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94" r:id="rId2"/>
  </p:sldMasterIdLst>
  <p:notesMasterIdLst>
    <p:notesMasterId r:id="rId14"/>
  </p:notesMasterIdLst>
  <p:handoutMasterIdLst>
    <p:handoutMasterId r:id="rId15"/>
  </p:handoutMasterIdLst>
  <p:sldIdLst>
    <p:sldId id="286" r:id="rId3"/>
    <p:sldId id="283" r:id="rId4"/>
    <p:sldId id="284" r:id="rId5"/>
    <p:sldId id="293" r:id="rId6"/>
    <p:sldId id="294" r:id="rId7"/>
    <p:sldId id="285" r:id="rId8"/>
    <p:sldId id="289" r:id="rId9"/>
    <p:sldId id="288" r:id="rId10"/>
    <p:sldId id="292" r:id="rId11"/>
    <p:sldId id="291" r:id="rId12"/>
    <p:sldId id="281" r:id="rId13"/>
  </p:sldIdLst>
  <p:sldSz cx="9144000" cy="5143500" type="screen16x9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EE0000"/>
    <a:srgbClr val="990000"/>
    <a:srgbClr val="CC0000"/>
    <a:srgbClr val="8FAADC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76" autoAdjust="0"/>
    <p:restoredTop sz="96619" autoAdjust="0"/>
  </p:normalViewPr>
  <p:slideViewPr>
    <p:cSldViewPr snapToGrid="0" snapToObjects="1">
      <p:cViewPr varScale="1">
        <p:scale>
          <a:sx n="80" d="100"/>
          <a:sy n="80" d="100"/>
        </p:scale>
        <p:origin x="90" y="4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7AB6-DDEA-CF4E-A74B-19A554508643}" type="datetimeFigureOut">
              <a:rPr lang="en-US" smtClean="0">
                <a:latin typeface="Arial"/>
              </a:rPr>
              <a:t>11/8/2020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00F83-E232-AF4B-BEC0-F9D716239A3F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30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72DD8AEC-B96B-2C4C-86B3-8483D80B216B}" type="datetimeFigureOut">
              <a:rPr lang="en-US" smtClean="0"/>
              <a:pPr/>
              <a:t>11/8/2020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4180AB40-CF9C-CB44-AF47-E5E5B00AC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17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5" y="1184383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3" y="4802823"/>
            <a:ext cx="7493624" cy="274637"/>
          </a:xfrm>
        </p:spPr>
        <p:txBody>
          <a:bodyPr/>
          <a:lstStyle/>
          <a:p>
            <a:pPr algn="l"/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5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D4C51F1-096E-4A7D-AF59-49489967A51A}" type="datetime1">
              <a:rPr lang="en-US" smtClean="0"/>
              <a:t>11/8/2020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0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D18AFA9-C13B-4E9A-A7F0-C8B20BE5ADB5}" type="datetime1">
              <a:rPr lang="en-US" smtClean="0"/>
              <a:t>11/8/2020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AFA6CE4-1B8F-4F53-8FC9-315CD27786F8}" type="datetime1">
              <a:rPr lang="en-US" smtClean="0"/>
              <a:t>11/8/2020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CDEFE66-01B5-A147-B059-451E84A547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732" y="1571687"/>
            <a:ext cx="8454602" cy="32926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Insert Content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0B06CD5-79FB-D64E-854C-192AEA1DF18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0731" y="823076"/>
            <a:ext cx="8454602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00" b="1" baseline="0">
                <a:solidFill>
                  <a:srgbClr val="99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2696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39" y="3918225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5" y="4802823"/>
            <a:ext cx="3347357" cy="274637"/>
          </a:xfrm>
        </p:spPr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8530529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7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7" y="3488175"/>
            <a:ext cx="8530530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44" y="4219782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9" y="4802823"/>
            <a:ext cx="5605046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41DE1EE-7D9E-4356-A17B-AC39B24D4A0F}" type="datetime1">
              <a:rPr lang="en-US" smtClean="0"/>
              <a:t>11/8/2020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2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0EE1217-8810-43A4-A260-F7B93C1E2460}" type="datetime1">
              <a:rPr lang="en-US" smtClean="0"/>
              <a:t>11/8/2020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BC07D9-38D2-4D21-BB9F-4FB482252065}" type="datetime1">
              <a:rPr lang="en-US" smtClean="0"/>
              <a:t>11/8/2020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A7201D-60A7-477E-96B4-3973BB7451F7}" type="datetime1">
              <a:rPr lang="en-US" smtClean="0"/>
              <a:t>11/8/2020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6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F441585-8FA9-4EA2-85A4-83043578477A}" type="datetime1">
              <a:rPr lang="en-US" smtClean="0"/>
              <a:t>11/8/2020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9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11/8/2020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999" y="4802823"/>
            <a:ext cx="1422401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FB8DC75-F238-4FEA-A196-95F443A65C8E}" type="datetime1">
              <a:rPr lang="en-US" smtClean="0"/>
              <a:t>11/8/2020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1" y="4802823"/>
            <a:ext cx="5791199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600" y="4802823"/>
            <a:ext cx="586130" cy="272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4" r:id="rId7"/>
    <p:sldLayoutId id="2147483663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2400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1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jp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10" Type="http://schemas.openxmlformats.org/officeDocument/2006/relationships/image" Target="../media/image8.sv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3CAB81-4E43-F140-AF13-B466D9094E76}"/>
              </a:ext>
            </a:extLst>
          </p:cNvPr>
          <p:cNvSpPr txBox="1">
            <a:spLocks/>
          </p:cNvSpPr>
          <p:nvPr/>
        </p:nvSpPr>
        <p:spPr>
          <a:xfrm>
            <a:off x="369198" y="3483788"/>
            <a:ext cx="8436135" cy="363898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+mj-lt"/>
              </a:rPr>
              <a:t>Towards analysis of fatty acids in ocean world samples 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1EEC75B-CC61-E044-8ABA-811DA016D64D}"/>
              </a:ext>
            </a:extLst>
          </p:cNvPr>
          <p:cNvSpPr txBox="1">
            <a:spLocks/>
          </p:cNvSpPr>
          <p:nvPr/>
        </p:nvSpPr>
        <p:spPr>
          <a:xfrm>
            <a:off x="369198" y="3913971"/>
            <a:ext cx="8436134" cy="403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b="0" i="0" u="none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A50021"/>
                </a:solidFill>
                <a:latin typeface="Arial" charset="0"/>
              </a:rPr>
              <a:t>Miranda Kok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F809F-D295-CF4A-B583-F28EED4303E1}"/>
              </a:ext>
            </a:extLst>
          </p:cNvPr>
          <p:cNvSpPr txBox="1"/>
          <p:nvPr/>
        </p:nvSpPr>
        <p:spPr>
          <a:xfrm>
            <a:off x="369197" y="4234054"/>
            <a:ext cx="5619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Organization: 389U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Advisor</a:t>
            </a:r>
            <a:r>
              <a:rPr lang="en-US" altLang="en-US" sz="1000">
                <a:latin typeface="Tahoma" panose="020B0604030504040204" pitchFamily="34" charset="0"/>
              </a:rPr>
              <a:t>: Peter </a:t>
            </a:r>
            <a:r>
              <a:rPr lang="en-US" altLang="en-US" sz="1000" dirty="0">
                <a:latin typeface="Tahoma" panose="020B0604030504040204" pitchFamily="34" charset="0"/>
              </a:rPr>
              <a:t>Willis (389U)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Postdoc Program: JPL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C186B0-6A2F-4CDB-A767-51E4307B2240}"/>
              </a:ext>
            </a:extLst>
          </p:cNvPr>
          <p:cNvGrpSpPr/>
          <p:nvPr/>
        </p:nvGrpSpPr>
        <p:grpSpPr>
          <a:xfrm>
            <a:off x="6490946" y="930743"/>
            <a:ext cx="849375" cy="978764"/>
            <a:chOff x="3660545" y="4624339"/>
            <a:chExt cx="1132500" cy="1305018"/>
          </a:xfrm>
        </p:grpSpPr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8ADAB021-9BD6-43B8-91EE-2B28BDA2873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09581" y="5927778"/>
              <a:ext cx="283464" cy="0"/>
            </a:xfrm>
            <a:prstGeom prst="line">
              <a:avLst/>
            </a:prstGeom>
            <a:solidFill>
              <a:srgbClr val="4472C4"/>
            </a:solidFill>
            <a:ln w="22225" cap="rnd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FF7B34C3-B56F-48D5-88B8-93FBF74F9C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60545" y="5920653"/>
              <a:ext cx="283666" cy="0"/>
            </a:xfrm>
            <a:prstGeom prst="line">
              <a:avLst/>
            </a:prstGeom>
            <a:solidFill>
              <a:srgbClr val="4472C4"/>
            </a:solidFill>
            <a:ln w="22225" cap="rnd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6" name="Freeform 7">
              <a:extLst>
                <a:ext uri="{FF2B5EF4-FFF2-40B4-BE49-F238E27FC236}">
                  <a16:creationId xmlns:a16="http://schemas.microsoft.com/office/drawing/2014/main" id="{6BBE4F0B-A170-4F50-910C-9EC11F39C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4211" y="4936433"/>
              <a:ext cx="97473" cy="986092"/>
            </a:xfrm>
            <a:custGeom>
              <a:avLst/>
              <a:gdLst>
                <a:gd name="T0" fmla="*/ 2784 w 6870"/>
                <a:gd name="T1" fmla="*/ 2520 h 2520"/>
                <a:gd name="T2" fmla="*/ 2802 w 6870"/>
                <a:gd name="T3" fmla="*/ 2508 h 2520"/>
                <a:gd name="T4" fmla="*/ 2826 w 6870"/>
                <a:gd name="T5" fmla="*/ 2472 h 2520"/>
                <a:gd name="T6" fmla="*/ 2844 w 6870"/>
                <a:gd name="T7" fmla="*/ 2388 h 2520"/>
                <a:gd name="T8" fmla="*/ 2862 w 6870"/>
                <a:gd name="T9" fmla="*/ 2172 h 2520"/>
                <a:gd name="T10" fmla="*/ 2886 w 6870"/>
                <a:gd name="T11" fmla="*/ 1710 h 2520"/>
                <a:gd name="T12" fmla="*/ 2904 w 6870"/>
                <a:gd name="T13" fmla="*/ 1056 h 2520"/>
                <a:gd name="T14" fmla="*/ 2922 w 6870"/>
                <a:gd name="T15" fmla="*/ 438 h 2520"/>
                <a:gd name="T16" fmla="*/ 2946 w 6870"/>
                <a:gd name="T17" fmla="*/ 66 h 2520"/>
                <a:gd name="T18" fmla="*/ 2964 w 6870"/>
                <a:gd name="T19" fmla="*/ 30 h 2520"/>
                <a:gd name="T20" fmla="*/ 2982 w 6870"/>
                <a:gd name="T21" fmla="*/ 282 h 2520"/>
                <a:gd name="T22" fmla="*/ 3000 w 6870"/>
                <a:gd name="T23" fmla="*/ 642 h 2520"/>
                <a:gd name="T24" fmla="*/ 3024 w 6870"/>
                <a:gd name="T25" fmla="*/ 996 h 2520"/>
                <a:gd name="T26" fmla="*/ 3042 w 6870"/>
                <a:gd name="T27" fmla="*/ 1302 h 2520"/>
                <a:gd name="T28" fmla="*/ 3060 w 6870"/>
                <a:gd name="T29" fmla="*/ 1572 h 2520"/>
                <a:gd name="T30" fmla="*/ 3084 w 6870"/>
                <a:gd name="T31" fmla="*/ 1794 h 2520"/>
                <a:gd name="T32" fmla="*/ 3102 w 6870"/>
                <a:gd name="T33" fmla="*/ 1980 h 2520"/>
                <a:gd name="T34" fmla="*/ 3120 w 6870"/>
                <a:gd name="T35" fmla="*/ 2124 h 2520"/>
                <a:gd name="T36" fmla="*/ 3144 w 6870"/>
                <a:gd name="T37" fmla="*/ 2238 h 2520"/>
                <a:gd name="T38" fmla="*/ 3162 w 6870"/>
                <a:gd name="T39" fmla="*/ 2316 h 2520"/>
                <a:gd name="T40" fmla="*/ 3180 w 6870"/>
                <a:gd name="T41" fmla="*/ 2376 h 2520"/>
                <a:gd name="T42" fmla="*/ 3204 w 6870"/>
                <a:gd name="T43" fmla="*/ 2418 h 2520"/>
                <a:gd name="T44" fmla="*/ 3222 w 6870"/>
                <a:gd name="T45" fmla="*/ 2442 h 2520"/>
                <a:gd name="T46" fmla="*/ 3240 w 6870"/>
                <a:gd name="T47" fmla="*/ 2466 h 2520"/>
                <a:gd name="T48" fmla="*/ 3258 w 6870"/>
                <a:gd name="T49" fmla="*/ 2478 h 2520"/>
                <a:gd name="T50" fmla="*/ 3282 w 6870"/>
                <a:gd name="T51" fmla="*/ 2484 h 2520"/>
                <a:gd name="T52" fmla="*/ 3300 w 6870"/>
                <a:gd name="T53" fmla="*/ 2496 h 2520"/>
                <a:gd name="T54" fmla="*/ 3318 w 6870"/>
                <a:gd name="T55" fmla="*/ 2502 h 2520"/>
                <a:gd name="T56" fmla="*/ 3348 w 6870"/>
                <a:gd name="T57" fmla="*/ 2508 h 2520"/>
                <a:gd name="T58" fmla="*/ 3462 w 6870"/>
                <a:gd name="T59" fmla="*/ 2514 h 2520"/>
                <a:gd name="T60" fmla="*/ 3576 w 6870"/>
                <a:gd name="T61" fmla="*/ 2520 h 2520"/>
                <a:gd name="T62" fmla="*/ 3606 w 6870"/>
                <a:gd name="T63" fmla="*/ 2514 h 2520"/>
                <a:gd name="T64" fmla="*/ 6870 w 6870"/>
                <a:gd name="T65" fmla="*/ 2520 h 2520"/>
                <a:gd name="connsiteX0" fmla="*/ 0 w 5266"/>
                <a:gd name="connsiteY0" fmla="*/ 10000 h 10000"/>
                <a:gd name="connsiteX1" fmla="*/ 4052 w 5266"/>
                <a:gd name="connsiteY1" fmla="*/ 10000 h 10000"/>
                <a:gd name="connsiteX2" fmla="*/ 4070 w 5266"/>
                <a:gd name="connsiteY2" fmla="*/ 9976 h 10000"/>
                <a:gd name="connsiteX3" fmla="*/ 4079 w 5266"/>
                <a:gd name="connsiteY3" fmla="*/ 9952 h 10000"/>
                <a:gd name="connsiteX4" fmla="*/ 4096 w 5266"/>
                <a:gd name="connsiteY4" fmla="*/ 9881 h 10000"/>
                <a:gd name="connsiteX5" fmla="*/ 4114 w 5266"/>
                <a:gd name="connsiteY5" fmla="*/ 9810 h 10000"/>
                <a:gd name="connsiteX6" fmla="*/ 4122 w 5266"/>
                <a:gd name="connsiteY6" fmla="*/ 9667 h 10000"/>
                <a:gd name="connsiteX7" fmla="*/ 4140 w 5266"/>
                <a:gd name="connsiteY7" fmla="*/ 9476 h 10000"/>
                <a:gd name="connsiteX8" fmla="*/ 4157 w 5266"/>
                <a:gd name="connsiteY8" fmla="*/ 9143 h 10000"/>
                <a:gd name="connsiteX9" fmla="*/ 4166 w 5266"/>
                <a:gd name="connsiteY9" fmla="*/ 8619 h 10000"/>
                <a:gd name="connsiteX10" fmla="*/ 4183 w 5266"/>
                <a:gd name="connsiteY10" fmla="*/ 7833 h 10000"/>
                <a:gd name="connsiteX11" fmla="*/ 4201 w 5266"/>
                <a:gd name="connsiteY11" fmla="*/ 6786 h 10000"/>
                <a:gd name="connsiteX12" fmla="*/ 4210 w 5266"/>
                <a:gd name="connsiteY12" fmla="*/ 5548 h 10000"/>
                <a:gd name="connsiteX13" fmla="*/ 4227 w 5266"/>
                <a:gd name="connsiteY13" fmla="*/ 4190 h 10000"/>
                <a:gd name="connsiteX14" fmla="*/ 4245 w 5266"/>
                <a:gd name="connsiteY14" fmla="*/ 2905 h 10000"/>
                <a:gd name="connsiteX15" fmla="*/ 4253 w 5266"/>
                <a:gd name="connsiteY15" fmla="*/ 1738 h 10000"/>
                <a:gd name="connsiteX16" fmla="*/ 4271 w 5266"/>
                <a:gd name="connsiteY16" fmla="*/ 857 h 10000"/>
                <a:gd name="connsiteX17" fmla="*/ 4288 w 5266"/>
                <a:gd name="connsiteY17" fmla="*/ 262 h 10000"/>
                <a:gd name="connsiteX18" fmla="*/ 4297 w 5266"/>
                <a:gd name="connsiteY18" fmla="*/ 0 h 10000"/>
                <a:gd name="connsiteX19" fmla="*/ 4314 w 5266"/>
                <a:gd name="connsiteY19" fmla="*/ 119 h 10000"/>
                <a:gd name="connsiteX20" fmla="*/ 4332 w 5266"/>
                <a:gd name="connsiteY20" fmla="*/ 476 h 10000"/>
                <a:gd name="connsiteX21" fmla="*/ 4341 w 5266"/>
                <a:gd name="connsiteY21" fmla="*/ 1119 h 10000"/>
                <a:gd name="connsiteX22" fmla="*/ 4358 w 5266"/>
                <a:gd name="connsiteY22" fmla="*/ 1810 h 10000"/>
                <a:gd name="connsiteX23" fmla="*/ 4367 w 5266"/>
                <a:gd name="connsiteY23" fmla="*/ 2548 h 10000"/>
                <a:gd name="connsiteX24" fmla="*/ 4384 w 5266"/>
                <a:gd name="connsiteY24" fmla="*/ 3262 h 10000"/>
                <a:gd name="connsiteX25" fmla="*/ 4402 w 5266"/>
                <a:gd name="connsiteY25" fmla="*/ 3952 h 10000"/>
                <a:gd name="connsiteX26" fmla="*/ 4410 w 5266"/>
                <a:gd name="connsiteY26" fmla="*/ 4595 h 10000"/>
                <a:gd name="connsiteX27" fmla="*/ 4428 w 5266"/>
                <a:gd name="connsiteY27" fmla="*/ 5167 h 10000"/>
                <a:gd name="connsiteX28" fmla="*/ 4445 w 5266"/>
                <a:gd name="connsiteY28" fmla="*/ 5714 h 10000"/>
                <a:gd name="connsiteX29" fmla="*/ 4454 w 5266"/>
                <a:gd name="connsiteY29" fmla="*/ 6238 h 10000"/>
                <a:gd name="connsiteX30" fmla="*/ 4472 w 5266"/>
                <a:gd name="connsiteY30" fmla="*/ 6690 h 10000"/>
                <a:gd name="connsiteX31" fmla="*/ 4489 w 5266"/>
                <a:gd name="connsiteY31" fmla="*/ 7119 h 10000"/>
                <a:gd name="connsiteX32" fmla="*/ 4498 w 5266"/>
                <a:gd name="connsiteY32" fmla="*/ 7500 h 10000"/>
                <a:gd name="connsiteX33" fmla="*/ 4515 w 5266"/>
                <a:gd name="connsiteY33" fmla="*/ 7857 h 10000"/>
                <a:gd name="connsiteX34" fmla="*/ 4533 w 5266"/>
                <a:gd name="connsiteY34" fmla="*/ 8167 h 10000"/>
                <a:gd name="connsiteX35" fmla="*/ 4541 w 5266"/>
                <a:gd name="connsiteY35" fmla="*/ 8429 h 10000"/>
                <a:gd name="connsiteX36" fmla="*/ 4559 w 5266"/>
                <a:gd name="connsiteY36" fmla="*/ 8667 h 10000"/>
                <a:gd name="connsiteX37" fmla="*/ 4576 w 5266"/>
                <a:gd name="connsiteY37" fmla="*/ 8881 h 10000"/>
                <a:gd name="connsiteX38" fmla="*/ 4585 w 5266"/>
                <a:gd name="connsiteY38" fmla="*/ 9048 h 10000"/>
                <a:gd name="connsiteX39" fmla="*/ 4603 w 5266"/>
                <a:gd name="connsiteY39" fmla="*/ 9190 h 10000"/>
                <a:gd name="connsiteX40" fmla="*/ 4620 w 5266"/>
                <a:gd name="connsiteY40" fmla="*/ 9310 h 10000"/>
                <a:gd name="connsiteX41" fmla="*/ 4629 w 5266"/>
                <a:gd name="connsiteY41" fmla="*/ 9429 h 10000"/>
                <a:gd name="connsiteX42" fmla="*/ 4646 w 5266"/>
                <a:gd name="connsiteY42" fmla="*/ 9524 h 10000"/>
                <a:gd name="connsiteX43" fmla="*/ 4664 w 5266"/>
                <a:gd name="connsiteY43" fmla="*/ 9595 h 10000"/>
                <a:gd name="connsiteX44" fmla="*/ 4672 w 5266"/>
                <a:gd name="connsiteY44" fmla="*/ 9643 h 10000"/>
                <a:gd name="connsiteX45" fmla="*/ 4690 w 5266"/>
                <a:gd name="connsiteY45" fmla="*/ 9690 h 10000"/>
                <a:gd name="connsiteX46" fmla="*/ 4699 w 5266"/>
                <a:gd name="connsiteY46" fmla="*/ 9738 h 10000"/>
                <a:gd name="connsiteX47" fmla="*/ 4716 w 5266"/>
                <a:gd name="connsiteY47" fmla="*/ 9786 h 10000"/>
                <a:gd name="connsiteX48" fmla="*/ 4734 w 5266"/>
                <a:gd name="connsiteY48" fmla="*/ 9810 h 10000"/>
                <a:gd name="connsiteX49" fmla="*/ 4742 w 5266"/>
                <a:gd name="connsiteY49" fmla="*/ 9833 h 10000"/>
                <a:gd name="connsiteX50" fmla="*/ 4760 w 5266"/>
                <a:gd name="connsiteY50" fmla="*/ 9857 h 10000"/>
                <a:gd name="connsiteX51" fmla="*/ 4777 w 5266"/>
                <a:gd name="connsiteY51" fmla="*/ 9857 h 10000"/>
                <a:gd name="connsiteX52" fmla="*/ 4786 w 5266"/>
                <a:gd name="connsiteY52" fmla="*/ 9881 h 10000"/>
                <a:gd name="connsiteX53" fmla="*/ 4803 w 5266"/>
                <a:gd name="connsiteY53" fmla="*/ 9905 h 10000"/>
                <a:gd name="connsiteX54" fmla="*/ 4821 w 5266"/>
                <a:gd name="connsiteY54" fmla="*/ 9905 h 10000"/>
                <a:gd name="connsiteX55" fmla="*/ 4830 w 5266"/>
                <a:gd name="connsiteY55" fmla="*/ 9929 h 10000"/>
                <a:gd name="connsiteX56" fmla="*/ 4865 w 5266"/>
                <a:gd name="connsiteY56" fmla="*/ 9929 h 10000"/>
                <a:gd name="connsiteX57" fmla="*/ 4873 w 5266"/>
                <a:gd name="connsiteY57" fmla="*/ 9952 h 10000"/>
                <a:gd name="connsiteX58" fmla="*/ 5022 w 5266"/>
                <a:gd name="connsiteY58" fmla="*/ 9952 h 10000"/>
                <a:gd name="connsiteX59" fmla="*/ 5039 w 5266"/>
                <a:gd name="connsiteY59" fmla="*/ 9976 h 10000"/>
                <a:gd name="connsiteX60" fmla="*/ 5197 w 5266"/>
                <a:gd name="connsiteY60" fmla="*/ 9976 h 10000"/>
                <a:gd name="connsiteX61" fmla="*/ 5205 w 5266"/>
                <a:gd name="connsiteY61" fmla="*/ 10000 h 10000"/>
                <a:gd name="connsiteX62" fmla="*/ 5240 w 5266"/>
                <a:gd name="connsiteY62" fmla="*/ 10000 h 10000"/>
                <a:gd name="connsiteX63" fmla="*/ 5249 w 5266"/>
                <a:gd name="connsiteY63" fmla="*/ 9976 h 10000"/>
                <a:gd name="connsiteX64" fmla="*/ 5266 w 5266"/>
                <a:gd name="connsiteY64" fmla="*/ 10000 h 10000"/>
                <a:gd name="connsiteX0" fmla="*/ 0 w 2305"/>
                <a:gd name="connsiteY0" fmla="*/ 10000 h 10000"/>
                <a:gd name="connsiteX1" fmla="*/ 34 w 2305"/>
                <a:gd name="connsiteY1" fmla="*/ 9976 h 10000"/>
                <a:gd name="connsiteX2" fmla="*/ 51 w 2305"/>
                <a:gd name="connsiteY2" fmla="*/ 9952 h 10000"/>
                <a:gd name="connsiteX3" fmla="*/ 83 w 2305"/>
                <a:gd name="connsiteY3" fmla="*/ 9881 h 10000"/>
                <a:gd name="connsiteX4" fmla="*/ 117 w 2305"/>
                <a:gd name="connsiteY4" fmla="*/ 9810 h 10000"/>
                <a:gd name="connsiteX5" fmla="*/ 133 w 2305"/>
                <a:gd name="connsiteY5" fmla="*/ 9667 h 10000"/>
                <a:gd name="connsiteX6" fmla="*/ 167 w 2305"/>
                <a:gd name="connsiteY6" fmla="*/ 9476 h 10000"/>
                <a:gd name="connsiteX7" fmla="*/ 199 w 2305"/>
                <a:gd name="connsiteY7" fmla="*/ 9143 h 10000"/>
                <a:gd name="connsiteX8" fmla="*/ 216 w 2305"/>
                <a:gd name="connsiteY8" fmla="*/ 8619 h 10000"/>
                <a:gd name="connsiteX9" fmla="*/ 248 w 2305"/>
                <a:gd name="connsiteY9" fmla="*/ 7833 h 10000"/>
                <a:gd name="connsiteX10" fmla="*/ 283 w 2305"/>
                <a:gd name="connsiteY10" fmla="*/ 6786 h 10000"/>
                <a:gd name="connsiteX11" fmla="*/ 300 w 2305"/>
                <a:gd name="connsiteY11" fmla="*/ 5548 h 10000"/>
                <a:gd name="connsiteX12" fmla="*/ 332 w 2305"/>
                <a:gd name="connsiteY12" fmla="*/ 4190 h 10000"/>
                <a:gd name="connsiteX13" fmla="*/ 366 w 2305"/>
                <a:gd name="connsiteY13" fmla="*/ 2905 h 10000"/>
                <a:gd name="connsiteX14" fmla="*/ 381 w 2305"/>
                <a:gd name="connsiteY14" fmla="*/ 1738 h 10000"/>
                <a:gd name="connsiteX15" fmla="*/ 416 w 2305"/>
                <a:gd name="connsiteY15" fmla="*/ 857 h 10000"/>
                <a:gd name="connsiteX16" fmla="*/ 448 w 2305"/>
                <a:gd name="connsiteY16" fmla="*/ 262 h 10000"/>
                <a:gd name="connsiteX17" fmla="*/ 465 w 2305"/>
                <a:gd name="connsiteY17" fmla="*/ 0 h 10000"/>
                <a:gd name="connsiteX18" fmla="*/ 497 w 2305"/>
                <a:gd name="connsiteY18" fmla="*/ 119 h 10000"/>
                <a:gd name="connsiteX19" fmla="*/ 531 w 2305"/>
                <a:gd name="connsiteY19" fmla="*/ 476 h 10000"/>
                <a:gd name="connsiteX20" fmla="*/ 548 w 2305"/>
                <a:gd name="connsiteY20" fmla="*/ 1119 h 10000"/>
                <a:gd name="connsiteX21" fmla="*/ 581 w 2305"/>
                <a:gd name="connsiteY21" fmla="*/ 1810 h 10000"/>
                <a:gd name="connsiteX22" fmla="*/ 598 w 2305"/>
                <a:gd name="connsiteY22" fmla="*/ 2548 h 10000"/>
                <a:gd name="connsiteX23" fmla="*/ 630 w 2305"/>
                <a:gd name="connsiteY23" fmla="*/ 3262 h 10000"/>
                <a:gd name="connsiteX24" fmla="*/ 664 w 2305"/>
                <a:gd name="connsiteY24" fmla="*/ 3952 h 10000"/>
                <a:gd name="connsiteX25" fmla="*/ 679 w 2305"/>
                <a:gd name="connsiteY25" fmla="*/ 4595 h 10000"/>
                <a:gd name="connsiteX26" fmla="*/ 714 w 2305"/>
                <a:gd name="connsiteY26" fmla="*/ 5167 h 10000"/>
                <a:gd name="connsiteX27" fmla="*/ 746 w 2305"/>
                <a:gd name="connsiteY27" fmla="*/ 5714 h 10000"/>
                <a:gd name="connsiteX28" fmla="*/ 763 w 2305"/>
                <a:gd name="connsiteY28" fmla="*/ 6238 h 10000"/>
                <a:gd name="connsiteX29" fmla="*/ 797 w 2305"/>
                <a:gd name="connsiteY29" fmla="*/ 6690 h 10000"/>
                <a:gd name="connsiteX30" fmla="*/ 829 w 2305"/>
                <a:gd name="connsiteY30" fmla="*/ 7119 h 10000"/>
                <a:gd name="connsiteX31" fmla="*/ 847 w 2305"/>
                <a:gd name="connsiteY31" fmla="*/ 7500 h 10000"/>
                <a:gd name="connsiteX32" fmla="*/ 879 w 2305"/>
                <a:gd name="connsiteY32" fmla="*/ 7857 h 10000"/>
                <a:gd name="connsiteX33" fmla="*/ 913 w 2305"/>
                <a:gd name="connsiteY33" fmla="*/ 8167 h 10000"/>
                <a:gd name="connsiteX34" fmla="*/ 928 w 2305"/>
                <a:gd name="connsiteY34" fmla="*/ 8429 h 10000"/>
                <a:gd name="connsiteX35" fmla="*/ 962 w 2305"/>
                <a:gd name="connsiteY35" fmla="*/ 8667 h 10000"/>
                <a:gd name="connsiteX36" fmla="*/ 995 w 2305"/>
                <a:gd name="connsiteY36" fmla="*/ 8881 h 10000"/>
                <a:gd name="connsiteX37" fmla="*/ 1012 w 2305"/>
                <a:gd name="connsiteY37" fmla="*/ 9048 h 10000"/>
                <a:gd name="connsiteX38" fmla="*/ 1046 w 2305"/>
                <a:gd name="connsiteY38" fmla="*/ 9190 h 10000"/>
                <a:gd name="connsiteX39" fmla="*/ 1078 w 2305"/>
                <a:gd name="connsiteY39" fmla="*/ 9310 h 10000"/>
                <a:gd name="connsiteX40" fmla="*/ 1095 w 2305"/>
                <a:gd name="connsiteY40" fmla="*/ 9429 h 10000"/>
                <a:gd name="connsiteX41" fmla="*/ 1128 w 2305"/>
                <a:gd name="connsiteY41" fmla="*/ 9524 h 10000"/>
                <a:gd name="connsiteX42" fmla="*/ 1162 w 2305"/>
                <a:gd name="connsiteY42" fmla="*/ 9595 h 10000"/>
                <a:gd name="connsiteX43" fmla="*/ 1177 w 2305"/>
                <a:gd name="connsiteY43" fmla="*/ 9643 h 10000"/>
                <a:gd name="connsiteX44" fmla="*/ 1211 w 2305"/>
                <a:gd name="connsiteY44" fmla="*/ 9690 h 10000"/>
                <a:gd name="connsiteX45" fmla="*/ 1228 w 2305"/>
                <a:gd name="connsiteY45" fmla="*/ 9738 h 10000"/>
                <a:gd name="connsiteX46" fmla="*/ 1261 w 2305"/>
                <a:gd name="connsiteY46" fmla="*/ 9786 h 10000"/>
                <a:gd name="connsiteX47" fmla="*/ 1295 w 2305"/>
                <a:gd name="connsiteY47" fmla="*/ 9810 h 10000"/>
                <a:gd name="connsiteX48" fmla="*/ 1310 w 2305"/>
                <a:gd name="connsiteY48" fmla="*/ 9833 h 10000"/>
                <a:gd name="connsiteX49" fmla="*/ 1344 w 2305"/>
                <a:gd name="connsiteY49" fmla="*/ 9857 h 10000"/>
                <a:gd name="connsiteX50" fmla="*/ 1376 w 2305"/>
                <a:gd name="connsiteY50" fmla="*/ 9857 h 10000"/>
                <a:gd name="connsiteX51" fmla="*/ 1393 w 2305"/>
                <a:gd name="connsiteY51" fmla="*/ 9881 h 10000"/>
                <a:gd name="connsiteX52" fmla="*/ 1426 w 2305"/>
                <a:gd name="connsiteY52" fmla="*/ 9905 h 10000"/>
                <a:gd name="connsiteX53" fmla="*/ 1460 w 2305"/>
                <a:gd name="connsiteY53" fmla="*/ 9905 h 10000"/>
                <a:gd name="connsiteX54" fmla="*/ 1477 w 2305"/>
                <a:gd name="connsiteY54" fmla="*/ 9929 h 10000"/>
                <a:gd name="connsiteX55" fmla="*/ 1544 w 2305"/>
                <a:gd name="connsiteY55" fmla="*/ 9929 h 10000"/>
                <a:gd name="connsiteX56" fmla="*/ 1559 w 2305"/>
                <a:gd name="connsiteY56" fmla="*/ 9952 h 10000"/>
                <a:gd name="connsiteX57" fmla="*/ 1842 w 2305"/>
                <a:gd name="connsiteY57" fmla="*/ 9952 h 10000"/>
                <a:gd name="connsiteX58" fmla="*/ 1874 w 2305"/>
                <a:gd name="connsiteY58" fmla="*/ 9976 h 10000"/>
                <a:gd name="connsiteX59" fmla="*/ 2174 w 2305"/>
                <a:gd name="connsiteY59" fmla="*/ 9976 h 10000"/>
                <a:gd name="connsiteX60" fmla="*/ 2189 w 2305"/>
                <a:gd name="connsiteY60" fmla="*/ 10000 h 10000"/>
                <a:gd name="connsiteX61" fmla="*/ 2256 w 2305"/>
                <a:gd name="connsiteY61" fmla="*/ 10000 h 10000"/>
                <a:gd name="connsiteX62" fmla="*/ 2273 w 2305"/>
                <a:gd name="connsiteY62" fmla="*/ 9976 h 10000"/>
                <a:gd name="connsiteX63" fmla="*/ 2305 w 2305"/>
                <a:gd name="connsiteY6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305" h="10000">
                  <a:moveTo>
                    <a:pt x="0" y="10000"/>
                  </a:moveTo>
                  <a:cubicBezTo>
                    <a:pt x="11" y="9992"/>
                    <a:pt x="23" y="9984"/>
                    <a:pt x="34" y="9976"/>
                  </a:cubicBezTo>
                  <a:cubicBezTo>
                    <a:pt x="40" y="9968"/>
                    <a:pt x="45" y="9960"/>
                    <a:pt x="51" y="9952"/>
                  </a:cubicBezTo>
                  <a:cubicBezTo>
                    <a:pt x="62" y="9928"/>
                    <a:pt x="72" y="9905"/>
                    <a:pt x="83" y="9881"/>
                  </a:cubicBezTo>
                  <a:cubicBezTo>
                    <a:pt x="95" y="9857"/>
                    <a:pt x="106" y="9834"/>
                    <a:pt x="117" y="9810"/>
                  </a:cubicBezTo>
                  <a:cubicBezTo>
                    <a:pt x="123" y="9762"/>
                    <a:pt x="127" y="9715"/>
                    <a:pt x="133" y="9667"/>
                  </a:cubicBezTo>
                  <a:cubicBezTo>
                    <a:pt x="144" y="9603"/>
                    <a:pt x="155" y="9540"/>
                    <a:pt x="167" y="9476"/>
                  </a:cubicBezTo>
                  <a:cubicBezTo>
                    <a:pt x="178" y="9365"/>
                    <a:pt x="188" y="9254"/>
                    <a:pt x="199" y="9143"/>
                  </a:cubicBezTo>
                  <a:cubicBezTo>
                    <a:pt x="205" y="8968"/>
                    <a:pt x="210" y="8794"/>
                    <a:pt x="216" y="8619"/>
                  </a:cubicBezTo>
                  <a:cubicBezTo>
                    <a:pt x="228" y="8357"/>
                    <a:pt x="237" y="8095"/>
                    <a:pt x="248" y="7833"/>
                  </a:cubicBezTo>
                  <a:cubicBezTo>
                    <a:pt x="260" y="7484"/>
                    <a:pt x="271" y="7135"/>
                    <a:pt x="283" y="6786"/>
                  </a:cubicBezTo>
                  <a:cubicBezTo>
                    <a:pt x="288" y="6373"/>
                    <a:pt x="294" y="5961"/>
                    <a:pt x="300" y="5548"/>
                  </a:cubicBezTo>
                  <a:cubicBezTo>
                    <a:pt x="311" y="5095"/>
                    <a:pt x="321" y="4643"/>
                    <a:pt x="332" y="4190"/>
                  </a:cubicBezTo>
                  <a:cubicBezTo>
                    <a:pt x="343" y="3762"/>
                    <a:pt x="355" y="3333"/>
                    <a:pt x="366" y="2905"/>
                  </a:cubicBezTo>
                  <a:cubicBezTo>
                    <a:pt x="372" y="2516"/>
                    <a:pt x="376" y="2127"/>
                    <a:pt x="381" y="1738"/>
                  </a:cubicBezTo>
                  <a:cubicBezTo>
                    <a:pt x="393" y="1444"/>
                    <a:pt x="404" y="1151"/>
                    <a:pt x="416" y="857"/>
                  </a:cubicBezTo>
                  <a:cubicBezTo>
                    <a:pt x="427" y="659"/>
                    <a:pt x="436" y="460"/>
                    <a:pt x="448" y="262"/>
                  </a:cubicBezTo>
                  <a:cubicBezTo>
                    <a:pt x="453" y="175"/>
                    <a:pt x="459" y="87"/>
                    <a:pt x="465" y="0"/>
                  </a:cubicBezTo>
                  <a:cubicBezTo>
                    <a:pt x="476" y="40"/>
                    <a:pt x="486" y="79"/>
                    <a:pt x="497" y="119"/>
                  </a:cubicBezTo>
                  <a:cubicBezTo>
                    <a:pt x="508" y="238"/>
                    <a:pt x="520" y="357"/>
                    <a:pt x="531" y="476"/>
                  </a:cubicBezTo>
                  <a:cubicBezTo>
                    <a:pt x="537" y="690"/>
                    <a:pt x="543" y="905"/>
                    <a:pt x="548" y="1119"/>
                  </a:cubicBezTo>
                  <a:cubicBezTo>
                    <a:pt x="560" y="1349"/>
                    <a:pt x="569" y="1580"/>
                    <a:pt x="581" y="1810"/>
                  </a:cubicBezTo>
                  <a:cubicBezTo>
                    <a:pt x="587" y="2056"/>
                    <a:pt x="592" y="2302"/>
                    <a:pt x="598" y="2548"/>
                  </a:cubicBezTo>
                  <a:cubicBezTo>
                    <a:pt x="609" y="2786"/>
                    <a:pt x="619" y="3024"/>
                    <a:pt x="630" y="3262"/>
                  </a:cubicBezTo>
                  <a:cubicBezTo>
                    <a:pt x="641" y="3492"/>
                    <a:pt x="653" y="3722"/>
                    <a:pt x="664" y="3952"/>
                  </a:cubicBezTo>
                  <a:cubicBezTo>
                    <a:pt x="670" y="4166"/>
                    <a:pt x="674" y="4381"/>
                    <a:pt x="679" y="4595"/>
                  </a:cubicBezTo>
                  <a:cubicBezTo>
                    <a:pt x="691" y="4786"/>
                    <a:pt x="702" y="4976"/>
                    <a:pt x="714" y="5167"/>
                  </a:cubicBezTo>
                  <a:cubicBezTo>
                    <a:pt x="725" y="5349"/>
                    <a:pt x="735" y="5532"/>
                    <a:pt x="746" y="5714"/>
                  </a:cubicBezTo>
                  <a:cubicBezTo>
                    <a:pt x="752" y="5889"/>
                    <a:pt x="757" y="6063"/>
                    <a:pt x="763" y="6238"/>
                  </a:cubicBezTo>
                  <a:cubicBezTo>
                    <a:pt x="774" y="6389"/>
                    <a:pt x="786" y="6539"/>
                    <a:pt x="797" y="6690"/>
                  </a:cubicBezTo>
                  <a:cubicBezTo>
                    <a:pt x="809" y="6833"/>
                    <a:pt x="818" y="6976"/>
                    <a:pt x="829" y="7119"/>
                  </a:cubicBezTo>
                  <a:lnTo>
                    <a:pt x="847" y="7500"/>
                  </a:lnTo>
                  <a:cubicBezTo>
                    <a:pt x="858" y="7619"/>
                    <a:pt x="867" y="7738"/>
                    <a:pt x="879" y="7857"/>
                  </a:cubicBezTo>
                  <a:cubicBezTo>
                    <a:pt x="890" y="7960"/>
                    <a:pt x="902" y="8064"/>
                    <a:pt x="913" y="8167"/>
                  </a:cubicBezTo>
                  <a:cubicBezTo>
                    <a:pt x="919" y="8254"/>
                    <a:pt x="923" y="8342"/>
                    <a:pt x="928" y="8429"/>
                  </a:cubicBezTo>
                  <a:cubicBezTo>
                    <a:pt x="940" y="8508"/>
                    <a:pt x="951" y="8588"/>
                    <a:pt x="962" y="8667"/>
                  </a:cubicBezTo>
                  <a:cubicBezTo>
                    <a:pt x="974" y="8738"/>
                    <a:pt x="983" y="8810"/>
                    <a:pt x="995" y="8881"/>
                  </a:cubicBezTo>
                  <a:cubicBezTo>
                    <a:pt x="1000" y="8937"/>
                    <a:pt x="1006" y="8992"/>
                    <a:pt x="1012" y="9048"/>
                  </a:cubicBezTo>
                  <a:cubicBezTo>
                    <a:pt x="1023" y="9095"/>
                    <a:pt x="1035" y="9143"/>
                    <a:pt x="1046" y="9190"/>
                  </a:cubicBezTo>
                  <a:cubicBezTo>
                    <a:pt x="1057" y="9230"/>
                    <a:pt x="1067" y="9270"/>
                    <a:pt x="1078" y="9310"/>
                  </a:cubicBezTo>
                  <a:cubicBezTo>
                    <a:pt x="1084" y="9350"/>
                    <a:pt x="1090" y="9389"/>
                    <a:pt x="1095" y="9429"/>
                  </a:cubicBezTo>
                  <a:cubicBezTo>
                    <a:pt x="1107" y="9461"/>
                    <a:pt x="1116" y="9492"/>
                    <a:pt x="1128" y="9524"/>
                  </a:cubicBezTo>
                  <a:cubicBezTo>
                    <a:pt x="1139" y="9548"/>
                    <a:pt x="1150" y="9571"/>
                    <a:pt x="1162" y="9595"/>
                  </a:cubicBezTo>
                  <a:cubicBezTo>
                    <a:pt x="1168" y="9611"/>
                    <a:pt x="1171" y="9627"/>
                    <a:pt x="1177" y="9643"/>
                  </a:cubicBezTo>
                  <a:cubicBezTo>
                    <a:pt x="1188" y="9659"/>
                    <a:pt x="1200" y="9674"/>
                    <a:pt x="1211" y="9690"/>
                  </a:cubicBezTo>
                  <a:cubicBezTo>
                    <a:pt x="1217" y="9706"/>
                    <a:pt x="1222" y="9722"/>
                    <a:pt x="1228" y="9738"/>
                  </a:cubicBezTo>
                  <a:cubicBezTo>
                    <a:pt x="1240" y="9754"/>
                    <a:pt x="1249" y="9770"/>
                    <a:pt x="1261" y="9786"/>
                  </a:cubicBezTo>
                  <a:cubicBezTo>
                    <a:pt x="1272" y="9794"/>
                    <a:pt x="1284" y="9802"/>
                    <a:pt x="1295" y="9810"/>
                  </a:cubicBezTo>
                  <a:cubicBezTo>
                    <a:pt x="1300" y="9818"/>
                    <a:pt x="1304" y="9825"/>
                    <a:pt x="1310" y="9833"/>
                  </a:cubicBezTo>
                  <a:cubicBezTo>
                    <a:pt x="1321" y="9841"/>
                    <a:pt x="1333" y="9849"/>
                    <a:pt x="1344" y="9857"/>
                  </a:cubicBezTo>
                  <a:lnTo>
                    <a:pt x="1376" y="9857"/>
                  </a:lnTo>
                  <a:cubicBezTo>
                    <a:pt x="1382" y="9865"/>
                    <a:pt x="1387" y="9873"/>
                    <a:pt x="1393" y="9881"/>
                  </a:cubicBezTo>
                  <a:cubicBezTo>
                    <a:pt x="1405" y="9889"/>
                    <a:pt x="1414" y="9897"/>
                    <a:pt x="1426" y="9905"/>
                  </a:cubicBezTo>
                  <a:lnTo>
                    <a:pt x="1460" y="9905"/>
                  </a:lnTo>
                  <a:cubicBezTo>
                    <a:pt x="1466" y="9913"/>
                    <a:pt x="1471" y="9921"/>
                    <a:pt x="1477" y="9929"/>
                  </a:cubicBezTo>
                  <a:lnTo>
                    <a:pt x="1544" y="9929"/>
                  </a:lnTo>
                  <a:cubicBezTo>
                    <a:pt x="1549" y="9937"/>
                    <a:pt x="1553" y="9944"/>
                    <a:pt x="1559" y="9952"/>
                  </a:cubicBezTo>
                  <a:lnTo>
                    <a:pt x="1842" y="9952"/>
                  </a:lnTo>
                  <a:cubicBezTo>
                    <a:pt x="1853" y="9960"/>
                    <a:pt x="1863" y="9968"/>
                    <a:pt x="1874" y="9976"/>
                  </a:cubicBezTo>
                  <a:lnTo>
                    <a:pt x="2174" y="9976"/>
                  </a:lnTo>
                  <a:cubicBezTo>
                    <a:pt x="2180" y="9984"/>
                    <a:pt x="2183" y="9992"/>
                    <a:pt x="2189" y="10000"/>
                  </a:cubicBezTo>
                  <a:lnTo>
                    <a:pt x="2256" y="10000"/>
                  </a:lnTo>
                  <a:cubicBezTo>
                    <a:pt x="2262" y="9992"/>
                    <a:pt x="2267" y="9984"/>
                    <a:pt x="2273" y="9976"/>
                  </a:cubicBezTo>
                  <a:cubicBezTo>
                    <a:pt x="2284" y="9984"/>
                    <a:pt x="2294" y="9992"/>
                    <a:pt x="2305" y="10000"/>
                  </a:cubicBezTo>
                </a:path>
              </a:pathLst>
            </a:custGeom>
            <a:noFill/>
            <a:ln w="22225">
              <a:solidFill>
                <a:srgbClr val="4472C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227" name="Freeform 7">
              <a:extLst>
                <a:ext uri="{FF2B5EF4-FFF2-40B4-BE49-F238E27FC236}">
                  <a16:creationId xmlns:a16="http://schemas.microsoft.com/office/drawing/2014/main" id="{495B79C9-6DDC-4E65-85A1-124CF786B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801" y="5229080"/>
              <a:ext cx="81936" cy="700277"/>
            </a:xfrm>
            <a:custGeom>
              <a:avLst/>
              <a:gdLst>
                <a:gd name="T0" fmla="*/ 2784 w 6870"/>
                <a:gd name="T1" fmla="*/ 2520 h 2520"/>
                <a:gd name="T2" fmla="*/ 2802 w 6870"/>
                <a:gd name="T3" fmla="*/ 2508 h 2520"/>
                <a:gd name="T4" fmla="*/ 2826 w 6870"/>
                <a:gd name="T5" fmla="*/ 2472 h 2520"/>
                <a:gd name="T6" fmla="*/ 2844 w 6870"/>
                <a:gd name="T7" fmla="*/ 2388 h 2520"/>
                <a:gd name="T8" fmla="*/ 2862 w 6870"/>
                <a:gd name="T9" fmla="*/ 2172 h 2520"/>
                <a:gd name="T10" fmla="*/ 2886 w 6870"/>
                <a:gd name="T11" fmla="*/ 1710 h 2520"/>
                <a:gd name="T12" fmla="*/ 2904 w 6870"/>
                <a:gd name="T13" fmla="*/ 1056 h 2520"/>
                <a:gd name="T14" fmla="*/ 2922 w 6870"/>
                <a:gd name="T15" fmla="*/ 438 h 2520"/>
                <a:gd name="T16" fmla="*/ 2946 w 6870"/>
                <a:gd name="T17" fmla="*/ 66 h 2520"/>
                <a:gd name="T18" fmla="*/ 2964 w 6870"/>
                <a:gd name="T19" fmla="*/ 30 h 2520"/>
                <a:gd name="T20" fmla="*/ 2982 w 6870"/>
                <a:gd name="T21" fmla="*/ 282 h 2520"/>
                <a:gd name="T22" fmla="*/ 3000 w 6870"/>
                <a:gd name="T23" fmla="*/ 642 h 2520"/>
                <a:gd name="T24" fmla="*/ 3024 w 6870"/>
                <a:gd name="T25" fmla="*/ 996 h 2520"/>
                <a:gd name="T26" fmla="*/ 3042 w 6870"/>
                <a:gd name="T27" fmla="*/ 1302 h 2520"/>
                <a:gd name="T28" fmla="*/ 3060 w 6870"/>
                <a:gd name="T29" fmla="*/ 1572 h 2520"/>
                <a:gd name="T30" fmla="*/ 3084 w 6870"/>
                <a:gd name="T31" fmla="*/ 1794 h 2520"/>
                <a:gd name="T32" fmla="*/ 3102 w 6870"/>
                <a:gd name="T33" fmla="*/ 1980 h 2520"/>
                <a:gd name="T34" fmla="*/ 3120 w 6870"/>
                <a:gd name="T35" fmla="*/ 2124 h 2520"/>
                <a:gd name="T36" fmla="*/ 3144 w 6870"/>
                <a:gd name="T37" fmla="*/ 2238 h 2520"/>
                <a:gd name="T38" fmla="*/ 3162 w 6870"/>
                <a:gd name="T39" fmla="*/ 2316 h 2520"/>
                <a:gd name="T40" fmla="*/ 3180 w 6870"/>
                <a:gd name="T41" fmla="*/ 2376 h 2520"/>
                <a:gd name="T42" fmla="*/ 3204 w 6870"/>
                <a:gd name="T43" fmla="*/ 2418 h 2520"/>
                <a:gd name="T44" fmla="*/ 3222 w 6870"/>
                <a:gd name="T45" fmla="*/ 2442 h 2520"/>
                <a:gd name="T46" fmla="*/ 3240 w 6870"/>
                <a:gd name="T47" fmla="*/ 2466 h 2520"/>
                <a:gd name="T48" fmla="*/ 3258 w 6870"/>
                <a:gd name="T49" fmla="*/ 2478 h 2520"/>
                <a:gd name="T50" fmla="*/ 3282 w 6870"/>
                <a:gd name="T51" fmla="*/ 2484 h 2520"/>
                <a:gd name="T52" fmla="*/ 3300 w 6870"/>
                <a:gd name="T53" fmla="*/ 2496 h 2520"/>
                <a:gd name="T54" fmla="*/ 3318 w 6870"/>
                <a:gd name="T55" fmla="*/ 2502 h 2520"/>
                <a:gd name="T56" fmla="*/ 3348 w 6870"/>
                <a:gd name="T57" fmla="*/ 2508 h 2520"/>
                <a:gd name="T58" fmla="*/ 3462 w 6870"/>
                <a:gd name="T59" fmla="*/ 2514 h 2520"/>
                <a:gd name="T60" fmla="*/ 3576 w 6870"/>
                <a:gd name="T61" fmla="*/ 2520 h 2520"/>
                <a:gd name="T62" fmla="*/ 3606 w 6870"/>
                <a:gd name="T63" fmla="*/ 2514 h 2520"/>
                <a:gd name="T64" fmla="*/ 6870 w 6870"/>
                <a:gd name="T65" fmla="*/ 2520 h 2520"/>
                <a:gd name="connsiteX0" fmla="*/ 0 w 5266"/>
                <a:gd name="connsiteY0" fmla="*/ 10000 h 10000"/>
                <a:gd name="connsiteX1" fmla="*/ 4052 w 5266"/>
                <a:gd name="connsiteY1" fmla="*/ 10000 h 10000"/>
                <a:gd name="connsiteX2" fmla="*/ 4070 w 5266"/>
                <a:gd name="connsiteY2" fmla="*/ 9976 h 10000"/>
                <a:gd name="connsiteX3" fmla="*/ 4079 w 5266"/>
                <a:gd name="connsiteY3" fmla="*/ 9952 h 10000"/>
                <a:gd name="connsiteX4" fmla="*/ 4096 w 5266"/>
                <a:gd name="connsiteY4" fmla="*/ 9881 h 10000"/>
                <a:gd name="connsiteX5" fmla="*/ 4114 w 5266"/>
                <a:gd name="connsiteY5" fmla="*/ 9810 h 10000"/>
                <a:gd name="connsiteX6" fmla="*/ 4122 w 5266"/>
                <a:gd name="connsiteY6" fmla="*/ 9667 h 10000"/>
                <a:gd name="connsiteX7" fmla="*/ 4140 w 5266"/>
                <a:gd name="connsiteY7" fmla="*/ 9476 h 10000"/>
                <a:gd name="connsiteX8" fmla="*/ 4157 w 5266"/>
                <a:gd name="connsiteY8" fmla="*/ 9143 h 10000"/>
                <a:gd name="connsiteX9" fmla="*/ 4166 w 5266"/>
                <a:gd name="connsiteY9" fmla="*/ 8619 h 10000"/>
                <a:gd name="connsiteX10" fmla="*/ 4183 w 5266"/>
                <a:gd name="connsiteY10" fmla="*/ 7833 h 10000"/>
                <a:gd name="connsiteX11" fmla="*/ 4201 w 5266"/>
                <a:gd name="connsiteY11" fmla="*/ 6786 h 10000"/>
                <a:gd name="connsiteX12" fmla="*/ 4210 w 5266"/>
                <a:gd name="connsiteY12" fmla="*/ 5548 h 10000"/>
                <a:gd name="connsiteX13" fmla="*/ 4227 w 5266"/>
                <a:gd name="connsiteY13" fmla="*/ 4190 h 10000"/>
                <a:gd name="connsiteX14" fmla="*/ 4245 w 5266"/>
                <a:gd name="connsiteY14" fmla="*/ 2905 h 10000"/>
                <a:gd name="connsiteX15" fmla="*/ 4253 w 5266"/>
                <a:gd name="connsiteY15" fmla="*/ 1738 h 10000"/>
                <a:gd name="connsiteX16" fmla="*/ 4271 w 5266"/>
                <a:gd name="connsiteY16" fmla="*/ 857 h 10000"/>
                <a:gd name="connsiteX17" fmla="*/ 4288 w 5266"/>
                <a:gd name="connsiteY17" fmla="*/ 262 h 10000"/>
                <a:gd name="connsiteX18" fmla="*/ 4297 w 5266"/>
                <a:gd name="connsiteY18" fmla="*/ 0 h 10000"/>
                <a:gd name="connsiteX19" fmla="*/ 4314 w 5266"/>
                <a:gd name="connsiteY19" fmla="*/ 119 h 10000"/>
                <a:gd name="connsiteX20" fmla="*/ 4332 w 5266"/>
                <a:gd name="connsiteY20" fmla="*/ 476 h 10000"/>
                <a:gd name="connsiteX21" fmla="*/ 4341 w 5266"/>
                <a:gd name="connsiteY21" fmla="*/ 1119 h 10000"/>
                <a:gd name="connsiteX22" fmla="*/ 4358 w 5266"/>
                <a:gd name="connsiteY22" fmla="*/ 1810 h 10000"/>
                <a:gd name="connsiteX23" fmla="*/ 4367 w 5266"/>
                <a:gd name="connsiteY23" fmla="*/ 2548 h 10000"/>
                <a:gd name="connsiteX24" fmla="*/ 4384 w 5266"/>
                <a:gd name="connsiteY24" fmla="*/ 3262 h 10000"/>
                <a:gd name="connsiteX25" fmla="*/ 4402 w 5266"/>
                <a:gd name="connsiteY25" fmla="*/ 3952 h 10000"/>
                <a:gd name="connsiteX26" fmla="*/ 4410 w 5266"/>
                <a:gd name="connsiteY26" fmla="*/ 4595 h 10000"/>
                <a:gd name="connsiteX27" fmla="*/ 4428 w 5266"/>
                <a:gd name="connsiteY27" fmla="*/ 5167 h 10000"/>
                <a:gd name="connsiteX28" fmla="*/ 4445 w 5266"/>
                <a:gd name="connsiteY28" fmla="*/ 5714 h 10000"/>
                <a:gd name="connsiteX29" fmla="*/ 4454 w 5266"/>
                <a:gd name="connsiteY29" fmla="*/ 6238 h 10000"/>
                <a:gd name="connsiteX30" fmla="*/ 4472 w 5266"/>
                <a:gd name="connsiteY30" fmla="*/ 6690 h 10000"/>
                <a:gd name="connsiteX31" fmla="*/ 4489 w 5266"/>
                <a:gd name="connsiteY31" fmla="*/ 7119 h 10000"/>
                <a:gd name="connsiteX32" fmla="*/ 4498 w 5266"/>
                <a:gd name="connsiteY32" fmla="*/ 7500 h 10000"/>
                <a:gd name="connsiteX33" fmla="*/ 4515 w 5266"/>
                <a:gd name="connsiteY33" fmla="*/ 7857 h 10000"/>
                <a:gd name="connsiteX34" fmla="*/ 4533 w 5266"/>
                <a:gd name="connsiteY34" fmla="*/ 8167 h 10000"/>
                <a:gd name="connsiteX35" fmla="*/ 4541 w 5266"/>
                <a:gd name="connsiteY35" fmla="*/ 8429 h 10000"/>
                <a:gd name="connsiteX36" fmla="*/ 4559 w 5266"/>
                <a:gd name="connsiteY36" fmla="*/ 8667 h 10000"/>
                <a:gd name="connsiteX37" fmla="*/ 4576 w 5266"/>
                <a:gd name="connsiteY37" fmla="*/ 8881 h 10000"/>
                <a:gd name="connsiteX38" fmla="*/ 4585 w 5266"/>
                <a:gd name="connsiteY38" fmla="*/ 9048 h 10000"/>
                <a:gd name="connsiteX39" fmla="*/ 4603 w 5266"/>
                <a:gd name="connsiteY39" fmla="*/ 9190 h 10000"/>
                <a:gd name="connsiteX40" fmla="*/ 4620 w 5266"/>
                <a:gd name="connsiteY40" fmla="*/ 9310 h 10000"/>
                <a:gd name="connsiteX41" fmla="*/ 4629 w 5266"/>
                <a:gd name="connsiteY41" fmla="*/ 9429 h 10000"/>
                <a:gd name="connsiteX42" fmla="*/ 4646 w 5266"/>
                <a:gd name="connsiteY42" fmla="*/ 9524 h 10000"/>
                <a:gd name="connsiteX43" fmla="*/ 4664 w 5266"/>
                <a:gd name="connsiteY43" fmla="*/ 9595 h 10000"/>
                <a:gd name="connsiteX44" fmla="*/ 4672 w 5266"/>
                <a:gd name="connsiteY44" fmla="*/ 9643 h 10000"/>
                <a:gd name="connsiteX45" fmla="*/ 4690 w 5266"/>
                <a:gd name="connsiteY45" fmla="*/ 9690 h 10000"/>
                <a:gd name="connsiteX46" fmla="*/ 4699 w 5266"/>
                <a:gd name="connsiteY46" fmla="*/ 9738 h 10000"/>
                <a:gd name="connsiteX47" fmla="*/ 4716 w 5266"/>
                <a:gd name="connsiteY47" fmla="*/ 9786 h 10000"/>
                <a:gd name="connsiteX48" fmla="*/ 4734 w 5266"/>
                <a:gd name="connsiteY48" fmla="*/ 9810 h 10000"/>
                <a:gd name="connsiteX49" fmla="*/ 4742 w 5266"/>
                <a:gd name="connsiteY49" fmla="*/ 9833 h 10000"/>
                <a:gd name="connsiteX50" fmla="*/ 4760 w 5266"/>
                <a:gd name="connsiteY50" fmla="*/ 9857 h 10000"/>
                <a:gd name="connsiteX51" fmla="*/ 4777 w 5266"/>
                <a:gd name="connsiteY51" fmla="*/ 9857 h 10000"/>
                <a:gd name="connsiteX52" fmla="*/ 4786 w 5266"/>
                <a:gd name="connsiteY52" fmla="*/ 9881 h 10000"/>
                <a:gd name="connsiteX53" fmla="*/ 4803 w 5266"/>
                <a:gd name="connsiteY53" fmla="*/ 9905 h 10000"/>
                <a:gd name="connsiteX54" fmla="*/ 4821 w 5266"/>
                <a:gd name="connsiteY54" fmla="*/ 9905 h 10000"/>
                <a:gd name="connsiteX55" fmla="*/ 4830 w 5266"/>
                <a:gd name="connsiteY55" fmla="*/ 9929 h 10000"/>
                <a:gd name="connsiteX56" fmla="*/ 4865 w 5266"/>
                <a:gd name="connsiteY56" fmla="*/ 9929 h 10000"/>
                <a:gd name="connsiteX57" fmla="*/ 4873 w 5266"/>
                <a:gd name="connsiteY57" fmla="*/ 9952 h 10000"/>
                <a:gd name="connsiteX58" fmla="*/ 5022 w 5266"/>
                <a:gd name="connsiteY58" fmla="*/ 9952 h 10000"/>
                <a:gd name="connsiteX59" fmla="*/ 5039 w 5266"/>
                <a:gd name="connsiteY59" fmla="*/ 9976 h 10000"/>
                <a:gd name="connsiteX60" fmla="*/ 5197 w 5266"/>
                <a:gd name="connsiteY60" fmla="*/ 9976 h 10000"/>
                <a:gd name="connsiteX61" fmla="*/ 5205 w 5266"/>
                <a:gd name="connsiteY61" fmla="*/ 10000 h 10000"/>
                <a:gd name="connsiteX62" fmla="*/ 5240 w 5266"/>
                <a:gd name="connsiteY62" fmla="*/ 10000 h 10000"/>
                <a:gd name="connsiteX63" fmla="*/ 5249 w 5266"/>
                <a:gd name="connsiteY63" fmla="*/ 9976 h 10000"/>
                <a:gd name="connsiteX64" fmla="*/ 5266 w 5266"/>
                <a:gd name="connsiteY64" fmla="*/ 10000 h 10000"/>
                <a:gd name="connsiteX0" fmla="*/ 0 w 2305"/>
                <a:gd name="connsiteY0" fmla="*/ 10000 h 10000"/>
                <a:gd name="connsiteX1" fmla="*/ 34 w 2305"/>
                <a:gd name="connsiteY1" fmla="*/ 9976 h 10000"/>
                <a:gd name="connsiteX2" fmla="*/ 51 w 2305"/>
                <a:gd name="connsiteY2" fmla="*/ 9952 h 10000"/>
                <a:gd name="connsiteX3" fmla="*/ 83 w 2305"/>
                <a:gd name="connsiteY3" fmla="*/ 9881 h 10000"/>
                <a:gd name="connsiteX4" fmla="*/ 117 w 2305"/>
                <a:gd name="connsiteY4" fmla="*/ 9810 h 10000"/>
                <a:gd name="connsiteX5" fmla="*/ 133 w 2305"/>
                <a:gd name="connsiteY5" fmla="*/ 9667 h 10000"/>
                <a:gd name="connsiteX6" fmla="*/ 167 w 2305"/>
                <a:gd name="connsiteY6" fmla="*/ 9476 h 10000"/>
                <a:gd name="connsiteX7" fmla="*/ 199 w 2305"/>
                <a:gd name="connsiteY7" fmla="*/ 9143 h 10000"/>
                <a:gd name="connsiteX8" fmla="*/ 216 w 2305"/>
                <a:gd name="connsiteY8" fmla="*/ 8619 h 10000"/>
                <a:gd name="connsiteX9" fmla="*/ 248 w 2305"/>
                <a:gd name="connsiteY9" fmla="*/ 7833 h 10000"/>
                <a:gd name="connsiteX10" fmla="*/ 283 w 2305"/>
                <a:gd name="connsiteY10" fmla="*/ 6786 h 10000"/>
                <a:gd name="connsiteX11" fmla="*/ 300 w 2305"/>
                <a:gd name="connsiteY11" fmla="*/ 5548 h 10000"/>
                <a:gd name="connsiteX12" fmla="*/ 332 w 2305"/>
                <a:gd name="connsiteY12" fmla="*/ 4190 h 10000"/>
                <a:gd name="connsiteX13" fmla="*/ 366 w 2305"/>
                <a:gd name="connsiteY13" fmla="*/ 2905 h 10000"/>
                <a:gd name="connsiteX14" fmla="*/ 381 w 2305"/>
                <a:gd name="connsiteY14" fmla="*/ 1738 h 10000"/>
                <a:gd name="connsiteX15" fmla="*/ 416 w 2305"/>
                <a:gd name="connsiteY15" fmla="*/ 857 h 10000"/>
                <a:gd name="connsiteX16" fmla="*/ 448 w 2305"/>
                <a:gd name="connsiteY16" fmla="*/ 262 h 10000"/>
                <a:gd name="connsiteX17" fmla="*/ 465 w 2305"/>
                <a:gd name="connsiteY17" fmla="*/ 0 h 10000"/>
                <a:gd name="connsiteX18" fmla="*/ 497 w 2305"/>
                <a:gd name="connsiteY18" fmla="*/ 119 h 10000"/>
                <a:gd name="connsiteX19" fmla="*/ 531 w 2305"/>
                <a:gd name="connsiteY19" fmla="*/ 476 h 10000"/>
                <a:gd name="connsiteX20" fmla="*/ 548 w 2305"/>
                <a:gd name="connsiteY20" fmla="*/ 1119 h 10000"/>
                <a:gd name="connsiteX21" fmla="*/ 581 w 2305"/>
                <a:gd name="connsiteY21" fmla="*/ 1810 h 10000"/>
                <a:gd name="connsiteX22" fmla="*/ 598 w 2305"/>
                <a:gd name="connsiteY22" fmla="*/ 2548 h 10000"/>
                <a:gd name="connsiteX23" fmla="*/ 630 w 2305"/>
                <a:gd name="connsiteY23" fmla="*/ 3262 h 10000"/>
                <a:gd name="connsiteX24" fmla="*/ 664 w 2305"/>
                <a:gd name="connsiteY24" fmla="*/ 3952 h 10000"/>
                <a:gd name="connsiteX25" fmla="*/ 679 w 2305"/>
                <a:gd name="connsiteY25" fmla="*/ 4595 h 10000"/>
                <a:gd name="connsiteX26" fmla="*/ 714 w 2305"/>
                <a:gd name="connsiteY26" fmla="*/ 5167 h 10000"/>
                <a:gd name="connsiteX27" fmla="*/ 746 w 2305"/>
                <a:gd name="connsiteY27" fmla="*/ 5714 h 10000"/>
                <a:gd name="connsiteX28" fmla="*/ 763 w 2305"/>
                <a:gd name="connsiteY28" fmla="*/ 6238 h 10000"/>
                <a:gd name="connsiteX29" fmla="*/ 797 w 2305"/>
                <a:gd name="connsiteY29" fmla="*/ 6690 h 10000"/>
                <a:gd name="connsiteX30" fmla="*/ 829 w 2305"/>
                <a:gd name="connsiteY30" fmla="*/ 7119 h 10000"/>
                <a:gd name="connsiteX31" fmla="*/ 847 w 2305"/>
                <a:gd name="connsiteY31" fmla="*/ 7500 h 10000"/>
                <a:gd name="connsiteX32" fmla="*/ 879 w 2305"/>
                <a:gd name="connsiteY32" fmla="*/ 7857 h 10000"/>
                <a:gd name="connsiteX33" fmla="*/ 913 w 2305"/>
                <a:gd name="connsiteY33" fmla="*/ 8167 h 10000"/>
                <a:gd name="connsiteX34" fmla="*/ 928 w 2305"/>
                <a:gd name="connsiteY34" fmla="*/ 8429 h 10000"/>
                <a:gd name="connsiteX35" fmla="*/ 962 w 2305"/>
                <a:gd name="connsiteY35" fmla="*/ 8667 h 10000"/>
                <a:gd name="connsiteX36" fmla="*/ 995 w 2305"/>
                <a:gd name="connsiteY36" fmla="*/ 8881 h 10000"/>
                <a:gd name="connsiteX37" fmla="*/ 1012 w 2305"/>
                <a:gd name="connsiteY37" fmla="*/ 9048 h 10000"/>
                <a:gd name="connsiteX38" fmla="*/ 1046 w 2305"/>
                <a:gd name="connsiteY38" fmla="*/ 9190 h 10000"/>
                <a:gd name="connsiteX39" fmla="*/ 1078 w 2305"/>
                <a:gd name="connsiteY39" fmla="*/ 9310 h 10000"/>
                <a:gd name="connsiteX40" fmla="*/ 1095 w 2305"/>
                <a:gd name="connsiteY40" fmla="*/ 9429 h 10000"/>
                <a:gd name="connsiteX41" fmla="*/ 1128 w 2305"/>
                <a:gd name="connsiteY41" fmla="*/ 9524 h 10000"/>
                <a:gd name="connsiteX42" fmla="*/ 1162 w 2305"/>
                <a:gd name="connsiteY42" fmla="*/ 9595 h 10000"/>
                <a:gd name="connsiteX43" fmla="*/ 1177 w 2305"/>
                <a:gd name="connsiteY43" fmla="*/ 9643 h 10000"/>
                <a:gd name="connsiteX44" fmla="*/ 1211 w 2305"/>
                <a:gd name="connsiteY44" fmla="*/ 9690 h 10000"/>
                <a:gd name="connsiteX45" fmla="*/ 1228 w 2305"/>
                <a:gd name="connsiteY45" fmla="*/ 9738 h 10000"/>
                <a:gd name="connsiteX46" fmla="*/ 1261 w 2305"/>
                <a:gd name="connsiteY46" fmla="*/ 9786 h 10000"/>
                <a:gd name="connsiteX47" fmla="*/ 1295 w 2305"/>
                <a:gd name="connsiteY47" fmla="*/ 9810 h 10000"/>
                <a:gd name="connsiteX48" fmla="*/ 1310 w 2305"/>
                <a:gd name="connsiteY48" fmla="*/ 9833 h 10000"/>
                <a:gd name="connsiteX49" fmla="*/ 1344 w 2305"/>
                <a:gd name="connsiteY49" fmla="*/ 9857 h 10000"/>
                <a:gd name="connsiteX50" fmla="*/ 1376 w 2305"/>
                <a:gd name="connsiteY50" fmla="*/ 9857 h 10000"/>
                <a:gd name="connsiteX51" fmla="*/ 1393 w 2305"/>
                <a:gd name="connsiteY51" fmla="*/ 9881 h 10000"/>
                <a:gd name="connsiteX52" fmla="*/ 1426 w 2305"/>
                <a:gd name="connsiteY52" fmla="*/ 9905 h 10000"/>
                <a:gd name="connsiteX53" fmla="*/ 1460 w 2305"/>
                <a:gd name="connsiteY53" fmla="*/ 9905 h 10000"/>
                <a:gd name="connsiteX54" fmla="*/ 1477 w 2305"/>
                <a:gd name="connsiteY54" fmla="*/ 9929 h 10000"/>
                <a:gd name="connsiteX55" fmla="*/ 1544 w 2305"/>
                <a:gd name="connsiteY55" fmla="*/ 9929 h 10000"/>
                <a:gd name="connsiteX56" fmla="*/ 1559 w 2305"/>
                <a:gd name="connsiteY56" fmla="*/ 9952 h 10000"/>
                <a:gd name="connsiteX57" fmla="*/ 1842 w 2305"/>
                <a:gd name="connsiteY57" fmla="*/ 9952 h 10000"/>
                <a:gd name="connsiteX58" fmla="*/ 1874 w 2305"/>
                <a:gd name="connsiteY58" fmla="*/ 9976 h 10000"/>
                <a:gd name="connsiteX59" fmla="*/ 2174 w 2305"/>
                <a:gd name="connsiteY59" fmla="*/ 9976 h 10000"/>
                <a:gd name="connsiteX60" fmla="*/ 2189 w 2305"/>
                <a:gd name="connsiteY60" fmla="*/ 10000 h 10000"/>
                <a:gd name="connsiteX61" fmla="*/ 2256 w 2305"/>
                <a:gd name="connsiteY61" fmla="*/ 10000 h 10000"/>
                <a:gd name="connsiteX62" fmla="*/ 2273 w 2305"/>
                <a:gd name="connsiteY62" fmla="*/ 9976 h 10000"/>
                <a:gd name="connsiteX63" fmla="*/ 2305 w 2305"/>
                <a:gd name="connsiteY6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305" h="10000">
                  <a:moveTo>
                    <a:pt x="0" y="10000"/>
                  </a:moveTo>
                  <a:cubicBezTo>
                    <a:pt x="11" y="9992"/>
                    <a:pt x="23" y="9984"/>
                    <a:pt x="34" y="9976"/>
                  </a:cubicBezTo>
                  <a:cubicBezTo>
                    <a:pt x="40" y="9968"/>
                    <a:pt x="45" y="9960"/>
                    <a:pt x="51" y="9952"/>
                  </a:cubicBezTo>
                  <a:cubicBezTo>
                    <a:pt x="62" y="9928"/>
                    <a:pt x="72" y="9905"/>
                    <a:pt x="83" y="9881"/>
                  </a:cubicBezTo>
                  <a:cubicBezTo>
                    <a:pt x="95" y="9857"/>
                    <a:pt x="106" y="9834"/>
                    <a:pt x="117" y="9810"/>
                  </a:cubicBezTo>
                  <a:cubicBezTo>
                    <a:pt x="123" y="9762"/>
                    <a:pt x="127" y="9715"/>
                    <a:pt x="133" y="9667"/>
                  </a:cubicBezTo>
                  <a:cubicBezTo>
                    <a:pt x="144" y="9603"/>
                    <a:pt x="155" y="9540"/>
                    <a:pt x="167" y="9476"/>
                  </a:cubicBezTo>
                  <a:cubicBezTo>
                    <a:pt x="178" y="9365"/>
                    <a:pt x="188" y="9254"/>
                    <a:pt x="199" y="9143"/>
                  </a:cubicBezTo>
                  <a:cubicBezTo>
                    <a:pt x="205" y="8968"/>
                    <a:pt x="210" y="8794"/>
                    <a:pt x="216" y="8619"/>
                  </a:cubicBezTo>
                  <a:cubicBezTo>
                    <a:pt x="228" y="8357"/>
                    <a:pt x="237" y="8095"/>
                    <a:pt x="248" y="7833"/>
                  </a:cubicBezTo>
                  <a:cubicBezTo>
                    <a:pt x="260" y="7484"/>
                    <a:pt x="271" y="7135"/>
                    <a:pt x="283" y="6786"/>
                  </a:cubicBezTo>
                  <a:cubicBezTo>
                    <a:pt x="288" y="6373"/>
                    <a:pt x="294" y="5961"/>
                    <a:pt x="300" y="5548"/>
                  </a:cubicBezTo>
                  <a:cubicBezTo>
                    <a:pt x="311" y="5095"/>
                    <a:pt x="321" y="4643"/>
                    <a:pt x="332" y="4190"/>
                  </a:cubicBezTo>
                  <a:cubicBezTo>
                    <a:pt x="343" y="3762"/>
                    <a:pt x="355" y="3333"/>
                    <a:pt x="366" y="2905"/>
                  </a:cubicBezTo>
                  <a:cubicBezTo>
                    <a:pt x="372" y="2516"/>
                    <a:pt x="376" y="2127"/>
                    <a:pt x="381" y="1738"/>
                  </a:cubicBezTo>
                  <a:cubicBezTo>
                    <a:pt x="393" y="1444"/>
                    <a:pt x="404" y="1151"/>
                    <a:pt x="416" y="857"/>
                  </a:cubicBezTo>
                  <a:cubicBezTo>
                    <a:pt x="427" y="659"/>
                    <a:pt x="436" y="460"/>
                    <a:pt x="448" y="262"/>
                  </a:cubicBezTo>
                  <a:cubicBezTo>
                    <a:pt x="453" y="175"/>
                    <a:pt x="459" y="87"/>
                    <a:pt x="465" y="0"/>
                  </a:cubicBezTo>
                  <a:cubicBezTo>
                    <a:pt x="476" y="40"/>
                    <a:pt x="486" y="79"/>
                    <a:pt x="497" y="119"/>
                  </a:cubicBezTo>
                  <a:cubicBezTo>
                    <a:pt x="508" y="238"/>
                    <a:pt x="520" y="357"/>
                    <a:pt x="531" y="476"/>
                  </a:cubicBezTo>
                  <a:cubicBezTo>
                    <a:pt x="537" y="690"/>
                    <a:pt x="543" y="905"/>
                    <a:pt x="548" y="1119"/>
                  </a:cubicBezTo>
                  <a:cubicBezTo>
                    <a:pt x="560" y="1349"/>
                    <a:pt x="569" y="1580"/>
                    <a:pt x="581" y="1810"/>
                  </a:cubicBezTo>
                  <a:cubicBezTo>
                    <a:pt x="587" y="2056"/>
                    <a:pt x="592" y="2302"/>
                    <a:pt x="598" y="2548"/>
                  </a:cubicBezTo>
                  <a:cubicBezTo>
                    <a:pt x="609" y="2786"/>
                    <a:pt x="619" y="3024"/>
                    <a:pt x="630" y="3262"/>
                  </a:cubicBezTo>
                  <a:cubicBezTo>
                    <a:pt x="641" y="3492"/>
                    <a:pt x="653" y="3722"/>
                    <a:pt x="664" y="3952"/>
                  </a:cubicBezTo>
                  <a:cubicBezTo>
                    <a:pt x="670" y="4166"/>
                    <a:pt x="674" y="4381"/>
                    <a:pt x="679" y="4595"/>
                  </a:cubicBezTo>
                  <a:cubicBezTo>
                    <a:pt x="691" y="4786"/>
                    <a:pt x="702" y="4976"/>
                    <a:pt x="714" y="5167"/>
                  </a:cubicBezTo>
                  <a:cubicBezTo>
                    <a:pt x="725" y="5349"/>
                    <a:pt x="735" y="5532"/>
                    <a:pt x="746" y="5714"/>
                  </a:cubicBezTo>
                  <a:cubicBezTo>
                    <a:pt x="752" y="5889"/>
                    <a:pt x="757" y="6063"/>
                    <a:pt x="763" y="6238"/>
                  </a:cubicBezTo>
                  <a:cubicBezTo>
                    <a:pt x="774" y="6389"/>
                    <a:pt x="786" y="6539"/>
                    <a:pt x="797" y="6690"/>
                  </a:cubicBezTo>
                  <a:cubicBezTo>
                    <a:pt x="809" y="6833"/>
                    <a:pt x="818" y="6976"/>
                    <a:pt x="829" y="7119"/>
                  </a:cubicBezTo>
                  <a:lnTo>
                    <a:pt x="847" y="7500"/>
                  </a:lnTo>
                  <a:cubicBezTo>
                    <a:pt x="858" y="7619"/>
                    <a:pt x="867" y="7738"/>
                    <a:pt x="879" y="7857"/>
                  </a:cubicBezTo>
                  <a:cubicBezTo>
                    <a:pt x="890" y="7960"/>
                    <a:pt x="902" y="8064"/>
                    <a:pt x="913" y="8167"/>
                  </a:cubicBezTo>
                  <a:cubicBezTo>
                    <a:pt x="919" y="8254"/>
                    <a:pt x="923" y="8342"/>
                    <a:pt x="928" y="8429"/>
                  </a:cubicBezTo>
                  <a:cubicBezTo>
                    <a:pt x="940" y="8508"/>
                    <a:pt x="951" y="8588"/>
                    <a:pt x="962" y="8667"/>
                  </a:cubicBezTo>
                  <a:cubicBezTo>
                    <a:pt x="974" y="8738"/>
                    <a:pt x="983" y="8810"/>
                    <a:pt x="995" y="8881"/>
                  </a:cubicBezTo>
                  <a:cubicBezTo>
                    <a:pt x="1000" y="8937"/>
                    <a:pt x="1006" y="8992"/>
                    <a:pt x="1012" y="9048"/>
                  </a:cubicBezTo>
                  <a:cubicBezTo>
                    <a:pt x="1023" y="9095"/>
                    <a:pt x="1035" y="9143"/>
                    <a:pt x="1046" y="9190"/>
                  </a:cubicBezTo>
                  <a:cubicBezTo>
                    <a:pt x="1057" y="9230"/>
                    <a:pt x="1067" y="9270"/>
                    <a:pt x="1078" y="9310"/>
                  </a:cubicBezTo>
                  <a:cubicBezTo>
                    <a:pt x="1084" y="9350"/>
                    <a:pt x="1090" y="9389"/>
                    <a:pt x="1095" y="9429"/>
                  </a:cubicBezTo>
                  <a:cubicBezTo>
                    <a:pt x="1107" y="9461"/>
                    <a:pt x="1116" y="9492"/>
                    <a:pt x="1128" y="9524"/>
                  </a:cubicBezTo>
                  <a:cubicBezTo>
                    <a:pt x="1139" y="9548"/>
                    <a:pt x="1150" y="9571"/>
                    <a:pt x="1162" y="9595"/>
                  </a:cubicBezTo>
                  <a:cubicBezTo>
                    <a:pt x="1168" y="9611"/>
                    <a:pt x="1171" y="9627"/>
                    <a:pt x="1177" y="9643"/>
                  </a:cubicBezTo>
                  <a:cubicBezTo>
                    <a:pt x="1188" y="9659"/>
                    <a:pt x="1200" y="9674"/>
                    <a:pt x="1211" y="9690"/>
                  </a:cubicBezTo>
                  <a:cubicBezTo>
                    <a:pt x="1217" y="9706"/>
                    <a:pt x="1222" y="9722"/>
                    <a:pt x="1228" y="9738"/>
                  </a:cubicBezTo>
                  <a:cubicBezTo>
                    <a:pt x="1240" y="9754"/>
                    <a:pt x="1249" y="9770"/>
                    <a:pt x="1261" y="9786"/>
                  </a:cubicBezTo>
                  <a:cubicBezTo>
                    <a:pt x="1272" y="9794"/>
                    <a:pt x="1284" y="9802"/>
                    <a:pt x="1295" y="9810"/>
                  </a:cubicBezTo>
                  <a:cubicBezTo>
                    <a:pt x="1300" y="9818"/>
                    <a:pt x="1304" y="9825"/>
                    <a:pt x="1310" y="9833"/>
                  </a:cubicBezTo>
                  <a:cubicBezTo>
                    <a:pt x="1321" y="9841"/>
                    <a:pt x="1333" y="9849"/>
                    <a:pt x="1344" y="9857"/>
                  </a:cubicBezTo>
                  <a:lnTo>
                    <a:pt x="1376" y="9857"/>
                  </a:lnTo>
                  <a:cubicBezTo>
                    <a:pt x="1382" y="9865"/>
                    <a:pt x="1387" y="9873"/>
                    <a:pt x="1393" y="9881"/>
                  </a:cubicBezTo>
                  <a:cubicBezTo>
                    <a:pt x="1405" y="9889"/>
                    <a:pt x="1414" y="9897"/>
                    <a:pt x="1426" y="9905"/>
                  </a:cubicBezTo>
                  <a:lnTo>
                    <a:pt x="1460" y="9905"/>
                  </a:lnTo>
                  <a:cubicBezTo>
                    <a:pt x="1466" y="9913"/>
                    <a:pt x="1471" y="9921"/>
                    <a:pt x="1477" y="9929"/>
                  </a:cubicBezTo>
                  <a:lnTo>
                    <a:pt x="1544" y="9929"/>
                  </a:lnTo>
                  <a:cubicBezTo>
                    <a:pt x="1549" y="9937"/>
                    <a:pt x="1553" y="9944"/>
                    <a:pt x="1559" y="9952"/>
                  </a:cubicBezTo>
                  <a:lnTo>
                    <a:pt x="1842" y="9952"/>
                  </a:lnTo>
                  <a:cubicBezTo>
                    <a:pt x="1853" y="9960"/>
                    <a:pt x="1863" y="9968"/>
                    <a:pt x="1874" y="9976"/>
                  </a:cubicBezTo>
                  <a:lnTo>
                    <a:pt x="2174" y="9976"/>
                  </a:lnTo>
                  <a:cubicBezTo>
                    <a:pt x="2180" y="9984"/>
                    <a:pt x="2183" y="9992"/>
                    <a:pt x="2189" y="10000"/>
                  </a:cubicBezTo>
                  <a:lnTo>
                    <a:pt x="2256" y="10000"/>
                  </a:lnTo>
                  <a:cubicBezTo>
                    <a:pt x="2262" y="9992"/>
                    <a:pt x="2267" y="9984"/>
                    <a:pt x="2273" y="9976"/>
                  </a:cubicBezTo>
                  <a:cubicBezTo>
                    <a:pt x="2284" y="9984"/>
                    <a:pt x="2294" y="9992"/>
                    <a:pt x="2305" y="10000"/>
                  </a:cubicBezTo>
                </a:path>
              </a:pathLst>
            </a:custGeom>
            <a:noFill/>
            <a:ln w="22225">
              <a:solidFill>
                <a:srgbClr val="4472C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228" name="Freeform 7">
              <a:extLst>
                <a:ext uri="{FF2B5EF4-FFF2-40B4-BE49-F238E27FC236}">
                  <a16:creationId xmlns:a16="http://schemas.microsoft.com/office/drawing/2014/main" id="{FEAA26E3-4185-4028-BB94-900577493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3860" y="4809067"/>
              <a:ext cx="97473" cy="1113458"/>
            </a:xfrm>
            <a:custGeom>
              <a:avLst/>
              <a:gdLst>
                <a:gd name="T0" fmla="*/ 2784 w 6870"/>
                <a:gd name="T1" fmla="*/ 2520 h 2520"/>
                <a:gd name="T2" fmla="*/ 2802 w 6870"/>
                <a:gd name="T3" fmla="*/ 2508 h 2520"/>
                <a:gd name="T4" fmla="*/ 2826 w 6870"/>
                <a:gd name="T5" fmla="*/ 2472 h 2520"/>
                <a:gd name="T6" fmla="*/ 2844 w 6870"/>
                <a:gd name="T7" fmla="*/ 2388 h 2520"/>
                <a:gd name="T8" fmla="*/ 2862 w 6870"/>
                <a:gd name="T9" fmla="*/ 2172 h 2520"/>
                <a:gd name="T10" fmla="*/ 2886 w 6870"/>
                <a:gd name="T11" fmla="*/ 1710 h 2520"/>
                <a:gd name="T12" fmla="*/ 2904 w 6870"/>
                <a:gd name="T13" fmla="*/ 1056 h 2520"/>
                <a:gd name="T14" fmla="*/ 2922 w 6870"/>
                <a:gd name="T15" fmla="*/ 438 h 2520"/>
                <a:gd name="T16" fmla="*/ 2946 w 6870"/>
                <a:gd name="T17" fmla="*/ 66 h 2520"/>
                <a:gd name="T18" fmla="*/ 2964 w 6870"/>
                <a:gd name="T19" fmla="*/ 30 h 2520"/>
                <a:gd name="T20" fmla="*/ 2982 w 6870"/>
                <a:gd name="T21" fmla="*/ 282 h 2520"/>
                <a:gd name="T22" fmla="*/ 3000 w 6870"/>
                <a:gd name="T23" fmla="*/ 642 h 2520"/>
                <a:gd name="T24" fmla="*/ 3024 w 6870"/>
                <a:gd name="T25" fmla="*/ 996 h 2520"/>
                <a:gd name="T26" fmla="*/ 3042 w 6870"/>
                <a:gd name="T27" fmla="*/ 1302 h 2520"/>
                <a:gd name="T28" fmla="*/ 3060 w 6870"/>
                <a:gd name="T29" fmla="*/ 1572 h 2520"/>
                <a:gd name="T30" fmla="*/ 3084 w 6870"/>
                <a:gd name="T31" fmla="*/ 1794 h 2520"/>
                <a:gd name="T32" fmla="*/ 3102 w 6870"/>
                <a:gd name="T33" fmla="*/ 1980 h 2520"/>
                <a:gd name="T34" fmla="*/ 3120 w 6870"/>
                <a:gd name="T35" fmla="*/ 2124 h 2520"/>
                <a:gd name="T36" fmla="*/ 3144 w 6870"/>
                <a:gd name="T37" fmla="*/ 2238 h 2520"/>
                <a:gd name="T38" fmla="*/ 3162 w 6870"/>
                <a:gd name="T39" fmla="*/ 2316 h 2520"/>
                <a:gd name="T40" fmla="*/ 3180 w 6870"/>
                <a:gd name="T41" fmla="*/ 2376 h 2520"/>
                <a:gd name="T42" fmla="*/ 3204 w 6870"/>
                <a:gd name="T43" fmla="*/ 2418 h 2520"/>
                <a:gd name="T44" fmla="*/ 3222 w 6870"/>
                <a:gd name="T45" fmla="*/ 2442 h 2520"/>
                <a:gd name="T46" fmla="*/ 3240 w 6870"/>
                <a:gd name="T47" fmla="*/ 2466 h 2520"/>
                <a:gd name="T48" fmla="*/ 3258 w 6870"/>
                <a:gd name="T49" fmla="*/ 2478 h 2520"/>
                <a:gd name="T50" fmla="*/ 3282 w 6870"/>
                <a:gd name="T51" fmla="*/ 2484 h 2520"/>
                <a:gd name="T52" fmla="*/ 3300 w 6870"/>
                <a:gd name="T53" fmla="*/ 2496 h 2520"/>
                <a:gd name="T54" fmla="*/ 3318 w 6870"/>
                <a:gd name="T55" fmla="*/ 2502 h 2520"/>
                <a:gd name="T56" fmla="*/ 3348 w 6870"/>
                <a:gd name="T57" fmla="*/ 2508 h 2520"/>
                <a:gd name="T58" fmla="*/ 3462 w 6870"/>
                <a:gd name="T59" fmla="*/ 2514 h 2520"/>
                <a:gd name="T60" fmla="*/ 3576 w 6870"/>
                <a:gd name="T61" fmla="*/ 2520 h 2520"/>
                <a:gd name="T62" fmla="*/ 3606 w 6870"/>
                <a:gd name="T63" fmla="*/ 2514 h 2520"/>
                <a:gd name="T64" fmla="*/ 6870 w 6870"/>
                <a:gd name="T65" fmla="*/ 2520 h 2520"/>
                <a:gd name="connsiteX0" fmla="*/ 0 w 5266"/>
                <a:gd name="connsiteY0" fmla="*/ 10000 h 10000"/>
                <a:gd name="connsiteX1" fmla="*/ 4052 w 5266"/>
                <a:gd name="connsiteY1" fmla="*/ 10000 h 10000"/>
                <a:gd name="connsiteX2" fmla="*/ 4070 w 5266"/>
                <a:gd name="connsiteY2" fmla="*/ 9976 h 10000"/>
                <a:gd name="connsiteX3" fmla="*/ 4079 w 5266"/>
                <a:gd name="connsiteY3" fmla="*/ 9952 h 10000"/>
                <a:gd name="connsiteX4" fmla="*/ 4096 w 5266"/>
                <a:gd name="connsiteY4" fmla="*/ 9881 h 10000"/>
                <a:gd name="connsiteX5" fmla="*/ 4114 w 5266"/>
                <a:gd name="connsiteY5" fmla="*/ 9810 h 10000"/>
                <a:gd name="connsiteX6" fmla="*/ 4122 w 5266"/>
                <a:gd name="connsiteY6" fmla="*/ 9667 h 10000"/>
                <a:gd name="connsiteX7" fmla="*/ 4140 w 5266"/>
                <a:gd name="connsiteY7" fmla="*/ 9476 h 10000"/>
                <a:gd name="connsiteX8" fmla="*/ 4157 w 5266"/>
                <a:gd name="connsiteY8" fmla="*/ 9143 h 10000"/>
                <a:gd name="connsiteX9" fmla="*/ 4166 w 5266"/>
                <a:gd name="connsiteY9" fmla="*/ 8619 h 10000"/>
                <a:gd name="connsiteX10" fmla="*/ 4183 w 5266"/>
                <a:gd name="connsiteY10" fmla="*/ 7833 h 10000"/>
                <a:gd name="connsiteX11" fmla="*/ 4201 w 5266"/>
                <a:gd name="connsiteY11" fmla="*/ 6786 h 10000"/>
                <a:gd name="connsiteX12" fmla="*/ 4210 w 5266"/>
                <a:gd name="connsiteY12" fmla="*/ 5548 h 10000"/>
                <a:gd name="connsiteX13" fmla="*/ 4227 w 5266"/>
                <a:gd name="connsiteY13" fmla="*/ 4190 h 10000"/>
                <a:gd name="connsiteX14" fmla="*/ 4245 w 5266"/>
                <a:gd name="connsiteY14" fmla="*/ 2905 h 10000"/>
                <a:gd name="connsiteX15" fmla="*/ 4253 w 5266"/>
                <a:gd name="connsiteY15" fmla="*/ 1738 h 10000"/>
                <a:gd name="connsiteX16" fmla="*/ 4271 w 5266"/>
                <a:gd name="connsiteY16" fmla="*/ 857 h 10000"/>
                <a:gd name="connsiteX17" fmla="*/ 4288 w 5266"/>
                <a:gd name="connsiteY17" fmla="*/ 262 h 10000"/>
                <a:gd name="connsiteX18" fmla="*/ 4297 w 5266"/>
                <a:gd name="connsiteY18" fmla="*/ 0 h 10000"/>
                <a:gd name="connsiteX19" fmla="*/ 4314 w 5266"/>
                <a:gd name="connsiteY19" fmla="*/ 119 h 10000"/>
                <a:gd name="connsiteX20" fmla="*/ 4332 w 5266"/>
                <a:gd name="connsiteY20" fmla="*/ 476 h 10000"/>
                <a:gd name="connsiteX21" fmla="*/ 4341 w 5266"/>
                <a:gd name="connsiteY21" fmla="*/ 1119 h 10000"/>
                <a:gd name="connsiteX22" fmla="*/ 4358 w 5266"/>
                <a:gd name="connsiteY22" fmla="*/ 1810 h 10000"/>
                <a:gd name="connsiteX23" fmla="*/ 4367 w 5266"/>
                <a:gd name="connsiteY23" fmla="*/ 2548 h 10000"/>
                <a:gd name="connsiteX24" fmla="*/ 4384 w 5266"/>
                <a:gd name="connsiteY24" fmla="*/ 3262 h 10000"/>
                <a:gd name="connsiteX25" fmla="*/ 4402 w 5266"/>
                <a:gd name="connsiteY25" fmla="*/ 3952 h 10000"/>
                <a:gd name="connsiteX26" fmla="*/ 4410 w 5266"/>
                <a:gd name="connsiteY26" fmla="*/ 4595 h 10000"/>
                <a:gd name="connsiteX27" fmla="*/ 4428 w 5266"/>
                <a:gd name="connsiteY27" fmla="*/ 5167 h 10000"/>
                <a:gd name="connsiteX28" fmla="*/ 4445 w 5266"/>
                <a:gd name="connsiteY28" fmla="*/ 5714 h 10000"/>
                <a:gd name="connsiteX29" fmla="*/ 4454 w 5266"/>
                <a:gd name="connsiteY29" fmla="*/ 6238 h 10000"/>
                <a:gd name="connsiteX30" fmla="*/ 4472 w 5266"/>
                <a:gd name="connsiteY30" fmla="*/ 6690 h 10000"/>
                <a:gd name="connsiteX31" fmla="*/ 4489 w 5266"/>
                <a:gd name="connsiteY31" fmla="*/ 7119 h 10000"/>
                <a:gd name="connsiteX32" fmla="*/ 4498 w 5266"/>
                <a:gd name="connsiteY32" fmla="*/ 7500 h 10000"/>
                <a:gd name="connsiteX33" fmla="*/ 4515 w 5266"/>
                <a:gd name="connsiteY33" fmla="*/ 7857 h 10000"/>
                <a:gd name="connsiteX34" fmla="*/ 4533 w 5266"/>
                <a:gd name="connsiteY34" fmla="*/ 8167 h 10000"/>
                <a:gd name="connsiteX35" fmla="*/ 4541 w 5266"/>
                <a:gd name="connsiteY35" fmla="*/ 8429 h 10000"/>
                <a:gd name="connsiteX36" fmla="*/ 4559 w 5266"/>
                <a:gd name="connsiteY36" fmla="*/ 8667 h 10000"/>
                <a:gd name="connsiteX37" fmla="*/ 4576 w 5266"/>
                <a:gd name="connsiteY37" fmla="*/ 8881 h 10000"/>
                <a:gd name="connsiteX38" fmla="*/ 4585 w 5266"/>
                <a:gd name="connsiteY38" fmla="*/ 9048 h 10000"/>
                <a:gd name="connsiteX39" fmla="*/ 4603 w 5266"/>
                <a:gd name="connsiteY39" fmla="*/ 9190 h 10000"/>
                <a:gd name="connsiteX40" fmla="*/ 4620 w 5266"/>
                <a:gd name="connsiteY40" fmla="*/ 9310 h 10000"/>
                <a:gd name="connsiteX41" fmla="*/ 4629 w 5266"/>
                <a:gd name="connsiteY41" fmla="*/ 9429 h 10000"/>
                <a:gd name="connsiteX42" fmla="*/ 4646 w 5266"/>
                <a:gd name="connsiteY42" fmla="*/ 9524 h 10000"/>
                <a:gd name="connsiteX43" fmla="*/ 4664 w 5266"/>
                <a:gd name="connsiteY43" fmla="*/ 9595 h 10000"/>
                <a:gd name="connsiteX44" fmla="*/ 4672 w 5266"/>
                <a:gd name="connsiteY44" fmla="*/ 9643 h 10000"/>
                <a:gd name="connsiteX45" fmla="*/ 4690 w 5266"/>
                <a:gd name="connsiteY45" fmla="*/ 9690 h 10000"/>
                <a:gd name="connsiteX46" fmla="*/ 4699 w 5266"/>
                <a:gd name="connsiteY46" fmla="*/ 9738 h 10000"/>
                <a:gd name="connsiteX47" fmla="*/ 4716 w 5266"/>
                <a:gd name="connsiteY47" fmla="*/ 9786 h 10000"/>
                <a:gd name="connsiteX48" fmla="*/ 4734 w 5266"/>
                <a:gd name="connsiteY48" fmla="*/ 9810 h 10000"/>
                <a:gd name="connsiteX49" fmla="*/ 4742 w 5266"/>
                <a:gd name="connsiteY49" fmla="*/ 9833 h 10000"/>
                <a:gd name="connsiteX50" fmla="*/ 4760 w 5266"/>
                <a:gd name="connsiteY50" fmla="*/ 9857 h 10000"/>
                <a:gd name="connsiteX51" fmla="*/ 4777 w 5266"/>
                <a:gd name="connsiteY51" fmla="*/ 9857 h 10000"/>
                <a:gd name="connsiteX52" fmla="*/ 4786 w 5266"/>
                <a:gd name="connsiteY52" fmla="*/ 9881 h 10000"/>
                <a:gd name="connsiteX53" fmla="*/ 4803 w 5266"/>
                <a:gd name="connsiteY53" fmla="*/ 9905 h 10000"/>
                <a:gd name="connsiteX54" fmla="*/ 4821 w 5266"/>
                <a:gd name="connsiteY54" fmla="*/ 9905 h 10000"/>
                <a:gd name="connsiteX55" fmla="*/ 4830 w 5266"/>
                <a:gd name="connsiteY55" fmla="*/ 9929 h 10000"/>
                <a:gd name="connsiteX56" fmla="*/ 4865 w 5266"/>
                <a:gd name="connsiteY56" fmla="*/ 9929 h 10000"/>
                <a:gd name="connsiteX57" fmla="*/ 4873 w 5266"/>
                <a:gd name="connsiteY57" fmla="*/ 9952 h 10000"/>
                <a:gd name="connsiteX58" fmla="*/ 5022 w 5266"/>
                <a:gd name="connsiteY58" fmla="*/ 9952 h 10000"/>
                <a:gd name="connsiteX59" fmla="*/ 5039 w 5266"/>
                <a:gd name="connsiteY59" fmla="*/ 9976 h 10000"/>
                <a:gd name="connsiteX60" fmla="*/ 5197 w 5266"/>
                <a:gd name="connsiteY60" fmla="*/ 9976 h 10000"/>
                <a:gd name="connsiteX61" fmla="*/ 5205 w 5266"/>
                <a:gd name="connsiteY61" fmla="*/ 10000 h 10000"/>
                <a:gd name="connsiteX62" fmla="*/ 5240 w 5266"/>
                <a:gd name="connsiteY62" fmla="*/ 10000 h 10000"/>
                <a:gd name="connsiteX63" fmla="*/ 5249 w 5266"/>
                <a:gd name="connsiteY63" fmla="*/ 9976 h 10000"/>
                <a:gd name="connsiteX64" fmla="*/ 5266 w 5266"/>
                <a:gd name="connsiteY64" fmla="*/ 10000 h 10000"/>
                <a:gd name="connsiteX0" fmla="*/ 0 w 2305"/>
                <a:gd name="connsiteY0" fmla="*/ 10000 h 10000"/>
                <a:gd name="connsiteX1" fmla="*/ 34 w 2305"/>
                <a:gd name="connsiteY1" fmla="*/ 9976 h 10000"/>
                <a:gd name="connsiteX2" fmla="*/ 51 w 2305"/>
                <a:gd name="connsiteY2" fmla="*/ 9952 h 10000"/>
                <a:gd name="connsiteX3" fmla="*/ 83 w 2305"/>
                <a:gd name="connsiteY3" fmla="*/ 9881 h 10000"/>
                <a:gd name="connsiteX4" fmla="*/ 117 w 2305"/>
                <a:gd name="connsiteY4" fmla="*/ 9810 h 10000"/>
                <a:gd name="connsiteX5" fmla="*/ 133 w 2305"/>
                <a:gd name="connsiteY5" fmla="*/ 9667 h 10000"/>
                <a:gd name="connsiteX6" fmla="*/ 167 w 2305"/>
                <a:gd name="connsiteY6" fmla="*/ 9476 h 10000"/>
                <a:gd name="connsiteX7" fmla="*/ 199 w 2305"/>
                <a:gd name="connsiteY7" fmla="*/ 9143 h 10000"/>
                <a:gd name="connsiteX8" fmla="*/ 216 w 2305"/>
                <a:gd name="connsiteY8" fmla="*/ 8619 h 10000"/>
                <a:gd name="connsiteX9" fmla="*/ 248 w 2305"/>
                <a:gd name="connsiteY9" fmla="*/ 7833 h 10000"/>
                <a:gd name="connsiteX10" fmla="*/ 283 w 2305"/>
                <a:gd name="connsiteY10" fmla="*/ 6786 h 10000"/>
                <a:gd name="connsiteX11" fmla="*/ 300 w 2305"/>
                <a:gd name="connsiteY11" fmla="*/ 5548 h 10000"/>
                <a:gd name="connsiteX12" fmla="*/ 332 w 2305"/>
                <a:gd name="connsiteY12" fmla="*/ 4190 h 10000"/>
                <a:gd name="connsiteX13" fmla="*/ 366 w 2305"/>
                <a:gd name="connsiteY13" fmla="*/ 2905 h 10000"/>
                <a:gd name="connsiteX14" fmla="*/ 381 w 2305"/>
                <a:gd name="connsiteY14" fmla="*/ 1738 h 10000"/>
                <a:gd name="connsiteX15" fmla="*/ 416 w 2305"/>
                <a:gd name="connsiteY15" fmla="*/ 857 h 10000"/>
                <a:gd name="connsiteX16" fmla="*/ 448 w 2305"/>
                <a:gd name="connsiteY16" fmla="*/ 262 h 10000"/>
                <a:gd name="connsiteX17" fmla="*/ 465 w 2305"/>
                <a:gd name="connsiteY17" fmla="*/ 0 h 10000"/>
                <a:gd name="connsiteX18" fmla="*/ 497 w 2305"/>
                <a:gd name="connsiteY18" fmla="*/ 119 h 10000"/>
                <a:gd name="connsiteX19" fmla="*/ 531 w 2305"/>
                <a:gd name="connsiteY19" fmla="*/ 476 h 10000"/>
                <a:gd name="connsiteX20" fmla="*/ 548 w 2305"/>
                <a:gd name="connsiteY20" fmla="*/ 1119 h 10000"/>
                <a:gd name="connsiteX21" fmla="*/ 581 w 2305"/>
                <a:gd name="connsiteY21" fmla="*/ 1810 h 10000"/>
                <a:gd name="connsiteX22" fmla="*/ 598 w 2305"/>
                <a:gd name="connsiteY22" fmla="*/ 2548 h 10000"/>
                <a:gd name="connsiteX23" fmla="*/ 630 w 2305"/>
                <a:gd name="connsiteY23" fmla="*/ 3262 h 10000"/>
                <a:gd name="connsiteX24" fmla="*/ 664 w 2305"/>
                <a:gd name="connsiteY24" fmla="*/ 3952 h 10000"/>
                <a:gd name="connsiteX25" fmla="*/ 679 w 2305"/>
                <a:gd name="connsiteY25" fmla="*/ 4595 h 10000"/>
                <a:gd name="connsiteX26" fmla="*/ 714 w 2305"/>
                <a:gd name="connsiteY26" fmla="*/ 5167 h 10000"/>
                <a:gd name="connsiteX27" fmla="*/ 746 w 2305"/>
                <a:gd name="connsiteY27" fmla="*/ 5714 h 10000"/>
                <a:gd name="connsiteX28" fmla="*/ 763 w 2305"/>
                <a:gd name="connsiteY28" fmla="*/ 6238 h 10000"/>
                <a:gd name="connsiteX29" fmla="*/ 797 w 2305"/>
                <a:gd name="connsiteY29" fmla="*/ 6690 h 10000"/>
                <a:gd name="connsiteX30" fmla="*/ 829 w 2305"/>
                <a:gd name="connsiteY30" fmla="*/ 7119 h 10000"/>
                <a:gd name="connsiteX31" fmla="*/ 847 w 2305"/>
                <a:gd name="connsiteY31" fmla="*/ 7500 h 10000"/>
                <a:gd name="connsiteX32" fmla="*/ 879 w 2305"/>
                <a:gd name="connsiteY32" fmla="*/ 7857 h 10000"/>
                <a:gd name="connsiteX33" fmla="*/ 913 w 2305"/>
                <a:gd name="connsiteY33" fmla="*/ 8167 h 10000"/>
                <a:gd name="connsiteX34" fmla="*/ 928 w 2305"/>
                <a:gd name="connsiteY34" fmla="*/ 8429 h 10000"/>
                <a:gd name="connsiteX35" fmla="*/ 962 w 2305"/>
                <a:gd name="connsiteY35" fmla="*/ 8667 h 10000"/>
                <a:gd name="connsiteX36" fmla="*/ 995 w 2305"/>
                <a:gd name="connsiteY36" fmla="*/ 8881 h 10000"/>
                <a:gd name="connsiteX37" fmla="*/ 1012 w 2305"/>
                <a:gd name="connsiteY37" fmla="*/ 9048 h 10000"/>
                <a:gd name="connsiteX38" fmla="*/ 1046 w 2305"/>
                <a:gd name="connsiteY38" fmla="*/ 9190 h 10000"/>
                <a:gd name="connsiteX39" fmla="*/ 1078 w 2305"/>
                <a:gd name="connsiteY39" fmla="*/ 9310 h 10000"/>
                <a:gd name="connsiteX40" fmla="*/ 1095 w 2305"/>
                <a:gd name="connsiteY40" fmla="*/ 9429 h 10000"/>
                <a:gd name="connsiteX41" fmla="*/ 1128 w 2305"/>
                <a:gd name="connsiteY41" fmla="*/ 9524 h 10000"/>
                <a:gd name="connsiteX42" fmla="*/ 1162 w 2305"/>
                <a:gd name="connsiteY42" fmla="*/ 9595 h 10000"/>
                <a:gd name="connsiteX43" fmla="*/ 1177 w 2305"/>
                <a:gd name="connsiteY43" fmla="*/ 9643 h 10000"/>
                <a:gd name="connsiteX44" fmla="*/ 1211 w 2305"/>
                <a:gd name="connsiteY44" fmla="*/ 9690 h 10000"/>
                <a:gd name="connsiteX45" fmla="*/ 1228 w 2305"/>
                <a:gd name="connsiteY45" fmla="*/ 9738 h 10000"/>
                <a:gd name="connsiteX46" fmla="*/ 1261 w 2305"/>
                <a:gd name="connsiteY46" fmla="*/ 9786 h 10000"/>
                <a:gd name="connsiteX47" fmla="*/ 1295 w 2305"/>
                <a:gd name="connsiteY47" fmla="*/ 9810 h 10000"/>
                <a:gd name="connsiteX48" fmla="*/ 1310 w 2305"/>
                <a:gd name="connsiteY48" fmla="*/ 9833 h 10000"/>
                <a:gd name="connsiteX49" fmla="*/ 1344 w 2305"/>
                <a:gd name="connsiteY49" fmla="*/ 9857 h 10000"/>
                <a:gd name="connsiteX50" fmla="*/ 1376 w 2305"/>
                <a:gd name="connsiteY50" fmla="*/ 9857 h 10000"/>
                <a:gd name="connsiteX51" fmla="*/ 1393 w 2305"/>
                <a:gd name="connsiteY51" fmla="*/ 9881 h 10000"/>
                <a:gd name="connsiteX52" fmla="*/ 1426 w 2305"/>
                <a:gd name="connsiteY52" fmla="*/ 9905 h 10000"/>
                <a:gd name="connsiteX53" fmla="*/ 1460 w 2305"/>
                <a:gd name="connsiteY53" fmla="*/ 9905 h 10000"/>
                <a:gd name="connsiteX54" fmla="*/ 1477 w 2305"/>
                <a:gd name="connsiteY54" fmla="*/ 9929 h 10000"/>
                <a:gd name="connsiteX55" fmla="*/ 1544 w 2305"/>
                <a:gd name="connsiteY55" fmla="*/ 9929 h 10000"/>
                <a:gd name="connsiteX56" fmla="*/ 1559 w 2305"/>
                <a:gd name="connsiteY56" fmla="*/ 9952 h 10000"/>
                <a:gd name="connsiteX57" fmla="*/ 1842 w 2305"/>
                <a:gd name="connsiteY57" fmla="*/ 9952 h 10000"/>
                <a:gd name="connsiteX58" fmla="*/ 1874 w 2305"/>
                <a:gd name="connsiteY58" fmla="*/ 9976 h 10000"/>
                <a:gd name="connsiteX59" fmla="*/ 2174 w 2305"/>
                <a:gd name="connsiteY59" fmla="*/ 9976 h 10000"/>
                <a:gd name="connsiteX60" fmla="*/ 2189 w 2305"/>
                <a:gd name="connsiteY60" fmla="*/ 10000 h 10000"/>
                <a:gd name="connsiteX61" fmla="*/ 2256 w 2305"/>
                <a:gd name="connsiteY61" fmla="*/ 10000 h 10000"/>
                <a:gd name="connsiteX62" fmla="*/ 2273 w 2305"/>
                <a:gd name="connsiteY62" fmla="*/ 9976 h 10000"/>
                <a:gd name="connsiteX63" fmla="*/ 2305 w 2305"/>
                <a:gd name="connsiteY6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305" h="10000">
                  <a:moveTo>
                    <a:pt x="0" y="10000"/>
                  </a:moveTo>
                  <a:cubicBezTo>
                    <a:pt x="11" y="9992"/>
                    <a:pt x="23" y="9984"/>
                    <a:pt x="34" y="9976"/>
                  </a:cubicBezTo>
                  <a:cubicBezTo>
                    <a:pt x="40" y="9968"/>
                    <a:pt x="45" y="9960"/>
                    <a:pt x="51" y="9952"/>
                  </a:cubicBezTo>
                  <a:cubicBezTo>
                    <a:pt x="62" y="9928"/>
                    <a:pt x="72" y="9905"/>
                    <a:pt x="83" y="9881"/>
                  </a:cubicBezTo>
                  <a:cubicBezTo>
                    <a:pt x="95" y="9857"/>
                    <a:pt x="106" y="9834"/>
                    <a:pt x="117" y="9810"/>
                  </a:cubicBezTo>
                  <a:cubicBezTo>
                    <a:pt x="123" y="9762"/>
                    <a:pt x="127" y="9715"/>
                    <a:pt x="133" y="9667"/>
                  </a:cubicBezTo>
                  <a:cubicBezTo>
                    <a:pt x="144" y="9603"/>
                    <a:pt x="155" y="9540"/>
                    <a:pt x="167" y="9476"/>
                  </a:cubicBezTo>
                  <a:cubicBezTo>
                    <a:pt x="178" y="9365"/>
                    <a:pt x="188" y="9254"/>
                    <a:pt x="199" y="9143"/>
                  </a:cubicBezTo>
                  <a:cubicBezTo>
                    <a:pt x="205" y="8968"/>
                    <a:pt x="210" y="8794"/>
                    <a:pt x="216" y="8619"/>
                  </a:cubicBezTo>
                  <a:cubicBezTo>
                    <a:pt x="228" y="8357"/>
                    <a:pt x="237" y="8095"/>
                    <a:pt x="248" y="7833"/>
                  </a:cubicBezTo>
                  <a:cubicBezTo>
                    <a:pt x="260" y="7484"/>
                    <a:pt x="271" y="7135"/>
                    <a:pt x="283" y="6786"/>
                  </a:cubicBezTo>
                  <a:cubicBezTo>
                    <a:pt x="288" y="6373"/>
                    <a:pt x="294" y="5961"/>
                    <a:pt x="300" y="5548"/>
                  </a:cubicBezTo>
                  <a:cubicBezTo>
                    <a:pt x="311" y="5095"/>
                    <a:pt x="321" y="4643"/>
                    <a:pt x="332" y="4190"/>
                  </a:cubicBezTo>
                  <a:cubicBezTo>
                    <a:pt x="343" y="3762"/>
                    <a:pt x="355" y="3333"/>
                    <a:pt x="366" y="2905"/>
                  </a:cubicBezTo>
                  <a:cubicBezTo>
                    <a:pt x="372" y="2516"/>
                    <a:pt x="376" y="2127"/>
                    <a:pt x="381" y="1738"/>
                  </a:cubicBezTo>
                  <a:cubicBezTo>
                    <a:pt x="393" y="1444"/>
                    <a:pt x="404" y="1151"/>
                    <a:pt x="416" y="857"/>
                  </a:cubicBezTo>
                  <a:cubicBezTo>
                    <a:pt x="427" y="659"/>
                    <a:pt x="436" y="460"/>
                    <a:pt x="448" y="262"/>
                  </a:cubicBezTo>
                  <a:cubicBezTo>
                    <a:pt x="453" y="175"/>
                    <a:pt x="459" y="87"/>
                    <a:pt x="465" y="0"/>
                  </a:cubicBezTo>
                  <a:cubicBezTo>
                    <a:pt x="476" y="40"/>
                    <a:pt x="486" y="79"/>
                    <a:pt x="497" y="119"/>
                  </a:cubicBezTo>
                  <a:cubicBezTo>
                    <a:pt x="508" y="238"/>
                    <a:pt x="520" y="357"/>
                    <a:pt x="531" y="476"/>
                  </a:cubicBezTo>
                  <a:cubicBezTo>
                    <a:pt x="537" y="690"/>
                    <a:pt x="543" y="905"/>
                    <a:pt x="548" y="1119"/>
                  </a:cubicBezTo>
                  <a:cubicBezTo>
                    <a:pt x="560" y="1349"/>
                    <a:pt x="569" y="1580"/>
                    <a:pt x="581" y="1810"/>
                  </a:cubicBezTo>
                  <a:cubicBezTo>
                    <a:pt x="587" y="2056"/>
                    <a:pt x="592" y="2302"/>
                    <a:pt x="598" y="2548"/>
                  </a:cubicBezTo>
                  <a:cubicBezTo>
                    <a:pt x="609" y="2786"/>
                    <a:pt x="619" y="3024"/>
                    <a:pt x="630" y="3262"/>
                  </a:cubicBezTo>
                  <a:cubicBezTo>
                    <a:pt x="641" y="3492"/>
                    <a:pt x="653" y="3722"/>
                    <a:pt x="664" y="3952"/>
                  </a:cubicBezTo>
                  <a:cubicBezTo>
                    <a:pt x="670" y="4166"/>
                    <a:pt x="674" y="4381"/>
                    <a:pt x="679" y="4595"/>
                  </a:cubicBezTo>
                  <a:cubicBezTo>
                    <a:pt x="691" y="4786"/>
                    <a:pt x="702" y="4976"/>
                    <a:pt x="714" y="5167"/>
                  </a:cubicBezTo>
                  <a:cubicBezTo>
                    <a:pt x="725" y="5349"/>
                    <a:pt x="735" y="5532"/>
                    <a:pt x="746" y="5714"/>
                  </a:cubicBezTo>
                  <a:cubicBezTo>
                    <a:pt x="752" y="5889"/>
                    <a:pt x="757" y="6063"/>
                    <a:pt x="763" y="6238"/>
                  </a:cubicBezTo>
                  <a:cubicBezTo>
                    <a:pt x="774" y="6389"/>
                    <a:pt x="786" y="6539"/>
                    <a:pt x="797" y="6690"/>
                  </a:cubicBezTo>
                  <a:cubicBezTo>
                    <a:pt x="809" y="6833"/>
                    <a:pt x="818" y="6976"/>
                    <a:pt x="829" y="7119"/>
                  </a:cubicBezTo>
                  <a:lnTo>
                    <a:pt x="847" y="7500"/>
                  </a:lnTo>
                  <a:cubicBezTo>
                    <a:pt x="858" y="7619"/>
                    <a:pt x="867" y="7738"/>
                    <a:pt x="879" y="7857"/>
                  </a:cubicBezTo>
                  <a:cubicBezTo>
                    <a:pt x="890" y="7960"/>
                    <a:pt x="902" y="8064"/>
                    <a:pt x="913" y="8167"/>
                  </a:cubicBezTo>
                  <a:cubicBezTo>
                    <a:pt x="919" y="8254"/>
                    <a:pt x="923" y="8342"/>
                    <a:pt x="928" y="8429"/>
                  </a:cubicBezTo>
                  <a:cubicBezTo>
                    <a:pt x="940" y="8508"/>
                    <a:pt x="951" y="8588"/>
                    <a:pt x="962" y="8667"/>
                  </a:cubicBezTo>
                  <a:cubicBezTo>
                    <a:pt x="974" y="8738"/>
                    <a:pt x="983" y="8810"/>
                    <a:pt x="995" y="8881"/>
                  </a:cubicBezTo>
                  <a:cubicBezTo>
                    <a:pt x="1000" y="8937"/>
                    <a:pt x="1006" y="8992"/>
                    <a:pt x="1012" y="9048"/>
                  </a:cubicBezTo>
                  <a:cubicBezTo>
                    <a:pt x="1023" y="9095"/>
                    <a:pt x="1035" y="9143"/>
                    <a:pt x="1046" y="9190"/>
                  </a:cubicBezTo>
                  <a:cubicBezTo>
                    <a:pt x="1057" y="9230"/>
                    <a:pt x="1067" y="9270"/>
                    <a:pt x="1078" y="9310"/>
                  </a:cubicBezTo>
                  <a:cubicBezTo>
                    <a:pt x="1084" y="9350"/>
                    <a:pt x="1090" y="9389"/>
                    <a:pt x="1095" y="9429"/>
                  </a:cubicBezTo>
                  <a:cubicBezTo>
                    <a:pt x="1107" y="9461"/>
                    <a:pt x="1116" y="9492"/>
                    <a:pt x="1128" y="9524"/>
                  </a:cubicBezTo>
                  <a:cubicBezTo>
                    <a:pt x="1139" y="9548"/>
                    <a:pt x="1150" y="9571"/>
                    <a:pt x="1162" y="9595"/>
                  </a:cubicBezTo>
                  <a:cubicBezTo>
                    <a:pt x="1168" y="9611"/>
                    <a:pt x="1171" y="9627"/>
                    <a:pt x="1177" y="9643"/>
                  </a:cubicBezTo>
                  <a:cubicBezTo>
                    <a:pt x="1188" y="9659"/>
                    <a:pt x="1200" y="9674"/>
                    <a:pt x="1211" y="9690"/>
                  </a:cubicBezTo>
                  <a:cubicBezTo>
                    <a:pt x="1217" y="9706"/>
                    <a:pt x="1222" y="9722"/>
                    <a:pt x="1228" y="9738"/>
                  </a:cubicBezTo>
                  <a:cubicBezTo>
                    <a:pt x="1240" y="9754"/>
                    <a:pt x="1249" y="9770"/>
                    <a:pt x="1261" y="9786"/>
                  </a:cubicBezTo>
                  <a:cubicBezTo>
                    <a:pt x="1272" y="9794"/>
                    <a:pt x="1284" y="9802"/>
                    <a:pt x="1295" y="9810"/>
                  </a:cubicBezTo>
                  <a:cubicBezTo>
                    <a:pt x="1300" y="9818"/>
                    <a:pt x="1304" y="9825"/>
                    <a:pt x="1310" y="9833"/>
                  </a:cubicBezTo>
                  <a:cubicBezTo>
                    <a:pt x="1321" y="9841"/>
                    <a:pt x="1333" y="9849"/>
                    <a:pt x="1344" y="9857"/>
                  </a:cubicBezTo>
                  <a:lnTo>
                    <a:pt x="1376" y="9857"/>
                  </a:lnTo>
                  <a:cubicBezTo>
                    <a:pt x="1382" y="9865"/>
                    <a:pt x="1387" y="9873"/>
                    <a:pt x="1393" y="9881"/>
                  </a:cubicBezTo>
                  <a:cubicBezTo>
                    <a:pt x="1405" y="9889"/>
                    <a:pt x="1414" y="9897"/>
                    <a:pt x="1426" y="9905"/>
                  </a:cubicBezTo>
                  <a:lnTo>
                    <a:pt x="1460" y="9905"/>
                  </a:lnTo>
                  <a:cubicBezTo>
                    <a:pt x="1466" y="9913"/>
                    <a:pt x="1471" y="9921"/>
                    <a:pt x="1477" y="9929"/>
                  </a:cubicBezTo>
                  <a:lnTo>
                    <a:pt x="1544" y="9929"/>
                  </a:lnTo>
                  <a:cubicBezTo>
                    <a:pt x="1549" y="9937"/>
                    <a:pt x="1553" y="9944"/>
                    <a:pt x="1559" y="9952"/>
                  </a:cubicBezTo>
                  <a:lnTo>
                    <a:pt x="1842" y="9952"/>
                  </a:lnTo>
                  <a:cubicBezTo>
                    <a:pt x="1853" y="9960"/>
                    <a:pt x="1863" y="9968"/>
                    <a:pt x="1874" y="9976"/>
                  </a:cubicBezTo>
                  <a:lnTo>
                    <a:pt x="2174" y="9976"/>
                  </a:lnTo>
                  <a:cubicBezTo>
                    <a:pt x="2180" y="9984"/>
                    <a:pt x="2183" y="9992"/>
                    <a:pt x="2189" y="10000"/>
                  </a:cubicBezTo>
                  <a:lnTo>
                    <a:pt x="2256" y="10000"/>
                  </a:lnTo>
                  <a:cubicBezTo>
                    <a:pt x="2262" y="9992"/>
                    <a:pt x="2267" y="9984"/>
                    <a:pt x="2273" y="9976"/>
                  </a:cubicBezTo>
                  <a:cubicBezTo>
                    <a:pt x="2284" y="9984"/>
                    <a:pt x="2294" y="9992"/>
                    <a:pt x="2305" y="10000"/>
                  </a:cubicBezTo>
                </a:path>
              </a:pathLst>
            </a:custGeom>
            <a:noFill/>
            <a:ln w="22225">
              <a:solidFill>
                <a:srgbClr val="4472C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229" name="Freeform 7">
              <a:extLst>
                <a:ext uri="{FF2B5EF4-FFF2-40B4-BE49-F238E27FC236}">
                  <a16:creationId xmlns:a16="http://schemas.microsoft.com/office/drawing/2014/main" id="{D9B256AE-E489-47CC-9D76-E78B1631B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9526" y="4624339"/>
              <a:ext cx="97473" cy="1303055"/>
            </a:xfrm>
            <a:custGeom>
              <a:avLst/>
              <a:gdLst>
                <a:gd name="T0" fmla="*/ 2784 w 6870"/>
                <a:gd name="T1" fmla="*/ 2520 h 2520"/>
                <a:gd name="T2" fmla="*/ 2802 w 6870"/>
                <a:gd name="T3" fmla="*/ 2508 h 2520"/>
                <a:gd name="T4" fmla="*/ 2826 w 6870"/>
                <a:gd name="T5" fmla="*/ 2472 h 2520"/>
                <a:gd name="T6" fmla="*/ 2844 w 6870"/>
                <a:gd name="T7" fmla="*/ 2388 h 2520"/>
                <a:gd name="T8" fmla="*/ 2862 w 6870"/>
                <a:gd name="T9" fmla="*/ 2172 h 2520"/>
                <a:gd name="T10" fmla="*/ 2886 w 6870"/>
                <a:gd name="T11" fmla="*/ 1710 h 2520"/>
                <a:gd name="T12" fmla="*/ 2904 w 6870"/>
                <a:gd name="T13" fmla="*/ 1056 h 2520"/>
                <a:gd name="T14" fmla="*/ 2922 w 6870"/>
                <a:gd name="T15" fmla="*/ 438 h 2520"/>
                <a:gd name="T16" fmla="*/ 2946 w 6870"/>
                <a:gd name="T17" fmla="*/ 66 h 2520"/>
                <a:gd name="T18" fmla="*/ 2964 w 6870"/>
                <a:gd name="T19" fmla="*/ 30 h 2520"/>
                <a:gd name="T20" fmla="*/ 2982 w 6870"/>
                <a:gd name="T21" fmla="*/ 282 h 2520"/>
                <a:gd name="T22" fmla="*/ 3000 w 6870"/>
                <a:gd name="T23" fmla="*/ 642 h 2520"/>
                <a:gd name="T24" fmla="*/ 3024 w 6870"/>
                <a:gd name="T25" fmla="*/ 996 h 2520"/>
                <a:gd name="T26" fmla="*/ 3042 w 6870"/>
                <a:gd name="T27" fmla="*/ 1302 h 2520"/>
                <a:gd name="T28" fmla="*/ 3060 w 6870"/>
                <a:gd name="T29" fmla="*/ 1572 h 2520"/>
                <a:gd name="T30" fmla="*/ 3084 w 6870"/>
                <a:gd name="T31" fmla="*/ 1794 h 2520"/>
                <a:gd name="T32" fmla="*/ 3102 w 6870"/>
                <a:gd name="T33" fmla="*/ 1980 h 2520"/>
                <a:gd name="T34" fmla="*/ 3120 w 6870"/>
                <a:gd name="T35" fmla="*/ 2124 h 2520"/>
                <a:gd name="T36" fmla="*/ 3144 w 6870"/>
                <a:gd name="T37" fmla="*/ 2238 h 2520"/>
                <a:gd name="T38" fmla="*/ 3162 w 6870"/>
                <a:gd name="T39" fmla="*/ 2316 h 2520"/>
                <a:gd name="T40" fmla="*/ 3180 w 6870"/>
                <a:gd name="T41" fmla="*/ 2376 h 2520"/>
                <a:gd name="T42" fmla="*/ 3204 w 6870"/>
                <a:gd name="T43" fmla="*/ 2418 h 2520"/>
                <a:gd name="T44" fmla="*/ 3222 w 6870"/>
                <a:gd name="T45" fmla="*/ 2442 h 2520"/>
                <a:gd name="T46" fmla="*/ 3240 w 6870"/>
                <a:gd name="T47" fmla="*/ 2466 h 2520"/>
                <a:gd name="T48" fmla="*/ 3258 w 6870"/>
                <a:gd name="T49" fmla="*/ 2478 h 2520"/>
                <a:gd name="T50" fmla="*/ 3282 w 6870"/>
                <a:gd name="T51" fmla="*/ 2484 h 2520"/>
                <a:gd name="T52" fmla="*/ 3300 w 6870"/>
                <a:gd name="T53" fmla="*/ 2496 h 2520"/>
                <a:gd name="T54" fmla="*/ 3318 w 6870"/>
                <a:gd name="T55" fmla="*/ 2502 h 2520"/>
                <a:gd name="T56" fmla="*/ 3348 w 6870"/>
                <a:gd name="T57" fmla="*/ 2508 h 2520"/>
                <a:gd name="T58" fmla="*/ 3462 w 6870"/>
                <a:gd name="T59" fmla="*/ 2514 h 2520"/>
                <a:gd name="T60" fmla="*/ 3576 w 6870"/>
                <a:gd name="T61" fmla="*/ 2520 h 2520"/>
                <a:gd name="T62" fmla="*/ 3606 w 6870"/>
                <a:gd name="T63" fmla="*/ 2514 h 2520"/>
                <a:gd name="T64" fmla="*/ 6870 w 6870"/>
                <a:gd name="T65" fmla="*/ 2520 h 2520"/>
                <a:gd name="connsiteX0" fmla="*/ 0 w 5266"/>
                <a:gd name="connsiteY0" fmla="*/ 10000 h 10000"/>
                <a:gd name="connsiteX1" fmla="*/ 4052 w 5266"/>
                <a:gd name="connsiteY1" fmla="*/ 10000 h 10000"/>
                <a:gd name="connsiteX2" fmla="*/ 4070 w 5266"/>
                <a:gd name="connsiteY2" fmla="*/ 9976 h 10000"/>
                <a:gd name="connsiteX3" fmla="*/ 4079 w 5266"/>
                <a:gd name="connsiteY3" fmla="*/ 9952 h 10000"/>
                <a:gd name="connsiteX4" fmla="*/ 4096 w 5266"/>
                <a:gd name="connsiteY4" fmla="*/ 9881 h 10000"/>
                <a:gd name="connsiteX5" fmla="*/ 4114 w 5266"/>
                <a:gd name="connsiteY5" fmla="*/ 9810 h 10000"/>
                <a:gd name="connsiteX6" fmla="*/ 4122 w 5266"/>
                <a:gd name="connsiteY6" fmla="*/ 9667 h 10000"/>
                <a:gd name="connsiteX7" fmla="*/ 4140 w 5266"/>
                <a:gd name="connsiteY7" fmla="*/ 9476 h 10000"/>
                <a:gd name="connsiteX8" fmla="*/ 4157 w 5266"/>
                <a:gd name="connsiteY8" fmla="*/ 9143 h 10000"/>
                <a:gd name="connsiteX9" fmla="*/ 4166 w 5266"/>
                <a:gd name="connsiteY9" fmla="*/ 8619 h 10000"/>
                <a:gd name="connsiteX10" fmla="*/ 4183 w 5266"/>
                <a:gd name="connsiteY10" fmla="*/ 7833 h 10000"/>
                <a:gd name="connsiteX11" fmla="*/ 4201 w 5266"/>
                <a:gd name="connsiteY11" fmla="*/ 6786 h 10000"/>
                <a:gd name="connsiteX12" fmla="*/ 4210 w 5266"/>
                <a:gd name="connsiteY12" fmla="*/ 5548 h 10000"/>
                <a:gd name="connsiteX13" fmla="*/ 4227 w 5266"/>
                <a:gd name="connsiteY13" fmla="*/ 4190 h 10000"/>
                <a:gd name="connsiteX14" fmla="*/ 4245 w 5266"/>
                <a:gd name="connsiteY14" fmla="*/ 2905 h 10000"/>
                <a:gd name="connsiteX15" fmla="*/ 4253 w 5266"/>
                <a:gd name="connsiteY15" fmla="*/ 1738 h 10000"/>
                <a:gd name="connsiteX16" fmla="*/ 4271 w 5266"/>
                <a:gd name="connsiteY16" fmla="*/ 857 h 10000"/>
                <a:gd name="connsiteX17" fmla="*/ 4288 w 5266"/>
                <a:gd name="connsiteY17" fmla="*/ 262 h 10000"/>
                <a:gd name="connsiteX18" fmla="*/ 4297 w 5266"/>
                <a:gd name="connsiteY18" fmla="*/ 0 h 10000"/>
                <a:gd name="connsiteX19" fmla="*/ 4314 w 5266"/>
                <a:gd name="connsiteY19" fmla="*/ 119 h 10000"/>
                <a:gd name="connsiteX20" fmla="*/ 4332 w 5266"/>
                <a:gd name="connsiteY20" fmla="*/ 476 h 10000"/>
                <a:gd name="connsiteX21" fmla="*/ 4341 w 5266"/>
                <a:gd name="connsiteY21" fmla="*/ 1119 h 10000"/>
                <a:gd name="connsiteX22" fmla="*/ 4358 w 5266"/>
                <a:gd name="connsiteY22" fmla="*/ 1810 h 10000"/>
                <a:gd name="connsiteX23" fmla="*/ 4367 w 5266"/>
                <a:gd name="connsiteY23" fmla="*/ 2548 h 10000"/>
                <a:gd name="connsiteX24" fmla="*/ 4384 w 5266"/>
                <a:gd name="connsiteY24" fmla="*/ 3262 h 10000"/>
                <a:gd name="connsiteX25" fmla="*/ 4402 w 5266"/>
                <a:gd name="connsiteY25" fmla="*/ 3952 h 10000"/>
                <a:gd name="connsiteX26" fmla="*/ 4410 w 5266"/>
                <a:gd name="connsiteY26" fmla="*/ 4595 h 10000"/>
                <a:gd name="connsiteX27" fmla="*/ 4428 w 5266"/>
                <a:gd name="connsiteY27" fmla="*/ 5167 h 10000"/>
                <a:gd name="connsiteX28" fmla="*/ 4445 w 5266"/>
                <a:gd name="connsiteY28" fmla="*/ 5714 h 10000"/>
                <a:gd name="connsiteX29" fmla="*/ 4454 w 5266"/>
                <a:gd name="connsiteY29" fmla="*/ 6238 h 10000"/>
                <a:gd name="connsiteX30" fmla="*/ 4472 w 5266"/>
                <a:gd name="connsiteY30" fmla="*/ 6690 h 10000"/>
                <a:gd name="connsiteX31" fmla="*/ 4489 w 5266"/>
                <a:gd name="connsiteY31" fmla="*/ 7119 h 10000"/>
                <a:gd name="connsiteX32" fmla="*/ 4498 w 5266"/>
                <a:gd name="connsiteY32" fmla="*/ 7500 h 10000"/>
                <a:gd name="connsiteX33" fmla="*/ 4515 w 5266"/>
                <a:gd name="connsiteY33" fmla="*/ 7857 h 10000"/>
                <a:gd name="connsiteX34" fmla="*/ 4533 w 5266"/>
                <a:gd name="connsiteY34" fmla="*/ 8167 h 10000"/>
                <a:gd name="connsiteX35" fmla="*/ 4541 w 5266"/>
                <a:gd name="connsiteY35" fmla="*/ 8429 h 10000"/>
                <a:gd name="connsiteX36" fmla="*/ 4559 w 5266"/>
                <a:gd name="connsiteY36" fmla="*/ 8667 h 10000"/>
                <a:gd name="connsiteX37" fmla="*/ 4576 w 5266"/>
                <a:gd name="connsiteY37" fmla="*/ 8881 h 10000"/>
                <a:gd name="connsiteX38" fmla="*/ 4585 w 5266"/>
                <a:gd name="connsiteY38" fmla="*/ 9048 h 10000"/>
                <a:gd name="connsiteX39" fmla="*/ 4603 w 5266"/>
                <a:gd name="connsiteY39" fmla="*/ 9190 h 10000"/>
                <a:gd name="connsiteX40" fmla="*/ 4620 w 5266"/>
                <a:gd name="connsiteY40" fmla="*/ 9310 h 10000"/>
                <a:gd name="connsiteX41" fmla="*/ 4629 w 5266"/>
                <a:gd name="connsiteY41" fmla="*/ 9429 h 10000"/>
                <a:gd name="connsiteX42" fmla="*/ 4646 w 5266"/>
                <a:gd name="connsiteY42" fmla="*/ 9524 h 10000"/>
                <a:gd name="connsiteX43" fmla="*/ 4664 w 5266"/>
                <a:gd name="connsiteY43" fmla="*/ 9595 h 10000"/>
                <a:gd name="connsiteX44" fmla="*/ 4672 w 5266"/>
                <a:gd name="connsiteY44" fmla="*/ 9643 h 10000"/>
                <a:gd name="connsiteX45" fmla="*/ 4690 w 5266"/>
                <a:gd name="connsiteY45" fmla="*/ 9690 h 10000"/>
                <a:gd name="connsiteX46" fmla="*/ 4699 w 5266"/>
                <a:gd name="connsiteY46" fmla="*/ 9738 h 10000"/>
                <a:gd name="connsiteX47" fmla="*/ 4716 w 5266"/>
                <a:gd name="connsiteY47" fmla="*/ 9786 h 10000"/>
                <a:gd name="connsiteX48" fmla="*/ 4734 w 5266"/>
                <a:gd name="connsiteY48" fmla="*/ 9810 h 10000"/>
                <a:gd name="connsiteX49" fmla="*/ 4742 w 5266"/>
                <a:gd name="connsiteY49" fmla="*/ 9833 h 10000"/>
                <a:gd name="connsiteX50" fmla="*/ 4760 w 5266"/>
                <a:gd name="connsiteY50" fmla="*/ 9857 h 10000"/>
                <a:gd name="connsiteX51" fmla="*/ 4777 w 5266"/>
                <a:gd name="connsiteY51" fmla="*/ 9857 h 10000"/>
                <a:gd name="connsiteX52" fmla="*/ 4786 w 5266"/>
                <a:gd name="connsiteY52" fmla="*/ 9881 h 10000"/>
                <a:gd name="connsiteX53" fmla="*/ 4803 w 5266"/>
                <a:gd name="connsiteY53" fmla="*/ 9905 h 10000"/>
                <a:gd name="connsiteX54" fmla="*/ 4821 w 5266"/>
                <a:gd name="connsiteY54" fmla="*/ 9905 h 10000"/>
                <a:gd name="connsiteX55" fmla="*/ 4830 w 5266"/>
                <a:gd name="connsiteY55" fmla="*/ 9929 h 10000"/>
                <a:gd name="connsiteX56" fmla="*/ 4865 w 5266"/>
                <a:gd name="connsiteY56" fmla="*/ 9929 h 10000"/>
                <a:gd name="connsiteX57" fmla="*/ 4873 w 5266"/>
                <a:gd name="connsiteY57" fmla="*/ 9952 h 10000"/>
                <a:gd name="connsiteX58" fmla="*/ 5022 w 5266"/>
                <a:gd name="connsiteY58" fmla="*/ 9952 h 10000"/>
                <a:gd name="connsiteX59" fmla="*/ 5039 w 5266"/>
                <a:gd name="connsiteY59" fmla="*/ 9976 h 10000"/>
                <a:gd name="connsiteX60" fmla="*/ 5197 w 5266"/>
                <a:gd name="connsiteY60" fmla="*/ 9976 h 10000"/>
                <a:gd name="connsiteX61" fmla="*/ 5205 w 5266"/>
                <a:gd name="connsiteY61" fmla="*/ 10000 h 10000"/>
                <a:gd name="connsiteX62" fmla="*/ 5240 w 5266"/>
                <a:gd name="connsiteY62" fmla="*/ 10000 h 10000"/>
                <a:gd name="connsiteX63" fmla="*/ 5249 w 5266"/>
                <a:gd name="connsiteY63" fmla="*/ 9976 h 10000"/>
                <a:gd name="connsiteX64" fmla="*/ 5266 w 5266"/>
                <a:gd name="connsiteY64" fmla="*/ 10000 h 10000"/>
                <a:gd name="connsiteX0" fmla="*/ 0 w 2305"/>
                <a:gd name="connsiteY0" fmla="*/ 10000 h 10000"/>
                <a:gd name="connsiteX1" fmla="*/ 34 w 2305"/>
                <a:gd name="connsiteY1" fmla="*/ 9976 h 10000"/>
                <a:gd name="connsiteX2" fmla="*/ 51 w 2305"/>
                <a:gd name="connsiteY2" fmla="*/ 9952 h 10000"/>
                <a:gd name="connsiteX3" fmla="*/ 83 w 2305"/>
                <a:gd name="connsiteY3" fmla="*/ 9881 h 10000"/>
                <a:gd name="connsiteX4" fmla="*/ 117 w 2305"/>
                <a:gd name="connsiteY4" fmla="*/ 9810 h 10000"/>
                <a:gd name="connsiteX5" fmla="*/ 133 w 2305"/>
                <a:gd name="connsiteY5" fmla="*/ 9667 h 10000"/>
                <a:gd name="connsiteX6" fmla="*/ 167 w 2305"/>
                <a:gd name="connsiteY6" fmla="*/ 9476 h 10000"/>
                <a:gd name="connsiteX7" fmla="*/ 199 w 2305"/>
                <a:gd name="connsiteY7" fmla="*/ 9143 h 10000"/>
                <a:gd name="connsiteX8" fmla="*/ 216 w 2305"/>
                <a:gd name="connsiteY8" fmla="*/ 8619 h 10000"/>
                <a:gd name="connsiteX9" fmla="*/ 248 w 2305"/>
                <a:gd name="connsiteY9" fmla="*/ 7833 h 10000"/>
                <a:gd name="connsiteX10" fmla="*/ 283 w 2305"/>
                <a:gd name="connsiteY10" fmla="*/ 6786 h 10000"/>
                <a:gd name="connsiteX11" fmla="*/ 300 w 2305"/>
                <a:gd name="connsiteY11" fmla="*/ 5548 h 10000"/>
                <a:gd name="connsiteX12" fmla="*/ 332 w 2305"/>
                <a:gd name="connsiteY12" fmla="*/ 4190 h 10000"/>
                <a:gd name="connsiteX13" fmla="*/ 366 w 2305"/>
                <a:gd name="connsiteY13" fmla="*/ 2905 h 10000"/>
                <a:gd name="connsiteX14" fmla="*/ 381 w 2305"/>
                <a:gd name="connsiteY14" fmla="*/ 1738 h 10000"/>
                <a:gd name="connsiteX15" fmla="*/ 416 w 2305"/>
                <a:gd name="connsiteY15" fmla="*/ 857 h 10000"/>
                <a:gd name="connsiteX16" fmla="*/ 448 w 2305"/>
                <a:gd name="connsiteY16" fmla="*/ 262 h 10000"/>
                <a:gd name="connsiteX17" fmla="*/ 465 w 2305"/>
                <a:gd name="connsiteY17" fmla="*/ 0 h 10000"/>
                <a:gd name="connsiteX18" fmla="*/ 497 w 2305"/>
                <a:gd name="connsiteY18" fmla="*/ 119 h 10000"/>
                <a:gd name="connsiteX19" fmla="*/ 531 w 2305"/>
                <a:gd name="connsiteY19" fmla="*/ 476 h 10000"/>
                <a:gd name="connsiteX20" fmla="*/ 548 w 2305"/>
                <a:gd name="connsiteY20" fmla="*/ 1119 h 10000"/>
                <a:gd name="connsiteX21" fmla="*/ 581 w 2305"/>
                <a:gd name="connsiteY21" fmla="*/ 1810 h 10000"/>
                <a:gd name="connsiteX22" fmla="*/ 598 w 2305"/>
                <a:gd name="connsiteY22" fmla="*/ 2548 h 10000"/>
                <a:gd name="connsiteX23" fmla="*/ 630 w 2305"/>
                <a:gd name="connsiteY23" fmla="*/ 3262 h 10000"/>
                <a:gd name="connsiteX24" fmla="*/ 664 w 2305"/>
                <a:gd name="connsiteY24" fmla="*/ 3952 h 10000"/>
                <a:gd name="connsiteX25" fmla="*/ 679 w 2305"/>
                <a:gd name="connsiteY25" fmla="*/ 4595 h 10000"/>
                <a:gd name="connsiteX26" fmla="*/ 714 w 2305"/>
                <a:gd name="connsiteY26" fmla="*/ 5167 h 10000"/>
                <a:gd name="connsiteX27" fmla="*/ 746 w 2305"/>
                <a:gd name="connsiteY27" fmla="*/ 5714 h 10000"/>
                <a:gd name="connsiteX28" fmla="*/ 763 w 2305"/>
                <a:gd name="connsiteY28" fmla="*/ 6238 h 10000"/>
                <a:gd name="connsiteX29" fmla="*/ 797 w 2305"/>
                <a:gd name="connsiteY29" fmla="*/ 6690 h 10000"/>
                <a:gd name="connsiteX30" fmla="*/ 829 w 2305"/>
                <a:gd name="connsiteY30" fmla="*/ 7119 h 10000"/>
                <a:gd name="connsiteX31" fmla="*/ 847 w 2305"/>
                <a:gd name="connsiteY31" fmla="*/ 7500 h 10000"/>
                <a:gd name="connsiteX32" fmla="*/ 879 w 2305"/>
                <a:gd name="connsiteY32" fmla="*/ 7857 h 10000"/>
                <a:gd name="connsiteX33" fmla="*/ 913 w 2305"/>
                <a:gd name="connsiteY33" fmla="*/ 8167 h 10000"/>
                <a:gd name="connsiteX34" fmla="*/ 928 w 2305"/>
                <a:gd name="connsiteY34" fmla="*/ 8429 h 10000"/>
                <a:gd name="connsiteX35" fmla="*/ 962 w 2305"/>
                <a:gd name="connsiteY35" fmla="*/ 8667 h 10000"/>
                <a:gd name="connsiteX36" fmla="*/ 995 w 2305"/>
                <a:gd name="connsiteY36" fmla="*/ 8881 h 10000"/>
                <a:gd name="connsiteX37" fmla="*/ 1012 w 2305"/>
                <a:gd name="connsiteY37" fmla="*/ 9048 h 10000"/>
                <a:gd name="connsiteX38" fmla="*/ 1046 w 2305"/>
                <a:gd name="connsiteY38" fmla="*/ 9190 h 10000"/>
                <a:gd name="connsiteX39" fmla="*/ 1078 w 2305"/>
                <a:gd name="connsiteY39" fmla="*/ 9310 h 10000"/>
                <a:gd name="connsiteX40" fmla="*/ 1095 w 2305"/>
                <a:gd name="connsiteY40" fmla="*/ 9429 h 10000"/>
                <a:gd name="connsiteX41" fmla="*/ 1128 w 2305"/>
                <a:gd name="connsiteY41" fmla="*/ 9524 h 10000"/>
                <a:gd name="connsiteX42" fmla="*/ 1162 w 2305"/>
                <a:gd name="connsiteY42" fmla="*/ 9595 h 10000"/>
                <a:gd name="connsiteX43" fmla="*/ 1177 w 2305"/>
                <a:gd name="connsiteY43" fmla="*/ 9643 h 10000"/>
                <a:gd name="connsiteX44" fmla="*/ 1211 w 2305"/>
                <a:gd name="connsiteY44" fmla="*/ 9690 h 10000"/>
                <a:gd name="connsiteX45" fmla="*/ 1228 w 2305"/>
                <a:gd name="connsiteY45" fmla="*/ 9738 h 10000"/>
                <a:gd name="connsiteX46" fmla="*/ 1261 w 2305"/>
                <a:gd name="connsiteY46" fmla="*/ 9786 h 10000"/>
                <a:gd name="connsiteX47" fmla="*/ 1295 w 2305"/>
                <a:gd name="connsiteY47" fmla="*/ 9810 h 10000"/>
                <a:gd name="connsiteX48" fmla="*/ 1310 w 2305"/>
                <a:gd name="connsiteY48" fmla="*/ 9833 h 10000"/>
                <a:gd name="connsiteX49" fmla="*/ 1344 w 2305"/>
                <a:gd name="connsiteY49" fmla="*/ 9857 h 10000"/>
                <a:gd name="connsiteX50" fmla="*/ 1376 w 2305"/>
                <a:gd name="connsiteY50" fmla="*/ 9857 h 10000"/>
                <a:gd name="connsiteX51" fmla="*/ 1393 w 2305"/>
                <a:gd name="connsiteY51" fmla="*/ 9881 h 10000"/>
                <a:gd name="connsiteX52" fmla="*/ 1426 w 2305"/>
                <a:gd name="connsiteY52" fmla="*/ 9905 h 10000"/>
                <a:gd name="connsiteX53" fmla="*/ 1460 w 2305"/>
                <a:gd name="connsiteY53" fmla="*/ 9905 h 10000"/>
                <a:gd name="connsiteX54" fmla="*/ 1477 w 2305"/>
                <a:gd name="connsiteY54" fmla="*/ 9929 h 10000"/>
                <a:gd name="connsiteX55" fmla="*/ 1544 w 2305"/>
                <a:gd name="connsiteY55" fmla="*/ 9929 h 10000"/>
                <a:gd name="connsiteX56" fmla="*/ 1559 w 2305"/>
                <a:gd name="connsiteY56" fmla="*/ 9952 h 10000"/>
                <a:gd name="connsiteX57" fmla="*/ 1842 w 2305"/>
                <a:gd name="connsiteY57" fmla="*/ 9952 h 10000"/>
                <a:gd name="connsiteX58" fmla="*/ 1874 w 2305"/>
                <a:gd name="connsiteY58" fmla="*/ 9976 h 10000"/>
                <a:gd name="connsiteX59" fmla="*/ 2174 w 2305"/>
                <a:gd name="connsiteY59" fmla="*/ 9976 h 10000"/>
                <a:gd name="connsiteX60" fmla="*/ 2189 w 2305"/>
                <a:gd name="connsiteY60" fmla="*/ 10000 h 10000"/>
                <a:gd name="connsiteX61" fmla="*/ 2256 w 2305"/>
                <a:gd name="connsiteY61" fmla="*/ 10000 h 10000"/>
                <a:gd name="connsiteX62" fmla="*/ 2273 w 2305"/>
                <a:gd name="connsiteY62" fmla="*/ 9976 h 10000"/>
                <a:gd name="connsiteX63" fmla="*/ 2305 w 2305"/>
                <a:gd name="connsiteY6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305" h="10000">
                  <a:moveTo>
                    <a:pt x="0" y="10000"/>
                  </a:moveTo>
                  <a:cubicBezTo>
                    <a:pt x="11" y="9992"/>
                    <a:pt x="23" y="9984"/>
                    <a:pt x="34" y="9976"/>
                  </a:cubicBezTo>
                  <a:cubicBezTo>
                    <a:pt x="40" y="9968"/>
                    <a:pt x="45" y="9960"/>
                    <a:pt x="51" y="9952"/>
                  </a:cubicBezTo>
                  <a:cubicBezTo>
                    <a:pt x="62" y="9928"/>
                    <a:pt x="72" y="9905"/>
                    <a:pt x="83" y="9881"/>
                  </a:cubicBezTo>
                  <a:cubicBezTo>
                    <a:pt x="95" y="9857"/>
                    <a:pt x="106" y="9834"/>
                    <a:pt x="117" y="9810"/>
                  </a:cubicBezTo>
                  <a:cubicBezTo>
                    <a:pt x="123" y="9762"/>
                    <a:pt x="127" y="9715"/>
                    <a:pt x="133" y="9667"/>
                  </a:cubicBezTo>
                  <a:cubicBezTo>
                    <a:pt x="144" y="9603"/>
                    <a:pt x="155" y="9540"/>
                    <a:pt x="167" y="9476"/>
                  </a:cubicBezTo>
                  <a:cubicBezTo>
                    <a:pt x="178" y="9365"/>
                    <a:pt x="188" y="9254"/>
                    <a:pt x="199" y="9143"/>
                  </a:cubicBezTo>
                  <a:cubicBezTo>
                    <a:pt x="205" y="8968"/>
                    <a:pt x="210" y="8794"/>
                    <a:pt x="216" y="8619"/>
                  </a:cubicBezTo>
                  <a:cubicBezTo>
                    <a:pt x="228" y="8357"/>
                    <a:pt x="237" y="8095"/>
                    <a:pt x="248" y="7833"/>
                  </a:cubicBezTo>
                  <a:cubicBezTo>
                    <a:pt x="260" y="7484"/>
                    <a:pt x="271" y="7135"/>
                    <a:pt x="283" y="6786"/>
                  </a:cubicBezTo>
                  <a:cubicBezTo>
                    <a:pt x="288" y="6373"/>
                    <a:pt x="294" y="5961"/>
                    <a:pt x="300" y="5548"/>
                  </a:cubicBezTo>
                  <a:cubicBezTo>
                    <a:pt x="311" y="5095"/>
                    <a:pt x="321" y="4643"/>
                    <a:pt x="332" y="4190"/>
                  </a:cubicBezTo>
                  <a:cubicBezTo>
                    <a:pt x="343" y="3762"/>
                    <a:pt x="355" y="3333"/>
                    <a:pt x="366" y="2905"/>
                  </a:cubicBezTo>
                  <a:cubicBezTo>
                    <a:pt x="372" y="2516"/>
                    <a:pt x="376" y="2127"/>
                    <a:pt x="381" y="1738"/>
                  </a:cubicBezTo>
                  <a:cubicBezTo>
                    <a:pt x="393" y="1444"/>
                    <a:pt x="404" y="1151"/>
                    <a:pt x="416" y="857"/>
                  </a:cubicBezTo>
                  <a:cubicBezTo>
                    <a:pt x="427" y="659"/>
                    <a:pt x="436" y="460"/>
                    <a:pt x="448" y="262"/>
                  </a:cubicBezTo>
                  <a:cubicBezTo>
                    <a:pt x="453" y="175"/>
                    <a:pt x="459" y="87"/>
                    <a:pt x="465" y="0"/>
                  </a:cubicBezTo>
                  <a:cubicBezTo>
                    <a:pt x="476" y="40"/>
                    <a:pt x="486" y="79"/>
                    <a:pt x="497" y="119"/>
                  </a:cubicBezTo>
                  <a:cubicBezTo>
                    <a:pt x="508" y="238"/>
                    <a:pt x="520" y="357"/>
                    <a:pt x="531" y="476"/>
                  </a:cubicBezTo>
                  <a:cubicBezTo>
                    <a:pt x="537" y="690"/>
                    <a:pt x="543" y="905"/>
                    <a:pt x="548" y="1119"/>
                  </a:cubicBezTo>
                  <a:cubicBezTo>
                    <a:pt x="560" y="1349"/>
                    <a:pt x="569" y="1580"/>
                    <a:pt x="581" y="1810"/>
                  </a:cubicBezTo>
                  <a:cubicBezTo>
                    <a:pt x="587" y="2056"/>
                    <a:pt x="592" y="2302"/>
                    <a:pt x="598" y="2548"/>
                  </a:cubicBezTo>
                  <a:cubicBezTo>
                    <a:pt x="609" y="2786"/>
                    <a:pt x="619" y="3024"/>
                    <a:pt x="630" y="3262"/>
                  </a:cubicBezTo>
                  <a:cubicBezTo>
                    <a:pt x="641" y="3492"/>
                    <a:pt x="653" y="3722"/>
                    <a:pt x="664" y="3952"/>
                  </a:cubicBezTo>
                  <a:cubicBezTo>
                    <a:pt x="670" y="4166"/>
                    <a:pt x="674" y="4381"/>
                    <a:pt x="679" y="4595"/>
                  </a:cubicBezTo>
                  <a:cubicBezTo>
                    <a:pt x="691" y="4786"/>
                    <a:pt x="702" y="4976"/>
                    <a:pt x="714" y="5167"/>
                  </a:cubicBezTo>
                  <a:cubicBezTo>
                    <a:pt x="725" y="5349"/>
                    <a:pt x="735" y="5532"/>
                    <a:pt x="746" y="5714"/>
                  </a:cubicBezTo>
                  <a:cubicBezTo>
                    <a:pt x="752" y="5889"/>
                    <a:pt x="757" y="6063"/>
                    <a:pt x="763" y="6238"/>
                  </a:cubicBezTo>
                  <a:cubicBezTo>
                    <a:pt x="774" y="6389"/>
                    <a:pt x="786" y="6539"/>
                    <a:pt x="797" y="6690"/>
                  </a:cubicBezTo>
                  <a:cubicBezTo>
                    <a:pt x="809" y="6833"/>
                    <a:pt x="818" y="6976"/>
                    <a:pt x="829" y="7119"/>
                  </a:cubicBezTo>
                  <a:lnTo>
                    <a:pt x="847" y="7500"/>
                  </a:lnTo>
                  <a:cubicBezTo>
                    <a:pt x="858" y="7619"/>
                    <a:pt x="867" y="7738"/>
                    <a:pt x="879" y="7857"/>
                  </a:cubicBezTo>
                  <a:cubicBezTo>
                    <a:pt x="890" y="7960"/>
                    <a:pt x="902" y="8064"/>
                    <a:pt x="913" y="8167"/>
                  </a:cubicBezTo>
                  <a:cubicBezTo>
                    <a:pt x="919" y="8254"/>
                    <a:pt x="923" y="8342"/>
                    <a:pt x="928" y="8429"/>
                  </a:cubicBezTo>
                  <a:cubicBezTo>
                    <a:pt x="940" y="8508"/>
                    <a:pt x="951" y="8588"/>
                    <a:pt x="962" y="8667"/>
                  </a:cubicBezTo>
                  <a:cubicBezTo>
                    <a:pt x="974" y="8738"/>
                    <a:pt x="983" y="8810"/>
                    <a:pt x="995" y="8881"/>
                  </a:cubicBezTo>
                  <a:cubicBezTo>
                    <a:pt x="1000" y="8937"/>
                    <a:pt x="1006" y="8992"/>
                    <a:pt x="1012" y="9048"/>
                  </a:cubicBezTo>
                  <a:cubicBezTo>
                    <a:pt x="1023" y="9095"/>
                    <a:pt x="1035" y="9143"/>
                    <a:pt x="1046" y="9190"/>
                  </a:cubicBezTo>
                  <a:cubicBezTo>
                    <a:pt x="1057" y="9230"/>
                    <a:pt x="1067" y="9270"/>
                    <a:pt x="1078" y="9310"/>
                  </a:cubicBezTo>
                  <a:cubicBezTo>
                    <a:pt x="1084" y="9350"/>
                    <a:pt x="1090" y="9389"/>
                    <a:pt x="1095" y="9429"/>
                  </a:cubicBezTo>
                  <a:cubicBezTo>
                    <a:pt x="1107" y="9461"/>
                    <a:pt x="1116" y="9492"/>
                    <a:pt x="1128" y="9524"/>
                  </a:cubicBezTo>
                  <a:cubicBezTo>
                    <a:pt x="1139" y="9548"/>
                    <a:pt x="1150" y="9571"/>
                    <a:pt x="1162" y="9595"/>
                  </a:cubicBezTo>
                  <a:cubicBezTo>
                    <a:pt x="1168" y="9611"/>
                    <a:pt x="1171" y="9627"/>
                    <a:pt x="1177" y="9643"/>
                  </a:cubicBezTo>
                  <a:cubicBezTo>
                    <a:pt x="1188" y="9659"/>
                    <a:pt x="1200" y="9674"/>
                    <a:pt x="1211" y="9690"/>
                  </a:cubicBezTo>
                  <a:cubicBezTo>
                    <a:pt x="1217" y="9706"/>
                    <a:pt x="1222" y="9722"/>
                    <a:pt x="1228" y="9738"/>
                  </a:cubicBezTo>
                  <a:cubicBezTo>
                    <a:pt x="1240" y="9754"/>
                    <a:pt x="1249" y="9770"/>
                    <a:pt x="1261" y="9786"/>
                  </a:cubicBezTo>
                  <a:cubicBezTo>
                    <a:pt x="1272" y="9794"/>
                    <a:pt x="1284" y="9802"/>
                    <a:pt x="1295" y="9810"/>
                  </a:cubicBezTo>
                  <a:cubicBezTo>
                    <a:pt x="1300" y="9818"/>
                    <a:pt x="1304" y="9825"/>
                    <a:pt x="1310" y="9833"/>
                  </a:cubicBezTo>
                  <a:cubicBezTo>
                    <a:pt x="1321" y="9841"/>
                    <a:pt x="1333" y="9849"/>
                    <a:pt x="1344" y="9857"/>
                  </a:cubicBezTo>
                  <a:lnTo>
                    <a:pt x="1376" y="9857"/>
                  </a:lnTo>
                  <a:cubicBezTo>
                    <a:pt x="1382" y="9865"/>
                    <a:pt x="1387" y="9873"/>
                    <a:pt x="1393" y="9881"/>
                  </a:cubicBezTo>
                  <a:cubicBezTo>
                    <a:pt x="1405" y="9889"/>
                    <a:pt x="1414" y="9897"/>
                    <a:pt x="1426" y="9905"/>
                  </a:cubicBezTo>
                  <a:lnTo>
                    <a:pt x="1460" y="9905"/>
                  </a:lnTo>
                  <a:cubicBezTo>
                    <a:pt x="1466" y="9913"/>
                    <a:pt x="1471" y="9921"/>
                    <a:pt x="1477" y="9929"/>
                  </a:cubicBezTo>
                  <a:lnTo>
                    <a:pt x="1544" y="9929"/>
                  </a:lnTo>
                  <a:cubicBezTo>
                    <a:pt x="1549" y="9937"/>
                    <a:pt x="1553" y="9944"/>
                    <a:pt x="1559" y="9952"/>
                  </a:cubicBezTo>
                  <a:lnTo>
                    <a:pt x="1842" y="9952"/>
                  </a:lnTo>
                  <a:cubicBezTo>
                    <a:pt x="1853" y="9960"/>
                    <a:pt x="1863" y="9968"/>
                    <a:pt x="1874" y="9976"/>
                  </a:cubicBezTo>
                  <a:lnTo>
                    <a:pt x="2174" y="9976"/>
                  </a:lnTo>
                  <a:cubicBezTo>
                    <a:pt x="2180" y="9984"/>
                    <a:pt x="2183" y="9992"/>
                    <a:pt x="2189" y="10000"/>
                  </a:cubicBezTo>
                  <a:lnTo>
                    <a:pt x="2256" y="10000"/>
                  </a:lnTo>
                  <a:cubicBezTo>
                    <a:pt x="2262" y="9992"/>
                    <a:pt x="2267" y="9984"/>
                    <a:pt x="2273" y="9976"/>
                  </a:cubicBezTo>
                  <a:cubicBezTo>
                    <a:pt x="2284" y="9984"/>
                    <a:pt x="2294" y="9992"/>
                    <a:pt x="2305" y="10000"/>
                  </a:cubicBezTo>
                </a:path>
              </a:pathLst>
            </a:custGeom>
            <a:noFill/>
            <a:ln w="22225">
              <a:solidFill>
                <a:srgbClr val="4472C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230" name="Freeform 7">
              <a:extLst>
                <a:ext uri="{FF2B5EF4-FFF2-40B4-BE49-F238E27FC236}">
                  <a16:creationId xmlns:a16="http://schemas.microsoft.com/office/drawing/2014/main" id="{1273017D-39F9-4530-8C5B-F7BF270AC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6999" y="5087798"/>
              <a:ext cx="97473" cy="839595"/>
            </a:xfrm>
            <a:custGeom>
              <a:avLst/>
              <a:gdLst>
                <a:gd name="T0" fmla="*/ 2784 w 6870"/>
                <a:gd name="T1" fmla="*/ 2520 h 2520"/>
                <a:gd name="T2" fmla="*/ 2802 w 6870"/>
                <a:gd name="T3" fmla="*/ 2508 h 2520"/>
                <a:gd name="T4" fmla="*/ 2826 w 6870"/>
                <a:gd name="T5" fmla="*/ 2472 h 2520"/>
                <a:gd name="T6" fmla="*/ 2844 w 6870"/>
                <a:gd name="T7" fmla="*/ 2388 h 2520"/>
                <a:gd name="T8" fmla="*/ 2862 w 6870"/>
                <a:gd name="T9" fmla="*/ 2172 h 2520"/>
                <a:gd name="T10" fmla="*/ 2886 w 6870"/>
                <a:gd name="T11" fmla="*/ 1710 h 2520"/>
                <a:gd name="T12" fmla="*/ 2904 w 6870"/>
                <a:gd name="T13" fmla="*/ 1056 h 2520"/>
                <a:gd name="T14" fmla="*/ 2922 w 6870"/>
                <a:gd name="T15" fmla="*/ 438 h 2520"/>
                <a:gd name="T16" fmla="*/ 2946 w 6870"/>
                <a:gd name="T17" fmla="*/ 66 h 2520"/>
                <a:gd name="T18" fmla="*/ 2964 w 6870"/>
                <a:gd name="T19" fmla="*/ 30 h 2520"/>
                <a:gd name="T20" fmla="*/ 2982 w 6870"/>
                <a:gd name="T21" fmla="*/ 282 h 2520"/>
                <a:gd name="T22" fmla="*/ 3000 w 6870"/>
                <a:gd name="T23" fmla="*/ 642 h 2520"/>
                <a:gd name="T24" fmla="*/ 3024 w 6870"/>
                <a:gd name="T25" fmla="*/ 996 h 2520"/>
                <a:gd name="T26" fmla="*/ 3042 w 6870"/>
                <a:gd name="T27" fmla="*/ 1302 h 2520"/>
                <a:gd name="T28" fmla="*/ 3060 w 6870"/>
                <a:gd name="T29" fmla="*/ 1572 h 2520"/>
                <a:gd name="T30" fmla="*/ 3084 w 6870"/>
                <a:gd name="T31" fmla="*/ 1794 h 2520"/>
                <a:gd name="T32" fmla="*/ 3102 w 6870"/>
                <a:gd name="T33" fmla="*/ 1980 h 2520"/>
                <a:gd name="T34" fmla="*/ 3120 w 6870"/>
                <a:gd name="T35" fmla="*/ 2124 h 2520"/>
                <a:gd name="T36" fmla="*/ 3144 w 6870"/>
                <a:gd name="T37" fmla="*/ 2238 h 2520"/>
                <a:gd name="T38" fmla="*/ 3162 w 6870"/>
                <a:gd name="T39" fmla="*/ 2316 h 2520"/>
                <a:gd name="T40" fmla="*/ 3180 w 6870"/>
                <a:gd name="T41" fmla="*/ 2376 h 2520"/>
                <a:gd name="T42" fmla="*/ 3204 w 6870"/>
                <a:gd name="T43" fmla="*/ 2418 h 2520"/>
                <a:gd name="T44" fmla="*/ 3222 w 6870"/>
                <a:gd name="T45" fmla="*/ 2442 h 2520"/>
                <a:gd name="T46" fmla="*/ 3240 w 6870"/>
                <a:gd name="T47" fmla="*/ 2466 h 2520"/>
                <a:gd name="T48" fmla="*/ 3258 w 6870"/>
                <a:gd name="T49" fmla="*/ 2478 h 2520"/>
                <a:gd name="T50" fmla="*/ 3282 w 6870"/>
                <a:gd name="T51" fmla="*/ 2484 h 2520"/>
                <a:gd name="T52" fmla="*/ 3300 w 6870"/>
                <a:gd name="T53" fmla="*/ 2496 h 2520"/>
                <a:gd name="T54" fmla="*/ 3318 w 6870"/>
                <a:gd name="T55" fmla="*/ 2502 h 2520"/>
                <a:gd name="T56" fmla="*/ 3348 w 6870"/>
                <a:gd name="T57" fmla="*/ 2508 h 2520"/>
                <a:gd name="T58" fmla="*/ 3462 w 6870"/>
                <a:gd name="T59" fmla="*/ 2514 h 2520"/>
                <a:gd name="T60" fmla="*/ 3576 w 6870"/>
                <a:gd name="T61" fmla="*/ 2520 h 2520"/>
                <a:gd name="T62" fmla="*/ 3606 w 6870"/>
                <a:gd name="T63" fmla="*/ 2514 h 2520"/>
                <a:gd name="T64" fmla="*/ 6870 w 6870"/>
                <a:gd name="T65" fmla="*/ 2520 h 2520"/>
                <a:gd name="connsiteX0" fmla="*/ 0 w 5266"/>
                <a:gd name="connsiteY0" fmla="*/ 10000 h 10000"/>
                <a:gd name="connsiteX1" fmla="*/ 4052 w 5266"/>
                <a:gd name="connsiteY1" fmla="*/ 10000 h 10000"/>
                <a:gd name="connsiteX2" fmla="*/ 4070 w 5266"/>
                <a:gd name="connsiteY2" fmla="*/ 9976 h 10000"/>
                <a:gd name="connsiteX3" fmla="*/ 4079 w 5266"/>
                <a:gd name="connsiteY3" fmla="*/ 9952 h 10000"/>
                <a:gd name="connsiteX4" fmla="*/ 4096 w 5266"/>
                <a:gd name="connsiteY4" fmla="*/ 9881 h 10000"/>
                <a:gd name="connsiteX5" fmla="*/ 4114 w 5266"/>
                <a:gd name="connsiteY5" fmla="*/ 9810 h 10000"/>
                <a:gd name="connsiteX6" fmla="*/ 4122 w 5266"/>
                <a:gd name="connsiteY6" fmla="*/ 9667 h 10000"/>
                <a:gd name="connsiteX7" fmla="*/ 4140 w 5266"/>
                <a:gd name="connsiteY7" fmla="*/ 9476 h 10000"/>
                <a:gd name="connsiteX8" fmla="*/ 4157 w 5266"/>
                <a:gd name="connsiteY8" fmla="*/ 9143 h 10000"/>
                <a:gd name="connsiteX9" fmla="*/ 4166 w 5266"/>
                <a:gd name="connsiteY9" fmla="*/ 8619 h 10000"/>
                <a:gd name="connsiteX10" fmla="*/ 4183 w 5266"/>
                <a:gd name="connsiteY10" fmla="*/ 7833 h 10000"/>
                <a:gd name="connsiteX11" fmla="*/ 4201 w 5266"/>
                <a:gd name="connsiteY11" fmla="*/ 6786 h 10000"/>
                <a:gd name="connsiteX12" fmla="*/ 4210 w 5266"/>
                <a:gd name="connsiteY12" fmla="*/ 5548 h 10000"/>
                <a:gd name="connsiteX13" fmla="*/ 4227 w 5266"/>
                <a:gd name="connsiteY13" fmla="*/ 4190 h 10000"/>
                <a:gd name="connsiteX14" fmla="*/ 4245 w 5266"/>
                <a:gd name="connsiteY14" fmla="*/ 2905 h 10000"/>
                <a:gd name="connsiteX15" fmla="*/ 4253 w 5266"/>
                <a:gd name="connsiteY15" fmla="*/ 1738 h 10000"/>
                <a:gd name="connsiteX16" fmla="*/ 4271 w 5266"/>
                <a:gd name="connsiteY16" fmla="*/ 857 h 10000"/>
                <a:gd name="connsiteX17" fmla="*/ 4288 w 5266"/>
                <a:gd name="connsiteY17" fmla="*/ 262 h 10000"/>
                <a:gd name="connsiteX18" fmla="*/ 4297 w 5266"/>
                <a:gd name="connsiteY18" fmla="*/ 0 h 10000"/>
                <a:gd name="connsiteX19" fmla="*/ 4314 w 5266"/>
                <a:gd name="connsiteY19" fmla="*/ 119 h 10000"/>
                <a:gd name="connsiteX20" fmla="*/ 4332 w 5266"/>
                <a:gd name="connsiteY20" fmla="*/ 476 h 10000"/>
                <a:gd name="connsiteX21" fmla="*/ 4341 w 5266"/>
                <a:gd name="connsiteY21" fmla="*/ 1119 h 10000"/>
                <a:gd name="connsiteX22" fmla="*/ 4358 w 5266"/>
                <a:gd name="connsiteY22" fmla="*/ 1810 h 10000"/>
                <a:gd name="connsiteX23" fmla="*/ 4367 w 5266"/>
                <a:gd name="connsiteY23" fmla="*/ 2548 h 10000"/>
                <a:gd name="connsiteX24" fmla="*/ 4384 w 5266"/>
                <a:gd name="connsiteY24" fmla="*/ 3262 h 10000"/>
                <a:gd name="connsiteX25" fmla="*/ 4402 w 5266"/>
                <a:gd name="connsiteY25" fmla="*/ 3952 h 10000"/>
                <a:gd name="connsiteX26" fmla="*/ 4410 w 5266"/>
                <a:gd name="connsiteY26" fmla="*/ 4595 h 10000"/>
                <a:gd name="connsiteX27" fmla="*/ 4428 w 5266"/>
                <a:gd name="connsiteY27" fmla="*/ 5167 h 10000"/>
                <a:gd name="connsiteX28" fmla="*/ 4445 w 5266"/>
                <a:gd name="connsiteY28" fmla="*/ 5714 h 10000"/>
                <a:gd name="connsiteX29" fmla="*/ 4454 w 5266"/>
                <a:gd name="connsiteY29" fmla="*/ 6238 h 10000"/>
                <a:gd name="connsiteX30" fmla="*/ 4472 w 5266"/>
                <a:gd name="connsiteY30" fmla="*/ 6690 h 10000"/>
                <a:gd name="connsiteX31" fmla="*/ 4489 w 5266"/>
                <a:gd name="connsiteY31" fmla="*/ 7119 h 10000"/>
                <a:gd name="connsiteX32" fmla="*/ 4498 w 5266"/>
                <a:gd name="connsiteY32" fmla="*/ 7500 h 10000"/>
                <a:gd name="connsiteX33" fmla="*/ 4515 w 5266"/>
                <a:gd name="connsiteY33" fmla="*/ 7857 h 10000"/>
                <a:gd name="connsiteX34" fmla="*/ 4533 w 5266"/>
                <a:gd name="connsiteY34" fmla="*/ 8167 h 10000"/>
                <a:gd name="connsiteX35" fmla="*/ 4541 w 5266"/>
                <a:gd name="connsiteY35" fmla="*/ 8429 h 10000"/>
                <a:gd name="connsiteX36" fmla="*/ 4559 w 5266"/>
                <a:gd name="connsiteY36" fmla="*/ 8667 h 10000"/>
                <a:gd name="connsiteX37" fmla="*/ 4576 w 5266"/>
                <a:gd name="connsiteY37" fmla="*/ 8881 h 10000"/>
                <a:gd name="connsiteX38" fmla="*/ 4585 w 5266"/>
                <a:gd name="connsiteY38" fmla="*/ 9048 h 10000"/>
                <a:gd name="connsiteX39" fmla="*/ 4603 w 5266"/>
                <a:gd name="connsiteY39" fmla="*/ 9190 h 10000"/>
                <a:gd name="connsiteX40" fmla="*/ 4620 w 5266"/>
                <a:gd name="connsiteY40" fmla="*/ 9310 h 10000"/>
                <a:gd name="connsiteX41" fmla="*/ 4629 w 5266"/>
                <a:gd name="connsiteY41" fmla="*/ 9429 h 10000"/>
                <a:gd name="connsiteX42" fmla="*/ 4646 w 5266"/>
                <a:gd name="connsiteY42" fmla="*/ 9524 h 10000"/>
                <a:gd name="connsiteX43" fmla="*/ 4664 w 5266"/>
                <a:gd name="connsiteY43" fmla="*/ 9595 h 10000"/>
                <a:gd name="connsiteX44" fmla="*/ 4672 w 5266"/>
                <a:gd name="connsiteY44" fmla="*/ 9643 h 10000"/>
                <a:gd name="connsiteX45" fmla="*/ 4690 w 5266"/>
                <a:gd name="connsiteY45" fmla="*/ 9690 h 10000"/>
                <a:gd name="connsiteX46" fmla="*/ 4699 w 5266"/>
                <a:gd name="connsiteY46" fmla="*/ 9738 h 10000"/>
                <a:gd name="connsiteX47" fmla="*/ 4716 w 5266"/>
                <a:gd name="connsiteY47" fmla="*/ 9786 h 10000"/>
                <a:gd name="connsiteX48" fmla="*/ 4734 w 5266"/>
                <a:gd name="connsiteY48" fmla="*/ 9810 h 10000"/>
                <a:gd name="connsiteX49" fmla="*/ 4742 w 5266"/>
                <a:gd name="connsiteY49" fmla="*/ 9833 h 10000"/>
                <a:gd name="connsiteX50" fmla="*/ 4760 w 5266"/>
                <a:gd name="connsiteY50" fmla="*/ 9857 h 10000"/>
                <a:gd name="connsiteX51" fmla="*/ 4777 w 5266"/>
                <a:gd name="connsiteY51" fmla="*/ 9857 h 10000"/>
                <a:gd name="connsiteX52" fmla="*/ 4786 w 5266"/>
                <a:gd name="connsiteY52" fmla="*/ 9881 h 10000"/>
                <a:gd name="connsiteX53" fmla="*/ 4803 w 5266"/>
                <a:gd name="connsiteY53" fmla="*/ 9905 h 10000"/>
                <a:gd name="connsiteX54" fmla="*/ 4821 w 5266"/>
                <a:gd name="connsiteY54" fmla="*/ 9905 h 10000"/>
                <a:gd name="connsiteX55" fmla="*/ 4830 w 5266"/>
                <a:gd name="connsiteY55" fmla="*/ 9929 h 10000"/>
                <a:gd name="connsiteX56" fmla="*/ 4865 w 5266"/>
                <a:gd name="connsiteY56" fmla="*/ 9929 h 10000"/>
                <a:gd name="connsiteX57" fmla="*/ 4873 w 5266"/>
                <a:gd name="connsiteY57" fmla="*/ 9952 h 10000"/>
                <a:gd name="connsiteX58" fmla="*/ 5022 w 5266"/>
                <a:gd name="connsiteY58" fmla="*/ 9952 h 10000"/>
                <a:gd name="connsiteX59" fmla="*/ 5039 w 5266"/>
                <a:gd name="connsiteY59" fmla="*/ 9976 h 10000"/>
                <a:gd name="connsiteX60" fmla="*/ 5197 w 5266"/>
                <a:gd name="connsiteY60" fmla="*/ 9976 h 10000"/>
                <a:gd name="connsiteX61" fmla="*/ 5205 w 5266"/>
                <a:gd name="connsiteY61" fmla="*/ 10000 h 10000"/>
                <a:gd name="connsiteX62" fmla="*/ 5240 w 5266"/>
                <a:gd name="connsiteY62" fmla="*/ 10000 h 10000"/>
                <a:gd name="connsiteX63" fmla="*/ 5249 w 5266"/>
                <a:gd name="connsiteY63" fmla="*/ 9976 h 10000"/>
                <a:gd name="connsiteX64" fmla="*/ 5266 w 5266"/>
                <a:gd name="connsiteY64" fmla="*/ 10000 h 10000"/>
                <a:gd name="connsiteX0" fmla="*/ 0 w 2305"/>
                <a:gd name="connsiteY0" fmla="*/ 10000 h 10000"/>
                <a:gd name="connsiteX1" fmla="*/ 34 w 2305"/>
                <a:gd name="connsiteY1" fmla="*/ 9976 h 10000"/>
                <a:gd name="connsiteX2" fmla="*/ 51 w 2305"/>
                <a:gd name="connsiteY2" fmla="*/ 9952 h 10000"/>
                <a:gd name="connsiteX3" fmla="*/ 83 w 2305"/>
                <a:gd name="connsiteY3" fmla="*/ 9881 h 10000"/>
                <a:gd name="connsiteX4" fmla="*/ 117 w 2305"/>
                <a:gd name="connsiteY4" fmla="*/ 9810 h 10000"/>
                <a:gd name="connsiteX5" fmla="*/ 133 w 2305"/>
                <a:gd name="connsiteY5" fmla="*/ 9667 h 10000"/>
                <a:gd name="connsiteX6" fmla="*/ 167 w 2305"/>
                <a:gd name="connsiteY6" fmla="*/ 9476 h 10000"/>
                <a:gd name="connsiteX7" fmla="*/ 199 w 2305"/>
                <a:gd name="connsiteY7" fmla="*/ 9143 h 10000"/>
                <a:gd name="connsiteX8" fmla="*/ 216 w 2305"/>
                <a:gd name="connsiteY8" fmla="*/ 8619 h 10000"/>
                <a:gd name="connsiteX9" fmla="*/ 248 w 2305"/>
                <a:gd name="connsiteY9" fmla="*/ 7833 h 10000"/>
                <a:gd name="connsiteX10" fmla="*/ 283 w 2305"/>
                <a:gd name="connsiteY10" fmla="*/ 6786 h 10000"/>
                <a:gd name="connsiteX11" fmla="*/ 300 w 2305"/>
                <a:gd name="connsiteY11" fmla="*/ 5548 h 10000"/>
                <a:gd name="connsiteX12" fmla="*/ 332 w 2305"/>
                <a:gd name="connsiteY12" fmla="*/ 4190 h 10000"/>
                <a:gd name="connsiteX13" fmla="*/ 366 w 2305"/>
                <a:gd name="connsiteY13" fmla="*/ 2905 h 10000"/>
                <a:gd name="connsiteX14" fmla="*/ 381 w 2305"/>
                <a:gd name="connsiteY14" fmla="*/ 1738 h 10000"/>
                <a:gd name="connsiteX15" fmla="*/ 416 w 2305"/>
                <a:gd name="connsiteY15" fmla="*/ 857 h 10000"/>
                <a:gd name="connsiteX16" fmla="*/ 448 w 2305"/>
                <a:gd name="connsiteY16" fmla="*/ 262 h 10000"/>
                <a:gd name="connsiteX17" fmla="*/ 465 w 2305"/>
                <a:gd name="connsiteY17" fmla="*/ 0 h 10000"/>
                <a:gd name="connsiteX18" fmla="*/ 497 w 2305"/>
                <a:gd name="connsiteY18" fmla="*/ 119 h 10000"/>
                <a:gd name="connsiteX19" fmla="*/ 531 w 2305"/>
                <a:gd name="connsiteY19" fmla="*/ 476 h 10000"/>
                <a:gd name="connsiteX20" fmla="*/ 548 w 2305"/>
                <a:gd name="connsiteY20" fmla="*/ 1119 h 10000"/>
                <a:gd name="connsiteX21" fmla="*/ 581 w 2305"/>
                <a:gd name="connsiteY21" fmla="*/ 1810 h 10000"/>
                <a:gd name="connsiteX22" fmla="*/ 598 w 2305"/>
                <a:gd name="connsiteY22" fmla="*/ 2548 h 10000"/>
                <a:gd name="connsiteX23" fmla="*/ 630 w 2305"/>
                <a:gd name="connsiteY23" fmla="*/ 3262 h 10000"/>
                <a:gd name="connsiteX24" fmla="*/ 664 w 2305"/>
                <a:gd name="connsiteY24" fmla="*/ 3952 h 10000"/>
                <a:gd name="connsiteX25" fmla="*/ 679 w 2305"/>
                <a:gd name="connsiteY25" fmla="*/ 4595 h 10000"/>
                <a:gd name="connsiteX26" fmla="*/ 714 w 2305"/>
                <a:gd name="connsiteY26" fmla="*/ 5167 h 10000"/>
                <a:gd name="connsiteX27" fmla="*/ 746 w 2305"/>
                <a:gd name="connsiteY27" fmla="*/ 5714 h 10000"/>
                <a:gd name="connsiteX28" fmla="*/ 763 w 2305"/>
                <a:gd name="connsiteY28" fmla="*/ 6238 h 10000"/>
                <a:gd name="connsiteX29" fmla="*/ 797 w 2305"/>
                <a:gd name="connsiteY29" fmla="*/ 6690 h 10000"/>
                <a:gd name="connsiteX30" fmla="*/ 829 w 2305"/>
                <a:gd name="connsiteY30" fmla="*/ 7119 h 10000"/>
                <a:gd name="connsiteX31" fmla="*/ 847 w 2305"/>
                <a:gd name="connsiteY31" fmla="*/ 7500 h 10000"/>
                <a:gd name="connsiteX32" fmla="*/ 879 w 2305"/>
                <a:gd name="connsiteY32" fmla="*/ 7857 h 10000"/>
                <a:gd name="connsiteX33" fmla="*/ 913 w 2305"/>
                <a:gd name="connsiteY33" fmla="*/ 8167 h 10000"/>
                <a:gd name="connsiteX34" fmla="*/ 928 w 2305"/>
                <a:gd name="connsiteY34" fmla="*/ 8429 h 10000"/>
                <a:gd name="connsiteX35" fmla="*/ 962 w 2305"/>
                <a:gd name="connsiteY35" fmla="*/ 8667 h 10000"/>
                <a:gd name="connsiteX36" fmla="*/ 995 w 2305"/>
                <a:gd name="connsiteY36" fmla="*/ 8881 h 10000"/>
                <a:gd name="connsiteX37" fmla="*/ 1012 w 2305"/>
                <a:gd name="connsiteY37" fmla="*/ 9048 h 10000"/>
                <a:gd name="connsiteX38" fmla="*/ 1046 w 2305"/>
                <a:gd name="connsiteY38" fmla="*/ 9190 h 10000"/>
                <a:gd name="connsiteX39" fmla="*/ 1078 w 2305"/>
                <a:gd name="connsiteY39" fmla="*/ 9310 h 10000"/>
                <a:gd name="connsiteX40" fmla="*/ 1095 w 2305"/>
                <a:gd name="connsiteY40" fmla="*/ 9429 h 10000"/>
                <a:gd name="connsiteX41" fmla="*/ 1128 w 2305"/>
                <a:gd name="connsiteY41" fmla="*/ 9524 h 10000"/>
                <a:gd name="connsiteX42" fmla="*/ 1162 w 2305"/>
                <a:gd name="connsiteY42" fmla="*/ 9595 h 10000"/>
                <a:gd name="connsiteX43" fmla="*/ 1177 w 2305"/>
                <a:gd name="connsiteY43" fmla="*/ 9643 h 10000"/>
                <a:gd name="connsiteX44" fmla="*/ 1211 w 2305"/>
                <a:gd name="connsiteY44" fmla="*/ 9690 h 10000"/>
                <a:gd name="connsiteX45" fmla="*/ 1228 w 2305"/>
                <a:gd name="connsiteY45" fmla="*/ 9738 h 10000"/>
                <a:gd name="connsiteX46" fmla="*/ 1261 w 2305"/>
                <a:gd name="connsiteY46" fmla="*/ 9786 h 10000"/>
                <a:gd name="connsiteX47" fmla="*/ 1295 w 2305"/>
                <a:gd name="connsiteY47" fmla="*/ 9810 h 10000"/>
                <a:gd name="connsiteX48" fmla="*/ 1310 w 2305"/>
                <a:gd name="connsiteY48" fmla="*/ 9833 h 10000"/>
                <a:gd name="connsiteX49" fmla="*/ 1344 w 2305"/>
                <a:gd name="connsiteY49" fmla="*/ 9857 h 10000"/>
                <a:gd name="connsiteX50" fmla="*/ 1376 w 2305"/>
                <a:gd name="connsiteY50" fmla="*/ 9857 h 10000"/>
                <a:gd name="connsiteX51" fmla="*/ 1393 w 2305"/>
                <a:gd name="connsiteY51" fmla="*/ 9881 h 10000"/>
                <a:gd name="connsiteX52" fmla="*/ 1426 w 2305"/>
                <a:gd name="connsiteY52" fmla="*/ 9905 h 10000"/>
                <a:gd name="connsiteX53" fmla="*/ 1460 w 2305"/>
                <a:gd name="connsiteY53" fmla="*/ 9905 h 10000"/>
                <a:gd name="connsiteX54" fmla="*/ 1477 w 2305"/>
                <a:gd name="connsiteY54" fmla="*/ 9929 h 10000"/>
                <a:gd name="connsiteX55" fmla="*/ 1544 w 2305"/>
                <a:gd name="connsiteY55" fmla="*/ 9929 h 10000"/>
                <a:gd name="connsiteX56" fmla="*/ 1559 w 2305"/>
                <a:gd name="connsiteY56" fmla="*/ 9952 h 10000"/>
                <a:gd name="connsiteX57" fmla="*/ 1842 w 2305"/>
                <a:gd name="connsiteY57" fmla="*/ 9952 h 10000"/>
                <a:gd name="connsiteX58" fmla="*/ 1874 w 2305"/>
                <a:gd name="connsiteY58" fmla="*/ 9976 h 10000"/>
                <a:gd name="connsiteX59" fmla="*/ 2174 w 2305"/>
                <a:gd name="connsiteY59" fmla="*/ 9976 h 10000"/>
                <a:gd name="connsiteX60" fmla="*/ 2189 w 2305"/>
                <a:gd name="connsiteY60" fmla="*/ 10000 h 10000"/>
                <a:gd name="connsiteX61" fmla="*/ 2256 w 2305"/>
                <a:gd name="connsiteY61" fmla="*/ 10000 h 10000"/>
                <a:gd name="connsiteX62" fmla="*/ 2273 w 2305"/>
                <a:gd name="connsiteY62" fmla="*/ 9976 h 10000"/>
                <a:gd name="connsiteX63" fmla="*/ 2305 w 2305"/>
                <a:gd name="connsiteY6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305" h="10000">
                  <a:moveTo>
                    <a:pt x="0" y="10000"/>
                  </a:moveTo>
                  <a:cubicBezTo>
                    <a:pt x="11" y="9992"/>
                    <a:pt x="23" y="9984"/>
                    <a:pt x="34" y="9976"/>
                  </a:cubicBezTo>
                  <a:cubicBezTo>
                    <a:pt x="40" y="9968"/>
                    <a:pt x="45" y="9960"/>
                    <a:pt x="51" y="9952"/>
                  </a:cubicBezTo>
                  <a:cubicBezTo>
                    <a:pt x="62" y="9928"/>
                    <a:pt x="72" y="9905"/>
                    <a:pt x="83" y="9881"/>
                  </a:cubicBezTo>
                  <a:cubicBezTo>
                    <a:pt x="95" y="9857"/>
                    <a:pt x="106" y="9834"/>
                    <a:pt x="117" y="9810"/>
                  </a:cubicBezTo>
                  <a:cubicBezTo>
                    <a:pt x="123" y="9762"/>
                    <a:pt x="127" y="9715"/>
                    <a:pt x="133" y="9667"/>
                  </a:cubicBezTo>
                  <a:cubicBezTo>
                    <a:pt x="144" y="9603"/>
                    <a:pt x="155" y="9540"/>
                    <a:pt x="167" y="9476"/>
                  </a:cubicBezTo>
                  <a:cubicBezTo>
                    <a:pt x="178" y="9365"/>
                    <a:pt x="188" y="9254"/>
                    <a:pt x="199" y="9143"/>
                  </a:cubicBezTo>
                  <a:cubicBezTo>
                    <a:pt x="205" y="8968"/>
                    <a:pt x="210" y="8794"/>
                    <a:pt x="216" y="8619"/>
                  </a:cubicBezTo>
                  <a:cubicBezTo>
                    <a:pt x="228" y="8357"/>
                    <a:pt x="237" y="8095"/>
                    <a:pt x="248" y="7833"/>
                  </a:cubicBezTo>
                  <a:cubicBezTo>
                    <a:pt x="260" y="7484"/>
                    <a:pt x="271" y="7135"/>
                    <a:pt x="283" y="6786"/>
                  </a:cubicBezTo>
                  <a:cubicBezTo>
                    <a:pt x="288" y="6373"/>
                    <a:pt x="294" y="5961"/>
                    <a:pt x="300" y="5548"/>
                  </a:cubicBezTo>
                  <a:cubicBezTo>
                    <a:pt x="311" y="5095"/>
                    <a:pt x="321" y="4643"/>
                    <a:pt x="332" y="4190"/>
                  </a:cubicBezTo>
                  <a:cubicBezTo>
                    <a:pt x="343" y="3762"/>
                    <a:pt x="355" y="3333"/>
                    <a:pt x="366" y="2905"/>
                  </a:cubicBezTo>
                  <a:cubicBezTo>
                    <a:pt x="372" y="2516"/>
                    <a:pt x="376" y="2127"/>
                    <a:pt x="381" y="1738"/>
                  </a:cubicBezTo>
                  <a:cubicBezTo>
                    <a:pt x="393" y="1444"/>
                    <a:pt x="404" y="1151"/>
                    <a:pt x="416" y="857"/>
                  </a:cubicBezTo>
                  <a:cubicBezTo>
                    <a:pt x="427" y="659"/>
                    <a:pt x="436" y="460"/>
                    <a:pt x="448" y="262"/>
                  </a:cubicBezTo>
                  <a:cubicBezTo>
                    <a:pt x="453" y="175"/>
                    <a:pt x="459" y="87"/>
                    <a:pt x="465" y="0"/>
                  </a:cubicBezTo>
                  <a:cubicBezTo>
                    <a:pt x="476" y="40"/>
                    <a:pt x="486" y="79"/>
                    <a:pt x="497" y="119"/>
                  </a:cubicBezTo>
                  <a:cubicBezTo>
                    <a:pt x="508" y="238"/>
                    <a:pt x="520" y="357"/>
                    <a:pt x="531" y="476"/>
                  </a:cubicBezTo>
                  <a:cubicBezTo>
                    <a:pt x="537" y="690"/>
                    <a:pt x="543" y="905"/>
                    <a:pt x="548" y="1119"/>
                  </a:cubicBezTo>
                  <a:cubicBezTo>
                    <a:pt x="560" y="1349"/>
                    <a:pt x="569" y="1580"/>
                    <a:pt x="581" y="1810"/>
                  </a:cubicBezTo>
                  <a:cubicBezTo>
                    <a:pt x="587" y="2056"/>
                    <a:pt x="592" y="2302"/>
                    <a:pt x="598" y="2548"/>
                  </a:cubicBezTo>
                  <a:cubicBezTo>
                    <a:pt x="609" y="2786"/>
                    <a:pt x="619" y="3024"/>
                    <a:pt x="630" y="3262"/>
                  </a:cubicBezTo>
                  <a:cubicBezTo>
                    <a:pt x="641" y="3492"/>
                    <a:pt x="653" y="3722"/>
                    <a:pt x="664" y="3952"/>
                  </a:cubicBezTo>
                  <a:cubicBezTo>
                    <a:pt x="670" y="4166"/>
                    <a:pt x="674" y="4381"/>
                    <a:pt x="679" y="4595"/>
                  </a:cubicBezTo>
                  <a:cubicBezTo>
                    <a:pt x="691" y="4786"/>
                    <a:pt x="702" y="4976"/>
                    <a:pt x="714" y="5167"/>
                  </a:cubicBezTo>
                  <a:cubicBezTo>
                    <a:pt x="725" y="5349"/>
                    <a:pt x="735" y="5532"/>
                    <a:pt x="746" y="5714"/>
                  </a:cubicBezTo>
                  <a:cubicBezTo>
                    <a:pt x="752" y="5889"/>
                    <a:pt x="757" y="6063"/>
                    <a:pt x="763" y="6238"/>
                  </a:cubicBezTo>
                  <a:cubicBezTo>
                    <a:pt x="774" y="6389"/>
                    <a:pt x="786" y="6539"/>
                    <a:pt x="797" y="6690"/>
                  </a:cubicBezTo>
                  <a:cubicBezTo>
                    <a:pt x="809" y="6833"/>
                    <a:pt x="818" y="6976"/>
                    <a:pt x="829" y="7119"/>
                  </a:cubicBezTo>
                  <a:lnTo>
                    <a:pt x="847" y="7500"/>
                  </a:lnTo>
                  <a:cubicBezTo>
                    <a:pt x="858" y="7619"/>
                    <a:pt x="867" y="7738"/>
                    <a:pt x="879" y="7857"/>
                  </a:cubicBezTo>
                  <a:cubicBezTo>
                    <a:pt x="890" y="7960"/>
                    <a:pt x="902" y="8064"/>
                    <a:pt x="913" y="8167"/>
                  </a:cubicBezTo>
                  <a:cubicBezTo>
                    <a:pt x="919" y="8254"/>
                    <a:pt x="923" y="8342"/>
                    <a:pt x="928" y="8429"/>
                  </a:cubicBezTo>
                  <a:cubicBezTo>
                    <a:pt x="940" y="8508"/>
                    <a:pt x="951" y="8588"/>
                    <a:pt x="962" y="8667"/>
                  </a:cubicBezTo>
                  <a:cubicBezTo>
                    <a:pt x="974" y="8738"/>
                    <a:pt x="983" y="8810"/>
                    <a:pt x="995" y="8881"/>
                  </a:cubicBezTo>
                  <a:cubicBezTo>
                    <a:pt x="1000" y="8937"/>
                    <a:pt x="1006" y="8992"/>
                    <a:pt x="1012" y="9048"/>
                  </a:cubicBezTo>
                  <a:cubicBezTo>
                    <a:pt x="1023" y="9095"/>
                    <a:pt x="1035" y="9143"/>
                    <a:pt x="1046" y="9190"/>
                  </a:cubicBezTo>
                  <a:cubicBezTo>
                    <a:pt x="1057" y="9230"/>
                    <a:pt x="1067" y="9270"/>
                    <a:pt x="1078" y="9310"/>
                  </a:cubicBezTo>
                  <a:cubicBezTo>
                    <a:pt x="1084" y="9350"/>
                    <a:pt x="1090" y="9389"/>
                    <a:pt x="1095" y="9429"/>
                  </a:cubicBezTo>
                  <a:cubicBezTo>
                    <a:pt x="1107" y="9461"/>
                    <a:pt x="1116" y="9492"/>
                    <a:pt x="1128" y="9524"/>
                  </a:cubicBezTo>
                  <a:cubicBezTo>
                    <a:pt x="1139" y="9548"/>
                    <a:pt x="1150" y="9571"/>
                    <a:pt x="1162" y="9595"/>
                  </a:cubicBezTo>
                  <a:cubicBezTo>
                    <a:pt x="1168" y="9611"/>
                    <a:pt x="1171" y="9627"/>
                    <a:pt x="1177" y="9643"/>
                  </a:cubicBezTo>
                  <a:cubicBezTo>
                    <a:pt x="1188" y="9659"/>
                    <a:pt x="1200" y="9674"/>
                    <a:pt x="1211" y="9690"/>
                  </a:cubicBezTo>
                  <a:cubicBezTo>
                    <a:pt x="1217" y="9706"/>
                    <a:pt x="1222" y="9722"/>
                    <a:pt x="1228" y="9738"/>
                  </a:cubicBezTo>
                  <a:cubicBezTo>
                    <a:pt x="1240" y="9754"/>
                    <a:pt x="1249" y="9770"/>
                    <a:pt x="1261" y="9786"/>
                  </a:cubicBezTo>
                  <a:cubicBezTo>
                    <a:pt x="1272" y="9794"/>
                    <a:pt x="1284" y="9802"/>
                    <a:pt x="1295" y="9810"/>
                  </a:cubicBezTo>
                  <a:cubicBezTo>
                    <a:pt x="1300" y="9818"/>
                    <a:pt x="1304" y="9825"/>
                    <a:pt x="1310" y="9833"/>
                  </a:cubicBezTo>
                  <a:cubicBezTo>
                    <a:pt x="1321" y="9841"/>
                    <a:pt x="1333" y="9849"/>
                    <a:pt x="1344" y="9857"/>
                  </a:cubicBezTo>
                  <a:lnTo>
                    <a:pt x="1376" y="9857"/>
                  </a:lnTo>
                  <a:cubicBezTo>
                    <a:pt x="1382" y="9865"/>
                    <a:pt x="1387" y="9873"/>
                    <a:pt x="1393" y="9881"/>
                  </a:cubicBezTo>
                  <a:cubicBezTo>
                    <a:pt x="1405" y="9889"/>
                    <a:pt x="1414" y="9897"/>
                    <a:pt x="1426" y="9905"/>
                  </a:cubicBezTo>
                  <a:lnTo>
                    <a:pt x="1460" y="9905"/>
                  </a:lnTo>
                  <a:cubicBezTo>
                    <a:pt x="1466" y="9913"/>
                    <a:pt x="1471" y="9921"/>
                    <a:pt x="1477" y="9929"/>
                  </a:cubicBezTo>
                  <a:lnTo>
                    <a:pt x="1544" y="9929"/>
                  </a:lnTo>
                  <a:cubicBezTo>
                    <a:pt x="1549" y="9937"/>
                    <a:pt x="1553" y="9944"/>
                    <a:pt x="1559" y="9952"/>
                  </a:cubicBezTo>
                  <a:lnTo>
                    <a:pt x="1842" y="9952"/>
                  </a:lnTo>
                  <a:cubicBezTo>
                    <a:pt x="1853" y="9960"/>
                    <a:pt x="1863" y="9968"/>
                    <a:pt x="1874" y="9976"/>
                  </a:cubicBezTo>
                  <a:lnTo>
                    <a:pt x="2174" y="9976"/>
                  </a:lnTo>
                  <a:cubicBezTo>
                    <a:pt x="2180" y="9984"/>
                    <a:pt x="2183" y="9992"/>
                    <a:pt x="2189" y="10000"/>
                  </a:cubicBezTo>
                  <a:lnTo>
                    <a:pt x="2256" y="10000"/>
                  </a:lnTo>
                  <a:cubicBezTo>
                    <a:pt x="2262" y="9992"/>
                    <a:pt x="2267" y="9984"/>
                    <a:pt x="2273" y="9976"/>
                  </a:cubicBezTo>
                  <a:cubicBezTo>
                    <a:pt x="2284" y="9984"/>
                    <a:pt x="2294" y="9992"/>
                    <a:pt x="2305" y="10000"/>
                  </a:cubicBezTo>
                </a:path>
              </a:pathLst>
            </a:custGeom>
            <a:noFill/>
            <a:ln w="22225">
              <a:solidFill>
                <a:srgbClr val="4472C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231" name="Freeform 7">
              <a:extLst>
                <a:ext uri="{FF2B5EF4-FFF2-40B4-BE49-F238E27FC236}">
                  <a16:creationId xmlns:a16="http://schemas.microsoft.com/office/drawing/2014/main" id="{A8F86B24-B99D-4787-8BBE-C06C07EEB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0912" y="4966092"/>
              <a:ext cx="97473" cy="961302"/>
            </a:xfrm>
            <a:custGeom>
              <a:avLst/>
              <a:gdLst>
                <a:gd name="T0" fmla="*/ 2784 w 6870"/>
                <a:gd name="T1" fmla="*/ 2520 h 2520"/>
                <a:gd name="T2" fmla="*/ 2802 w 6870"/>
                <a:gd name="T3" fmla="*/ 2508 h 2520"/>
                <a:gd name="T4" fmla="*/ 2826 w 6870"/>
                <a:gd name="T5" fmla="*/ 2472 h 2520"/>
                <a:gd name="T6" fmla="*/ 2844 w 6870"/>
                <a:gd name="T7" fmla="*/ 2388 h 2520"/>
                <a:gd name="T8" fmla="*/ 2862 w 6870"/>
                <a:gd name="T9" fmla="*/ 2172 h 2520"/>
                <a:gd name="T10" fmla="*/ 2886 w 6870"/>
                <a:gd name="T11" fmla="*/ 1710 h 2520"/>
                <a:gd name="T12" fmla="*/ 2904 w 6870"/>
                <a:gd name="T13" fmla="*/ 1056 h 2520"/>
                <a:gd name="T14" fmla="*/ 2922 w 6870"/>
                <a:gd name="T15" fmla="*/ 438 h 2520"/>
                <a:gd name="T16" fmla="*/ 2946 w 6870"/>
                <a:gd name="T17" fmla="*/ 66 h 2520"/>
                <a:gd name="T18" fmla="*/ 2964 w 6870"/>
                <a:gd name="T19" fmla="*/ 30 h 2520"/>
                <a:gd name="T20" fmla="*/ 2982 w 6870"/>
                <a:gd name="T21" fmla="*/ 282 h 2520"/>
                <a:gd name="T22" fmla="*/ 3000 w 6870"/>
                <a:gd name="T23" fmla="*/ 642 h 2520"/>
                <a:gd name="T24" fmla="*/ 3024 w 6870"/>
                <a:gd name="T25" fmla="*/ 996 h 2520"/>
                <a:gd name="T26" fmla="*/ 3042 w 6870"/>
                <a:gd name="T27" fmla="*/ 1302 h 2520"/>
                <a:gd name="T28" fmla="*/ 3060 w 6870"/>
                <a:gd name="T29" fmla="*/ 1572 h 2520"/>
                <a:gd name="T30" fmla="*/ 3084 w 6870"/>
                <a:gd name="T31" fmla="*/ 1794 h 2520"/>
                <a:gd name="T32" fmla="*/ 3102 w 6870"/>
                <a:gd name="T33" fmla="*/ 1980 h 2520"/>
                <a:gd name="T34" fmla="*/ 3120 w 6870"/>
                <a:gd name="T35" fmla="*/ 2124 h 2520"/>
                <a:gd name="T36" fmla="*/ 3144 w 6870"/>
                <a:gd name="T37" fmla="*/ 2238 h 2520"/>
                <a:gd name="T38" fmla="*/ 3162 w 6870"/>
                <a:gd name="T39" fmla="*/ 2316 h 2520"/>
                <a:gd name="T40" fmla="*/ 3180 w 6870"/>
                <a:gd name="T41" fmla="*/ 2376 h 2520"/>
                <a:gd name="T42" fmla="*/ 3204 w 6870"/>
                <a:gd name="T43" fmla="*/ 2418 h 2520"/>
                <a:gd name="T44" fmla="*/ 3222 w 6870"/>
                <a:gd name="T45" fmla="*/ 2442 h 2520"/>
                <a:gd name="T46" fmla="*/ 3240 w 6870"/>
                <a:gd name="T47" fmla="*/ 2466 h 2520"/>
                <a:gd name="T48" fmla="*/ 3258 w 6870"/>
                <a:gd name="T49" fmla="*/ 2478 h 2520"/>
                <a:gd name="T50" fmla="*/ 3282 w 6870"/>
                <a:gd name="T51" fmla="*/ 2484 h 2520"/>
                <a:gd name="T52" fmla="*/ 3300 w 6870"/>
                <a:gd name="T53" fmla="*/ 2496 h 2520"/>
                <a:gd name="T54" fmla="*/ 3318 w 6870"/>
                <a:gd name="T55" fmla="*/ 2502 h 2520"/>
                <a:gd name="T56" fmla="*/ 3348 w 6870"/>
                <a:gd name="T57" fmla="*/ 2508 h 2520"/>
                <a:gd name="T58" fmla="*/ 3462 w 6870"/>
                <a:gd name="T59" fmla="*/ 2514 h 2520"/>
                <a:gd name="T60" fmla="*/ 3576 w 6870"/>
                <a:gd name="T61" fmla="*/ 2520 h 2520"/>
                <a:gd name="T62" fmla="*/ 3606 w 6870"/>
                <a:gd name="T63" fmla="*/ 2514 h 2520"/>
                <a:gd name="T64" fmla="*/ 6870 w 6870"/>
                <a:gd name="T65" fmla="*/ 2520 h 2520"/>
                <a:gd name="connsiteX0" fmla="*/ 0 w 5266"/>
                <a:gd name="connsiteY0" fmla="*/ 10000 h 10000"/>
                <a:gd name="connsiteX1" fmla="*/ 4052 w 5266"/>
                <a:gd name="connsiteY1" fmla="*/ 10000 h 10000"/>
                <a:gd name="connsiteX2" fmla="*/ 4070 w 5266"/>
                <a:gd name="connsiteY2" fmla="*/ 9976 h 10000"/>
                <a:gd name="connsiteX3" fmla="*/ 4079 w 5266"/>
                <a:gd name="connsiteY3" fmla="*/ 9952 h 10000"/>
                <a:gd name="connsiteX4" fmla="*/ 4096 w 5266"/>
                <a:gd name="connsiteY4" fmla="*/ 9881 h 10000"/>
                <a:gd name="connsiteX5" fmla="*/ 4114 w 5266"/>
                <a:gd name="connsiteY5" fmla="*/ 9810 h 10000"/>
                <a:gd name="connsiteX6" fmla="*/ 4122 w 5266"/>
                <a:gd name="connsiteY6" fmla="*/ 9667 h 10000"/>
                <a:gd name="connsiteX7" fmla="*/ 4140 w 5266"/>
                <a:gd name="connsiteY7" fmla="*/ 9476 h 10000"/>
                <a:gd name="connsiteX8" fmla="*/ 4157 w 5266"/>
                <a:gd name="connsiteY8" fmla="*/ 9143 h 10000"/>
                <a:gd name="connsiteX9" fmla="*/ 4166 w 5266"/>
                <a:gd name="connsiteY9" fmla="*/ 8619 h 10000"/>
                <a:gd name="connsiteX10" fmla="*/ 4183 w 5266"/>
                <a:gd name="connsiteY10" fmla="*/ 7833 h 10000"/>
                <a:gd name="connsiteX11" fmla="*/ 4201 w 5266"/>
                <a:gd name="connsiteY11" fmla="*/ 6786 h 10000"/>
                <a:gd name="connsiteX12" fmla="*/ 4210 w 5266"/>
                <a:gd name="connsiteY12" fmla="*/ 5548 h 10000"/>
                <a:gd name="connsiteX13" fmla="*/ 4227 w 5266"/>
                <a:gd name="connsiteY13" fmla="*/ 4190 h 10000"/>
                <a:gd name="connsiteX14" fmla="*/ 4245 w 5266"/>
                <a:gd name="connsiteY14" fmla="*/ 2905 h 10000"/>
                <a:gd name="connsiteX15" fmla="*/ 4253 w 5266"/>
                <a:gd name="connsiteY15" fmla="*/ 1738 h 10000"/>
                <a:gd name="connsiteX16" fmla="*/ 4271 w 5266"/>
                <a:gd name="connsiteY16" fmla="*/ 857 h 10000"/>
                <a:gd name="connsiteX17" fmla="*/ 4288 w 5266"/>
                <a:gd name="connsiteY17" fmla="*/ 262 h 10000"/>
                <a:gd name="connsiteX18" fmla="*/ 4297 w 5266"/>
                <a:gd name="connsiteY18" fmla="*/ 0 h 10000"/>
                <a:gd name="connsiteX19" fmla="*/ 4314 w 5266"/>
                <a:gd name="connsiteY19" fmla="*/ 119 h 10000"/>
                <a:gd name="connsiteX20" fmla="*/ 4332 w 5266"/>
                <a:gd name="connsiteY20" fmla="*/ 476 h 10000"/>
                <a:gd name="connsiteX21" fmla="*/ 4341 w 5266"/>
                <a:gd name="connsiteY21" fmla="*/ 1119 h 10000"/>
                <a:gd name="connsiteX22" fmla="*/ 4358 w 5266"/>
                <a:gd name="connsiteY22" fmla="*/ 1810 h 10000"/>
                <a:gd name="connsiteX23" fmla="*/ 4367 w 5266"/>
                <a:gd name="connsiteY23" fmla="*/ 2548 h 10000"/>
                <a:gd name="connsiteX24" fmla="*/ 4384 w 5266"/>
                <a:gd name="connsiteY24" fmla="*/ 3262 h 10000"/>
                <a:gd name="connsiteX25" fmla="*/ 4402 w 5266"/>
                <a:gd name="connsiteY25" fmla="*/ 3952 h 10000"/>
                <a:gd name="connsiteX26" fmla="*/ 4410 w 5266"/>
                <a:gd name="connsiteY26" fmla="*/ 4595 h 10000"/>
                <a:gd name="connsiteX27" fmla="*/ 4428 w 5266"/>
                <a:gd name="connsiteY27" fmla="*/ 5167 h 10000"/>
                <a:gd name="connsiteX28" fmla="*/ 4445 w 5266"/>
                <a:gd name="connsiteY28" fmla="*/ 5714 h 10000"/>
                <a:gd name="connsiteX29" fmla="*/ 4454 w 5266"/>
                <a:gd name="connsiteY29" fmla="*/ 6238 h 10000"/>
                <a:gd name="connsiteX30" fmla="*/ 4472 w 5266"/>
                <a:gd name="connsiteY30" fmla="*/ 6690 h 10000"/>
                <a:gd name="connsiteX31" fmla="*/ 4489 w 5266"/>
                <a:gd name="connsiteY31" fmla="*/ 7119 h 10000"/>
                <a:gd name="connsiteX32" fmla="*/ 4498 w 5266"/>
                <a:gd name="connsiteY32" fmla="*/ 7500 h 10000"/>
                <a:gd name="connsiteX33" fmla="*/ 4515 w 5266"/>
                <a:gd name="connsiteY33" fmla="*/ 7857 h 10000"/>
                <a:gd name="connsiteX34" fmla="*/ 4533 w 5266"/>
                <a:gd name="connsiteY34" fmla="*/ 8167 h 10000"/>
                <a:gd name="connsiteX35" fmla="*/ 4541 w 5266"/>
                <a:gd name="connsiteY35" fmla="*/ 8429 h 10000"/>
                <a:gd name="connsiteX36" fmla="*/ 4559 w 5266"/>
                <a:gd name="connsiteY36" fmla="*/ 8667 h 10000"/>
                <a:gd name="connsiteX37" fmla="*/ 4576 w 5266"/>
                <a:gd name="connsiteY37" fmla="*/ 8881 h 10000"/>
                <a:gd name="connsiteX38" fmla="*/ 4585 w 5266"/>
                <a:gd name="connsiteY38" fmla="*/ 9048 h 10000"/>
                <a:gd name="connsiteX39" fmla="*/ 4603 w 5266"/>
                <a:gd name="connsiteY39" fmla="*/ 9190 h 10000"/>
                <a:gd name="connsiteX40" fmla="*/ 4620 w 5266"/>
                <a:gd name="connsiteY40" fmla="*/ 9310 h 10000"/>
                <a:gd name="connsiteX41" fmla="*/ 4629 w 5266"/>
                <a:gd name="connsiteY41" fmla="*/ 9429 h 10000"/>
                <a:gd name="connsiteX42" fmla="*/ 4646 w 5266"/>
                <a:gd name="connsiteY42" fmla="*/ 9524 h 10000"/>
                <a:gd name="connsiteX43" fmla="*/ 4664 w 5266"/>
                <a:gd name="connsiteY43" fmla="*/ 9595 h 10000"/>
                <a:gd name="connsiteX44" fmla="*/ 4672 w 5266"/>
                <a:gd name="connsiteY44" fmla="*/ 9643 h 10000"/>
                <a:gd name="connsiteX45" fmla="*/ 4690 w 5266"/>
                <a:gd name="connsiteY45" fmla="*/ 9690 h 10000"/>
                <a:gd name="connsiteX46" fmla="*/ 4699 w 5266"/>
                <a:gd name="connsiteY46" fmla="*/ 9738 h 10000"/>
                <a:gd name="connsiteX47" fmla="*/ 4716 w 5266"/>
                <a:gd name="connsiteY47" fmla="*/ 9786 h 10000"/>
                <a:gd name="connsiteX48" fmla="*/ 4734 w 5266"/>
                <a:gd name="connsiteY48" fmla="*/ 9810 h 10000"/>
                <a:gd name="connsiteX49" fmla="*/ 4742 w 5266"/>
                <a:gd name="connsiteY49" fmla="*/ 9833 h 10000"/>
                <a:gd name="connsiteX50" fmla="*/ 4760 w 5266"/>
                <a:gd name="connsiteY50" fmla="*/ 9857 h 10000"/>
                <a:gd name="connsiteX51" fmla="*/ 4777 w 5266"/>
                <a:gd name="connsiteY51" fmla="*/ 9857 h 10000"/>
                <a:gd name="connsiteX52" fmla="*/ 4786 w 5266"/>
                <a:gd name="connsiteY52" fmla="*/ 9881 h 10000"/>
                <a:gd name="connsiteX53" fmla="*/ 4803 w 5266"/>
                <a:gd name="connsiteY53" fmla="*/ 9905 h 10000"/>
                <a:gd name="connsiteX54" fmla="*/ 4821 w 5266"/>
                <a:gd name="connsiteY54" fmla="*/ 9905 h 10000"/>
                <a:gd name="connsiteX55" fmla="*/ 4830 w 5266"/>
                <a:gd name="connsiteY55" fmla="*/ 9929 h 10000"/>
                <a:gd name="connsiteX56" fmla="*/ 4865 w 5266"/>
                <a:gd name="connsiteY56" fmla="*/ 9929 h 10000"/>
                <a:gd name="connsiteX57" fmla="*/ 4873 w 5266"/>
                <a:gd name="connsiteY57" fmla="*/ 9952 h 10000"/>
                <a:gd name="connsiteX58" fmla="*/ 5022 w 5266"/>
                <a:gd name="connsiteY58" fmla="*/ 9952 h 10000"/>
                <a:gd name="connsiteX59" fmla="*/ 5039 w 5266"/>
                <a:gd name="connsiteY59" fmla="*/ 9976 h 10000"/>
                <a:gd name="connsiteX60" fmla="*/ 5197 w 5266"/>
                <a:gd name="connsiteY60" fmla="*/ 9976 h 10000"/>
                <a:gd name="connsiteX61" fmla="*/ 5205 w 5266"/>
                <a:gd name="connsiteY61" fmla="*/ 10000 h 10000"/>
                <a:gd name="connsiteX62" fmla="*/ 5240 w 5266"/>
                <a:gd name="connsiteY62" fmla="*/ 10000 h 10000"/>
                <a:gd name="connsiteX63" fmla="*/ 5249 w 5266"/>
                <a:gd name="connsiteY63" fmla="*/ 9976 h 10000"/>
                <a:gd name="connsiteX64" fmla="*/ 5266 w 5266"/>
                <a:gd name="connsiteY64" fmla="*/ 10000 h 10000"/>
                <a:gd name="connsiteX0" fmla="*/ 0 w 2305"/>
                <a:gd name="connsiteY0" fmla="*/ 10000 h 10000"/>
                <a:gd name="connsiteX1" fmla="*/ 34 w 2305"/>
                <a:gd name="connsiteY1" fmla="*/ 9976 h 10000"/>
                <a:gd name="connsiteX2" fmla="*/ 51 w 2305"/>
                <a:gd name="connsiteY2" fmla="*/ 9952 h 10000"/>
                <a:gd name="connsiteX3" fmla="*/ 83 w 2305"/>
                <a:gd name="connsiteY3" fmla="*/ 9881 h 10000"/>
                <a:gd name="connsiteX4" fmla="*/ 117 w 2305"/>
                <a:gd name="connsiteY4" fmla="*/ 9810 h 10000"/>
                <a:gd name="connsiteX5" fmla="*/ 133 w 2305"/>
                <a:gd name="connsiteY5" fmla="*/ 9667 h 10000"/>
                <a:gd name="connsiteX6" fmla="*/ 167 w 2305"/>
                <a:gd name="connsiteY6" fmla="*/ 9476 h 10000"/>
                <a:gd name="connsiteX7" fmla="*/ 199 w 2305"/>
                <a:gd name="connsiteY7" fmla="*/ 9143 h 10000"/>
                <a:gd name="connsiteX8" fmla="*/ 216 w 2305"/>
                <a:gd name="connsiteY8" fmla="*/ 8619 h 10000"/>
                <a:gd name="connsiteX9" fmla="*/ 248 w 2305"/>
                <a:gd name="connsiteY9" fmla="*/ 7833 h 10000"/>
                <a:gd name="connsiteX10" fmla="*/ 283 w 2305"/>
                <a:gd name="connsiteY10" fmla="*/ 6786 h 10000"/>
                <a:gd name="connsiteX11" fmla="*/ 300 w 2305"/>
                <a:gd name="connsiteY11" fmla="*/ 5548 h 10000"/>
                <a:gd name="connsiteX12" fmla="*/ 332 w 2305"/>
                <a:gd name="connsiteY12" fmla="*/ 4190 h 10000"/>
                <a:gd name="connsiteX13" fmla="*/ 366 w 2305"/>
                <a:gd name="connsiteY13" fmla="*/ 2905 h 10000"/>
                <a:gd name="connsiteX14" fmla="*/ 381 w 2305"/>
                <a:gd name="connsiteY14" fmla="*/ 1738 h 10000"/>
                <a:gd name="connsiteX15" fmla="*/ 416 w 2305"/>
                <a:gd name="connsiteY15" fmla="*/ 857 h 10000"/>
                <a:gd name="connsiteX16" fmla="*/ 448 w 2305"/>
                <a:gd name="connsiteY16" fmla="*/ 262 h 10000"/>
                <a:gd name="connsiteX17" fmla="*/ 465 w 2305"/>
                <a:gd name="connsiteY17" fmla="*/ 0 h 10000"/>
                <a:gd name="connsiteX18" fmla="*/ 497 w 2305"/>
                <a:gd name="connsiteY18" fmla="*/ 119 h 10000"/>
                <a:gd name="connsiteX19" fmla="*/ 531 w 2305"/>
                <a:gd name="connsiteY19" fmla="*/ 476 h 10000"/>
                <a:gd name="connsiteX20" fmla="*/ 548 w 2305"/>
                <a:gd name="connsiteY20" fmla="*/ 1119 h 10000"/>
                <a:gd name="connsiteX21" fmla="*/ 581 w 2305"/>
                <a:gd name="connsiteY21" fmla="*/ 1810 h 10000"/>
                <a:gd name="connsiteX22" fmla="*/ 598 w 2305"/>
                <a:gd name="connsiteY22" fmla="*/ 2548 h 10000"/>
                <a:gd name="connsiteX23" fmla="*/ 630 w 2305"/>
                <a:gd name="connsiteY23" fmla="*/ 3262 h 10000"/>
                <a:gd name="connsiteX24" fmla="*/ 664 w 2305"/>
                <a:gd name="connsiteY24" fmla="*/ 3952 h 10000"/>
                <a:gd name="connsiteX25" fmla="*/ 679 w 2305"/>
                <a:gd name="connsiteY25" fmla="*/ 4595 h 10000"/>
                <a:gd name="connsiteX26" fmla="*/ 714 w 2305"/>
                <a:gd name="connsiteY26" fmla="*/ 5167 h 10000"/>
                <a:gd name="connsiteX27" fmla="*/ 746 w 2305"/>
                <a:gd name="connsiteY27" fmla="*/ 5714 h 10000"/>
                <a:gd name="connsiteX28" fmla="*/ 763 w 2305"/>
                <a:gd name="connsiteY28" fmla="*/ 6238 h 10000"/>
                <a:gd name="connsiteX29" fmla="*/ 797 w 2305"/>
                <a:gd name="connsiteY29" fmla="*/ 6690 h 10000"/>
                <a:gd name="connsiteX30" fmla="*/ 829 w 2305"/>
                <a:gd name="connsiteY30" fmla="*/ 7119 h 10000"/>
                <a:gd name="connsiteX31" fmla="*/ 847 w 2305"/>
                <a:gd name="connsiteY31" fmla="*/ 7500 h 10000"/>
                <a:gd name="connsiteX32" fmla="*/ 879 w 2305"/>
                <a:gd name="connsiteY32" fmla="*/ 7857 h 10000"/>
                <a:gd name="connsiteX33" fmla="*/ 913 w 2305"/>
                <a:gd name="connsiteY33" fmla="*/ 8167 h 10000"/>
                <a:gd name="connsiteX34" fmla="*/ 928 w 2305"/>
                <a:gd name="connsiteY34" fmla="*/ 8429 h 10000"/>
                <a:gd name="connsiteX35" fmla="*/ 962 w 2305"/>
                <a:gd name="connsiteY35" fmla="*/ 8667 h 10000"/>
                <a:gd name="connsiteX36" fmla="*/ 995 w 2305"/>
                <a:gd name="connsiteY36" fmla="*/ 8881 h 10000"/>
                <a:gd name="connsiteX37" fmla="*/ 1012 w 2305"/>
                <a:gd name="connsiteY37" fmla="*/ 9048 h 10000"/>
                <a:gd name="connsiteX38" fmla="*/ 1046 w 2305"/>
                <a:gd name="connsiteY38" fmla="*/ 9190 h 10000"/>
                <a:gd name="connsiteX39" fmla="*/ 1078 w 2305"/>
                <a:gd name="connsiteY39" fmla="*/ 9310 h 10000"/>
                <a:gd name="connsiteX40" fmla="*/ 1095 w 2305"/>
                <a:gd name="connsiteY40" fmla="*/ 9429 h 10000"/>
                <a:gd name="connsiteX41" fmla="*/ 1128 w 2305"/>
                <a:gd name="connsiteY41" fmla="*/ 9524 h 10000"/>
                <a:gd name="connsiteX42" fmla="*/ 1162 w 2305"/>
                <a:gd name="connsiteY42" fmla="*/ 9595 h 10000"/>
                <a:gd name="connsiteX43" fmla="*/ 1177 w 2305"/>
                <a:gd name="connsiteY43" fmla="*/ 9643 h 10000"/>
                <a:gd name="connsiteX44" fmla="*/ 1211 w 2305"/>
                <a:gd name="connsiteY44" fmla="*/ 9690 h 10000"/>
                <a:gd name="connsiteX45" fmla="*/ 1228 w 2305"/>
                <a:gd name="connsiteY45" fmla="*/ 9738 h 10000"/>
                <a:gd name="connsiteX46" fmla="*/ 1261 w 2305"/>
                <a:gd name="connsiteY46" fmla="*/ 9786 h 10000"/>
                <a:gd name="connsiteX47" fmla="*/ 1295 w 2305"/>
                <a:gd name="connsiteY47" fmla="*/ 9810 h 10000"/>
                <a:gd name="connsiteX48" fmla="*/ 1310 w 2305"/>
                <a:gd name="connsiteY48" fmla="*/ 9833 h 10000"/>
                <a:gd name="connsiteX49" fmla="*/ 1344 w 2305"/>
                <a:gd name="connsiteY49" fmla="*/ 9857 h 10000"/>
                <a:gd name="connsiteX50" fmla="*/ 1376 w 2305"/>
                <a:gd name="connsiteY50" fmla="*/ 9857 h 10000"/>
                <a:gd name="connsiteX51" fmla="*/ 1393 w 2305"/>
                <a:gd name="connsiteY51" fmla="*/ 9881 h 10000"/>
                <a:gd name="connsiteX52" fmla="*/ 1426 w 2305"/>
                <a:gd name="connsiteY52" fmla="*/ 9905 h 10000"/>
                <a:gd name="connsiteX53" fmla="*/ 1460 w 2305"/>
                <a:gd name="connsiteY53" fmla="*/ 9905 h 10000"/>
                <a:gd name="connsiteX54" fmla="*/ 1477 w 2305"/>
                <a:gd name="connsiteY54" fmla="*/ 9929 h 10000"/>
                <a:gd name="connsiteX55" fmla="*/ 1544 w 2305"/>
                <a:gd name="connsiteY55" fmla="*/ 9929 h 10000"/>
                <a:gd name="connsiteX56" fmla="*/ 1559 w 2305"/>
                <a:gd name="connsiteY56" fmla="*/ 9952 h 10000"/>
                <a:gd name="connsiteX57" fmla="*/ 1842 w 2305"/>
                <a:gd name="connsiteY57" fmla="*/ 9952 h 10000"/>
                <a:gd name="connsiteX58" fmla="*/ 1874 w 2305"/>
                <a:gd name="connsiteY58" fmla="*/ 9976 h 10000"/>
                <a:gd name="connsiteX59" fmla="*/ 2174 w 2305"/>
                <a:gd name="connsiteY59" fmla="*/ 9976 h 10000"/>
                <a:gd name="connsiteX60" fmla="*/ 2189 w 2305"/>
                <a:gd name="connsiteY60" fmla="*/ 10000 h 10000"/>
                <a:gd name="connsiteX61" fmla="*/ 2256 w 2305"/>
                <a:gd name="connsiteY61" fmla="*/ 10000 h 10000"/>
                <a:gd name="connsiteX62" fmla="*/ 2273 w 2305"/>
                <a:gd name="connsiteY62" fmla="*/ 9976 h 10000"/>
                <a:gd name="connsiteX63" fmla="*/ 2305 w 2305"/>
                <a:gd name="connsiteY6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305" h="10000">
                  <a:moveTo>
                    <a:pt x="0" y="10000"/>
                  </a:moveTo>
                  <a:cubicBezTo>
                    <a:pt x="11" y="9992"/>
                    <a:pt x="23" y="9984"/>
                    <a:pt x="34" y="9976"/>
                  </a:cubicBezTo>
                  <a:cubicBezTo>
                    <a:pt x="40" y="9968"/>
                    <a:pt x="45" y="9960"/>
                    <a:pt x="51" y="9952"/>
                  </a:cubicBezTo>
                  <a:cubicBezTo>
                    <a:pt x="62" y="9928"/>
                    <a:pt x="72" y="9905"/>
                    <a:pt x="83" y="9881"/>
                  </a:cubicBezTo>
                  <a:cubicBezTo>
                    <a:pt x="95" y="9857"/>
                    <a:pt x="106" y="9834"/>
                    <a:pt x="117" y="9810"/>
                  </a:cubicBezTo>
                  <a:cubicBezTo>
                    <a:pt x="123" y="9762"/>
                    <a:pt x="127" y="9715"/>
                    <a:pt x="133" y="9667"/>
                  </a:cubicBezTo>
                  <a:cubicBezTo>
                    <a:pt x="144" y="9603"/>
                    <a:pt x="155" y="9540"/>
                    <a:pt x="167" y="9476"/>
                  </a:cubicBezTo>
                  <a:cubicBezTo>
                    <a:pt x="178" y="9365"/>
                    <a:pt x="188" y="9254"/>
                    <a:pt x="199" y="9143"/>
                  </a:cubicBezTo>
                  <a:cubicBezTo>
                    <a:pt x="205" y="8968"/>
                    <a:pt x="210" y="8794"/>
                    <a:pt x="216" y="8619"/>
                  </a:cubicBezTo>
                  <a:cubicBezTo>
                    <a:pt x="228" y="8357"/>
                    <a:pt x="237" y="8095"/>
                    <a:pt x="248" y="7833"/>
                  </a:cubicBezTo>
                  <a:cubicBezTo>
                    <a:pt x="260" y="7484"/>
                    <a:pt x="271" y="7135"/>
                    <a:pt x="283" y="6786"/>
                  </a:cubicBezTo>
                  <a:cubicBezTo>
                    <a:pt x="288" y="6373"/>
                    <a:pt x="294" y="5961"/>
                    <a:pt x="300" y="5548"/>
                  </a:cubicBezTo>
                  <a:cubicBezTo>
                    <a:pt x="311" y="5095"/>
                    <a:pt x="321" y="4643"/>
                    <a:pt x="332" y="4190"/>
                  </a:cubicBezTo>
                  <a:cubicBezTo>
                    <a:pt x="343" y="3762"/>
                    <a:pt x="355" y="3333"/>
                    <a:pt x="366" y="2905"/>
                  </a:cubicBezTo>
                  <a:cubicBezTo>
                    <a:pt x="372" y="2516"/>
                    <a:pt x="376" y="2127"/>
                    <a:pt x="381" y="1738"/>
                  </a:cubicBezTo>
                  <a:cubicBezTo>
                    <a:pt x="393" y="1444"/>
                    <a:pt x="404" y="1151"/>
                    <a:pt x="416" y="857"/>
                  </a:cubicBezTo>
                  <a:cubicBezTo>
                    <a:pt x="427" y="659"/>
                    <a:pt x="436" y="460"/>
                    <a:pt x="448" y="262"/>
                  </a:cubicBezTo>
                  <a:cubicBezTo>
                    <a:pt x="453" y="175"/>
                    <a:pt x="459" y="87"/>
                    <a:pt x="465" y="0"/>
                  </a:cubicBezTo>
                  <a:cubicBezTo>
                    <a:pt x="476" y="40"/>
                    <a:pt x="486" y="79"/>
                    <a:pt x="497" y="119"/>
                  </a:cubicBezTo>
                  <a:cubicBezTo>
                    <a:pt x="508" y="238"/>
                    <a:pt x="520" y="357"/>
                    <a:pt x="531" y="476"/>
                  </a:cubicBezTo>
                  <a:cubicBezTo>
                    <a:pt x="537" y="690"/>
                    <a:pt x="543" y="905"/>
                    <a:pt x="548" y="1119"/>
                  </a:cubicBezTo>
                  <a:cubicBezTo>
                    <a:pt x="560" y="1349"/>
                    <a:pt x="569" y="1580"/>
                    <a:pt x="581" y="1810"/>
                  </a:cubicBezTo>
                  <a:cubicBezTo>
                    <a:pt x="587" y="2056"/>
                    <a:pt x="592" y="2302"/>
                    <a:pt x="598" y="2548"/>
                  </a:cubicBezTo>
                  <a:cubicBezTo>
                    <a:pt x="609" y="2786"/>
                    <a:pt x="619" y="3024"/>
                    <a:pt x="630" y="3262"/>
                  </a:cubicBezTo>
                  <a:cubicBezTo>
                    <a:pt x="641" y="3492"/>
                    <a:pt x="653" y="3722"/>
                    <a:pt x="664" y="3952"/>
                  </a:cubicBezTo>
                  <a:cubicBezTo>
                    <a:pt x="670" y="4166"/>
                    <a:pt x="674" y="4381"/>
                    <a:pt x="679" y="4595"/>
                  </a:cubicBezTo>
                  <a:cubicBezTo>
                    <a:pt x="691" y="4786"/>
                    <a:pt x="702" y="4976"/>
                    <a:pt x="714" y="5167"/>
                  </a:cubicBezTo>
                  <a:cubicBezTo>
                    <a:pt x="725" y="5349"/>
                    <a:pt x="735" y="5532"/>
                    <a:pt x="746" y="5714"/>
                  </a:cubicBezTo>
                  <a:cubicBezTo>
                    <a:pt x="752" y="5889"/>
                    <a:pt x="757" y="6063"/>
                    <a:pt x="763" y="6238"/>
                  </a:cubicBezTo>
                  <a:cubicBezTo>
                    <a:pt x="774" y="6389"/>
                    <a:pt x="786" y="6539"/>
                    <a:pt x="797" y="6690"/>
                  </a:cubicBezTo>
                  <a:cubicBezTo>
                    <a:pt x="809" y="6833"/>
                    <a:pt x="818" y="6976"/>
                    <a:pt x="829" y="7119"/>
                  </a:cubicBezTo>
                  <a:lnTo>
                    <a:pt x="847" y="7500"/>
                  </a:lnTo>
                  <a:cubicBezTo>
                    <a:pt x="858" y="7619"/>
                    <a:pt x="867" y="7738"/>
                    <a:pt x="879" y="7857"/>
                  </a:cubicBezTo>
                  <a:cubicBezTo>
                    <a:pt x="890" y="7960"/>
                    <a:pt x="902" y="8064"/>
                    <a:pt x="913" y="8167"/>
                  </a:cubicBezTo>
                  <a:cubicBezTo>
                    <a:pt x="919" y="8254"/>
                    <a:pt x="923" y="8342"/>
                    <a:pt x="928" y="8429"/>
                  </a:cubicBezTo>
                  <a:cubicBezTo>
                    <a:pt x="940" y="8508"/>
                    <a:pt x="951" y="8588"/>
                    <a:pt x="962" y="8667"/>
                  </a:cubicBezTo>
                  <a:cubicBezTo>
                    <a:pt x="974" y="8738"/>
                    <a:pt x="983" y="8810"/>
                    <a:pt x="995" y="8881"/>
                  </a:cubicBezTo>
                  <a:cubicBezTo>
                    <a:pt x="1000" y="8937"/>
                    <a:pt x="1006" y="8992"/>
                    <a:pt x="1012" y="9048"/>
                  </a:cubicBezTo>
                  <a:cubicBezTo>
                    <a:pt x="1023" y="9095"/>
                    <a:pt x="1035" y="9143"/>
                    <a:pt x="1046" y="9190"/>
                  </a:cubicBezTo>
                  <a:cubicBezTo>
                    <a:pt x="1057" y="9230"/>
                    <a:pt x="1067" y="9270"/>
                    <a:pt x="1078" y="9310"/>
                  </a:cubicBezTo>
                  <a:cubicBezTo>
                    <a:pt x="1084" y="9350"/>
                    <a:pt x="1090" y="9389"/>
                    <a:pt x="1095" y="9429"/>
                  </a:cubicBezTo>
                  <a:cubicBezTo>
                    <a:pt x="1107" y="9461"/>
                    <a:pt x="1116" y="9492"/>
                    <a:pt x="1128" y="9524"/>
                  </a:cubicBezTo>
                  <a:cubicBezTo>
                    <a:pt x="1139" y="9548"/>
                    <a:pt x="1150" y="9571"/>
                    <a:pt x="1162" y="9595"/>
                  </a:cubicBezTo>
                  <a:cubicBezTo>
                    <a:pt x="1168" y="9611"/>
                    <a:pt x="1171" y="9627"/>
                    <a:pt x="1177" y="9643"/>
                  </a:cubicBezTo>
                  <a:cubicBezTo>
                    <a:pt x="1188" y="9659"/>
                    <a:pt x="1200" y="9674"/>
                    <a:pt x="1211" y="9690"/>
                  </a:cubicBezTo>
                  <a:cubicBezTo>
                    <a:pt x="1217" y="9706"/>
                    <a:pt x="1222" y="9722"/>
                    <a:pt x="1228" y="9738"/>
                  </a:cubicBezTo>
                  <a:cubicBezTo>
                    <a:pt x="1240" y="9754"/>
                    <a:pt x="1249" y="9770"/>
                    <a:pt x="1261" y="9786"/>
                  </a:cubicBezTo>
                  <a:cubicBezTo>
                    <a:pt x="1272" y="9794"/>
                    <a:pt x="1284" y="9802"/>
                    <a:pt x="1295" y="9810"/>
                  </a:cubicBezTo>
                  <a:cubicBezTo>
                    <a:pt x="1300" y="9818"/>
                    <a:pt x="1304" y="9825"/>
                    <a:pt x="1310" y="9833"/>
                  </a:cubicBezTo>
                  <a:cubicBezTo>
                    <a:pt x="1321" y="9841"/>
                    <a:pt x="1333" y="9849"/>
                    <a:pt x="1344" y="9857"/>
                  </a:cubicBezTo>
                  <a:lnTo>
                    <a:pt x="1376" y="9857"/>
                  </a:lnTo>
                  <a:cubicBezTo>
                    <a:pt x="1382" y="9865"/>
                    <a:pt x="1387" y="9873"/>
                    <a:pt x="1393" y="9881"/>
                  </a:cubicBezTo>
                  <a:cubicBezTo>
                    <a:pt x="1405" y="9889"/>
                    <a:pt x="1414" y="9897"/>
                    <a:pt x="1426" y="9905"/>
                  </a:cubicBezTo>
                  <a:lnTo>
                    <a:pt x="1460" y="9905"/>
                  </a:lnTo>
                  <a:cubicBezTo>
                    <a:pt x="1466" y="9913"/>
                    <a:pt x="1471" y="9921"/>
                    <a:pt x="1477" y="9929"/>
                  </a:cubicBezTo>
                  <a:lnTo>
                    <a:pt x="1544" y="9929"/>
                  </a:lnTo>
                  <a:cubicBezTo>
                    <a:pt x="1549" y="9937"/>
                    <a:pt x="1553" y="9944"/>
                    <a:pt x="1559" y="9952"/>
                  </a:cubicBezTo>
                  <a:lnTo>
                    <a:pt x="1842" y="9952"/>
                  </a:lnTo>
                  <a:cubicBezTo>
                    <a:pt x="1853" y="9960"/>
                    <a:pt x="1863" y="9968"/>
                    <a:pt x="1874" y="9976"/>
                  </a:cubicBezTo>
                  <a:lnTo>
                    <a:pt x="2174" y="9976"/>
                  </a:lnTo>
                  <a:cubicBezTo>
                    <a:pt x="2180" y="9984"/>
                    <a:pt x="2183" y="9992"/>
                    <a:pt x="2189" y="10000"/>
                  </a:cubicBezTo>
                  <a:lnTo>
                    <a:pt x="2256" y="10000"/>
                  </a:lnTo>
                  <a:cubicBezTo>
                    <a:pt x="2262" y="9992"/>
                    <a:pt x="2267" y="9984"/>
                    <a:pt x="2273" y="9976"/>
                  </a:cubicBezTo>
                  <a:cubicBezTo>
                    <a:pt x="2284" y="9984"/>
                    <a:pt x="2294" y="9992"/>
                    <a:pt x="2305" y="10000"/>
                  </a:cubicBezTo>
                </a:path>
              </a:pathLst>
            </a:custGeom>
            <a:noFill/>
            <a:ln w="22225">
              <a:solidFill>
                <a:srgbClr val="4472C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FA840DF-30BB-44D1-9AB2-FBFB0FE3A3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9925" r="15162" b="39997"/>
          <a:stretch/>
        </p:blipFill>
        <p:spPr>
          <a:xfrm>
            <a:off x="7427093" y="1454293"/>
            <a:ext cx="1378458" cy="1188027"/>
          </a:xfrm>
          <a:prstGeom prst="hexagon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DE4D358-B1D7-4A11-9A46-C452D27B62A5}"/>
              </a:ext>
            </a:extLst>
          </p:cNvPr>
          <p:cNvGrpSpPr/>
          <p:nvPr/>
        </p:nvGrpSpPr>
        <p:grpSpPr>
          <a:xfrm>
            <a:off x="3868034" y="1458640"/>
            <a:ext cx="2560853" cy="1829195"/>
            <a:chOff x="5061127" y="1763043"/>
            <a:chExt cx="3414470" cy="2438927"/>
          </a:xfrm>
        </p:grpSpPr>
        <p:sp>
          <p:nvSpPr>
            <p:cNvPr id="222" name="Hexagon 221">
              <a:extLst>
                <a:ext uri="{FF2B5EF4-FFF2-40B4-BE49-F238E27FC236}">
                  <a16:creationId xmlns:a16="http://schemas.microsoft.com/office/drawing/2014/main" id="{A19A50F7-54FF-4DA7-819E-96044D15286F}"/>
                </a:ext>
              </a:extLst>
            </p:cNvPr>
            <p:cNvSpPr/>
            <p:nvPr/>
          </p:nvSpPr>
          <p:spPr>
            <a:xfrm>
              <a:off x="5061127" y="2620058"/>
              <a:ext cx="1837944" cy="1581912"/>
            </a:xfrm>
            <a:prstGeom prst="hexagon">
              <a:avLst/>
            </a:prstGeom>
            <a:blipFill>
              <a:blip r:embed="rId5"/>
              <a:stretch>
                <a:fillRect t="-9000" b="-9000"/>
              </a:stretch>
            </a:blip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Hexagon 222">
              <a:extLst>
                <a:ext uri="{FF2B5EF4-FFF2-40B4-BE49-F238E27FC236}">
                  <a16:creationId xmlns:a16="http://schemas.microsoft.com/office/drawing/2014/main" id="{93710FF2-1947-45E7-AA24-AD6333AFA7B2}"/>
                </a:ext>
              </a:extLst>
            </p:cNvPr>
            <p:cNvSpPr/>
            <p:nvPr/>
          </p:nvSpPr>
          <p:spPr>
            <a:xfrm>
              <a:off x="6637653" y="1763043"/>
              <a:ext cx="1837944" cy="1581912"/>
            </a:xfrm>
            <a:prstGeom prst="hexagon">
              <a:avLst/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536A59-5136-4E13-B265-45A7CCB2D6C6}"/>
              </a:ext>
            </a:extLst>
          </p:cNvPr>
          <p:cNvGrpSpPr/>
          <p:nvPr/>
        </p:nvGrpSpPr>
        <p:grpSpPr>
          <a:xfrm>
            <a:off x="1492514" y="1455091"/>
            <a:ext cx="2560853" cy="1829195"/>
            <a:chOff x="5213527" y="1915443"/>
            <a:chExt cx="3414470" cy="2438927"/>
          </a:xfrm>
        </p:grpSpPr>
        <p:sp>
          <p:nvSpPr>
            <p:cNvPr id="220" name="Hexagon 219">
              <a:extLst>
                <a:ext uri="{FF2B5EF4-FFF2-40B4-BE49-F238E27FC236}">
                  <a16:creationId xmlns:a16="http://schemas.microsoft.com/office/drawing/2014/main" id="{7199B023-342F-49BE-AA9C-4FA333BA98E6}"/>
                </a:ext>
              </a:extLst>
            </p:cNvPr>
            <p:cNvSpPr/>
            <p:nvPr/>
          </p:nvSpPr>
          <p:spPr>
            <a:xfrm>
              <a:off x="5213527" y="2772458"/>
              <a:ext cx="1837944" cy="1581912"/>
            </a:xfrm>
            <a:prstGeom prst="hexagon">
              <a:avLst/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Hexagon 220">
              <a:extLst>
                <a:ext uri="{FF2B5EF4-FFF2-40B4-BE49-F238E27FC236}">
                  <a16:creationId xmlns:a16="http://schemas.microsoft.com/office/drawing/2014/main" id="{2D894765-48F6-4B10-84C3-03DC3D67D32C}"/>
                </a:ext>
              </a:extLst>
            </p:cNvPr>
            <p:cNvSpPr/>
            <p:nvPr/>
          </p:nvSpPr>
          <p:spPr>
            <a:xfrm>
              <a:off x="6790053" y="1915443"/>
              <a:ext cx="1837944" cy="1581912"/>
            </a:xfrm>
            <a:prstGeom prst="hexagon">
              <a:avLst/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Hexagon 11">
            <a:extLst>
              <a:ext uri="{FF2B5EF4-FFF2-40B4-BE49-F238E27FC236}">
                <a16:creationId xmlns:a16="http://schemas.microsoft.com/office/drawing/2014/main" id="{11C36206-8FB9-44FE-BDF2-ABBE4A251621}"/>
              </a:ext>
            </a:extLst>
          </p:cNvPr>
          <p:cNvSpPr/>
          <p:nvPr/>
        </p:nvSpPr>
        <p:spPr>
          <a:xfrm>
            <a:off x="1492514" y="793442"/>
            <a:ext cx="1378458" cy="1186434"/>
          </a:xfrm>
          <a:prstGeom prst="hexagon">
            <a:avLst/>
          </a:prstGeom>
          <a:blipFill>
            <a:blip r:embed="rId6"/>
            <a:stretch>
              <a:fillRect t="-9000" b="-9000"/>
            </a:stretch>
          </a:blip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8B480460-8C8D-4F60-8ADD-692637299610}"/>
              </a:ext>
            </a:extLst>
          </p:cNvPr>
          <p:cNvSpPr/>
          <p:nvPr/>
        </p:nvSpPr>
        <p:spPr>
          <a:xfrm>
            <a:off x="3868034" y="793442"/>
            <a:ext cx="1378458" cy="1186434"/>
          </a:xfrm>
          <a:prstGeom prst="hexagon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EDB987-D7FA-479F-B903-D185B44F8974}"/>
              </a:ext>
            </a:extLst>
          </p:cNvPr>
          <p:cNvGrpSpPr/>
          <p:nvPr/>
        </p:nvGrpSpPr>
        <p:grpSpPr>
          <a:xfrm>
            <a:off x="5046568" y="139089"/>
            <a:ext cx="2560853" cy="1848083"/>
            <a:chOff x="5061127" y="2620058"/>
            <a:chExt cx="3414470" cy="2464110"/>
          </a:xfrm>
        </p:grpSpPr>
        <p:sp>
          <p:nvSpPr>
            <p:cNvPr id="218" name="Hexagon 217">
              <a:extLst>
                <a:ext uri="{FF2B5EF4-FFF2-40B4-BE49-F238E27FC236}">
                  <a16:creationId xmlns:a16="http://schemas.microsoft.com/office/drawing/2014/main" id="{CE9F75DA-E872-4FEE-80AA-138D5660599A}"/>
                </a:ext>
              </a:extLst>
            </p:cNvPr>
            <p:cNvSpPr/>
            <p:nvPr/>
          </p:nvSpPr>
          <p:spPr>
            <a:xfrm>
              <a:off x="5061127" y="2620058"/>
              <a:ext cx="1837944" cy="1581912"/>
            </a:xfrm>
            <a:prstGeom prst="hexagon">
              <a:avLst/>
            </a:prstGeom>
            <a:blipFill>
              <a:blip r:embed="rId7"/>
              <a:stretch>
                <a:fillRect t="-9000" b="-9000"/>
              </a:stretch>
            </a:blip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Hexagon 218">
              <a:extLst>
                <a:ext uri="{FF2B5EF4-FFF2-40B4-BE49-F238E27FC236}">
                  <a16:creationId xmlns:a16="http://schemas.microsoft.com/office/drawing/2014/main" id="{F571B12B-CA1A-4927-A3EF-DEA2C8D7B6BB}"/>
                </a:ext>
              </a:extLst>
            </p:cNvPr>
            <p:cNvSpPr/>
            <p:nvPr/>
          </p:nvSpPr>
          <p:spPr>
            <a:xfrm>
              <a:off x="6637653" y="3502256"/>
              <a:ext cx="1837944" cy="1581912"/>
            </a:xfrm>
            <a:prstGeom prst="hexagon">
              <a:avLst/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A4807A-FBF2-42A3-AC88-C40B9461C107}"/>
              </a:ext>
            </a:extLst>
          </p:cNvPr>
          <p:cNvGrpSpPr/>
          <p:nvPr/>
        </p:nvGrpSpPr>
        <p:grpSpPr>
          <a:xfrm>
            <a:off x="6243554" y="1455091"/>
            <a:ext cx="2560853" cy="1829195"/>
            <a:chOff x="5061127" y="1763043"/>
            <a:chExt cx="3414470" cy="2438927"/>
          </a:xfrm>
        </p:grpSpPr>
        <p:sp>
          <p:nvSpPr>
            <p:cNvPr id="216" name="Hexagon 215">
              <a:extLst>
                <a:ext uri="{FF2B5EF4-FFF2-40B4-BE49-F238E27FC236}">
                  <a16:creationId xmlns:a16="http://schemas.microsoft.com/office/drawing/2014/main" id="{EF941EAD-AE56-48E6-B6E3-5C9ABEAB922E}"/>
                </a:ext>
              </a:extLst>
            </p:cNvPr>
            <p:cNvSpPr/>
            <p:nvPr/>
          </p:nvSpPr>
          <p:spPr>
            <a:xfrm>
              <a:off x="5061127" y="2620058"/>
              <a:ext cx="1837944" cy="1581912"/>
            </a:xfrm>
            <a:prstGeom prst="hexagon">
              <a:avLst/>
            </a:prstGeom>
            <a:blipFill>
              <a:blip r:embed="rId8"/>
              <a:stretch>
                <a:fillRect t="-9000" b="-9000"/>
              </a:stretch>
            </a:blip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Hexagon 216">
              <a:extLst>
                <a:ext uri="{FF2B5EF4-FFF2-40B4-BE49-F238E27FC236}">
                  <a16:creationId xmlns:a16="http://schemas.microsoft.com/office/drawing/2014/main" id="{3CDE9081-E56B-4286-A7D6-78DA2BB32381}"/>
                </a:ext>
              </a:extLst>
            </p:cNvPr>
            <p:cNvSpPr/>
            <p:nvPr/>
          </p:nvSpPr>
          <p:spPr>
            <a:xfrm>
              <a:off x="6637653" y="1763043"/>
              <a:ext cx="1837944" cy="1581912"/>
            </a:xfrm>
            <a:prstGeom prst="hexagon">
              <a:avLst/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Hexagon 15">
            <a:extLst>
              <a:ext uri="{FF2B5EF4-FFF2-40B4-BE49-F238E27FC236}">
                <a16:creationId xmlns:a16="http://schemas.microsoft.com/office/drawing/2014/main" id="{91F2D88F-E8A3-4E37-B69D-9EEFD316ED02}"/>
              </a:ext>
            </a:extLst>
          </p:cNvPr>
          <p:cNvSpPr/>
          <p:nvPr/>
        </p:nvSpPr>
        <p:spPr>
          <a:xfrm>
            <a:off x="299389" y="1462685"/>
            <a:ext cx="1378458" cy="1186434"/>
          </a:xfrm>
          <a:prstGeom prst="hexagon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A768BB-A16D-45F4-BC83-3FEF3E3A9A8A}"/>
              </a:ext>
            </a:extLst>
          </p:cNvPr>
          <p:cNvGrpSpPr/>
          <p:nvPr/>
        </p:nvGrpSpPr>
        <p:grpSpPr>
          <a:xfrm>
            <a:off x="1752906" y="2270273"/>
            <a:ext cx="854025" cy="854025"/>
            <a:chOff x="1879198" y="877465"/>
            <a:chExt cx="1138700" cy="1138700"/>
          </a:xfrm>
        </p:grpSpPr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1BB37DFC-5550-4E03-8A0E-449A12060E58}"/>
                </a:ext>
              </a:extLst>
            </p:cNvPr>
            <p:cNvSpPr/>
            <p:nvPr/>
          </p:nvSpPr>
          <p:spPr>
            <a:xfrm>
              <a:off x="1879198" y="877465"/>
              <a:ext cx="1138700" cy="1138700"/>
            </a:xfrm>
            <a:prstGeom prst="ellipse">
              <a:avLst/>
            </a:prstGeom>
            <a:solidFill>
              <a:srgbClr val="4472C4"/>
            </a:solidFill>
            <a:ln w="15875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0F81CA93-70A0-4862-B8A6-48BE50AAF34B}"/>
                </a:ext>
              </a:extLst>
            </p:cNvPr>
            <p:cNvSpPr/>
            <p:nvPr/>
          </p:nvSpPr>
          <p:spPr>
            <a:xfrm>
              <a:off x="1946208" y="944447"/>
              <a:ext cx="1004735" cy="1004735"/>
            </a:xfrm>
            <a:prstGeom prst="ellipse">
              <a:avLst/>
            </a:prstGeom>
            <a:solidFill>
              <a:srgbClr val="4472C4">
                <a:lumMod val="60000"/>
                <a:lumOff val="40000"/>
              </a:srgbClr>
            </a:solidFill>
            <a:ln w="15875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9EDF009D-2514-4574-82CB-A3CBA492C57C}"/>
                </a:ext>
              </a:extLst>
            </p:cNvPr>
            <p:cNvSpPr/>
            <p:nvPr/>
          </p:nvSpPr>
          <p:spPr>
            <a:xfrm rot="16872903">
              <a:off x="2309173" y="1283856"/>
              <a:ext cx="312584" cy="312584"/>
            </a:xfrm>
            <a:prstGeom prst="ellipse">
              <a:avLst/>
            </a:prstGeom>
            <a:solidFill>
              <a:srgbClr val="4472C4"/>
            </a:solidFill>
            <a:ln w="317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02A41D22-DF86-4F01-93E3-754AABDDAAC6}"/>
                </a:ext>
              </a:extLst>
            </p:cNvPr>
            <p:cNvGrpSpPr/>
            <p:nvPr/>
          </p:nvGrpSpPr>
          <p:grpSpPr>
            <a:xfrm rot="16872903">
              <a:off x="2120092" y="1133837"/>
              <a:ext cx="223274" cy="138701"/>
              <a:chOff x="6721253" y="1576877"/>
              <a:chExt cx="914400" cy="568038"/>
            </a:xfrm>
          </p:grpSpPr>
          <p:sp>
            <p:nvSpPr>
              <p:cNvPr id="213" name="Rectangle: Rounded Corners 212">
                <a:extLst>
                  <a:ext uri="{FF2B5EF4-FFF2-40B4-BE49-F238E27FC236}">
                    <a16:creationId xmlns:a16="http://schemas.microsoft.com/office/drawing/2014/main" id="{4033C2BA-29C4-4A84-9368-0725362779C9}"/>
                  </a:ext>
                </a:extLst>
              </p:cNvPr>
              <p:cNvSpPr/>
              <p:nvPr/>
            </p:nvSpPr>
            <p:spPr>
              <a:xfrm rot="18724412">
                <a:off x="6957744" y="1393509"/>
                <a:ext cx="441418" cy="914400"/>
              </a:xfrm>
              <a:prstGeom prst="roundRect">
                <a:avLst>
                  <a:gd name="adj" fmla="val 47160"/>
                </a:avLst>
              </a:prstGeom>
              <a:solidFill>
                <a:srgbClr val="4472C4"/>
              </a:solidFill>
              <a:ln w="1905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BF2F30A8-FD14-4EA5-89EB-D99E0C933D82}"/>
                  </a:ext>
                </a:extLst>
              </p:cNvPr>
              <p:cNvSpPr/>
              <p:nvPr/>
            </p:nvSpPr>
            <p:spPr>
              <a:xfrm>
                <a:off x="7086259" y="1576877"/>
                <a:ext cx="166282" cy="153086"/>
              </a:xfrm>
              <a:prstGeom prst="ellipse">
                <a:avLst/>
              </a:prstGeom>
              <a:solidFill>
                <a:srgbClr val="2F528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0A85449C-12A8-415A-B025-27BBEBE01DAC}"/>
                  </a:ext>
                </a:extLst>
              </p:cNvPr>
              <p:cNvSpPr/>
              <p:nvPr/>
            </p:nvSpPr>
            <p:spPr>
              <a:xfrm>
                <a:off x="7095312" y="1991829"/>
                <a:ext cx="166282" cy="153086"/>
              </a:xfrm>
              <a:prstGeom prst="ellipse">
                <a:avLst/>
              </a:prstGeom>
              <a:solidFill>
                <a:srgbClr val="2F528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58D02462-1980-47D0-9718-1DEB7F056233}"/>
                </a:ext>
              </a:extLst>
            </p:cNvPr>
            <p:cNvGrpSpPr/>
            <p:nvPr/>
          </p:nvGrpSpPr>
          <p:grpSpPr>
            <a:xfrm rot="19400459">
              <a:off x="2480846" y="1073533"/>
              <a:ext cx="223274" cy="138701"/>
              <a:chOff x="6721253" y="1576877"/>
              <a:chExt cx="914400" cy="568038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43966C66-9F0C-42BA-8394-46298AB64D4A}"/>
                  </a:ext>
                </a:extLst>
              </p:cNvPr>
              <p:cNvSpPr/>
              <p:nvPr/>
            </p:nvSpPr>
            <p:spPr>
              <a:xfrm rot="18724412">
                <a:off x="6957744" y="1393509"/>
                <a:ext cx="441418" cy="914400"/>
              </a:xfrm>
              <a:prstGeom prst="roundRect">
                <a:avLst>
                  <a:gd name="adj" fmla="val 47160"/>
                </a:avLst>
              </a:prstGeom>
              <a:solidFill>
                <a:srgbClr val="4472C4"/>
              </a:solidFill>
              <a:ln w="1905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3FDF6D76-B4D3-4A56-A9D5-13E624727293}"/>
                  </a:ext>
                </a:extLst>
              </p:cNvPr>
              <p:cNvSpPr/>
              <p:nvPr/>
            </p:nvSpPr>
            <p:spPr>
              <a:xfrm>
                <a:off x="7086259" y="1576877"/>
                <a:ext cx="166282" cy="153086"/>
              </a:xfrm>
              <a:prstGeom prst="ellipse">
                <a:avLst/>
              </a:prstGeom>
              <a:solidFill>
                <a:srgbClr val="2F528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7AC3FAE5-14E4-4CBB-B170-2C6B90C256E2}"/>
                  </a:ext>
                </a:extLst>
              </p:cNvPr>
              <p:cNvSpPr/>
              <p:nvPr/>
            </p:nvSpPr>
            <p:spPr>
              <a:xfrm>
                <a:off x="7095312" y="1991829"/>
                <a:ext cx="166282" cy="153086"/>
              </a:xfrm>
              <a:prstGeom prst="ellipse">
                <a:avLst/>
              </a:prstGeom>
              <a:solidFill>
                <a:srgbClr val="2F528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79C18ABC-05B3-4770-ABE7-2463E8FC1A1A}"/>
                </a:ext>
              </a:extLst>
            </p:cNvPr>
            <p:cNvGrpSpPr/>
            <p:nvPr/>
          </p:nvGrpSpPr>
          <p:grpSpPr>
            <a:xfrm rot="17264076">
              <a:off x="2474752" y="1716899"/>
              <a:ext cx="223274" cy="138701"/>
              <a:chOff x="6721253" y="1576877"/>
              <a:chExt cx="914400" cy="568038"/>
            </a:xfrm>
          </p:grpSpPr>
          <p:sp>
            <p:nvSpPr>
              <p:cNvPr id="207" name="Rectangle: Rounded Corners 206">
                <a:extLst>
                  <a:ext uri="{FF2B5EF4-FFF2-40B4-BE49-F238E27FC236}">
                    <a16:creationId xmlns:a16="http://schemas.microsoft.com/office/drawing/2014/main" id="{451E0B66-45C7-4570-BFD9-D672914DFAA8}"/>
                  </a:ext>
                </a:extLst>
              </p:cNvPr>
              <p:cNvSpPr/>
              <p:nvPr/>
            </p:nvSpPr>
            <p:spPr>
              <a:xfrm rot="18724412">
                <a:off x="6957744" y="1393509"/>
                <a:ext cx="441418" cy="914400"/>
              </a:xfrm>
              <a:prstGeom prst="roundRect">
                <a:avLst>
                  <a:gd name="adj" fmla="val 47160"/>
                </a:avLst>
              </a:prstGeom>
              <a:solidFill>
                <a:srgbClr val="4472C4"/>
              </a:solidFill>
              <a:ln w="1905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4EB30816-D16A-48AB-BAFE-053B349A89E3}"/>
                  </a:ext>
                </a:extLst>
              </p:cNvPr>
              <p:cNvSpPr/>
              <p:nvPr/>
            </p:nvSpPr>
            <p:spPr>
              <a:xfrm>
                <a:off x="7086259" y="1576877"/>
                <a:ext cx="166282" cy="153086"/>
              </a:xfrm>
              <a:prstGeom prst="ellipse">
                <a:avLst/>
              </a:prstGeom>
              <a:solidFill>
                <a:srgbClr val="2F528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42702372-9DC0-476C-9A2C-5F6A99BE06C3}"/>
                  </a:ext>
                </a:extLst>
              </p:cNvPr>
              <p:cNvSpPr/>
              <p:nvPr/>
            </p:nvSpPr>
            <p:spPr>
              <a:xfrm>
                <a:off x="7095312" y="1991829"/>
                <a:ext cx="166282" cy="153086"/>
              </a:xfrm>
              <a:prstGeom prst="ellipse">
                <a:avLst/>
              </a:prstGeom>
              <a:solidFill>
                <a:srgbClr val="2F528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5AAF30D4-1F91-4E04-AFBB-14746ED912FA}"/>
                </a:ext>
              </a:extLst>
            </p:cNvPr>
            <p:cNvSpPr/>
            <p:nvPr/>
          </p:nvSpPr>
          <p:spPr>
            <a:xfrm rot="17264076">
              <a:off x="2787971" y="1530228"/>
              <a:ext cx="40602" cy="37380"/>
            </a:xfrm>
            <a:prstGeom prst="ellipse">
              <a:avLst/>
            </a:prstGeom>
            <a:solidFill>
              <a:srgbClr val="2F528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98CD24B8-6AF1-435F-BC55-078282786D76}"/>
                </a:ext>
              </a:extLst>
            </p:cNvPr>
            <p:cNvSpPr/>
            <p:nvPr/>
          </p:nvSpPr>
          <p:spPr>
            <a:xfrm rot="17264076">
              <a:off x="2042723" y="1539578"/>
              <a:ext cx="40602" cy="37380"/>
            </a:xfrm>
            <a:prstGeom prst="ellipse">
              <a:avLst/>
            </a:prstGeom>
            <a:solidFill>
              <a:srgbClr val="2F528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8C05835D-71C4-4966-B34B-3FFB72FD961D}"/>
                </a:ext>
              </a:extLst>
            </p:cNvPr>
            <p:cNvSpPr/>
            <p:nvPr/>
          </p:nvSpPr>
          <p:spPr>
            <a:xfrm rot="16872903">
              <a:off x="2070453" y="1398394"/>
              <a:ext cx="100474" cy="100474"/>
            </a:xfrm>
            <a:prstGeom prst="ellipse">
              <a:avLst/>
            </a:prstGeom>
            <a:solidFill>
              <a:srgbClr val="4472C4"/>
            </a:solidFill>
            <a:ln w="41275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Arc 198">
              <a:extLst>
                <a:ext uri="{FF2B5EF4-FFF2-40B4-BE49-F238E27FC236}">
                  <a16:creationId xmlns:a16="http://schemas.microsoft.com/office/drawing/2014/main" id="{15797C9A-7E10-4B4F-851B-EE596B6C173A}"/>
                </a:ext>
              </a:extLst>
            </p:cNvPr>
            <p:cNvSpPr/>
            <p:nvPr/>
          </p:nvSpPr>
          <p:spPr>
            <a:xfrm rot="11035809">
              <a:off x="2199047" y="1290762"/>
              <a:ext cx="586687" cy="445793"/>
            </a:xfrm>
            <a:prstGeom prst="arc">
              <a:avLst>
                <a:gd name="adj1" fmla="val 17013393"/>
                <a:gd name="adj2" fmla="val 21130744"/>
              </a:avLst>
            </a:prstGeom>
            <a:noFill/>
            <a:ln w="31750" cap="rnd" cmpd="sng" algn="ctr">
              <a:solidFill>
                <a:srgbClr val="2F528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Arc 199">
              <a:extLst>
                <a:ext uri="{FF2B5EF4-FFF2-40B4-BE49-F238E27FC236}">
                  <a16:creationId xmlns:a16="http://schemas.microsoft.com/office/drawing/2014/main" id="{0DBFCB2E-9BD7-477D-BFD9-DBF0FABE8D9F}"/>
                </a:ext>
              </a:extLst>
            </p:cNvPr>
            <p:cNvSpPr/>
            <p:nvPr/>
          </p:nvSpPr>
          <p:spPr>
            <a:xfrm rot="11793630">
              <a:off x="2126035" y="1348337"/>
              <a:ext cx="586687" cy="445793"/>
            </a:xfrm>
            <a:prstGeom prst="arc">
              <a:avLst>
                <a:gd name="adj1" fmla="val 17013393"/>
                <a:gd name="adj2" fmla="val 19910044"/>
              </a:avLst>
            </a:prstGeom>
            <a:noFill/>
            <a:ln w="31750" cap="rnd" cmpd="sng" algn="ctr">
              <a:solidFill>
                <a:srgbClr val="2F528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Arc 200">
              <a:extLst>
                <a:ext uri="{FF2B5EF4-FFF2-40B4-BE49-F238E27FC236}">
                  <a16:creationId xmlns:a16="http://schemas.microsoft.com/office/drawing/2014/main" id="{3EFBDD83-5032-477D-9B17-6F263ADC0121}"/>
                </a:ext>
              </a:extLst>
            </p:cNvPr>
            <p:cNvSpPr/>
            <p:nvPr/>
          </p:nvSpPr>
          <p:spPr>
            <a:xfrm rot="10800009">
              <a:off x="2278154" y="1343601"/>
              <a:ext cx="354632" cy="304424"/>
            </a:xfrm>
            <a:prstGeom prst="arc">
              <a:avLst>
                <a:gd name="adj1" fmla="val 17013393"/>
                <a:gd name="adj2" fmla="val 19910044"/>
              </a:avLst>
            </a:prstGeom>
            <a:noFill/>
            <a:ln w="31750" cap="rnd" cmpd="sng" algn="ctr">
              <a:solidFill>
                <a:srgbClr val="2F528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7651D824-323F-4B8A-B831-A95CF759A9BE}"/>
                </a:ext>
              </a:extLst>
            </p:cNvPr>
            <p:cNvCxnSpPr>
              <a:cxnSpLocks/>
            </p:cNvCxnSpPr>
            <p:nvPr/>
          </p:nvCxnSpPr>
          <p:spPr>
            <a:xfrm rot="16332903">
              <a:off x="2349091" y="1580777"/>
              <a:ext cx="44655" cy="27729"/>
            </a:xfrm>
            <a:prstGeom prst="line">
              <a:avLst/>
            </a:prstGeom>
            <a:noFill/>
            <a:ln w="31750" cap="flat" cmpd="sng" algn="ctr">
              <a:solidFill>
                <a:srgbClr val="2F528F"/>
              </a:solidFill>
              <a:prstDash val="solid"/>
              <a:miter lim="800000"/>
            </a:ln>
            <a:effectLst/>
          </p:spPr>
        </p:cxnSp>
        <p:sp>
          <p:nvSpPr>
            <p:cNvPr id="203" name="Arc 202">
              <a:extLst>
                <a:ext uri="{FF2B5EF4-FFF2-40B4-BE49-F238E27FC236}">
                  <a16:creationId xmlns:a16="http://schemas.microsoft.com/office/drawing/2014/main" id="{D3A216E6-5ADA-4CDE-9389-4138F5D78764}"/>
                </a:ext>
              </a:extLst>
            </p:cNvPr>
            <p:cNvSpPr/>
            <p:nvPr/>
          </p:nvSpPr>
          <p:spPr>
            <a:xfrm rot="3040525">
              <a:off x="2300854" y="1198683"/>
              <a:ext cx="474960" cy="406870"/>
            </a:xfrm>
            <a:prstGeom prst="arc">
              <a:avLst>
                <a:gd name="adj1" fmla="val 17013393"/>
                <a:gd name="adj2" fmla="val 19910044"/>
              </a:avLst>
            </a:prstGeom>
            <a:noFill/>
            <a:ln w="31750" cap="rnd" cmpd="sng" algn="ctr">
              <a:solidFill>
                <a:srgbClr val="2F528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C2788877-09DF-4182-9A4E-F202CAD83F16}"/>
                </a:ext>
              </a:extLst>
            </p:cNvPr>
            <p:cNvGrpSpPr>
              <a:grpSpLocks noChangeAspect="1"/>
            </p:cNvGrpSpPr>
            <p:nvPr/>
          </p:nvGrpSpPr>
          <p:grpSpPr>
            <a:xfrm rot="8147345">
              <a:off x="2419870" y="1262080"/>
              <a:ext cx="237465" cy="276632"/>
              <a:chOff x="13085862" y="2576277"/>
              <a:chExt cx="1246741" cy="1452364"/>
            </a:xfrm>
          </p:grpSpPr>
          <p:sp>
            <p:nvSpPr>
              <p:cNvPr id="205" name="Arc 204">
                <a:extLst>
                  <a:ext uri="{FF2B5EF4-FFF2-40B4-BE49-F238E27FC236}">
                    <a16:creationId xmlns:a16="http://schemas.microsoft.com/office/drawing/2014/main" id="{AFAA1B64-0343-496D-9DC2-FEB6EDE87155}"/>
                  </a:ext>
                </a:extLst>
              </p:cNvPr>
              <p:cNvSpPr/>
              <p:nvPr/>
            </p:nvSpPr>
            <p:spPr>
              <a:xfrm rot="15527106">
                <a:off x="12983051" y="2679088"/>
                <a:ext cx="1452364" cy="1246741"/>
              </a:xfrm>
              <a:prstGeom prst="arc">
                <a:avLst>
                  <a:gd name="adj1" fmla="val 17013393"/>
                  <a:gd name="adj2" fmla="val 19910044"/>
                </a:avLst>
              </a:prstGeom>
              <a:noFill/>
              <a:ln w="31750" cap="rnd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31FB7A5E-F548-4F91-8161-FD6E6C6660C5}"/>
                  </a:ext>
                </a:extLst>
              </p:cNvPr>
              <p:cNvCxnSpPr>
                <a:cxnSpLocks/>
              </p:cNvCxnSpPr>
              <p:nvPr/>
            </p:nvCxnSpPr>
            <p:spPr>
              <a:xfrm rot="-540000">
                <a:off x="13153833" y="2986745"/>
                <a:ext cx="182880" cy="113561"/>
              </a:xfrm>
              <a:prstGeom prst="line">
                <a:avLst/>
              </a:prstGeom>
              <a:noFill/>
              <a:ln w="31750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57E13C-421D-47C9-900B-608D7CC2182C}"/>
              </a:ext>
            </a:extLst>
          </p:cNvPr>
          <p:cNvGrpSpPr/>
          <p:nvPr/>
        </p:nvGrpSpPr>
        <p:grpSpPr>
          <a:xfrm>
            <a:off x="493006" y="1583337"/>
            <a:ext cx="834323" cy="954092"/>
            <a:chOff x="8515037" y="2738002"/>
            <a:chExt cx="1112431" cy="1272122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D4710179-9AC3-4568-9530-0A3C5B30DA68}"/>
                </a:ext>
              </a:extLst>
            </p:cNvPr>
            <p:cNvGrpSpPr>
              <a:grpSpLocks noChangeAspect="1"/>
            </p:cNvGrpSpPr>
            <p:nvPr/>
          </p:nvGrpSpPr>
          <p:grpSpPr>
            <a:xfrm rot="20122466">
              <a:off x="9429780" y="3204125"/>
              <a:ext cx="155973" cy="805999"/>
              <a:chOff x="10092690" y="3508445"/>
              <a:chExt cx="294288" cy="1520755"/>
            </a:xfrm>
          </p:grpSpPr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8CEE590C-9FE1-4D6F-86E6-F3BD374E1F10}"/>
                  </a:ext>
                </a:extLst>
              </p:cNvPr>
              <p:cNvSpPr/>
              <p:nvPr/>
            </p:nvSpPr>
            <p:spPr>
              <a:xfrm>
                <a:off x="10092690" y="4514850"/>
                <a:ext cx="256967" cy="514350"/>
              </a:xfrm>
              <a:prstGeom prst="round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Rectangle: Rounded Corners 187">
                <a:extLst>
                  <a:ext uri="{FF2B5EF4-FFF2-40B4-BE49-F238E27FC236}">
                    <a16:creationId xmlns:a16="http://schemas.microsoft.com/office/drawing/2014/main" id="{39360378-D886-4BCA-B92A-739560808188}"/>
                  </a:ext>
                </a:extLst>
              </p:cNvPr>
              <p:cNvSpPr/>
              <p:nvPr/>
            </p:nvSpPr>
            <p:spPr>
              <a:xfrm rot="407106">
                <a:off x="10122175" y="4003429"/>
                <a:ext cx="256967" cy="514350"/>
              </a:xfrm>
              <a:prstGeom prst="round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Rectangle: Rounded Corners 188">
                <a:extLst>
                  <a:ext uri="{FF2B5EF4-FFF2-40B4-BE49-F238E27FC236}">
                    <a16:creationId xmlns:a16="http://schemas.microsoft.com/office/drawing/2014/main" id="{BAAC29F6-F4BD-4905-81B2-0A603DDD4772}"/>
                  </a:ext>
                </a:extLst>
              </p:cNvPr>
              <p:cNvSpPr/>
              <p:nvPr/>
            </p:nvSpPr>
            <p:spPr>
              <a:xfrm rot="21079489">
                <a:off x="10130011" y="3508445"/>
                <a:ext cx="256967" cy="514350"/>
              </a:xfrm>
              <a:prstGeom prst="round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EF9E6ED9-B8B8-4520-8ABE-958A28873B9F}"/>
                </a:ext>
              </a:extLst>
            </p:cNvPr>
            <p:cNvGrpSpPr>
              <a:grpSpLocks noChangeAspect="1"/>
            </p:cNvGrpSpPr>
            <p:nvPr/>
          </p:nvGrpSpPr>
          <p:grpSpPr>
            <a:xfrm rot="20708401">
              <a:off x="8669526" y="2738002"/>
              <a:ext cx="957942" cy="292493"/>
              <a:chOff x="8787291" y="2170743"/>
              <a:chExt cx="2416131" cy="737725"/>
            </a:xfrm>
          </p:grpSpPr>
          <p:sp>
            <p:nvSpPr>
              <p:cNvPr id="155" name="Oval 6">
                <a:extLst>
                  <a:ext uri="{FF2B5EF4-FFF2-40B4-BE49-F238E27FC236}">
                    <a16:creationId xmlns:a16="http://schemas.microsoft.com/office/drawing/2014/main" id="{9A3CC288-ABD7-4A0C-9835-0AB62A14EA59}"/>
                  </a:ext>
                </a:extLst>
              </p:cNvPr>
              <p:cNvSpPr/>
              <p:nvPr/>
            </p:nvSpPr>
            <p:spPr>
              <a:xfrm>
                <a:off x="8881110" y="2262183"/>
                <a:ext cx="1554480" cy="561027"/>
              </a:xfrm>
              <a:custGeom>
                <a:avLst/>
                <a:gdLst>
                  <a:gd name="connsiteX0" fmla="*/ 0 w 2594610"/>
                  <a:gd name="connsiteY0" fmla="*/ 400050 h 800100"/>
                  <a:gd name="connsiteX1" fmla="*/ 1297305 w 2594610"/>
                  <a:gd name="connsiteY1" fmla="*/ 0 h 800100"/>
                  <a:gd name="connsiteX2" fmla="*/ 2594610 w 2594610"/>
                  <a:gd name="connsiteY2" fmla="*/ 400050 h 800100"/>
                  <a:gd name="connsiteX3" fmla="*/ 1297305 w 2594610"/>
                  <a:gd name="connsiteY3" fmla="*/ 800100 h 800100"/>
                  <a:gd name="connsiteX4" fmla="*/ 0 w 2594610"/>
                  <a:gd name="connsiteY4" fmla="*/ 400050 h 800100"/>
                  <a:gd name="connsiteX0" fmla="*/ 18 w 2594628"/>
                  <a:gd name="connsiteY0" fmla="*/ 400050 h 540078"/>
                  <a:gd name="connsiteX1" fmla="*/ 1297323 w 2594628"/>
                  <a:gd name="connsiteY1" fmla="*/ 0 h 540078"/>
                  <a:gd name="connsiteX2" fmla="*/ 2594628 w 2594628"/>
                  <a:gd name="connsiteY2" fmla="*/ 400050 h 540078"/>
                  <a:gd name="connsiteX3" fmla="*/ 1320183 w 2594628"/>
                  <a:gd name="connsiteY3" fmla="*/ 514350 h 540078"/>
                  <a:gd name="connsiteX4" fmla="*/ 18 w 2594628"/>
                  <a:gd name="connsiteY4" fmla="*/ 400050 h 540078"/>
                  <a:gd name="connsiteX0" fmla="*/ 12 w 2606052"/>
                  <a:gd name="connsiteY0" fmla="*/ 400050 h 540078"/>
                  <a:gd name="connsiteX1" fmla="*/ 1308747 w 2606052"/>
                  <a:gd name="connsiteY1" fmla="*/ 0 h 540078"/>
                  <a:gd name="connsiteX2" fmla="*/ 2606052 w 2606052"/>
                  <a:gd name="connsiteY2" fmla="*/ 400050 h 540078"/>
                  <a:gd name="connsiteX3" fmla="*/ 1331607 w 2606052"/>
                  <a:gd name="connsiteY3" fmla="*/ 514350 h 540078"/>
                  <a:gd name="connsiteX4" fmla="*/ 12 w 2606052"/>
                  <a:gd name="connsiteY4" fmla="*/ 400050 h 540078"/>
                  <a:gd name="connsiteX0" fmla="*/ 82881 w 2688921"/>
                  <a:gd name="connsiteY0" fmla="*/ 401714 h 541742"/>
                  <a:gd name="connsiteX1" fmla="*/ 277191 w 2688921"/>
                  <a:gd name="connsiteY1" fmla="*/ 264554 h 541742"/>
                  <a:gd name="connsiteX2" fmla="*/ 1391616 w 2688921"/>
                  <a:gd name="connsiteY2" fmla="*/ 1664 h 541742"/>
                  <a:gd name="connsiteX3" fmla="*/ 2688921 w 2688921"/>
                  <a:gd name="connsiteY3" fmla="*/ 401714 h 541742"/>
                  <a:gd name="connsiteX4" fmla="*/ 1414476 w 2688921"/>
                  <a:gd name="connsiteY4" fmla="*/ 516014 h 541742"/>
                  <a:gd name="connsiteX5" fmla="*/ 82881 w 2688921"/>
                  <a:gd name="connsiteY5" fmla="*/ 401714 h 541742"/>
                  <a:gd name="connsiteX0" fmla="*/ 89994 w 2696034"/>
                  <a:gd name="connsiteY0" fmla="*/ 405531 h 545559"/>
                  <a:gd name="connsiteX1" fmla="*/ 261444 w 2696034"/>
                  <a:gd name="connsiteY1" fmla="*/ 188361 h 545559"/>
                  <a:gd name="connsiteX2" fmla="*/ 1398729 w 2696034"/>
                  <a:gd name="connsiteY2" fmla="*/ 5481 h 545559"/>
                  <a:gd name="connsiteX3" fmla="*/ 2696034 w 2696034"/>
                  <a:gd name="connsiteY3" fmla="*/ 405531 h 545559"/>
                  <a:gd name="connsiteX4" fmla="*/ 1421589 w 2696034"/>
                  <a:gd name="connsiteY4" fmla="*/ 519831 h 545559"/>
                  <a:gd name="connsiteX5" fmla="*/ 89994 w 2696034"/>
                  <a:gd name="connsiteY5" fmla="*/ 405531 h 545559"/>
                  <a:gd name="connsiteX0" fmla="*/ 122874 w 2626044"/>
                  <a:gd name="connsiteY0" fmla="*/ 542691 h 566473"/>
                  <a:gd name="connsiteX1" fmla="*/ 191454 w 2626044"/>
                  <a:gd name="connsiteY1" fmla="*/ 188361 h 566473"/>
                  <a:gd name="connsiteX2" fmla="*/ 1328739 w 2626044"/>
                  <a:gd name="connsiteY2" fmla="*/ 5481 h 566473"/>
                  <a:gd name="connsiteX3" fmla="*/ 2626044 w 2626044"/>
                  <a:gd name="connsiteY3" fmla="*/ 405531 h 566473"/>
                  <a:gd name="connsiteX4" fmla="*/ 1351599 w 2626044"/>
                  <a:gd name="connsiteY4" fmla="*/ 519831 h 566473"/>
                  <a:gd name="connsiteX5" fmla="*/ 122874 w 2626044"/>
                  <a:gd name="connsiteY5" fmla="*/ 542691 h 566473"/>
                  <a:gd name="connsiteX0" fmla="*/ 116529 w 2619699"/>
                  <a:gd name="connsiteY0" fmla="*/ 542691 h 552731"/>
                  <a:gd name="connsiteX1" fmla="*/ 185109 w 2619699"/>
                  <a:gd name="connsiteY1" fmla="*/ 188361 h 552731"/>
                  <a:gd name="connsiteX2" fmla="*/ 1322394 w 2619699"/>
                  <a:gd name="connsiteY2" fmla="*/ 5481 h 552731"/>
                  <a:gd name="connsiteX3" fmla="*/ 2619699 w 2619699"/>
                  <a:gd name="connsiteY3" fmla="*/ 405531 h 552731"/>
                  <a:gd name="connsiteX4" fmla="*/ 1253814 w 2619699"/>
                  <a:gd name="connsiteY4" fmla="*/ 451251 h 552731"/>
                  <a:gd name="connsiteX5" fmla="*/ 116529 w 2619699"/>
                  <a:gd name="connsiteY5" fmla="*/ 542691 h 552731"/>
                  <a:gd name="connsiteX0" fmla="*/ 116529 w 2727813"/>
                  <a:gd name="connsiteY0" fmla="*/ 538166 h 548206"/>
                  <a:gd name="connsiteX1" fmla="*/ 185109 w 2727813"/>
                  <a:gd name="connsiteY1" fmla="*/ 183836 h 548206"/>
                  <a:gd name="connsiteX2" fmla="*/ 1322394 w 2727813"/>
                  <a:gd name="connsiteY2" fmla="*/ 956 h 548206"/>
                  <a:gd name="connsiteX3" fmla="*/ 2493970 w 2727813"/>
                  <a:gd name="connsiteY3" fmla="*/ 263847 h 548206"/>
                  <a:gd name="connsiteX4" fmla="*/ 2619699 w 2727813"/>
                  <a:gd name="connsiteY4" fmla="*/ 401006 h 548206"/>
                  <a:gd name="connsiteX5" fmla="*/ 1253814 w 2727813"/>
                  <a:gd name="connsiteY5" fmla="*/ 446726 h 548206"/>
                  <a:gd name="connsiteX6" fmla="*/ 116529 w 2727813"/>
                  <a:gd name="connsiteY6" fmla="*/ 538166 h 548206"/>
                  <a:gd name="connsiteX0" fmla="*/ 116529 w 2652580"/>
                  <a:gd name="connsiteY0" fmla="*/ 538166 h 547197"/>
                  <a:gd name="connsiteX1" fmla="*/ 185109 w 2652580"/>
                  <a:gd name="connsiteY1" fmla="*/ 183836 h 547197"/>
                  <a:gd name="connsiteX2" fmla="*/ 1322394 w 2652580"/>
                  <a:gd name="connsiteY2" fmla="*/ 956 h 547197"/>
                  <a:gd name="connsiteX3" fmla="*/ 2493970 w 2652580"/>
                  <a:gd name="connsiteY3" fmla="*/ 263847 h 547197"/>
                  <a:gd name="connsiteX4" fmla="*/ 2493969 w 2652580"/>
                  <a:gd name="connsiteY4" fmla="*/ 503876 h 547197"/>
                  <a:gd name="connsiteX5" fmla="*/ 1253814 w 2652580"/>
                  <a:gd name="connsiteY5" fmla="*/ 446726 h 547197"/>
                  <a:gd name="connsiteX6" fmla="*/ 116529 w 2652580"/>
                  <a:gd name="connsiteY6" fmla="*/ 538166 h 547197"/>
                  <a:gd name="connsiteX0" fmla="*/ 116529 w 2607342"/>
                  <a:gd name="connsiteY0" fmla="*/ 538166 h 587741"/>
                  <a:gd name="connsiteX1" fmla="*/ 185109 w 2607342"/>
                  <a:gd name="connsiteY1" fmla="*/ 183836 h 587741"/>
                  <a:gd name="connsiteX2" fmla="*/ 1322394 w 2607342"/>
                  <a:gd name="connsiteY2" fmla="*/ 956 h 587741"/>
                  <a:gd name="connsiteX3" fmla="*/ 2493970 w 2607342"/>
                  <a:gd name="connsiteY3" fmla="*/ 263847 h 587741"/>
                  <a:gd name="connsiteX4" fmla="*/ 2379669 w 2607342"/>
                  <a:gd name="connsiteY4" fmla="*/ 583886 h 587741"/>
                  <a:gd name="connsiteX5" fmla="*/ 1253814 w 2607342"/>
                  <a:gd name="connsiteY5" fmla="*/ 446726 h 587741"/>
                  <a:gd name="connsiteX6" fmla="*/ 116529 w 2607342"/>
                  <a:gd name="connsiteY6" fmla="*/ 538166 h 587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07342" h="587741">
                    <a:moveTo>
                      <a:pt x="116529" y="538166"/>
                    </a:moveTo>
                    <a:cubicBezTo>
                      <a:pt x="-61588" y="494351"/>
                      <a:pt x="-33013" y="250511"/>
                      <a:pt x="185109" y="183836"/>
                    </a:cubicBezTo>
                    <a:cubicBezTo>
                      <a:pt x="403231" y="117161"/>
                      <a:pt x="937584" y="-12379"/>
                      <a:pt x="1322394" y="956"/>
                    </a:cubicBezTo>
                    <a:cubicBezTo>
                      <a:pt x="1707204" y="14291"/>
                      <a:pt x="2277753" y="197172"/>
                      <a:pt x="2493970" y="263847"/>
                    </a:cubicBezTo>
                    <a:cubicBezTo>
                      <a:pt x="2710187" y="330522"/>
                      <a:pt x="2586362" y="553406"/>
                      <a:pt x="2379669" y="583886"/>
                    </a:cubicBezTo>
                    <a:cubicBezTo>
                      <a:pt x="2172976" y="614366"/>
                      <a:pt x="1631004" y="454346"/>
                      <a:pt x="1253814" y="446726"/>
                    </a:cubicBezTo>
                    <a:cubicBezTo>
                      <a:pt x="876624" y="439106"/>
                      <a:pt x="294646" y="581981"/>
                      <a:pt x="116529" y="538166"/>
                    </a:cubicBezTo>
                    <a:close/>
                  </a:path>
                </a:pathLst>
              </a:custGeom>
              <a:solidFill>
                <a:srgbClr val="4472C4"/>
              </a:solidFill>
              <a:ln w="12700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FC875D95-29EC-43E2-9C26-765558E18528}"/>
                  </a:ext>
                </a:extLst>
              </p:cNvPr>
              <p:cNvCxnSpPr>
                <a:cxnSpLocks/>
              </p:cNvCxnSpPr>
              <p:nvPr/>
            </p:nvCxnSpPr>
            <p:spPr>
              <a:xfrm rot="300000">
                <a:off x="9042762" y="2298975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A05A4CD1-DB97-4860-AAD2-CD8FB52A7C5D}"/>
                  </a:ext>
                </a:extLst>
              </p:cNvPr>
              <p:cNvCxnSpPr>
                <a:cxnSpLocks/>
              </p:cNvCxnSpPr>
              <p:nvPr/>
            </p:nvCxnSpPr>
            <p:spPr>
              <a:xfrm rot="720000">
                <a:off x="9172695" y="2249384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C2104802-F405-4AAC-A386-911E6A2C303A}"/>
                  </a:ext>
                </a:extLst>
              </p:cNvPr>
              <p:cNvCxnSpPr>
                <a:cxnSpLocks/>
              </p:cNvCxnSpPr>
              <p:nvPr/>
            </p:nvCxnSpPr>
            <p:spPr>
              <a:xfrm rot="1020000">
                <a:off x="9302703" y="2216463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2D595A1F-10CA-4E26-AC45-25C5DC0DD4C3}"/>
                  </a:ext>
                </a:extLst>
              </p:cNvPr>
              <p:cNvCxnSpPr>
                <a:cxnSpLocks/>
              </p:cNvCxnSpPr>
              <p:nvPr/>
            </p:nvCxnSpPr>
            <p:spPr>
              <a:xfrm rot="960000">
                <a:off x="9449378" y="2186820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3F465C39-9843-4064-A3C7-E70C5B176CB7}"/>
                  </a:ext>
                </a:extLst>
              </p:cNvPr>
              <p:cNvCxnSpPr>
                <a:cxnSpLocks/>
              </p:cNvCxnSpPr>
              <p:nvPr/>
            </p:nvCxnSpPr>
            <p:spPr>
              <a:xfrm rot="1740000">
                <a:off x="9579694" y="2170743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3C646993-6FC3-412F-950D-B5EEF8A19E14}"/>
                  </a:ext>
                </a:extLst>
              </p:cNvPr>
              <p:cNvCxnSpPr>
                <a:cxnSpLocks/>
              </p:cNvCxnSpPr>
              <p:nvPr/>
            </p:nvCxnSpPr>
            <p:spPr>
              <a:xfrm rot="1980000">
                <a:off x="9729306" y="2179677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6CA70EF3-3E60-4971-B8CE-CAB86944FB21}"/>
                  </a:ext>
                </a:extLst>
              </p:cNvPr>
              <p:cNvCxnSpPr>
                <a:cxnSpLocks/>
              </p:cNvCxnSpPr>
              <p:nvPr/>
            </p:nvCxnSpPr>
            <p:spPr>
              <a:xfrm rot="2280000">
                <a:off x="9844358" y="2206939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787CEF37-F677-4708-9442-60D5D9FE48C1}"/>
                  </a:ext>
                </a:extLst>
              </p:cNvPr>
              <p:cNvCxnSpPr>
                <a:cxnSpLocks/>
              </p:cNvCxnSpPr>
              <p:nvPr/>
            </p:nvCxnSpPr>
            <p:spPr>
              <a:xfrm rot="-600000">
                <a:off x="8925052" y="2361128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32F531D5-5973-4DCB-AC90-65DD1C16BF37}"/>
                  </a:ext>
                </a:extLst>
              </p:cNvPr>
              <p:cNvCxnSpPr>
                <a:cxnSpLocks/>
              </p:cNvCxnSpPr>
              <p:nvPr/>
            </p:nvCxnSpPr>
            <p:spPr>
              <a:xfrm rot="-1920000">
                <a:off x="8843628" y="2445477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8100326E-0C7F-4B15-98B2-40380C8CEF37}"/>
                  </a:ext>
                </a:extLst>
              </p:cNvPr>
              <p:cNvCxnSpPr>
                <a:cxnSpLocks/>
              </p:cNvCxnSpPr>
              <p:nvPr/>
            </p:nvCxnSpPr>
            <p:spPr>
              <a:xfrm rot="-3240000">
                <a:off x="8808223" y="2561267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D0C4A6A4-8D05-4AE5-8905-BDEA0E45B5F9}"/>
                  </a:ext>
                </a:extLst>
              </p:cNvPr>
              <p:cNvCxnSpPr>
                <a:cxnSpLocks/>
              </p:cNvCxnSpPr>
              <p:nvPr/>
            </p:nvCxnSpPr>
            <p:spPr>
              <a:xfrm rot="4680000">
                <a:off x="8831715" y="2692904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7B60ABDB-89C6-4F2E-BFD0-516C516A409B}"/>
                  </a:ext>
                </a:extLst>
              </p:cNvPr>
              <p:cNvCxnSpPr>
                <a:cxnSpLocks/>
              </p:cNvCxnSpPr>
              <p:nvPr/>
            </p:nvCxnSpPr>
            <p:spPr>
              <a:xfrm rot="3660000">
                <a:off x="8933574" y="2778911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CE3F2710-99E8-4490-BA99-3FBE1B8DBC4B}"/>
                  </a:ext>
                </a:extLst>
              </p:cNvPr>
              <p:cNvCxnSpPr>
                <a:cxnSpLocks/>
              </p:cNvCxnSpPr>
              <p:nvPr/>
            </p:nvCxnSpPr>
            <p:spPr>
              <a:xfrm rot="2100000">
                <a:off x="9073988" y="2777897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4DD5D367-BDAF-47CB-8346-AAE55E88DB0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">
                <a:off x="9216381" y="2750615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BCDECD1A-1D62-41DA-B855-3808BC27591F}"/>
                  </a:ext>
                </a:extLst>
              </p:cNvPr>
              <p:cNvCxnSpPr>
                <a:cxnSpLocks/>
              </p:cNvCxnSpPr>
              <p:nvPr/>
            </p:nvCxnSpPr>
            <p:spPr>
              <a:xfrm rot="1320000">
                <a:off x="9348576" y="2721433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523AF837-728C-44FE-955A-92F171A1D2CE}"/>
                  </a:ext>
                </a:extLst>
              </p:cNvPr>
              <p:cNvCxnSpPr>
                <a:cxnSpLocks/>
              </p:cNvCxnSpPr>
              <p:nvPr/>
            </p:nvCxnSpPr>
            <p:spPr>
              <a:xfrm rot="1560000">
                <a:off x="9499725" y="2703932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642A4472-035C-4DB6-BF3A-C1623C86DC08}"/>
                  </a:ext>
                </a:extLst>
              </p:cNvPr>
              <p:cNvCxnSpPr>
                <a:cxnSpLocks/>
              </p:cNvCxnSpPr>
              <p:nvPr/>
            </p:nvCxnSpPr>
            <p:spPr>
              <a:xfrm rot="1920000">
                <a:off x="9630401" y="2692904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0C55AFB6-187B-4F4E-BA3C-7399EE5EEB45}"/>
                  </a:ext>
                </a:extLst>
              </p:cNvPr>
              <p:cNvCxnSpPr>
                <a:cxnSpLocks/>
              </p:cNvCxnSpPr>
              <p:nvPr/>
            </p:nvCxnSpPr>
            <p:spPr>
              <a:xfrm rot="2580000">
                <a:off x="9775355" y="2716862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F5F47AD7-2294-4A1F-8EDB-3BF6AF31434D}"/>
                  </a:ext>
                </a:extLst>
              </p:cNvPr>
              <p:cNvCxnSpPr>
                <a:cxnSpLocks/>
              </p:cNvCxnSpPr>
              <p:nvPr/>
            </p:nvCxnSpPr>
            <p:spPr>
              <a:xfrm rot="2940000">
                <a:off x="9917952" y="2755892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8C1CCB1B-DC90-4710-A944-D24FAD48A4C5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10045706" y="2790049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8962C3AE-04E7-4DE1-B6EB-A1BD2EB08A35}"/>
                  </a:ext>
                </a:extLst>
              </p:cNvPr>
              <p:cNvCxnSpPr>
                <a:cxnSpLocks/>
              </p:cNvCxnSpPr>
              <p:nvPr/>
            </p:nvCxnSpPr>
            <p:spPr>
              <a:xfrm rot="2880000">
                <a:off x="10181250" y="2821253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F8CD928A-E768-4431-81F9-DEE77086A65C}"/>
                  </a:ext>
                </a:extLst>
              </p:cNvPr>
              <p:cNvCxnSpPr>
                <a:cxnSpLocks/>
              </p:cNvCxnSpPr>
              <p:nvPr/>
            </p:nvCxnSpPr>
            <p:spPr>
              <a:xfrm rot="1680000">
                <a:off x="10307368" y="2815944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14A551E6-1E99-45D7-B3AC-4E2D9EFBC828}"/>
                  </a:ext>
                </a:extLst>
              </p:cNvPr>
              <p:cNvCxnSpPr>
                <a:cxnSpLocks/>
              </p:cNvCxnSpPr>
              <p:nvPr/>
            </p:nvCxnSpPr>
            <p:spPr>
              <a:xfrm rot="2820000">
                <a:off x="9961191" y="2243942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C89AAFF9-0CBC-4C9C-99CB-400B3FFC6FA3}"/>
                  </a:ext>
                </a:extLst>
              </p:cNvPr>
              <p:cNvCxnSpPr>
                <a:cxnSpLocks/>
              </p:cNvCxnSpPr>
              <p:nvPr/>
            </p:nvCxnSpPr>
            <p:spPr>
              <a:xfrm rot="3060000">
                <a:off x="10075888" y="2291832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7C912DD5-F48D-4905-B093-572938316284}"/>
                  </a:ext>
                </a:extLst>
              </p:cNvPr>
              <p:cNvCxnSpPr>
                <a:cxnSpLocks/>
              </p:cNvCxnSpPr>
              <p:nvPr/>
            </p:nvCxnSpPr>
            <p:spPr>
              <a:xfrm rot="2940000">
                <a:off x="10183789" y="2335370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17CF4F4C-B4B6-43FF-995B-03C86B289239}"/>
                  </a:ext>
                </a:extLst>
              </p:cNvPr>
              <p:cNvCxnSpPr>
                <a:cxnSpLocks/>
              </p:cNvCxnSpPr>
              <p:nvPr/>
            </p:nvCxnSpPr>
            <p:spPr>
              <a:xfrm rot="2820000">
                <a:off x="10282586" y="2383467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3138B972-CDA7-444A-9248-98D3D8050852}"/>
                  </a:ext>
                </a:extLst>
              </p:cNvPr>
              <p:cNvCxnSpPr>
                <a:cxnSpLocks/>
              </p:cNvCxnSpPr>
              <p:nvPr/>
            </p:nvCxnSpPr>
            <p:spPr>
              <a:xfrm rot="3780000">
                <a:off x="10376859" y="2432777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8AA23D5A-B149-497F-B531-4380CB27D327}"/>
                  </a:ext>
                </a:extLst>
              </p:cNvPr>
              <p:cNvCxnSpPr>
                <a:cxnSpLocks/>
              </p:cNvCxnSpPr>
              <p:nvPr/>
            </p:nvCxnSpPr>
            <p:spPr>
              <a:xfrm rot="4860000">
                <a:off x="10448547" y="2506828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7F764967-D4ED-479C-97E1-491B38FD46F1}"/>
                  </a:ext>
                </a:extLst>
              </p:cNvPr>
              <p:cNvSpPr/>
              <p:nvPr/>
            </p:nvSpPr>
            <p:spPr>
              <a:xfrm>
                <a:off x="10418185" y="2712239"/>
                <a:ext cx="785237" cy="65057"/>
              </a:xfrm>
              <a:custGeom>
                <a:avLst/>
                <a:gdLst>
                  <a:gd name="connsiteX0" fmla="*/ 0 w 746234"/>
                  <a:gd name="connsiteY0" fmla="*/ 0 h 147145"/>
                  <a:gd name="connsiteX1" fmla="*/ 31531 w 746234"/>
                  <a:gd name="connsiteY1" fmla="*/ 42042 h 147145"/>
                  <a:gd name="connsiteX2" fmla="*/ 157655 w 746234"/>
                  <a:gd name="connsiteY2" fmla="*/ 115614 h 147145"/>
                  <a:gd name="connsiteX3" fmla="*/ 409903 w 746234"/>
                  <a:gd name="connsiteY3" fmla="*/ 21021 h 147145"/>
                  <a:gd name="connsiteX4" fmla="*/ 672662 w 746234"/>
                  <a:gd name="connsiteY4" fmla="*/ 73573 h 147145"/>
                  <a:gd name="connsiteX5" fmla="*/ 746234 w 746234"/>
                  <a:gd name="connsiteY5" fmla="*/ 147145 h 147145"/>
                  <a:gd name="connsiteX0" fmla="*/ 0 w 746234"/>
                  <a:gd name="connsiteY0" fmla="*/ 0 h 147145"/>
                  <a:gd name="connsiteX1" fmla="*/ 87869 w 746234"/>
                  <a:gd name="connsiteY1" fmla="*/ 63710 h 147145"/>
                  <a:gd name="connsiteX2" fmla="*/ 157655 w 746234"/>
                  <a:gd name="connsiteY2" fmla="*/ 115614 h 147145"/>
                  <a:gd name="connsiteX3" fmla="*/ 409903 w 746234"/>
                  <a:gd name="connsiteY3" fmla="*/ 21021 h 147145"/>
                  <a:gd name="connsiteX4" fmla="*/ 672662 w 746234"/>
                  <a:gd name="connsiteY4" fmla="*/ 73573 h 147145"/>
                  <a:gd name="connsiteX5" fmla="*/ 746234 w 746234"/>
                  <a:gd name="connsiteY5" fmla="*/ 147145 h 147145"/>
                  <a:gd name="connsiteX0" fmla="*/ 0 w 746234"/>
                  <a:gd name="connsiteY0" fmla="*/ 0 h 147145"/>
                  <a:gd name="connsiteX1" fmla="*/ 87869 w 746234"/>
                  <a:gd name="connsiteY1" fmla="*/ 63710 h 147145"/>
                  <a:gd name="connsiteX2" fmla="*/ 196657 w 746234"/>
                  <a:gd name="connsiteY2" fmla="*/ 59277 h 147145"/>
                  <a:gd name="connsiteX3" fmla="*/ 409903 w 746234"/>
                  <a:gd name="connsiteY3" fmla="*/ 21021 h 147145"/>
                  <a:gd name="connsiteX4" fmla="*/ 672662 w 746234"/>
                  <a:gd name="connsiteY4" fmla="*/ 73573 h 147145"/>
                  <a:gd name="connsiteX5" fmla="*/ 746234 w 746234"/>
                  <a:gd name="connsiteY5" fmla="*/ 147145 h 147145"/>
                  <a:gd name="connsiteX0" fmla="*/ 0 w 746234"/>
                  <a:gd name="connsiteY0" fmla="*/ 0 h 147145"/>
                  <a:gd name="connsiteX1" fmla="*/ 87869 w 746234"/>
                  <a:gd name="connsiteY1" fmla="*/ 63710 h 147145"/>
                  <a:gd name="connsiteX2" fmla="*/ 261662 w 746234"/>
                  <a:gd name="connsiteY2" fmla="*/ 41942 h 147145"/>
                  <a:gd name="connsiteX3" fmla="*/ 409903 w 746234"/>
                  <a:gd name="connsiteY3" fmla="*/ 21021 h 147145"/>
                  <a:gd name="connsiteX4" fmla="*/ 672662 w 746234"/>
                  <a:gd name="connsiteY4" fmla="*/ 73573 h 147145"/>
                  <a:gd name="connsiteX5" fmla="*/ 746234 w 746234"/>
                  <a:gd name="connsiteY5" fmla="*/ 147145 h 147145"/>
                  <a:gd name="connsiteX0" fmla="*/ 0 w 746234"/>
                  <a:gd name="connsiteY0" fmla="*/ 0 h 147145"/>
                  <a:gd name="connsiteX1" fmla="*/ 87869 w 746234"/>
                  <a:gd name="connsiteY1" fmla="*/ 63710 h 147145"/>
                  <a:gd name="connsiteX2" fmla="*/ 261662 w 746234"/>
                  <a:gd name="connsiteY2" fmla="*/ 41942 h 147145"/>
                  <a:gd name="connsiteX3" fmla="*/ 409903 w 746234"/>
                  <a:gd name="connsiteY3" fmla="*/ 38356 h 147145"/>
                  <a:gd name="connsiteX4" fmla="*/ 672662 w 746234"/>
                  <a:gd name="connsiteY4" fmla="*/ 73573 h 147145"/>
                  <a:gd name="connsiteX5" fmla="*/ 746234 w 746234"/>
                  <a:gd name="connsiteY5" fmla="*/ 147145 h 147145"/>
                  <a:gd name="connsiteX0" fmla="*/ 0 w 746234"/>
                  <a:gd name="connsiteY0" fmla="*/ 0 h 147145"/>
                  <a:gd name="connsiteX1" fmla="*/ 87869 w 746234"/>
                  <a:gd name="connsiteY1" fmla="*/ 63710 h 147145"/>
                  <a:gd name="connsiteX2" fmla="*/ 261662 w 746234"/>
                  <a:gd name="connsiteY2" fmla="*/ 41942 h 147145"/>
                  <a:gd name="connsiteX3" fmla="*/ 409903 w 746234"/>
                  <a:gd name="connsiteY3" fmla="*/ 38356 h 147145"/>
                  <a:gd name="connsiteX4" fmla="*/ 642326 w 746234"/>
                  <a:gd name="connsiteY4" fmla="*/ 77907 h 147145"/>
                  <a:gd name="connsiteX5" fmla="*/ 746234 w 746234"/>
                  <a:gd name="connsiteY5" fmla="*/ 147145 h 147145"/>
                  <a:gd name="connsiteX0" fmla="*/ 0 w 763569"/>
                  <a:gd name="connsiteY0" fmla="*/ 0 h 125477"/>
                  <a:gd name="connsiteX1" fmla="*/ 87869 w 763569"/>
                  <a:gd name="connsiteY1" fmla="*/ 63710 h 125477"/>
                  <a:gd name="connsiteX2" fmla="*/ 261662 w 763569"/>
                  <a:gd name="connsiteY2" fmla="*/ 41942 h 125477"/>
                  <a:gd name="connsiteX3" fmla="*/ 409903 w 763569"/>
                  <a:gd name="connsiteY3" fmla="*/ 38356 h 125477"/>
                  <a:gd name="connsiteX4" fmla="*/ 642326 w 763569"/>
                  <a:gd name="connsiteY4" fmla="*/ 77907 h 125477"/>
                  <a:gd name="connsiteX5" fmla="*/ 763569 w 763569"/>
                  <a:gd name="connsiteY5" fmla="*/ 125477 h 125477"/>
                  <a:gd name="connsiteX0" fmla="*/ 0 w 785237"/>
                  <a:gd name="connsiteY0" fmla="*/ 0 h 90807"/>
                  <a:gd name="connsiteX1" fmla="*/ 87869 w 785237"/>
                  <a:gd name="connsiteY1" fmla="*/ 63710 h 90807"/>
                  <a:gd name="connsiteX2" fmla="*/ 261662 w 785237"/>
                  <a:gd name="connsiteY2" fmla="*/ 41942 h 90807"/>
                  <a:gd name="connsiteX3" fmla="*/ 409903 w 785237"/>
                  <a:gd name="connsiteY3" fmla="*/ 38356 h 90807"/>
                  <a:gd name="connsiteX4" fmla="*/ 642326 w 785237"/>
                  <a:gd name="connsiteY4" fmla="*/ 77907 h 90807"/>
                  <a:gd name="connsiteX5" fmla="*/ 785237 w 785237"/>
                  <a:gd name="connsiteY5" fmla="*/ 90807 h 90807"/>
                  <a:gd name="connsiteX0" fmla="*/ 0 w 785237"/>
                  <a:gd name="connsiteY0" fmla="*/ 0 h 90807"/>
                  <a:gd name="connsiteX1" fmla="*/ 87869 w 785237"/>
                  <a:gd name="connsiteY1" fmla="*/ 63710 h 90807"/>
                  <a:gd name="connsiteX2" fmla="*/ 261662 w 785237"/>
                  <a:gd name="connsiteY2" fmla="*/ 41942 h 90807"/>
                  <a:gd name="connsiteX3" fmla="*/ 409903 w 785237"/>
                  <a:gd name="connsiteY3" fmla="*/ 38356 h 90807"/>
                  <a:gd name="connsiteX4" fmla="*/ 642326 w 785237"/>
                  <a:gd name="connsiteY4" fmla="*/ 60572 h 90807"/>
                  <a:gd name="connsiteX5" fmla="*/ 785237 w 785237"/>
                  <a:gd name="connsiteY5" fmla="*/ 90807 h 90807"/>
                  <a:gd name="connsiteX0" fmla="*/ 0 w 785237"/>
                  <a:gd name="connsiteY0" fmla="*/ 0 h 64955"/>
                  <a:gd name="connsiteX1" fmla="*/ 87869 w 785237"/>
                  <a:gd name="connsiteY1" fmla="*/ 63710 h 64955"/>
                  <a:gd name="connsiteX2" fmla="*/ 261662 w 785237"/>
                  <a:gd name="connsiteY2" fmla="*/ 41942 h 64955"/>
                  <a:gd name="connsiteX3" fmla="*/ 409903 w 785237"/>
                  <a:gd name="connsiteY3" fmla="*/ 38356 h 64955"/>
                  <a:gd name="connsiteX4" fmla="*/ 642326 w 785237"/>
                  <a:gd name="connsiteY4" fmla="*/ 60572 h 64955"/>
                  <a:gd name="connsiteX5" fmla="*/ 785237 w 785237"/>
                  <a:gd name="connsiteY5" fmla="*/ 64805 h 64955"/>
                  <a:gd name="connsiteX0" fmla="*/ 0 w 785237"/>
                  <a:gd name="connsiteY0" fmla="*/ 0 h 65057"/>
                  <a:gd name="connsiteX1" fmla="*/ 87869 w 785237"/>
                  <a:gd name="connsiteY1" fmla="*/ 63710 h 65057"/>
                  <a:gd name="connsiteX2" fmla="*/ 261662 w 785237"/>
                  <a:gd name="connsiteY2" fmla="*/ 41942 h 65057"/>
                  <a:gd name="connsiteX3" fmla="*/ 409903 w 785237"/>
                  <a:gd name="connsiteY3" fmla="*/ 24068 h 65057"/>
                  <a:gd name="connsiteX4" fmla="*/ 642326 w 785237"/>
                  <a:gd name="connsiteY4" fmla="*/ 60572 h 65057"/>
                  <a:gd name="connsiteX5" fmla="*/ 785237 w 785237"/>
                  <a:gd name="connsiteY5" fmla="*/ 64805 h 65057"/>
                  <a:gd name="connsiteX0" fmla="*/ 0 w 785237"/>
                  <a:gd name="connsiteY0" fmla="*/ 0 h 65057"/>
                  <a:gd name="connsiteX1" fmla="*/ 87869 w 785237"/>
                  <a:gd name="connsiteY1" fmla="*/ 63710 h 65057"/>
                  <a:gd name="connsiteX2" fmla="*/ 261662 w 785237"/>
                  <a:gd name="connsiteY2" fmla="*/ 41942 h 65057"/>
                  <a:gd name="connsiteX3" fmla="*/ 409903 w 785237"/>
                  <a:gd name="connsiteY3" fmla="*/ 24068 h 65057"/>
                  <a:gd name="connsiteX4" fmla="*/ 642326 w 785237"/>
                  <a:gd name="connsiteY4" fmla="*/ 46284 h 65057"/>
                  <a:gd name="connsiteX5" fmla="*/ 785237 w 785237"/>
                  <a:gd name="connsiteY5" fmla="*/ 64805 h 6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237" h="65057">
                    <a:moveTo>
                      <a:pt x="0" y="0"/>
                    </a:moveTo>
                    <a:cubicBezTo>
                      <a:pt x="2627" y="11386"/>
                      <a:pt x="44259" y="56720"/>
                      <a:pt x="87869" y="63710"/>
                    </a:cubicBezTo>
                    <a:cubicBezTo>
                      <a:pt x="131479" y="70700"/>
                      <a:pt x="207990" y="48549"/>
                      <a:pt x="261662" y="41942"/>
                    </a:cubicBezTo>
                    <a:cubicBezTo>
                      <a:pt x="315334" y="35335"/>
                      <a:pt x="346459" y="23344"/>
                      <a:pt x="409903" y="24068"/>
                    </a:cubicBezTo>
                    <a:cubicBezTo>
                      <a:pt x="473347" y="24792"/>
                      <a:pt x="579770" y="39494"/>
                      <a:pt x="642326" y="46284"/>
                    </a:cubicBezTo>
                    <a:cubicBezTo>
                      <a:pt x="704882" y="53074"/>
                      <a:pt x="776478" y="38529"/>
                      <a:pt x="785237" y="64805"/>
                    </a:cubicBezTo>
                  </a:path>
                </a:pathLst>
              </a:custGeom>
              <a:noFill/>
              <a:ln w="15875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C80EB629-9301-4539-B480-5CB62BF914AB}"/>
                  </a:ext>
                </a:extLst>
              </p:cNvPr>
              <p:cNvSpPr/>
              <p:nvPr/>
            </p:nvSpPr>
            <p:spPr>
              <a:xfrm flipV="1">
                <a:off x="10418185" y="2558802"/>
                <a:ext cx="746234" cy="147145"/>
              </a:xfrm>
              <a:custGeom>
                <a:avLst/>
                <a:gdLst>
                  <a:gd name="connsiteX0" fmla="*/ 0 w 746234"/>
                  <a:gd name="connsiteY0" fmla="*/ 0 h 147145"/>
                  <a:gd name="connsiteX1" fmla="*/ 31531 w 746234"/>
                  <a:gd name="connsiteY1" fmla="*/ 42042 h 147145"/>
                  <a:gd name="connsiteX2" fmla="*/ 157655 w 746234"/>
                  <a:gd name="connsiteY2" fmla="*/ 115614 h 147145"/>
                  <a:gd name="connsiteX3" fmla="*/ 409903 w 746234"/>
                  <a:gd name="connsiteY3" fmla="*/ 21021 h 147145"/>
                  <a:gd name="connsiteX4" fmla="*/ 672662 w 746234"/>
                  <a:gd name="connsiteY4" fmla="*/ 73573 h 147145"/>
                  <a:gd name="connsiteX5" fmla="*/ 746234 w 746234"/>
                  <a:gd name="connsiteY5" fmla="*/ 147145 h 14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234" h="147145">
                    <a:moveTo>
                      <a:pt x="0" y="0"/>
                    </a:moveTo>
                    <a:cubicBezTo>
                      <a:pt x="2627" y="11386"/>
                      <a:pt x="5255" y="22773"/>
                      <a:pt x="31531" y="42042"/>
                    </a:cubicBezTo>
                    <a:cubicBezTo>
                      <a:pt x="57807" y="61311"/>
                      <a:pt x="94593" y="119117"/>
                      <a:pt x="157655" y="115614"/>
                    </a:cubicBezTo>
                    <a:cubicBezTo>
                      <a:pt x="220717" y="112111"/>
                      <a:pt x="324068" y="28028"/>
                      <a:pt x="409903" y="21021"/>
                    </a:cubicBezTo>
                    <a:cubicBezTo>
                      <a:pt x="495738" y="14014"/>
                      <a:pt x="616607" y="52552"/>
                      <a:pt x="672662" y="73573"/>
                    </a:cubicBezTo>
                    <a:cubicBezTo>
                      <a:pt x="728717" y="94594"/>
                      <a:pt x="737475" y="120869"/>
                      <a:pt x="746234" y="147145"/>
                    </a:cubicBezTo>
                  </a:path>
                </a:pathLst>
              </a:custGeom>
              <a:noFill/>
              <a:ln w="15875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A7897494-9100-4266-A245-FCF6134C91EB}"/>
                  </a:ext>
                </a:extLst>
              </p:cNvPr>
              <p:cNvSpPr/>
              <p:nvPr/>
            </p:nvSpPr>
            <p:spPr>
              <a:xfrm flipH="1" flipV="1">
                <a:off x="10385457" y="2761323"/>
                <a:ext cx="746234" cy="147145"/>
              </a:xfrm>
              <a:custGeom>
                <a:avLst/>
                <a:gdLst>
                  <a:gd name="connsiteX0" fmla="*/ 0 w 746234"/>
                  <a:gd name="connsiteY0" fmla="*/ 0 h 147145"/>
                  <a:gd name="connsiteX1" fmla="*/ 31531 w 746234"/>
                  <a:gd name="connsiteY1" fmla="*/ 42042 h 147145"/>
                  <a:gd name="connsiteX2" fmla="*/ 157655 w 746234"/>
                  <a:gd name="connsiteY2" fmla="*/ 115614 h 147145"/>
                  <a:gd name="connsiteX3" fmla="*/ 409903 w 746234"/>
                  <a:gd name="connsiteY3" fmla="*/ 21021 h 147145"/>
                  <a:gd name="connsiteX4" fmla="*/ 672662 w 746234"/>
                  <a:gd name="connsiteY4" fmla="*/ 73573 h 147145"/>
                  <a:gd name="connsiteX5" fmla="*/ 746234 w 746234"/>
                  <a:gd name="connsiteY5" fmla="*/ 147145 h 14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234" h="147145">
                    <a:moveTo>
                      <a:pt x="0" y="0"/>
                    </a:moveTo>
                    <a:cubicBezTo>
                      <a:pt x="2627" y="11386"/>
                      <a:pt x="5255" y="22773"/>
                      <a:pt x="31531" y="42042"/>
                    </a:cubicBezTo>
                    <a:cubicBezTo>
                      <a:pt x="57807" y="61311"/>
                      <a:pt x="94593" y="119117"/>
                      <a:pt x="157655" y="115614"/>
                    </a:cubicBezTo>
                    <a:cubicBezTo>
                      <a:pt x="220717" y="112111"/>
                      <a:pt x="324068" y="28028"/>
                      <a:pt x="409903" y="21021"/>
                    </a:cubicBezTo>
                    <a:cubicBezTo>
                      <a:pt x="495738" y="14014"/>
                      <a:pt x="616607" y="52552"/>
                      <a:pt x="672662" y="73573"/>
                    </a:cubicBezTo>
                    <a:cubicBezTo>
                      <a:pt x="728717" y="94594"/>
                      <a:pt x="737475" y="120869"/>
                      <a:pt x="746234" y="147145"/>
                    </a:cubicBezTo>
                  </a:path>
                </a:pathLst>
              </a:custGeom>
              <a:noFill/>
              <a:ln w="15875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B28A852B-9F20-4F03-9037-380DCBBE406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515037" y="3256909"/>
              <a:ext cx="677527" cy="679315"/>
              <a:chOff x="8239442" y="3953284"/>
              <a:chExt cx="1645920" cy="1650262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A2210020-43F5-4A36-AECC-0C9BD9BE5EC4}"/>
                  </a:ext>
                </a:extLst>
              </p:cNvPr>
              <p:cNvSpPr/>
              <p:nvPr/>
            </p:nvSpPr>
            <p:spPr>
              <a:xfrm>
                <a:off x="8605202" y="4319044"/>
                <a:ext cx="914400" cy="91440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1D212363-7FE7-49B7-9B9E-F2C6F4C6F5C6}"/>
                  </a:ext>
                </a:extLst>
              </p:cNvPr>
              <p:cNvSpPr/>
              <p:nvPr/>
            </p:nvSpPr>
            <p:spPr>
              <a:xfrm>
                <a:off x="8802856" y="4524421"/>
                <a:ext cx="182880" cy="182880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AEB9A192-79CD-407E-B7F9-E1054B252AEA}"/>
                  </a:ext>
                </a:extLst>
              </p:cNvPr>
              <p:cNvSpPr/>
              <p:nvPr/>
            </p:nvSpPr>
            <p:spPr>
              <a:xfrm>
                <a:off x="9276000" y="4656164"/>
                <a:ext cx="91440" cy="91440"/>
              </a:xfrm>
              <a:prstGeom prst="ellipse">
                <a:avLst/>
              </a:prstGeom>
              <a:solidFill>
                <a:srgbClr val="4472C4">
                  <a:lumMod val="40000"/>
                  <a:lumOff val="6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031DE45E-ABFC-4C77-A877-B751B2102752}"/>
                  </a:ext>
                </a:extLst>
              </p:cNvPr>
              <p:cNvSpPr/>
              <p:nvPr/>
            </p:nvSpPr>
            <p:spPr>
              <a:xfrm>
                <a:off x="9179540" y="5039165"/>
                <a:ext cx="45720" cy="45720"/>
              </a:xfrm>
              <a:prstGeom prst="ellipse">
                <a:avLst/>
              </a:prstGeom>
              <a:solidFill>
                <a:srgbClr val="4472C4">
                  <a:lumMod val="5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F7B20640-984A-4C7D-9691-1940A9AB897C}"/>
                  </a:ext>
                </a:extLst>
              </p:cNvPr>
              <p:cNvSpPr/>
              <p:nvPr/>
            </p:nvSpPr>
            <p:spPr>
              <a:xfrm>
                <a:off x="9072558" y="4511452"/>
                <a:ext cx="45720" cy="45720"/>
              </a:xfrm>
              <a:prstGeom prst="ellipse">
                <a:avLst/>
              </a:prstGeom>
              <a:solidFill>
                <a:srgbClr val="4472C4">
                  <a:lumMod val="5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8E5C5614-766D-48FF-810A-E3620F9BBAB3}"/>
                  </a:ext>
                </a:extLst>
              </p:cNvPr>
              <p:cNvSpPr/>
              <p:nvPr/>
            </p:nvSpPr>
            <p:spPr>
              <a:xfrm>
                <a:off x="8783912" y="4878932"/>
                <a:ext cx="91440" cy="91440"/>
              </a:xfrm>
              <a:prstGeom prst="ellipse">
                <a:avLst/>
              </a:prstGeom>
              <a:solidFill>
                <a:srgbClr val="4472C4">
                  <a:lumMod val="40000"/>
                  <a:lumOff val="6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880400EF-C247-4CA5-AE32-495F7ABA7D2F}"/>
                  </a:ext>
                </a:extLst>
              </p:cNvPr>
              <p:cNvSpPr/>
              <p:nvPr/>
            </p:nvSpPr>
            <p:spPr>
              <a:xfrm>
                <a:off x="9026838" y="4776244"/>
                <a:ext cx="137160" cy="137160"/>
              </a:xfrm>
              <a:prstGeom prst="ellipse">
                <a:avLst/>
              </a:prstGeom>
              <a:solidFill>
                <a:srgbClr val="4472C4">
                  <a:lumMod val="75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69CD052B-9C3E-4E08-B428-4BC3CC2424EE}"/>
                  </a:ext>
                </a:extLst>
              </p:cNvPr>
              <p:cNvSpPr/>
              <p:nvPr/>
            </p:nvSpPr>
            <p:spPr>
              <a:xfrm>
                <a:off x="8981538" y="3953284"/>
                <a:ext cx="137160" cy="137160"/>
              </a:xfrm>
              <a:prstGeom prst="ellipse">
                <a:avLst/>
              </a:prstGeom>
              <a:solidFill>
                <a:srgbClr val="4472C4">
                  <a:lumMod val="75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C6C2C2F9-D2C5-47BE-B6AF-94AE9E241FE4}"/>
                  </a:ext>
                </a:extLst>
              </p:cNvPr>
              <p:cNvSpPr/>
              <p:nvPr/>
            </p:nvSpPr>
            <p:spPr>
              <a:xfrm>
                <a:off x="8971551" y="5466386"/>
                <a:ext cx="137160" cy="137160"/>
              </a:xfrm>
              <a:prstGeom prst="ellipse">
                <a:avLst/>
              </a:prstGeom>
              <a:solidFill>
                <a:srgbClr val="4472C4">
                  <a:lumMod val="75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2C3CB22E-20FC-4F35-BF84-CED4F3F3D801}"/>
                  </a:ext>
                </a:extLst>
              </p:cNvPr>
              <p:cNvSpPr/>
              <p:nvPr/>
            </p:nvSpPr>
            <p:spPr>
              <a:xfrm>
                <a:off x="9748202" y="4707664"/>
                <a:ext cx="137160" cy="137160"/>
              </a:xfrm>
              <a:prstGeom prst="ellipse">
                <a:avLst/>
              </a:prstGeom>
              <a:solidFill>
                <a:srgbClr val="4472C4">
                  <a:lumMod val="75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BB373BC4-2E69-43DD-979A-75C7F997DE6F}"/>
                  </a:ext>
                </a:extLst>
              </p:cNvPr>
              <p:cNvCxnSpPr/>
              <p:nvPr/>
            </p:nvCxnSpPr>
            <p:spPr>
              <a:xfrm>
                <a:off x="9046863" y="4090444"/>
                <a:ext cx="0" cy="22860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5A87880B-0EBD-4924-8A71-4CF15EC7540C}"/>
                  </a:ext>
                </a:extLst>
              </p:cNvPr>
              <p:cNvCxnSpPr/>
              <p:nvPr/>
            </p:nvCxnSpPr>
            <p:spPr>
              <a:xfrm>
                <a:off x="9040131" y="5233444"/>
                <a:ext cx="0" cy="22860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2AFEF7E5-97DE-4F93-8524-0C0C2D32D2F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9633902" y="4661944"/>
                <a:ext cx="0" cy="22860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377B5ED9-73D1-49C9-8B20-F223F41D06E5}"/>
                  </a:ext>
                </a:extLst>
              </p:cNvPr>
              <p:cNvGrpSpPr/>
              <p:nvPr/>
            </p:nvGrpSpPr>
            <p:grpSpPr>
              <a:xfrm flipH="1">
                <a:off x="8239442" y="4701884"/>
                <a:ext cx="365760" cy="137160"/>
                <a:chOff x="9672002" y="4860064"/>
                <a:chExt cx="365760" cy="13716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D23A22DF-E36D-4A16-A7C7-E313D0F36BEA}"/>
                    </a:ext>
                  </a:extLst>
                </p:cNvPr>
                <p:cNvSpPr/>
                <p:nvPr/>
              </p:nvSpPr>
              <p:spPr>
                <a:xfrm>
                  <a:off x="9900602" y="4860064"/>
                  <a:ext cx="137160" cy="137160"/>
                </a:xfrm>
                <a:prstGeom prst="ellipse">
                  <a:avLst/>
                </a:prstGeom>
                <a:solidFill>
                  <a:srgbClr val="4472C4">
                    <a:lumMod val="75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8172DA0E-66D2-45A6-8401-F182A09607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9786302" y="4814344"/>
                  <a:ext cx="0" cy="22860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rgbClr val="2F528F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B35E7BA2-E276-4F55-98AD-4952EA518490}"/>
                  </a:ext>
                </a:extLst>
              </p:cNvPr>
              <p:cNvGrpSpPr/>
              <p:nvPr/>
            </p:nvGrpSpPr>
            <p:grpSpPr>
              <a:xfrm rot="2700000" flipH="1">
                <a:off x="8411991" y="4275579"/>
                <a:ext cx="365760" cy="137160"/>
                <a:chOff x="9672002" y="4860064"/>
                <a:chExt cx="365760" cy="137160"/>
              </a:xfrm>
            </p:grpSpPr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CB01C906-FB12-40F6-A59B-F632B93D126C}"/>
                    </a:ext>
                  </a:extLst>
                </p:cNvPr>
                <p:cNvSpPr/>
                <p:nvPr/>
              </p:nvSpPr>
              <p:spPr>
                <a:xfrm>
                  <a:off x="9900602" y="4860064"/>
                  <a:ext cx="137160" cy="137160"/>
                </a:xfrm>
                <a:prstGeom prst="ellipse">
                  <a:avLst/>
                </a:prstGeom>
                <a:solidFill>
                  <a:srgbClr val="4472C4">
                    <a:lumMod val="75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1CF1F1E4-1D8A-4729-B582-4ADF3D9CCC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9786302" y="4814344"/>
                  <a:ext cx="0" cy="22860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rgbClr val="2F528F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4F5F2AC0-DF49-4A0B-91CE-02147B34005E}"/>
                  </a:ext>
                </a:extLst>
              </p:cNvPr>
              <p:cNvGrpSpPr/>
              <p:nvPr/>
            </p:nvGrpSpPr>
            <p:grpSpPr>
              <a:xfrm rot="8100000" flipH="1">
                <a:off x="9331341" y="4265063"/>
                <a:ext cx="365760" cy="137160"/>
                <a:chOff x="9672002" y="4860064"/>
                <a:chExt cx="365760" cy="137160"/>
              </a:xfrm>
            </p:grpSpPr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16C5F7AE-F183-4E21-AE37-232888E57300}"/>
                    </a:ext>
                  </a:extLst>
                </p:cNvPr>
                <p:cNvSpPr/>
                <p:nvPr/>
              </p:nvSpPr>
              <p:spPr>
                <a:xfrm>
                  <a:off x="9900602" y="4860064"/>
                  <a:ext cx="137160" cy="137160"/>
                </a:xfrm>
                <a:prstGeom prst="ellipse">
                  <a:avLst/>
                </a:prstGeom>
                <a:solidFill>
                  <a:srgbClr val="4472C4">
                    <a:lumMod val="75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B87C6788-3313-4BDD-89A9-27622708E8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9786302" y="4814344"/>
                  <a:ext cx="0" cy="22860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rgbClr val="2F528F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CF90CD07-8930-4333-A74F-A9A033900D4A}"/>
                  </a:ext>
                </a:extLst>
              </p:cNvPr>
              <p:cNvGrpSpPr/>
              <p:nvPr/>
            </p:nvGrpSpPr>
            <p:grpSpPr>
              <a:xfrm rot="13500000" flipH="1">
                <a:off x="9327800" y="5164312"/>
                <a:ext cx="365760" cy="137160"/>
                <a:chOff x="9672002" y="4860064"/>
                <a:chExt cx="365760" cy="137160"/>
              </a:xfrm>
            </p:grpSpPr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8C27E7B7-62A9-4743-BE4F-6B8B41EF069C}"/>
                    </a:ext>
                  </a:extLst>
                </p:cNvPr>
                <p:cNvSpPr/>
                <p:nvPr/>
              </p:nvSpPr>
              <p:spPr>
                <a:xfrm>
                  <a:off x="9900602" y="4860064"/>
                  <a:ext cx="137160" cy="137160"/>
                </a:xfrm>
                <a:prstGeom prst="ellipse">
                  <a:avLst/>
                </a:prstGeom>
                <a:solidFill>
                  <a:srgbClr val="4472C4">
                    <a:lumMod val="75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A3FB7A07-8FD3-41E5-AD53-DD198745B3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9786302" y="4814344"/>
                  <a:ext cx="0" cy="22860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rgbClr val="2F528F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67FA6E6E-3E7C-4065-A8AB-777F82E766B6}"/>
                  </a:ext>
                </a:extLst>
              </p:cNvPr>
              <p:cNvGrpSpPr/>
              <p:nvPr/>
            </p:nvGrpSpPr>
            <p:grpSpPr>
              <a:xfrm rot="18900000" flipH="1">
                <a:off x="8423223" y="5158686"/>
                <a:ext cx="365760" cy="137160"/>
                <a:chOff x="9672002" y="4860064"/>
                <a:chExt cx="365760" cy="137160"/>
              </a:xfrm>
            </p:grpSpPr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F9299E5C-F550-4075-8D68-90E7F54A7F85}"/>
                    </a:ext>
                  </a:extLst>
                </p:cNvPr>
                <p:cNvSpPr/>
                <p:nvPr/>
              </p:nvSpPr>
              <p:spPr>
                <a:xfrm>
                  <a:off x="9900602" y="4860064"/>
                  <a:ext cx="137160" cy="137160"/>
                </a:xfrm>
                <a:prstGeom prst="ellipse">
                  <a:avLst/>
                </a:prstGeom>
                <a:solidFill>
                  <a:srgbClr val="4472C4">
                    <a:lumMod val="75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28EDAB2-674D-4880-AB0E-B68227925E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9786302" y="4814344"/>
                  <a:ext cx="0" cy="22860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rgbClr val="2F528F"/>
                  </a:solidFill>
                  <a:prstDash val="solid"/>
                  <a:miter lim="800000"/>
                </a:ln>
                <a:effectLst/>
              </p:spPr>
            </p:cxn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A7414A7-91C2-42B9-B07C-A7DEB8490AFD}"/>
              </a:ext>
            </a:extLst>
          </p:cNvPr>
          <p:cNvGrpSpPr/>
          <p:nvPr/>
        </p:nvGrpSpPr>
        <p:grpSpPr>
          <a:xfrm>
            <a:off x="2909564" y="1738156"/>
            <a:ext cx="908792" cy="631472"/>
            <a:chOff x="4107088" y="1071796"/>
            <a:chExt cx="908792" cy="63147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659EC9F-3407-4F58-894D-4CFCA6699756}"/>
                </a:ext>
              </a:extLst>
            </p:cNvPr>
            <p:cNvGrpSpPr/>
            <p:nvPr/>
          </p:nvGrpSpPr>
          <p:grpSpPr>
            <a:xfrm>
              <a:off x="4107805" y="1071796"/>
              <a:ext cx="908075" cy="304527"/>
              <a:chOff x="6940735" y="1595904"/>
              <a:chExt cx="1567257" cy="525589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E30E86BE-659A-4109-AAAB-AEA29156BD8E}"/>
                  </a:ext>
                </a:extLst>
              </p:cNvPr>
              <p:cNvGrpSpPr/>
              <p:nvPr/>
            </p:nvGrpSpPr>
            <p:grpSpPr>
              <a:xfrm>
                <a:off x="6940735" y="1595904"/>
                <a:ext cx="761652" cy="525589"/>
                <a:chOff x="6940735" y="1595904"/>
                <a:chExt cx="761652" cy="525589"/>
              </a:xfrm>
            </p:grpSpPr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D4FCB3B9-22EF-4D26-AA09-E9FBBD5A41F9}"/>
                    </a:ext>
                  </a:extLst>
                </p:cNvPr>
                <p:cNvGrpSpPr/>
                <p:nvPr/>
              </p:nvGrpSpPr>
              <p:grpSpPr>
                <a:xfrm>
                  <a:off x="6940735" y="1595904"/>
                  <a:ext cx="164592" cy="525589"/>
                  <a:chOff x="6940735" y="1595904"/>
                  <a:chExt cx="164592" cy="525589"/>
                </a:xfrm>
              </p:grpSpPr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97DE82F8-FED1-4AE7-8B3D-86AF5CA774E7}"/>
                      </a:ext>
                    </a:extLst>
                  </p:cNvPr>
                  <p:cNvSpPr/>
                  <p:nvPr/>
                </p:nvSpPr>
                <p:spPr>
                  <a:xfrm>
                    <a:off x="6940735" y="1595904"/>
                    <a:ext cx="164592" cy="164592"/>
                  </a:xfrm>
                  <a:prstGeom prst="ellipse">
                    <a:avLst/>
                  </a:prstGeom>
                  <a:solidFill>
                    <a:srgbClr val="4472C4">
                      <a:lumMod val="75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18" name="Group 117">
                    <a:extLst>
                      <a:ext uri="{FF2B5EF4-FFF2-40B4-BE49-F238E27FC236}">
                        <a16:creationId xmlns:a16="http://schemas.microsoft.com/office/drawing/2014/main" id="{1D68342C-EAB4-44F0-9012-58DA3DD17095}"/>
                      </a:ext>
                    </a:extLst>
                  </p:cNvPr>
                  <p:cNvGrpSpPr/>
                  <p:nvPr/>
                </p:nvGrpSpPr>
                <p:grpSpPr>
                  <a:xfrm>
                    <a:off x="7002891" y="1755733"/>
                    <a:ext cx="43954" cy="365760"/>
                    <a:chOff x="6928152" y="2087912"/>
                    <a:chExt cx="43954" cy="345978"/>
                  </a:xfrm>
                </p:grpSpPr>
                <p:cxnSp>
                  <p:nvCxnSpPr>
                    <p:cNvPr id="119" name="Straight Connector 118">
                      <a:extLst>
                        <a:ext uri="{FF2B5EF4-FFF2-40B4-BE49-F238E27FC236}">
                          <a16:creationId xmlns:a16="http://schemas.microsoft.com/office/drawing/2014/main" id="{21039235-0C07-490B-B543-4BB5616D64B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28152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20" name="Straight Connector 119">
                      <a:extLst>
                        <a:ext uri="{FF2B5EF4-FFF2-40B4-BE49-F238E27FC236}">
                          <a16:creationId xmlns:a16="http://schemas.microsoft.com/office/drawing/2014/main" id="{251AC903-3239-4E61-8B7A-2CB09798630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72106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92A75D59-EE74-4298-A9D8-607A06E549B6}"/>
                    </a:ext>
                  </a:extLst>
                </p:cNvPr>
                <p:cNvGrpSpPr/>
                <p:nvPr/>
              </p:nvGrpSpPr>
              <p:grpSpPr>
                <a:xfrm>
                  <a:off x="7139755" y="1595904"/>
                  <a:ext cx="164592" cy="525589"/>
                  <a:chOff x="6940735" y="1595904"/>
                  <a:chExt cx="164592" cy="525589"/>
                </a:xfrm>
              </p:grpSpPr>
              <p:sp>
                <p:nvSpPr>
                  <p:cNvPr id="113" name="Oval 112">
                    <a:extLst>
                      <a:ext uri="{FF2B5EF4-FFF2-40B4-BE49-F238E27FC236}">
                        <a16:creationId xmlns:a16="http://schemas.microsoft.com/office/drawing/2014/main" id="{867C2244-DE2A-4B8C-83DD-9F1FD2A95EC4}"/>
                      </a:ext>
                    </a:extLst>
                  </p:cNvPr>
                  <p:cNvSpPr/>
                  <p:nvPr/>
                </p:nvSpPr>
                <p:spPr>
                  <a:xfrm>
                    <a:off x="6940735" y="1595904"/>
                    <a:ext cx="164592" cy="164592"/>
                  </a:xfrm>
                  <a:prstGeom prst="ellipse">
                    <a:avLst/>
                  </a:prstGeom>
                  <a:solidFill>
                    <a:srgbClr val="4472C4">
                      <a:lumMod val="75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14" name="Group 113">
                    <a:extLst>
                      <a:ext uri="{FF2B5EF4-FFF2-40B4-BE49-F238E27FC236}">
                        <a16:creationId xmlns:a16="http://schemas.microsoft.com/office/drawing/2014/main" id="{48EE143D-A597-4285-8F06-82797226351A}"/>
                      </a:ext>
                    </a:extLst>
                  </p:cNvPr>
                  <p:cNvGrpSpPr/>
                  <p:nvPr/>
                </p:nvGrpSpPr>
                <p:grpSpPr>
                  <a:xfrm>
                    <a:off x="7002891" y="1755733"/>
                    <a:ext cx="43954" cy="365760"/>
                    <a:chOff x="6928152" y="2087912"/>
                    <a:chExt cx="43954" cy="345978"/>
                  </a:xfrm>
                </p:grpSpPr>
                <p:cxnSp>
                  <p:nvCxnSpPr>
                    <p:cNvPr id="115" name="Straight Connector 114">
                      <a:extLst>
                        <a:ext uri="{FF2B5EF4-FFF2-40B4-BE49-F238E27FC236}">
                          <a16:creationId xmlns:a16="http://schemas.microsoft.com/office/drawing/2014/main" id="{6A66F0C9-5EE2-4D6C-AA79-57732FC143A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28152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16" name="Straight Connector 115">
                      <a:extLst>
                        <a:ext uri="{FF2B5EF4-FFF2-40B4-BE49-F238E27FC236}">
                          <a16:creationId xmlns:a16="http://schemas.microsoft.com/office/drawing/2014/main" id="{31383405-98C1-4130-91FF-4EAE949A5A0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72106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66DBC5EE-5E42-4676-ABA9-70AC2787D3EF}"/>
                    </a:ext>
                  </a:extLst>
                </p:cNvPr>
                <p:cNvGrpSpPr/>
                <p:nvPr/>
              </p:nvGrpSpPr>
              <p:grpSpPr>
                <a:xfrm>
                  <a:off x="7338775" y="1595904"/>
                  <a:ext cx="164592" cy="525589"/>
                  <a:chOff x="6940735" y="1595904"/>
                  <a:chExt cx="164592" cy="525589"/>
                </a:xfrm>
              </p:grpSpPr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AB866F98-B612-4EB2-AF96-90F074F12B83}"/>
                      </a:ext>
                    </a:extLst>
                  </p:cNvPr>
                  <p:cNvSpPr/>
                  <p:nvPr/>
                </p:nvSpPr>
                <p:spPr>
                  <a:xfrm>
                    <a:off x="6940735" y="1595904"/>
                    <a:ext cx="164592" cy="164592"/>
                  </a:xfrm>
                  <a:prstGeom prst="ellipse">
                    <a:avLst/>
                  </a:prstGeom>
                  <a:solidFill>
                    <a:srgbClr val="4472C4">
                      <a:lumMod val="75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10" name="Group 109">
                    <a:extLst>
                      <a:ext uri="{FF2B5EF4-FFF2-40B4-BE49-F238E27FC236}">
                        <a16:creationId xmlns:a16="http://schemas.microsoft.com/office/drawing/2014/main" id="{F924DDDA-92AB-4159-A893-525F5A96E4A0}"/>
                      </a:ext>
                    </a:extLst>
                  </p:cNvPr>
                  <p:cNvGrpSpPr/>
                  <p:nvPr/>
                </p:nvGrpSpPr>
                <p:grpSpPr>
                  <a:xfrm>
                    <a:off x="7002891" y="1755733"/>
                    <a:ext cx="43954" cy="365760"/>
                    <a:chOff x="6928152" y="2087912"/>
                    <a:chExt cx="43954" cy="345978"/>
                  </a:xfrm>
                </p:grpSpPr>
                <p:cxnSp>
                  <p:nvCxnSpPr>
                    <p:cNvPr id="111" name="Straight Connector 110">
                      <a:extLst>
                        <a:ext uri="{FF2B5EF4-FFF2-40B4-BE49-F238E27FC236}">
                          <a16:creationId xmlns:a16="http://schemas.microsoft.com/office/drawing/2014/main" id="{7F79A275-8282-4752-8298-87E640A17AC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28152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12" name="Straight Connector 111">
                      <a:extLst>
                        <a:ext uri="{FF2B5EF4-FFF2-40B4-BE49-F238E27FC236}">
                          <a16:creationId xmlns:a16="http://schemas.microsoft.com/office/drawing/2014/main" id="{D753BBEF-D43E-4EB6-809C-83EA22BB577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72106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CA913A95-C9E8-4519-9A0C-C55A500FA476}"/>
                    </a:ext>
                  </a:extLst>
                </p:cNvPr>
                <p:cNvGrpSpPr/>
                <p:nvPr/>
              </p:nvGrpSpPr>
              <p:grpSpPr>
                <a:xfrm>
                  <a:off x="7537795" y="1595904"/>
                  <a:ext cx="164592" cy="525589"/>
                  <a:chOff x="6940735" y="1595904"/>
                  <a:chExt cx="164592" cy="525589"/>
                </a:xfrm>
              </p:grpSpPr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C8FE6507-CAD0-4CAF-A88F-7E32AD83F45C}"/>
                      </a:ext>
                    </a:extLst>
                  </p:cNvPr>
                  <p:cNvSpPr/>
                  <p:nvPr/>
                </p:nvSpPr>
                <p:spPr>
                  <a:xfrm>
                    <a:off x="6940735" y="1595904"/>
                    <a:ext cx="164592" cy="164592"/>
                  </a:xfrm>
                  <a:prstGeom prst="ellipse">
                    <a:avLst/>
                  </a:prstGeom>
                  <a:solidFill>
                    <a:srgbClr val="4472C4">
                      <a:lumMod val="75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06" name="Group 105">
                    <a:extLst>
                      <a:ext uri="{FF2B5EF4-FFF2-40B4-BE49-F238E27FC236}">
                        <a16:creationId xmlns:a16="http://schemas.microsoft.com/office/drawing/2014/main" id="{51A875AB-D49F-4EC5-9022-A722B3261EE9}"/>
                      </a:ext>
                    </a:extLst>
                  </p:cNvPr>
                  <p:cNvGrpSpPr/>
                  <p:nvPr/>
                </p:nvGrpSpPr>
                <p:grpSpPr>
                  <a:xfrm>
                    <a:off x="7002891" y="1755733"/>
                    <a:ext cx="43954" cy="365760"/>
                    <a:chOff x="6928152" y="2087912"/>
                    <a:chExt cx="43954" cy="345978"/>
                  </a:xfrm>
                </p:grpSpPr>
                <p:cxnSp>
                  <p:nvCxnSpPr>
                    <p:cNvPr id="107" name="Straight Connector 106">
                      <a:extLst>
                        <a:ext uri="{FF2B5EF4-FFF2-40B4-BE49-F238E27FC236}">
                          <a16:creationId xmlns:a16="http://schemas.microsoft.com/office/drawing/2014/main" id="{53F6457C-91F0-4182-818D-C7DC2E6D492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28152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08" name="Straight Connector 107">
                      <a:extLst>
                        <a:ext uri="{FF2B5EF4-FFF2-40B4-BE49-F238E27FC236}">
                          <a16:creationId xmlns:a16="http://schemas.microsoft.com/office/drawing/2014/main" id="{927BC15E-7898-4728-BBFE-3CC9B70F07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72106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8453986A-357E-441C-868B-8A2AB003A28D}"/>
                  </a:ext>
                </a:extLst>
              </p:cNvPr>
              <p:cNvGrpSpPr/>
              <p:nvPr/>
            </p:nvGrpSpPr>
            <p:grpSpPr>
              <a:xfrm>
                <a:off x="7746340" y="1595904"/>
                <a:ext cx="761652" cy="525589"/>
                <a:chOff x="6940735" y="1595904"/>
                <a:chExt cx="761652" cy="525589"/>
              </a:xfrm>
            </p:grpSpPr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C4E82D38-0A62-4F9D-8B54-64D507AE3E11}"/>
                    </a:ext>
                  </a:extLst>
                </p:cNvPr>
                <p:cNvGrpSpPr/>
                <p:nvPr/>
              </p:nvGrpSpPr>
              <p:grpSpPr>
                <a:xfrm>
                  <a:off x="6940735" y="1595904"/>
                  <a:ext cx="164592" cy="525589"/>
                  <a:chOff x="6940735" y="1595904"/>
                  <a:chExt cx="164592" cy="525589"/>
                </a:xfrm>
              </p:grpSpPr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70F1B1EF-8A75-4AC2-B72E-0305F3B224DB}"/>
                      </a:ext>
                    </a:extLst>
                  </p:cNvPr>
                  <p:cNvSpPr/>
                  <p:nvPr/>
                </p:nvSpPr>
                <p:spPr>
                  <a:xfrm>
                    <a:off x="6940735" y="1595904"/>
                    <a:ext cx="164592" cy="164592"/>
                  </a:xfrm>
                  <a:prstGeom prst="ellipse">
                    <a:avLst/>
                  </a:prstGeom>
                  <a:solidFill>
                    <a:srgbClr val="4472C4">
                      <a:lumMod val="75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98" name="Group 97">
                    <a:extLst>
                      <a:ext uri="{FF2B5EF4-FFF2-40B4-BE49-F238E27FC236}">
                        <a16:creationId xmlns:a16="http://schemas.microsoft.com/office/drawing/2014/main" id="{162E1653-9482-4DB5-8499-73C5ED72EEC1}"/>
                      </a:ext>
                    </a:extLst>
                  </p:cNvPr>
                  <p:cNvGrpSpPr/>
                  <p:nvPr/>
                </p:nvGrpSpPr>
                <p:grpSpPr>
                  <a:xfrm>
                    <a:off x="7002891" y="1755733"/>
                    <a:ext cx="43954" cy="365760"/>
                    <a:chOff x="6928152" y="2087912"/>
                    <a:chExt cx="43954" cy="345978"/>
                  </a:xfrm>
                </p:grpSpPr>
                <p:cxnSp>
                  <p:nvCxnSpPr>
                    <p:cNvPr id="99" name="Straight Connector 98">
                      <a:extLst>
                        <a:ext uri="{FF2B5EF4-FFF2-40B4-BE49-F238E27FC236}">
                          <a16:creationId xmlns:a16="http://schemas.microsoft.com/office/drawing/2014/main" id="{93B85D5C-F004-440C-BADA-B1A353343E8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28152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00" name="Straight Connector 99">
                      <a:extLst>
                        <a:ext uri="{FF2B5EF4-FFF2-40B4-BE49-F238E27FC236}">
                          <a16:creationId xmlns:a16="http://schemas.microsoft.com/office/drawing/2014/main" id="{349299EF-A632-4ECB-8B91-21EC1278DC2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72106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82C1968C-1947-4A59-804E-37F414E87D42}"/>
                    </a:ext>
                  </a:extLst>
                </p:cNvPr>
                <p:cNvGrpSpPr/>
                <p:nvPr/>
              </p:nvGrpSpPr>
              <p:grpSpPr>
                <a:xfrm>
                  <a:off x="7139755" y="1595904"/>
                  <a:ext cx="164592" cy="525589"/>
                  <a:chOff x="6940735" y="1595904"/>
                  <a:chExt cx="164592" cy="525589"/>
                </a:xfrm>
              </p:grpSpPr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FD741C70-A3AD-4116-B0AB-5312E9311F2C}"/>
                      </a:ext>
                    </a:extLst>
                  </p:cNvPr>
                  <p:cNvSpPr/>
                  <p:nvPr/>
                </p:nvSpPr>
                <p:spPr>
                  <a:xfrm>
                    <a:off x="6940735" y="1595904"/>
                    <a:ext cx="164592" cy="164592"/>
                  </a:xfrm>
                  <a:prstGeom prst="ellipse">
                    <a:avLst/>
                  </a:prstGeom>
                  <a:solidFill>
                    <a:srgbClr val="4472C4">
                      <a:lumMod val="75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94" name="Group 93">
                    <a:extLst>
                      <a:ext uri="{FF2B5EF4-FFF2-40B4-BE49-F238E27FC236}">
                        <a16:creationId xmlns:a16="http://schemas.microsoft.com/office/drawing/2014/main" id="{F2023418-C0AD-4427-BF33-8612C90AD923}"/>
                      </a:ext>
                    </a:extLst>
                  </p:cNvPr>
                  <p:cNvGrpSpPr/>
                  <p:nvPr/>
                </p:nvGrpSpPr>
                <p:grpSpPr>
                  <a:xfrm>
                    <a:off x="7002891" y="1755733"/>
                    <a:ext cx="43954" cy="365760"/>
                    <a:chOff x="6928152" y="2087912"/>
                    <a:chExt cx="43954" cy="345978"/>
                  </a:xfrm>
                </p:grpSpPr>
                <p:cxnSp>
                  <p:nvCxnSpPr>
                    <p:cNvPr id="95" name="Straight Connector 94">
                      <a:extLst>
                        <a:ext uri="{FF2B5EF4-FFF2-40B4-BE49-F238E27FC236}">
                          <a16:creationId xmlns:a16="http://schemas.microsoft.com/office/drawing/2014/main" id="{4E47FF88-A484-4710-B913-82EB2F41717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28152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96" name="Straight Connector 95">
                      <a:extLst>
                        <a:ext uri="{FF2B5EF4-FFF2-40B4-BE49-F238E27FC236}">
                          <a16:creationId xmlns:a16="http://schemas.microsoft.com/office/drawing/2014/main" id="{B082D35F-E474-4DE5-B61D-F431A617EB1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72106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0B93B914-DD3C-43FF-9268-C387A59B62FD}"/>
                    </a:ext>
                  </a:extLst>
                </p:cNvPr>
                <p:cNvGrpSpPr/>
                <p:nvPr/>
              </p:nvGrpSpPr>
              <p:grpSpPr>
                <a:xfrm>
                  <a:off x="7338775" y="1595904"/>
                  <a:ext cx="164592" cy="525589"/>
                  <a:chOff x="6940735" y="1595904"/>
                  <a:chExt cx="164592" cy="525589"/>
                </a:xfrm>
              </p:grpSpPr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623257D5-0D83-465B-B9B2-908D68B2F133}"/>
                      </a:ext>
                    </a:extLst>
                  </p:cNvPr>
                  <p:cNvSpPr/>
                  <p:nvPr/>
                </p:nvSpPr>
                <p:spPr>
                  <a:xfrm>
                    <a:off x="6940735" y="1595904"/>
                    <a:ext cx="164592" cy="164592"/>
                  </a:xfrm>
                  <a:prstGeom prst="ellipse">
                    <a:avLst/>
                  </a:prstGeom>
                  <a:solidFill>
                    <a:srgbClr val="4472C4">
                      <a:lumMod val="75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C0178998-ECAB-4AD2-938C-948415B3DAC1}"/>
                      </a:ext>
                    </a:extLst>
                  </p:cNvPr>
                  <p:cNvGrpSpPr/>
                  <p:nvPr/>
                </p:nvGrpSpPr>
                <p:grpSpPr>
                  <a:xfrm>
                    <a:off x="7002891" y="1755733"/>
                    <a:ext cx="43954" cy="365760"/>
                    <a:chOff x="6928152" y="2087912"/>
                    <a:chExt cx="43954" cy="345978"/>
                  </a:xfrm>
                </p:grpSpPr>
                <p:cxnSp>
                  <p:nvCxnSpPr>
                    <p:cNvPr id="91" name="Straight Connector 90">
                      <a:extLst>
                        <a:ext uri="{FF2B5EF4-FFF2-40B4-BE49-F238E27FC236}">
                          <a16:creationId xmlns:a16="http://schemas.microsoft.com/office/drawing/2014/main" id="{FC98EBAD-99E8-44F3-9B63-A41134F83A2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28152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92" name="Straight Connector 91">
                      <a:extLst>
                        <a:ext uri="{FF2B5EF4-FFF2-40B4-BE49-F238E27FC236}">
                          <a16:creationId xmlns:a16="http://schemas.microsoft.com/office/drawing/2014/main" id="{3B044E07-B303-4D43-9294-0DDE39AA0E4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72106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173B04FF-9E03-4EFB-A46A-B139F7C4A95C}"/>
                    </a:ext>
                  </a:extLst>
                </p:cNvPr>
                <p:cNvGrpSpPr/>
                <p:nvPr/>
              </p:nvGrpSpPr>
              <p:grpSpPr>
                <a:xfrm>
                  <a:off x="7537795" y="1595904"/>
                  <a:ext cx="164592" cy="525589"/>
                  <a:chOff x="6940735" y="1595904"/>
                  <a:chExt cx="164592" cy="525589"/>
                </a:xfrm>
              </p:grpSpPr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CCDFDC0D-6753-4C25-9A9F-A86D019D9092}"/>
                      </a:ext>
                    </a:extLst>
                  </p:cNvPr>
                  <p:cNvSpPr/>
                  <p:nvPr/>
                </p:nvSpPr>
                <p:spPr>
                  <a:xfrm>
                    <a:off x="6940735" y="1595904"/>
                    <a:ext cx="164592" cy="164592"/>
                  </a:xfrm>
                  <a:prstGeom prst="ellipse">
                    <a:avLst/>
                  </a:prstGeom>
                  <a:solidFill>
                    <a:srgbClr val="4472C4">
                      <a:lumMod val="75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86" name="Group 85">
                    <a:extLst>
                      <a:ext uri="{FF2B5EF4-FFF2-40B4-BE49-F238E27FC236}">
                        <a16:creationId xmlns:a16="http://schemas.microsoft.com/office/drawing/2014/main" id="{155034F3-BE0E-4121-BD91-64C7894C06D3}"/>
                      </a:ext>
                    </a:extLst>
                  </p:cNvPr>
                  <p:cNvGrpSpPr/>
                  <p:nvPr/>
                </p:nvGrpSpPr>
                <p:grpSpPr>
                  <a:xfrm>
                    <a:off x="7002891" y="1755733"/>
                    <a:ext cx="43954" cy="365760"/>
                    <a:chOff x="6928152" y="2087912"/>
                    <a:chExt cx="43954" cy="345978"/>
                  </a:xfrm>
                </p:grpSpPr>
                <p:cxnSp>
                  <p:nvCxnSpPr>
                    <p:cNvPr id="87" name="Straight Connector 86">
                      <a:extLst>
                        <a:ext uri="{FF2B5EF4-FFF2-40B4-BE49-F238E27FC236}">
                          <a16:creationId xmlns:a16="http://schemas.microsoft.com/office/drawing/2014/main" id="{9C9283BF-5F88-4225-91D0-2EF26F0661B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28152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88" name="Straight Connector 87">
                      <a:extLst>
                        <a:ext uri="{FF2B5EF4-FFF2-40B4-BE49-F238E27FC236}">
                          <a16:creationId xmlns:a16="http://schemas.microsoft.com/office/drawing/2014/main" id="{B294D185-5082-475B-8917-0FECA4B7519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72106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D2AF526-0F99-43B3-9DD9-0590EFC0C804}"/>
                </a:ext>
              </a:extLst>
            </p:cNvPr>
            <p:cNvGrpSpPr/>
            <p:nvPr/>
          </p:nvGrpSpPr>
          <p:grpSpPr>
            <a:xfrm flipV="1">
              <a:off x="4107088" y="1398741"/>
              <a:ext cx="908075" cy="304527"/>
              <a:chOff x="6940735" y="1595904"/>
              <a:chExt cx="1567257" cy="525589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D1C66768-8C2F-47AB-AFB2-FD5B2F78D104}"/>
                  </a:ext>
                </a:extLst>
              </p:cNvPr>
              <p:cNvGrpSpPr/>
              <p:nvPr/>
            </p:nvGrpSpPr>
            <p:grpSpPr>
              <a:xfrm>
                <a:off x="6940735" y="1595904"/>
                <a:ext cx="761652" cy="525589"/>
                <a:chOff x="6940735" y="1595904"/>
                <a:chExt cx="761652" cy="525589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439BB8B4-5476-4045-AF03-3D9CF5ED7254}"/>
                    </a:ext>
                  </a:extLst>
                </p:cNvPr>
                <p:cNvGrpSpPr/>
                <p:nvPr/>
              </p:nvGrpSpPr>
              <p:grpSpPr>
                <a:xfrm>
                  <a:off x="6940735" y="1595904"/>
                  <a:ext cx="164592" cy="525589"/>
                  <a:chOff x="6940735" y="1595904"/>
                  <a:chExt cx="164592" cy="525589"/>
                </a:xfrm>
              </p:grpSpPr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37C886E4-F3EA-44D2-AEFA-4DBDF159A5A3}"/>
                      </a:ext>
                    </a:extLst>
                  </p:cNvPr>
                  <p:cNvSpPr/>
                  <p:nvPr/>
                </p:nvSpPr>
                <p:spPr>
                  <a:xfrm>
                    <a:off x="6940735" y="1595904"/>
                    <a:ext cx="164592" cy="164592"/>
                  </a:xfrm>
                  <a:prstGeom prst="ellipse">
                    <a:avLst/>
                  </a:prstGeom>
                  <a:solidFill>
                    <a:srgbClr val="4472C4">
                      <a:lumMod val="75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DA86BAA2-7C64-45C3-8F91-B9F487F426CB}"/>
                      </a:ext>
                    </a:extLst>
                  </p:cNvPr>
                  <p:cNvGrpSpPr/>
                  <p:nvPr/>
                </p:nvGrpSpPr>
                <p:grpSpPr>
                  <a:xfrm>
                    <a:off x="7002891" y="1755733"/>
                    <a:ext cx="43954" cy="365760"/>
                    <a:chOff x="6928152" y="2087912"/>
                    <a:chExt cx="43954" cy="345978"/>
                  </a:xfrm>
                </p:grpSpPr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A55F7E22-0DB5-4266-A055-6535C56067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28152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1CDC68FD-B923-4E52-9023-1602CEC99FD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72106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366D2410-8CA5-4023-B854-4ACAE178119D}"/>
                    </a:ext>
                  </a:extLst>
                </p:cNvPr>
                <p:cNvGrpSpPr/>
                <p:nvPr/>
              </p:nvGrpSpPr>
              <p:grpSpPr>
                <a:xfrm>
                  <a:off x="7139755" y="1595904"/>
                  <a:ext cx="164592" cy="525589"/>
                  <a:chOff x="6940735" y="1595904"/>
                  <a:chExt cx="164592" cy="525589"/>
                </a:xfrm>
              </p:grpSpPr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460B2919-02FA-4381-8634-5EEC568CFAC4}"/>
                      </a:ext>
                    </a:extLst>
                  </p:cNvPr>
                  <p:cNvSpPr/>
                  <p:nvPr/>
                </p:nvSpPr>
                <p:spPr>
                  <a:xfrm>
                    <a:off x="6940735" y="1595904"/>
                    <a:ext cx="164592" cy="164592"/>
                  </a:xfrm>
                  <a:prstGeom prst="ellipse">
                    <a:avLst/>
                  </a:prstGeom>
                  <a:solidFill>
                    <a:srgbClr val="4472C4">
                      <a:lumMod val="75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2" name="Group 71">
                    <a:extLst>
                      <a:ext uri="{FF2B5EF4-FFF2-40B4-BE49-F238E27FC236}">
                        <a16:creationId xmlns:a16="http://schemas.microsoft.com/office/drawing/2014/main" id="{F0306D9C-60E3-4AEE-A940-8408AD1354D3}"/>
                      </a:ext>
                    </a:extLst>
                  </p:cNvPr>
                  <p:cNvGrpSpPr/>
                  <p:nvPr/>
                </p:nvGrpSpPr>
                <p:grpSpPr>
                  <a:xfrm>
                    <a:off x="7002891" y="1755733"/>
                    <a:ext cx="43954" cy="365760"/>
                    <a:chOff x="6928152" y="2087912"/>
                    <a:chExt cx="43954" cy="345978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F1F50C12-3E34-4BDB-8872-E58D0D7088A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28152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942D0065-C060-4C68-9A32-B89B29F62DD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72106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CF954C65-9051-44A4-9EFE-C01112534002}"/>
                    </a:ext>
                  </a:extLst>
                </p:cNvPr>
                <p:cNvGrpSpPr/>
                <p:nvPr/>
              </p:nvGrpSpPr>
              <p:grpSpPr>
                <a:xfrm>
                  <a:off x="7338775" y="1595904"/>
                  <a:ext cx="164592" cy="525589"/>
                  <a:chOff x="6940735" y="1595904"/>
                  <a:chExt cx="164592" cy="525589"/>
                </a:xfrm>
              </p:grpSpPr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9839F89D-F2B4-4887-AE4D-8715CD4AD713}"/>
                      </a:ext>
                    </a:extLst>
                  </p:cNvPr>
                  <p:cNvSpPr/>
                  <p:nvPr/>
                </p:nvSpPr>
                <p:spPr>
                  <a:xfrm>
                    <a:off x="6940735" y="1595904"/>
                    <a:ext cx="164592" cy="164592"/>
                  </a:xfrm>
                  <a:prstGeom prst="ellipse">
                    <a:avLst/>
                  </a:prstGeom>
                  <a:solidFill>
                    <a:srgbClr val="4472C4">
                      <a:lumMod val="75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8807D7BD-7370-47F1-BD24-F10BA89C5144}"/>
                      </a:ext>
                    </a:extLst>
                  </p:cNvPr>
                  <p:cNvGrpSpPr/>
                  <p:nvPr/>
                </p:nvGrpSpPr>
                <p:grpSpPr>
                  <a:xfrm>
                    <a:off x="7002891" y="1755733"/>
                    <a:ext cx="43954" cy="365760"/>
                    <a:chOff x="6928152" y="2087912"/>
                    <a:chExt cx="43954" cy="345978"/>
                  </a:xfrm>
                </p:grpSpPr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7A00856E-306D-4DB8-AD9D-48B0F8B2B8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28152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C7883BE6-4600-4756-8EEE-A7F8A0FFA9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72106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450B7021-C579-42E8-AC78-C03AE0456F0C}"/>
                    </a:ext>
                  </a:extLst>
                </p:cNvPr>
                <p:cNvGrpSpPr/>
                <p:nvPr/>
              </p:nvGrpSpPr>
              <p:grpSpPr>
                <a:xfrm>
                  <a:off x="7537795" y="1595904"/>
                  <a:ext cx="164592" cy="525589"/>
                  <a:chOff x="6940735" y="1595904"/>
                  <a:chExt cx="164592" cy="525589"/>
                </a:xfrm>
              </p:grpSpPr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92CD381E-C677-4F81-9B06-46CA3DD6DB7F}"/>
                      </a:ext>
                    </a:extLst>
                  </p:cNvPr>
                  <p:cNvSpPr/>
                  <p:nvPr/>
                </p:nvSpPr>
                <p:spPr>
                  <a:xfrm>
                    <a:off x="6940735" y="1595904"/>
                    <a:ext cx="164592" cy="164592"/>
                  </a:xfrm>
                  <a:prstGeom prst="ellipse">
                    <a:avLst/>
                  </a:prstGeom>
                  <a:solidFill>
                    <a:srgbClr val="4472C4">
                      <a:lumMod val="75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42A58C31-6249-43CD-8954-44F996C307B7}"/>
                      </a:ext>
                    </a:extLst>
                  </p:cNvPr>
                  <p:cNvGrpSpPr/>
                  <p:nvPr/>
                </p:nvGrpSpPr>
                <p:grpSpPr>
                  <a:xfrm>
                    <a:off x="7002891" y="1755733"/>
                    <a:ext cx="43954" cy="365760"/>
                    <a:chOff x="6928152" y="2087912"/>
                    <a:chExt cx="43954" cy="345978"/>
                  </a:xfrm>
                </p:grpSpPr>
                <p:cxnSp>
                  <p:nvCxnSpPr>
                    <p:cNvPr id="65" name="Straight Connector 64">
                      <a:extLst>
                        <a:ext uri="{FF2B5EF4-FFF2-40B4-BE49-F238E27FC236}">
                          <a16:creationId xmlns:a16="http://schemas.microsoft.com/office/drawing/2014/main" id="{549230AF-CAB9-4F7F-B703-59168896077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28152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66" name="Straight Connector 65">
                      <a:extLst>
                        <a:ext uri="{FF2B5EF4-FFF2-40B4-BE49-F238E27FC236}">
                          <a16:creationId xmlns:a16="http://schemas.microsoft.com/office/drawing/2014/main" id="{8BF7BF0D-5589-4EF6-A92F-674F8757B58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72106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2A913581-433C-401E-B5E9-ABAF2864370B}"/>
                  </a:ext>
                </a:extLst>
              </p:cNvPr>
              <p:cNvGrpSpPr/>
              <p:nvPr/>
            </p:nvGrpSpPr>
            <p:grpSpPr>
              <a:xfrm>
                <a:off x="7746340" y="1595904"/>
                <a:ext cx="761652" cy="525589"/>
                <a:chOff x="6940735" y="1595904"/>
                <a:chExt cx="761652" cy="525589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45DB6111-50D0-4633-AA0A-919666197262}"/>
                    </a:ext>
                  </a:extLst>
                </p:cNvPr>
                <p:cNvGrpSpPr/>
                <p:nvPr/>
              </p:nvGrpSpPr>
              <p:grpSpPr>
                <a:xfrm>
                  <a:off x="6940735" y="1595904"/>
                  <a:ext cx="164592" cy="525589"/>
                  <a:chOff x="6940735" y="1595904"/>
                  <a:chExt cx="164592" cy="525589"/>
                </a:xfrm>
              </p:grpSpPr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BF1B6C9B-1CB9-4187-A8D5-275EAF9930D1}"/>
                      </a:ext>
                    </a:extLst>
                  </p:cNvPr>
                  <p:cNvSpPr/>
                  <p:nvPr/>
                </p:nvSpPr>
                <p:spPr>
                  <a:xfrm>
                    <a:off x="6940735" y="1595904"/>
                    <a:ext cx="164592" cy="164592"/>
                  </a:xfrm>
                  <a:prstGeom prst="ellipse">
                    <a:avLst/>
                  </a:prstGeom>
                  <a:solidFill>
                    <a:srgbClr val="4472C4">
                      <a:lumMod val="75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AB024586-6FFE-40A3-AF0E-2FE80EE14849}"/>
                      </a:ext>
                    </a:extLst>
                  </p:cNvPr>
                  <p:cNvGrpSpPr/>
                  <p:nvPr/>
                </p:nvGrpSpPr>
                <p:grpSpPr>
                  <a:xfrm>
                    <a:off x="7002891" y="1755733"/>
                    <a:ext cx="43954" cy="365760"/>
                    <a:chOff x="6928152" y="2087912"/>
                    <a:chExt cx="43954" cy="345978"/>
                  </a:xfrm>
                </p:grpSpPr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B9F39F91-01C0-492B-83EC-44EE7A9C5EF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28152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E24944FA-7940-4846-9A46-FA8B524AF24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72106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76065CDA-85F3-485D-829E-8049FF57EE2C}"/>
                    </a:ext>
                  </a:extLst>
                </p:cNvPr>
                <p:cNvGrpSpPr/>
                <p:nvPr/>
              </p:nvGrpSpPr>
              <p:grpSpPr>
                <a:xfrm>
                  <a:off x="7139755" y="1595904"/>
                  <a:ext cx="164592" cy="525589"/>
                  <a:chOff x="6940735" y="1595904"/>
                  <a:chExt cx="164592" cy="525589"/>
                </a:xfrm>
              </p:grpSpPr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0525B52A-DBB1-483D-BBCF-4D98AC4A5BC5}"/>
                      </a:ext>
                    </a:extLst>
                  </p:cNvPr>
                  <p:cNvSpPr/>
                  <p:nvPr/>
                </p:nvSpPr>
                <p:spPr>
                  <a:xfrm>
                    <a:off x="6940735" y="1595904"/>
                    <a:ext cx="164592" cy="164592"/>
                  </a:xfrm>
                  <a:prstGeom prst="ellipse">
                    <a:avLst/>
                  </a:prstGeom>
                  <a:solidFill>
                    <a:srgbClr val="4472C4">
                      <a:lumMod val="75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BAAB066A-2D19-4308-A89A-3835C92C5C6B}"/>
                      </a:ext>
                    </a:extLst>
                  </p:cNvPr>
                  <p:cNvGrpSpPr/>
                  <p:nvPr/>
                </p:nvGrpSpPr>
                <p:grpSpPr>
                  <a:xfrm>
                    <a:off x="7002891" y="1755733"/>
                    <a:ext cx="43954" cy="365760"/>
                    <a:chOff x="6928152" y="2087912"/>
                    <a:chExt cx="43954" cy="345978"/>
                  </a:xfrm>
                </p:grpSpPr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76422918-0A0F-4F82-98AD-3B64D6FDF1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28152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1805D91F-22AD-4D4B-B73E-E6DE3EF96E7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72106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365A7F52-EE75-4C50-9B41-B5167CA10074}"/>
                    </a:ext>
                  </a:extLst>
                </p:cNvPr>
                <p:cNvGrpSpPr/>
                <p:nvPr/>
              </p:nvGrpSpPr>
              <p:grpSpPr>
                <a:xfrm>
                  <a:off x="7338775" y="1595904"/>
                  <a:ext cx="164592" cy="525589"/>
                  <a:chOff x="6940735" y="1595904"/>
                  <a:chExt cx="164592" cy="525589"/>
                </a:xfrm>
              </p:grpSpPr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0C93B3DC-912A-46C0-A507-94CF20458AE8}"/>
                      </a:ext>
                    </a:extLst>
                  </p:cNvPr>
                  <p:cNvSpPr/>
                  <p:nvPr/>
                </p:nvSpPr>
                <p:spPr>
                  <a:xfrm>
                    <a:off x="6940735" y="1595904"/>
                    <a:ext cx="164592" cy="164592"/>
                  </a:xfrm>
                  <a:prstGeom prst="ellipse">
                    <a:avLst/>
                  </a:prstGeom>
                  <a:solidFill>
                    <a:srgbClr val="4472C4">
                      <a:lumMod val="75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89BA1714-EABF-4435-AD4A-B0BA78BE03CB}"/>
                      </a:ext>
                    </a:extLst>
                  </p:cNvPr>
                  <p:cNvGrpSpPr/>
                  <p:nvPr/>
                </p:nvGrpSpPr>
                <p:grpSpPr>
                  <a:xfrm>
                    <a:off x="7002891" y="1755733"/>
                    <a:ext cx="43954" cy="365760"/>
                    <a:chOff x="6928152" y="2087912"/>
                    <a:chExt cx="43954" cy="345978"/>
                  </a:xfrm>
                </p:grpSpPr>
                <p:cxnSp>
                  <p:nvCxnSpPr>
                    <p:cNvPr id="49" name="Straight Connector 48">
                      <a:extLst>
                        <a:ext uri="{FF2B5EF4-FFF2-40B4-BE49-F238E27FC236}">
                          <a16:creationId xmlns:a16="http://schemas.microsoft.com/office/drawing/2014/main" id="{AA55A19D-7BBC-41DA-A5FC-5B71ED677B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28152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50" name="Straight Connector 49">
                      <a:extLst>
                        <a:ext uri="{FF2B5EF4-FFF2-40B4-BE49-F238E27FC236}">
                          <a16:creationId xmlns:a16="http://schemas.microsoft.com/office/drawing/2014/main" id="{CF62C95C-0E73-44A6-A189-29AE54A30B9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72106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227C7730-1B91-4E38-B212-CF6831D9BBFF}"/>
                    </a:ext>
                  </a:extLst>
                </p:cNvPr>
                <p:cNvGrpSpPr/>
                <p:nvPr/>
              </p:nvGrpSpPr>
              <p:grpSpPr>
                <a:xfrm>
                  <a:off x="7537795" y="1595904"/>
                  <a:ext cx="164592" cy="525589"/>
                  <a:chOff x="6940735" y="1595904"/>
                  <a:chExt cx="164592" cy="525589"/>
                </a:xfrm>
              </p:grpSpPr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B90E67F1-2A1C-4883-8248-A25537DDA6CF}"/>
                      </a:ext>
                    </a:extLst>
                  </p:cNvPr>
                  <p:cNvSpPr/>
                  <p:nvPr/>
                </p:nvSpPr>
                <p:spPr>
                  <a:xfrm>
                    <a:off x="6940735" y="1595904"/>
                    <a:ext cx="164592" cy="164592"/>
                  </a:xfrm>
                  <a:prstGeom prst="ellipse">
                    <a:avLst/>
                  </a:prstGeom>
                  <a:solidFill>
                    <a:srgbClr val="4472C4">
                      <a:lumMod val="75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492CF987-7C73-47B9-A991-F5BDD370FD5E}"/>
                      </a:ext>
                    </a:extLst>
                  </p:cNvPr>
                  <p:cNvGrpSpPr/>
                  <p:nvPr/>
                </p:nvGrpSpPr>
                <p:grpSpPr>
                  <a:xfrm>
                    <a:off x="7002891" y="1755733"/>
                    <a:ext cx="43954" cy="365760"/>
                    <a:chOff x="6928152" y="2087912"/>
                    <a:chExt cx="43954" cy="345978"/>
                  </a:xfrm>
                </p:grpSpPr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D6505D56-73C5-42A6-8419-9766D29A2AD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28152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9B2E0D60-2EE8-4AD7-A5D5-56509FF7A50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72106" y="2087912"/>
                      <a:ext cx="0" cy="345978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</p:grp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372EDF-92C3-47E2-AEE9-D3A7A66D9966}"/>
              </a:ext>
            </a:extLst>
          </p:cNvPr>
          <p:cNvGrpSpPr>
            <a:grpSpLocks noChangeAspect="1"/>
          </p:cNvGrpSpPr>
          <p:nvPr/>
        </p:nvGrpSpPr>
        <p:grpSpPr>
          <a:xfrm>
            <a:off x="5149785" y="1641027"/>
            <a:ext cx="1145816" cy="902514"/>
            <a:chOff x="8784622" y="2515636"/>
            <a:chExt cx="1924110" cy="151554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F703176-213F-4853-A2B6-08BA2B8AFC78}"/>
                </a:ext>
              </a:extLst>
            </p:cNvPr>
            <p:cNvGrpSpPr/>
            <p:nvPr/>
          </p:nvGrpSpPr>
          <p:grpSpPr>
            <a:xfrm>
              <a:off x="8784622" y="2515636"/>
              <a:ext cx="1346117" cy="1515547"/>
              <a:chOff x="9562584" y="2477568"/>
              <a:chExt cx="1346117" cy="1515547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EFFF0C0B-D170-4883-B058-9EF46D4BC49B}"/>
                  </a:ext>
                </a:extLst>
              </p:cNvPr>
              <p:cNvGrpSpPr/>
              <p:nvPr/>
            </p:nvGrpSpPr>
            <p:grpSpPr>
              <a:xfrm>
                <a:off x="9899499" y="2477568"/>
                <a:ext cx="1009202" cy="1515547"/>
                <a:chOff x="7201035" y="2421657"/>
                <a:chExt cx="1009202" cy="1515547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C392B08B-9A03-42A9-A554-B188CC63D391}"/>
                    </a:ext>
                  </a:extLst>
                </p:cNvPr>
                <p:cNvGrpSpPr/>
                <p:nvPr/>
              </p:nvGrpSpPr>
              <p:grpSpPr>
                <a:xfrm>
                  <a:off x="7314619" y="2421657"/>
                  <a:ext cx="292626" cy="716219"/>
                  <a:chOff x="6480934" y="2665687"/>
                  <a:chExt cx="292626" cy="716219"/>
                </a:xfrm>
              </p:grpSpPr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1B25BF32-9E98-4071-9DD9-95B7CC17FC43}"/>
                      </a:ext>
                    </a:extLst>
                  </p:cNvPr>
                  <p:cNvCxnSpPr/>
                  <p:nvPr/>
                </p:nvCxnSpPr>
                <p:spPr>
                  <a:xfrm>
                    <a:off x="6669116" y="3016147"/>
                    <a:ext cx="0" cy="36575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6F935E6A-DDA4-42A4-A416-0CBE56D42BEE}"/>
                      </a:ext>
                    </a:extLst>
                  </p:cNvPr>
                  <p:cNvCxnSpPr/>
                  <p:nvPr/>
                </p:nvCxnSpPr>
                <p:spPr>
                  <a:xfrm>
                    <a:off x="6759993" y="3016147"/>
                    <a:ext cx="0" cy="36575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0C058941-6050-4172-BC5E-E02A45183699}"/>
                      </a:ext>
                    </a:extLst>
                  </p:cNvPr>
                  <p:cNvSpPr txBox="1"/>
                  <p:nvPr/>
                </p:nvSpPr>
                <p:spPr>
                  <a:xfrm>
                    <a:off x="6480934" y="2665687"/>
                    <a:ext cx="292626" cy="4263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F528F"/>
                        </a:solidFill>
                        <a:effectLst/>
                        <a:uLnTx/>
                        <a:uFillTx/>
                        <a:cs typeface="Arial" panose="020B0604020202020204" pitchFamily="34" charset="0"/>
                      </a:rPr>
                      <a:t>O</a:t>
                    </a:r>
                  </a:p>
                </p:txBody>
              </p:sp>
            </p:grp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A688CE7-77DF-4FD7-B2A9-468705FE278A}"/>
                    </a:ext>
                  </a:extLst>
                </p:cNvPr>
                <p:cNvSpPr txBox="1"/>
                <p:nvPr/>
              </p:nvSpPr>
              <p:spPr>
                <a:xfrm>
                  <a:off x="7750063" y="3239479"/>
                  <a:ext cx="460174" cy="697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F528F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N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F528F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H</a:t>
                  </a:r>
                </a:p>
              </p:txBody>
            </p:sp>
            <p:sp>
              <p:nvSpPr>
                <p:cNvPr id="33" name="Isosceles Triangle 48">
                  <a:extLst>
                    <a:ext uri="{FF2B5EF4-FFF2-40B4-BE49-F238E27FC236}">
                      <a16:creationId xmlns:a16="http://schemas.microsoft.com/office/drawing/2014/main" id="{121ACBC0-ED5E-46D7-ACD3-C2CEAC7A5B2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01035" y="3112344"/>
                  <a:ext cx="692803" cy="256232"/>
                </a:xfrm>
                <a:custGeom>
                  <a:avLst/>
                  <a:gdLst>
                    <a:gd name="connsiteX0" fmla="*/ 0 w 1476444"/>
                    <a:gd name="connsiteY0" fmla="*/ 546066 h 546066"/>
                    <a:gd name="connsiteX1" fmla="*/ 738222 w 1476444"/>
                    <a:gd name="connsiteY1" fmla="*/ 0 h 546066"/>
                    <a:gd name="connsiteX2" fmla="*/ 1476444 w 1476444"/>
                    <a:gd name="connsiteY2" fmla="*/ 546066 h 546066"/>
                    <a:gd name="connsiteX3" fmla="*/ 0 w 1476444"/>
                    <a:gd name="connsiteY3" fmla="*/ 546066 h 546066"/>
                    <a:gd name="connsiteX0" fmla="*/ 0 w 1476444"/>
                    <a:gd name="connsiteY0" fmla="*/ 546066 h 547022"/>
                    <a:gd name="connsiteX1" fmla="*/ 738222 w 1476444"/>
                    <a:gd name="connsiteY1" fmla="*/ 0 h 547022"/>
                    <a:gd name="connsiteX2" fmla="*/ 1476444 w 1476444"/>
                    <a:gd name="connsiteY2" fmla="*/ 546066 h 547022"/>
                    <a:gd name="connsiteX3" fmla="*/ 753118 w 1476444"/>
                    <a:gd name="connsiteY3" fmla="*/ 547022 h 547022"/>
                    <a:gd name="connsiteX4" fmla="*/ 0 w 1476444"/>
                    <a:gd name="connsiteY4" fmla="*/ 546066 h 547022"/>
                    <a:gd name="connsiteX0" fmla="*/ 753118 w 1476444"/>
                    <a:gd name="connsiteY0" fmla="*/ 547022 h 638462"/>
                    <a:gd name="connsiteX1" fmla="*/ 0 w 1476444"/>
                    <a:gd name="connsiteY1" fmla="*/ 546066 h 638462"/>
                    <a:gd name="connsiteX2" fmla="*/ 738222 w 1476444"/>
                    <a:gd name="connsiteY2" fmla="*/ 0 h 638462"/>
                    <a:gd name="connsiteX3" fmla="*/ 1476444 w 1476444"/>
                    <a:gd name="connsiteY3" fmla="*/ 546066 h 638462"/>
                    <a:gd name="connsiteX4" fmla="*/ 844558 w 1476444"/>
                    <a:gd name="connsiteY4" fmla="*/ 638462 h 638462"/>
                    <a:gd name="connsiteX0" fmla="*/ 753118 w 1476444"/>
                    <a:gd name="connsiteY0" fmla="*/ 547022 h 547022"/>
                    <a:gd name="connsiteX1" fmla="*/ 0 w 1476444"/>
                    <a:gd name="connsiteY1" fmla="*/ 546066 h 547022"/>
                    <a:gd name="connsiteX2" fmla="*/ 738222 w 1476444"/>
                    <a:gd name="connsiteY2" fmla="*/ 0 h 547022"/>
                    <a:gd name="connsiteX3" fmla="*/ 1476444 w 1476444"/>
                    <a:gd name="connsiteY3" fmla="*/ 546066 h 547022"/>
                    <a:gd name="connsiteX0" fmla="*/ 0 w 1476444"/>
                    <a:gd name="connsiteY0" fmla="*/ 546066 h 546066"/>
                    <a:gd name="connsiteX1" fmla="*/ 738222 w 1476444"/>
                    <a:gd name="connsiteY1" fmla="*/ 0 h 546066"/>
                    <a:gd name="connsiteX2" fmla="*/ 1476444 w 1476444"/>
                    <a:gd name="connsiteY2" fmla="*/ 546066 h 546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76444" h="546066">
                      <a:moveTo>
                        <a:pt x="0" y="546066"/>
                      </a:moveTo>
                      <a:lnTo>
                        <a:pt x="738222" y="0"/>
                      </a:lnTo>
                      <a:lnTo>
                        <a:pt x="1476444" y="546066"/>
                      </a:lnTo>
                    </a:path>
                  </a:pathLst>
                </a:custGeom>
                <a:noFill/>
                <a:ln w="254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854C636-311A-4057-814B-C4DB5B3A0E6D}"/>
                  </a:ext>
                </a:extLst>
              </p:cNvPr>
              <p:cNvSpPr txBox="1"/>
              <p:nvPr/>
            </p:nvSpPr>
            <p:spPr>
              <a:xfrm>
                <a:off x="9562584" y="3251200"/>
                <a:ext cx="460173" cy="426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528F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R</a:t>
                </a:r>
              </a:p>
            </p:txBody>
          </p:sp>
        </p:grpSp>
        <p:sp>
          <p:nvSpPr>
            <p:cNvPr id="27" name="Isosceles Triangle 48">
              <a:extLst>
                <a:ext uri="{FF2B5EF4-FFF2-40B4-BE49-F238E27FC236}">
                  <a16:creationId xmlns:a16="http://schemas.microsoft.com/office/drawing/2014/main" id="{D24A8AF0-A135-4DEE-884E-065522A22A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94767" y="3205795"/>
              <a:ext cx="346402" cy="256232"/>
            </a:xfrm>
            <a:custGeom>
              <a:avLst/>
              <a:gdLst>
                <a:gd name="connsiteX0" fmla="*/ 0 w 1476444"/>
                <a:gd name="connsiteY0" fmla="*/ 546066 h 546066"/>
                <a:gd name="connsiteX1" fmla="*/ 738222 w 1476444"/>
                <a:gd name="connsiteY1" fmla="*/ 0 h 546066"/>
                <a:gd name="connsiteX2" fmla="*/ 1476444 w 1476444"/>
                <a:gd name="connsiteY2" fmla="*/ 546066 h 546066"/>
                <a:gd name="connsiteX3" fmla="*/ 0 w 1476444"/>
                <a:gd name="connsiteY3" fmla="*/ 546066 h 546066"/>
                <a:gd name="connsiteX0" fmla="*/ 0 w 1476444"/>
                <a:gd name="connsiteY0" fmla="*/ 546066 h 547022"/>
                <a:gd name="connsiteX1" fmla="*/ 738222 w 1476444"/>
                <a:gd name="connsiteY1" fmla="*/ 0 h 547022"/>
                <a:gd name="connsiteX2" fmla="*/ 1476444 w 1476444"/>
                <a:gd name="connsiteY2" fmla="*/ 546066 h 547022"/>
                <a:gd name="connsiteX3" fmla="*/ 753118 w 1476444"/>
                <a:gd name="connsiteY3" fmla="*/ 547022 h 547022"/>
                <a:gd name="connsiteX4" fmla="*/ 0 w 1476444"/>
                <a:gd name="connsiteY4" fmla="*/ 546066 h 547022"/>
                <a:gd name="connsiteX0" fmla="*/ 753118 w 1476444"/>
                <a:gd name="connsiteY0" fmla="*/ 547022 h 638462"/>
                <a:gd name="connsiteX1" fmla="*/ 0 w 1476444"/>
                <a:gd name="connsiteY1" fmla="*/ 546066 h 638462"/>
                <a:gd name="connsiteX2" fmla="*/ 738222 w 1476444"/>
                <a:gd name="connsiteY2" fmla="*/ 0 h 638462"/>
                <a:gd name="connsiteX3" fmla="*/ 1476444 w 1476444"/>
                <a:gd name="connsiteY3" fmla="*/ 546066 h 638462"/>
                <a:gd name="connsiteX4" fmla="*/ 844558 w 1476444"/>
                <a:gd name="connsiteY4" fmla="*/ 638462 h 638462"/>
                <a:gd name="connsiteX0" fmla="*/ 753118 w 1476444"/>
                <a:gd name="connsiteY0" fmla="*/ 547022 h 547022"/>
                <a:gd name="connsiteX1" fmla="*/ 0 w 1476444"/>
                <a:gd name="connsiteY1" fmla="*/ 546066 h 547022"/>
                <a:gd name="connsiteX2" fmla="*/ 738222 w 1476444"/>
                <a:gd name="connsiteY2" fmla="*/ 0 h 547022"/>
                <a:gd name="connsiteX3" fmla="*/ 1476444 w 1476444"/>
                <a:gd name="connsiteY3" fmla="*/ 546066 h 547022"/>
                <a:gd name="connsiteX0" fmla="*/ 0 w 1476444"/>
                <a:gd name="connsiteY0" fmla="*/ 546066 h 546066"/>
                <a:gd name="connsiteX1" fmla="*/ 738222 w 1476444"/>
                <a:gd name="connsiteY1" fmla="*/ 0 h 546066"/>
                <a:gd name="connsiteX2" fmla="*/ 1476444 w 1476444"/>
                <a:gd name="connsiteY2" fmla="*/ 546066 h 546066"/>
                <a:gd name="connsiteX0" fmla="*/ 0 w 738223"/>
                <a:gd name="connsiteY0" fmla="*/ 546066 h 546066"/>
                <a:gd name="connsiteX1" fmla="*/ 738222 w 738223"/>
                <a:gd name="connsiteY1" fmla="*/ 0 h 54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8223" h="546066">
                  <a:moveTo>
                    <a:pt x="0" y="546066"/>
                  </a:moveTo>
                  <a:lnTo>
                    <a:pt x="738222" y="0"/>
                  </a:lnTo>
                </a:path>
              </a:pathLst>
            </a:custGeom>
            <a:noFill/>
            <a:ln w="254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3CCF43F-5DFE-453C-ADD0-DBF3303F9317}"/>
                </a:ext>
              </a:extLst>
            </p:cNvPr>
            <p:cNvSpPr/>
            <p:nvPr/>
          </p:nvSpPr>
          <p:spPr>
            <a:xfrm>
              <a:off x="10280852" y="2878614"/>
              <a:ext cx="427880" cy="397238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</p:grpSp>
      <p:sp>
        <p:nvSpPr>
          <p:cNvPr id="232" name="TextBox 231">
            <a:extLst>
              <a:ext uri="{FF2B5EF4-FFF2-40B4-BE49-F238E27FC236}">
                <a16:creationId xmlns:a16="http://schemas.microsoft.com/office/drawing/2014/main" id="{F7F3048C-3197-4F3D-BD31-D91F50D20354}"/>
              </a:ext>
            </a:extLst>
          </p:cNvPr>
          <p:cNvSpPr txBox="1"/>
          <p:nvPr/>
        </p:nvSpPr>
        <p:spPr>
          <a:xfrm>
            <a:off x="6487813" y="3279662"/>
            <a:ext cx="8819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600" dirty="0">
                <a:latin typeface="Tahoma" panose="020B0604030504040204" pitchFamily="34" charset="0"/>
              </a:rPr>
              <a:t>Images: NASA/JPL</a:t>
            </a:r>
          </a:p>
        </p:txBody>
      </p: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B94B8589-3D75-4BDC-9232-4EDEBAF3DE0F}"/>
              </a:ext>
            </a:extLst>
          </p:cNvPr>
          <p:cNvGrpSpPr/>
          <p:nvPr/>
        </p:nvGrpSpPr>
        <p:grpSpPr>
          <a:xfrm>
            <a:off x="4234109" y="900334"/>
            <a:ext cx="706311" cy="994922"/>
            <a:chOff x="4224054" y="1989992"/>
            <a:chExt cx="706311" cy="994922"/>
          </a:xfrm>
        </p:grpSpPr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FDF5576F-6F1D-4DE7-9877-25F5EE3D1932}"/>
                </a:ext>
              </a:extLst>
            </p:cNvPr>
            <p:cNvGrpSpPr/>
            <p:nvPr/>
          </p:nvGrpSpPr>
          <p:grpSpPr>
            <a:xfrm>
              <a:off x="4231514" y="1989992"/>
              <a:ext cx="629234" cy="994922"/>
              <a:chOff x="5964443" y="2673785"/>
              <a:chExt cx="692794" cy="1326562"/>
            </a:xfrm>
          </p:grpSpPr>
          <p:sp>
            <p:nvSpPr>
              <p:cNvPr id="250" name="Rectangle: Rounded Corners 249">
                <a:extLst>
                  <a:ext uri="{FF2B5EF4-FFF2-40B4-BE49-F238E27FC236}">
                    <a16:creationId xmlns:a16="http://schemas.microsoft.com/office/drawing/2014/main" id="{8EF3910B-1AAB-4E7B-8E0B-ABBEF024DB32}"/>
                  </a:ext>
                </a:extLst>
              </p:cNvPr>
              <p:cNvSpPr/>
              <p:nvPr/>
            </p:nvSpPr>
            <p:spPr>
              <a:xfrm>
                <a:off x="5972510" y="3250060"/>
                <a:ext cx="684725" cy="750287"/>
              </a:xfrm>
              <a:prstGeom prst="roundRect">
                <a:avLst/>
              </a:prstGeom>
              <a:solidFill>
                <a:srgbClr val="4472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D7FEC340-F5AD-419A-9F52-7B3526537863}"/>
                  </a:ext>
                </a:extLst>
              </p:cNvPr>
              <p:cNvSpPr/>
              <p:nvPr/>
            </p:nvSpPr>
            <p:spPr>
              <a:xfrm>
                <a:off x="5972511" y="2866350"/>
                <a:ext cx="684725" cy="57829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/>
              </a:p>
            </p:txBody>
          </p:sp>
          <p:sp>
            <p:nvSpPr>
              <p:cNvPr id="252" name="Rectangle: Rounded Corners 2">
                <a:extLst>
                  <a:ext uri="{FF2B5EF4-FFF2-40B4-BE49-F238E27FC236}">
                    <a16:creationId xmlns:a16="http://schemas.microsoft.com/office/drawing/2014/main" id="{79C57E46-9EBD-4E85-83B7-8C009BC5C576}"/>
                  </a:ext>
                </a:extLst>
              </p:cNvPr>
              <p:cNvSpPr/>
              <p:nvPr/>
            </p:nvSpPr>
            <p:spPr>
              <a:xfrm>
                <a:off x="5964443" y="2673785"/>
                <a:ext cx="692794" cy="1326562"/>
              </a:xfrm>
              <a:custGeom>
                <a:avLst/>
                <a:gdLst>
                  <a:gd name="connsiteX0" fmla="*/ 0 w 692794"/>
                  <a:gd name="connsiteY0" fmla="*/ 115468 h 1442030"/>
                  <a:gd name="connsiteX1" fmla="*/ 115468 w 692794"/>
                  <a:gd name="connsiteY1" fmla="*/ 0 h 1442030"/>
                  <a:gd name="connsiteX2" fmla="*/ 577326 w 692794"/>
                  <a:gd name="connsiteY2" fmla="*/ 0 h 1442030"/>
                  <a:gd name="connsiteX3" fmla="*/ 692794 w 692794"/>
                  <a:gd name="connsiteY3" fmla="*/ 115468 h 1442030"/>
                  <a:gd name="connsiteX4" fmla="*/ 692794 w 692794"/>
                  <a:gd name="connsiteY4" fmla="*/ 1326562 h 1442030"/>
                  <a:gd name="connsiteX5" fmla="*/ 577326 w 692794"/>
                  <a:gd name="connsiteY5" fmla="*/ 1442030 h 1442030"/>
                  <a:gd name="connsiteX6" fmla="*/ 115468 w 692794"/>
                  <a:gd name="connsiteY6" fmla="*/ 1442030 h 1442030"/>
                  <a:gd name="connsiteX7" fmla="*/ 0 w 692794"/>
                  <a:gd name="connsiteY7" fmla="*/ 1326562 h 1442030"/>
                  <a:gd name="connsiteX8" fmla="*/ 0 w 692794"/>
                  <a:gd name="connsiteY8" fmla="*/ 115468 h 1442030"/>
                  <a:gd name="connsiteX0" fmla="*/ 115468 w 692794"/>
                  <a:gd name="connsiteY0" fmla="*/ 0 h 1442030"/>
                  <a:gd name="connsiteX1" fmla="*/ 577326 w 692794"/>
                  <a:gd name="connsiteY1" fmla="*/ 0 h 1442030"/>
                  <a:gd name="connsiteX2" fmla="*/ 692794 w 692794"/>
                  <a:gd name="connsiteY2" fmla="*/ 115468 h 1442030"/>
                  <a:gd name="connsiteX3" fmla="*/ 692794 w 692794"/>
                  <a:gd name="connsiteY3" fmla="*/ 1326562 h 1442030"/>
                  <a:gd name="connsiteX4" fmla="*/ 577326 w 692794"/>
                  <a:gd name="connsiteY4" fmla="*/ 1442030 h 1442030"/>
                  <a:gd name="connsiteX5" fmla="*/ 115468 w 692794"/>
                  <a:gd name="connsiteY5" fmla="*/ 1442030 h 1442030"/>
                  <a:gd name="connsiteX6" fmla="*/ 0 w 692794"/>
                  <a:gd name="connsiteY6" fmla="*/ 1326562 h 1442030"/>
                  <a:gd name="connsiteX7" fmla="*/ 0 w 692794"/>
                  <a:gd name="connsiteY7" fmla="*/ 115468 h 1442030"/>
                  <a:gd name="connsiteX8" fmla="*/ 206908 w 692794"/>
                  <a:gd name="connsiteY8" fmla="*/ 91440 h 1442030"/>
                  <a:gd name="connsiteX0" fmla="*/ 577326 w 692794"/>
                  <a:gd name="connsiteY0" fmla="*/ 0 h 1442030"/>
                  <a:gd name="connsiteX1" fmla="*/ 692794 w 692794"/>
                  <a:gd name="connsiteY1" fmla="*/ 115468 h 1442030"/>
                  <a:gd name="connsiteX2" fmla="*/ 692794 w 692794"/>
                  <a:gd name="connsiteY2" fmla="*/ 1326562 h 1442030"/>
                  <a:gd name="connsiteX3" fmla="*/ 577326 w 692794"/>
                  <a:gd name="connsiteY3" fmla="*/ 1442030 h 1442030"/>
                  <a:gd name="connsiteX4" fmla="*/ 115468 w 692794"/>
                  <a:gd name="connsiteY4" fmla="*/ 1442030 h 1442030"/>
                  <a:gd name="connsiteX5" fmla="*/ 0 w 692794"/>
                  <a:gd name="connsiteY5" fmla="*/ 1326562 h 1442030"/>
                  <a:gd name="connsiteX6" fmla="*/ 0 w 692794"/>
                  <a:gd name="connsiteY6" fmla="*/ 115468 h 1442030"/>
                  <a:gd name="connsiteX7" fmla="*/ 206908 w 692794"/>
                  <a:gd name="connsiteY7" fmla="*/ 91440 h 1442030"/>
                  <a:gd name="connsiteX0" fmla="*/ 577326 w 692794"/>
                  <a:gd name="connsiteY0" fmla="*/ 0 h 1442030"/>
                  <a:gd name="connsiteX1" fmla="*/ 692794 w 692794"/>
                  <a:gd name="connsiteY1" fmla="*/ 115468 h 1442030"/>
                  <a:gd name="connsiteX2" fmla="*/ 692794 w 692794"/>
                  <a:gd name="connsiteY2" fmla="*/ 1326562 h 1442030"/>
                  <a:gd name="connsiteX3" fmla="*/ 577326 w 692794"/>
                  <a:gd name="connsiteY3" fmla="*/ 1442030 h 1442030"/>
                  <a:gd name="connsiteX4" fmla="*/ 115468 w 692794"/>
                  <a:gd name="connsiteY4" fmla="*/ 1442030 h 1442030"/>
                  <a:gd name="connsiteX5" fmla="*/ 0 w 692794"/>
                  <a:gd name="connsiteY5" fmla="*/ 1326562 h 1442030"/>
                  <a:gd name="connsiteX6" fmla="*/ 0 w 692794"/>
                  <a:gd name="connsiteY6" fmla="*/ 115468 h 1442030"/>
                  <a:gd name="connsiteX0" fmla="*/ 692794 w 692794"/>
                  <a:gd name="connsiteY0" fmla="*/ 0 h 1326562"/>
                  <a:gd name="connsiteX1" fmla="*/ 692794 w 692794"/>
                  <a:gd name="connsiteY1" fmla="*/ 1211094 h 1326562"/>
                  <a:gd name="connsiteX2" fmla="*/ 577326 w 692794"/>
                  <a:gd name="connsiteY2" fmla="*/ 1326562 h 1326562"/>
                  <a:gd name="connsiteX3" fmla="*/ 115468 w 692794"/>
                  <a:gd name="connsiteY3" fmla="*/ 1326562 h 1326562"/>
                  <a:gd name="connsiteX4" fmla="*/ 0 w 692794"/>
                  <a:gd name="connsiteY4" fmla="*/ 1211094 h 1326562"/>
                  <a:gd name="connsiteX5" fmla="*/ 0 w 692794"/>
                  <a:gd name="connsiteY5" fmla="*/ 0 h 1326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794" h="1326562">
                    <a:moveTo>
                      <a:pt x="692794" y="0"/>
                    </a:moveTo>
                    <a:lnTo>
                      <a:pt x="692794" y="1211094"/>
                    </a:lnTo>
                    <a:cubicBezTo>
                      <a:pt x="692794" y="1274865"/>
                      <a:pt x="641097" y="1326562"/>
                      <a:pt x="577326" y="1326562"/>
                    </a:cubicBezTo>
                    <a:lnTo>
                      <a:pt x="115468" y="1326562"/>
                    </a:lnTo>
                    <a:cubicBezTo>
                      <a:pt x="51697" y="1326562"/>
                      <a:pt x="0" y="1274865"/>
                      <a:pt x="0" y="1211094"/>
                    </a:cubicBez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2F55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A946DBA2-6A70-4160-AF1C-AF18ED5DADEA}"/>
                </a:ext>
              </a:extLst>
            </p:cNvPr>
            <p:cNvGrpSpPr/>
            <p:nvPr/>
          </p:nvGrpSpPr>
          <p:grpSpPr>
            <a:xfrm>
              <a:off x="4224054" y="2107759"/>
              <a:ext cx="706311" cy="645046"/>
              <a:chOff x="5909778" y="5115448"/>
              <a:chExt cx="941749" cy="860060"/>
            </a:xfrm>
          </p:grpSpPr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1E234848-8541-45E3-A8C4-849207A9C828}"/>
                  </a:ext>
                </a:extLst>
              </p:cNvPr>
              <p:cNvGrpSpPr/>
              <p:nvPr/>
            </p:nvGrpSpPr>
            <p:grpSpPr>
              <a:xfrm>
                <a:off x="6177057" y="5115448"/>
                <a:ext cx="141326" cy="369738"/>
                <a:chOff x="6464150" y="2625947"/>
                <a:chExt cx="294509" cy="770494"/>
              </a:xfrm>
            </p:grpSpPr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01724F9D-77DA-4920-A773-D376348A6A6D}"/>
                    </a:ext>
                  </a:extLst>
                </p:cNvPr>
                <p:cNvCxnSpPr/>
                <p:nvPr/>
              </p:nvCxnSpPr>
              <p:spPr>
                <a:xfrm>
                  <a:off x="6665708" y="3030680"/>
                  <a:ext cx="0" cy="365761"/>
                </a:xfrm>
                <a:prstGeom prst="line">
                  <a:avLst/>
                </a:prstGeom>
                <a:ln w="19050">
                  <a:solidFill>
                    <a:srgbClr val="2F559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B2A8BCFB-C0E3-4D2B-81C3-B5DF4ADB861B}"/>
                    </a:ext>
                  </a:extLst>
                </p:cNvPr>
                <p:cNvCxnSpPr/>
                <p:nvPr/>
              </p:nvCxnSpPr>
              <p:spPr>
                <a:xfrm>
                  <a:off x="6758659" y="3030680"/>
                  <a:ext cx="0" cy="365761"/>
                </a:xfrm>
                <a:prstGeom prst="line">
                  <a:avLst/>
                </a:prstGeom>
                <a:ln w="19050">
                  <a:solidFill>
                    <a:srgbClr val="2F559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ABA33770-7794-4E27-989E-AD4EF74798F9}"/>
                    </a:ext>
                  </a:extLst>
                </p:cNvPr>
                <p:cNvSpPr txBox="1"/>
                <p:nvPr/>
              </p:nvSpPr>
              <p:spPr>
                <a:xfrm>
                  <a:off x="6464150" y="2625947"/>
                  <a:ext cx="292625" cy="5772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50" b="1" dirty="0">
                      <a:solidFill>
                        <a:srgbClr val="2F5597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</a:t>
                  </a:r>
                </a:p>
              </p:txBody>
            </p:sp>
          </p:grpSp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3035D8E7-ECD9-4805-8A48-D54027775553}"/>
                  </a:ext>
                </a:extLst>
              </p:cNvPr>
              <p:cNvSpPr txBox="1"/>
              <p:nvPr/>
            </p:nvSpPr>
            <p:spPr>
              <a:xfrm>
                <a:off x="6375093" y="5483066"/>
                <a:ext cx="476434" cy="492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50" b="1" dirty="0">
                    <a:solidFill>
                      <a:srgbClr val="2F559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OH</a:t>
                </a:r>
              </a:p>
              <a:p>
                <a:endParaRPr lang="en-US" sz="1050" b="1" dirty="0">
                  <a:solidFill>
                    <a:srgbClr val="2F528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Isosceles Triangle 48">
                <a:extLst>
                  <a:ext uri="{FF2B5EF4-FFF2-40B4-BE49-F238E27FC236}">
                    <a16:creationId xmlns:a16="http://schemas.microsoft.com/office/drawing/2014/main" id="{ECE2B5F9-1D0F-40A3-B923-E2815BA63D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0600" y="5465958"/>
                <a:ext cx="332455" cy="122958"/>
              </a:xfrm>
              <a:custGeom>
                <a:avLst/>
                <a:gdLst>
                  <a:gd name="connsiteX0" fmla="*/ 0 w 1476444"/>
                  <a:gd name="connsiteY0" fmla="*/ 546066 h 546066"/>
                  <a:gd name="connsiteX1" fmla="*/ 738222 w 1476444"/>
                  <a:gd name="connsiteY1" fmla="*/ 0 h 546066"/>
                  <a:gd name="connsiteX2" fmla="*/ 1476444 w 1476444"/>
                  <a:gd name="connsiteY2" fmla="*/ 546066 h 546066"/>
                  <a:gd name="connsiteX3" fmla="*/ 0 w 1476444"/>
                  <a:gd name="connsiteY3" fmla="*/ 546066 h 546066"/>
                  <a:gd name="connsiteX0" fmla="*/ 0 w 1476444"/>
                  <a:gd name="connsiteY0" fmla="*/ 546066 h 547022"/>
                  <a:gd name="connsiteX1" fmla="*/ 738222 w 1476444"/>
                  <a:gd name="connsiteY1" fmla="*/ 0 h 547022"/>
                  <a:gd name="connsiteX2" fmla="*/ 1476444 w 1476444"/>
                  <a:gd name="connsiteY2" fmla="*/ 546066 h 547022"/>
                  <a:gd name="connsiteX3" fmla="*/ 753118 w 1476444"/>
                  <a:gd name="connsiteY3" fmla="*/ 547022 h 547022"/>
                  <a:gd name="connsiteX4" fmla="*/ 0 w 1476444"/>
                  <a:gd name="connsiteY4" fmla="*/ 546066 h 547022"/>
                  <a:gd name="connsiteX0" fmla="*/ 753118 w 1476444"/>
                  <a:gd name="connsiteY0" fmla="*/ 547022 h 638462"/>
                  <a:gd name="connsiteX1" fmla="*/ 0 w 1476444"/>
                  <a:gd name="connsiteY1" fmla="*/ 546066 h 638462"/>
                  <a:gd name="connsiteX2" fmla="*/ 738222 w 1476444"/>
                  <a:gd name="connsiteY2" fmla="*/ 0 h 638462"/>
                  <a:gd name="connsiteX3" fmla="*/ 1476444 w 1476444"/>
                  <a:gd name="connsiteY3" fmla="*/ 546066 h 638462"/>
                  <a:gd name="connsiteX4" fmla="*/ 844558 w 1476444"/>
                  <a:gd name="connsiteY4" fmla="*/ 638462 h 638462"/>
                  <a:gd name="connsiteX0" fmla="*/ 753118 w 1476444"/>
                  <a:gd name="connsiteY0" fmla="*/ 547022 h 547022"/>
                  <a:gd name="connsiteX1" fmla="*/ 0 w 1476444"/>
                  <a:gd name="connsiteY1" fmla="*/ 546066 h 547022"/>
                  <a:gd name="connsiteX2" fmla="*/ 738222 w 1476444"/>
                  <a:gd name="connsiteY2" fmla="*/ 0 h 547022"/>
                  <a:gd name="connsiteX3" fmla="*/ 1476444 w 1476444"/>
                  <a:gd name="connsiteY3" fmla="*/ 546066 h 547022"/>
                  <a:gd name="connsiteX0" fmla="*/ 0 w 1476444"/>
                  <a:gd name="connsiteY0" fmla="*/ 546066 h 546066"/>
                  <a:gd name="connsiteX1" fmla="*/ 738222 w 1476444"/>
                  <a:gd name="connsiteY1" fmla="*/ 0 h 546066"/>
                  <a:gd name="connsiteX2" fmla="*/ 1476444 w 1476444"/>
                  <a:gd name="connsiteY2" fmla="*/ 546066 h 546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76444" h="546066">
                    <a:moveTo>
                      <a:pt x="0" y="546066"/>
                    </a:moveTo>
                    <a:lnTo>
                      <a:pt x="738222" y="0"/>
                    </a:lnTo>
                    <a:lnTo>
                      <a:pt x="1476444" y="546066"/>
                    </a:lnTo>
                  </a:path>
                </a:pathLst>
              </a:custGeom>
              <a:noFill/>
              <a:ln w="19050">
                <a:solidFill>
                  <a:srgbClr val="2F55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/>
              </a:p>
            </p:txBody>
          </p:sp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C4C1D9DE-7115-4CE4-977F-91F7E1943DF5}"/>
                  </a:ext>
                </a:extLst>
              </p:cNvPr>
              <p:cNvSpPr txBox="1"/>
              <p:nvPr/>
            </p:nvSpPr>
            <p:spPr>
              <a:xfrm>
                <a:off x="5909778" y="5470626"/>
                <a:ext cx="220821" cy="276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50" b="1" dirty="0">
                    <a:solidFill>
                      <a:srgbClr val="2F559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</a:p>
            </p:txBody>
          </p:sp>
        </p:grp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30F185B2-D7A4-4651-B84A-E1710C6D43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4794" y="2736679"/>
              <a:ext cx="186846" cy="173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/>
                <a:t>+</a:t>
              </a:r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6871B8BA-422F-44F2-851A-C6647F5F93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6258" y="2607328"/>
              <a:ext cx="186846" cy="173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/>
                <a:t>+</a:t>
              </a: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5B86C193-B18A-4360-A42D-85A7292272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84869" y="2781040"/>
              <a:ext cx="186846" cy="1734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/>
                <a:t>-</a:t>
              </a:r>
            </a:p>
          </p:txBody>
        </p:sp>
      </p:grpSp>
      <p:sp>
        <p:nvSpPr>
          <p:cNvPr id="253" name="Hexagon 252">
            <a:extLst>
              <a:ext uri="{FF2B5EF4-FFF2-40B4-BE49-F238E27FC236}">
                <a16:creationId xmlns:a16="http://schemas.microsoft.com/office/drawing/2014/main" id="{4A07169E-3B2E-4E91-AC5F-284ABA3C1B47}"/>
              </a:ext>
            </a:extLst>
          </p:cNvPr>
          <p:cNvSpPr/>
          <p:nvPr/>
        </p:nvSpPr>
        <p:spPr>
          <a:xfrm>
            <a:off x="7425949" y="135145"/>
            <a:ext cx="1378458" cy="1186434"/>
          </a:xfrm>
          <a:prstGeom prst="hexagon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4" name="Recorded Sound" descr="Volume">
            <a:hlinkClick r:id="" action="ppaction://media"/>
            <a:extLst>
              <a:ext uri="{FF2B5EF4-FFF2-40B4-BE49-F238E27FC236}">
                <a16:creationId xmlns:a16="http://schemas.microsoft.com/office/drawing/2014/main" id="{FFD5E48F-0D70-4885-8255-03F8791711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" end="554253.5147000001"/>
                  <p14:bmkLst>
                    <p14:bmk name="Bookmark 1" time="17579.9915"/>
                    <p14:bmk name="Bookmark 2" time="34269.9411"/>
                    <p14:bmk name="Bookmark 3" time="88626.1916"/>
                    <p14:bmk name="Bookmark 4" time="93636.1824"/>
                    <p14:bmk name="Bookmark 5" time="141126.0962"/>
                    <p14:bmk name="Bookmark 6" time="186775.994"/>
                    <p14:bmk name="Bookmark 7" time="263415.8147"/>
                    <p14:bmk name="Bookmark 8" time="283605.7762"/>
                    <p14:bmk name="Bookmark 9" time="301045.7441"/>
                    <p14:bmk name="Bookmark 10" time="325125.6807"/>
                  </p14:bmkLst>
                </p14:media>
              </p:ext>
            </p:ext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61009" y="423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9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6145"/>
    </mc:Choice>
    <mc:Fallback xmlns="">
      <p:transition advClick="0" advTm="16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4242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54"/>
        <p14:stopEvt time="15722" objId="25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24410-28E1-417D-8130-D5A0443E5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1" y="823076"/>
            <a:ext cx="8454602" cy="430183"/>
          </a:xfrm>
        </p:spPr>
        <p:txBody>
          <a:bodyPr/>
          <a:lstStyle/>
          <a:p>
            <a:r>
              <a:rPr lang="en-US" dirty="0"/>
              <a:t>CE-MS/MS of derivatized palmitic acid (C</a:t>
            </a:r>
            <a:r>
              <a:rPr lang="en-US" baseline="-25000" dirty="0"/>
              <a:t>16</a:t>
            </a:r>
            <a:r>
              <a:rPr lang="en-US" dirty="0"/>
              <a:t>)</a:t>
            </a:r>
          </a:p>
        </p:txBody>
      </p:sp>
      <p:grpSp>
        <p:nvGrpSpPr>
          <p:cNvPr id="828" name="Group 827">
            <a:extLst>
              <a:ext uri="{FF2B5EF4-FFF2-40B4-BE49-F238E27FC236}">
                <a16:creationId xmlns:a16="http://schemas.microsoft.com/office/drawing/2014/main" id="{B8F37408-7C56-45E7-88C6-8C28DF0BF400}"/>
              </a:ext>
            </a:extLst>
          </p:cNvPr>
          <p:cNvGrpSpPr/>
          <p:nvPr/>
        </p:nvGrpSpPr>
        <p:grpSpPr>
          <a:xfrm>
            <a:off x="5263641" y="1700076"/>
            <a:ext cx="3686613" cy="2856085"/>
            <a:chOff x="4527316" y="1703915"/>
            <a:chExt cx="3686613" cy="2856085"/>
          </a:xfrm>
        </p:grpSpPr>
        <p:grpSp>
          <p:nvGrpSpPr>
            <p:cNvPr id="810" name="Group 809">
              <a:extLst>
                <a:ext uri="{FF2B5EF4-FFF2-40B4-BE49-F238E27FC236}">
                  <a16:creationId xmlns:a16="http://schemas.microsoft.com/office/drawing/2014/main" id="{44126C91-F6FC-4899-A159-451558EFA724}"/>
                </a:ext>
              </a:extLst>
            </p:cNvPr>
            <p:cNvGrpSpPr/>
            <p:nvPr/>
          </p:nvGrpSpPr>
          <p:grpSpPr>
            <a:xfrm>
              <a:off x="4527316" y="1759750"/>
              <a:ext cx="3686613" cy="2800250"/>
              <a:chOff x="4527316" y="1759750"/>
              <a:chExt cx="3686613" cy="2800250"/>
            </a:xfrm>
          </p:grpSpPr>
          <p:sp>
            <p:nvSpPr>
              <p:cNvPr id="761" name="Line 468">
                <a:extLst>
                  <a:ext uri="{FF2B5EF4-FFF2-40B4-BE49-F238E27FC236}">
                    <a16:creationId xmlns:a16="http://schemas.microsoft.com/office/drawing/2014/main" id="{DCA975FF-BA0E-4AB8-AF50-8C21637589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48002" y="4137825"/>
                <a:ext cx="2962275" cy="0"/>
              </a:xfrm>
              <a:prstGeom prst="line">
                <a:avLst/>
              </a:prstGeom>
              <a:noFill/>
              <a:ln w="6350" cap="sq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2" name="Line 469">
                <a:extLst>
                  <a:ext uri="{FF2B5EF4-FFF2-40B4-BE49-F238E27FC236}">
                    <a16:creationId xmlns:a16="http://schemas.microsoft.com/office/drawing/2014/main" id="{C0F7E6CC-015A-4240-97C9-79E56141F0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70277" y="4137825"/>
                <a:ext cx="0" cy="238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3" name="Line 470">
                <a:extLst>
                  <a:ext uri="{FF2B5EF4-FFF2-40B4-BE49-F238E27FC236}">
                    <a16:creationId xmlns:a16="http://schemas.microsoft.com/office/drawing/2014/main" id="{514EEF68-7B5C-406D-B930-AC8721673F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16414" y="4137825"/>
                <a:ext cx="0" cy="238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4" name="Line 471">
                <a:extLst>
                  <a:ext uri="{FF2B5EF4-FFF2-40B4-BE49-F238E27FC236}">
                    <a16:creationId xmlns:a16="http://schemas.microsoft.com/office/drawing/2014/main" id="{7B269F07-280B-48B6-AA1E-8DF4E4F2F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64139" y="4137825"/>
                <a:ext cx="0" cy="238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5" name="Line 472">
                <a:extLst>
                  <a:ext uri="{FF2B5EF4-FFF2-40B4-BE49-F238E27FC236}">
                    <a16:creationId xmlns:a16="http://schemas.microsoft.com/office/drawing/2014/main" id="{A1467DEC-5837-4DF8-8700-DF0712D48D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10277" y="4137825"/>
                <a:ext cx="0" cy="238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6" name="Line 473">
                <a:extLst>
                  <a:ext uri="{FF2B5EF4-FFF2-40B4-BE49-F238E27FC236}">
                    <a16:creationId xmlns:a16="http://schemas.microsoft.com/office/drawing/2014/main" id="{EFD0C8EB-8EED-4632-999A-14AE4F347A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48002" y="4137825"/>
                <a:ext cx="0" cy="47625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7" name="Line 474">
                <a:extLst>
                  <a:ext uri="{FF2B5EF4-FFF2-40B4-BE49-F238E27FC236}">
                    <a16:creationId xmlns:a16="http://schemas.microsoft.com/office/drawing/2014/main" id="{91A8C94D-F48A-4AF7-A886-6803AB0EFD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94139" y="4137825"/>
                <a:ext cx="0" cy="47625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8" name="Line 475">
                <a:extLst>
                  <a:ext uri="{FF2B5EF4-FFF2-40B4-BE49-F238E27FC236}">
                    <a16:creationId xmlns:a16="http://schemas.microsoft.com/office/drawing/2014/main" id="{B9188334-31E2-4D2C-B86B-3199226BE9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40277" y="4137825"/>
                <a:ext cx="0" cy="47625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9" name="Line 476">
                <a:extLst>
                  <a:ext uri="{FF2B5EF4-FFF2-40B4-BE49-F238E27FC236}">
                    <a16:creationId xmlns:a16="http://schemas.microsoft.com/office/drawing/2014/main" id="{7E85A7B4-1974-448A-B45E-B1DEBCD946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86414" y="4137825"/>
                <a:ext cx="0" cy="47625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" name="Line 477">
                <a:extLst>
                  <a:ext uri="{FF2B5EF4-FFF2-40B4-BE49-F238E27FC236}">
                    <a16:creationId xmlns:a16="http://schemas.microsoft.com/office/drawing/2014/main" id="{AE402F8A-0ADF-4FDB-8DB0-2E5D75CE36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48002" y="1759750"/>
                <a:ext cx="0" cy="2378075"/>
              </a:xfrm>
              <a:prstGeom prst="line">
                <a:avLst/>
              </a:prstGeom>
              <a:noFill/>
              <a:ln w="6350" cap="sq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1" name="Line 478">
                <a:extLst>
                  <a:ext uri="{FF2B5EF4-FFF2-40B4-BE49-F238E27FC236}">
                    <a16:creationId xmlns:a16="http://schemas.microsoft.com/office/drawing/2014/main" id="{BE28C4FF-2D38-444F-BBD9-C944F8677B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24189" y="3883825"/>
                <a:ext cx="2381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2" name="Line 479">
                <a:extLst>
                  <a:ext uri="{FF2B5EF4-FFF2-40B4-BE49-F238E27FC236}">
                    <a16:creationId xmlns:a16="http://schemas.microsoft.com/office/drawing/2014/main" id="{97788922-3031-420E-9AE4-5C457460F3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24189" y="3458375"/>
                <a:ext cx="2381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" name="Line 480">
                <a:extLst>
                  <a:ext uri="{FF2B5EF4-FFF2-40B4-BE49-F238E27FC236}">
                    <a16:creationId xmlns:a16="http://schemas.microsoft.com/office/drawing/2014/main" id="{50A81C38-94CD-4742-B49A-F49211C379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24189" y="3034513"/>
                <a:ext cx="2381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4" name="Line 481">
                <a:extLst>
                  <a:ext uri="{FF2B5EF4-FFF2-40B4-BE49-F238E27FC236}">
                    <a16:creationId xmlns:a16="http://schemas.microsoft.com/office/drawing/2014/main" id="{5B13DD0E-1F36-467B-A0C8-2433230FF9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24189" y="2609063"/>
                <a:ext cx="2381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" name="Line 482">
                <a:extLst>
                  <a:ext uri="{FF2B5EF4-FFF2-40B4-BE49-F238E27FC236}">
                    <a16:creationId xmlns:a16="http://schemas.microsoft.com/office/drawing/2014/main" id="{C1D72932-9952-4694-B9DF-E8395A4896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24189" y="2183613"/>
                <a:ext cx="2381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" name="Line 483">
                <a:extLst>
                  <a:ext uri="{FF2B5EF4-FFF2-40B4-BE49-F238E27FC236}">
                    <a16:creationId xmlns:a16="http://schemas.microsoft.com/office/drawing/2014/main" id="{E4092D37-EB2C-4EB8-A1DF-1DDFE446E5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24189" y="1759750"/>
                <a:ext cx="2381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7" name="Line 484">
                <a:extLst>
                  <a:ext uri="{FF2B5EF4-FFF2-40B4-BE49-F238E27FC236}">
                    <a16:creationId xmlns:a16="http://schemas.microsoft.com/office/drawing/2014/main" id="{2502C82D-66FD-41B0-99B0-AE79F53439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00377" y="4096550"/>
                <a:ext cx="476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8" name="Line 485">
                <a:extLst>
                  <a:ext uri="{FF2B5EF4-FFF2-40B4-BE49-F238E27FC236}">
                    <a16:creationId xmlns:a16="http://schemas.microsoft.com/office/drawing/2014/main" id="{0A8E0C83-CB85-4415-804C-E8822AA8BC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00377" y="3671100"/>
                <a:ext cx="476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9" name="Line 486">
                <a:extLst>
                  <a:ext uri="{FF2B5EF4-FFF2-40B4-BE49-F238E27FC236}">
                    <a16:creationId xmlns:a16="http://schemas.microsoft.com/office/drawing/2014/main" id="{A368A857-F882-447E-815A-8ED0FCA388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00377" y="3245650"/>
                <a:ext cx="476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0" name="Line 487">
                <a:extLst>
                  <a:ext uri="{FF2B5EF4-FFF2-40B4-BE49-F238E27FC236}">
                    <a16:creationId xmlns:a16="http://schemas.microsoft.com/office/drawing/2014/main" id="{49236109-485B-464A-B059-218DC46E58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00377" y="2821788"/>
                <a:ext cx="476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1" name="Line 488">
                <a:extLst>
                  <a:ext uri="{FF2B5EF4-FFF2-40B4-BE49-F238E27FC236}">
                    <a16:creationId xmlns:a16="http://schemas.microsoft.com/office/drawing/2014/main" id="{95AB834D-093E-458F-9608-CF8A4CEB93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00377" y="2396338"/>
                <a:ext cx="476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2" name="Line 489">
                <a:extLst>
                  <a:ext uri="{FF2B5EF4-FFF2-40B4-BE49-F238E27FC236}">
                    <a16:creationId xmlns:a16="http://schemas.microsoft.com/office/drawing/2014/main" id="{1B374BC0-7A7C-4CCB-B25A-10AB672282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00377" y="1970888"/>
                <a:ext cx="476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3" name="Rectangle 490">
                <a:extLst>
                  <a:ext uri="{FF2B5EF4-FFF2-40B4-BE49-F238E27FC236}">
                    <a16:creationId xmlns:a16="http://schemas.microsoft.com/office/drawing/2014/main" id="{1CCDFE9D-E864-44EF-92E0-96CA010E61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4814" y="4202913"/>
                <a:ext cx="173038" cy="12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100</a:t>
                </a:r>
                <a:endPara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84" name="Rectangle 491">
                <a:extLst>
                  <a:ext uri="{FF2B5EF4-FFF2-40B4-BE49-F238E27FC236}">
                    <a16:creationId xmlns:a16="http://schemas.microsoft.com/office/drawing/2014/main" id="{0A3E8EE9-0CAC-42DA-95FF-0254AD44E0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0952" y="4202913"/>
                <a:ext cx="173038" cy="12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200</a:t>
                </a:r>
                <a:endParaRPr kumimoji="0" lang="en-US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85" name="Rectangle 492">
                <a:extLst>
                  <a:ext uri="{FF2B5EF4-FFF2-40B4-BE49-F238E27FC236}">
                    <a16:creationId xmlns:a16="http://schemas.microsoft.com/office/drawing/2014/main" id="{C4B6C22A-7C1D-4927-A128-ED29C18D77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37089" y="4202913"/>
                <a:ext cx="173038" cy="12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300</a:t>
                </a:r>
                <a:endParaRPr kumimoji="0" lang="en-US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86" name="Rectangle 493">
                <a:extLst>
                  <a:ext uri="{FF2B5EF4-FFF2-40B4-BE49-F238E27FC236}">
                    <a16:creationId xmlns:a16="http://schemas.microsoft.com/office/drawing/2014/main" id="{5776A82A-B694-4B31-86EA-08A1B19FC8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3227" y="4202913"/>
                <a:ext cx="173038" cy="12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400</a:t>
                </a:r>
                <a:endParaRPr kumimoji="0" lang="en-US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87" name="Rectangle 494">
                <a:extLst>
                  <a:ext uri="{FF2B5EF4-FFF2-40B4-BE49-F238E27FC236}">
                    <a16:creationId xmlns:a16="http://schemas.microsoft.com/office/drawing/2014/main" id="{A403B651-DBCD-4EF5-98B1-4C1B6B68A9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8777" y="4021938"/>
                <a:ext cx="57150" cy="12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88" name="Rectangle 495">
                <a:extLst>
                  <a:ext uri="{FF2B5EF4-FFF2-40B4-BE49-F238E27FC236}">
                    <a16:creationId xmlns:a16="http://schemas.microsoft.com/office/drawing/2014/main" id="{DCB33354-2E36-491D-A76F-B0AA923E4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8777" y="3596488"/>
                <a:ext cx="57150" cy="12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</a:t>
                </a:r>
                <a:endParaRPr kumimoji="0" lang="en-US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89" name="Rectangle 496">
                <a:extLst>
                  <a:ext uri="{FF2B5EF4-FFF2-40B4-BE49-F238E27FC236}">
                    <a16:creationId xmlns:a16="http://schemas.microsoft.com/office/drawing/2014/main" id="{6BC60A41-643A-4F7F-9541-3DEFF2301B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8777" y="3172625"/>
                <a:ext cx="57150" cy="12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</a:t>
                </a:r>
                <a:endParaRPr kumimoji="0" lang="en-US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90" name="Rectangle 497">
                <a:extLst>
                  <a:ext uri="{FF2B5EF4-FFF2-40B4-BE49-F238E27FC236}">
                    <a16:creationId xmlns:a16="http://schemas.microsoft.com/office/drawing/2014/main" id="{22D7A763-67F1-4BF7-805A-A6D5C5243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8777" y="2747175"/>
                <a:ext cx="57150" cy="12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</a:t>
                </a:r>
                <a:endParaRPr kumimoji="0" lang="en-US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91" name="Rectangle 498">
                <a:extLst>
                  <a:ext uri="{FF2B5EF4-FFF2-40B4-BE49-F238E27FC236}">
                    <a16:creationId xmlns:a16="http://schemas.microsoft.com/office/drawing/2014/main" id="{C320CC49-2FB9-4034-A360-1FF0F786D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8777" y="2321725"/>
                <a:ext cx="57150" cy="12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</a:t>
                </a:r>
                <a:endParaRPr kumimoji="0" lang="en-US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92" name="Rectangle 499">
                <a:extLst>
                  <a:ext uri="{FF2B5EF4-FFF2-40B4-BE49-F238E27FC236}">
                    <a16:creationId xmlns:a16="http://schemas.microsoft.com/office/drawing/2014/main" id="{FB61E156-AEB6-4D12-AE49-C69B2D343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8777" y="1897863"/>
                <a:ext cx="57150" cy="12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</a:t>
                </a:r>
                <a:endPara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93" name="Freeform 500">
                <a:extLst>
                  <a:ext uri="{FF2B5EF4-FFF2-40B4-BE49-F238E27FC236}">
                    <a16:creationId xmlns:a16="http://schemas.microsoft.com/office/drawing/2014/main" id="{0578C70A-5D10-40DA-9179-0809C2B282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5002" y="2807500"/>
                <a:ext cx="493713" cy="1289050"/>
              </a:xfrm>
              <a:custGeom>
                <a:avLst/>
                <a:gdLst>
                  <a:gd name="T0" fmla="*/ 5 w 311"/>
                  <a:gd name="T1" fmla="*/ 812 h 812"/>
                  <a:gd name="T2" fmla="*/ 9 w 311"/>
                  <a:gd name="T3" fmla="*/ 812 h 812"/>
                  <a:gd name="T4" fmla="*/ 14 w 311"/>
                  <a:gd name="T5" fmla="*/ 812 h 812"/>
                  <a:gd name="T6" fmla="*/ 19 w 311"/>
                  <a:gd name="T7" fmla="*/ 812 h 812"/>
                  <a:gd name="T8" fmla="*/ 24 w 311"/>
                  <a:gd name="T9" fmla="*/ 812 h 812"/>
                  <a:gd name="T10" fmla="*/ 29 w 311"/>
                  <a:gd name="T11" fmla="*/ 812 h 812"/>
                  <a:gd name="T12" fmla="*/ 34 w 311"/>
                  <a:gd name="T13" fmla="*/ 812 h 812"/>
                  <a:gd name="T14" fmla="*/ 39 w 311"/>
                  <a:gd name="T15" fmla="*/ 812 h 812"/>
                  <a:gd name="T16" fmla="*/ 44 w 311"/>
                  <a:gd name="T17" fmla="*/ 812 h 812"/>
                  <a:gd name="T18" fmla="*/ 48 w 311"/>
                  <a:gd name="T19" fmla="*/ 812 h 812"/>
                  <a:gd name="T20" fmla="*/ 54 w 311"/>
                  <a:gd name="T21" fmla="*/ 812 h 812"/>
                  <a:gd name="T22" fmla="*/ 58 w 311"/>
                  <a:gd name="T23" fmla="*/ 812 h 812"/>
                  <a:gd name="T24" fmla="*/ 63 w 311"/>
                  <a:gd name="T25" fmla="*/ 811 h 812"/>
                  <a:gd name="T26" fmla="*/ 68 w 311"/>
                  <a:gd name="T27" fmla="*/ 809 h 812"/>
                  <a:gd name="T28" fmla="*/ 73 w 311"/>
                  <a:gd name="T29" fmla="*/ 810 h 812"/>
                  <a:gd name="T30" fmla="*/ 78 w 311"/>
                  <a:gd name="T31" fmla="*/ 811 h 812"/>
                  <a:gd name="T32" fmla="*/ 83 w 311"/>
                  <a:gd name="T33" fmla="*/ 812 h 812"/>
                  <a:gd name="T34" fmla="*/ 88 w 311"/>
                  <a:gd name="T35" fmla="*/ 812 h 812"/>
                  <a:gd name="T36" fmla="*/ 93 w 311"/>
                  <a:gd name="T37" fmla="*/ 812 h 812"/>
                  <a:gd name="T38" fmla="*/ 97 w 311"/>
                  <a:gd name="T39" fmla="*/ 812 h 812"/>
                  <a:gd name="T40" fmla="*/ 102 w 311"/>
                  <a:gd name="T41" fmla="*/ 812 h 812"/>
                  <a:gd name="T42" fmla="*/ 107 w 311"/>
                  <a:gd name="T43" fmla="*/ 812 h 812"/>
                  <a:gd name="T44" fmla="*/ 112 w 311"/>
                  <a:gd name="T45" fmla="*/ 812 h 812"/>
                  <a:gd name="T46" fmla="*/ 117 w 311"/>
                  <a:gd name="T47" fmla="*/ 812 h 812"/>
                  <a:gd name="T48" fmla="*/ 122 w 311"/>
                  <a:gd name="T49" fmla="*/ 812 h 812"/>
                  <a:gd name="T50" fmla="*/ 127 w 311"/>
                  <a:gd name="T51" fmla="*/ 810 h 812"/>
                  <a:gd name="T52" fmla="*/ 131 w 311"/>
                  <a:gd name="T53" fmla="*/ 811 h 812"/>
                  <a:gd name="T54" fmla="*/ 136 w 311"/>
                  <a:gd name="T55" fmla="*/ 810 h 812"/>
                  <a:gd name="T56" fmla="*/ 141 w 311"/>
                  <a:gd name="T57" fmla="*/ 811 h 812"/>
                  <a:gd name="T58" fmla="*/ 146 w 311"/>
                  <a:gd name="T59" fmla="*/ 812 h 812"/>
                  <a:gd name="T60" fmla="*/ 151 w 311"/>
                  <a:gd name="T61" fmla="*/ 812 h 812"/>
                  <a:gd name="T62" fmla="*/ 156 w 311"/>
                  <a:gd name="T63" fmla="*/ 812 h 812"/>
                  <a:gd name="T64" fmla="*/ 161 w 311"/>
                  <a:gd name="T65" fmla="*/ 812 h 812"/>
                  <a:gd name="T66" fmla="*/ 166 w 311"/>
                  <a:gd name="T67" fmla="*/ 812 h 812"/>
                  <a:gd name="T68" fmla="*/ 170 w 311"/>
                  <a:gd name="T69" fmla="*/ 812 h 812"/>
                  <a:gd name="T70" fmla="*/ 176 w 311"/>
                  <a:gd name="T71" fmla="*/ 812 h 812"/>
                  <a:gd name="T72" fmla="*/ 180 w 311"/>
                  <a:gd name="T73" fmla="*/ 812 h 812"/>
                  <a:gd name="T74" fmla="*/ 185 w 311"/>
                  <a:gd name="T75" fmla="*/ 812 h 812"/>
                  <a:gd name="T76" fmla="*/ 190 w 311"/>
                  <a:gd name="T77" fmla="*/ 812 h 812"/>
                  <a:gd name="T78" fmla="*/ 195 w 311"/>
                  <a:gd name="T79" fmla="*/ 812 h 812"/>
                  <a:gd name="T80" fmla="*/ 200 w 311"/>
                  <a:gd name="T81" fmla="*/ 812 h 812"/>
                  <a:gd name="T82" fmla="*/ 205 w 311"/>
                  <a:gd name="T83" fmla="*/ 810 h 812"/>
                  <a:gd name="T84" fmla="*/ 210 w 311"/>
                  <a:gd name="T85" fmla="*/ 811 h 812"/>
                  <a:gd name="T86" fmla="*/ 215 w 311"/>
                  <a:gd name="T87" fmla="*/ 810 h 812"/>
                  <a:gd name="T88" fmla="*/ 219 w 311"/>
                  <a:gd name="T89" fmla="*/ 805 h 812"/>
                  <a:gd name="T90" fmla="*/ 224 w 311"/>
                  <a:gd name="T91" fmla="*/ 811 h 812"/>
                  <a:gd name="T92" fmla="*/ 229 w 311"/>
                  <a:gd name="T93" fmla="*/ 811 h 812"/>
                  <a:gd name="T94" fmla="*/ 234 w 311"/>
                  <a:gd name="T95" fmla="*/ 812 h 812"/>
                  <a:gd name="T96" fmla="*/ 239 w 311"/>
                  <a:gd name="T97" fmla="*/ 811 h 812"/>
                  <a:gd name="T98" fmla="*/ 244 w 311"/>
                  <a:gd name="T99" fmla="*/ 812 h 812"/>
                  <a:gd name="T100" fmla="*/ 249 w 311"/>
                  <a:gd name="T101" fmla="*/ 812 h 812"/>
                  <a:gd name="T102" fmla="*/ 254 w 311"/>
                  <a:gd name="T103" fmla="*/ 812 h 812"/>
                  <a:gd name="T104" fmla="*/ 258 w 311"/>
                  <a:gd name="T105" fmla="*/ 812 h 812"/>
                  <a:gd name="T106" fmla="*/ 264 w 311"/>
                  <a:gd name="T107" fmla="*/ 812 h 812"/>
                  <a:gd name="T108" fmla="*/ 268 w 311"/>
                  <a:gd name="T109" fmla="*/ 812 h 812"/>
                  <a:gd name="T110" fmla="*/ 273 w 311"/>
                  <a:gd name="T111" fmla="*/ 811 h 812"/>
                  <a:gd name="T112" fmla="*/ 278 w 311"/>
                  <a:gd name="T113" fmla="*/ 805 h 812"/>
                  <a:gd name="T114" fmla="*/ 283 w 311"/>
                  <a:gd name="T115" fmla="*/ 739 h 812"/>
                  <a:gd name="T116" fmla="*/ 288 w 311"/>
                  <a:gd name="T117" fmla="*/ 244 h 812"/>
                  <a:gd name="T118" fmla="*/ 293 w 311"/>
                  <a:gd name="T119" fmla="*/ 774 h 812"/>
                  <a:gd name="T120" fmla="*/ 298 w 311"/>
                  <a:gd name="T121" fmla="*/ 811 h 812"/>
                  <a:gd name="T122" fmla="*/ 303 w 311"/>
                  <a:gd name="T123" fmla="*/ 810 h 812"/>
                  <a:gd name="T124" fmla="*/ 307 w 311"/>
                  <a:gd name="T125" fmla="*/ 812 h 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1" h="812">
                    <a:moveTo>
                      <a:pt x="0" y="812"/>
                    </a:moveTo>
                    <a:lnTo>
                      <a:pt x="0" y="812"/>
                    </a:lnTo>
                    <a:lnTo>
                      <a:pt x="1" y="812"/>
                    </a:lnTo>
                    <a:lnTo>
                      <a:pt x="1" y="812"/>
                    </a:lnTo>
                    <a:lnTo>
                      <a:pt x="2" y="812"/>
                    </a:lnTo>
                    <a:lnTo>
                      <a:pt x="2" y="812"/>
                    </a:lnTo>
                    <a:lnTo>
                      <a:pt x="3" y="812"/>
                    </a:lnTo>
                    <a:lnTo>
                      <a:pt x="3" y="812"/>
                    </a:lnTo>
                    <a:lnTo>
                      <a:pt x="4" y="812"/>
                    </a:lnTo>
                    <a:lnTo>
                      <a:pt x="4" y="812"/>
                    </a:lnTo>
                    <a:lnTo>
                      <a:pt x="5" y="812"/>
                    </a:lnTo>
                    <a:lnTo>
                      <a:pt x="5" y="812"/>
                    </a:lnTo>
                    <a:lnTo>
                      <a:pt x="5" y="812"/>
                    </a:lnTo>
                    <a:lnTo>
                      <a:pt x="6" y="812"/>
                    </a:lnTo>
                    <a:lnTo>
                      <a:pt x="6" y="812"/>
                    </a:lnTo>
                    <a:lnTo>
                      <a:pt x="7" y="812"/>
                    </a:lnTo>
                    <a:lnTo>
                      <a:pt x="7" y="812"/>
                    </a:lnTo>
                    <a:lnTo>
                      <a:pt x="8" y="812"/>
                    </a:lnTo>
                    <a:lnTo>
                      <a:pt x="8" y="812"/>
                    </a:lnTo>
                    <a:lnTo>
                      <a:pt x="8" y="812"/>
                    </a:lnTo>
                    <a:lnTo>
                      <a:pt x="9" y="812"/>
                    </a:lnTo>
                    <a:lnTo>
                      <a:pt x="9" y="812"/>
                    </a:lnTo>
                    <a:lnTo>
                      <a:pt x="10" y="812"/>
                    </a:lnTo>
                    <a:lnTo>
                      <a:pt x="10" y="812"/>
                    </a:lnTo>
                    <a:lnTo>
                      <a:pt x="11" y="812"/>
                    </a:lnTo>
                    <a:lnTo>
                      <a:pt x="11" y="812"/>
                    </a:lnTo>
                    <a:lnTo>
                      <a:pt x="11" y="812"/>
                    </a:lnTo>
                    <a:lnTo>
                      <a:pt x="12" y="812"/>
                    </a:lnTo>
                    <a:lnTo>
                      <a:pt x="12" y="812"/>
                    </a:lnTo>
                    <a:lnTo>
                      <a:pt x="13" y="812"/>
                    </a:lnTo>
                    <a:lnTo>
                      <a:pt x="13" y="812"/>
                    </a:lnTo>
                    <a:lnTo>
                      <a:pt x="14" y="812"/>
                    </a:lnTo>
                    <a:lnTo>
                      <a:pt x="14" y="812"/>
                    </a:lnTo>
                    <a:lnTo>
                      <a:pt x="15" y="812"/>
                    </a:lnTo>
                    <a:lnTo>
                      <a:pt x="15" y="812"/>
                    </a:lnTo>
                    <a:lnTo>
                      <a:pt x="16" y="812"/>
                    </a:lnTo>
                    <a:lnTo>
                      <a:pt x="16" y="812"/>
                    </a:lnTo>
                    <a:lnTo>
                      <a:pt x="17" y="812"/>
                    </a:lnTo>
                    <a:lnTo>
                      <a:pt x="17" y="812"/>
                    </a:lnTo>
                    <a:lnTo>
                      <a:pt x="17" y="812"/>
                    </a:lnTo>
                    <a:lnTo>
                      <a:pt x="18" y="812"/>
                    </a:lnTo>
                    <a:lnTo>
                      <a:pt x="18" y="812"/>
                    </a:lnTo>
                    <a:lnTo>
                      <a:pt x="19" y="812"/>
                    </a:lnTo>
                    <a:lnTo>
                      <a:pt x="19" y="812"/>
                    </a:lnTo>
                    <a:lnTo>
                      <a:pt x="20" y="812"/>
                    </a:lnTo>
                    <a:lnTo>
                      <a:pt x="20" y="812"/>
                    </a:lnTo>
                    <a:lnTo>
                      <a:pt x="20" y="812"/>
                    </a:lnTo>
                    <a:lnTo>
                      <a:pt x="21" y="812"/>
                    </a:lnTo>
                    <a:lnTo>
                      <a:pt x="21" y="812"/>
                    </a:lnTo>
                    <a:lnTo>
                      <a:pt x="22" y="812"/>
                    </a:lnTo>
                    <a:lnTo>
                      <a:pt x="22" y="812"/>
                    </a:lnTo>
                    <a:lnTo>
                      <a:pt x="23" y="812"/>
                    </a:lnTo>
                    <a:lnTo>
                      <a:pt x="23" y="812"/>
                    </a:lnTo>
                    <a:lnTo>
                      <a:pt x="24" y="812"/>
                    </a:lnTo>
                    <a:lnTo>
                      <a:pt x="24" y="812"/>
                    </a:lnTo>
                    <a:lnTo>
                      <a:pt x="25" y="812"/>
                    </a:lnTo>
                    <a:lnTo>
                      <a:pt x="25" y="812"/>
                    </a:lnTo>
                    <a:lnTo>
                      <a:pt x="25" y="812"/>
                    </a:lnTo>
                    <a:lnTo>
                      <a:pt x="26" y="812"/>
                    </a:lnTo>
                    <a:lnTo>
                      <a:pt x="26" y="812"/>
                    </a:lnTo>
                    <a:lnTo>
                      <a:pt x="27" y="812"/>
                    </a:lnTo>
                    <a:lnTo>
                      <a:pt x="27" y="812"/>
                    </a:lnTo>
                    <a:lnTo>
                      <a:pt x="28" y="812"/>
                    </a:lnTo>
                    <a:lnTo>
                      <a:pt x="28" y="812"/>
                    </a:lnTo>
                    <a:lnTo>
                      <a:pt x="28" y="812"/>
                    </a:lnTo>
                    <a:lnTo>
                      <a:pt x="29" y="812"/>
                    </a:lnTo>
                    <a:lnTo>
                      <a:pt x="29" y="812"/>
                    </a:lnTo>
                    <a:lnTo>
                      <a:pt x="30" y="812"/>
                    </a:lnTo>
                    <a:lnTo>
                      <a:pt x="30" y="812"/>
                    </a:lnTo>
                    <a:lnTo>
                      <a:pt x="31" y="812"/>
                    </a:lnTo>
                    <a:lnTo>
                      <a:pt x="31" y="812"/>
                    </a:lnTo>
                    <a:lnTo>
                      <a:pt x="31" y="812"/>
                    </a:lnTo>
                    <a:lnTo>
                      <a:pt x="32" y="812"/>
                    </a:lnTo>
                    <a:lnTo>
                      <a:pt x="32" y="812"/>
                    </a:lnTo>
                    <a:lnTo>
                      <a:pt x="33" y="812"/>
                    </a:lnTo>
                    <a:lnTo>
                      <a:pt x="34" y="812"/>
                    </a:lnTo>
                    <a:lnTo>
                      <a:pt x="34" y="812"/>
                    </a:lnTo>
                    <a:lnTo>
                      <a:pt x="34" y="812"/>
                    </a:lnTo>
                    <a:lnTo>
                      <a:pt x="35" y="812"/>
                    </a:lnTo>
                    <a:lnTo>
                      <a:pt x="35" y="812"/>
                    </a:lnTo>
                    <a:lnTo>
                      <a:pt x="36" y="812"/>
                    </a:lnTo>
                    <a:lnTo>
                      <a:pt x="36" y="812"/>
                    </a:lnTo>
                    <a:lnTo>
                      <a:pt x="37" y="812"/>
                    </a:lnTo>
                    <a:lnTo>
                      <a:pt x="37" y="812"/>
                    </a:lnTo>
                    <a:lnTo>
                      <a:pt x="37" y="812"/>
                    </a:lnTo>
                    <a:lnTo>
                      <a:pt x="38" y="812"/>
                    </a:lnTo>
                    <a:lnTo>
                      <a:pt x="38" y="812"/>
                    </a:lnTo>
                    <a:lnTo>
                      <a:pt x="39" y="812"/>
                    </a:lnTo>
                    <a:lnTo>
                      <a:pt x="39" y="812"/>
                    </a:lnTo>
                    <a:lnTo>
                      <a:pt x="40" y="812"/>
                    </a:lnTo>
                    <a:lnTo>
                      <a:pt x="40" y="812"/>
                    </a:lnTo>
                    <a:lnTo>
                      <a:pt x="40" y="812"/>
                    </a:lnTo>
                    <a:lnTo>
                      <a:pt x="41" y="812"/>
                    </a:lnTo>
                    <a:lnTo>
                      <a:pt x="41" y="812"/>
                    </a:lnTo>
                    <a:lnTo>
                      <a:pt x="42" y="812"/>
                    </a:lnTo>
                    <a:lnTo>
                      <a:pt x="42" y="812"/>
                    </a:lnTo>
                    <a:lnTo>
                      <a:pt x="42" y="812"/>
                    </a:lnTo>
                    <a:lnTo>
                      <a:pt x="43" y="812"/>
                    </a:lnTo>
                    <a:lnTo>
                      <a:pt x="44" y="812"/>
                    </a:lnTo>
                    <a:lnTo>
                      <a:pt x="44" y="812"/>
                    </a:lnTo>
                    <a:lnTo>
                      <a:pt x="45" y="812"/>
                    </a:lnTo>
                    <a:lnTo>
                      <a:pt x="45" y="812"/>
                    </a:lnTo>
                    <a:lnTo>
                      <a:pt x="45" y="812"/>
                    </a:lnTo>
                    <a:lnTo>
                      <a:pt x="46" y="812"/>
                    </a:lnTo>
                    <a:lnTo>
                      <a:pt x="46" y="812"/>
                    </a:lnTo>
                    <a:lnTo>
                      <a:pt x="47" y="812"/>
                    </a:lnTo>
                    <a:lnTo>
                      <a:pt x="47" y="812"/>
                    </a:lnTo>
                    <a:lnTo>
                      <a:pt x="48" y="812"/>
                    </a:lnTo>
                    <a:lnTo>
                      <a:pt x="48" y="812"/>
                    </a:lnTo>
                    <a:lnTo>
                      <a:pt x="48" y="812"/>
                    </a:lnTo>
                    <a:lnTo>
                      <a:pt x="49" y="812"/>
                    </a:lnTo>
                    <a:lnTo>
                      <a:pt x="49" y="812"/>
                    </a:lnTo>
                    <a:lnTo>
                      <a:pt x="50" y="812"/>
                    </a:lnTo>
                    <a:lnTo>
                      <a:pt x="50" y="812"/>
                    </a:lnTo>
                    <a:lnTo>
                      <a:pt x="51" y="812"/>
                    </a:lnTo>
                    <a:lnTo>
                      <a:pt x="51" y="812"/>
                    </a:lnTo>
                    <a:lnTo>
                      <a:pt x="51" y="812"/>
                    </a:lnTo>
                    <a:lnTo>
                      <a:pt x="52" y="812"/>
                    </a:lnTo>
                    <a:lnTo>
                      <a:pt x="52" y="812"/>
                    </a:lnTo>
                    <a:lnTo>
                      <a:pt x="53" y="812"/>
                    </a:lnTo>
                    <a:lnTo>
                      <a:pt x="54" y="812"/>
                    </a:lnTo>
                    <a:lnTo>
                      <a:pt x="54" y="812"/>
                    </a:lnTo>
                    <a:lnTo>
                      <a:pt x="54" y="812"/>
                    </a:lnTo>
                    <a:lnTo>
                      <a:pt x="55" y="812"/>
                    </a:lnTo>
                    <a:lnTo>
                      <a:pt x="55" y="812"/>
                    </a:lnTo>
                    <a:lnTo>
                      <a:pt x="56" y="812"/>
                    </a:lnTo>
                    <a:lnTo>
                      <a:pt x="56" y="812"/>
                    </a:lnTo>
                    <a:lnTo>
                      <a:pt x="57" y="812"/>
                    </a:lnTo>
                    <a:lnTo>
                      <a:pt x="57" y="812"/>
                    </a:lnTo>
                    <a:lnTo>
                      <a:pt x="57" y="811"/>
                    </a:lnTo>
                    <a:lnTo>
                      <a:pt x="58" y="811"/>
                    </a:lnTo>
                    <a:lnTo>
                      <a:pt x="58" y="812"/>
                    </a:lnTo>
                    <a:lnTo>
                      <a:pt x="59" y="812"/>
                    </a:lnTo>
                    <a:lnTo>
                      <a:pt x="59" y="812"/>
                    </a:lnTo>
                    <a:lnTo>
                      <a:pt x="59" y="812"/>
                    </a:lnTo>
                    <a:lnTo>
                      <a:pt x="60" y="812"/>
                    </a:lnTo>
                    <a:lnTo>
                      <a:pt x="60" y="812"/>
                    </a:lnTo>
                    <a:lnTo>
                      <a:pt x="61" y="812"/>
                    </a:lnTo>
                    <a:lnTo>
                      <a:pt x="61" y="811"/>
                    </a:lnTo>
                    <a:lnTo>
                      <a:pt x="62" y="811"/>
                    </a:lnTo>
                    <a:lnTo>
                      <a:pt x="62" y="811"/>
                    </a:lnTo>
                    <a:lnTo>
                      <a:pt x="62" y="810"/>
                    </a:lnTo>
                    <a:lnTo>
                      <a:pt x="63" y="811"/>
                    </a:lnTo>
                    <a:lnTo>
                      <a:pt x="64" y="811"/>
                    </a:lnTo>
                    <a:lnTo>
                      <a:pt x="64" y="811"/>
                    </a:lnTo>
                    <a:lnTo>
                      <a:pt x="65" y="812"/>
                    </a:lnTo>
                    <a:lnTo>
                      <a:pt x="65" y="812"/>
                    </a:lnTo>
                    <a:lnTo>
                      <a:pt x="65" y="812"/>
                    </a:lnTo>
                    <a:lnTo>
                      <a:pt x="66" y="812"/>
                    </a:lnTo>
                    <a:lnTo>
                      <a:pt x="66" y="811"/>
                    </a:lnTo>
                    <a:lnTo>
                      <a:pt x="67" y="811"/>
                    </a:lnTo>
                    <a:lnTo>
                      <a:pt x="67" y="810"/>
                    </a:lnTo>
                    <a:lnTo>
                      <a:pt x="68" y="809"/>
                    </a:lnTo>
                    <a:lnTo>
                      <a:pt x="68" y="809"/>
                    </a:lnTo>
                    <a:lnTo>
                      <a:pt x="68" y="809"/>
                    </a:lnTo>
                    <a:lnTo>
                      <a:pt x="69" y="809"/>
                    </a:lnTo>
                    <a:lnTo>
                      <a:pt x="69" y="810"/>
                    </a:lnTo>
                    <a:lnTo>
                      <a:pt x="70" y="811"/>
                    </a:lnTo>
                    <a:lnTo>
                      <a:pt x="70" y="812"/>
                    </a:lnTo>
                    <a:lnTo>
                      <a:pt x="71" y="812"/>
                    </a:lnTo>
                    <a:lnTo>
                      <a:pt x="71" y="812"/>
                    </a:lnTo>
                    <a:lnTo>
                      <a:pt x="71" y="811"/>
                    </a:lnTo>
                    <a:lnTo>
                      <a:pt x="72" y="811"/>
                    </a:lnTo>
                    <a:lnTo>
                      <a:pt x="72" y="810"/>
                    </a:lnTo>
                    <a:lnTo>
                      <a:pt x="73" y="810"/>
                    </a:lnTo>
                    <a:lnTo>
                      <a:pt x="74" y="809"/>
                    </a:lnTo>
                    <a:lnTo>
                      <a:pt x="74" y="809"/>
                    </a:lnTo>
                    <a:lnTo>
                      <a:pt x="74" y="810"/>
                    </a:lnTo>
                    <a:lnTo>
                      <a:pt x="75" y="810"/>
                    </a:lnTo>
                    <a:lnTo>
                      <a:pt x="75" y="811"/>
                    </a:lnTo>
                    <a:lnTo>
                      <a:pt x="76" y="812"/>
                    </a:lnTo>
                    <a:lnTo>
                      <a:pt x="76" y="812"/>
                    </a:lnTo>
                    <a:lnTo>
                      <a:pt x="77" y="812"/>
                    </a:lnTo>
                    <a:lnTo>
                      <a:pt x="77" y="812"/>
                    </a:lnTo>
                    <a:lnTo>
                      <a:pt x="77" y="811"/>
                    </a:lnTo>
                    <a:lnTo>
                      <a:pt x="78" y="811"/>
                    </a:lnTo>
                    <a:lnTo>
                      <a:pt x="78" y="811"/>
                    </a:lnTo>
                    <a:lnTo>
                      <a:pt x="79" y="810"/>
                    </a:lnTo>
                    <a:lnTo>
                      <a:pt x="79" y="810"/>
                    </a:lnTo>
                    <a:lnTo>
                      <a:pt x="79" y="810"/>
                    </a:lnTo>
                    <a:lnTo>
                      <a:pt x="80" y="811"/>
                    </a:lnTo>
                    <a:lnTo>
                      <a:pt x="80" y="811"/>
                    </a:lnTo>
                    <a:lnTo>
                      <a:pt x="81" y="812"/>
                    </a:lnTo>
                    <a:lnTo>
                      <a:pt x="81" y="812"/>
                    </a:lnTo>
                    <a:lnTo>
                      <a:pt x="82" y="812"/>
                    </a:lnTo>
                    <a:lnTo>
                      <a:pt x="82" y="812"/>
                    </a:lnTo>
                    <a:lnTo>
                      <a:pt x="83" y="812"/>
                    </a:lnTo>
                    <a:lnTo>
                      <a:pt x="83" y="812"/>
                    </a:lnTo>
                    <a:lnTo>
                      <a:pt x="84" y="812"/>
                    </a:lnTo>
                    <a:lnTo>
                      <a:pt x="84" y="811"/>
                    </a:lnTo>
                    <a:lnTo>
                      <a:pt x="85" y="811"/>
                    </a:lnTo>
                    <a:lnTo>
                      <a:pt x="85" y="811"/>
                    </a:lnTo>
                    <a:lnTo>
                      <a:pt x="85" y="811"/>
                    </a:lnTo>
                    <a:lnTo>
                      <a:pt x="86" y="812"/>
                    </a:lnTo>
                    <a:lnTo>
                      <a:pt x="86" y="812"/>
                    </a:lnTo>
                    <a:lnTo>
                      <a:pt x="87" y="812"/>
                    </a:lnTo>
                    <a:lnTo>
                      <a:pt x="87" y="812"/>
                    </a:lnTo>
                    <a:lnTo>
                      <a:pt x="88" y="812"/>
                    </a:lnTo>
                    <a:lnTo>
                      <a:pt x="88" y="812"/>
                    </a:lnTo>
                    <a:lnTo>
                      <a:pt x="88" y="811"/>
                    </a:lnTo>
                    <a:lnTo>
                      <a:pt x="89" y="811"/>
                    </a:lnTo>
                    <a:lnTo>
                      <a:pt x="89" y="811"/>
                    </a:lnTo>
                    <a:lnTo>
                      <a:pt x="90" y="811"/>
                    </a:lnTo>
                    <a:lnTo>
                      <a:pt x="90" y="811"/>
                    </a:lnTo>
                    <a:lnTo>
                      <a:pt x="91" y="811"/>
                    </a:lnTo>
                    <a:lnTo>
                      <a:pt x="91" y="812"/>
                    </a:lnTo>
                    <a:lnTo>
                      <a:pt x="91" y="812"/>
                    </a:lnTo>
                    <a:lnTo>
                      <a:pt x="92" y="812"/>
                    </a:lnTo>
                    <a:lnTo>
                      <a:pt x="93" y="812"/>
                    </a:lnTo>
                    <a:lnTo>
                      <a:pt x="93" y="812"/>
                    </a:lnTo>
                    <a:lnTo>
                      <a:pt x="94" y="812"/>
                    </a:lnTo>
                    <a:lnTo>
                      <a:pt x="94" y="812"/>
                    </a:lnTo>
                    <a:lnTo>
                      <a:pt x="94" y="812"/>
                    </a:lnTo>
                    <a:lnTo>
                      <a:pt x="95" y="812"/>
                    </a:lnTo>
                    <a:lnTo>
                      <a:pt x="95" y="812"/>
                    </a:lnTo>
                    <a:lnTo>
                      <a:pt x="96" y="812"/>
                    </a:lnTo>
                    <a:lnTo>
                      <a:pt x="96" y="812"/>
                    </a:lnTo>
                    <a:lnTo>
                      <a:pt x="96" y="812"/>
                    </a:lnTo>
                    <a:lnTo>
                      <a:pt x="97" y="812"/>
                    </a:lnTo>
                    <a:lnTo>
                      <a:pt x="97" y="812"/>
                    </a:lnTo>
                    <a:lnTo>
                      <a:pt x="98" y="812"/>
                    </a:lnTo>
                    <a:lnTo>
                      <a:pt x="98" y="812"/>
                    </a:lnTo>
                    <a:lnTo>
                      <a:pt x="99" y="812"/>
                    </a:lnTo>
                    <a:lnTo>
                      <a:pt x="99" y="812"/>
                    </a:lnTo>
                    <a:lnTo>
                      <a:pt x="99" y="812"/>
                    </a:lnTo>
                    <a:lnTo>
                      <a:pt x="100" y="812"/>
                    </a:lnTo>
                    <a:lnTo>
                      <a:pt x="100" y="812"/>
                    </a:lnTo>
                    <a:lnTo>
                      <a:pt x="101" y="812"/>
                    </a:lnTo>
                    <a:lnTo>
                      <a:pt x="101" y="812"/>
                    </a:lnTo>
                    <a:lnTo>
                      <a:pt x="102" y="812"/>
                    </a:lnTo>
                    <a:lnTo>
                      <a:pt x="102" y="812"/>
                    </a:lnTo>
                    <a:lnTo>
                      <a:pt x="103" y="812"/>
                    </a:lnTo>
                    <a:lnTo>
                      <a:pt x="103" y="812"/>
                    </a:lnTo>
                    <a:lnTo>
                      <a:pt x="104" y="812"/>
                    </a:lnTo>
                    <a:lnTo>
                      <a:pt x="104" y="812"/>
                    </a:lnTo>
                    <a:lnTo>
                      <a:pt x="105" y="812"/>
                    </a:lnTo>
                    <a:lnTo>
                      <a:pt x="105" y="812"/>
                    </a:lnTo>
                    <a:lnTo>
                      <a:pt x="105" y="812"/>
                    </a:lnTo>
                    <a:lnTo>
                      <a:pt x="106" y="812"/>
                    </a:lnTo>
                    <a:lnTo>
                      <a:pt x="106" y="812"/>
                    </a:lnTo>
                    <a:lnTo>
                      <a:pt x="107" y="812"/>
                    </a:lnTo>
                    <a:lnTo>
                      <a:pt x="107" y="812"/>
                    </a:lnTo>
                    <a:lnTo>
                      <a:pt x="108" y="812"/>
                    </a:lnTo>
                    <a:lnTo>
                      <a:pt x="108" y="812"/>
                    </a:lnTo>
                    <a:lnTo>
                      <a:pt x="108" y="812"/>
                    </a:lnTo>
                    <a:lnTo>
                      <a:pt x="109" y="812"/>
                    </a:lnTo>
                    <a:lnTo>
                      <a:pt x="109" y="812"/>
                    </a:lnTo>
                    <a:lnTo>
                      <a:pt x="110" y="812"/>
                    </a:lnTo>
                    <a:lnTo>
                      <a:pt x="110" y="812"/>
                    </a:lnTo>
                    <a:lnTo>
                      <a:pt x="111" y="812"/>
                    </a:lnTo>
                    <a:lnTo>
                      <a:pt x="111" y="812"/>
                    </a:lnTo>
                    <a:lnTo>
                      <a:pt x="111" y="812"/>
                    </a:lnTo>
                    <a:lnTo>
                      <a:pt x="112" y="812"/>
                    </a:lnTo>
                    <a:lnTo>
                      <a:pt x="113" y="812"/>
                    </a:lnTo>
                    <a:lnTo>
                      <a:pt x="113" y="812"/>
                    </a:lnTo>
                    <a:lnTo>
                      <a:pt x="114" y="812"/>
                    </a:lnTo>
                    <a:lnTo>
                      <a:pt x="114" y="812"/>
                    </a:lnTo>
                    <a:lnTo>
                      <a:pt x="114" y="812"/>
                    </a:lnTo>
                    <a:lnTo>
                      <a:pt x="115" y="812"/>
                    </a:lnTo>
                    <a:lnTo>
                      <a:pt x="115" y="812"/>
                    </a:lnTo>
                    <a:lnTo>
                      <a:pt x="116" y="812"/>
                    </a:lnTo>
                    <a:lnTo>
                      <a:pt x="116" y="812"/>
                    </a:lnTo>
                    <a:lnTo>
                      <a:pt x="116" y="812"/>
                    </a:lnTo>
                    <a:lnTo>
                      <a:pt x="117" y="812"/>
                    </a:lnTo>
                    <a:lnTo>
                      <a:pt x="117" y="812"/>
                    </a:lnTo>
                    <a:lnTo>
                      <a:pt x="118" y="812"/>
                    </a:lnTo>
                    <a:lnTo>
                      <a:pt x="118" y="812"/>
                    </a:lnTo>
                    <a:lnTo>
                      <a:pt x="119" y="812"/>
                    </a:lnTo>
                    <a:lnTo>
                      <a:pt x="119" y="812"/>
                    </a:lnTo>
                    <a:lnTo>
                      <a:pt x="119" y="812"/>
                    </a:lnTo>
                    <a:lnTo>
                      <a:pt x="120" y="812"/>
                    </a:lnTo>
                    <a:lnTo>
                      <a:pt x="120" y="812"/>
                    </a:lnTo>
                    <a:lnTo>
                      <a:pt x="121" y="812"/>
                    </a:lnTo>
                    <a:lnTo>
                      <a:pt x="121" y="812"/>
                    </a:lnTo>
                    <a:lnTo>
                      <a:pt x="122" y="812"/>
                    </a:lnTo>
                    <a:lnTo>
                      <a:pt x="122" y="812"/>
                    </a:lnTo>
                    <a:lnTo>
                      <a:pt x="123" y="812"/>
                    </a:lnTo>
                    <a:lnTo>
                      <a:pt x="123" y="812"/>
                    </a:lnTo>
                    <a:lnTo>
                      <a:pt x="124" y="812"/>
                    </a:lnTo>
                    <a:lnTo>
                      <a:pt x="124" y="812"/>
                    </a:lnTo>
                    <a:lnTo>
                      <a:pt x="125" y="812"/>
                    </a:lnTo>
                    <a:lnTo>
                      <a:pt x="125" y="811"/>
                    </a:lnTo>
                    <a:lnTo>
                      <a:pt x="125" y="811"/>
                    </a:lnTo>
                    <a:lnTo>
                      <a:pt x="126" y="811"/>
                    </a:lnTo>
                    <a:lnTo>
                      <a:pt x="126" y="811"/>
                    </a:lnTo>
                    <a:lnTo>
                      <a:pt x="127" y="810"/>
                    </a:lnTo>
                    <a:lnTo>
                      <a:pt x="127" y="810"/>
                    </a:lnTo>
                    <a:lnTo>
                      <a:pt x="128" y="811"/>
                    </a:lnTo>
                    <a:lnTo>
                      <a:pt x="128" y="811"/>
                    </a:lnTo>
                    <a:lnTo>
                      <a:pt x="128" y="811"/>
                    </a:lnTo>
                    <a:lnTo>
                      <a:pt x="129" y="812"/>
                    </a:lnTo>
                    <a:lnTo>
                      <a:pt x="129" y="812"/>
                    </a:lnTo>
                    <a:lnTo>
                      <a:pt x="130" y="812"/>
                    </a:lnTo>
                    <a:lnTo>
                      <a:pt x="130" y="812"/>
                    </a:lnTo>
                    <a:lnTo>
                      <a:pt x="131" y="812"/>
                    </a:lnTo>
                    <a:lnTo>
                      <a:pt x="131" y="811"/>
                    </a:lnTo>
                    <a:lnTo>
                      <a:pt x="131" y="811"/>
                    </a:lnTo>
                    <a:lnTo>
                      <a:pt x="132" y="811"/>
                    </a:lnTo>
                    <a:lnTo>
                      <a:pt x="133" y="811"/>
                    </a:lnTo>
                    <a:lnTo>
                      <a:pt x="133" y="811"/>
                    </a:lnTo>
                    <a:lnTo>
                      <a:pt x="133" y="811"/>
                    </a:lnTo>
                    <a:lnTo>
                      <a:pt x="134" y="811"/>
                    </a:lnTo>
                    <a:lnTo>
                      <a:pt x="134" y="812"/>
                    </a:lnTo>
                    <a:lnTo>
                      <a:pt x="135" y="812"/>
                    </a:lnTo>
                    <a:lnTo>
                      <a:pt x="135" y="812"/>
                    </a:lnTo>
                    <a:lnTo>
                      <a:pt x="136" y="811"/>
                    </a:lnTo>
                    <a:lnTo>
                      <a:pt x="136" y="811"/>
                    </a:lnTo>
                    <a:lnTo>
                      <a:pt x="136" y="810"/>
                    </a:lnTo>
                    <a:lnTo>
                      <a:pt x="137" y="808"/>
                    </a:lnTo>
                    <a:lnTo>
                      <a:pt x="137" y="807"/>
                    </a:lnTo>
                    <a:lnTo>
                      <a:pt x="138" y="806"/>
                    </a:lnTo>
                    <a:lnTo>
                      <a:pt x="138" y="808"/>
                    </a:lnTo>
                    <a:lnTo>
                      <a:pt x="139" y="809"/>
                    </a:lnTo>
                    <a:lnTo>
                      <a:pt x="139" y="810"/>
                    </a:lnTo>
                    <a:lnTo>
                      <a:pt x="139" y="811"/>
                    </a:lnTo>
                    <a:lnTo>
                      <a:pt x="140" y="811"/>
                    </a:lnTo>
                    <a:lnTo>
                      <a:pt x="140" y="812"/>
                    </a:lnTo>
                    <a:lnTo>
                      <a:pt x="141" y="812"/>
                    </a:lnTo>
                    <a:lnTo>
                      <a:pt x="141" y="811"/>
                    </a:lnTo>
                    <a:lnTo>
                      <a:pt x="142" y="811"/>
                    </a:lnTo>
                    <a:lnTo>
                      <a:pt x="142" y="811"/>
                    </a:lnTo>
                    <a:lnTo>
                      <a:pt x="143" y="811"/>
                    </a:lnTo>
                    <a:lnTo>
                      <a:pt x="143" y="811"/>
                    </a:lnTo>
                    <a:lnTo>
                      <a:pt x="144" y="811"/>
                    </a:lnTo>
                    <a:lnTo>
                      <a:pt x="144" y="811"/>
                    </a:lnTo>
                    <a:lnTo>
                      <a:pt x="145" y="811"/>
                    </a:lnTo>
                    <a:lnTo>
                      <a:pt x="145" y="812"/>
                    </a:lnTo>
                    <a:lnTo>
                      <a:pt x="145" y="812"/>
                    </a:lnTo>
                    <a:lnTo>
                      <a:pt x="146" y="812"/>
                    </a:lnTo>
                    <a:lnTo>
                      <a:pt x="146" y="812"/>
                    </a:lnTo>
                    <a:lnTo>
                      <a:pt x="147" y="811"/>
                    </a:lnTo>
                    <a:lnTo>
                      <a:pt x="147" y="811"/>
                    </a:lnTo>
                    <a:lnTo>
                      <a:pt x="148" y="810"/>
                    </a:lnTo>
                    <a:lnTo>
                      <a:pt x="148" y="810"/>
                    </a:lnTo>
                    <a:lnTo>
                      <a:pt x="148" y="810"/>
                    </a:lnTo>
                    <a:lnTo>
                      <a:pt x="149" y="810"/>
                    </a:lnTo>
                    <a:lnTo>
                      <a:pt x="149" y="811"/>
                    </a:lnTo>
                    <a:lnTo>
                      <a:pt x="150" y="811"/>
                    </a:lnTo>
                    <a:lnTo>
                      <a:pt x="150" y="812"/>
                    </a:lnTo>
                    <a:lnTo>
                      <a:pt x="150" y="812"/>
                    </a:lnTo>
                    <a:lnTo>
                      <a:pt x="151" y="812"/>
                    </a:lnTo>
                    <a:lnTo>
                      <a:pt x="151" y="812"/>
                    </a:lnTo>
                    <a:lnTo>
                      <a:pt x="152" y="811"/>
                    </a:lnTo>
                    <a:lnTo>
                      <a:pt x="153" y="811"/>
                    </a:lnTo>
                    <a:lnTo>
                      <a:pt x="153" y="811"/>
                    </a:lnTo>
                    <a:lnTo>
                      <a:pt x="153" y="811"/>
                    </a:lnTo>
                    <a:lnTo>
                      <a:pt x="154" y="811"/>
                    </a:lnTo>
                    <a:lnTo>
                      <a:pt x="154" y="811"/>
                    </a:lnTo>
                    <a:lnTo>
                      <a:pt x="155" y="811"/>
                    </a:lnTo>
                    <a:lnTo>
                      <a:pt x="155" y="811"/>
                    </a:lnTo>
                    <a:lnTo>
                      <a:pt x="156" y="812"/>
                    </a:lnTo>
                    <a:lnTo>
                      <a:pt x="156" y="812"/>
                    </a:lnTo>
                    <a:lnTo>
                      <a:pt x="156" y="812"/>
                    </a:lnTo>
                    <a:lnTo>
                      <a:pt x="157" y="812"/>
                    </a:lnTo>
                    <a:lnTo>
                      <a:pt x="157" y="812"/>
                    </a:lnTo>
                    <a:lnTo>
                      <a:pt x="158" y="812"/>
                    </a:lnTo>
                    <a:lnTo>
                      <a:pt x="158" y="811"/>
                    </a:lnTo>
                    <a:lnTo>
                      <a:pt x="159" y="811"/>
                    </a:lnTo>
                    <a:lnTo>
                      <a:pt x="159" y="811"/>
                    </a:lnTo>
                    <a:lnTo>
                      <a:pt x="159" y="811"/>
                    </a:lnTo>
                    <a:lnTo>
                      <a:pt x="160" y="812"/>
                    </a:lnTo>
                    <a:lnTo>
                      <a:pt x="160" y="812"/>
                    </a:lnTo>
                    <a:lnTo>
                      <a:pt x="161" y="812"/>
                    </a:lnTo>
                    <a:lnTo>
                      <a:pt x="161" y="812"/>
                    </a:lnTo>
                    <a:lnTo>
                      <a:pt x="162" y="812"/>
                    </a:lnTo>
                    <a:lnTo>
                      <a:pt x="162" y="812"/>
                    </a:lnTo>
                    <a:lnTo>
                      <a:pt x="163" y="812"/>
                    </a:lnTo>
                    <a:lnTo>
                      <a:pt x="163" y="812"/>
                    </a:lnTo>
                    <a:lnTo>
                      <a:pt x="164" y="812"/>
                    </a:lnTo>
                    <a:lnTo>
                      <a:pt x="164" y="812"/>
                    </a:lnTo>
                    <a:lnTo>
                      <a:pt x="165" y="812"/>
                    </a:lnTo>
                    <a:lnTo>
                      <a:pt x="165" y="811"/>
                    </a:lnTo>
                    <a:lnTo>
                      <a:pt x="165" y="812"/>
                    </a:lnTo>
                    <a:lnTo>
                      <a:pt x="166" y="812"/>
                    </a:lnTo>
                    <a:lnTo>
                      <a:pt x="166" y="812"/>
                    </a:lnTo>
                    <a:lnTo>
                      <a:pt x="167" y="812"/>
                    </a:lnTo>
                    <a:lnTo>
                      <a:pt x="167" y="812"/>
                    </a:lnTo>
                    <a:lnTo>
                      <a:pt x="168" y="812"/>
                    </a:lnTo>
                    <a:lnTo>
                      <a:pt x="168" y="812"/>
                    </a:lnTo>
                    <a:lnTo>
                      <a:pt x="168" y="812"/>
                    </a:lnTo>
                    <a:lnTo>
                      <a:pt x="169" y="812"/>
                    </a:lnTo>
                    <a:lnTo>
                      <a:pt x="169" y="812"/>
                    </a:lnTo>
                    <a:lnTo>
                      <a:pt x="170" y="812"/>
                    </a:lnTo>
                    <a:lnTo>
                      <a:pt x="170" y="812"/>
                    </a:lnTo>
                    <a:lnTo>
                      <a:pt x="170" y="812"/>
                    </a:lnTo>
                    <a:lnTo>
                      <a:pt x="171" y="812"/>
                    </a:lnTo>
                    <a:lnTo>
                      <a:pt x="172" y="812"/>
                    </a:lnTo>
                    <a:lnTo>
                      <a:pt x="172" y="812"/>
                    </a:lnTo>
                    <a:lnTo>
                      <a:pt x="173" y="812"/>
                    </a:lnTo>
                    <a:lnTo>
                      <a:pt x="173" y="812"/>
                    </a:lnTo>
                    <a:lnTo>
                      <a:pt x="173" y="812"/>
                    </a:lnTo>
                    <a:lnTo>
                      <a:pt x="174" y="812"/>
                    </a:lnTo>
                    <a:lnTo>
                      <a:pt x="174" y="812"/>
                    </a:lnTo>
                    <a:lnTo>
                      <a:pt x="175" y="812"/>
                    </a:lnTo>
                    <a:lnTo>
                      <a:pt x="175" y="812"/>
                    </a:lnTo>
                    <a:lnTo>
                      <a:pt x="176" y="812"/>
                    </a:lnTo>
                    <a:lnTo>
                      <a:pt x="176" y="812"/>
                    </a:lnTo>
                    <a:lnTo>
                      <a:pt x="176" y="812"/>
                    </a:lnTo>
                    <a:lnTo>
                      <a:pt x="177" y="812"/>
                    </a:lnTo>
                    <a:lnTo>
                      <a:pt x="177" y="812"/>
                    </a:lnTo>
                    <a:lnTo>
                      <a:pt x="178" y="812"/>
                    </a:lnTo>
                    <a:lnTo>
                      <a:pt x="178" y="812"/>
                    </a:lnTo>
                    <a:lnTo>
                      <a:pt x="179" y="812"/>
                    </a:lnTo>
                    <a:lnTo>
                      <a:pt x="179" y="812"/>
                    </a:lnTo>
                    <a:lnTo>
                      <a:pt x="179" y="812"/>
                    </a:lnTo>
                    <a:lnTo>
                      <a:pt x="180" y="812"/>
                    </a:lnTo>
                    <a:lnTo>
                      <a:pt x="180" y="812"/>
                    </a:lnTo>
                    <a:lnTo>
                      <a:pt x="181" y="812"/>
                    </a:lnTo>
                    <a:lnTo>
                      <a:pt x="182" y="812"/>
                    </a:lnTo>
                    <a:lnTo>
                      <a:pt x="182" y="812"/>
                    </a:lnTo>
                    <a:lnTo>
                      <a:pt x="182" y="812"/>
                    </a:lnTo>
                    <a:lnTo>
                      <a:pt x="183" y="812"/>
                    </a:lnTo>
                    <a:lnTo>
                      <a:pt x="183" y="812"/>
                    </a:lnTo>
                    <a:lnTo>
                      <a:pt x="184" y="812"/>
                    </a:lnTo>
                    <a:lnTo>
                      <a:pt x="184" y="812"/>
                    </a:lnTo>
                    <a:lnTo>
                      <a:pt x="185" y="812"/>
                    </a:lnTo>
                    <a:lnTo>
                      <a:pt x="185" y="812"/>
                    </a:lnTo>
                    <a:lnTo>
                      <a:pt x="185" y="812"/>
                    </a:lnTo>
                    <a:lnTo>
                      <a:pt x="186" y="812"/>
                    </a:lnTo>
                    <a:lnTo>
                      <a:pt x="186" y="812"/>
                    </a:lnTo>
                    <a:lnTo>
                      <a:pt x="187" y="812"/>
                    </a:lnTo>
                    <a:lnTo>
                      <a:pt x="187" y="812"/>
                    </a:lnTo>
                    <a:lnTo>
                      <a:pt x="187" y="812"/>
                    </a:lnTo>
                    <a:lnTo>
                      <a:pt x="188" y="812"/>
                    </a:lnTo>
                    <a:lnTo>
                      <a:pt x="188" y="812"/>
                    </a:lnTo>
                    <a:lnTo>
                      <a:pt x="189" y="812"/>
                    </a:lnTo>
                    <a:lnTo>
                      <a:pt x="189" y="812"/>
                    </a:lnTo>
                    <a:lnTo>
                      <a:pt x="190" y="812"/>
                    </a:lnTo>
                    <a:lnTo>
                      <a:pt x="190" y="812"/>
                    </a:lnTo>
                    <a:lnTo>
                      <a:pt x="190" y="812"/>
                    </a:lnTo>
                    <a:lnTo>
                      <a:pt x="191" y="812"/>
                    </a:lnTo>
                    <a:lnTo>
                      <a:pt x="192" y="812"/>
                    </a:lnTo>
                    <a:lnTo>
                      <a:pt x="192" y="812"/>
                    </a:lnTo>
                    <a:lnTo>
                      <a:pt x="193" y="812"/>
                    </a:lnTo>
                    <a:lnTo>
                      <a:pt x="193" y="812"/>
                    </a:lnTo>
                    <a:lnTo>
                      <a:pt x="193" y="812"/>
                    </a:lnTo>
                    <a:lnTo>
                      <a:pt x="194" y="812"/>
                    </a:lnTo>
                    <a:lnTo>
                      <a:pt x="194" y="812"/>
                    </a:lnTo>
                    <a:lnTo>
                      <a:pt x="195" y="812"/>
                    </a:lnTo>
                    <a:lnTo>
                      <a:pt x="195" y="812"/>
                    </a:lnTo>
                    <a:lnTo>
                      <a:pt x="196" y="812"/>
                    </a:lnTo>
                    <a:lnTo>
                      <a:pt x="196" y="811"/>
                    </a:lnTo>
                    <a:lnTo>
                      <a:pt x="196" y="811"/>
                    </a:lnTo>
                    <a:lnTo>
                      <a:pt x="197" y="812"/>
                    </a:lnTo>
                    <a:lnTo>
                      <a:pt x="197" y="812"/>
                    </a:lnTo>
                    <a:lnTo>
                      <a:pt x="198" y="812"/>
                    </a:lnTo>
                    <a:lnTo>
                      <a:pt x="198" y="812"/>
                    </a:lnTo>
                    <a:lnTo>
                      <a:pt x="199" y="812"/>
                    </a:lnTo>
                    <a:lnTo>
                      <a:pt x="199" y="812"/>
                    </a:lnTo>
                    <a:lnTo>
                      <a:pt x="199" y="812"/>
                    </a:lnTo>
                    <a:lnTo>
                      <a:pt x="200" y="812"/>
                    </a:lnTo>
                    <a:lnTo>
                      <a:pt x="200" y="811"/>
                    </a:lnTo>
                    <a:lnTo>
                      <a:pt x="201" y="811"/>
                    </a:lnTo>
                    <a:lnTo>
                      <a:pt x="202" y="811"/>
                    </a:lnTo>
                    <a:lnTo>
                      <a:pt x="202" y="811"/>
                    </a:lnTo>
                    <a:lnTo>
                      <a:pt x="202" y="811"/>
                    </a:lnTo>
                    <a:lnTo>
                      <a:pt x="203" y="811"/>
                    </a:lnTo>
                    <a:lnTo>
                      <a:pt x="203" y="812"/>
                    </a:lnTo>
                    <a:lnTo>
                      <a:pt x="204" y="812"/>
                    </a:lnTo>
                    <a:lnTo>
                      <a:pt x="204" y="811"/>
                    </a:lnTo>
                    <a:lnTo>
                      <a:pt x="204" y="811"/>
                    </a:lnTo>
                    <a:lnTo>
                      <a:pt x="205" y="810"/>
                    </a:lnTo>
                    <a:lnTo>
                      <a:pt x="205" y="809"/>
                    </a:lnTo>
                    <a:lnTo>
                      <a:pt x="206" y="807"/>
                    </a:lnTo>
                    <a:lnTo>
                      <a:pt x="206" y="803"/>
                    </a:lnTo>
                    <a:lnTo>
                      <a:pt x="207" y="799"/>
                    </a:lnTo>
                    <a:lnTo>
                      <a:pt x="207" y="799"/>
                    </a:lnTo>
                    <a:lnTo>
                      <a:pt x="207" y="801"/>
                    </a:lnTo>
                    <a:lnTo>
                      <a:pt x="208" y="805"/>
                    </a:lnTo>
                    <a:lnTo>
                      <a:pt x="208" y="809"/>
                    </a:lnTo>
                    <a:lnTo>
                      <a:pt x="209" y="810"/>
                    </a:lnTo>
                    <a:lnTo>
                      <a:pt x="209" y="811"/>
                    </a:lnTo>
                    <a:lnTo>
                      <a:pt x="210" y="811"/>
                    </a:lnTo>
                    <a:lnTo>
                      <a:pt x="210" y="810"/>
                    </a:lnTo>
                    <a:lnTo>
                      <a:pt x="210" y="809"/>
                    </a:lnTo>
                    <a:lnTo>
                      <a:pt x="211" y="805"/>
                    </a:lnTo>
                    <a:lnTo>
                      <a:pt x="212" y="800"/>
                    </a:lnTo>
                    <a:lnTo>
                      <a:pt x="212" y="796"/>
                    </a:lnTo>
                    <a:lnTo>
                      <a:pt x="213" y="794"/>
                    </a:lnTo>
                    <a:lnTo>
                      <a:pt x="213" y="796"/>
                    </a:lnTo>
                    <a:lnTo>
                      <a:pt x="213" y="802"/>
                    </a:lnTo>
                    <a:lnTo>
                      <a:pt x="214" y="807"/>
                    </a:lnTo>
                    <a:lnTo>
                      <a:pt x="214" y="810"/>
                    </a:lnTo>
                    <a:lnTo>
                      <a:pt x="215" y="810"/>
                    </a:lnTo>
                    <a:lnTo>
                      <a:pt x="215" y="810"/>
                    </a:lnTo>
                    <a:lnTo>
                      <a:pt x="216" y="809"/>
                    </a:lnTo>
                    <a:lnTo>
                      <a:pt x="216" y="805"/>
                    </a:lnTo>
                    <a:lnTo>
                      <a:pt x="216" y="796"/>
                    </a:lnTo>
                    <a:lnTo>
                      <a:pt x="217" y="783"/>
                    </a:lnTo>
                    <a:lnTo>
                      <a:pt x="217" y="766"/>
                    </a:lnTo>
                    <a:lnTo>
                      <a:pt x="218" y="757"/>
                    </a:lnTo>
                    <a:lnTo>
                      <a:pt x="218" y="764"/>
                    </a:lnTo>
                    <a:lnTo>
                      <a:pt x="219" y="780"/>
                    </a:lnTo>
                    <a:lnTo>
                      <a:pt x="219" y="796"/>
                    </a:lnTo>
                    <a:lnTo>
                      <a:pt x="219" y="805"/>
                    </a:lnTo>
                    <a:lnTo>
                      <a:pt x="220" y="809"/>
                    </a:lnTo>
                    <a:lnTo>
                      <a:pt x="220" y="811"/>
                    </a:lnTo>
                    <a:lnTo>
                      <a:pt x="221" y="811"/>
                    </a:lnTo>
                    <a:lnTo>
                      <a:pt x="222" y="811"/>
                    </a:lnTo>
                    <a:lnTo>
                      <a:pt x="222" y="811"/>
                    </a:lnTo>
                    <a:lnTo>
                      <a:pt x="222" y="810"/>
                    </a:lnTo>
                    <a:lnTo>
                      <a:pt x="223" y="810"/>
                    </a:lnTo>
                    <a:lnTo>
                      <a:pt x="223" y="810"/>
                    </a:lnTo>
                    <a:lnTo>
                      <a:pt x="224" y="810"/>
                    </a:lnTo>
                    <a:lnTo>
                      <a:pt x="224" y="811"/>
                    </a:lnTo>
                    <a:lnTo>
                      <a:pt x="224" y="811"/>
                    </a:lnTo>
                    <a:lnTo>
                      <a:pt x="225" y="812"/>
                    </a:lnTo>
                    <a:lnTo>
                      <a:pt x="225" y="812"/>
                    </a:lnTo>
                    <a:lnTo>
                      <a:pt x="226" y="812"/>
                    </a:lnTo>
                    <a:lnTo>
                      <a:pt x="226" y="812"/>
                    </a:lnTo>
                    <a:lnTo>
                      <a:pt x="227" y="812"/>
                    </a:lnTo>
                    <a:lnTo>
                      <a:pt x="227" y="811"/>
                    </a:lnTo>
                    <a:lnTo>
                      <a:pt x="227" y="811"/>
                    </a:lnTo>
                    <a:lnTo>
                      <a:pt x="228" y="811"/>
                    </a:lnTo>
                    <a:lnTo>
                      <a:pt x="228" y="811"/>
                    </a:lnTo>
                    <a:lnTo>
                      <a:pt x="229" y="811"/>
                    </a:lnTo>
                    <a:lnTo>
                      <a:pt x="229" y="811"/>
                    </a:lnTo>
                    <a:lnTo>
                      <a:pt x="230" y="811"/>
                    </a:lnTo>
                    <a:lnTo>
                      <a:pt x="230" y="812"/>
                    </a:lnTo>
                    <a:lnTo>
                      <a:pt x="231" y="812"/>
                    </a:lnTo>
                    <a:lnTo>
                      <a:pt x="231" y="812"/>
                    </a:lnTo>
                    <a:lnTo>
                      <a:pt x="232" y="812"/>
                    </a:lnTo>
                    <a:lnTo>
                      <a:pt x="232" y="812"/>
                    </a:lnTo>
                    <a:lnTo>
                      <a:pt x="233" y="812"/>
                    </a:lnTo>
                    <a:lnTo>
                      <a:pt x="233" y="812"/>
                    </a:lnTo>
                    <a:lnTo>
                      <a:pt x="233" y="812"/>
                    </a:lnTo>
                    <a:lnTo>
                      <a:pt x="234" y="811"/>
                    </a:lnTo>
                    <a:lnTo>
                      <a:pt x="234" y="812"/>
                    </a:lnTo>
                    <a:lnTo>
                      <a:pt x="235" y="812"/>
                    </a:lnTo>
                    <a:lnTo>
                      <a:pt x="235" y="812"/>
                    </a:lnTo>
                    <a:lnTo>
                      <a:pt x="236" y="812"/>
                    </a:lnTo>
                    <a:lnTo>
                      <a:pt x="236" y="812"/>
                    </a:lnTo>
                    <a:lnTo>
                      <a:pt x="236" y="812"/>
                    </a:lnTo>
                    <a:lnTo>
                      <a:pt x="237" y="812"/>
                    </a:lnTo>
                    <a:lnTo>
                      <a:pt x="237" y="812"/>
                    </a:lnTo>
                    <a:lnTo>
                      <a:pt x="238" y="812"/>
                    </a:lnTo>
                    <a:lnTo>
                      <a:pt x="238" y="812"/>
                    </a:lnTo>
                    <a:lnTo>
                      <a:pt x="239" y="812"/>
                    </a:lnTo>
                    <a:lnTo>
                      <a:pt x="239" y="811"/>
                    </a:lnTo>
                    <a:lnTo>
                      <a:pt x="239" y="811"/>
                    </a:lnTo>
                    <a:lnTo>
                      <a:pt x="240" y="812"/>
                    </a:lnTo>
                    <a:lnTo>
                      <a:pt x="240" y="812"/>
                    </a:lnTo>
                    <a:lnTo>
                      <a:pt x="241" y="812"/>
                    </a:lnTo>
                    <a:lnTo>
                      <a:pt x="241" y="812"/>
                    </a:lnTo>
                    <a:lnTo>
                      <a:pt x="242" y="812"/>
                    </a:lnTo>
                    <a:lnTo>
                      <a:pt x="242" y="812"/>
                    </a:lnTo>
                    <a:lnTo>
                      <a:pt x="243" y="812"/>
                    </a:lnTo>
                    <a:lnTo>
                      <a:pt x="243" y="812"/>
                    </a:lnTo>
                    <a:lnTo>
                      <a:pt x="244" y="812"/>
                    </a:lnTo>
                    <a:lnTo>
                      <a:pt x="244" y="812"/>
                    </a:lnTo>
                    <a:lnTo>
                      <a:pt x="244" y="812"/>
                    </a:lnTo>
                    <a:lnTo>
                      <a:pt x="245" y="812"/>
                    </a:lnTo>
                    <a:lnTo>
                      <a:pt x="245" y="812"/>
                    </a:lnTo>
                    <a:lnTo>
                      <a:pt x="246" y="812"/>
                    </a:lnTo>
                    <a:lnTo>
                      <a:pt x="246" y="812"/>
                    </a:lnTo>
                    <a:lnTo>
                      <a:pt x="247" y="812"/>
                    </a:lnTo>
                    <a:lnTo>
                      <a:pt x="247" y="812"/>
                    </a:lnTo>
                    <a:lnTo>
                      <a:pt x="247" y="812"/>
                    </a:lnTo>
                    <a:lnTo>
                      <a:pt x="248" y="812"/>
                    </a:lnTo>
                    <a:lnTo>
                      <a:pt x="248" y="812"/>
                    </a:lnTo>
                    <a:lnTo>
                      <a:pt x="249" y="812"/>
                    </a:lnTo>
                    <a:lnTo>
                      <a:pt x="249" y="812"/>
                    </a:lnTo>
                    <a:lnTo>
                      <a:pt x="250" y="812"/>
                    </a:lnTo>
                    <a:lnTo>
                      <a:pt x="250" y="812"/>
                    </a:lnTo>
                    <a:lnTo>
                      <a:pt x="251" y="812"/>
                    </a:lnTo>
                    <a:lnTo>
                      <a:pt x="251" y="812"/>
                    </a:lnTo>
                    <a:lnTo>
                      <a:pt x="252" y="812"/>
                    </a:lnTo>
                    <a:lnTo>
                      <a:pt x="252" y="812"/>
                    </a:lnTo>
                    <a:lnTo>
                      <a:pt x="253" y="812"/>
                    </a:lnTo>
                    <a:lnTo>
                      <a:pt x="253" y="812"/>
                    </a:lnTo>
                    <a:lnTo>
                      <a:pt x="253" y="812"/>
                    </a:lnTo>
                    <a:lnTo>
                      <a:pt x="254" y="812"/>
                    </a:lnTo>
                    <a:lnTo>
                      <a:pt x="254" y="812"/>
                    </a:lnTo>
                    <a:lnTo>
                      <a:pt x="255" y="812"/>
                    </a:lnTo>
                    <a:lnTo>
                      <a:pt x="255" y="812"/>
                    </a:lnTo>
                    <a:lnTo>
                      <a:pt x="256" y="812"/>
                    </a:lnTo>
                    <a:lnTo>
                      <a:pt x="256" y="812"/>
                    </a:lnTo>
                    <a:lnTo>
                      <a:pt x="256" y="812"/>
                    </a:lnTo>
                    <a:lnTo>
                      <a:pt x="257" y="812"/>
                    </a:lnTo>
                    <a:lnTo>
                      <a:pt x="257" y="812"/>
                    </a:lnTo>
                    <a:lnTo>
                      <a:pt x="258" y="812"/>
                    </a:lnTo>
                    <a:lnTo>
                      <a:pt x="258" y="812"/>
                    </a:lnTo>
                    <a:lnTo>
                      <a:pt x="258" y="812"/>
                    </a:lnTo>
                    <a:lnTo>
                      <a:pt x="259" y="812"/>
                    </a:lnTo>
                    <a:lnTo>
                      <a:pt x="259" y="812"/>
                    </a:lnTo>
                    <a:lnTo>
                      <a:pt x="260" y="812"/>
                    </a:lnTo>
                    <a:lnTo>
                      <a:pt x="261" y="812"/>
                    </a:lnTo>
                    <a:lnTo>
                      <a:pt x="261" y="812"/>
                    </a:lnTo>
                    <a:lnTo>
                      <a:pt x="261" y="812"/>
                    </a:lnTo>
                    <a:lnTo>
                      <a:pt x="262" y="812"/>
                    </a:lnTo>
                    <a:lnTo>
                      <a:pt x="262" y="812"/>
                    </a:lnTo>
                    <a:lnTo>
                      <a:pt x="263" y="812"/>
                    </a:lnTo>
                    <a:lnTo>
                      <a:pt x="263" y="812"/>
                    </a:lnTo>
                    <a:lnTo>
                      <a:pt x="264" y="812"/>
                    </a:lnTo>
                    <a:lnTo>
                      <a:pt x="264" y="812"/>
                    </a:lnTo>
                    <a:lnTo>
                      <a:pt x="264" y="812"/>
                    </a:lnTo>
                    <a:lnTo>
                      <a:pt x="265" y="812"/>
                    </a:lnTo>
                    <a:lnTo>
                      <a:pt x="265" y="812"/>
                    </a:lnTo>
                    <a:lnTo>
                      <a:pt x="266" y="812"/>
                    </a:lnTo>
                    <a:lnTo>
                      <a:pt x="266" y="812"/>
                    </a:lnTo>
                    <a:lnTo>
                      <a:pt x="267" y="812"/>
                    </a:lnTo>
                    <a:lnTo>
                      <a:pt x="267" y="812"/>
                    </a:lnTo>
                    <a:lnTo>
                      <a:pt x="267" y="812"/>
                    </a:lnTo>
                    <a:lnTo>
                      <a:pt x="268" y="812"/>
                    </a:lnTo>
                    <a:lnTo>
                      <a:pt x="268" y="812"/>
                    </a:lnTo>
                    <a:lnTo>
                      <a:pt x="269" y="812"/>
                    </a:lnTo>
                    <a:lnTo>
                      <a:pt x="269" y="811"/>
                    </a:lnTo>
                    <a:lnTo>
                      <a:pt x="270" y="811"/>
                    </a:lnTo>
                    <a:lnTo>
                      <a:pt x="270" y="810"/>
                    </a:lnTo>
                    <a:lnTo>
                      <a:pt x="271" y="809"/>
                    </a:lnTo>
                    <a:lnTo>
                      <a:pt x="271" y="809"/>
                    </a:lnTo>
                    <a:lnTo>
                      <a:pt x="272" y="809"/>
                    </a:lnTo>
                    <a:lnTo>
                      <a:pt x="272" y="810"/>
                    </a:lnTo>
                    <a:lnTo>
                      <a:pt x="273" y="811"/>
                    </a:lnTo>
                    <a:lnTo>
                      <a:pt x="273" y="811"/>
                    </a:lnTo>
                    <a:lnTo>
                      <a:pt x="273" y="811"/>
                    </a:lnTo>
                    <a:lnTo>
                      <a:pt x="274" y="810"/>
                    </a:lnTo>
                    <a:lnTo>
                      <a:pt x="274" y="808"/>
                    </a:lnTo>
                    <a:lnTo>
                      <a:pt x="275" y="804"/>
                    </a:lnTo>
                    <a:lnTo>
                      <a:pt x="275" y="794"/>
                    </a:lnTo>
                    <a:lnTo>
                      <a:pt x="276" y="780"/>
                    </a:lnTo>
                    <a:lnTo>
                      <a:pt x="276" y="765"/>
                    </a:lnTo>
                    <a:lnTo>
                      <a:pt x="276" y="759"/>
                    </a:lnTo>
                    <a:lnTo>
                      <a:pt x="277" y="766"/>
                    </a:lnTo>
                    <a:lnTo>
                      <a:pt x="277" y="782"/>
                    </a:lnTo>
                    <a:lnTo>
                      <a:pt x="278" y="796"/>
                    </a:lnTo>
                    <a:lnTo>
                      <a:pt x="278" y="805"/>
                    </a:lnTo>
                    <a:lnTo>
                      <a:pt x="278" y="808"/>
                    </a:lnTo>
                    <a:lnTo>
                      <a:pt x="279" y="806"/>
                    </a:lnTo>
                    <a:lnTo>
                      <a:pt x="279" y="799"/>
                    </a:lnTo>
                    <a:lnTo>
                      <a:pt x="280" y="782"/>
                    </a:lnTo>
                    <a:lnTo>
                      <a:pt x="281" y="748"/>
                    </a:lnTo>
                    <a:lnTo>
                      <a:pt x="281" y="693"/>
                    </a:lnTo>
                    <a:lnTo>
                      <a:pt x="281" y="628"/>
                    </a:lnTo>
                    <a:lnTo>
                      <a:pt x="282" y="595"/>
                    </a:lnTo>
                    <a:lnTo>
                      <a:pt x="282" y="614"/>
                    </a:lnTo>
                    <a:lnTo>
                      <a:pt x="283" y="676"/>
                    </a:lnTo>
                    <a:lnTo>
                      <a:pt x="283" y="739"/>
                    </a:lnTo>
                    <a:lnTo>
                      <a:pt x="284" y="779"/>
                    </a:lnTo>
                    <a:lnTo>
                      <a:pt x="284" y="794"/>
                    </a:lnTo>
                    <a:lnTo>
                      <a:pt x="284" y="789"/>
                    </a:lnTo>
                    <a:lnTo>
                      <a:pt x="285" y="766"/>
                    </a:lnTo>
                    <a:lnTo>
                      <a:pt x="285" y="707"/>
                    </a:lnTo>
                    <a:lnTo>
                      <a:pt x="286" y="587"/>
                    </a:lnTo>
                    <a:lnTo>
                      <a:pt x="286" y="393"/>
                    </a:lnTo>
                    <a:lnTo>
                      <a:pt x="287" y="160"/>
                    </a:lnTo>
                    <a:lnTo>
                      <a:pt x="287" y="0"/>
                    </a:lnTo>
                    <a:lnTo>
                      <a:pt x="287" y="33"/>
                    </a:lnTo>
                    <a:lnTo>
                      <a:pt x="288" y="244"/>
                    </a:lnTo>
                    <a:lnTo>
                      <a:pt x="288" y="494"/>
                    </a:lnTo>
                    <a:lnTo>
                      <a:pt x="289" y="673"/>
                    </a:lnTo>
                    <a:lnTo>
                      <a:pt x="289" y="761"/>
                    </a:lnTo>
                    <a:lnTo>
                      <a:pt x="290" y="794"/>
                    </a:lnTo>
                    <a:lnTo>
                      <a:pt x="290" y="805"/>
                    </a:lnTo>
                    <a:lnTo>
                      <a:pt x="291" y="806"/>
                    </a:lnTo>
                    <a:lnTo>
                      <a:pt x="291" y="802"/>
                    </a:lnTo>
                    <a:lnTo>
                      <a:pt x="292" y="793"/>
                    </a:lnTo>
                    <a:lnTo>
                      <a:pt x="292" y="782"/>
                    </a:lnTo>
                    <a:lnTo>
                      <a:pt x="293" y="773"/>
                    </a:lnTo>
                    <a:lnTo>
                      <a:pt x="293" y="774"/>
                    </a:lnTo>
                    <a:lnTo>
                      <a:pt x="293" y="784"/>
                    </a:lnTo>
                    <a:lnTo>
                      <a:pt x="294" y="795"/>
                    </a:lnTo>
                    <a:lnTo>
                      <a:pt x="294" y="804"/>
                    </a:lnTo>
                    <a:lnTo>
                      <a:pt x="295" y="809"/>
                    </a:lnTo>
                    <a:lnTo>
                      <a:pt x="295" y="811"/>
                    </a:lnTo>
                    <a:lnTo>
                      <a:pt x="295" y="811"/>
                    </a:lnTo>
                    <a:lnTo>
                      <a:pt x="296" y="812"/>
                    </a:lnTo>
                    <a:lnTo>
                      <a:pt x="296" y="811"/>
                    </a:lnTo>
                    <a:lnTo>
                      <a:pt x="297" y="811"/>
                    </a:lnTo>
                    <a:lnTo>
                      <a:pt x="297" y="811"/>
                    </a:lnTo>
                    <a:lnTo>
                      <a:pt x="298" y="811"/>
                    </a:lnTo>
                    <a:lnTo>
                      <a:pt x="298" y="811"/>
                    </a:lnTo>
                    <a:lnTo>
                      <a:pt x="298" y="811"/>
                    </a:lnTo>
                    <a:lnTo>
                      <a:pt x="299" y="811"/>
                    </a:lnTo>
                    <a:lnTo>
                      <a:pt x="299" y="812"/>
                    </a:lnTo>
                    <a:lnTo>
                      <a:pt x="300" y="812"/>
                    </a:lnTo>
                    <a:lnTo>
                      <a:pt x="301" y="812"/>
                    </a:lnTo>
                    <a:lnTo>
                      <a:pt x="301" y="812"/>
                    </a:lnTo>
                    <a:lnTo>
                      <a:pt x="301" y="812"/>
                    </a:lnTo>
                    <a:lnTo>
                      <a:pt x="302" y="811"/>
                    </a:lnTo>
                    <a:lnTo>
                      <a:pt x="302" y="811"/>
                    </a:lnTo>
                    <a:lnTo>
                      <a:pt x="303" y="810"/>
                    </a:lnTo>
                    <a:lnTo>
                      <a:pt x="303" y="810"/>
                    </a:lnTo>
                    <a:lnTo>
                      <a:pt x="304" y="810"/>
                    </a:lnTo>
                    <a:lnTo>
                      <a:pt x="304" y="810"/>
                    </a:lnTo>
                    <a:lnTo>
                      <a:pt x="304" y="811"/>
                    </a:lnTo>
                    <a:lnTo>
                      <a:pt x="305" y="811"/>
                    </a:lnTo>
                    <a:lnTo>
                      <a:pt x="305" y="812"/>
                    </a:lnTo>
                    <a:lnTo>
                      <a:pt x="306" y="812"/>
                    </a:lnTo>
                    <a:lnTo>
                      <a:pt x="306" y="812"/>
                    </a:lnTo>
                    <a:lnTo>
                      <a:pt x="307" y="812"/>
                    </a:lnTo>
                    <a:lnTo>
                      <a:pt x="307" y="812"/>
                    </a:lnTo>
                    <a:lnTo>
                      <a:pt x="307" y="812"/>
                    </a:lnTo>
                    <a:lnTo>
                      <a:pt x="308" y="812"/>
                    </a:lnTo>
                    <a:lnTo>
                      <a:pt x="308" y="812"/>
                    </a:lnTo>
                    <a:lnTo>
                      <a:pt x="309" y="812"/>
                    </a:lnTo>
                    <a:lnTo>
                      <a:pt x="309" y="812"/>
                    </a:lnTo>
                    <a:lnTo>
                      <a:pt x="310" y="812"/>
                    </a:lnTo>
                    <a:lnTo>
                      <a:pt x="310" y="812"/>
                    </a:lnTo>
                    <a:lnTo>
                      <a:pt x="311" y="812"/>
                    </a:lnTo>
                  </a:path>
                </a:pathLst>
              </a:custGeom>
              <a:noFill/>
              <a:ln w="9525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4" name="Freeform 501">
                <a:extLst>
                  <a:ext uri="{FF2B5EF4-FFF2-40B4-BE49-F238E27FC236}">
                    <a16:creationId xmlns:a16="http://schemas.microsoft.com/office/drawing/2014/main" id="{ED9C492D-F0D4-45D2-9097-92FFF8EFE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8714" y="2109000"/>
                <a:ext cx="492125" cy="1987550"/>
              </a:xfrm>
              <a:custGeom>
                <a:avLst/>
                <a:gdLst>
                  <a:gd name="T0" fmla="*/ 4 w 310"/>
                  <a:gd name="T1" fmla="*/ 1252 h 1252"/>
                  <a:gd name="T2" fmla="*/ 9 w 310"/>
                  <a:gd name="T3" fmla="*/ 1252 h 1252"/>
                  <a:gd name="T4" fmla="*/ 14 w 310"/>
                  <a:gd name="T5" fmla="*/ 1252 h 1252"/>
                  <a:gd name="T6" fmla="*/ 19 w 310"/>
                  <a:gd name="T7" fmla="*/ 1252 h 1252"/>
                  <a:gd name="T8" fmla="*/ 24 w 310"/>
                  <a:gd name="T9" fmla="*/ 1252 h 1252"/>
                  <a:gd name="T10" fmla="*/ 29 w 310"/>
                  <a:gd name="T11" fmla="*/ 1252 h 1252"/>
                  <a:gd name="T12" fmla="*/ 33 w 310"/>
                  <a:gd name="T13" fmla="*/ 1252 h 1252"/>
                  <a:gd name="T14" fmla="*/ 38 w 310"/>
                  <a:gd name="T15" fmla="*/ 1251 h 1252"/>
                  <a:gd name="T16" fmla="*/ 43 w 310"/>
                  <a:gd name="T17" fmla="*/ 1250 h 1252"/>
                  <a:gd name="T18" fmla="*/ 48 w 310"/>
                  <a:gd name="T19" fmla="*/ 1224 h 1252"/>
                  <a:gd name="T20" fmla="*/ 53 w 310"/>
                  <a:gd name="T21" fmla="*/ 1150 h 1252"/>
                  <a:gd name="T22" fmla="*/ 58 w 310"/>
                  <a:gd name="T23" fmla="*/ 1235 h 1252"/>
                  <a:gd name="T24" fmla="*/ 63 w 310"/>
                  <a:gd name="T25" fmla="*/ 1229 h 1252"/>
                  <a:gd name="T26" fmla="*/ 67 w 310"/>
                  <a:gd name="T27" fmla="*/ 1235 h 1252"/>
                  <a:gd name="T28" fmla="*/ 73 w 310"/>
                  <a:gd name="T29" fmla="*/ 1250 h 1252"/>
                  <a:gd name="T30" fmla="*/ 77 w 310"/>
                  <a:gd name="T31" fmla="*/ 1252 h 1252"/>
                  <a:gd name="T32" fmla="*/ 82 w 310"/>
                  <a:gd name="T33" fmla="*/ 1252 h 1252"/>
                  <a:gd name="T34" fmla="*/ 87 w 310"/>
                  <a:gd name="T35" fmla="*/ 1252 h 1252"/>
                  <a:gd name="T36" fmla="*/ 92 w 310"/>
                  <a:gd name="T37" fmla="*/ 1252 h 1252"/>
                  <a:gd name="T38" fmla="*/ 97 w 310"/>
                  <a:gd name="T39" fmla="*/ 1252 h 1252"/>
                  <a:gd name="T40" fmla="*/ 102 w 310"/>
                  <a:gd name="T41" fmla="*/ 1252 h 1252"/>
                  <a:gd name="T42" fmla="*/ 107 w 310"/>
                  <a:gd name="T43" fmla="*/ 1252 h 1252"/>
                  <a:gd name="T44" fmla="*/ 112 w 310"/>
                  <a:gd name="T45" fmla="*/ 1251 h 1252"/>
                  <a:gd name="T46" fmla="*/ 116 w 310"/>
                  <a:gd name="T47" fmla="*/ 1251 h 1252"/>
                  <a:gd name="T48" fmla="*/ 121 w 310"/>
                  <a:gd name="T49" fmla="*/ 1238 h 1252"/>
                  <a:gd name="T50" fmla="*/ 126 w 310"/>
                  <a:gd name="T51" fmla="*/ 1250 h 1252"/>
                  <a:gd name="T52" fmla="*/ 131 w 310"/>
                  <a:gd name="T53" fmla="*/ 1251 h 1252"/>
                  <a:gd name="T54" fmla="*/ 136 w 310"/>
                  <a:gd name="T55" fmla="*/ 1252 h 1252"/>
                  <a:gd name="T56" fmla="*/ 141 w 310"/>
                  <a:gd name="T57" fmla="*/ 1252 h 1252"/>
                  <a:gd name="T58" fmla="*/ 146 w 310"/>
                  <a:gd name="T59" fmla="*/ 1252 h 1252"/>
                  <a:gd name="T60" fmla="*/ 151 w 310"/>
                  <a:gd name="T61" fmla="*/ 1252 h 1252"/>
                  <a:gd name="T62" fmla="*/ 155 w 310"/>
                  <a:gd name="T63" fmla="*/ 1252 h 1252"/>
                  <a:gd name="T64" fmla="*/ 161 w 310"/>
                  <a:gd name="T65" fmla="*/ 1252 h 1252"/>
                  <a:gd name="T66" fmla="*/ 165 w 310"/>
                  <a:gd name="T67" fmla="*/ 1252 h 1252"/>
                  <a:gd name="T68" fmla="*/ 170 w 310"/>
                  <a:gd name="T69" fmla="*/ 1252 h 1252"/>
                  <a:gd name="T70" fmla="*/ 175 w 310"/>
                  <a:gd name="T71" fmla="*/ 1252 h 1252"/>
                  <a:gd name="T72" fmla="*/ 180 w 310"/>
                  <a:gd name="T73" fmla="*/ 1251 h 1252"/>
                  <a:gd name="T74" fmla="*/ 185 w 310"/>
                  <a:gd name="T75" fmla="*/ 1250 h 1252"/>
                  <a:gd name="T76" fmla="*/ 190 w 310"/>
                  <a:gd name="T77" fmla="*/ 1251 h 1252"/>
                  <a:gd name="T78" fmla="*/ 195 w 310"/>
                  <a:gd name="T79" fmla="*/ 1243 h 1252"/>
                  <a:gd name="T80" fmla="*/ 200 w 310"/>
                  <a:gd name="T81" fmla="*/ 1197 h 1252"/>
                  <a:gd name="T82" fmla="*/ 204 w 310"/>
                  <a:gd name="T83" fmla="*/ 1249 h 1252"/>
                  <a:gd name="T84" fmla="*/ 209 w 310"/>
                  <a:gd name="T85" fmla="*/ 1251 h 1252"/>
                  <a:gd name="T86" fmla="*/ 214 w 310"/>
                  <a:gd name="T87" fmla="*/ 1252 h 1252"/>
                  <a:gd name="T88" fmla="*/ 219 w 310"/>
                  <a:gd name="T89" fmla="*/ 1252 h 1252"/>
                  <a:gd name="T90" fmla="*/ 224 w 310"/>
                  <a:gd name="T91" fmla="*/ 1252 h 1252"/>
                  <a:gd name="T92" fmla="*/ 229 w 310"/>
                  <a:gd name="T93" fmla="*/ 1252 h 1252"/>
                  <a:gd name="T94" fmla="*/ 234 w 310"/>
                  <a:gd name="T95" fmla="*/ 1252 h 1252"/>
                  <a:gd name="T96" fmla="*/ 239 w 310"/>
                  <a:gd name="T97" fmla="*/ 1252 h 1252"/>
                  <a:gd name="T98" fmla="*/ 243 w 310"/>
                  <a:gd name="T99" fmla="*/ 1252 h 1252"/>
                  <a:gd name="T100" fmla="*/ 249 w 310"/>
                  <a:gd name="T101" fmla="*/ 1252 h 1252"/>
                  <a:gd name="T102" fmla="*/ 253 w 310"/>
                  <a:gd name="T103" fmla="*/ 1251 h 1252"/>
                  <a:gd name="T104" fmla="*/ 258 w 310"/>
                  <a:gd name="T105" fmla="*/ 1251 h 1252"/>
                  <a:gd name="T106" fmla="*/ 263 w 310"/>
                  <a:gd name="T107" fmla="*/ 1251 h 1252"/>
                  <a:gd name="T108" fmla="*/ 268 w 310"/>
                  <a:gd name="T109" fmla="*/ 1251 h 1252"/>
                  <a:gd name="T110" fmla="*/ 273 w 310"/>
                  <a:gd name="T111" fmla="*/ 1250 h 1252"/>
                  <a:gd name="T112" fmla="*/ 278 w 310"/>
                  <a:gd name="T113" fmla="*/ 1249 h 1252"/>
                  <a:gd name="T114" fmla="*/ 283 w 310"/>
                  <a:gd name="T115" fmla="*/ 1247 h 1252"/>
                  <a:gd name="T116" fmla="*/ 288 w 310"/>
                  <a:gd name="T117" fmla="*/ 1248 h 1252"/>
                  <a:gd name="T118" fmla="*/ 292 w 310"/>
                  <a:gd name="T119" fmla="*/ 1251 h 1252"/>
                  <a:gd name="T120" fmla="*/ 297 w 310"/>
                  <a:gd name="T121" fmla="*/ 1252 h 1252"/>
                  <a:gd name="T122" fmla="*/ 302 w 310"/>
                  <a:gd name="T123" fmla="*/ 1252 h 1252"/>
                  <a:gd name="T124" fmla="*/ 307 w 310"/>
                  <a:gd name="T125" fmla="*/ 1252 h 1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0" h="1252">
                    <a:moveTo>
                      <a:pt x="0" y="1252"/>
                    </a:moveTo>
                    <a:lnTo>
                      <a:pt x="0" y="1252"/>
                    </a:lnTo>
                    <a:lnTo>
                      <a:pt x="1" y="1252"/>
                    </a:lnTo>
                    <a:lnTo>
                      <a:pt x="1" y="1252"/>
                    </a:lnTo>
                    <a:lnTo>
                      <a:pt x="2" y="1252"/>
                    </a:lnTo>
                    <a:lnTo>
                      <a:pt x="2" y="1252"/>
                    </a:lnTo>
                    <a:lnTo>
                      <a:pt x="2" y="1252"/>
                    </a:lnTo>
                    <a:lnTo>
                      <a:pt x="3" y="1252"/>
                    </a:lnTo>
                    <a:lnTo>
                      <a:pt x="3" y="1252"/>
                    </a:lnTo>
                    <a:lnTo>
                      <a:pt x="4" y="1252"/>
                    </a:lnTo>
                    <a:lnTo>
                      <a:pt x="4" y="1252"/>
                    </a:lnTo>
                    <a:lnTo>
                      <a:pt x="4" y="1252"/>
                    </a:lnTo>
                    <a:lnTo>
                      <a:pt x="5" y="1252"/>
                    </a:lnTo>
                    <a:lnTo>
                      <a:pt x="5" y="1252"/>
                    </a:lnTo>
                    <a:lnTo>
                      <a:pt x="6" y="1252"/>
                    </a:lnTo>
                    <a:lnTo>
                      <a:pt x="6" y="1252"/>
                    </a:lnTo>
                    <a:lnTo>
                      <a:pt x="7" y="1252"/>
                    </a:lnTo>
                    <a:lnTo>
                      <a:pt x="7" y="1252"/>
                    </a:lnTo>
                    <a:lnTo>
                      <a:pt x="7" y="1252"/>
                    </a:lnTo>
                    <a:lnTo>
                      <a:pt x="8" y="1252"/>
                    </a:lnTo>
                    <a:lnTo>
                      <a:pt x="9" y="1252"/>
                    </a:lnTo>
                    <a:lnTo>
                      <a:pt x="9" y="1252"/>
                    </a:lnTo>
                    <a:lnTo>
                      <a:pt x="10" y="1252"/>
                    </a:lnTo>
                    <a:lnTo>
                      <a:pt x="10" y="1252"/>
                    </a:lnTo>
                    <a:lnTo>
                      <a:pt x="10" y="1252"/>
                    </a:lnTo>
                    <a:lnTo>
                      <a:pt x="11" y="1252"/>
                    </a:lnTo>
                    <a:lnTo>
                      <a:pt x="11" y="1252"/>
                    </a:lnTo>
                    <a:lnTo>
                      <a:pt x="12" y="1252"/>
                    </a:lnTo>
                    <a:lnTo>
                      <a:pt x="12" y="1252"/>
                    </a:lnTo>
                    <a:lnTo>
                      <a:pt x="13" y="1252"/>
                    </a:lnTo>
                    <a:lnTo>
                      <a:pt x="13" y="1252"/>
                    </a:lnTo>
                    <a:lnTo>
                      <a:pt x="13" y="1252"/>
                    </a:lnTo>
                    <a:lnTo>
                      <a:pt x="14" y="1252"/>
                    </a:lnTo>
                    <a:lnTo>
                      <a:pt x="14" y="1252"/>
                    </a:lnTo>
                    <a:lnTo>
                      <a:pt x="15" y="1252"/>
                    </a:lnTo>
                    <a:lnTo>
                      <a:pt x="15" y="1252"/>
                    </a:lnTo>
                    <a:lnTo>
                      <a:pt x="16" y="1252"/>
                    </a:lnTo>
                    <a:lnTo>
                      <a:pt x="16" y="1252"/>
                    </a:lnTo>
                    <a:lnTo>
                      <a:pt x="16" y="1252"/>
                    </a:lnTo>
                    <a:lnTo>
                      <a:pt x="17" y="1252"/>
                    </a:lnTo>
                    <a:lnTo>
                      <a:pt x="17" y="1252"/>
                    </a:lnTo>
                    <a:lnTo>
                      <a:pt x="18" y="1252"/>
                    </a:lnTo>
                    <a:lnTo>
                      <a:pt x="18" y="1252"/>
                    </a:lnTo>
                    <a:lnTo>
                      <a:pt x="19" y="1252"/>
                    </a:lnTo>
                    <a:lnTo>
                      <a:pt x="19" y="1252"/>
                    </a:lnTo>
                    <a:lnTo>
                      <a:pt x="20" y="1252"/>
                    </a:lnTo>
                    <a:lnTo>
                      <a:pt x="20" y="1252"/>
                    </a:lnTo>
                    <a:lnTo>
                      <a:pt x="21" y="1252"/>
                    </a:lnTo>
                    <a:lnTo>
                      <a:pt x="21" y="1252"/>
                    </a:lnTo>
                    <a:lnTo>
                      <a:pt x="21" y="1252"/>
                    </a:lnTo>
                    <a:lnTo>
                      <a:pt x="22" y="1252"/>
                    </a:lnTo>
                    <a:lnTo>
                      <a:pt x="22" y="1252"/>
                    </a:lnTo>
                    <a:lnTo>
                      <a:pt x="23" y="1252"/>
                    </a:lnTo>
                    <a:lnTo>
                      <a:pt x="23" y="1252"/>
                    </a:lnTo>
                    <a:lnTo>
                      <a:pt x="24" y="1252"/>
                    </a:lnTo>
                    <a:lnTo>
                      <a:pt x="24" y="1252"/>
                    </a:lnTo>
                    <a:lnTo>
                      <a:pt x="24" y="1252"/>
                    </a:lnTo>
                    <a:lnTo>
                      <a:pt x="25" y="1252"/>
                    </a:lnTo>
                    <a:lnTo>
                      <a:pt x="25" y="1252"/>
                    </a:lnTo>
                    <a:lnTo>
                      <a:pt x="26" y="1252"/>
                    </a:lnTo>
                    <a:lnTo>
                      <a:pt x="26" y="1252"/>
                    </a:lnTo>
                    <a:lnTo>
                      <a:pt x="27" y="1252"/>
                    </a:lnTo>
                    <a:lnTo>
                      <a:pt x="27" y="1252"/>
                    </a:lnTo>
                    <a:lnTo>
                      <a:pt x="27" y="1252"/>
                    </a:lnTo>
                    <a:lnTo>
                      <a:pt x="28" y="1252"/>
                    </a:lnTo>
                    <a:lnTo>
                      <a:pt x="29" y="1252"/>
                    </a:lnTo>
                    <a:lnTo>
                      <a:pt x="29" y="1252"/>
                    </a:lnTo>
                    <a:lnTo>
                      <a:pt x="30" y="1252"/>
                    </a:lnTo>
                    <a:lnTo>
                      <a:pt x="30" y="1252"/>
                    </a:lnTo>
                    <a:lnTo>
                      <a:pt x="30" y="1252"/>
                    </a:lnTo>
                    <a:lnTo>
                      <a:pt x="31" y="1252"/>
                    </a:lnTo>
                    <a:lnTo>
                      <a:pt x="31" y="1252"/>
                    </a:lnTo>
                    <a:lnTo>
                      <a:pt x="32" y="1252"/>
                    </a:lnTo>
                    <a:lnTo>
                      <a:pt x="32" y="1252"/>
                    </a:lnTo>
                    <a:lnTo>
                      <a:pt x="33" y="1252"/>
                    </a:lnTo>
                    <a:lnTo>
                      <a:pt x="33" y="1252"/>
                    </a:lnTo>
                    <a:lnTo>
                      <a:pt x="33" y="1252"/>
                    </a:lnTo>
                    <a:lnTo>
                      <a:pt x="34" y="1252"/>
                    </a:lnTo>
                    <a:lnTo>
                      <a:pt x="34" y="1252"/>
                    </a:lnTo>
                    <a:lnTo>
                      <a:pt x="35" y="1252"/>
                    </a:lnTo>
                    <a:lnTo>
                      <a:pt x="35" y="1252"/>
                    </a:lnTo>
                    <a:lnTo>
                      <a:pt x="36" y="1252"/>
                    </a:lnTo>
                    <a:lnTo>
                      <a:pt x="36" y="1252"/>
                    </a:lnTo>
                    <a:lnTo>
                      <a:pt x="36" y="1252"/>
                    </a:lnTo>
                    <a:lnTo>
                      <a:pt x="37" y="1252"/>
                    </a:lnTo>
                    <a:lnTo>
                      <a:pt x="37" y="1252"/>
                    </a:lnTo>
                    <a:lnTo>
                      <a:pt x="38" y="1251"/>
                    </a:lnTo>
                    <a:lnTo>
                      <a:pt x="38" y="1251"/>
                    </a:lnTo>
                    <a:lnTo>
                      <a:pt x="39" y="1251"/>
                    </a:lnTo>
                    <a:lnTo>
                      <a:pt x="39" y="1250"/>
                    </a:lnTo>
                    <a:lnTo>
                      <a:pt x="40" y="1249"/>
                    </a:lnTo>
                    <a:lnTo>
                      <a:pt x="40" y="1248"/>
                    </a:lnTo>
                    <a:lnTo>
                      <a:pt x="41" y="1249"/>
                    </a:lnTo>
                    <a:lnTo>
                      <a:pt x="41" y="1249"/>
                    </a:lnTo>
                    <a:lnTo>
                      <a:pt x="41" y="1250"/>
                    </a:lnTo>
                    <a:lnTo>
                      <a:pt x="42" y="1251"/>
                    </a:lnTo>
                    <a:lnTo>
                      <a:pt x="42" y="1251"/>
                    </a:lnTo>
                    <a:lnTo>
                      <a:pt x="43" y="1251"/>
                    </a:lnTo>
                    <a:lnTo>
                      <a:pt x="43" y="1250"/>
                    </a:lnTo>
                    <a:lnTo>
                      <a:pt x="44" y="1248"/>
                    </a:lnTo>
                    <a:lnTo>
                      <a:pt x="44" y="1244"/>
                    </a:lnTo>
                    <a:lnTo>
                      <a:pt x="44" y="1236"/>
                    </a:lnTo>
                    <a:lnTo>
                      <a:pt x="45" y="1225"/>
                    </a:lnTo>
                    <a:lnTo>
                      <a:pt x="45" y="1216"/>
                    </a:lnTo>
                    <a:lnTo>
                      <a:pt x="46" y="1215"/>
                    </a:lnTo>
                    <a:lnTo>
                      <a:pt x="46" y="1223"/>
                    </a:lnTo>
                    <a:lnTo>
                      <a:pt x="47" y="1234"/>
                    </a:lnTo>
                    <a:lnTo>
                      <a:pt x="47" y="1239"/>
                    </a:lnTo>
                    <a:lnTo>
                      <a:pt x="47" y="1237"/>
                    </a:lnTo>
                    <a:lnTo>
                      <a:pt x="48" y="1224"/>
                    </a:lnTo>
                    <a:lnTo>
                      <a:pt x="49" y="1190"/>
                    </a:lnTo>
                    <a:lnTo>
                      <a:pt x="49" y="1109"/>
                    </a:lnTo>
                    <a:lnTo>
                      <a:pt x="50" y="940"/>
                    </a:lnTo>
                    <a:lnTo>
                      <a:pt x="50" y="655"/>
                    </a:lnTo>
                    <a:lnTo>
                      <a:pt x="50" y="295"/>
                    </a:lnTo>
                    <a:lnTo>
                      <a:pt x="51" y="8"/>
                    </a:lnTo>
                    <a:lnTo>
                      <a:pt x="51" y="0"/>
                    </a:lnTo>
                    <a:lnTo>
                      <a:pt x="52" y="282"/>
                    </a:lnTo>
                    <a:lnTo>
                      <a:pt x="52" y="677"/>
                    </a:lnTo>
                    <a:lnTo>
                      <a:pt x="53" y="985"/>
                    </a:lnTo>
                    <a:lnTo>
                      <a:pt x="53" y="1150"/>
                    </a:lnTo>
                    <a:lnTo>
                      <a:pt x="53" y="1217"/>
                    </a:lnTo>
                    <a:lnTo>
                      <a:pt x="54" y="1238"/>
                    </a:lnTo>
                    <a:lnTo>
                      <a:pt x="54" y="1240"/>
                    </a:lnTo>
                    <a:lnTo>
                      <a:pt x="55" y="1231"/>
                    </a:lnTo>
                    <a:lnTo>
                      <a:pt x="55" y="1215"/>
                    </a:lnTo>
                    <a:lnTo>
                      <a:pt x="56" y="1194"/>
                    </a:lnTo>
                    <a:lnTo>
                      <a:pt x="56" y="1177"/>
                    </a:lnTo>
                    <a:lnTo>
                      <a:pt x="56" y="1176"/>
                    </a:lnTo>
                    <a:lnTo>
                      <a:pt x="57" y="1194"/>
                    </a:lnTo>
                    <a:lnTo>
                      <a:pt x="57" y="1217"/>
                    </a:lnTo>
                    <a:lnTo>
                      <a:pt x="58" y="1235"/>
                    </a:lnTo>
                    <a:lnTo>
                      <a:pt x="58" y="1245"/>
                    </a:lnTo>
                    <a:lnTo>
                      <a:pt x="59" y="1249"/>
                    </a:lnTo>
                    <a:lnTo>
                      <a:pt x="59" y="1250"/>
                    </a:lnTo>
                    <a:lnTo>
                      <a:pt x="60" y="1248"/>
                    </a:lnTo>
                    <a:lnTo>
                      <a:pt x="60" y="1243"/>
                    </a:lnTo>
                    <a:lnTo>
                      <a:pt x="61" y="1236"/>
                    </a:lnTo>
                    <a:lnTo>
                      <a:pt x="61" y="1224"/>
                    </a:lnTo>
                    <a:lnTo>
                      <a:pt x="61" y="1213"/>
                    </a:lnTo>
                    <a:lnTo>
                      <a:pt x="62" y="1209"/>
                    </a:lnTo>
                    <a:lnTo>
                      <a:pt x="62" y="1217"/>
                    </a:lnTo>
                    <a:lnTo>
                      <a:pt x="63" y="1229"/>
                    </a:lnTo>
                    <a:lnTo>
                      <a:pt x="63" y="1241"/>
                    </a:lnTo>
                    <a:lnTo>
                      <a:pt x="64" y="1247"/>
                    </a:lnTo>
                    <a:lnTo>
                      <a:pt x="64" y="1250"/>
                    </a:lnTo>
                    <a:lnTo>
                      <a:pt x="64" y="1250"/>
                    </a:lnTo>
                    <a:lnTo>
                      <a:pt x="65" y="1250"/>
                    </a:lnTo>
                    <a:lnTo>
                      <a:pt x="65" y="1247"/>
                    </a:lnTo>
                    <a:lnTo>
                      <a:pt x="66" y="1242"/>
                    </a:lnTo>
                    <a:lnTo>
                      <a:pt x="66" y="1236"/>
                    </a:lnTo>
                    <a:lnTo>
                      <a:pt x="67" y="1231"/>
                    </a:lnTo>
                    <a:lnTo>
                      <a:pt x="67" y="1231"/>
                    </a:lnTo>
                    <a:lnTo>
                      <a:pt x="67" y="1235"/>
                    </a:lnTo>
                    <a:lnTo>
                      <a:pt x="68" y="1241"/>
                    </a:lnTo>
                    <a:lnTo>
                      <a:pt x="69" y="1247"/>
                    </a:lnTo>
                    <a:lnTo>
                      <a:pt x="69" y="1250"/>
                    </a:lnTo>
                    <a:lnTo>
                      <a:pt x="70" y="1251"/>
                    </a:lnTo>
                    <a:lnTo>
                      <a:pt x="70" y="1252"/>
                    </a:lnTo>
                    <a:lnTo>
                      <a:pt x="70" y="1252"/>
                    </a:lnTo>
                    <a:lnTo>
                      <a:pt x="71" y="1251"/>
                    </a:lnTo>
                    <a:lnTo>
                      <a:pt x="71" y="1251"/>
                    </a:lnTo>
                    <a:lnTo>
                      <a:pt x="72" y="1250"/>
                    </a:lnTo>
                    <a:lnTo>
                      <a:pt x="72" y="1250"/>
                    </a:lnTo>
                    <a:lnTo>
                      <a:pt x="73" y="1250"/>
                    </a:lnTo>
                    <a:lnTo>
                      <a:pt x="73" y="1251"/>
                    </a:lnTo>
                    <a:lnTo>
                      <a:pt x="73" y="1251"/>
                    </a:lnTo>
                    <a:lnTo>
                      <a:pt x="74" y="1251"/>
                    </a:lnTo>
                    <a:lnTo>
                      <a:pt x="74" y="1252"/>
                    </a:lnTo>
                    <a:lnTo>
                      <a:pt x="75" y="1252"/>
                    </a:lnTo>
                    <a:lnTo>
                      <a:pt x="75" y="1252"/>
                    </a:lnTo>
                    <a:lnTo>
                      <a:pt x="75" y="1252"/>
                    </a:lnTo>
                    <a:lnTo>
                      <a:pt x="76" y="1252"/>
                    </a:lnTo>
                    <a:lnTo>
                      <a:pt x="76" y="1252"/>
                    </a:lnTo>
                    <a:lnTo>
                      <a:pt x="77" y="1252"/>
                    </a:lnTo>
                    <a:lnTo>
                      <a:pt x="77" y="1252"/>
                    </a:lnTo>
                    <a:lnTo>
                      <a:pt x="78" y="1252"/>
                    </a:lnTo>
                    <a:lnTo>
                      <a:pt x="78" y="1252"/>
                    </a:lnTo>
                    <a:lnTo>
                      <a:pt x="79" y="1252"/>
                    </a:lnTo>
                    <a:lnTo>
                      <a:pt x="79" y="1252"/>
                    </a:lnTo>
                    <a:lnTo>
                      <a:pt x="80" y="1252"/>
                    </a:lnTo>
                    <a:lnTo>
                      <a:pt x="80" y="1252"/>
                    </a:lnTo>
                    <a:lnTo>
                      <a:pt x="81" y="1252"/>
                    </a:lnTo>
                    <a:lnTo>
                      <a:pt x="81" y="1252"/>
                    </a:lnTo>
                    <a:lnTo>
                      <a:pt x="81" y="1252"/>
                    </a:lnTo>
                    <a:lnTo>
                      <a:pt x="82" y="1252"/>
                    </a:lnTo>
                    <a:lnTo>
                      <a:pt x="82" y="1252"/>
                    </a:lnTo>
                    <a:lnTo>
                      <a:pt x="83" y="1252"/>
                    </a:lnTo>
                    <a:lnTo>
                      <a:pt x="83" y="1252"/>
                    </a:lnTo>
                    <a:lnTo>
                      <a:pt x="84" y="1252"/>
                    </a:lnTo>
                    <a:lnTo>
                      <a:pt x="84" y="1252"/>
                    </a:lnTo>
                    <a:lnTo>
                      <a:pt x="84" y="1252"/>
                    </a:lnTo>
                    <a:lnTo>
                      <a:pt x="85" y="1252"/>
                    </a:lnTo>
                    <a:lnTo>
                      <a:pt x="85" y="1252"/>
                    </a:lnTo>
                    <a:lnTo>
                      <a:pt x="86" y="1252"/>
                    </a:lnTo>
                    <a:lnTo>
                      <a:pt x="86" y="1252"/>
                    </a:lnTo>
                    <a:lnTo>
                      <a:pt x="87" y="1252"/>
                    </a:lnTo>
                    <a:lnTo>
                      <a:pt x="87" y="1252"/>
                    </a:lnTo>
                    <a:lnTo>
                      <a:pt x="88" y="1252"/>
                    </a:lnTo>
                    <a:lnTo>
                      <a:pt x="88" y="1252"/>
                    </a:lnTo>
                    <a:lnTo>
                      <a:pt x="89" y="1252"/>
                    </a:lnTo>
                    <a:lnTo>
                      <a:pt x="89" y="1252"/>
                    </a:lnTo>
                    <a:lnTo>
                      <a:pt x="90" y="1252"/>
                    </a:lnTo>
                    <a:lnTo>
                      <a:pt x="90" y="1252"/>
                    </a:lnTo>
                    <a:lnTo>
                      <a:pt x="90" y="1252"/>
                    </a:lnTo>
                    <a:lnTo>
                      <a:pt x="91" y="1252"/>
                    </a:lnTo>
                    <a:lnTo>
                      <a:pt x="91" y="1252"/>
                    </a:lnTo>
                    <a:lnTo>
                      <a:pt x="92" y="1252"/>
                    </a:lnTo>
                    <a:lnTo>
                      <a:pt x="92" y="1252"/>
                    </a:lnTo>
                    <a:lnTo>
                      <a:pt x="92" y="1252"/>
                    </a:lnTo>
                    <a:lnTo>
                      <a:pt x="93" y="1252"/>
                    </a:lnTo>
                    <a:lnTo>
                      <a:pt x="93" y="1252"/>
                    </a:lnTo>
                    <a:lnTo>
                      <a:pt x="94" y="1252"/>
                    </a:lnTo>
                    <a:lnTo>
                      <a:pt x="94" y="1252"/>
                    </a:lnTo>
                    <a:lnTo>
                      <a:pt x="95" y="1252"/>
                    </a:lnTo>
                    <a:lnTo>
                      <a:pt x="95" y="1252"/>
                    </a:lnTo>
                    <a:lnTo>
                      <a:pt x="95" y="1252"/>
                    </a:lnTo>
                    <a:lnTo>
                      <a:pt x="96" y="1252"/>
                    </a:lnTo>
                    <a:lnTo>
                      <a:pt x="96" y="1252"/>
                    </a:lnTo>
                    <a:lnTo>
                      <a:pt x="97" y="1252"/>
                    </a:lnTo>
                    <a:lnTo>
                      <a:pt x="98" y="1252"/>
                    </a:lnTo>
                    <a:lnTo>
                      <a:pt x="98" y="1252"/>
                    </a:lnTo>
                    <a:lnTo>
                      <a:pt x="98" y="1252"/>
                    </a:lnTo>
                    <a:lnTo>
                      <a:pt x="99" y="1252"/>
                    </a:lnTo>
                    <a:lnTo>
                      <a:pt x="99" y="1252"/>
                    </a:lnTo>
                    <a:lnTo>
                      <a:pt x="100" y="1252"/>
                    </a:lnTo>
                    <a:lnTo>
                      <a:pt x="100" y="1252"/>
                    </a:lnTo>
                    <a:lnTo>
                      <a:pt x="101" y="1252"/>
                    </a:lnTo>
                    <a:lnTo>
                      <a:pt x="101" y="1252"/>
                    </a:lnTo>
                    <a:lnTo>
                      <a:pt x="101" y="1252"/>
                    </a:lnTo>
                    <a:lnTo>
                      <a:pt x="102" y="1252"/>
                    </a:lnTo>
                    <a:lnTo>
                      <a:pt x="102" y="1252"/>
                    </a:lnTo>
                    <a:lnTo>
                      <a:pt x="103" y="1252"/>
                    </a:lnTo>
                    <a:lnTo>
                      <a:pt x="103" y="1252"/>
                    </a:lnTo>
                    <a:lnTo>
                      <a:pt x="104" y="1252"/>
                    </a:lnTo>
                    <a:lnTo>
                      <a:pt x="104" y="1251"/>
                    </a:lnTo>
                    <a:lnTo>
                      <a:pt x="104" y="1251"/>
                    </a:lnTo>
                    <a:lnTo>
                      <a:pt x="105" y="1251"/>
                    </a:lnTo>
                    <a:lnTo>
                      <a:pt x="105" y="1252"/>
                    </a:lnTo>
                    <a:lnTo>
                      <a:pt x="106" y="1252"/>
                    </a:lnTo>
                    <a:lnTo>
                      <a:pt x="106" y="1252"/>
                    </a:lnTo>
                    <a:lnTo>
                      <a:pt x="107" y="1252"/>
                    </a:lnTo>
                    <a:lnTo>
                      <a:pt x="107" y="1252"/>
                    </a:lnTo>
                    <a:lnTo>
                      <a:pt x="108" y="1251"/>
                    </a:lnTo>
                    <a:lnTo>
                      <a:pt x="108" y="1250"/>
                    </a:lnTo>
                    <a:lnTo>
                      <a:pt x="109" y="1250"/>
                    </a:lnTo>
                    <a:lnTo>
                      <a:pt x="109" y="1249"/>
                    </a:lnTo>
                    <a:lnTo>
                      <a:pt x="110" y="1248"/>
                    </a:lnTo>
                    <a:lnTo>
                      <a:pt x="110" y="1248"/>
                    </a:lnTo>
                    <a:lnTo>
                      <a:pt x="110" y="1249"/>
                    </a:lnTo>
                    <a:lnTo>
                      <a:pt x="111" y="1250"/>
                    </a:lnTo>
                    <a:lnTo>
                      <a:pt x="111" y="1251"/>
                    </a:lnTo>
                    <a:lnTo>
                      <a:pt x="112" y="1251"/>
                    </a:lnTo>
                    <a:lnTo>
                      <a:pt x="112" y="1252"/>
                    </a:lnTo>
                    <a:lnTo>
                      <a:pt x="112" y="1252"/>
                    </a:lnTo>
                    <a:lnTo>
                      <a:pt x="113" y="1251"/>
                    </a:lnTo>
                    <a:lnTo>
                      <a:pt x="113" y="1251"/>
                    </a:lnTo>
                    <a:lnTo>
                      <a:pt x="114" y="1251"/>
                    </a:lnTo>
                    <a:lnTo>
                      <a:pt x="114" y="1250"/>
                    </a:lnTo>
                    <a:lnTo>
                      <a:pt x="115" y="1250"/>
                    </a:lnTo>
                    <a:lnTo>
                      <a:pt x="115" y="1250"/>
                    </a:lnTo>
                    <a:lnTo>
                      <a:pt x="115" y="1250"/>
                    </a:lnTo>
                    <a:lnTo>
                      <a:pt x="116" y="1250"/>
                    </a:lnTo>
                    <a:lnTo>
                      <a:pt x="116" y="1251"/>
                    </a:lnTo>
                    <a:lnTo>
                      <a:pt x="117" y="1251"/>
                    </a:lnTo>
                    <a:lnTo>
                      <a:pt x="118" y="1251"/>
                    </a:lnTo>
                    <a:lnTo>
                      <a:pt x="118" y="1250"/>
                    </a:lnTo>
                    <a:lnTo>
                      <a:pt x="118" y="1249"/>
                    </a:lnTo>
                    <a:lnTo>
                      <a:pt x="119" y="1245"/>
                    </a:lnTo>
                    <a:lnTo>
                      <a:pt x="119" y="1240"/>
                    </a:lnTo>
                    <a:lnTo>
                      <a:pt x="120" y="1234"/>
                    </a:lnTo>
                    <a:lnTo>
                      <a:pt x="120" y="1228"/>
                    </a:lnTo>
                    <a:lnTo>
                      <a:pt x="121" y="1226"/>
                    </a:lnTo>
                    <a:lnTo>
                      <a:pt x="121" y="1230"/>
                    </a:lnTo>
                    <a:lnTo>
                      <a:pt x="121" y="1238"/>
                    </a:lnTo>
                    <a:lnTo>
                      <a:pt x="122" y="1245"/>
                    </a:lnTo>
                    <a:lnTo>
                      <a:pt x="122" y="1249"/>
                    </a:lnTo>
                    <a:lnTo>
                      <a:pt x="123" y="1251"/>
                    </a:lnTo>
                    <a:lnTo>
                      <a:pt x="123" y="1251"/>
                    </a:lnTo>
                    <a:lnTo>
                      <a:pt x="124" y="1251"/>
                    </a:lnTo>
                    <a:lnTo>
                      <a:pt x="124" y="1251"/>
                    </a:lnTo>
                    <a:lnTo>
                      <a:pt x="124" y="1251"/>
                    </a:lnTo>
                    <a:lnTo>
                      <a:pt x="125" y="1250"/>
                    </a:lnTo>
                    <a:lnTo>
                      <a:pt x="125" y="1250"/>
                    </a:lnTo>
                    <a:lnTo>
                      <a:pt x="126" y="1249"/>
                    </a:lnTo>
                    <a:lnTo>
                      <a:pt x="126" y="1250"/>
                    </a:lnTo>
                    <a:lnTo>
                      <a:pt x="127" y="1250"/>
                    </a:lnTo>
                    <a:lnTo>
                      <a:pt x="127" y="1251"/>
                    </a:lnTo>
                    <a:lnTo>
                      <a:pt x="128" y="1251"/>
                    </a:lnTo>
                    <a:lnTo>
                      <a:pt x="128" y="1252"/>
                    </a:lnTo>
                    <a:lnTo>
                      <a:pt x="129" y="1252"/>
                    </a:lnTo>
                    <a:lnTo>
                      <a:pt x="129" y="1252"/>
                    </a:lnTo>
                    <a:lnTo>
                      <a:pt x="129" y="1252"/>
                    </a:lnTo>
                    <a:lnTo>
                      <a:pt x="130" y="1252"/>
                    </a:lnTo>
                    <a:lnTo>
                      <a:pt x="130" y="1252"/>
                    </a:lnTo>
                    <a:lnTo>
                      <a:pt x="131" y="1252"/>
                    </a:lnTo>
                    <a:lnTo>
                      <a:pt x="131" y="1251"/>
                    </a:lnTo>
                    <a:lnTo>
                      <a:pt x="132" y="1251"/>
                    </a:lnTo>
                    <a:lnTo>
                      <a:pt x="132" y="1251"/>
                    </a:lnTo>
                    <a:lnTo>
                      <a:pt x="132" y="1252"/>
                    </a:lnTo>
                    <a:lnTo>
                      <a:pt x="133" y="1252"/>
                    </a:lnTo>
                    <a:lnTo>
                      <a:pt x="133" y="1252"/>
                    </a:lnTo>
                    <a:lnTo>
                      <a:pt x="134" y="1252"/>
                    </a:lnTo>
                    <a:lnTo>
                      <a:pt x="134" y="1252"/>
                    </a:lnTo>
                    <a:lnTo>
                      <a:pt x="135" y="1252"/>
                    </a:lnTo>
                    <a:lnTo>
                      <a:pt x="135" y="1252"/>
                    </a:lnTo>
                    <a:lnTo>
                      <a:pt x="135" y="1252"/>
                    </a:lnTo>
                    <a:lnTo>
                      <a:pt x="136" y="1252"/>
                    </a:lnTo>
                    <a:lnTo>
                      <a:pt x="136" y="1252"/>
                    </a:lnTo>
                    <a:lnTo>
                      <a:pt x="137" y="1252"/>
                    </a:lnTo>
                    <a:lnTo>
                      <a:pt x="138" y="1252"/>
                    </a:lnTo>
                    <a:lnTo>
                      <a:pt x="138" y="1252"/>
                    </a:lnTo>
                    <a:lnTo>
                      <a:pt x="138" y="1252"/>
                    </a:lnTo>
                    <a:lnTo>
                      <a:pt x="139" y="1252"/>
                    </a:lnTo>
                    <a:lnTo>
                      <a:pt x="139" y="1252"/>
                    </a:lnTo>
                    <a:lnTo>
                      <a:pt x="140" y="1252"/>
                    </a:lnTo>
                    <a:lnTo>
                      <a:pt x="140" y="1252"/>
                    </a:lnTo>
                    <a:lnTo>
                      <a:pt x="141" y="1252"/>
                    </a:lnTo>
                    <a:lnTo>
                      <a:pt x="141" y="1252"/>
                    </a:lnTo>
                    <a:lnTo>
                      <a:pt x="141" y="1252"/>
                    </a:lnTo>
                    <a:lnTo>
                      <a:pt x="142" y="1252"/>
                    </a:lnTo>
                    <a:lnTo>
                      <a:pt x="142" y="1252"/>
                    </a:lnTo>
                    <a:lnTo>
                      <a:pt x="143" y="1252"/>
                    </a:lnTo>
                    <a:lnTo>
                      <a:pt x="143" y="1252"/>
                    </a:lnTo>
                    <a:lnTo>
                      <a:pt x="144" y="1252"/>
                    </a:lnTo>
                    <a:lnTo>
                      <a:pt x="144" y="1252"/>
                    </a:lnTo>
                    <a:lnTo>
                      <a:pt x="144" y="1252"/>
                    </a:lnTo>
                    <a:lnTo>
                      <a:pt x="145" y="1252"/>
                    </a:lnTo>
                    <a:lnTo>
                      <a:pt x="145" y="1252"/>
                    </a:lnTo>
                    <a:lnTo>
                      <a:pt x="146" y="1252"/>
                    </a:lnTo>
                    <a:lnTo>
                      <a:pt x="146" y="1252"/>
                    </a:lnTo>
                    <a:lnTo>
                      <a:pt x="146" y="1252"/>
                    </a:lnTo>
                    <a:lnTo>
                      <a:pt x="147" y="1252"/>
                    </a:lnTo>
                    <a:lnTo>
                      <a:pt x="148" y="1252"/>
                    </a:lnTo>
                    <a:lnTo>
                      <a:pt x="148" y="1252"/>
                    </a:lnTo>
                    <a:lnTo>
                      <a:pt x="149" y="1252"/>
                    </a:lnTo>
                    <a:lnTo>
                      <a:pt x="149" y="1252"/>
                    </a:lnTo>
                    <a:lnTo>
                      <a:pt x="149" y="1252"/>
                    </a:lnTo>
                    <a:lnTo>
                      <a:pt x="150" y="1252"/>
                    </a:lnTo>
                    <a:lnTo>
                      <a:pt x="150" y="1252"/>
                    </a:lnTo>
                    <a:lnTo>
                      <a:pt x="151" y="1252"/>
                    </a:lnTo>
                    <a:lnTo>
                      <a:pt x="151" y="1252"/>
                    </a:lnTo>
                    <a:lnTo>
                      <a:pt x="152" y="1252"/>
                    </a:lnTo>
                    <a:lnTo>
                      <a:pt x="152" y="1252"/>
                    </a:lnTo>
                    <a:lnTo>
                      <a:pt x="152" y="1252"/>
                    </a:lnTo>
                    <a:lnTo>
                      <a:pt x="153" y="1252"/>
                    </a:lnTo>
                    <a:lnTo>
                      <a:pt x="153" y="1252"/>
                    </a:lnTo>
                    <a:lnTo>
                      <a:pt x="154" y="1252"/>
                    </a:lnTo>
                    <a:lnTo>
                      <a:pt x="154" y="1252"/>
                    </a:lnTo>
                    <a:lnTo>
                      <a:pt x="155" y="1252"/>
                    </a:lnTo>
                    <a:lnTo>
                      <a:pt x="155" y="1252"/>
                    </a:lnTo>
                    <a:lnTo>
                      <a:pt x="155" y="1252"/>
                    </a:lnTo>
                    <a:lnTo>
                      <a:pt x="156" y="1252"/>
                    </a:lnTo>
                    <a:lnTo>
                      <a:pt x="156" y="1252"/>
                    </a:lnTo>
                    <a:lnTo>
                      <a:pt x="157" y="1252"/>
                    </a:lnTo>
                    <a:lnTo>
                      <a:pt x="158" y="1252"/>
                    </a:lnTo>
                    <a:lnTo>
                      <a:pt x="158" y="1252"/>
                    </a:lnTo>
                    <a:lnTo>
                      <a:pt x="158" y="1252"/>
                    </a:lnTo>
                    <a:lnTo>
                      <a:pt x="159" y="1252"/>
                    </a:lnTo>
                    <a:lnTo>
                      <a:pt x="159" y="1252"/>
                    </a:lnTo>
                    <a:lnTo>
                      <a:pt x="160" y="1252"/>
                    </a:lnTo>
                    <a:lnTo>
                      <a:pt x="160" y="1252"/>
                    </a:lnTo>
                    <a:lnTo>
                      <a:pt x="161" y="1252"/>
                    </a:lnTo>
                    <a:lnTo>
                      <a:pt x="161" y="1252"/>
                    </a:lnTo>
                    <a:lnTo>
                      <a:pt x="161" y="1252"/>
                    </a:lnTo>
                    <a:lnTo>
                      <a:pt x="162" y="1252"/>
                    </a:lnTo>
                    <a:lnTo>
                      <a:pt x="162" y="1252"/>
                    </a:lnTo>
                    <a:lnTo>
                      <a:pt x="163" y="1252"/>
                    </a:lnTo>
                    <a:lnTo>
                      <a:pt x="163" y="1252"/>
                    </a:lnTo>
                    <a:lnTo>
                      <a:pt x="164" y="1252"/>
                    </a:lnTo>
                    <a:lnTo>
                      <a:pt x="164" y="1252"/>
                    </a:lnTo>
                    <a:lnTo>
                      <a:pt x="164" y="1252"/>
                    </a:lnTo>
                    <a:lnTo>
                      <a:pt x="165" y="1252"/>
                    </a:lnTo>
                    <a:lnTo>
                      <a:pt x="165" y="1252"/>
                    </a:lnTo>
                    <a:lnTo>
                      <a:pt x="166" y="1252"/>
                    </a:lnTo>
                    <a:lnTo>
                      <a:pt x="166" y="1252"/>
                    </a:lnTo>
                    <a:lnTo>
                      <a:pt x="167" y="1252"/>
                    </a:lnTo>
                    <a:lnTo>
                      <a:pt x="167" y="1252"/>
                    </a:lnTo>
                    <a:lnTo>
                      <a:pt x="168" y="1252"/>
                    </a:lnTo>
                    <a:lnTo>
                      <a:pt x="168" y="1252"/>
                    </a:lnTo>
                    <a:lnTo>
                      <a:pt x="169" y="1252"/>
                    </a:lnTo>
                    <a:lnTo>
                      <a:pt x="169" y="1252"/>
                    </a:lnTo>
                    <a:lnTo>
                      <a:pt x="169" y="1252"/>
                    </a:lnTo>
                    <a:lnTo>
                      <a:pt x="170" y="1252"/>
                    </a:lnTo>
                    <a:lnTo>
                      <a:pt x="170" y="1252"/>
                    </a:lnTo>
                    <a:lnTo>
                      <a:pt x="171" y="1252"/>
                    </a:lnTo>
                    <a:lnTo>
                      <a:pt x="171" y="1252"/>
                    </a:lnTo>
                    <a:lnTo>
                      <a:pt x="172" y="1252"/>
                    </a:lnTo>
                    <a:lnTo>
                      <a:pt x="172" y="1252"/>
                    </a:lnTo>
                    <a:lnTo>
                      <a:pt x="172" y="1252"/>
                    </a:lnTo>
                    <a:lnTo>
                      <a:pt x="173" y="1252"/>
                    </a:lnTo>
                    <a:lnTo>
                      <a:pt x="173" y="1252"/>
                    </a:lnTo>
                    <a:lnTo>
                      <a:pt x="174" y="1252"/>
                    </a:lnTo>
                    <a:lnTo>
                      <a:pt x="174" y="1252"/>
                    </a:lnTo>
                    <a:lnTo>
                      <a:pt x="175" y="1252"/>
                    </a:lnTo>
                    <a:lnTo>
                      <a:pt x="175" y="1252"/>
                    </a:lnTo>
                    <a:lnTo>
                      <a:pt x="175" y="1252"/>
                    </a:lnTo>
                    <a:lnTo>
                      <a:pt x="176" y="1252"/>
                    </a:lnTo>
                    <a:lnTo>
                      <a:pt x="177" y="1252"/>
                    </a:lnTo>
                    <a:lnTo>
                      <a:pt x="177" y="1252"/>
                    </a:lnTo>
                    <a:lnTo>
                      <a:pt x="178" y="1252"/>
                    </a:lnTo>
                    <a:lnTo>
                      <a:pt x="178" y="1252"/>
                    </a:lnTo>
                    <a:lnTo>
                      <a:pt x="178" y="1251"/>
                    </a:lnTo>
                    <a:lnTo>
                      <a:pt x="179" y="1251"/>
                    </a:lnTo>
                    <a:lnTo>
                      <a:pt x="179" y="1251"/>
                    </a:lnTo>
                    <a:lnTo>
                      <a:pt x="180" y="1251"/>
                    </a:lnTo>
                    <a:lnTo>
                      <a:pt x="180" y="1251"/>
                    </a:lnTo>
                    <a:lnTo>
                      <a:pt x="181" y="1252"/>
                    </a:lnTo>
                    <a:lnTo>
                      <a:pt x="181" y="1252"/>
                    </a:lnTo>
                    <a:lnTo>
                      <a:pt x="181" y="1252"/>
                    </a:lnTo>
                    <a:lnTo>
                      <a:pt x="182" y="1252"/>
                    </a:lnTo>
                    <a:lnTo>
                      <a:pt x="182" y="1251"/>
                    </a:lnTo>
                    <a:lnTo>
                      <a:pt x="183" y="1251"/>
                    </a:lnTo>
                    <a:lnTo>
                      <a:pt x="183" y="1251"/>
                    </a:lnTo>
                    <a:lnTo>
                      <a:pt x="183" y="1250"/>
                    </a:lnTo>
                    <a:lnTo>
                      <a:pt x="184" y="1249"/>
                    </a:lnTo>
                    <a:lnTo>
                      <a:pt x="184" y="1249"/>
                    </a:lnTo>
                    <a:lnTo>
                      <a:pt x="185" y="1250"/>
                    </a:lnTo>
                    <a:lnTo>
                      <a:pt x="185" y="1250"/>
                    </a:lnTo>
                    <a:lnTo>
                      <a:pt x="186" y="1251"/>
                    </a:lnTo>
                    <a:lnTo>
                      <a:pt x="186" y="1251"/>
                    </a:lnTo>
                    <a:lnTo>
                      <a:pt x="187" y="1252"/>
                    </a:lnTo>
                    <a:lnTo>
                      <a:pt x="187" y="1252"/>
                    </a:lnTo>
                    <a:lnTo>
                      <a:pt x="188" y="1252"/>
                    </a:lnTo>
                    <a:lnTo>
                      <a:pt x="188" y="1251"/>
                    </a:lnTo>
                    <a:lnTo>
                      <a:pt x="189" y="1251"/>
                    </a:lnTo>
                    <a:lnTo>
                      <a:pt x="189" y="1251"/>
                    </a:lnTo>
                    <a:lnTo>
                      <a:pt x="189" y="1251"/>
                    </a:lnTo>
                    <a:lnTo>
                      <a:pt x="190" y="1251"/>
                    </a:lnTo>
                    <a:lnTo>
                      <a:pt x="190" y="1251"/>
                    </a:lnTo>
                    <a:lnTo>
                      <a:pt x="191" y="1251"/>
                    </a:lnTo>
                    <a:lnTo>
                      <a:pt x="191" y="1251"/>
                    </a:lnTo>
                    <a:lnTo>
                      <a:pt x="192" y="1251"/>
                    </a:lnTo>
                    <a:lnTo>
                      <a:pt x="192" y="1251"/>
                    </a:lnTo>
                    <a:lnTo>
                      <a:pt x="192" y="1251"/>
                    </a:lnTo>
                    <a:lnTo>
                      <a:pt x="193" y="1251"/>
                    </a:lnTo>
                    <a:lnTo>
                      <a:pt x="193" y="1250"/>
                    </a:lnTo>
                    <a:lnTo>
                      <a:pt x="194" y="1248"/>
                    </a:lnTo>
                    <a:lnTo>
                      <a:pt x="194" y="1246"/>
                    </a:lnTo>
                    <a:lnTo>
                      <a:pt x="195" y="1243"/>
                    </a:lnTo>
                    <a:lnTo>
                      <a:pt x="195" y="1242"/>
                    </a:lnTo>
                    <a:lnTo>
                      <a:pt x="195" y="1242"/>
                    </a:lnTo>
                    <a:lnTo>
                      <a:pt x="196" y="1245"/>
                    </a:lnTo>
                    <a:lnTo>
                      <a:pt x="197" y="1248"/>
                    </a:lnTo>
                    <a:lnTo>
                      <a:pt x="197" y="1250"/>
                    </a:lnTo>
                    <a:lnTo>
                      <a:pt x="198" y="1250"/>
                    </a:lnTo>
                    <a:lnTo>
                      <a:pt x="198" y="1248"/>
                    </a:lnTo>
                    <a:lnTo>
                      <a:pt x="198" y="1245"/>
                    </a:lnTo>
                    <a:lnTo>
                      <a:pt x="199" y="1236"/>
                    </a:lnTo>
                    <a:lnTo>
                      <a:pt x="199" y="1219"/>
                    </a:lnTo>
                    <a:lnTo>
                      <a:pt x="200" y="1197"/>
                    </a:lnTo>
                    <a:lnTo>
                      <a:pt x="200" y="1177"/>
                    </a:lnTo>
                    <a:lnTo>
                      <a:pt x="201" y="1169"/>
                    </a:lnTo>
                    <a:lnTo>
                      <a:pt x="201" y="1178"/>
                    </a:lnTo>
                    <a:lnTo>
                      <a:pt x="201" y="1201"/>
                    </a:lnTo>
                    <a:lnTo>
                      <a:pt x="202" y="1225"/>
                    </a:lnTo>
                    <a:lnTo>
                      <a:pt x="202" y="1240"/>
                    </a:lnTo>
                    <a:lnTo>
                      <a:pt x="203" y="1248"/>
                    </a:lnTo>
                    <a:lnTo>
                      <a:pt x="203" y="1250"/>
                    </a:lnTo>
                    <a:lnTo>
                      <a:pt x="203" y="1250"/>
                    </a:lnTo>
                    <a:lnTo>
                      <a:pt x="204" y="1250"/>
                    </a:lnTo>
                    <a:lnTo>
                      <a:pt x="204" y="1249"/>
                    </a:lnTo>
                    <a:lnTo>
                      <a:pt x="205" y="1247"/>
                    </a:lnTo>
                    <a:lnTo>
                      <a:pt x="205" y="1245"/>
                    </a:lnTo>
                    <a:lnTo>
                      <a:pt x="206" y="1245"/>
                    </a:lnTo>
                    <a:lnTo>
                      <a:pt x="206" y="1246"/>
                    </a:lnTo>
                    <a:lnTo>
                      <a:pt x="207" y="1248"/>
                    </a:lnTo>
                    <a:lnTo>
                      <a:pt x="207" y="1249"/>
                    </a:lnTo>
                    <a:lnTo>
                      <a:pt x="208" y="1251"/>
                    </a:lnTo>
                    <a:lnTo>
                      <a:pt x="208" y="1251"/>
                    </a:lnTo>
                    <a:lnTo>
                      <a:pt x="209" y="1252"/>
                    </a:lnTo>
                    <a:lnTo>
                      <a:pt x="209" y="1252"/>
                    </a:lnTo>
                    <a:lnTo>
                      <a:pt x="209" y="1251"/>
                    </a:lnTo>
                    <a:lnTo>
                      <a:pt x="210" y="1251"/>
                    </a:lnTo>
                    <a:lnTo>
                      <a:pt x="210" y="1251"/>
                    </a:lnTo>
                    <a:lnTo>
                      <a:pt x="211" y="1250"/>
                    </a:lnTo>
                    <a:lnTo>
                      <a:pt x="211" y="1250"/>
                    </a:lnTo>
                    <a:lnTo>
                      <a:pt x="212" y="1251"/>
                    </a:lnTo>
                    <a:lnTo>
                      <a:pt x="212" y="1251"/>
                    </a:lnTo>
                    <a:lnTo>
                      <a:pt x="212" y="1251"/>
                    </a:lnTo>
                    <a:lnTo>
                      <a:pt x="213" y="1251"/>
                    </a:lnTo>
                    <a:lnTo>
                      <a:pt x="213" y="1252"/>
                    </a:lnTo>
                    <a:lnTo>
                      <a:pt x="214" y="1252"/>
                    </a:lnTo>
                    <a:lnTo>
                      <a:pt x="214" y="1252"/>
                    </a:lnTo>
                    <a:lnTo>
                      <a:pt x="215" y="1252"/>
                    </a:lnTo>
                    <a:lnTo>
                      <a:pt x="215" y="1252"/>
                    </a:lnTo>
                    <a:lnTo>
                      <a:pt x="215" y="1252"/>
                    </a:lnTo>
                    <a:lnTo>
                      <a:pt x="216" y="1252"/>
                    </a:lnTo>
                    <a:lnTo>
                      <a:pt x="217" y="1252"/>
                    </a:lnTo>
                    <a:lnTo>
                      <a:pt x="217" y="1252"/>
                    </a:lnTo>
                    <a:lnTo>
                      <a:pt x="218" y="1252"/>
                    </a:lnTo>
                    <a:lnTo>
                      <a:pt x="218" y="1252"/>
                    </a:lnTo>
                    <a:lnTo>
                      <a:pt x="218" y="1252"/>
                    </a:lnTo>
                    <a:lnTo>
                      <a:pt x="219" y="1252"/>
                    </a:lnTo>
                    <a:lnTo>
                      <a:pt x="219" y="1252"/>
                    </a:lnTo>
                    <a:lnTo>
                      <a:pt x="220" y="1252"/>
                    </a:lnTo>
                    <a:lnTo>
                      <a:pt x="220" y="1252"/>
                    </a:lnTo>
                    <a:lnTo>
                      <a:pt x="220" y="1252"/>
                    </a:lnTo>
                    <a:lnTo>
                      <a:pt x="221" y="1252"/>
                    </a:lnTo>
                    <a:lnTo>
                      <a:pt x="221" y="1252"/>
                    </a:lnTo>
                    <a:lnTo>
                      <a:pt x="222" y="1252"/>
                    </a:lnTo>
                    <a:lnTo>
                      <a:pt x="222" y="1252"/>
                    </a:lnTo>
                    <a:lnTo>
                      <a:pt x="223" y="1252"/>
                    </a:lnTo>
                    <a:lnTo>
                      <a:pt x="223" y="1252"/>
                    </a:lnTo>
                    <a:lnTo>
                      <a:pt x="223" y="1252"/>
                    </a:lnTo>
                    <a:lnTo>
                      <a:pt x="224" y="1252"/>
                    </a:lnTo>
                    <a:lnTo>
                      <a:pt x="224" y="1252"/>
                    </a:lnTo>
                    <a:lnTo>
                      <a:pt x="225" y="1252"/>
                    </a:lnTo>
                    <a:lnTo>
                      <a:pt x="225" y="1252"/>
                    </a:lnTo>
                    <a:lnTo>
                      <a:pt x="226" y="1252"/>
                    </a:lnTo>
                    <a:lnTo>
                      <a:pt x="226" y="1252"/>
                    </a:lnTo>
                    <a:lnTo>
                      <a:pt x="227" y="1252"/>
                    </a:lnTo>
                    <a:lnTo>
                      <a:pt x="227" y="1252"/>
                    </a:lnTo>
                    <a:lnTo>
                      <a:pt x="228" y="1252"/>
                    </a:lnTo>
                    <a:lnTo>
                      <a:pt x="228" y="1252"/>
                    </a:lnTo>
                    <a:lnTo>
                      <a:pt x="229" y="1252"/>
                    </a:lnTo>
                    <a:lnTo>
                      <a:pt x="229" y="1252"/>
                    </a:lnTo>
                    <a:lnTo>
                      <a:pt x="229" y="1252"/>
                    </a:lnTo>
                    <a:lnTo>
                      <a:pt x="230" y="1252"/>
                    </a:lnTo>
                    <a:lnTo>
                      <a:pt x="230" y="1252"/>
                    </a:lnTo>
                    <a:lnTo>
                      <a:pt x="231" y="1252"/>
                    </a:lnTo>
                    <a:lnTo>
                      <a:pt x="231" y="1252"/>
                    </a:lnTo>
                    <a:lnTo>
                      <a:pt x="232" y="1252"/>
                    </a:lnTo>
                    <a:lnTo>
                      <a:pt x="232" y="1252"/>
                    </a:lnTo>
                    <a:lnTo>
                      <a:pt x="232" y="1252"/>
                    </a:lnTo>
                    <a:lnTo>
                      <a:pt x="233" y="1252"/>
                    </a:lnTo>
                    <a:lnTo>
                      <a:pt x="233" y="1252"/>
                    </a:lnTo>
                    <a:lnTo>
                      <a:pt x="234" y="1252"/>
                    </a:lnTo>
                    <a:lnTo>
                      <a:pt x="234" y="1252"/>
                    </a:lnTo>
                    <a:lnTo>
                      <a:pt x="235" y="1252"/>
                    </a:lnTo>
                    <a:lnTo>
                      <a:pt x="235" y="1252"/>
                    </a:lnTo>
                    <a:lnTo>
                      <a:pt x="235" y="1252"/>
                    </a:lnTo>
                    <a:lnTo>
                      <a:pt x="236" y="1252"/>
                    </a:lnTo>
                    <a:lnTo>
                      <a:pt x="237" y="1252"/>
                    </a:lnTo>
                    <a:lnTo>
                      <a:pt x="237" y="1252"/>
                    </a:lnTo>
                    <a:lnTo>
                      <a:pt x="237" y="1252"/>
                    </a:lnTo>
                    <a:lnTo>
                      <a:pt x="238" y="1252"/>
                    </a:lnTo>
                    <a:lnTo>
                      <a:pt x="238" y="1252"/>
                    </a:lnTo>
                    <a:lnTo>
                      <a:pt x="239" y="1252"/>
                    </a:lnTo>
                    <a:lnTo>
                      <a:pt x="239" y="1252"/>
                    </a:lnTo>
                    <a:lnTo>
                      <a:pt x="240" y="1252"/>
                    </a:lnTo>
                    <a:lnTo>
                      <a:pt x="240" y="1252"/>
                    </a:lnTo>
                    <a:lnTo>
                      <a:pt x="240" y="1252"/>
                    </a:lnTo>
                    <a:lnTo>
                      <a:pt x="241" y="1252"/>
                    </a:lnTo>
                    <a:lnTo>
                      <a:pt x="241" y="1252"/>
                    </a:lnTo>
                    <a:lnTo>
                      <a:pt x="242" y="1252"/>
                    </a:lnTo>
                    <a:lnTo>
                      <a:pt x="242" y="1252"/>
                    </a:lnTo>
                    <a:lnTo>
                      <a:pt x="243" y="1252"/>
                    </a:lnTo>
                    <a:lnTo>
                      <a:pt x="243" y="1252"/>
                    </a:lnTo>
                    <a:lnTo>
                      <a:pt x="243" y="1252"/>
                    </a:lnTo>
                    <a:lnTo>
                      <a:pt x="244" y="1252"/>
                    </a:lnTo>
                    <a:lnTo>
                      <a:pt x="244" y="1252"/>
                    </a:lnTo>
                    <a:lnTo>
                      <a:pt x="245" y="1252"/>
                    </a:lnTo>
                    <a:lnTo>
                      <a:pt x="245" y="1252"/>
                    </a:lnTo>
                    <a:lnTo>
                      <a:pt x="246" y="1252"/>
                    </a:lnTo>
                    <a:lnTo>
                      <a:pt x="246" y="1252"/>
                    </a:lnTo>
                    <a:lnTo>
                      <a:pt x="247" y="1252"/>
                    </a:lnTo>
                    <a:lnTo>
                      <a:pt x="247" y="1252"/>
                    </a:lnTo>
                    <a:lnTo>
                      <a:pt x="248" y="1252"/>
                    </a:lnTo>
                    <a:lnTo>
                      <a:pt x="248" y="1252"/>
                    </a:lnTo>
                    <a:lnTo>
                      <a:pt x="249" y="1252"/>
                    </a:lnTo>
                    <a:lnTo>
                      <a:pt x="249" y="1252"/>
                    </a:lnTo>
                    <a:lnTo>
                      <a:pt x="249" y="1252"/>
                    </a:lnTo>
                    <a:lnTo>
                      <a:pt x="250" y="1252"/>
                    </a:lnTo>
                    <a:lnTo>
                      <a:pt x="250" y="1252"/>
                    </a:lnTo>
                    <a:lnTo>
                      <a:pt x="251" y="1252"/>
                    </a:lnTo>
                    <a:lnTo>
                      <a:pt x="251" y="1252"/>
                    </a:lnTo>
                    <a:lnTo>
                      <a:pt x="252" y="1252"/>
                    </a:lnTo>
                    <a:lnTo>
                      <a:pt x="252" y="1252"/>
                    </a:lnTo>
                    <a:lnTo>
                      <a:pt x="252" y="1251"/>
                    </a:lnTo>
                    <a:lnTo>
                      <a:pt x="253" y="1251"/>
                    </a:lnTo>
                    <a:lnTo>
                      <a:pt x="253" y="1251"/>
                    </a:lnTo>
                    <a:lnTo>
                      <a:pt x="254" y="1251"/>
                    </a:lnTo>
                    <a:lnTo>
                      <a:pt x="254" y="1251"/>
                    </a:lnTo>
                    <a:lnTo>
                      <a:pt x="255" y="1251"/>
                    </a:lnTo>
                    <a:lnTo>
                      <a:pt x="255" y="1251"/>
                    </a:lnTo>
                    <a:lnTo>
                      <a:pt x="256" y="1251"/>
                    </a:lnTo>
                    <a:lnTo>
                      <a:pt x="256" y="1252"/>
                    </a:lnTo>
                    <a:lnTo>
                      <a:pt x="257" y="1252"/>
                    </a:lnTo>
                    <a:lnTo>
                      <a:pt x="257" y="1252"/>
                    </a:lnTo>
                    <a:lnTo>
                      <a:pt x="257" y="1251"/>
                    </a:lnTo>
                    <a:lnTo>
                      <a:pt x="258" y="1251"/>
                    </a:lnTo>
                    <a:lnTo>
                      <a:pt x="258" y="1251"/>
                    </a:lnTo>
                    <a:lnTo>
                      <a:pt x="259" y="1250"/>
                    </a:lnTo>
                    <a:lnTo>
                      <a:pt x="259" y="1250"/>
                    </a:lnTo>
                    <a:lnTo>
                      <a:pt x="260" y="1250"/>
                    </a:lnTo>
                    <a:lnTo>
                      <a:pt x="260" y="1251"/>
                    </a:lnTo>
                    <a:lnTo>
                      <a:pt x="260" y="1251"/>
                    </a:lnTo>
                    <a:lnTo>
                      <a:pt x="261" y="1251"/>
                    </a:lnTo>
                    <a:lnTo>
                      <a:pt x="261" y="1252"/>
                    </a:lnTo>
                    <a:lnTo>
                      <a:pt x="262" y="1252"/>
                    </a:lnTo>
                    <a:lnTo>
                      <a:pt x="262" y="1252"/>
                    </a:lnTo>
                    <a:lnTo>
                      <a:pt x="263" y="1252"/>
                    </a:lnTo>
                    <a:lnTo>
                      <a:pt x="263" y="1251"/>
                    </a:lnTo>
                    <a:lnTo>
                      <a:pt x="263" y="1251"/>
                    </a:lnTo>
                    <a:lnTo>
                      <a:pt x="264" y="1251"/>
                    </a:lnTo>
                    <a:lnTo>
                      <a:pt x="264" y="1251"/>
                    </a:lnTo>
                    <a:lnTo>
                      <a:pt x="265" y="1251"/>
                    </a:lnTo>
                    <a:lnTo>
                      <a:pt x="266" y="1251"/>
                    </a:lnTo>
                    <a:lnTo>
                      <a:pt x="266" y="1251"/>
                    </a:lnTo>
                    <a:lnTo>
                      <a:pt x="266" y="1252"/>
                    </a:lnTo>
                    <a:lnTo>
                      <a:pt x="267" y="1252"/>
                    </a:lnTo>
                    <a:lnTo>
                      <a:pt x="267" y="1252"/>
                    </a:lnTo>
                    <a:lnTo>
                      <a:pt x="268" y="1251"/>
                    </a:lnTo>
                    <a:lnTo>
                      <a:pt x="268" y="1251"/>
                    </a:lnTo>
                    <a:lnTo>
                      <a:pt x="269" y="1250"/>
                    </a:lnTo>
                    <a:lnTo>
                      <a:pt x="269" y="1249"/>
                    </a:lnTo>
                    <a:lnTo>
                      <a:pt x="269" y="1247"/>
                    </a:lnTo>
                    <a:lnTo>
                      <a:pt x="270" y="1245"/>
                    </a:lnTo>
                    <a:lnTo>
                      <a:pt x="270" y="1245"/>
                    </a:lnTo>
                    <a:lnTo>
                      <a:pt x="271" y="1246"/>
                    </a:lnTo>
                    <a:lnTo>
                      <a:pt x="271" y="1248"/>
                    </a:lnTo>
                    <a:lnTo>
                      <a:pt x="272" y="1250"/>
                    </a:lnTo>
                    <a:lnTo>
                      <a:pt x="272" y="1250"/>
                    </a:lnTo>
                    <a:lnTo>
                      <a:pt x="272" y="1251"/>
                    </a:lnTo>
                    <a:lnTo>
                      <a:pt x="273" y="1250"/>
                    </a:lnTo>
                    <a:lnTo>
                      <a:pt x="273" y="1249"/>
                    </a:lnTo>
                    <a:lnTo>
                      <a:pt x="274" y="1246"/>
                    </a:lnTo>
                    <a:lnTo>
                      <a:pt x="274" y="1240"/>
                    </a:lnTo>
                    <a:lnTo>
                      <a:pt x="274" y="1236"/>
                    </a:lnTo>
                    <a:lnTo>
                      <a:pt x="275" y="1234"/>
                    </a:lnTo>
                    <a:lnTo>
                      <a:pt x="276" y="1234"/>
                    </a:lnTo>
                    <a:lnTo>
                      <a:pt x="276" y="1239"/>
                    </a:lnTo>
                    <a:lnTo>
                      <a:pt x="277" y="1244"/>
                    </a:lnTo>
                    <a:lnTo>
                      <a:pt x="277" y="1248"/>
                    </a:lnTo>
                    <a:lnTo>
                      <a:pt x="277" y="1250"/>
                    </a:lnTo>
                    <a:lnTo>
                      <a:pt x="278" y="1249"/>
                    </a:lnTo>
                    <a:lnTo>
                      <a:pt x="278" y="1246"/>
                    </a:lnTo>
                    <a:lnTo>
                      <a:pt x="279" y="1240"/>
                    </a:lnTo>
                    <a:lnTo>
                      <a:pt x="279" y="1230"/>
                    </a:lnTo>
                    <a:lnTo>
                      <a:pt x="280" y="1213"/>
                    </a:lnTo>
                    <a:lnTo>
                      <a:pt x="280" y="1194"/>
                    </a:lnTo>
                    <a:lnTo>
                      <a:pt x="280" y="1183"/>
                    </a:lnTo>
                    <a:lnTo>
                      <a:pt x="281" y="1187"/>
                    </a:lnTo>
                    <a:lnTo>
                      <a:pt x="281" y="1205"/>
                    </a:lnTo>
                    <a:lnTo>
                      <a:pt x="282" y="1225"/>
                    </a:lnTo>
                    <a:lnTo>
                      <a:pt x="282" y="1240"/>
                    </a:lnTo>
                    <a:lnTo>
                      <a:pt x="283" y="1247"/>
                    </a:lnTo>
                    <a:lnTo>
                      <a:pt x="283" y="1250"/>
                    </a:lnTo>
                    <a:lnTo>
                      <a:pt x="283" y="1250"/>
                    </a:lnTo>
                    <a:lnTo>
                      <a:pt x="284" y="1249"/>
                    </a:lnTo>
                    <a:lnTo>
                      <a:pt x="284" y="1247"/>
                    </a:lnTo>
                    <a:lnTo>
                      <a:pt x="285" y="1242"/>
                    </a:lnTo>
                    <a:lnTo>
                      <a:pt x="286" y="1237"/>
                    </a:lnTo>
                    <a:lnTo>
                      <a:pt x="286" y="1234"/>
                    </a:lnTo>
                    <a:lnTo>
                      <a:pt x="286" y="1234"/>
                    </a:lnTo>
                    <a:lnTo>
                      <a:pt x="287" y="1238"/>
                    </a:lnTo>
                    <a:lnTo>
                      <a:pt x="287" y="1243"/>
                    </a:lnTo>
                    <a:lnTo>
                      <a:pt x="288" y="1248"/>
                    </a:lnTo>
                    <a:lnTo>
                      <a:pt x="288" y="1250"/>
                    </a:lnTo>
                    <a:lnTo>
                      <a:pt x="289" y="1251"/>
                    </a:lnTo>
                    <a:lnTo>
                      <a:pt x="289" y="1251"/>
                    </a:lnTo>
                    <a:lnTo>
                      <a:pt x="289" y="1252"/>
                    </a:lnTo>
                    <a:lnTo>
                      <a:pt x="290" y="1251"/>
                    </a:lnTo>
                    <a:lnTo>
                      <a:pt x="290" y="1251"/>
                    </a:lnTo>
                    <a:lnTo>
                      <a:pt x="291" y="1251"/>
                    </a:lnTo>
                    <a:lnTo>
                      <a:pt x="291" y="1251"/>
                    </a:lnTo>
                    <a:lnTo>
                      <a:pt x="291" y="1251"/>
                    </a:lnTo>
                    <a:lnTo>
                      <a:pt x="292" y="1251"/>
                    </a:lnTo>
                    <a:lnTo>
                      <a:pt x="292" y="1251"/>
                    </a:lnTo>
                    <a:lnTo>
                      <a:pt x="293" y="1251"/>
                    </a:lnTo>
                    <a:lnTo>
                      <a:pt x="293" y="1252"/>
                    </a:lnTo>
                    <a:lnTo>
                      <a:pt x="294" y="1252"/>
                    </a:lnTo>
                    <a:lnTo>
                      <a:pt x="294" y="1252"/>
                    </a:lnTo>
                    <a:lnTo>
                      <a:pt x="294" y="1252"/>
                    </a:lnTo>
                    <a:lnTo>
                      <a:pt x="295" y="1252"/>
                    </a:lnTo>
                    <a:lnTo>
                      <a:pt x="296" y="1252"/>
                    </a:lnTo>
                    <a:lnTo>
                      <a:pt x="296" y="1252"/>
                    </a:lnTo>
                    <a:lnTo>
                      <a:pt x="297" y="1252"/>
                    </a:lnTo>
                    <a:lnTo>
                      <a:pt x="297" y="1252"/>
                    </a:lnTo>
                    <a:lnTo>
                      <a:pt x="297" y="1252"/>
                    </a:lnTo>
                    <a:lnTo>
                      <a:pt x="298" y="1252"/>
                    </a:lnTo>
                    <a:lnTo>
                      <a:pt x="298" y="1252"/>
                    </a:lnTo>
                    <a:lnTo>
                      <a:pt x="299" y="1252"/>
                    </a:lnTo>
                    <a:lnTo>
                      <a:pt x="299" y="1252"/>
                    </a:lnTo>
                    <a:lnTo>
                      <a:pt x="300" y="1252"/>
                    </a:lnTo>
                    <a:lnTo>
                      <a:pt x="300" y="1252"/>
                    </a:lnTo>
                    <a:lnTo>
                      <a:pt x="300" y="1252"/>
                    </a:lnTo>
                    <a:lnTo>
                      <a:pt x="301" y="1252"/>
                    </a:lnTo>
                    <a:lnTo>
                      <a:pt x="301" y="1252"/>
                    </a:lnTo>
                    <a:lnTo>
                      <a:pt x="302" y="1252"/>
                    </a:lnTo>
                    <a:lnTo>
                      <a:pt x="302" y="1252"/>
                    </a:lnTo>
                    <a:lnTo>
                      <a:pt x="303" y="1252"/>
                    </a:lnTo>
                    <a:lnTo>
                      <a:pt x="303" y="1252"/>
                    </a:lnTo>
                    <a:lnTo>
                      <a:pt x="303" y="1252"/>
                    </a:lnTo>
                    <a:lnTo>
                      <a:pt x="304" y="1252"/>
                    </a:lnTo>
                    <a:lnTo>
                      <a:pt x="304" y="1252"/>
                    </a:lnTo>
                    <a:lnTo>
                      <a:pt x="305" y="1252"/>
                    </a:lnTo>
                    <a:lnTo>
                      <a:pt x="306" y="1252"/>
                    </a:lnTo>
                    <a:lnTo>
                      <a:pt x="306" y="1252"/>
                    </a:lnTo>
                    <a:lnTo>
                      <a:pt x="306" y="1252"/>
                    </a:lnTo>
                    <a:lnTo>
                      <a:pt x="307" y="1252"/>
                    </a:lnTo>
                    <a:lnTo>
                      <a:pt x="307" y="1252"/>
                    </a:lnTo>
                    <a:lnTo>
                      <a:pt x="308" y="1252"/>
                    </a:lnTo>
                    <a:lnTo>
                      <a:pt x="308" y="1252"/>
                    </a:lnTo>
                    <a:lnTo>
                      <a:pt x="309" y="1252"/>
                    </a:lnTo>
                    <a:lnTo>
                      <a:pt x="309" y="1252"/>
                    </a:lnTo>
                    <a:lnTo>
                      <a:pt x="309" y="1252"/>
                    </a:lnTo>
                    <a:lnTo>
                      <a:pt x="310" y="1252"/>
                    </a:lnTo>
                    <a:lnTo>
                      <a:pt x="310" y="1252"/>
                    </a:lnTo>
                  </a:path>
                </a:pathLst>
              </a:custGeom>
              <a:noFill/>
              <a:ln w="9525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5" name="Freeform 502">
                <a:extLst>
                  <a:ext uri="{FF2B5EF4-FFF2-40B4-BE49-F238E27FC236}">
                    <a16:creationId xmlns:a16="http://schemas.microsoft.com/office/drawing/2014/main" id="{64910D08-3A62-4BD4-AE3F-4F6DAAC826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0839" y="3223425"/>
                <a:ext cx="493713" cy="873125"/>
              </a:xfrm>
              <a:custGeom>
                <a:avLst/>
                <a:gdLst>
                  <a:gd name="T0" fmla="*/ 5 w 311"/>
                  <a:gd name="T1" fmla="*/ 550 h 550"/>
                  <a:gd name="T2" fmla="*/ 10 w 311"/>
                  <a:gd name="T3" fmla="*/ 550 h 550"/>
                  <a:gd name="T4" fmla="*/ 14 w 311"/>
                  <a:gd name="T5" fmla="*/ 550 h 550"/>
                  <a:gd name="T6" fmla="*/ 19 w 311"/>
                  <a:gd name="T7" fmla="*/ 550 h 550"/>
                  <a:gd name="T8" fmla="*/ 24 w 311"/>
                  <a:gd name="T9" fmla="*/ 550 h 550"/>
                  <a:gd name="T10" fmla="*/ 29 w 311"/>
                  <a:gd name="T11" fmla="*/ 548 h 550"/>
                  <a:gd name="T12" fmla="*/ 34 w 311"/>
                  <a:gd name="T13" fmla="*/ 547 h 550"/>
                  <a:gd name="T14" fmla="*/ 39 w 311"/>
                  <a:gd name="T15" fmla="*/ 262 h 550"/>
                  <a:gd name="T16" fmla="*/ 44 w 311"/>
                  <a:gd name="T17" fmla="*/ 537 h 550"/>
                  <a:gd name="T18" fmla="*/ 49 w 311"/>
                  <a:gd name="T19" fmla="*/ 549 h 550"/>
                  <a:gd name="T20" fmla="*/ 53 w 311"/>
                  <a:gd name="T21" fmla="*/ 550 h 550"/>
                  <a:gd name="T22" fmla="*/ 58 w 311"/>
                  <a:gd name="T23" fmla="*/ 550 h 550"/>
                  <a:gd name="T24" fmla="*/ 63 w 311"/>
                  <a:gd name="T25" fmla="*/ 550 h 550"/>
                  <a:gd name="T26" fmla="*/ 68 w 311"/>
                  <a:gd name="T27" fmla="*/ 550 h 550"/>
                  <a:gd name="T28" fmla="*/ 73 w 311"/>
                  <a:gd name="T29" fmla="*/ 550 h 550"/>
                  <a:gd name="T30" fmla="*/ 78 w 311"/>
                  <a:gd name="T31" fmla="*/ 550 h 550"/>
                  <a:gd name="T32" fmla="*/ 83 w 311"/>
                  <a:gd name="T33" fmla="*/ 550 h 550"/>
                  <a:gd name="T34" fmla="*/ 88 w 311"/>
                  <a:gd name="T35" fmla="*/ 550 h 550"/>
                  <a:gd name="T36" fmla="*/ 92 w 311"/>
                  <a:gd name="T37" fmla="*/ 550 h 550"/>
                  <a:gd name="T38" fmla="*/ 98 w 311"/>
                  <a:gd name="T39" fmla="*/ 550 h 550"/>
                  <a:gd name="T40" fmla="*/ 102 w 311"/>
                  <a:gd name="T41" fmla="*/ 550 h 550"/>
                  <a:gd name="T42" fmla="*/ 107 w 311"/>
                  <a:gd name="T43" fmla="*/ 550 h 550"/>
                  <a:gd name="T44" fmla="*/ 112 w 311"/>
                  <a:gd name="T45" fmla="*/ 545 h 550"/>
                  <a:gd name="T46" fmla="*/ 117 w 311"/>
                  <a:gd name="T47" fmla="*/ 544 h 550"/>
                  <a:gd name="T48" fmla="*/ 122 w 311"/>
                  <a:gd name="T49" fmla="*/ 549 h 550"/>
                  <a:gd name="T50" fmla="*/ 127 w 311"/>
                  <a:gd name="T51" fmla="*/ 549 h 550"/>
                  <a:gd name="T52" fmla="*/ 132 w 311"/>
                  <a:gd name="T53" fmla="*/ 550 h 550"/>
                  <a:gd name="T54" fmla="*/ 137 w 311"/>
                  <a:gd name="T55" fmla="*/ 550 h 550"/>
                  <a:gd name="T56" fmla="*/ 141 w 311"/>
                  <a:gd name="T57" fmla="*/ 549 h 550"/>
                  <a:gd name="T58" fmla="*/ 146 w 311"/>
                  <a:gd name="T59" fmla="*/ 550 h 550"/>
                  <a:gd name="T60" fmla="*/ 151 w 311"/>
                  <a:gd name="T61" fmla="*/ 550 h 550"/>
                  <a:gd name="T62" fmla="*/ 156 w 311"/>
                  <a:gd name="T63" fmla="*/ 550 h 550"/>
                  <a:gd name="T64" fmla="*/ 161 w 311"/>
                  <a:gd name="T65" fmla="*/ 550 h 550"/>
                  <a:gd name="T66" fmla="*/ 166 w 311"/>
                  <a:gd name="T67" fmla="*/ 550 h 550"/>
                  <a:gd name="T68" fmla="*/ 171 w 311"/>
                  <a:gd name="T69" fmla="*/ 550 h 550"/>
                  <a:gd name="T70" fmla="*/ 176 w 311"/>
                  <a:gd name="T71" fmla="*/ 550 h 550"/>
                  <a:gd name="T72" fmla="*/ 180 w 311"/>
                  <a:gd name="T73" fmla="*/ 550 h 550"/>
                  <a:gd name="T74" fmla="*/ 186 w 311"/>
                  <a:gd name="T75" fmla="*/ 549 h 550"/>
                  <a:gd name="T76" fmla="*/ 190 w 311"/>
                  <a:gd name="T77" fmla="*/ 494 h 550"/>
                  <a:gd name="T78" fmla="*/ 195 w 311"/>
                  <a:gd name="T79" fmla="*/ 544 h 550"/>
                  <a:gd name="T80" fmla="*/ 200 w 311"/>
                  <a:gd name="T81" fmla="*/ 549 h 550"/>
                  <a:gd name="T82" fmla="*/ 205 w 311"/>
                  <a:gd name="T83" fmla="*/ 550 h 550"/>
                  <a:gd name="T84" fmla="*/ 210 w 311"/>
                  <a:gd name="T85" fmla="*/ 550 h 550"/>
                  <a:gd name="T86" fmla="*/ 215 w 311"/>
                  <a:gd name="T87" fmla="*/ 550 h 550"/>
                  <a:gd name="T88" fmla="*/ 220 w 311"/>
                  <a:gd name="T89" fmla="*/ 550 h 550"/>
                  <a:gd name="T90" fmla="*/ 225 w 311"/>
                  <a:gd name="T91" fmla="*/ 550 h 550"/>
                  <a:gd name="T92" fmla="*/ 229 w 311"/>
                  <a:gd name="T93" fmla="*/ 550 h 550"/>
                  <a:gd name="T94" fmla="*/ 235 w 311"/>
                  <a:gd name="T95" fmla="*/ 550 h 550"/>
                  <a:gd name="T96" fmla="*/ 239 w 311"/>
                  <a:gd name="T97" fmla="*/ 550 h 550"/>
                  <a:gd name="T98" fmla="*/ 244 w 311"/>
                  <a:gd name="T99" fmla="*/ 550 h 550"/>
                  <a:gd name="T100" fmla="*/ 249 w 311"/>
                  <a:gd name="T101" fmla="*/ 550 h 550"/>
                  <a:gd name="T102" fmla="*/ 254 w 311"/>
                  <a:gd name="T103" fmla="*/ 549 h 550"/>
                  <a:gd name="T104" fmla="*/ 259 w 311"/>
                  <a:gd name="T105" fmla="*/ 548 h 550"/>
                  <a:gd name="T106" fmla="*/ 264 w 311"/>
                  <a:gd name="T107" fmla="*/ 421 h 550"/>
                  <a:gd name="T108" fmla="*/ 269 w 311"/>
                  <a:gd name="T109" fmla="*/ 545 h 550"/>
                  <a:gd name="T110" fmla="*/ 274 w 311"/>
                  <a:gd name="T111" fmla="*/ 549 h 550"/>
                  <a:gd name="T112" fmla="*/ 278 w 311"/>
                  <a:gd name="T113" fmla="*/ 550 h 550"/>
                  <a:gd name="T114" fmla="*/ 283 w 311"/>
                  <a:gd name="T115" fmla="*/ 550 h 550"/>
                  <a:gd name="T116" fmla="*/ 288 w 311"/>
                  <a:gd name="T117" fmla="*/ 550 h 550"/>
                  <a:gd name="T118" fmla="*/ 293 w 311"/>
                  <a:gd name="T119" fmla="*/ 550 h 550"/>
                  <a:gd name="T120" fmla="*/ 298 w 311"/>
                  <a:gd name="T121" fmla="*/ 550 h 550"/>
                  <a:gd name="T122" fmla="*/ 303 w 311"/>
                  <a:gd name="T123" fmla="*/ 550 h 550"/>
                  <a:gd name="T124" fmla="*/ 308 w 311"/>
                  <a:gd name="T125" fmla="*/ 55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1" h="550">
                    <a:moveTo>
                      <a:pt x="0" y="550"/>
                    </a:moveTo>
                    <a:lnTo>
                      <a:pt x="1" y="550"/>
                    </a:lnTo>
                    <a:lnTo>
                      <a:pt x="1" y="550"/>
                    </a:lnTo>
                    <a:lnTo>
                      <a:pt x="1" y="550"/>
                    </a:lnTo>
                    <a:lnTo>
                      <a:pt x="2" y="550"/>
                    </a:lnTo>
                    <a:lnTo>
                      <a:pt x="2" y="550"/>
                    </a:lnTo>
                    <a:lnTo>
                      <a:pt x="3" y="550"/>
                    </a:lnTo>
                    <a:lnTo>
                      <a:pt x="3" y="550"/>
                    </a:lnTo>
                    <a:lnTo>
                      <a:pt x="4" y="550"/>
                    </a:lnTo>
                    <a:lnTo>
                      <a:pt x="4" y="550"/>
                    </a:lnTo>
                    <a:lnTo>
                      <a:pt x="5" y="550"/>
                    </a:lnTo>
                    <a:lnTo>
                      <a:pt x="5" y="550"/>
                    </a:lnTo>
                    <a:lnTo>
                      <a:pt x="6" y="550"/>
                    </a:lnTo>
                    <a:lnTo>
                      <a:pt x="6" y="550"/>
                    </a:lnTo>
                    <a:lnTo>
                      <a:pt x="7" y="550"/>
                    </a:lnTo>
                    <a:lnTo>
                      <a:pt x="7" y="550"/>
                    </a:lnTo>
                    <a:lnTo>
                      <a:pt x="7" y="550"/>
                    </a:lnTo>
                    <a:lnTo>
                      <a:pt x="8" y="550"/>
                    </a:lnTo>
                    <a:lnTo>
                      <a:pt x="8" y="550"/>
                    </a:lnTo>
                    <a:lnTo>
                      <a:pt x="9" y="550"/>
                    </a:lnTo>
                    <a:lnTo>
                      <a:pt x="9" y="550"/>
                    </a:lnTo>
                    <a:lnTo>
                      <a:pt x="10" y="550"/>
                    </a:lnTo>
                    <a:lnTo>
                      <a:pt x="10" y="550"/>
                    </a:lnTo>
                    <a:lnTo>
                      <a:pt x="10" y="550"/>
                    </a:lnTo>
                    <a:lnTo>
                      <a:pt x="11" y="550"/>
                    </a:lnTo>
                    <a:lnTo>
                      <a:pt x="11" y="550"/>
                    </a:lnTo>
                    <a:lnTo>
                      <a:pt x="12" y="550"/>
                    </a:lnTo>
                    <a:lnTo>
                      <a:pt x="12" y="550"/>
                    </a:lnTo>
                    <a:lnTo>
                      <a:pt x="13" y="550"/>
                    </a:lnTo>
                    <a:lnTo>
                      <a:pt x="13" y="550"/>
                    </a:lnTo>
                    <a:lnTo>
                      <a:pt x="13" y="550"/>
                    </a:lnTo>
                    <a:lnTo>
                      <a:pt x="14" y="550"/>
                    </a:lnTo>
                    <a:lnTo>
                      <a:pt x="14" y="550"/>
                    </a:lnTo>
                    <a:lnTo>
                      <a:pt x="15" y="550"/>
                    </a:lnTo>
                    <a:lnTo>
                      <a:pt x="16" y="550"/>
                    </a:lnTo>
                    <a:lnTo>
                      <a:pt x="16" y="550"/>
                    </a:lnTo>
                    <a:lnTo>
                      <a:pt x="16" y="550"/>
                    </a:lnTo>
                    <a:lnTo>
                      <a:pt x="17" y="550"/>
                    </a:lnTo>
                    <a:lnTo>
                      <a:pt x="17" y="550"/>
                    </a:lnTo>
                    <a:lnTo>
                      <a:pt x="18" y="550"/>
                    </a:lnTo>
                    <a:lnTo>
                      <a:pt x="18" y="550"/>
                    </a:lnTo>
                    <a:lnTo>
                      <a:pt x="18" y="550"/>
                    </a:lnTo>
                    <a:lnTo>
                      <a:pt x="19" y="550"/>
                    </a:lnTo>
                    <a:lnTo>
                      <a:pt x="19" y="550"/>
                    </a:lnTo>
                    <a:lnTo>
                      <a:pt x="20" y="550"/>
                    </a:lnTo>
                    <a:lnTo>
                      <a:pt x="20" y="550"/>
                    </a:lnTo>
                    <a:lnTo>
                      <a:pt x="21" y="550"/>
                    </a:lnTo>
                    <a:lnTo>
                      <a:pt x="21" y="550"/>
                    </a:lnTo>
                    <a:lnTo>
                      <a:pt x="21" y="550"/>
                    </a:lnTo>
                    <a:lnTo>
                      <a:pt x="22" y="550"/>
                    </a:lnTo>
                    <a:lnTo>
                      <a:pt x="22" y="550"/>
                    </a:lnTo>
                    <a:lnTo>
                      <a:pt x="23" y="550"/>
                    </a:lnTo>
                    <a:lnTo>
                      <a:pt x="23" y="550"/>
                    </a:lnTo>
                    <a:lnTo>
                      <a:pt x="24" y="550"/>
                    </a:lnTo>
                    <a:lnTo>
                      <a:pt x="24" y="550"/>
                    </a:lnTo>
                    <a:lnTo>
                      <a:pt x="25" y="550"/>
                    </a:lnTo>
                    <a:lnTo>
                      <a:pt x="25" y="550"/>
                    </a:lnTo>
                    <a:lnTo>
                      <a:pt x="26" y="550"/>
                    </a:lnTo>
                    <a:lnTo>
                      <a:pt x="26" y="550"/>
                    </a:lnTo>
                    <a:lnTo>
                      <a:pt x="27" y="550"/>
                    </a:lnTo>
                    <a:lnTo>
                      <a:pt x="27" y="550"/>
                    </a:lnTo>
                    <a:lnTo>
                      <a:pt x="27" y="550"/>
                    </a:lnTo>
                    <a:lnTo>
                      <a:pt x="28" y="549"/>
                    </a:lnTo>
                    <a:lnTo>
                      <a:pt x="28" y="549"/>
                    </a:lnTo>
                    <a:lnTo>
                      <a:pt x="29" y="549"/>
                    </a:lnTo>
                    <a:lnTo>
                      <a:pt x="29" y="548"/>
                    </a:lnTo>
                    <a:lnTo>
                      <a:pt x="30" y="549"/>
                    </a:lnTo>
                    <a:lnTo>
                      <a:pt x="30" y="549"/>
                    </a:lnTo>
                    <a:lnTo>
                      <a:pt x="30" y="549"/>
                    </a:lnTo>
                    <a:lnTo>
                      <a:pt x="31" y="549"/>
                    </a:lnTo>
                    <a:lnTo>
                      <a:pt x="31" y="549"/>
                    </a:lnTo>
                    <a:lnTo>
                      <a:pt x="32" y="550"/>
                    </a:lnTo>
                    <a:lnTo>
                      <a:pt x="32" y="549"/>
                    </a:lnTo>
                    <a:lnTo>
                      <a:pt x="33" y="549"/>
                    </a:lnTo>
                    <a:lnTo>
                      <a:pt x="33" y="549"/>
                    </a:lnTo>
                    <a:lnTo>
                      <a:pt x="33" y="548"/>
                    </a:lnTo>
                    <a:lnTo>
                      <a:pt x="34" y="547"/>
                    </a:lnTo>
                    <a:lnTo>
                      <a:pt x="35" y="546"/>
                    </a:lnTo>
                    <a:lnTo>
                      <a:pt x="35" y="545"/>
                    </a:lnTo>
                    <a:lnTo>
                      <a:pt x="36" y="546"/>
                    </a:lnTo>
                    <a:lnTo>
                      <a:pt x="36" y="546"/>
                    </a:lnTo>
                    <a:lnTo>
                      <a:pt x="36" y="545"/>
                    </a:lnTo>
                    <a:lnTo>
                      <a:pt x="37" y="543"/>
                    </a:lnTo>
                    <a:lnTo>
                      <a:pt x="37" y="534"/>
                    </a:lnTo>
                    <a:lnTo>
                      <a:pt x="38" y="514"/>
                    </a:lnTo>
                    <a:lnTo>
                      <a:pt x="38" y="469"/>
                    </a:lnTo>
                    <a:lnTo>
                      <a:pt x="38" y="389"/>
                    </a:lnTo>
                    <a:lnTo>
                      <a:pt x="39" y="262"/>
                    </a:lnTo>
                    <a:lnTo>
                      <a:pt x="39" y="115"/>
                    </a:lnTo>
                    <a:lnTo>
                      <a:pt x="40" y="5"/>
                    </a:lnTo>
                    <a:lnTo>
                      <a:pt x="40" y="0"/>
                    </a:lnTo>
                    <a:lnTo>
                      <a:pt x="41" y="112"/>
                    </a:lnTo>
                    <a:lnTo>
                      <a:pt x="41" y="273"/>
                    </a:lnTo>
                    <a:lnTo>
                      <a:pt x="41" y="409"/>
                    </a:lnTo>
                    <a:lnTo>
                      <a:pt x="42" y="490"/>
                    </a:lnTo>
                    <a:lnTo>
                      <a:pt x="42" y="527"/>
                    </a:lnTo>
                    <a:lnTo>
                      <a:pt x="43" y="540"/>
                    </a:lnTo>
                    <a:lnTo>
                      <a:pt x="43" y="542"/>
                    </a:lnTo>
                    <a:lnTo>
                      <a:pt x="44" y="537"/>
                    </a:lnTo>
                    <a:lnTo>
                      <a:pt x="44" y="529"/>
                    </a:lnTo>
                    <a:lnTo>
                      <a:pt x="45" y="520"/>
                    </a:lnTo>
                    <a:lnTo>
                      <a:pt x="45" y="513"/>
                    </a:lnTo>
                    <a:lnTo>
                      <a:pt x="46" y="512"/>
                    </a:lnTo>
                    <a:lnTo>
                      <a:pt x="46" y="519"/>
                    </a:lnTo>
                    <a:lnTo>
                      <a:pt x="47" y="531"/>
                    </a:lnTo>
                    <a:lnTo>
                      <a:pt x="47" y="540"/>
                    </a:lnTo>
                    <a:lnTo>
                      <a:pt x="47" y="546"/>
                    </a:lnTo>
                    <a:lnTo>
                      <a:pt x="48" y="548"/>
                    </a:lnTo>
                    <a:lnTo>
                      <a:pt x="48" y="549"/>
                    </a:lnTo>
                    <a:lnTo>
                      <a:pt x="49" y="549"/>
                    </a:lnTo>
                    <a:lnTo>
                      <a:pt x="49" y="549"/>
                    </a:lnTo>
                    <a:lnTo>
                      <a:pt x="50" y="549"/>
                    </a:lnTo>
                    <a:lnTo>
                      <a:pt x="50" y="549"/>
                    </a:lnTo>
                    <a:lnTo>
                      <a:pt x="50" y="549"/>
                    </a:lnTo>
                    <a:lnTo>
                      <a:pt x="51" y="548"/>
                    </a:lnTo>
                    <a:lnTo>
                      <a:pt x="51" y="549"/>
                    </a:lnTo>
                    <a:lnTo>
                      <a:pt x="52" y="549"/>
                    </a:lnTo>
                    <a:lnTo>
                      <a:pt x="52" y="549"/>
                    </a:lnTo>
                    <a:lnTo>
                      <a:pt x="53" y="549"/>
                    </a:lnTo>
                    <a:lnTo>
                      <a:pt x="53" y="550"/>
                    </a:lnTo>
                    <a:lnTo>
                      <a:pt x="53" y="550"/>
                    </a:lnTo>
                    <a:lnTo>
                      <a:pt x="54" y="550"/>
                    </a:lnTo>
                    <a:lnTo>
                      <a:pt x="55" y="550"/>
                    </a:lnTo>
                    <a:lnTo>
                      <a:pt x="55" y="550"/>
                    </a:lnTo>
                    <a:lnTo>
                      <a:pt x="55" y="550"/>
                    </a:lnTo>
                    <a:lnTo>
                      <a:pt x="56" y="550"/>
                    </a:lnTo>
                    <a:lnTo>
                      <a:pt x="56" y="550"/>
                    </a:lnTo>
                    <a:lnTo>
                      <a:pt x="57" y="550"/>
                    </a:lnTo>
                    <a:lnTo>
                      <a:pt x="57" y="550"/>
                    </a:lnTo>
                    <a:lnTo>
                      <a:pt x="58" y="550"/>
                    </a:lnTo>
                    <a:lnTo>
                      <a:pt x="58" y="550"/>
                    </a:lnTo>
                    <a:lnTo>
                      <a:pt x="58" y="550"/>
                    </a:lnTo>
                    <a:lnTo>
                      <a:pt x="59" y="550"/>
                    </a:lnTo>
                    <a:lnTo>
                      <a:pt x="59" y="550"/>
                    </a:lnTo>
                    <a:lnTo>
                      <a:pt x="60" y="550"/>
                    </a:lnTo>
                    <a:lnTo>
                      <a:pt x="60" y="550"/>
                    </a:lnTo>
                    <a:lnTo>
                      <a:pt x="61" y="550"/>
                    </a:lnTo>
                    <a:lnTo>
                      <a:pt x="61" y="550"/>
                    </a:lnTo>
                    <a:lnTo>
                      <a:pt x="61" y="550"/>
                    </a:lnTo>
                    <a:lnTo>
                      <a:pt x="62" y="550"/>
                    </a:lnTo>
                    <a:lnTo>
                      <a:pt x="62" y="550"/>
                    </a:lnTo>
                    <a:lnTo>
                      <a:pt x="63" y="550"/>
                    </a:lnTo>
                    <a:lnTo>
                      <a:pt x="63" y="550"/>
                    </a:lnTo>
                    <a:lnTo>
                      <a:pt x="64" y="550"/>
                    </a:lnTo>
                    <a:lnTo>
                      <a:pt x="64" y="550"/>
                    </a:lnTo>
                    <a:lnTo>
                      <a:pt x="65" y="550"/>
                    </a:lnTo>
                    <a:lnTo>
                      <a:pt x="65" y="550"/>
                    </a:lnTo>
                    <a:lnTo>
                      <a:pt x="66" y="550"/>
                    </a:lnTo>
                    <a:lnTo>
                      <a:pt x="66" y="550"/>
                    </a:lnTo>
                    <a:lnTo>
                      <a:pt x="67" y="550"/>
                    </a:lnTo>
                    <a:lnTo>
                      <a:pt x="67" y="550"/>
                    </a:lnTo>
                    <a:lnTo>
                      <a:pt x="67" y="550"/>
                    </a:lnTo>
                    <a:lnTo>
                      <a:pt x="68" y="550"/>
                    </a:lnTo>
                    <a:lnTo>
                      <a:pt x="68" y="550"/>
                    </a:lnTo>
                    <a:lnTo>
                      <a:pt x="69" y="550"/>
                    </a:lnTo>
                    <a:lnTo>
                      <a:pt x="69" y="550"/>
                    </a:lnTo>
                    <a:lnTo>
                      <a:pt x="70" y="550"/>
                    </a:lnTo>
                    <a:lnTo>
                      <a:pt x="70" y="550"/>
                    </a:lnTo>
                    <a:lnTo>
                      <a:pt x="70" y="550"/>
                    </a:lnTo>
                    <a:lnTo>
                      <a:pt x="71" y="550"/>
                    </a:lnTo>
                    <a:lnTo>
                      <a:pt x="71" y="550"/>
                    </a:lnTo>
                    <a:lnTo>
                      <a:pt x="72" y="550"/>
                    </a:lnTo>
                    <a:lnTo>
                      <a:pt x="72" y="550"/>
                    </a:lnTo>
                    <a:lnTo>
                      <a:pt x="72" y="550"/>
                    </a:lnTo>
                    <a:lnTo>
                      <a:pt x="73" y="550"/>
                    </a:lnTo>
                    <a:lnTo>
                      <a:pt x="73" y="550"/>
                    </a:lnTo>
                    <a:lnTo>
                      <a:pt x="74" y="550"/>
                    </a:lnTo>
                    <a:lnTo>
                      <a:pt x="75" y="550"/>
                    </a:lnTo>
                    <a:lnTo>
                      <a:pt x="75" y="550"/>
                    </a:lnTo>
                    <a:lnTo>
                      <a:pt x="75" y="550"/>
                    </a:lnTo>
                    <a:lnTo>
                      <a:pt x="76" y="550"/>
                    </a:lnTo>
                    <a:lnTo>
                      <a:pt x="76" y="550"/>
                    </a:lnTo>
                    <a:lnTo>
                      <a:pt x="77" y="550"/>
                    </a:lnTo>
                    <a:lnTo>
                      <a:pt x="77" y="550"/>
                    </a:lnTo>
                    <a:lnTo>
                      <a:pt x="78" y="550"/>
                    </a:lnTo>
                    <a:lnTo>
                      <a:pt x="78" y="550"/>
                    </a:lnTo>
                    <a:lnTo>
                      <a:pt x="78" y="550"/>
                    </a:lnTo>
                    <a:lnTo>
                      <a:pt x="79" y="550"/>
                    </a:lnTo>
                    <a:lnTo>
                      <a:pt x="79" y="550"/>
                    </a:lnTo>
                    <a:lnTo>
                      <a:pt x="80" y="550"/>
                    </a:lnTo>
                    <a:lnTo>
                      <a:pt x="80" y="550"/>
                    </a:lnTo>
                    <a:lnTo>
                      <a:pt x="81" y="550"/>
                    </a:lnTo>
                    <a:lnTo>
                      <a:pt x="81" y="550"/>
                    </a:lnTo>
                    <a:lnTo>
                      <a:pt x="81" y="550"/>
                    </a:lnTo>
                    <a:lnTo>
                      <a:pt x="82" y="550"/>
                    </a:lnTo>
                    <a:lnTo>
                      <a:pt x="82" y="550"/>
                    </a:lnTo>
                    <a:lnTo>
                      <a:pt x="83" y="550"/>
                    </a:lnTo>
                    <a:lnTo>
                      <a:pt x="83" y="550"/>
                    </a:lnTo>
                    <a:lnTo>
                      <a:pt x="84" y="550"/>
                    </a:lnTo>
                    <a:lnTo>
                      <a:pt x="84" y="550"/>
                    </a:lnTo>
                    <a:lnTo>
                      <a:pt x="85" y="550"/>
                    </a:lnTo>
                    <a:lnTo>
                      <a:pt x="85" y="550"/>
                    </a:lnTo>
                    <a:lnTo>
                      <a:pt x="86" y="550"/>
                    </a:lnTo>
                    <a:lnTo>
                      <a:pt x="86" y="550"/>
                    </a:lnTo>
                    <a:lnTo>
                      <a:pt x="87" y="550"/>
                    </a:lnTo>
                    <a:lnTo>
                      <a:pt x="87" y="550"/>
                    </a:lnTo>
                    <a:lnTo>
                      <a:pt x="87" y="550"/>
                    </a:lnTo>
                    <a:lnTo>
                      <a:pt x="88" y="550"/>
                    </a:lnTo>
                    <a:lnTo>
                      <a:pt x="88" y="550"/>
                    </a:lnTo>
                    <a:lnTo>
                      <a:pt x="89" y="550"/>
                    </a:lnTo>
                    <a:lnTo>
                      <a:pt x="89" y="55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91" y="550"/>
                    </a:lnTo>
                    <a:lnTo>
                      <a:pt x="91" y="550"/>
                    </a:lnTo>
                    <a:lnTo>
                      <a:pt x="92" y="550"/>
                    </a:lnTo>
                    <a:lnTo>
                      <a:pt x="92" y="550"/>
                    </a:lnTo>
                    <a:lnTo>
                      <a:pt x="92" y="550"/>
                    </a:lnTo>
                    <a:lnTo>
                      <a:pt x="93" y="550"/>
                    </a:lnTo>
                    <a:lnTo>
                      <a:pt x="94" y="550"/>
                    </a:lnTo>
                    <a:lnTo>
                      <a:pt x="94" y="550"/>
                    </a:lnTo>
                    <a:lnTo>
                      <a:pt x="95" y="550"/>
                    </a:lnTo>
                    <a:lnTo>
                      <a:pt x="95" y="550"/>
                    </a:lnTo>
                    <a:lnTo>
                      <a:pt x="95" y="550"/>
                    </a:lnTo>
                    <a:lnTo>
                      <a:pt x="96" y="550"/>
                    </a:lnTo>
                    <a:lnTo>
                      <a:pt x="96" y="550"/>
                    </a:lnTo>
                    <a:lnTo>
                      <a:pt x="97" y="550"/>
                    </a:lnTo>
                    <a:lnTo>
                      <a:pt x="97" y="550"/>
                    </a:lnTo>
                    <a:lnTo>
                      <a:pt x="98" y="550"/>
                    </a:lnTo>
                    <a:lnTo>
                      <a:pt x="98" y="550"/>
                    </a:lnTo>
                    <a:lnTo>
                      <a:pt x="98" y="550"/>
                    </a:lnTo>
                    <a:lnTo>
                      <a:pt x="99" y="550"/>
                    </a:lnTo>
                    <a:lnTo>
                      <a:pt x="99" y="550"/>
                    </a:lnTo>
                    <a:lnTo>
                      <a:pt x="100" y="550"/>
                    </a:lnTo>
                    <a:lnTo>
                      <a:pt x="100" y="550"/>
                    </a:lnTo>
                    <a:lnTo>
                      <a:pt x="101" y="550"/>
                    </a:lnTo>
                    <a:lnTo>
                      <a:pt x="101" y="550"/>
                    </a:lnTo>
                    <a:lnTo>
                      <a:pt x="101" y="550"/>
                    </a:lnTo>
                    <a:lnTo>
                      <a:pt x="102" y="550"/>
                    </a:lnTo>
                    <a:lnTo>
                      <a:pt x="102" y="550"/>
                    </a:lnTo>
                    <a:lnTo>
                      <a:pt x="103" y="549"/>
                    </a:lnTo>
                    <a:lnTo>
                      <a:pt x="103" y="549"/>
                    </a:lnTo>
                    <a:lnTo>
                      <a:pt x="104" y="549"/>
                    </a:lnTo>
                    <a:lnTo>
                      <a:pt x="104" y="549"/>
                    </a:lnTo>
                    <a:lnTo>
                      <a:pt x="105" y="549"/>
                    </a:lnTo>
                    <a:lnTo>
                      <a:pt x="105" y="549"/>
                    </a:lnTo>
                    <a:lnTo>
                      <a:pt x="106" y="550"/>
                    </a:lnTo>
                    <a:lnTo>
                      <a:pt x="106" y="550"/>
                    </a:lnTo>
                    <a:lnTo>
                      <a:pt x="107" y="550"/>
                    </a:lnTo>
                    <a:lnTo>
                      <a:pt x="107" y="550"/>
                    </a:lnTo>
                    <a:lnTo>
                      <a:pt x="107" y="550"/>
                    </a:lnTo>
                    <a:lnTo>
                      <a:pt x="108" y="549"/>
                    </a:lnTo>
                    <a:lnTo>
                      <a:pt x="108" y="549"/>
                    </a:lnTo>
                    <a:lnTo>
                      <a:pt x="109" y="549"/>
                    </a:lnTo>
                    <a:lnTo>
                      <a:pt x="109" y="548"/>
                    </a:lnTo>
                    <a:lnTo>
                      <a:pt x="109" y="548"/>
                    </a:lnTo>
                    <a:lnTo>
                      <a:pt x="110" y="548"/>
                    </a:lnTo>
                    <a:lnTo>
                      <a:pt x="110" y="548"/>
                    </a:lnTo>
                    <a:lnTo>
                      <a:pt x="111" y="548"/>
                    </a:lnTo>
                    <a:lnTo>
                      <a:pt x="111" y="549"/>
                    </a:lnTo>
                    <a:lnTo>
                      <a:pt x="112" y="548"/>
                    </a:lnTo>
                    <a:lnTo>
                      <a:pt x="112" y="545"/>
                    </a:lnTo>
                    <a:lnTo>
                      <a:pt x="112" y="539"/>
                    </a:lnTo>
                    <a:lnTo>
                      <a:pt x="113" y="527"/>
                    </a:lnTo>
                    <a:lnTo>
                      <a:pt x="114" y="508"/>
                    </a:lnTo>
                    <a:lnTo>
                      <a:pt x="114" y="482"/>
                    </a:lnTo>
                    <a:lnTo>
                      <a:pt x="115" y="460"/>
                    </a:lnTo>
                    <a:lnTo>
                      <a:pt x="115" y="453"/>
                    </a:lnTo>
                    <a:lnTo>
                      <a:pt x="115" y="466"/>
                    </a:lnTo>
                    <a:lnTo>
                      <a:pt x="116" y="492"/>
                    </a:lnTo>
                    <a:lnTo>
                      <a:pt x="116" y="518"/>
                    </a:lnTo>
                    <a:lnTo>
                      <a:pt x="117" y="535"/>
                    </a:lnTo>
                    <a:lnTo>
                      <a:pt x="117" y="544"/>
                    </a:lnTo>
                    <a:lnTo>
                      <a:pt x="118" y="547"/>
                    </a:lnTo>
                    <a:lnTo>
                      <a:pt x="118" y="548"/>
                    </a:lnTo>
                    <a:lnTo>
                      <a:pt x="118" y="547"/>
                    </a:lnTo>
                    <a:lnTo>
                      <a:pt x="119" y="546"/>
                    </a:lnTo>
                    <a:lnTo>
                      <a:pt x="119" y="544"/>
                    </a:lnTo>
                    <a:lnTo>
                      <a:pt x="120" y="543"/>
                    </a:lnTo>
                    <a:lnTo>
                      <a:pt x="120" y="542"/>
                    </a:lnTo>
                    <a:lnTo>
                      <a:pt x="121" y="543"/>
                    </a:lnTo>
                    <a:lnTo>
                      <a:pt x="121" y="545"/>
                    </a:lnTo>
                    <a:lnTo>
                      <a:pt x="121" y="548"/>
                    </a:lnTo>
                    <a:lnTo>
                      <a:pt x="122" y="549"/>
                    </a:lnTo>
                    <a:lnTo>
                      <a:pt x="122" y="549"/>
                    </a:lnTo>
                    <a:lnTo>
                      <a:pt x="123" y="550"/>
                    </a:lnTo>
                    <a:lnTo>
                      <a:pt x="124" y="550"/>
                    </a:lnTo>
                    <a:lnTo>
                      <a:pt x="124" y="549"/>
                    </a:lnTo>
                    <a:lnTo>
                      <a:pt x="124" y="549"/>
                    </a:lnTo>
                    <a:lnTo>
                      <a:pt x="125" y="549"/>
                    </a:lnTo>
                    <a:lnTo>
                      <a:pt x="125" y="549"/>
                    </a:lnTo>
                    <a:lnTo>
                      <a:pt x="126" y="549"/>
                    </a:lnTo>
                    <a:lnTo>
                      <a:pt x="126" y="549"/>
                    </a:lnTo>
                    <a:lnTo>
                      <a:pt x="126" y="549"/>
                    </a:lnTo>
                    <a:lnTo>
                      <a:pt x="127" y="549"/>
                    </a:lnTo>
                    <a:lnTo>
                      <a:pt x="127" y="550"/>
                    </a:lnTo>
                    <a:lnTo>
                      <a:pt x="128" y="550"/>
                    </a:lnTo>
                    <a:lnTo>
                      <a:pt x="128" y="550"/>
                    </a:lnTo>
                    <a:lnTo>
                      <a:pt x="129" y="550"/>
                    </a:lnTo>
                    <a:lnTo>
                      <a:pt x="129" y="550"/>
                    </a:lnTo>
                    <a:lnTo>
                      <a:pt x="129" y="550"/>
                    </a:lnTo>
                    <a:lnTo>
                      <a:pt x="130" y="550"/>
                    </a:lnTo>
                    <a:lnTo>
                      <a:pt x="130" y="550"/>
                    </a:lnTo>
                    <a:lnTo>
                      <a:pt x="131" y="550"/>
                    </a:lnTo>
                    <a:lnTo>
                      <a:pt x="131" y="550"/>
                    </a:lnTo>
                    <a:lnTo>
                      <a:pt x="132" y="550"/>
                    </a:lnTo>
                    <a:lnTo>
                      <a:pt x="132" y="550"/>
                    </a:lnTo>
                    <a:lnTo>
                      <a:pt x="132" y="550"/>
                    </a:lnTo>
                    <a:lnTo>
                      <a:pt x="133" y="550"/>
                    </a:lnTo>
                    <a:lnTo>
                      <a:pt x="134" y="550"/>
                    </a:lnTo>
                    <a:lnTo>
                      <a:pt x="134" y="550"/>
                    </a:lnTo>
                    <a:lnTo>
                      <a:pt x="135" y="550"/>
                    </a:lnTo>
                    <a:lnTo>
                      <a:pt x="135" y="550"/>
                    </a:lnTo>
                    <a:lnTo>
                      <a:pt x="135" y="550"/>
                    </a:lnTo>
                    <a:lnTo>
                      <a:pt x="136" y="550"/>
                    </a:lnTo>
                    <a:lnTo>
                      <a:pt x="136" y="550"/>
                    </a:lnTo>
                    <a:lnTo>
                      <a:pt x="137" y="550"/>
                    </a:lnTo>
                    <a:lnTo>
                      <a:pt x="137" y="550"/>
                    </a:lnTo>
                    <a:lnTo>
                      <a:pt x="138" y="550"/>
                    </a:lnTo>
                    <a:lnTo>
                      <a:pt x="138" y="550"/>
                    </a:lnTo>
                    <a:lnTo>
                      <a:pt x="138" y="550"/>
                    </a:lnTo>
                    <a:lnTo>
                      <a:pt x="139" y="550"/>
                    </a:lnTo>
                    <a:lnTo>
                      <a:pt x="139" y="550"/>
                    </a:lnTo>
                    <a:lnTo>
                      <a:pt x="140" y="550"/>
                    </a:lnTo>
                    <a:lnTo>
                      <a:pt x="140" y="550"/>
                    </a:lnTo>
                    <a:lnTo>
                      <a:pt x="141" y="549"/>
                    </a:lnTo>
                    <a:lnTo>
                      <a:pt x="141" y="549"/>
                    </a:lnTo>
                    <a:lnTo>
                      <a:pt x="141" y="549"/>
                    </a:lnTo>
                    <a:lnTo>
                      <a:pt x="142" y="550"/>
                    </a:lnTo>
                    <a:lnTo>
                      <a:pt x="142" y="550"/>
                    </a:lnTo>
                    <a:lnTo>
                      <a:pt x="143" y="550"/>
                    </a:lnTo>
                    <a:lnTo>
                      <a:pt x="144" y="550"/>
                    </a:lnTo>
                    <a:lnTo>
                      <a:pt x="144" y="550"/>
                    </a:lnTo>
                    <a:lnTo>
                      <a:pt x="144" y="550"/>
                    </a:lnTo>
                    <a:lnTo>
                      <a:pt x="145" y="550"/>
                    </a:lnTo>
                    <a:lnTo>
                      <a:pt x="145" y="550"/>
                    </a:lnTo>
                    <a:lnTo>
                      <a:pt x="146" y="550"/>
                    </a:lnTo>
                    <a:lnTo>
                      <a:pt x="146" y="550"/>
                    </a:lnTo>
                    <a:lnTo>
                      <a:pt x="146" y="550"/>
                    </a:lnTo>
                    <a:lnTo>
                      <a:pt x="147" y="550"/>
                    </a:lnTo>
                    <a:lnTo>
                      <a:pt x="147" y="550"/>
                    </a:lnTo>
                    <a:lnTo>
                      <a:pt x="148" y="550"/>
                    </a:lnTo>
                    <a:lnTo>
                      <a:pt x="148" y="550"/>
                    </a:lnTo>
                    <a:lnTo>
                      <a:pt x="149" y="550"/>
                    </a:lnTo>
                    <a:lnTo>
                      <a:pt x="149" y="550"/>
                    </a:lnTo>
                    <a:lnTo>
                      <a:pt x="149" y="550"/>
                    </a:lnTo>
                    <a:lnTo>
                      <a:pt x="150" y="550"/>
                    </a:lnTo>
                    <a:lnTo>
                      <a:pt x="150" y="550"/>
                    </a:lnTo>
                    <a:lnTo>
                      <a:pt x="151" y="550"/>
                    </a:lnTo>
                    <a:lnTo>
                      <a:pt x="151" y="550"/>
                    </a:lnTo>
                    <a:lnTo>
                      <a:pt x="152" y="550"/>
                    </a:lnTo>
                    <a:lnTo>
                      <a:pt x="152" y="550"/>
                    </a:lnTo>
                    <a:lnTo>
                      <a:pt x="152" y="550"/>
                    </a:lnTo>
                    <a:lnTo>
                      <a:pt x="153" y="550"/>
                    </a:lnTo>
                    <a:lnTo>
                      <a:pt x="154" y="550"/>
                    </a:lnTo>
                    <a:lnTo>
                      <a:pt x="154" y="550"/>
                    </a:lnTo>
                    <a:lnTo>
                      <a:pt x="155" y="550"/>
                    </a:lnTo>
                    <a:lnTo>
                      <a:pt x="155" y="550"/>
                    </a:lnTo>
                    <a:lnTo>
                      <a:pt x="155" y="550"/>
                    </a:lnTo>
                    <a:lnTo>
                      <a:pt x="156" y="550"/>
                    </a:lnTo>
                    <a:lnTo>
                      <a:pt x="156" y="550"/>
                    </a:lnTo>
                    <a:lnTo>
                      <a:pt x="157" y="550"/>
                    </a:lnTo>
                    <a:lnTo>
                      <a:pt x="157" y="550"/>
                    </a:lnTo>
                    <a:lnTo>
                      <a:pt x="158" y="550"/>
                    </a:lnTo>
                    <a:lnTo>
                      <a:pt x="158" y="550"/>
                    </a:lnTo>
                    <a:lnTo>
                      <a:pt x="158" y="550"/>
                    </a:lnTo>
                    <a:lnTo>
                      <a:pt x="159" y="550"/>
                    </a:lnTo>
                    <a:lnTo>
                      <a:pt x="159" y="550"/>
                    </a:lnTo>
                    <a:lnTo>
                      <a:pt x="160" y="550"/>
                    </a:lnTo>
                    <a:lnTo>
                      <a:pt x="160" y="550"/>
                    </a:lnTo>
                    <a:lnTo>
                      <a:pt x="161" y="550"/>
                    </a:lnTo>
                    <a:lnTo>
                      <a:pt x="161" y="550"/>
                    </a:lnTo>
                    <a:lnTo>
                      <a:pt x="161" y="550"/>
                    </a:lnTo>
                    <a:lnTo>
                      <a:pt x="162" y="550"/>
                    </a:lnTo>
                    <a:lnTo>
                      <a:pt x="162" y="550"/>
                    </a:lnTo>
                    <a:lnTo>
                      <a:pt x="163" y="550"/>
                    </a:lnTo>
                    <a:lnTo>
                      <a:pt x="163" y="550"/>
                    </a:lnTo>
                    <a:lnTo>
                      <a:pt x="164" y="550"/>
                    </a:lnTo>
                    <a:lnTo>
                      <a:pt x="164" y="550"/>
                    </a:lnTo>
                    <a:lnTo>
                      <a:pt x="165" y="550"/>
                    </a:lnTo>
                    <a:lnTo>
                      <a:pt x="165" y="550"/>
                    </a:lnTo>
                    <a:lnTo>
                      <a:pt x="166" y="550"/>
                    </a:lnTo>
                    <a:lnTo>
                      <a:pt x="166" y="550"/>
                    </a:lnTo>
                    <a:lnTo>
                      <a:pt x="166" y="550"/>
                    </a:lnTo>
                    <a:lnTo>
                      <a:pt x="167" y="550"/>
                    </a:lnTo>
                    <a:lnTo>
                      <a:pt x="167" y="550"/>
                    </a:lnTo>
                    <a:lnTo>
                      <a:pt x="168" y="550"/>
                    </a:lnTo>
                    <a:lnTo>
                      <a:pt x="168" y="550"/>
                    </a:lnTo>
                    <a:lnTo>
                      <a:pt x="169" y="550"/>
                    </a:lnTo>
                    <a:lnTo>
                      <a:pt x="169" y="550"/>
                    </a:lnTo>
                    <a:lnTo>
                      <a:pt x="169" y="550"/>
                    </a:lnTo>
                    <a:lnTo>
                      <a:pt x="170" y="550"/>
                    </a:lnTo>
                    <a:lnTo>
                      <a:pt x="170" y="550"/>
                    </a:lnTo>
                    <a:lnTo>
                      <a:pt x="171" y="550"/>
                    </a:lnTo>
                    <a:lnTo>
                      <a:pt x="171" y="550"/>
                    </a:lnTo>
                    <a:lnTo>
                      <a:pt x="172" y="550"/>
                    </a:lnTo>
                    <a:lnTo>
                      <a:pt x="172" y="550"/>
                    </a:lnTo>
                    <a:lnTo>
                      <a:pt x="173" y="550"/>
                    </a:lnTo>
                    <a:lnTo>
                      <a:pt x="173" y="550"/>
                    </a:lnTo>
                    <a:lnTo>
                      <a:pt x="174" y="550"/>
                    </a:lnTo>
                    <a:lnTo>
                      <a:pt x="174" y="550"/>
                    </a:lnTo>
                    <a:lnTo>
                      <a:pt x="175" y="550"/>
                    </a:lnTo>
                    <a:lnTo>
                      <a:pt x="175" y="550"/>
                    </a:lnTo>
                    <a:lnTo>
                      <a:pt x="175" y="550"/>
                    </a:lnTo>
                    <a:lnTo>
                      <a:pt x="176" y="550"/>
                    </a:lnTo>
                    <a:lnTo>
                      <a:pt x="176" y="550"/>
                    </a:lnTo>
                    <a:lnTo>
                      <a:pt x="177" y="550"/>
                    </a:lnTo>
                    <a:lnTo>
                      <a:pt x="177" y="550"/>
                    </a:lnTo>
                    <a:lnTo>
                      <a:pt x="178" y="550"/>
                    </a:lnTo>
                    <a:lnTo>
                      <a:pt x="178" y="550"/>
                    </a:lnTo>
                    <a:lnTo>
                      <a:pt x="178" y="550"/>
                    </a:lnTo>
                    <a:lnTo>
                      <a:pt x="179" y="550"/>
                    </a:lnTo>
                    <a:lnTo>
                      <a:pt x="179" y="550"/>
                    </a:lnTo>
                    <a:lnTo>
                      <a:pt x="180" y="550"/>
                    </a:lnTo>
                    <a:lnTo>
                      <a:pt x="180" y="550"/>
                    </a:lnTo>
                    <a:lnTo>
                      <a:pt x="180" y="550"/>
                    </a:lnTo>
                    <a:lnTo>
                      <a:pt x="181" y="550"/>
                    </a:lnTo>
                    <a:lnTo>
                      <a:pt x="181" y="550"/>
                    </a:lnTo>
                    <a:lnTo>
                      <a:pt x="182" y="550"/>
                    </a:lnTo>
                    <a:lnTo>
                      <a:pt x="183" y="549"/>
                    </a:lnTo>
                    <a:lnTo>
                      <a:pt x="183" y="549"/>
                    </a:lnTo>
                    <a:lnTo>
                      <a:pt x="183" y="549"/>
                    </a:lnTo>
                    <a:lnTo>
                      <a:pt x="184" y="549"/>
                    </a:lnTo>
                    <a:lnTo>
                      <a:pt x="184" y="548"/>
                    </a:lnTo>
                    <a:lnTo>
                      <a:pt x="185" y="548"/>
                    </a:lnTo>
                    <a:lnTo>
                      <a:pt x="185" y="548"/>
                    </a:lnTo>
                    <a:lnTo>
                      <a:pt x="186" y="549"/>
                    </a:lnTo>
                    <a:lnTo>
                      <a:pt x="186" y="549"/>
                    </a:lnTo>
                    <a:lnTo>
                      <a:pt x="186" y="548"/>
                    </a:lnTo>
                    <a:lnTo>
                      <a:pt x="187" y="547"/>
                    </a:lnTo>
                    <a:lnTo>
                      <a:pt x="187" y="543"/>
                    </a:lnTo>
                    <a:lnTo>
                      <a:pt x="188" y="536"/>
                    </a:lnTo>
                    <a:lnTo>
                      <a:pt x="188" y="524"/>
                    </a:lnTo>
                    <a:lnTo>
                      <a:pt x="189" y="504"/>
                    </a:lnTo>
                    <a:lnTo>
                      <a:pt x="189" y="485"/>
                    </a:lnTo>
                    <a:lnTo>
                      <a:pt x="189" y="474"/>
                    </a:lnTo>
                    <a:lnTo>
                      <a:pt x="190" y="477"/>
                    </a:lnTo>
                    <a:lnTo>
                      <a:pt x="190" y="494"/>
                    </a:lnTo>
                    <a:lnTo>
                      <a:pt x="191" y="516"/>
                    </a:lnTo>
                    <a:lnTo>
                      <a:pt x="191" y="533"/>
                    </a:lnTo>
                    <a:lnTo>
                      <a:pt x="192" y="543"/>
                    </a:lnTo>
                    <a:lnTo>
                      <a:pt x="192" y="547"/>
                    </a:lnTo>
                    <a:lnTo>
                      <a:pt x="193" y="548"/>
                    </a:lnTo>
                    <a:lnTo>
                      <a:pt x="193" y="548"/>
                    </a:lnTo>
                    <a:lnTo>
                      <a:pt x="194" y="548"/>
                    </a:lnTo>
                    <a:lnTo>
                      <a:pt x="194" y="547"/>
                    </a:lnTo>
                    <a:lnTo>
                      <a:pt x="195" y="545"/>
                    </a:lnTo>
                    <a:lnTo>
                      <a:pt x="195" y="544"/>
                    </a:lnTo>
                    <a:lnTo>
                      <a:pt x="195" y="544"/>
                    </a:lnTo>
                    <a:lnTo>
                      <a:pt x="196" y="546"/>
                    </a:lnTo>
                    <a:lnTo>
                      <a:pt x="196" y="547"/>
                    </a:lnTo>
                    <a:lnTo>
                      <a:pt x="197" y="548"/>
                    </a:lnTo>
                    <a:lnTo>
                      <a:pt x="197" y="549"/>
                    </a:lnTo>
                    <a:lnTo>
                      <a:pt x="198" y="549"/>
                    </a:lnTo>
                    <a:lnTo>
                      <a:pt x="198" y="550"/>
                    </a:lnTo>
                    <a:lnTo>
                      <a:pt x="198" y="550"/>
                    </a:lnTo>
                    <a:lnTo>
                      <a:pt x="199" y="549"/>
                    </a:lnTo>
                    <a:lnTo>
                      <a:pt x="199" y="549"/>
                    </a:lnTo>
                    <a:lnTo>
                      <a:pt x="200" y="549"/>
                    </a:lnTo>
                    <a:lnTo>
                      <a:pt x="200" y="549"/>
                    </a:lnTo>
                    <a:lnTo>
                      <a:pt x="200" y="549"/>
                    </a:lnTo>
                    <a:lnTo>
                      <a:pt x="201" y="549"/>
                    </a:lnTo>
                    <a:lnTo>
                      <a:pt x="201" y="549"/>
                    </a:lnTo>
                    <a:lnTo>
                      <a:pt x="202" y="549"/>
                    </a:lnTo>
                    <a:lnTo>
                      <a:pt x="203" y="550"/>
                    </a:lnTo>
                    <a:lnTo>
                      <a:pt x="203" y="550"/>
                    </a:lnTo>
                    <a:lnTo>
                      <a:pt x="203" y="550"/>
                    </a:lnTo>
                    <a:lnTo>
                      <a:pt x="204" y="550"/>
                    </a:lnTo>
                    <a:lnTo>
                      <a:pt x="204" y="550"/>
                    </a:lnTo>
                    <a:lnTo>
                      <a:pt x="205" y="550"/>
                    </a:lnTo>
                    <a:lnTo>
                      <a:pt x="205" y="550"/>
                    </a:lnTo>
                    <a:lnTo>
                      <a:pt x="206" y="550"/>
                    </a:lnTo>
                    <a:lnTo>
                      <a:pt x="206" y="550"/>
                    </a:lnTo>
                    <a:lnTo>
                      <a:pt x="206" y="550"/>
                    </a:lnTo>
                    <a:lnTo>
                      <a:pt x="207" y="550"/>
                    </a:lnTo>
                    <a:lnTo>
                      <a:pt x="207" y="550"/>
                    </a:lnTo>
                    <a:lnTo>
                      <a:pt x="208" y="550"/>
                    </a:lnTo>
                    <a:lnTo>
                      <a:pt x="208" y="550"/>
                    </a:lnTo>
                    <a:lnTo>
                      <a:pt x="209" y="550"/>
                    </a:lnTo>
                    <a:lnTo>
                      <a:pt x="209" y="550"/>
                    </a:lnTo>
                    <a:lnTo>
                      <a:pt x="209" y="550"/>
                    </a:lnTo>
                    <a:lnTo>
                      <a:pt x="210" y="550"/>
                    </a:lnTo>
                    <a:lnTo>
                      <a:pt x="210" y="550"/>
                    </a:lnTo>
                    <a:lnTo>
                      <a:pt x="211" y="550"/>
                    </a:lnTo>
                    <a:lnTo>
                      <a:pt x="211" y="550"/>
                    </a:lnTo>
                    <a:lnTo>
                      <a:pt x="212" y="550"/>
                    </a:lnTo>
                    <a:lnTo>
                      <a:pt x="212" y="550"/>
                    </a:lnTo>
                    <a:lnTo>
                      <a:pt x="213" y="550"/>
                    </a:lnTo>
                    <a:lnTo>
                      <a:pt x="213" y="550"/>
                    </a:lnTo>
                    <a:lnTo>
                      <a:pt x="214" y="550"/>
                    </a:lnTo>
                    <a:lnTo>
                      <a:pt x="214" y="550"/>
                    </a:lnTo>
                    <a:lnTo>
                      <a:pt x="215" y="550"/>
                    </a:lnTo>
                    <a:lnTo>
                      <a:pt x="215" y="550"/>
                    </a:lnTo>
                    <a:lnTo>
                      <a:pt x="215" y="550"/>
                    </a:lnTo>
                    <a:lnTo>
                      <a:pt x="216" y="550"/>
                    </a:lnTo>
                    <a:lnTo>
                      <a:pt x="216" y="550"/>
                    </a:lnTo>
                    <a:lnTo>
                      <a:pt x="217" y="550"/>
                    </a:lnTo>
                    <a:lnTo>
                      <a:pt x="217" y="550"/>
                    </a:lnTo>
                    <a:lnTo>
                      <a:pt x="217" y="550"/>
                    </a:lnTo>
                    <a:lnTo>
                      <a:pt x="218" y="550"/>
                    </a:lnTo>
                    <a:lnTo>
                      <a:pt x="218" y="550"/>
                    </a:lnTo>
                    <a:lnTo>
                      <a:pt x="219" y="550"/>
                    </a:lnTo>
                    <a:lnTo>
                      <a:pt x="219" y="550"/>
                    </a:lnTo>
                    <a:lnTo>
                      <a:pt x="220" y="550"/>
                    </a:lnTo>
                    <a:lnTo>
                      <a:pt x="220" y="550"/>
                    </a:lnTo>
                    <a:lnTo>
                      <a:pt x="220" y="550"/>
                    </a:lnTo>
                    <a:lnTo>
                      <a:pt x="221" y="550"/>
                    </a:lnTo>
                    <a:lnTo>
                      <a:pt x="221" y="550"/>
                    </a:lnTo>
                    <a:lnTo>
                      <a:pt x="222" y="550"/>
                    </a:lnTo>
                    <a:lnTo>
                      <a:pt x="223" y="550"/>
                    </a:lnTo>
                    <a:lnTo>
                      <a:pt x="223" y="550"/>
                    </a:lnTo>
                    <a:lnTo>
                      <a:pt x="223" y="550"/>
                    </a:lnTo>
                    <a:lnTo>
                      <a:pt x="224" y="550"/>
                    </a:lnTo>
                    <a:lnTo>
                      <a:pt x="224" y="550"/>
                    </a:lnTo>
                    <a:lnTo>
                      <a:pt x="225" y="550"/>
                    </a:lnTo>
                    <a:lnTo>
                      <a:pt x="225" y="550"/>
                    </a:lnTo>
                    <a:lnTo>
                      <a:pt x="226" y="550"/>
                    </a:lnTo>
                    <a:lnTo>
                      <a:pt x="226" y="550"/>
                    </a:lnTo>
                    <a:lnTo>
                      <a:pt x="226" y="550"/>
                    </a:lnTo>
                    <a:lnTo>
                      <a:pt x="227" y="550"/>
                    </a:lnTo>
                    <a:lnTo>
                      <a:pt x="227" y="550"/>
                    </a:lnTo>
                    <a:lnTo>
                      <a:pt x="228" y="550"/>
                    </a:lnTo>
                    <a:lnTo>
                      <a:pt x="228" y="550"/>
                    </a:lnTo>
                    <a:lnTo>
                      <a:pt x="229" y="550"/>
                    </a:lnTo>
                    <a:lnTo>
                      <a:pt x="229" y="550"/>
                    </a:lnTo>
                    <a:lnTo>
                      <a:pt x="229" y="550"/>
                    </a:lnTo>
                    <a:lnTo>
                      <a:pt x="230" y="550"/>
                    </a:lnTo>
                    <a:lnTo>
                      <a:pt x="230" y="550"/>
                    </a:lnTo>
                    <a:lnTo>
                      <a:pt x="231" y="550"/>
                    </a:lnTo>
                    <a:lnTo>
                      <a:pt x="231" y="550"/>
                    </a:lnTo>
                    <a:lnTo>
                      <a:pt x="232" y="550"/>
                    </a:lnTo>
                    <a:lnTo>
                      <a:pt x="232" y="550"/>
                    </a:lnTo>
                    <a:lnTo>
                      <a:pt x="233" y="550"/>
                    </a:lnTo>
                    <a:lnTo>
                      <a:pt x="233" y="550"/>
                    </a:lnTo>
                    <a:lnTo>
                      <a:pt x="234" y="550"/>
                    </a:lnTo>
                    <a:lnTo>
                      <a:pt x="234" y="550"/>
                    </a:lnTo>
                    <a:lnTo>
                      <a:pt x="235" y="550"/>
                    </a:lnTo>
                    <a:lnTo>
                      <a:pt x="235" y="550"/>
                    </a:lnTo>
                    <a:lnTo>
                      <a:pt x="235" y="550"/>
                    </a:lnTo>
                    <a:lnTo>
                      <a:pt x="236" y="550"/>
                    </a:lnTo>
                    <a:lnTo>
                      <a:pt x="236" y="550"/>
                    </a:lnTo>
                    <a:lnTo>
                      <a:pt x="237" y="550"/>
                    </a:lnTo>
                    <a:lnTo>
                      <a:pt x="237" y="550"/>
                    </a:lnTo>
                    <a:lnTo>
                      <a:pt x="237" y="550"/>
                    </a:lnTo>
                    <a:lnTo>
                      <a:pt x="238" y="550"/>
                    </a:lnTo>
                    <a:lnTo>
                      <a:pt x="238" y="550"/>
                    </a:lnTo>
                    <a:lnTo>
                      <a:pt x="239" y="550"/>
                    </a:lnTo>
                    <a:lnTo>
                      <a:pt x="239" y="550"/>
                    </a:lnTo>
                    <a:lnTo>
                      <a:pt x="240" y="550"/>
                    </a:lnTo>
                    <a:lnTo>
                      <a:pt x="240" y="550"/>
                    </a:lnTo>
                    <a:lnTo>
                      <a:pt x="240" y="550"/>
                    </a:lnTo>
                    <a:lnTo>
                      <a:pt x="241" y="550"/>
                    </a:lnTo>
                    <a:lnTo>
                      <a:pt x="241" y="550"/>
                    </a:lnTo>
                    <a:lnTo>
                      <a:pt x="242" y="550"/>
                    </a:lnTo>
                    <a:lnTo>
                      <a:pt x="243" y="550"/>
                    </a:lnTo>
                    <a:lnTo>
                      <a:pt x="243" y="550"/>
                    </a:lnTo>
                    <a:lnTo>
                      <a:pt x="243" y="550"/>
                    </a:lnTo>
                    <a:lnTo>
                      <a:pt x="244" y="550"/>
                    </a:lnTo>
                    <a:lnTo>
                      <a:pt x="244" y="550"/>
                    </a:lnTo>
                    <a:lnTo>
                      <a:pt x="245" y="550"/>
                    </a:lnTo>
                    <a:lnTo>
                      <a:pt x="245" y="550"/>
                    </a:lnTo>
                    <a:lnTo>
                      <a:pt x="246" y="550"/>
                    </a:lnTo>
                    <a:lnTo>
                      <a:pt x="246" y="550"/>
                    </a:lnTo>
                    <a:lnTo>
                      <a:pt x="246" y="550"/>
                    </a:lnTo>
                    <a:lnTo>
                      <a:pt x="247" y="550"/>
                    </a:lnTo>
                    <a:lnTo>
                      <a:pt x="247" y="550"/>
                    </a:lnTo>
                    <a:lnTo>
                      <a:pt x="248" y="550"/>
                    </a:lnTo>
                    <a:lnTo>
                      <a:pt x="248" y="550"/>
                    </a:lnTo>
                    <a:lnTo>
                      <a:pt x="249" y="550"/>
                    </a:lnTo>
                    <a:lnTo>
                      <a:pt x="249" y="550"/>
                    </a:lnTo>
                    <a:lnTo>
                      <a:pt x="249" y="550"/>
                    </a:lnTo>
                    <a:lnTo>
                      <a:pt x="250" y="550"/>
                    </a:lnTo>
                    <a:lnTo>
                      <a:pt x="250" y="550"/>
                    </a:lnTo>
                    <a:lnTo>
                      <a:pt x="251" y="550"/>
                    </a:lnTo>
                    <a:lnTo>
                      <a:pt x="251" y="550"/>
                    </a:lnTo>
                    <a:lnTo>
                      <a:pt x="252" y="550"/>
                    </a:lnTo>
                    <a:lnTo>
                      <a:pt x="252" y="550"/>
                    </a:lnTo>
                    <a:lnTo>
                      <a:pt x="253" y="550"/>
                    </a:lnTo>
                    <a:lnTo>
                      <a:pt x="253" y="549"/>
                    </a:lnTo>
                    <a:lnTo>
                      <a:pt x="254" y="549"/>
                    </a:lnTo>
                    <a:lnTo>
                      <a:pt x="254" y="549"/>
                    </a:lnTo>
                    <a:lnTo>
                      <a:pt x="254" y="550"/>
                    </a:lnTo>
                    <a:lnTo>
                      <a:pt x="255" y="550"/>
                    </a:lnTo>
                    <a:lnTo>
                      <a:pt x="255" y="550"/>
                    </a:lnTo>
                    <a:lnTo>
                      <a:pt x="256" y="550"/>
                    </a:lnTo>
                    <a:lnTo>
                      <a:pt x="256" y="550"/>
                    </a:lnTo>
                    <a:lnTo>
                      <a:pt x="257" y="550"/>
                    </a:lnTo>
                    <a:lnTo>
                      <a:pt x="257" y="549"/>
                    </a:lnTo>
                    <a:lnTo>
                      <a:pt x="257" y="549"/>
                    </a:lnTo>
                    <a:lnTo>
                      <a:pt x="258" y="549"/>
                    </a:lnTo>
                    <a:lnTo>
                      <a:pt x="258" y="548"/>
                    </a:lnTo>
                    <a:lnTo>
                      <a:pt x="259" y="548"/>
                    </a:lnTo>
                    <a:lnTo>
                      <a:pt x="259" y="548"/>
                    </a:lnTo>
                    <a:lnTo>
                      <a:pt x="260" y="548"/>
                    </a:lnTo>
                    <a:lnTo>
                      <a:pt x="260" y="548"/>
                    </a:lnTo>
                    <a:lnTo>
                      <a:pt x="260" y="548"/>
                    </a:lnTo>
                    <a:lnTo>
                      <a:pt x="261" y="547"/>
                    </a:lnTo>
                    <a:lnTo>
                      <a:pt x="262" y="545"/>
                    </a:lnTo>
                    <a:lnTo>
                      <a:pt x="262" y="539"/>
                    </a:lnTo>
                    <a:lnTo>
                      <a:pt x="263" y="527"/>
                    </a:lnTo>
                    <a:lnTo>
                      <a:pt x="263" y="502"/>
                    </a:lnTo>
                    <a:lnTo>
                      <a:pt x="263" y="465"/>
                    </a:lnTo>
                    <a:lnTo>
                      <a:pt x="264" y="421"/>
                    </a:lnTo>
                    <a:lnTo>
                      <a:pt x="264" y="389"/>
                    </a:lnTo>
                    <a:lnTo>
                      <a:pt x="265" y="385"/>
                    </a:lnTo>
                    <a:lnTo>
                      <a:pt x="265" y="414"/>
                    </a:lnTo>
                    <a:lnTo>
                      <a:pt x="266" y="460"/>
                    </a:lnTo>
                    <a:lnTo>
                      <a:pt x="266" y="501"/>
                    </a:lnTo>
                    <a:lnTo>
                      <a:pt x="266" y="528"/>
                    </a:lnTo>
                    <a:lnTo>
                      <a:pt x="267" y="541"/>
                    </a:lnTo>
                    <a:lnTo>
                      <a:pt x="267" y="546"/>
                    </a:lnTo>
                    <a:lnTo>
                      <a:pt x="268" y="547"/>
                    </a:lnTo>
                    <a:lnTo>
                      <a:pt x="268" y="546"/>
                    </a:lnTo>
                    <a:lnTo>
                      <a:pt x="269" y="545"/>
                    </a:lnTo>
                    <a:lnTo>
                      <a:pt x="269" y="542"/>
                    </a:lnTo>
                    <a:lnTo>
                      <a:pt x="269" y="540"/>
                    </a:lnTo>
                    <a:lnTo>
                      <a:pt x="270" y="539"/>
                    </a:lnTo>
                    <a:lnTo>
                      <a:pt x="270" y="541"/>
                    </a:lnTo>
                    <a:lnTo>
                      <a:pt x="271" y="544"/>
                    </a:lnTo>
                    <a:lnTo>
                      <a:pt x="271" y="547"/>
                    </a:lnTo>
                    <a:lnTo>
                      <a:pt x="272" y="548"/>
                    </a:lnTo>
                    <a:lnTo>
                      <a:pt x="272" y="549"/>
                    </a:lnTo>
                    <a:lnTo>
                      <a:pt x="273" y="549"/>
                    </a:lnTo>
                    <a:lnTo>
                      <a:pt x="273" y="550"/>
                    </a:lnTo>
                    <a:lnTo>
                      <a:pt x="274" y="549"/>
                    </a:lnTo>
                    <a:lnTo>
                      <a:pt x="274" y="549"/>
                    </a:lnTo>
                    <a:lnTo>
                      <a:pt x="274" y="549"/>
                    </a:lnTo>
                    <a:lnTo>
                      <a:pt x="275" y="549"/>
                    </a:lnTo>
                    <a:lnTo>
                      <a:pt x="275" y="549"/>
                    </a:lnTo>
                    <a:lnTo>
                      <a:pt x="276" y="549"/>
                    </a:lnTo>
                    <a:lnTo>
                      <a:pt x="276" y="549"/>
                    </a:lnTo>
                    <a:lnTo>
                      <a:pt x="277" y="549"/>
                    </a:lnTo>
                    <a:lnTo>
                      <a:pt x="277" y="550"/>
                    </a:lnTo>
                    <a:lnTo>
                      <a:pt x="277" y="550"/>
                    </a:lnTo>
                    <a:lnTo>
                      <a:pt x="278" y="550"/>
                    </a:lnTo>
                    <a:lnTo>
                      <a:pt x="278" y="550"/>
                    </a:lnTo>
                    <a:lnTo>
                      <a:pt x="279" y="550"/>
                    </a:lnTo>
                    <a:lnTo>
                      <a:pt x="279" y="550"/>
                    </a:lnTo>
                    <a:lnTo>
                      <a:pt x="280" y="550"/>
                    </a:lnTo>
                    <a:lnTo>
                      <a:pt x="280" y="550"/>
                    </a:lnTo>
                    <a:lnTo>
                      <a:pt x="280" y="550"/>
                    </a:lnTo>
                    <a:lnTo>
                      <a:pt x="281" y="550"/>
                    </a:lnTo>
                    <a:lnTo>
                      <a:pt x="282" y="550"/>
                    </a:lnTo>
                    <a:lnTo>
                      <a:pt x="282" y="550"/>
                    </a:lnTo>
                    <a:lnTo>
                      <a:pt x="283" y="550"/>
                    </a:lnTo>
                    <a:lnTo>
                      <a:pt x="283" y="550"/>
                    </a:lnTo>
                    <a:lnTo>
                      <a:pt x="283" y="550"/>
                    </a:lnTo>
                    <a:lnTo>
                      <a:pt x="284" y="550"/>
                    </a:lnTo>
                    <a:lnTo>
                      <a:pt x="284" y="550"/>
                    </a:lnTo>
                    <a:lnTo>
                      <a:pt x="285" y="550"/>
                    </a:lnTo>
                    <a:lnTo>
                      <a:pt x="285" y="550"/>
                    </a:lnTo>
                    <a:lnTo>
                      <a:pt x="286" y="550"/>
                    </a:lnTo>
                    <a:lnTo>
                      <a:pt x="286" y="550"/>
                    </a:lnTo>
                    <a:lnTo>
                      <a:pt x="286" y="550"/>
                    </a:lnTo>
                    <a:lnTo>
                      <a:pt x="287" y="550"/>
                    </a:lnTo>
                    <a:lnTo>
                      <a:pt x="287" y="550"/>
                    </a:lnTo>
                    <a:lnTo>
                      <a:pt x="288" y="550"/>
                    </a:lnTo>
                    <a:lnTo>
                      <a:pt x="288" y="550"/>
                    </a:lnTo>
                    <a:lnTo>
                      <a:pt x="289" y="550"/>
                    </a:lnTo>
                    <a:lnTo>
                      <a:pt x="289" y="550"/>
                    </a:lnTo>
                    <a:lnTo>
                      <a:pt x="289" y="550"/>
                    </a:lnTo>
                    <a:lnTo>
                      <a:pt x="290" y="550"/>
                    </a:lnTo>
                    <a:lnTo>
                      <a:pt x="290" y="550"/>
                    </a:lnTo>
                    <a:lnTo>
                      <a:pt x="291" y="550"/>
                    </a:lnTo>
                    <a:lnTo>
                      <a:pt x="291" y="550"/>
                    </a:lnTo>
                    <a:lnTo>
                      <a:pt x="292" y="550"/>
                    </a:lnTo>
                    <a:lnTo>
                      <a:pt x="292" y="550"/>
                    </a:lnTo>
                    <a:lnTo>
                      <a:pt x="293" y="550"/>
                    </a:lnTo>
                    <a:lnTo>
                      <a:pt x="293" y="550"/>
                    </a:lnTo>
                    <a:lnTo>
                      <a:pt x="294" y="550"/>
                    </a:lnTo>
                    <a:lnTo>
                      <a:pt x="294" y="550"/>
                    </a:lnTo>
                    <a:lnTo>
                      <a:pt x="294" y="550"/>
                    </a:lnTo>
                    <a:lnTo>
                      <a:pt x="295" y="550"/>
                    </a:lnTo>
                    <a:lnTo>
                      <a:pt x="295" y="550"/>
                    </a:lnTo>
                    <a:lnTo>
                      <a:pt x="296" y="550"/>
                    </a:lnTo>
                    <a:lnTo>
                      <a:pt x="296" y="550"/>
                    </a:lnTo>
                    <a:lnTo>
                      <a:pt x="297" y="550"/>
                    </a:lnTo>
                    <a:lnTo>
                      <a:pt x="297" y="550"/>
                    </a:lnTo>
                    <a:lnTo>
                      <a:pt x="297" y="550"/>
                    </a:lnTo>
                    <a:lnTo>
                      <a:pt x="298" y="550"/>
                    </a:lnTo>
                    <a:lnTo>
                      <a:pt x="298" y="550"/>
                    </a:lnTo>
                    <a:lnTo>
                      <a:pt x="299" y="550"/>
                    </a:lnTo>
                    <a:lnTo>
                      <a:pt x="299" y="550"/>
                    </a:lnTo>
                    <a:lnTo>
                      <a:pt x="300" y="550"/>
                    </a:lnTo>
                    <a:lnTo>
                      <a:pt x="300" y="550"/>
                    </a:lnTo>
                    <a:lnTo>
                      <a:pt x="300" y="550"/>
                    </a:lnTo>
                    <a:lnTo>
                      <a:pt x="301" y="550"/>
                    </a:lnTo>
                    <a:lnTo>
                      <a:pt x="302" y="550"/>
                    </a:lnTo>
                    <a:lnTo>
                      <a:pt x="302" y="550"/>
                    </a:lnTo>
                    <a:lnTo>
                      <a:pt x="303" y="550"/>
                    </a:lnTo>
                    <a:lnTo>
                      <a:pt x="303" y="550"/>
                    </a:lnTo>
                    <a:lnTo>
                      <a:pt x="303" y="550"/>
                    </a:lnTo>
                    <a:lnTo>
                      <a:pt x="304" y="550"/>
                    </a:lnTo>
                    <a:lnTo>
                      <a:pt x="304" y="550"/>
                    </a:lnTo>
                    <a:lnTo>
                      <a:pt x="305" y="550"/>
                    </a:lnTo>
                    <a:lnTo>
                      <a:pt x="305" y="550"/>
                    </a:lnTo>
                    <a:lnTo>
                      <a:pt x="306" y="550"/>
                    </a:lnTo>
                    <a:lnTo>
                      <a:pt x="306" y="550"/>
                    </a:lnTo>
                    <a:lnTo>
                      <a:pt x="306" y="550"/>
                    </a:lnTo>
                    <a:lnTo>
                      <a:pt x="307" y="550"/>
                    </a:lnTo>
                    <a:lnTo>
                      <a:pt x="307" y="550"/>
                    </a:lnTo>
                    <a:lnTo>
                      <a:pt x="308" y="550"/>
                    </a:lnTo>
                    <a:lnTo>
                      <a:pt x="308" y="550"/>
                    </a:lnTo>
                    <a:lnTo>
                      <a:pt x="308" y="550"/>
                    </a:lnTo>
                    <a:lnTo>
                      <a:pt x="309" y="550"/>
                    </a:lnTo>
                    <a:lnTo>
                      <a:pt x="309" y="550"/>
                    </a:lnTo>
                    <a:lnTo>
                      <a:pt x="310" y="550"/>
                    </a:lnTo>
                    <a:lnTo>
                      <a:pt x="310" y="550"/>
                    </a:lnTo>
                    <a:lnTo>
                      <a:pt x="311" y="550"/>
                    </a:lnTo>
                  </a:path>
                </a:pathLst>
              </a:custGeom>
              <a:noFill/>
              <a:ln w="9525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6" name="Freeform 503">
                <a:extLst>
                  <a:ext uri="{FF2B5EF4-FFF2-40B4-BE49-F238E27FC236}">
                    <a16:creationId xmlns:a16="http://schemas.microsoft.com/office/drawing/2014/main" id="{446999D7-1460-4CFB-B355-4BF4317EC7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4552" y="3893350"/>
                <a:ext cx="492125" cy="203200"/>
              </a:xfrm>
              <a:custGeom>
                <a:avLst/>
                <a:gdLst>
                  <a:gd name="T0" fmla="*/ 4 w 310"/>
                  <a:gd name="T1" fmla="*/ 128 h 128"/>
                  <a:gd name="T2" fmla="*/ 9 w 310"/>
                  <a:gd name="T3" fmla="*/ 128 h 128"/>
                  <a:gd name="T4" fmla="*/ 14 w 310"/>
                  <a:gd name="T5" fmla="*/ 128 h 128"/>
                  <a:gd name="T6" fmla="*/ 19 w 310"/>
                  <a:gd name="T7" fmla="*/ 128 h 128"/>
                  <a:gd name="T8" fmla="*/ 24 w 310"/>
                  <a:gd name="T9" fmla="*/ 127 h 128"/>
                  <a:gd name="T10" fmla="*/ 29 w 310"/>
                  <a:gd name="T11" fmla="*/ 15 h 128"/>
                  <a:gd name="T12" fmla="*/ 34 w 310"/>
                  <a:gd name="T13" fmla="*/ 119 h 128"/>
                  <a:gd name="T14" fmla="*/ 38 w 310"/>
                  <a:gd name="T15" fmla="*/ 127 h 128"/>
                  <a:gd name="T16" fmla="*/ 43 w 310"/>
                  <a:gd name="T17" fmla="*/ 128 h 128"/>
                  <a:gd name="T18" fmla="*/ 48 w 310"/>
                  <a:gd name="T19" fmla="*/ 128 h 128"/>
                  <a:gd name="T20" fmla="*/ 53 w 310"/>
                  <a:gd name="T21" fmla="*/ 128 h 128"/>
                  <a:gd name="T22" fmla="*/ 58 w 310"/>
                  <a:gd name="T23" fmla="*/ 128 h 128"/>
                  <a:gd name="T24" fmla="*/ 63 w 310"/>
                  <a:gd name="T25" fmla="*/ 128 h 128"/>
                  <a:gd name="T26" fmla="*/ 68 w 310"/>
                  <a:gd name="T27" fmla="*/ 128 h 128"/>
                  <a:gd name="T28" fmla="*/ 73 w 310"/>
                  <a:gd name="T29" fmla="*/ 128 h 128"/>
                  <a:gd name="T30" fmla="*/ 77 w 310"/>
                  <a:gd name="T31" fmla="*/ 128 h 128"/>
                  <a:gd name="T32" fmla="*/ 83 w 310"/>
                  <a:gd name="T33" fmla="*/ 128 h 128"/>
                  <a:gd name="T34" fmla="*/ 87 w 310"/>
                  <a:gd name="T35" fmla="*/ 128 h 128"/>
                  <a:gd name="T36" fmla="*/ 92 w 310"/>
                  <a:gd name="T37" fmla="*/ 128 h 128"/>
                  <a:gd name="T38" fmla="*/ 97 w 310"/>
                  <a:gd name="T39" fmla="*/ 127 h 128"/>
                  <a:gd name="T40" fmla="*/ 102 w 310"/>
                  <a:gd name="T41" fmla="*/ 55 h 128"/>
                  <a:gd name="T42" fmla="*/ 107 w 310"/>
                  <a:gd name="T43" fmla="*/ 124 h 128"/>
                  <a:gd name="T44" fmla="*/ 112 w 310"/>
                  <a:gd name="T45" fmla="*/ 127 h 128"/>
                  <a:gd name="T46" fmla="*/ 117 w 310"/>
                  <a:gd name="T47" fmla="*/ 128 h 128"/>
                  <a:gd name="T48" fmla="*/ 122 w 310"/>
                  <a:gd name="T49" fmla="*/ 128 h 128"/>
                  <a:gd name="T50" fmla="*/ 126 w 310"/>
                  <a:gd name="T51" fmla="*/ 128 h 128"/>
                  <a:gd name="T52" fmla="*/ 131 w 310"/>
                  <a:gd name="T53" fmla="*/ 128 h 128"/>
                  <a:gd name="T54" fmla="*/ 136 w 310"/>
                  <a:gd name="T55" fmla="*/ 128 h 128"/>
                  <a:gd name="T56" fmla="*/ 141 w 310"/>
                  <a:gd name="T57" fmla="*/ 128 h 128"/>
                  <a:gd name="T58" fmla="*/ 146 w 310"/>
                  <a:gd name="T59" fmla="*/ 128 h 128"/>
                  <a:gd name="T60" fmla="*/ 151 w 310"/>
                  <a:gd name="T61" fmla="*/ 128 h 128"/>
                  <a:gd name="T62" fmla="*/ 156 w 310"/>
                  <a:gd name="T63" fmla="*/ 128 h 128"/>
                  <a:gd name="T64" fmla="*/ 161 w 310"/>
                  <a:gd name="T65" fmla="*/ 128 h 128"/>
                  <a:gd name="T66" fmla="*/ 165 w 310"/>
                  <a:gd name="T67" fmla="*/ 128 h 128"/>
                  <a:gd name="T68" fmla="*/ 171 w 310"/>
                  <a:gd name="T69" fmla="*/ 128 h 128"/>
                  <a:gd name="T70" fmla="*/ 175 w 310"/>
                  <a:gd name="T71" fmla="*/ 119 h 128"/>
                  <a:gd name="T72" fmla="*/ 180 w 310"/>
                  <a:gd name="T73" fmla="*/ 122 h 128"/>
                  <a:gd name="T74" fmla="*/ 185 w 310"/>
                  <a:gd name="T75" fmla="*/ 126 h 128"/>
                  <a:gd name="T76" fmla="*/ 190 w 310"/>
                  <a:gd name="T77" fmla="*/ 127 h 128"/>
                  <a:gd name="T78" fmla="*/ 195 w 310"/>
                  <a:gd name="T79" fmla="*/ 126 h 128"/>
                  <a:gd name="T80" fmla="*/ 200 w 310"/>
                  <a:gd name="T81" fmla="*/ 128 h 128"/>
                  <a:gd name="T82" fmla="*/ 205 w 310"/>
                  <a:gd name="T83" fmla="*/ 128 h 128"/>
                  <a:gd name="T84" fmla="*/ 210 w 310"/>
                  <a:gd name="T85" fmla="*/ 128 h 128"/>
                  <a:gd name="T86" fmla="*/ 214 w 310"/>
                  <a:gd name="T87" fmla="*/ 128 h 128"/>
                  <a:gd name="T88" fmla="*/ 219 w 310"/>
                  <a:gd name="T89" fmla="*/ 128 h 128"/>
                  <a:gd name="T90" fmla="*/ 224 w 310"/>
                  <a:gd name="T91" fmla="*/ 128 h 128"/>
                  <a:gd name="T92" fmla="*/ 229 w 310"/>
                  <a:gd name="T93" fmla="*/ 128 h 128"/>
                  <a:gd name="T94" fmla="*/ 234 w 310"/>
                  <a:gd name="T95" fmla="*/ 128 h 128"/>
                  <a:gd name="T96" fmla="*/ 239 w 310"/>
                  <a:gd name="T97" fmla="*/ 128 h 128"/>
                  <a:gd name="T98" fmla="*/ 244 w 310"/>
                  <a:gd name="T99" fmla="*/ 128 h 128"/>
                  <a:gd name="T100" fmla="*/ 249 w 310"/>
                  <a:gd name="T101" fmla="*/ 127 h 128"/>
                  <a:gd name="T102" fmla="*/ 253 w 310"/>
                  <a:gd name="T103" fmla="*/ 68 h 128"/>
                  <a:gd name="T104" fmla="*/ 259 w 310"/>
                  <a:gd name="T105" fmla="*/ 122 h 128"/>
                  <a:gd name="T106" fmla="*/ 263 w 310"/>
                  <a:gd name="T107" fmla="*/ 127 h 128"/>
                  <a:gd name="T108" fmla="*/ 268 w 310"/>
                  <a:gd name="T109" fmla="*/ 128 h 128"/>
                  <a:gd name="T110" fmla="*/ 273 w 310"/>
                  <a:gd name="T111" fmla="*/ 128 h 128"/>
                  <a:gd name="T112" fmla="*/ 278 w 310"/>
                  <a:gd name="T113" fmla="*/ 128 h 128"/>
                  <a:gd name="T114" fmla="*/ 283 w 310"/>
                  <a:gd name="T115" fmla="*/ 128 h 128"/>
                  <a:gd name="T116" fmla="*/ 288 w 310"/>
                  <a:gd name="T117" fmla="*/ 128 h 128"/>
                  <a:gd name="T118" fmla="*/ 293 w 310"/>
                  <a:gd name="T119" fmla="*/ 128 h 128"/>
                  <a:gd name="T120" fmla="*/ 298 w 310"/>
                  <a:gd name="T121" fmla="*/ 128 h 128"/>
                  <a:gd name="T122" fmla="*/ 302 w 310"/>
                  <a:gd name="T123" fmla="*/ 128 h 128"/>
                  <a:gd name="T124" fmla="*/ 307 w 310"/>
                  <a:gd name="T125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0" h="128">
                    <a:moveTo>
                      <a:pt x="0" y="128"/>
                    </a:moveTo>
                    <a:lnTo>
                      <a:pt x="0" y="128"/>
                    </a:lnTo>
                    <a:lnTo>
                      <a:pt x="1" y="128"/>
                    </a:lnTo>
                    <a:lnTo>
                      <a:pt x="1" y="128"/>
                    </a:lnTo>
                    <a:lnTo>
                      <a:pt x="2" y="128"/>
                    </a:lnTo>
                    <a:lnTo>
                      <a:pt x="2" y="128"/>
                    </a:lnTo>
                    <a:lnTo>
                      <a:pt x="3" y="128"/>
                    </a:lnTo>
                    <a:lnTo>
                      <a:pt x="3" y="128"/>
                    </a:lnTo>
                    <a:lnTo>
                      <a:pt x="3" y="128"/>
                    </a:lnTo>
                    <a:lnTo>
                      <a:pt x="4" y="128"/>
                    </a:lnTo>
                    <a:lnTo>
                      <a:pt x="4" y="128"/>
                    </a:lnTo>
                    <a:lnTo>
                      <a:pt x="5" y="128"/>
                    </a:lnTo>
                    <a:lnTo>
                      <a:pt x="5" y="128"/>
                    </a:lnTo>
                    <a:lnTo>
                      <a:pt x="6" y="128"/>
                    </a:lnTo>
                    <a:lnTo>
                      <a:pt x="6" y="128"/>
                    </a:lnTo>
                    <a:lnTo>
                      <a:pt x="6" y="128"/>
                    </a:lnTo>
                    <a:lnTo>
                      <a:pt x="7" y="128"/>
                    </a:lnTo>
                    <a:lnTo>
                      <a:pt x="7" y="128"/>
                    </a:lnTo>
                    <a:lnTo>
                      <a:pt x="8" y="128"/>
                    </a:lnTo>
                    <a:lnTo>
                      <a:pt x="8" y="128"/>
                    </a:lnTo>
                    <a:lnTo>
                      <a:pt x="9" y="128"/>
                    </a:lnTo>
                    <a:lnTo>
                      <a:pt x="9" y="128"/>
                    </a:lnTo>
                    <a:lnTo>
                      <a:pt x="10" y="128"/>
                    </a:lnTo>
                    <a:lnTo>
                      <a:pt x="10" y="128"/>
                    </a:lnTo>
                    <a:lnTo>
                      <a:pt x="11" y="128"/>
                    </a:lnTo>
                    <a:lnTo>
                      <a:pt x="11" y="128"/>
                    </a:lnTo>
                    <a:lnTo>
                      <a:pt x="12" y="128"/>
                    </a:lnTo>
                    <a:lnTo>
                      <a:pt x="12" y="128"/>
                    </a:lnTo>
                    <a:lnTo>
                      <a:pt x="12" y="128"/>
                    </a:lnTo>
                    <a:lnTo>
                      <a:pt x="13" y="128"/>
                    </a:lnTo>
                    <a:lnTo>
                      <a:pt x="13" y="128"/>
                    </a:lnTo>
                    <a:lnTo>
                      <a:pt x="14" y="128"/>
                    </a:lnTo>
                    <a:lnTo>
                      <a:pt x="14" y="128"/>
                    </a:lnTo>
                    <a:lnTo>
                      <a:pt x="14" y="128"/>
                    </a:lnTo>
                    <a:lnTo>
                      <a:pt x="15" y="128"/>
                    </a:lnTo>
                    <a:lnTo>
                      <a:pt x="15" y="128"/>
                    </a:lnTo>
                    <a:lnTo>
                      <a:pt x="16" y="128"/>
                    </a:lnTo>
                    <a:lnTo>
                      <a:pt x="16" y="128"/>
                    </a:lnTo>
                    <a:lnTo>
                      <a:pt x="17" y="128"/>
                    </a:lnTo>
                    <a:lnTo>
                      <a:pt x="17" y="128"/>
                    </a:lnTo>
                    <a:lnTo>
                      <a:pt x="17" y="128"/>
                    </a:lnTo>
                    <a:lnTo>
                      <a:pt x="18" y="128"/>
                    </a:lnTo>
                    <a:lnTo>
                      <a:pt x="18" y="128"/>
                    </a:lnTo>
                    <a:lnTo>
                      <a:pt x="19" y="128"/>
                    </a:lnTo>
                    <a:lnTo>
                      <a:pt x="19" y="128"/>
                    </a:lnTo>
                    <a:lnTo>
                      <a:pt x="20" y="128"/>
                    </a:lnTo>
                    <a:lnTo>
                      <a:pt x="20" y="128"/>
                    </a:lnTo>
                    <a:lnTo>
                      <a:pt x="21" y="128"/>
                    </a:lnTo>
                    <a:lnTo>
                      <a:pt x="21" y="127"/>
                    </a:lnTo>
                    <a:lnTo>
                      <a:pt x="22" y="127"/>
                    </a:lnTo>
                    <a:lnTo>
                      <a:pt x="22" y="127"/>
                    </a:lnTo>
                    <a:lnTo>
                      <a:pt x="23" y="126"/>
                    </a:lnTo>
                    <a:lnTo>
                      <a:pt x="23" y="126"/>
                    </a:lnTo>
                    <a:lnTo>
                      <a:pt x="23" y="126"/>
                    </a:lnTo>
                    <a:lnTo>
                      <a:pt x="24" y="127"/>
                    </a:lnTo>
                    <a:lnTo>
                      <a:pt x="24" y="127"/>
                    </a:lnTo>
                    <a:lnTo>
                      <a:pt x="25" y="126"/>
                    </a:lnTo>
                    <a:lnTo>
                      <a:pt x="25" y="124"/>
                    </a:lnTo>
                    <a:lnTo>
                      <a:pt x="26" y="120"/>
                    </a:lnTo>
                    <a:lnTo>
                      <a:pt x="26" y="111"/>
                    </a:lnTo>
                    <a:lnTo>
                      <a:pt x="26" y="95"/>
                    </a:lnTo>
                    <a:lnTo>
                      <a:pt x="27" y="69"/>
                    </a:lnTo>
                    <a:lnTo>
                      <a:pt x="27" y="39"/>
                    </a:lnTo>
                    <a:lnTo>
                      <a:pt x="28" y="11"/>
                    </a:lnTo>
                    <a:lnTo>
                      <a:pt x="28" y="0"/>
                    </a:lnTo>
                    <a:lnTo>
                      <a:pt x="29" y="15"/>
                    </a:lnTo>
                    <a:lnTo>
                      <a:pt x="29" y="47"/>
                    </a:lnTo>
                    <a:lnTo>
                      <a:pt x="30" y="82"/>
                    </a:lnTo>
                    <a:lnTo>
                      <a:pt x="30" y="106"/>
                    </a:lnTo>
                    <a:lnTo>
                      <a:pt x="31" y="118"/>
                    </a:lnTo>
                    <a:lnTo>
                      <a:pt x="31" y="124"/>
                    </a:lnTo>
                    <a:lnTo>
                      <a:pt x="32" y="126"/>
                    </a:lnTo>
                    <a:lnTo>
                      <a:pt x="32" y="125"/>
                    </a:lnTo>
                    <a:lnTo>
                      <a:pt x="32" y="124"/>
                    </a:lnTo>
                    <a:lnTo>
                      <a:pt x="33" y="122"/>
                    </a:lnTo>
                    <a:lnTo>
                      <a:pt x="33" y="120"/>
                    </a:lnTo>
                    <a:lnTo>
                      <a:pt x="34" y="119"/>
                    </a:lnTo>
                    <a:lnTo>
                      <a:pt x="34" y="120"/>
                    </a:lnTo>
                    <a:lnTo>
                      <a:pt x="34" y="122"/>
                    </a:lnTo>
                    <a:lnTo>
                      <a:pt x="35" y="124"/>
                    </a:lnTo>
                    <a:lnTo>
                      <a:pt x="35" y="126"/>
                    </a:lnTo>
                    <a:lnTo>
                      <a:pt x="36" y="127"/>
                    </a:lnTo>
                    <a:lnTo>
                      <a:pt x="36" y="127"/>
                    </a:lnTo>
                    <a:lnTo>
                      <a:pt x="37" y="128"/>
                    </a:lnTo>
                    <a:lnTo>
                      <a:pt x="37" y="128"/>
                    </a:lnTo>
                    <a:lnTo>
                      <a:pt x="37" y="127"/>
                    </a:lnTo>
                    <a:lnTo>
                      <a:pt x="38" y="127"/>
                    </a:lnTo>
                    <a:lnTo>
                      <a:pt x="38" y="127"/>
                    </a:lnTo>
                    <a:lnTo>
                      <a:pt x="39" y="127"/>
                    </a:lnTo>
                    <a:lnTo>
                      <a:pt x="40" y="127"/>
                    </a:lnTo>
                    <a:lnTo>
                      <a:pt x="40" y="127"/>
                    </a:lnTo>
                    <a:lnTo>
                      <a:pt x="40" y="127"/>
                    </a:lnTo>
                    <a:lnTo>
                      <a:pt x="41" y="127"/>
                    </a:lnTo>
                    <a:lnTo>
                      <a:pt x="41" y="128"/>
                    </a:lnTo>
                    <a:lnTo>
                      <a:pt x="42" y="128"/>
                    </a:lnTo>
                    <a:lnTo>
                      <a:pt x="42" y="128"/>
                    </a:lnTo>
                    <a:lnTo>
                      <a:pt x="43" y="128"/>
                    </a:lnTo>
                    <a:lnTo>
                      <a:pt x="43" y="128"/>
                    </a:lnTo>
                    <a:lnTo>
                      <a:pt x="43" y="128"/>
                    </a:lnTo>
                    <a:lnTo>
                      <a:pt x="44" y="128"/>
                    </a:lnTo>
                    <a:lnTo>
                      <a:pt x="44" y="128"/>
                    </a:lnTo>
                    <a:lnTo>
                      <a:pt x="45" y="128"/>
                    </a:lnTo>
                    <a:lnTo>
                      <a:pt x="45" y="128"/>
                    </a:lnTo>
                    <a:lnTo>
                      <a:pt x="46" y="128"/>
                    </a:lnTo>
                    <a:lnTo>
                      <a:pt x="46" y="128"/>
                    </a:lnTo>
                    <a:lnTo>
                      <a:pt x="46" y="128"/>
                    </a:lnTo>
                    <a:lnTo>
                      <a:pt x="47" y="128"/>
                    </a:lnTo>
                    <a:lnTo>
                      <a:pt x="47" y="128"/>
                    </a:lnTo>
                    <a:lnTo>
                      <a:pt x="48" y="128"/>
                    </a:lnTo>
                    <a:lnTo>
                      <a:pt x="48" y="128"/>
                    </a:lnTo>
                    <a:lnTo>
                      <a:pt x="49" y="128"/>
                    </a:lnTo>
                    <a:lnTo>
                      <a:pt x="49" y="128"/>
                    </a:lnTo>
                    <a:lnTo>
                      <a:pt x="50" y="128"/>
                    </a:lnTo>
                    <a:lnTo>
                      <a:pt x="50" y="128"/>
                    </a:lnTo>
                    <a:lnTo>
                      <a:pt x="51" y="128"/>
                    </a:lnTo>
                    <a:lnTo>
                      <a:pt x="51" y="128"/>
                    </a:lnTo>
                    <a:lnTo>
                      <a:pt x="51" y="128"/>
                    </a:lnTo>
                    <a:lnTo>
                      <a:pt x="52" y="128"/>
                    </a:lnTo>
                    <a:lnTo>
                      <a:pt x="52" y="128"/>
                    </a:lnTo>
                    <a:lnTo>
                      <a:pt x="53" y="128"/>
                    </a:lnTo>
                    <a:lnTo>
                      <a:pt x="53" y="128"/>
                    </a:lnTo>
                    <a:lnTo>
                      <a:pt x="54" y="128"/>
                    </a:lnTo>
                    <a:lnTo>
                      <a:pt x="54" y="128"/>
                    </a:lnTo>
                    <a:lnTo>
                      <a:pt x="54" y="128"/>
                    </a:lnTo>
                    <a:lnTo>
                      <a:pt x="55" y="128"/>
                    </a:lnTo>
                    <a:lnTo>
                      <a:pt x="55" y="128"/>
                    </a:lnTo>
                    <a:lnTo>
                      <a:pt x="56" y="128"/>
                    </a:lnTo>
                    <a:lnTo>
                      <a:pt x="56" y="128"/>
                    </a:lnTo>
                    <a:lnTo>
                      <a:pt x="57" y="128"/>
                    </a:lnTo>
                    <a:lnTo>
                      <a:pt x="57" y="128"/>
                    </a:lnTo>
                    <a:lnTo>
                      <a:pt x="57" y="128"/>
                    </a:lnTo>
                    <a:lnTo>
                      <a:pt x="58" y="128"/>
                    </a:lnTo>
                    <a:lnTo>
                      <a:pt x="58" y="128"/>
                    </a:lnTo>
                    <a:lnTo>
                      <a:pt x="59" y="128"/>
                    </a:lnTo>
                    <a:lnTo>
                      <a:pt x="60" y="128"/>
                    </a:lnTo>
                    <a:lnTo>
                      <a:pt x="60" y="128"/>
                    </a:lnTo>
                    <a:lnTo>
                      <a:pt x="60" y="128"/>
                    </a:lnTo>
                    <a:lnTo>
                      <a:pt x="61" y="128"/>
                    </a:lnTo>
                    <a:lnTo>
                      <a:pt x="61" y="128"/>
                    </a:lnTo>
                    <a:lnTo>
                      <a:pt x="62" y="128"/>
                    </a:lnTo>
                    <a:lnTo>
                      <a:pt x="62" y="128"/>
                    </a:lnTo>
                    <a:lnTo>
                      <a:pt x="63" y="128"/>
                    </a:lnTo>
                    <a:lnTo>
                      <a:pt x="63" y="128"/>
                    </a:lnTo>
                    <a:lnTo>
                      <a:pt x="63" y="128"/>
                    </a:lnTo>
                    <a:lnTo>
                      <a:pt x="64" y="128"/>
                    </a:lnTo>
                    <a:lnTo>
                      <a:pt x="64" y="128"/>
                    </a:lnTo>
                    <a:lnTo>
                      <a:pt x="65" y="128"/>
                    </a:lnTo>
                    <a:lnTo>
                      <a:pt x="65" y="128"/>
                    </a:lnTo>
                    <a:lnTo>
                      <a:pt x="66" y="128"/>
                    </a:lnTo>
                    <a:lnTo>
                      <a:pt x="66" y="128"/>
                    </a:lnTo>
                    <a:lnTo>
                      <a:pt x="66" y="128"/>
                    </a:lnTo>
                    <a:lnTo>
                      <a:pt x="67" y="128"/>
                    </a:lnTo>
                    <a:lnTo>
                      <a:pt x="67" y="128"/>
                    </a:lnTo>
                    <a:lnTo>
                      <a:pt x="68" y="128"/>
                    </a:lnTo>
                    <a:lnTo>
                      <a:pt x="68" y="128"/>
                    </a:lnTo>
                    <a:lnTo>
                      <a:pt x="68" y="128"/>
                    </a:lnTo>
                    <a:lnTo>
                      <a:pt x="69" y="128"/>
                    </a:lnTo>
                    <a:lnTo>
                      <a:pt x="70" y="128"/>
                    </a:lnTo>
                    <a:lnTo>
                      <a:pt x="70" y="128"/>
                    </a:lnTo>
                    <a:lnTo>
                      <a:pt x="71" y="128"/>
                    </a:lnTo>
                    <a:lnTo>
                      <a:pt x="71" y="128"/>
                    </a:lnTo>
                    <a:lnTo>
                      <a:pt x="71" y="128"/>
                    </a:lnTo>
                    <a:lnTo>
                      <a:pt x="72" y="128"/>
                    </a:lnTo>
                    <a:lnTo>
                      <a:pt x="72" y="128"/>
                    </a:lnTo>
                    <a:lnTo>
                      <a:pt x="73" y="128"/>
                    </a:lnTo>
                    <a:lnTo>
                      <a:pt x="73" y="128"/>
                    </a:lnTo>
                    <a:lnTo>
                      <a:pt x="74" y="128"/>
                    </a:lnTo>
                    <a:lnTo>
                      <a:pt x="74" y="128"/>
                    </a:lnTo>
                    <a:lnTo>
                      <a:pt x="74" y="128"/>
                    </a:lnTo>
                    <a:lnTo>
                      <a:pt x="75" y="128"/>
                    </a:lnTo>
                    <a:lnTo>
                      <a:pt x="75" y="128"/>
                    </a:lnTo>
                    <a:lnTo>
                      <a:pt x="76" y="128"/>
                    </a:lnTo>
                    <a:lnTo>
                      <a:pt x="76" y="128"/>
                    </a:lnTo>
                    <a:lnTo>
                      <a:pt x="77" y="128"/>
                    </a:lnTo>
                    <a:lnTo>
                      <a:pt x="77" y="128"/>
                    </a:lnTo>
                    <a:lnTo>
                      <a:pt x="77" y="128"/>
                    </a:lnTo>
                    <a:lnTo>
                      <a:pt x="78" y="128"/>
                    </a:lnTo>
                    <a:lnTo>
                      <a:pt x="78" y="128"/>
                    </a:lnTo>
                    <a:lnTo>
                      <a:pt x="79" y="128"/>
                    </a:lnTo>
                    <a:lnTo>
                      <a:pt x="80" y="128"/>
                    </a:lnTo>
                    <a:lnTo>
                      <a:pt x="80" y="128"/>
                    </a:lnTo>
                    <a:lnTo>
                      <a:pt x="80" y="128"/>
                    </a:lnTo>
                    <a:lnTo>
                      <a:pt x="81" y="128"/>
                    </a:lnTo>
                    <a:lnTo>
                      <a:pt x="81" y="128"/>
                    </a:lnTo>
                    <a:lnTo>
                      <a:pt x="82" y="128"/>
                    </a:lnTo>
                    <a:lnTo>
                      <a:pt x="82" y="128"/>
                    </a:lnTo>
                    <a:lnTo>
                      <a:pt x="83" y="128"/>
                    </a:lnTo>
                    <a:lnTo>
                      <a:pt x="83" y="128"/>
                    </a:lnTo>
                    <a:lnTo>
                      <a:pt x="83" y="128"/>
                    </a:lnTo>
                    <a:lnTo>
                      <a:pt x="84" y="128"/>
                    </a:lnTo>
                    <a:lnTo>
                      <a:pt x="84" y="128"/>
                    </a:lnTo>
                    <a:lnTo>
                      <a:pt x="85" y="128"/>
                    </a:lnTo>
                    <a:lnTo>
                      <a:pt x="85" y="128"/>
                    </a:lnTo>
                    <a:lnTo>
                      <a:pt x="86" y="128"/>
                    </a:lnTo>
                    <a:lnTo>
                      <a:pt x="86" y="128"/>
                    </a:lnTo>
                    <a:lnTo>
                      <a:pt x="86" y="128"/>
                    </a:lnTo>
                    <a:lnTo>
                      <a:pt x="87" y="128"/>
                    </a:lnTo>
                    <a:lnTo>
                      <a:pt x="87" y="128"/>
                    </a:lnTo>
                    <a:lnTo>
                      <a:pt x="88" y="128"/>
                    </a:lnTo>
                    <a:lnTo>
                      <a:pt x="88" y="128"/>
                    </a:lnTo>
                    <a:lnTo>
                      <a:pt x="89" y="128"/>
                    </a:lnTo>
                    <a:lnTo>
                      <a:pt x="89" y="128"/>
                    </a:lnTo>
                    <a:lnTo>
                      <a:pt x="90" y="128"/>
                    </a:lnTo>
                    <a:lnTo>
                      <a:pt x="90" y="128"/>
                    </a:lnTo>
                    <a:lnTo>
                      <a:pt x="91" y="128"/>
                    </a:lnTo>
                    <a:lnTo>
                      <a:pt x="91" y="128"/>
                    </a:lnTo>
                    <a:lnTo>
                      <a:pt x="91" y="128"/>
                    </a:lnTo>
                    <a:lnTo>
                      <a:pt x="92" y="128"/>
                    </a:lnTo>
                    <a:lnTo>
                      <a:pt x="92" y="128"/>
                    </a:lnTo>
                    <a:lnTo>
                      <a:pt x="93" y="128"/>
                    </a:lnTo>
                    <a:lnTo>
                      <a:pt x="93" y="128"/>
                    </a:lnTo>
                    <a:lnTo>
                      <a:pt x="94" y="128"/>
                    </a:lnTo>
                    <a:lnTo>
                      <a:pt x="94" y="128"/>
                    </a:lnTo>
                    <a:lnTo>
                      <a:pt x="94" y="128"/>
                    </a:lnTo>
                    <a:lnTo>
                      <a:pt x="95" y="128"/>
                    </a:lnTo>
                    <a:lnTo>
                      <a:pt x="95" y="128"/>
                    </a:lnTo>
                    <a:lnTo>
                      <a:pt x="96" y="128"/>
                    </a:lnTo>
                    <a:lnTo>
                      <a:pt x="96" y="127"/>
                    </a:lnTo>
                    <a:lnTo>
                      <a:pt x="97" y="127"/>
                    </a:lnTo>
                    <a:lnTo>
                      <a:pt x="97" y="127"/>
                    </a:lnTo>
                    <a:lnTo>
                      <a:pt x="97" y="127"/>
                    </a:lnTo>
                    <a:lnTo>
                      <a:pt x="98" y="127"/>
                    </a:lnTo>
                    <a:lnTo>
                      <a:pt x="99" y="127"/>
                    </a:lnTo>
                    <a:lnTo>
                      <a:pt x="99" y="127"/>
                    </a:lnTo>
                    <a:lnTo>
                      <a:pt x="100" y="126"/>
                    </a:lnTo>
                    <a:lnTo>
                      <a:pt x="100" y="125"/>
                    </a:lnTo>
                    <a:lnTo>
                      <a:pt x="100" y="122"/>
                    </a:lnTo>
                    <a:lnTo>
                      <a:pt x="101" y="116"/>
                    </a:lnTo>
                    <a:lnTo>
                      <a:pt x="101" y="104"/>
                    </a:lnTo>
                    <a:lnTo>
                      <a:pt x="102" y="83"/>
                    </a:lnTo>
                    <a:lnTo>
                      <a:pt x="102" y="55"/>
                    </a:lnTo>
                    <a:lnTo>
                      <a:pt x="103" y="24"/>
                    </a:lnTo>
                    <a:lnTo>
                      <a:pt x="103" y="4"/>
                    </a:lnTo>
                    <a:lnTo>
                      <a:pt x="103" y="10"/>
                    </a:lnTo>
                    <a:lnTo>
                      <a:pt x="104" y="37"/>
                    </a:lnTo>
                    <a:lnTo>
                      <a:pt x="104" y="72"/>
                    </a:lnTo>
                    <a:lnTo>
                      <a:pt x="105" y="99"/>
                    </a:lnTo>
                    <a:lnTo>
                      <a:pt x="105" y="116"/>
                    </a:lnTo>
                    <a:lnTo>
                      <a:pt x="105" y="124"/>
                    </a:lnTo>
                    <a:lnTo>
                      <a:pt x="106" y="126"/>
                    </a:lnTo>
                    <a:lnTo>
                      <a:pt x="106" y="126"/>
                    </a:lnTo>
                    <a:lnTo>
                      <a:pt x="107" y="124"/>
                    </a:lnTo>
                    <a:lnTo>
                      <a:pt x="107" y="123"/>
                    </a:lnTo>
                    <a:lnTo>
                      <a:pt x="108" y="121"/>
                    </a:lnTo>
                    <a:lnTo>
                      <a:pt x="108" y="121"/>
                    </a:lnTo>
                    <a:lnTo>
                      <a:pt x="109" y="121"/>
                    </a:lnTo>
                    <a:lnTo>
                      <a:pt x="109" y="123"/>
                    </a:lnTo>
                    <a:lnTo>
                      <a:pt x="110" y="125"/>
                    </a:lnTo>
                    <a:lnTo>
                      <a:pt x="110" y="126"/>
                    </a:lnTo>
                    <a:lnTo>
                      <a:pt x="111" y="127"/>
                    </a:lnTo>
                    <a:lnTo>
                      <a:pt x="111" y="127"/>
                    </a:lnTo>
                    <a:lnTo>
                      <a:pt x="111" y="128"/>
                    </a:lnTo>
                    <a:lnTo>
                      <a:pt x="112" y="127"/>
                    </a:lnTo>
                    <a:lnTo>
                      <a:pt x="112" y="127"/>
                    </a:lnTo>
                    <a:lnTo>
                      <a:pt x="113" y="127"/>
                    </a:lnTo>
                    <a:lnTo>
                      <a:pt x="113" y="127"/>
                    </a:lnTo>
                    <a:lnTo>
                      <a:pt x="114" y="127"/>
                    </a:lnTo>
                    <a:lnTo>
                      <a:pt x="114" y="127"/>
                    </a:lnTo>
                    <a:lnTo>
                      <a:pt x="114" y="127"/>
                    </a:lnTo>
                    <a:lnTo>
                      <a:pt x="115" y="127"/>
                    </a:lnTo>
                    <a:lnTo>
                      <a:pt x="115" y="128"/>
                    </a:lnTo>
                    <a:lnTo>
                      <a:pt x="116" y="128"/>
                    </a:lnTo>
                    <a:lnTo>
                      <a:pt x="116" y="128"/>
                    </a:lnTo>
                    <a:lnTo>
                      <a:pt x="117" y="128"/>
                    </a:lnTo>
                    <a:lnTo>
                      <a:pt x="117" y="128"/>
                    </a:lnTo>
                    <a:lnTo>
                      <a:pt x="117" y="128"/>
                    </a:lnTo>
                    <a:lnTo>
                      <a:pt x="118" y="128"/>
                    </a:lnTo>
                    <a:lnTo>
                      <a:pt x="119" y="128"/>
                    </a:lnTo>
                    <a:lnTo>
                      <a:pt x="119" y="128"/>
                    </a:lnTo>
                    <a:lnTo>
                      <a:pt x="120" y="128"/>
                    </a:lnTo>
                    <a:lnTo>
                      <a:pt x="120" y="128"/>
                    </a:lnTo>
                    <a:lnTo>
                      <a:pt x="120" y="128"/>
                    </a:lnTo>
                    <a:lnTo>
                      <a:pt x="121" y="128"/>
                    </a:lnTo>
                    <a:lnTo>
                      <a:pt x="121" y="128"/>
                    </a:lnTo>
                    <a:lnTo>
                      <a:pt x="122" y="128"/>
                    </a:lnTo>
                    <a:lnTo>
                      <a:pt x="122" y="128"/>
                    </a:lnTo>
                    <a:lnTo>
                      <a:pt x="123" y="128"/>
                    </a:lnTo>
                    <a:lnTo>
                      <a:pt x="123" y="128"/>
                    </a:lnTo>
                    <a:lnTo>
                      <a:pt x="123" y="128"/>
                    </a:lnTo>
                    <a:lnTo>
                      <a:pt x="124" y="128"/>
                    </a:lnTo>
                    <a:lnTo>
                      <a:pt x="124" y="128"/>
                    </a:lnTo>
                    <a:lnTo>
                      <a:pt x="125" y="128"/>
                    </a:lnTo>
                    <a:lnTo>
                      <a:pt x="125" y="128"/>
                    </a:lnTo>
                    <a:lnTo>
                      <a:pt x="125" y="128"/>
                    </a:lnTo>
                    <a:lnTo>
                      <a:pt x="126" y="128"/>
                    </a:lnTo>
                    <a:lnTo>
                      <a:pt x="126" y="128"/>
                    </a:lnTo>
                    <a:lnTo>
                      <a:pt x="127" y="128"/>
                    </a:lnTo>
                    <a:lnTo>
                      <a:pt x="127" y="128"/>
                    </a:lnTo>
                    <a:lnTo>
                      <a:pt x="128" y="128"/>
                    </a:lnTo>
                    <a:lnTo>
                      <a:pt x="128" y="128"/>
                    </a:lnTo>
                    <a:lnTo>
                      <a:pt x="129" y="128"/>
                    </a:lnTo>
                    <a:lnTo>
                      <a:pt x="129" y="128"/>
                    </a:lnTo>
                    <a:lnTo>
                      <a:pt x="130" y="128"/>
                    </a:lnTo>
                    <a:lnTo>
                      <a:pt x="130" y="128"/>
                    </a:lnTo>
                    <a:lnTo>
                      <a:pt x="131" y="128"/>
                    </a:lnTo>
                    <a:lnTo>
                      <a:pt x="131" y="128"/>
                    </a:lnTo>
                    <a:lnTo>
                      <a:pt x="131" y="128"/>
                    </a:lnTo>
                    <a:lnTo>
                      <a:pt x="132" y="128"/>
                    </a:lnTo>
                    <a:lnTo>
                      <a:pt x="132" y="128"/>
                    </a:lnTo>
                    <a:lnTo>
                      <a:pt x="133" y="128"/>
                    </a:lnTo>
                    <a:lnTo>
                      <a:pt x="133" y="128"/>
                    </a:lnTo>
                    <a:lnTo>
                      <a:pt x="134" y="128"/>
                    </a:lnTo>
                    <a:lnTo>
                      <a:pt x="134" y="128"/>
                    </a:lnTo>
                    <a:lnTo>
                      <a:pt x="134" y="128"/>
                    </a:lnTo>
                    <a:lnTo>
                      <a:pt x="135" y="128"/>
                    </a:lnTo>
                    <a:lnTo>
                      <a:pt x="135" y="128"/>
                    </a:lnTo>
                    <a:lnTo>
                      <a:pt x="136" y="128"/>
                    </a:lnTo>
                    <a:lnTo>
                      <a:pt x="136" y="128"/>
                    </a:lnTo>
                    <a:lnTo>
                      <a:pt x="137" y="128"/>
                    </a:lnTo>
                    <a:lnTo>
                      <a:pt x="137" y="128"/>
                    </a:lnTo>
                    <a:lnTo>
                      <a:pt x="137" y="128"/>
                    </a:lnTo>
                    <a:lnTo>
                      <a:pt x="138" y="128"/>
                    </a:lnTo>
                    <a:lnTo>
                      <a:pt x="139" y="128"/>
                    </a:lnTo>
                    <a:lnTo>
                      <a:pt x="139" y="128"/>
                    </a:lnTo>
                    <a:lnTo>
                      <a:pt x="140" y="128"/>
                    </a:lnTo>
                    <a:lnTo>
                      <a:pt x="140" y="128"/>
                    </a:lnTo>
                    <a:lnTo>
                      <a:pt x="140" y="128"/>
                    </a:lnTo>
                    <a:lnTo>
                      <a:pt x="141" y="128"/>
                    </a:lnTo>
                    <a:lnTo>
                      <a:pt x="141" y="128"/>
                    </a:lnTo>
                    <a:lnTo>
                      <a:pt x="142" y="128"/>
                    </a:lnTo>
                    <a:lnTo>
                      <a:pt x="142" y="128"/>
                    </a:lnTo>
                    <a:lnTo>
                      <a:pt x="142" y="128"/>
                    </a:lnTo>
                    <a:lnTo>
                      <a:pt x="143" y="128"/>
                    </a:lnTo>
                    <a:lnTo>
                      <a:pt x="143" y="128"/>
                    </a:lnTo>
                    <a:lnTo>
                      <a:pt x="144" y="128"/>
                    </a:lnTo>
                    <a:lnTo>
                      <a:pt x="144" y="128"/>
                    </a:lnTo>
                    <a:lnTo>
                      <a:pt x="145" y="128"/>
                    </a:lnTo>
                    <a:lnTo>
                      <a:pt x="145" y="128"/>
                    </a:lnTo>
                    <a:lnTo>
                      <a:pt x="145" y="128"/>
                    </a:lnTo>
                    <a:lnTo>
                      <a:pt x="146" y="128"/>
                    </a:lnTo>
                    <a:lnTo>
                      <a:pt x="146" y="128"/>
                    </a:lnTo>
                    <a:lnTo>
                      <a:pt x="147" y="128"/>
                    </a:lnTo>
                    <a:lnTo>
                      <a:pt x="147" y="128"/>
                    </a:lnTo>
                    <a:lnTo>
                      <a:pt x="148" y="128"/>
                    </a:lnTo>
                    <a:lnTo>
                      <a:pt x="148" y="128"/>
                    </a:lnTo>
                    <a:lnTo>
                      <a:pt x="149" y="128"/>
                    </a:lnTo>
                    <a:lnTo>
                      <a:pt x="149" y="128"/>
                    </a:lnTo>
                    <a:lnTo>
                      <a:pt x="150" y="128"/>
                    </a:lnTo>
                    <a:lnTo>
                      <a:pt x="150" y="128"/>
                    </a:lnTo>
                    <a:lnTo>
                      <a:pt x="151" y="128"/>
                    </a:lnTo>
                    <a:lnTo>
                      <a:pt x="151" y="128"/>
                    </a:lnTo>
                    <a:lnTo>
                      <a:pt x="151" y="128"/>
                    </a:lnTo>
                    <a:lnTo>
                      <a:pt x="152" y="128"/>
                    </a:lnTo>
                    <a:lnTo>
                      <a:pt x="152" y="128"/>
                    </a:lnTo>
                    <a:lnTo>
                      <a:pt x="153" y="128"/>
                    </a:lnTo>
                    <a:lnTo>
                      <a:pt x="153" y="128"/>
                    </a:lnTo>
                    <a:lnTo>
                      <a:pt x="154" y="128"/>
                    </a:lnTo>
                    <a:lnTo>
                      <a:pt x="154" y="128"/>
                    </a:lnTo>
                    <a:lnTo>
                      <a:pt x="154" y="128"/>
                    </a:lnTo>
                    <a:lnTo>
                      <a:pt x="155" y="128"/>
                    </a:lnTo>
                    <a:lnTo>
                      <a:pt x="155" y="128"/>
                    </a:lnTo>
                    <a:lnTo>
                      <a:pt x="156" y="128"/>
                    </a:lnTo>
                    <a:lnTo>
                      <a:pt x="156" y="128"/>
                    </a:lnTo>
                    <a:lnTo>
                      <a:pt x="157" y="128"/>
                    </a:lnTo>
                    <a:lnTo>
                      <a:pt x="157" y="128"/>
                    </a:lnTo>
                    <a:lnTo>
                      <a:pt x="157" y="128"/>
                    </a:lnTo>
                    <a:lnTo>
                      <a:pt x="158" y="128"/>
                    </a:lnTo>
                    <a:lnTo>
                      <a:pt x="159" y="128"/>
                    </a:lnTo>
                    <a:lnTo>
                      <a:pt x="159" y="128"/>
                    </a:lnTo>
                    <a:lnTo>
                      <a:pt x="159" y="128"/>
                    </a:lnTo>
                    <a:lnTo>
                      <a:pt x="160" y="128"/>
                    </a:lnTo>
                    <a:lnTo>
                      <a:pt x="160" y="128"/>
                    </a:lnTo>
                    <a:lnTo>
                      <a:pt x="161" y="128"/>
                    </a:lnTo>
                    <a:lnTo>
                      <a:pt x="161" y="128"/>
                    </a:lnTo>
                    <a:lnTo>
                      <a:pt x="162" y="128"/>
                    </a:lnTo>
                    <a:lnTo>
                      <a:pt x="162" y="128"/>
                    </a:lnTo>
                    <a:lnTo>
                      <a:pt x="162" y="128"/>
                    </a:lnTo>
                    <a:lnTo>
                      <a:pt x="163" y="128"/>
                    </a:lnTo>
                    <a:lnTo>
                      <a:pt x="163" y="128"/>
                    </a:lnTo>
                    <a:lnTo>
                      <a:pt x="164" y="128"/>
                    </a:lnTo>
                    <a:lnTo>
                      <a:pt x="164" y="128"/>
                    </a:lnTo>
                    <a:lnTo>
                      <a:pt x="165" y="128"/>
                    </a:lnTo>
                    <a:lnTo>
                      <a:pt x="165" y="128"/>
                    </a:lnTo>
                    <a:lnTo>
                      <a:pt x="165" y="128"/>
                    </a:lnTo>
                    <a:lnTo>
                      <a:pt x="166" y="128"/>
                    </a:lnTo>
                    <a:lnTo>
                      <a:pt x="166" y="128"/>
                    </a:lnTo>
                    <a:lnTo>
                      <a:pt x="167" y="128"/>
                    </a:lnTo>
                    <a:lnTo>
                      <a:pt x="167" y="128"/>
                    </a:lnTo>
                    <a:lnTo>
                      <a:pt x="168" y="128"/>
                    </a:lnTo>
                    <a:lnTo>
                      <a:pt x="168" y="128"/>
                    </a:lnTo>
                    <a:lnTo>
                      <a:pt x="169" y="128"/>
                    </a:lnTo>
                    <a:lnTo>
                      <a:pt x="169" y="128"/>
                    </a:lnTo>
                    <a:lnTo>
                      <a:pt x="170" y="128"/>
                    </a:lnTo>
                    <a:lnTo>
                      <a:pt x="170" y="128"/>
                    </a:lnTo>
                    <a:lnTo>
                      <a:pt x="171" y="128"/>
                    </a:lnTo>
                    <a:lnTo>
                      <a:pt x="171" y="128"/>
                    </a:lnTo>
                    <a:lnTo>
                      <a:pt x="171" y="128"/>
                    </a:lnTo>
                    <a:lnTo>
                      <a:pt x="172" y="128"/>
                    </a:lnTo>
                    <a:lnTo>
                      <a:pt x="172" y="127"/>
                    </a:lnTo>
                    <a:lnTo>
                      <a:pt x="173" y="127"/>
                    </a:lnTo>
                    <a:lnTo>
                      <a:pt x="173" y="127"/>
                    </a:lnTo>
                    <a:lnTo>
                      <a:pt x="174" y="127"/>
                    </a:lnTo>
                    <a:lnTo>
                      <a:pt x="174" y="127"/>
                    </a:lnTo>
                    <a:lnTo>
                      <a:pt x="174" y="126"/>
                    </a:lnTo>
                    <a:lnTo>
                      <a:pt x="175" y="124"/>
                    </a:lnTo>
                    <a:lnTo>
                      <a:pt x="175" y="119"/>
                    </a:lnTo>
                    <a:lnTo>
                      <a:pt x="176" y="109"/>
                    </a:lnTo>
                    <a:lnTo>
                      <a:pt x="176" y="92"/>
                    </a:lnTo>
                    <a:lnTo>
                      <a:pt x="177" y="68"/>
                    </a:lnTo>
                    <a:lnTo>
                      <a:pt x="177" y="42"/>
                    </a:lnTo>
                    <a:lnTo>
                      <a:pt x="178" y="19"/>
                    </a:lnTo>
                    <a:lnTo>
                      <a:pt x="178" y="17"/>
                    </a:lnTo>
                    <a:lnTo>
                      <a:pt x="179" y="37"/>
                    </a:lnTo>
                    <a:lnTo>
                      <a:pt x="179" y="67"/>
                    </a:lnTo>
                    <a:lnTo>
                      <a:pt x="179" y="94"/>
                    </a:lnTo>
                    <a:lnTo>
                      <a:pt x="180" y="112"/>
                    </a:lnTo>
                    <a:lnTo>
                      <a:pt x="180" y="122"/>
                    </a:lnTo>
                    <a:lnTo>
                      <a:pt x="181" y="125"/>
                    </a:lnTo>
                    <a:lnTo>
                      <a:pt x="181" y="126"/>
                    </a:lnTo>
                    <a:lnTo>
                      <a:pt x="182" y="125"/>
                    </a:lnTo>
                    <a:lnTo>
                      <a:pt x="182" y="124"/>
                    </a:lnTo>
                    <a:lnTo>
                      <a:pt x="182" y="122"/>
                    </a:lnTo>
                    <a:lnTo>
                      <a:pt x="183" y="121"/>
                    </a:lnTo>
                    <a:lnTo>
                      <a:pt x="183" y="120"/>
                    </a:lnTo>
                    <a:lnTo>
                      <a:pt x="184" y="121"/>
                    </a:lnTo>
                    <a:lnTo>
                      <a:pt x="184" y="124"/>
                    </a:lnTo>
                    <a:lnTo>
                      <a:pt x="185" y="125"/>
                    </a:lnTo>
                    <a:lnTo>
                      <a:pt x="185" y="126"/>
                    </a:lnTo>
                    <a:lnTo>
                      <a:pt x="185" y="127"/>
                    </a:lnTo>
                    <a:lnTo>
                      <a:pt x="186" y="127"/>
                    </a:lnTo>
                    <a:lnTo>
                      <a:pt x="186" y="127"/>
                    </a:lnTo>
                    <a:lnTo>
                      <a:pt x="187" y="127"/>
                    </a:lnTo>
                    <a:lnTo>
                      <a:pt x="188" y="127"/>
                    </a:lnTo>
                    <a:lnTo>
                      <a:pt x="188" y="127"/>
                    </a:lnTo>
                    <a:lnTo>
                      <a:pt x="188" y="127"/>
                    </a:lnTo>
                    <a:lnTo>
                      <a:pt x="189" y="127"/>
                    </a:lnTo>
                    <a:lnTo>
                      <a:pt x="189" y="127"/>
                    </a:lnTo>
                    <a:lnTo>
                      <a:pt x="190" y="127"/>
                    </a:lnTo>
                    <a:lnTo>
                      <a:pt x="190" y="127"/>
                    </a:lnTo>
                    <a:lnTo>
                      <a:pt x="191" y="128"/>
                    </a:lnTo>
                    <a:lnTo>
                      <a:pt x="191" y="128"/>
                    </a:lnTo>
                    <a:lnTo>
                      <a:pt x="191" y="128"/>
                    </a:lnTo>
                    <a:lnTo>
                      <a:pt x="192" y="128"/>
                    </a:lnTo>
                    <a:lnTo>
                      <a:pt x="192" y="127"/>
                    </a:lnTo>
                    <a:lnTo>
                      <a:pt x="193" y="127"/>
                    </a:lnTo>
                    <a:lnTo>
                      <a:pt x="193" y="127"/>
                    </a:lnTo>
                    <a:lnTo>
                      <a:pt x="194" y="126"/>
                    </a:lnTo>
                    <a:lnTo>
                      <a:pt x="194" y="126"/>
                    </a:lnTo>
                    <a:lnTo>
                      <a:pt x="194" y="126"/>
                    </a:lnTo>
                    <a:lnTo>
                      <a:pt x="195" y="126"/>
                    </a:lnTo>
                    <a:lnTo>
                      <a:pt x="195" y="127"/>
                    </a:lnTo>
                    <a:lnTo>
                      <a:pt x="196" y="127"/>
                    </a:lnTo>
                    <a:lnTo>
                      <a:pt x="196" y="127"/>
                    </a:lnTo>
                    <a:lnTo>
                      <a:pt x="196" y="128"/>
                    </a:lnTo>
                    <a:lnTo>
                      <a:pt x="197" y="128"/>
                    </a:lnTo>
                    <a:lnTo>
                      <a:pt x="198" y="128"/>
                    </a:lnTo>
                    <a:lnTo>
                      <a:pt x="198" y="128"/>
                    </a:lnTo>
                    <a:lnTo>
                      <a:pt x="199" y="128"/>
                    </a:lnTo>
                    <a:lnTo>
                      <a:pt x="199" y="128"/>
                    </a:lnTo>
                    <a:lnTo>
                      <a:pt x="199" y="128"/>
                    </a:lnTo>
                    <a:lnTo>
                      <a:pt x="200" y="128"/>
                    </a:lnTo>
                    <a:lnTo>
                      <a:pt x="200" y="128"/>
                    </a:lnTo>
                    <a:lnTo>
                      <a:pt x="201" y="128"/>
                    </a:lnTo>
                    <a:lnTo>
                      <a:pt x="201" y="128"/>
                    </a:lnTo>
                    <a:lnTo>
                      <a:pt x="202" y="128"/>
                    </a:lnTo>
                    <a:lnTo>
                      <a:pt x="202" y="128"/>
                    </a:lnTo>
                    <a:lnTo>
                      <a:pt x="202" y="128"/>
                    </a:lnTo>
                    <a:lnTo>
                      <a:pt x="203" y="128"/>
                    </a:lnTo>
                    <a:lnTo>
                      <a:pt x="203" y="128"/>
                    </a:lnTo>
                    <a:lnTo>
                      <a:pt x="204" y="128"/>
                    </a:lnTo>
                    <a:lnTo>
                      <a:pt x="204" y="128"/>
                    </a:lnTo>
                    <a:lnTo>
                      <a:pt x="205" y="128"/>
                    </a:lnTo>
                    <a:lnTo>
                      <a:pt x="205" y="128"/>
                    </a:lnTo>
                    <a:lnTo>
                      <a:pt x="205" y="128"/>
                    </a:lnTo>
                    <a:lnTo>
                      <a:pt x="206" y="128"/>
                    </a:lnTo>
                    <a:lnTo>
                      <a:pt x="206" y="128"/>
                    </a:lnTo>
                    <a:lnTo>
                      <a:pt x="207" y="128"/>
                    </a:lnTo>
                    <a:lnTo>
                      <a:pt x="208" y="128"/>
                    </a:lnTo>
                    <a:lnTo>
                      <a:pt x="208" y="128"/>
                    </a:lnTo>
                    <a:lnTo>
                      <a:pt x="208" y="128"/>
                    </a:lnTo>
                    <a:lnTo>
                      <a:pt x="209" y="128"/>
                    </a:lnTo>
                    <a:lnTo>
                      <a:pt x="209" y="128"/>
                    </a:lnTo>
                    <a:lnTo>
                      <a:pt x="210" y="128"/>
                    </a:lnTo>
                    <a:lnTo>
                      <a:pt x="210" y="128"/>
                    </a:lnTo>
                    <a:lnTo>
                      <a:pt x="211" y="128"/>
                    </a:lnTo>
                    <a:lnTo>
                      <a:pt x="211" y="128"/>
                    </a:lnTo>
                    <a:lnTo>
                      <a:pt x="211" y="128"/>
                    </a:lnTo>
                    <a:lnTo>
                      <a:pt x="212" y="128"/>
                    </a:lnTo>
                    <a:lnTo>
                      <a:pt x="212" y="128"/>
                    </a:lnTo>
                    <a:lnTo>
                      <a:pt x="213" y="128"/>
                    </a:lnTo>
                    <a:lnTo>
                      <a:pt x="213" y="128"/>
                    </a:lnTo>
                    <a:lnTo>
                      <a:pt x="213" y="128"/>
                    </a:lnTo>
                    <a:lnTo>
                      <a:pt x="214" y="128"/>
                    </a:lnTo>
                    <a:lnTo>
                      <a:pt x="214" y="128"/>
                    </a:lnTo>
                    <a:lnTo>
                      <a:pt x="215" y="128"/>
                    </a:lnTo>
                    <a:lnTo>
                      <a:pt x="215" y="128"/>
                    </a:lnTo>
                    <a:lnTo>
                      <a:pt x="216" y="128"/>
                    </a:lnTo>
                    <a:lnTo>
                      <a:pt x="216" y="128"/>
                    </a:lnTo>
                    <a:lnTo>
                      <a:pt x="216" y="128"/>
                    </a:lnTo>
                    <a:lnTo>
                      <a:pt x="217" y="128"/>
                    </a:lnTo>
                    <a:lnTo>
                      <a:pt x="218" y="128"/>
                    </a:lnTo>
                    <a:lnTo>
                      <a:pt x="218" y="128"/>
                    </a:lnTo>
                    <a:lnTo>
                      <a:pt x="219" y="128"/>
                    </a:lnTo>
                    <a:lnTo>
                      <a:pt x="219" y="128"/>
                    </a:lnTo>
                    <a:lnTo>
                      <a:pt x="219" y="128"/>
                    </a:lnTo>
                    <a:lnTo>
                      <a:pt x="220" y="128"/>
                    </a:lnTo>
                    <a:lnTo>
                      <a:pt x="220" y="128"/>
                    </a:lnTo>
                    <a:lnTo>
                      <a:pt x="221" y="128"/>
                    </a:lnTo>
                    <a:lnTo>
                      <a:pt x="221" y="128"/>
                    </a:lnTo>
                    <a:lnTo>
                      <a:pt x="222" y="128"/>
                    </a:lnTo>
                    <a:lnTo>
                      <a:pt x="222" y="128"/>
                    </a:lnTo>
                    <a:lnTo>
                      <a:pt x="222" y="128"/>
                    </a:lnTo>
                    <a:lnTo>
                      <a:pt x="223" y="128"/>
                    </a:lnTo>
                    <a:lnTo>
                      <a:pt x="223" y="128"/>
                    </a:lnTo>
                    <a:lnTo>
                      <a:pt x="224" y="128"/>
                    </a:lnTo>
                    <a:lnTo>
                      <a:pt x="224" y="128"/>
                    </a:lnTo>
                    <a:lnTo>
                      <a:pt x="225" y="128"/>
                    </a:lnTo>
                    <a:lnTo>
                      <a:pt x="225" y="128"/>
                    </a:lnTo>
                    <a:lnTo>
                      <a:pt x="225" y="128"/>
                    </a:lnTo>
                    <a:lnTo>
                      <a:pt x="226" y="128"/>
                    </a:lnTo>
                    <a:lnTo>
                      <a:pt x="226" y="128"/>
                    </a:lnTo>
                    <a:lnTo>
                      <a:pt x="227" y="128"/>
                    </a:lnTo>
                    <a:lnTo>
                      <a:pt x="228" y="128"/>
                    </a:lnTo>
                    <a:lnTo>
                      <a:pt x="228" y="128"/>
                    </a:lnTo>
                    <a:lnTo>
                      <a:pt x="228" y="128"/>
                    </a:lnTo>
                    <a:lnTo>
                      <a:pt x="229" y="128"/>
                    </a:lnTo>
                    <a:lnTo>
                      <a:pt x="229" y="128"/>
                    </a:lnTo>
                    <a:lnTo>
                      <a:pt x="230" y="128"/>
                    </a:lnTo>
                    <a:lnTo>
                      <a:pt x="230" y="128"/>
                    </a:lnTo>
                    <a:lnTo>
                      <a:pt x="231" y="128"/>
                    </a:lnTo>
                    <a:lnTo>
                      <a:pt x="231" y="128"/>
                    </a:lnTo>
                    <a:lnTo>
                      <a:pt x="231" y="128"/>
                    </a:lnTo>
                    <a:lnTo>
                      <a:pt x="232" y="128"/>
                    </a:lnTo>
                    <a:lnTo>
                      <a:pt x="232" y="128"/>
                    </a:lnTo>
                    <a:lnTo>
                      <a:pt x="233" y="128"/>
                    </a:lnTo>
                    <a:lnTo>
                      <a:pt x="233" y="128"/>
                    </a:lnTo>
                    <a:lnTo>
                      <a:pt x="233" y="128"/>
                    </a:lnTo>
                    <a:lnTo>
                      <a:pt x="234" y="128"/>
                    </a:lnTo>
                    <a:lnTo>
                      <a:pt x="234" y="128"/>
                    </a:lnTo>
                    <a:lnTo>
                      <a:pt x="235" y="128"/>
                    </a:lnTo>
                    <a:lnTo>
                      <a:pt x="235" y="128"/>
                    </a:lnTo>
                    <a:lnTo>
                      <a:pt x="236" y="128"/>
                    </a:lnTo>
                    <a:lnTo>
                      <a:pt x="236" y="128"/>
                    </a:lnTo>
                    <a:lnTo>
                      <a:pt x="236" y="128"/>
                    </a:lnTo>
                    <a:lnTo>
                      <a:pt x="237" y="128"/>
                    </a:lnTo>
                    <a:lnTo>
                      <a:pt x="238" y="128"/>
                    </a:lnTo>
                    <a:lnTo>
                      <a:pt x="238" y="128"/>
                    </a:lnTo>
                    <a:lnTo>
                      <a:pt x="239" y="128"/>
                    </a:lnTo>
                    <a:lnTo>
                      <a:pt x="239" y="128"/>
                    </a:lnTo>
                    <a:lnTo>
                      <a:pt x="239" y="128"/>
                    </a:lnTo>
                    <a:lnTo>
                      <a:pt x="240" y="128"/>
                    </a:lnTo>
                    <a:lnTo>
                      <a:pt x="240" y="128"/>
                    </a:lnTo>
                    <a:lnTo>
                      <a:pt x="241" y="128"/>
                    </a:lnTo>
                    <a:lnTo>
                      <a:pt x="241" y="128"/>
                    </a:lnTo>
                    <a:lnTo>
                      <a:pt x="242" y="128"/>
                    </a:lnTo>
                    <a:lnTo>
                      <a:pt x="242" y="128"/>
                    </a:lnTo>
                    <a:lnTo>
                      <a:pt x="242" y="128"/>
                    </a:lnTo>
                    <a:lnTo>
                      <a:pt x="243" y="128"/>
                    </a:lnTo>
                    <a:lnTo>
                      <a:pt x="243" y="128"/>
                    </a:lnTo>
                    <a:lnTo>
                      <a:pt x="244" y="128"/>
                    </a:lnTo>
                    <a:lnTo>
                      <a:pt x="244" y="128"/>
                    </a:lnTo>
                    <a:lnTo>
                      <a:pt x="245" y="128"/>
                    </a:lnTo>
                    <a:lnTo>
                      <a:pt x="245" y="128"/>
                    </a:lnTo>
                    <a:lnTo>
                      <a:pt x="245" y="128"/>
                    </a:lnTo>
                    <a:lnTo>
                      <a:pt x="246" y="128"/>
                    </a:lnTo>
                    <a:lnTo>
                      <a:pt x="246" y="127"/>
                    </a:lnTo>
                    <a:lnTo>
                      <a:pt x="247" y="127"/>
                    </a:lnTo>
                    <a:lnTo>
                      <a:pt x="248" y="127"/>
                    </a:lnTo>
                    <a:lnTo>
                      <a:pt x="248" y="127"/>
                    </a:lnTo>
                    <a:lnTo>
                      <a:pt x="248" y="127"/>
                    </a:lnTo>
                    <a:lnTo>
                      <a:pt x="249" y="127"/>
                    </a:lnTo>
                    <a:lnTo>
                      <a:pt x="249" y="126"/>
                    </a:lnTo>
                    <a:lnTo>
                      <a:pt x="250" y="125"/>
                    </a:lnTo>
                    <a:lnTo>
                      <a:pt x="250" y="122"/>
                    </a:lnTo>
                    <a:lnTo>
                      <a:pt x="250" y="115"/>
                    </a:lnTo>
                    <a:lnTo>
                      <a:pt x="251" y="101"/>
                    </a:lnTo>
                    <a:lnTo>
                      <a:pt x="251" y="82"/>
                    </a:lnTo>
                    <a:lnTo>
                      <a:pt x="252" y="59"/>
                    </a:lnTo>
                    <a:lnTo>
                      <a:pt x="252" y="38"/>
                    </a:lnTo>
                    <a:lnTo>
                      <a:pt x="253" y="32"/>
                    </a:lnTo>
                    <a:lnTo>
                      <a:pt x="253" y="44"/>
                    </a:lnTo>
                    <a:lnTo>
                      <a:pt x="253" y="68"/>
                    </a:lnTo>
                    <a:lnTo>
                      <a:pt x="254" y="93"/>
                    </a:lnTo>
                    <a:lnTo>
                      <a:pt x="254" y="110"/>
                    </a:lnTo>
                    <a:lnTo>
                      <a:pt x="255" y="120"/>
                    </a:lnTo>
                    <a:lnTo>
                      <a:pt x="255" y="125"/>
                    </a:lnTo>
                    <a:lnTo>
                      <a:pt x="256" y="126"/>
                    </a:lnTo>
                    <a:lnTo>
                      <a:pt x="256" y="126"/>
                    </a:lnTo>
                    <a:lnTo>
                      <a:pt x="257" y="124"/>
                    </a:lnTo>
                    <a:lnTo>
                      <a:pt x="257" y="123"/>
                    </a:lnTo>
                    <a:lnTo>
                      <a:pt x="258" y="122"/>
                    </a:lnTo>
                    <a:lnTo>
                      <a:pt x="258" y="121"/>
                    </a:lnTo>
                    <a:lnTo>
                      <a:pt x="259" y="122"/>
                    </a:lnTo>
                    <a:lnTo>
                      <a:pt x="259" y="124"/>
                    </a:lnTo>
                    <a:lnTo>
                      <a:pt x="259" y="125"/>
                    </a:lnTo>
                    <a:lnTo>
                      <a:pt x="260" y="126"/>
                    </a:lnTo>
                    <a:lnTo>
                      <a:pt x="260" y="127"/>
                    </a:lnTo>
                    <a:lnTo>
                      <a:pt x="261" y="128"/>
                    </a:lnTo>
                    <a:lnTo>
                      <a:pt x="261" y="128"/>
                    </a:lnTo>
                    <a:lnTo>
                      <a:pt x="262" y="128"/>
                    </a:lnTo>
                    <a:lnTo>
                      <a:pt x="262" y="127"/>
                    </a:lnTo>
                    <a:lnTo>
                      <a:pt x="262" y="127"/>
                    </a:lnTo>
                    <a:lnTo>
                      <a:pt x="263" y="127"/>
                    </a:lnTo>
                    <a:lnTo>
                      <a:pt x="263" y="127"/>
                    </a:lnTo>
                    <a:lnTo>
                      <a:pt x="264" y="127"/>
                    </a:lnTo>
                    <a:lnTo>
                      <a:pt x="264" y="127"/>
                    </a:lnTo>
                    <a:lnTo>
                      <a:pt x="265" y="127"/>
                    </a:lnTo>
                    <a:lnTo>
                      <a:pt x="265" y="127"/>
                    </a:lnTo>
                    <a:lnTo>
                      <a:pt x="265" y="128"/>
                    </a:lnTo>
                    <a:lnTo>
                      <a:pt x="266" y="128"/>
                    </a:lnTo>
                    <a:lnTo>
                      <a:pt x="267" y="128"/>
                    </a:lnTo>
                    <a:lnTo>
                      <a:pt x="267" y="128"/>
                    </a:lnTo>
                    <a:lnTo>
                      <a:pt x="267" y="128"/>
                    </a:lnTo>
                    <a:lnTo>
                      <a:pt x="268" y="128"/>
                    </a:lnTo>
                    <a:lnTo>
                      <a:pt x="268" y="128"/>
                    </a:lnTo>
                    <a:lnTo>
                      <a:pt x="269" y="128"/>
                    </a:lnTo>
                    <a:lnTo>
                      <a:pt x="269" y="128"/>
                    </a:lnTo>
                    <a:lnTo>
                      <a:pt x="270" y="128"/>
                    </a:lnTo>
                    <a:lnTo>
                      <a:pt x="270" y="128"/>
                    </a:lnTo>
                    <a:lnTo>
                      <a:pt x="270" y="128"/>
                    </a:lnTo>
                    <a:lnTo>
                      <a:pt x="271" y="128"/>
                    </a:lnTo>
                    <a:lnTo>
                      <a:pt x="271" y="128"/>
                    </a:lnTo>
                    <a:lnTo>
                      <a:pt x="272" y="128"/>
                    </a:lnTo>
                    <a:lnTo>
                      <a:pt x="272" y="128"/>
                    </a:lnTo>
                    <a:lnTo>
                      <a:pt x="273" y="128"/>
                    </a:lnTo>
                    <a:lnTo>
                      <a:pt x="273" y="128"/>
                    </a:lnTo>
                    <a:lnTo>
                      <a:pt x="273" y="128"/>
                    </a:lnTo>
                    <a:lnTo>
                      <a:pt x="274" y="128"/>
                    </a:lnTo>
                    <a:lnTo>
                      <a:pt x="274" y="128"/>
                    </a:lnTo>
                    <a:lnTo>
                      <a:pt x="275" y="128"/>
                    </a:lnTo>
                    <a:lnTo>
                      <a:pt x="275" y="128"/>
                    </a:lnTo>
                    <a:lnTo>
                      <a:pt x="276" y="128"/>
                    </a:lnTo>
                    <a:lnTo>
                      <a:pt x="276" y="128"/>
                    </a:lnTo>
                    <a:lnTo>
                      <a:pt x="277" y="128"/>
                    </a:lnTo>
                    <a:lnTo>
                      <a:pt x="277" y="128"/>
                    </a:lnTo>
                    <a:lnTo>
                      <a:pt x="278" y="128"/>
                    </a:lnTo>
                    <a:lnTo>
                      <a:pt x="278" y="128"/>
                    </a:lnTo>
                    <a:lnTo>
                      <a:pt x="279" y="128"/>
                    </a:lnTo>
                    <a:lnTo>
                      <a:pt x="279" y="128"/>
                    </a:lnTo>
                    <a:lnTo>
                      <a:pt x="279" y="128"/>
                    </a:lnTo>
                    <a:lnTo>
                      <a:pt x="280" y="127"/>
                    </a:lnTo>
                    <a:lnTo>
                      <a:pt x="280" y="128"/>
                    </a:lnTo>
                    <a:lnTo>
                      <a:pt x="281" y="128"/>
                    </a:lnTo>
                    <a:lnTo>
                      <a:pt x="281" y="128"/>
                    </a:lnTo>
                    <a:lnTo>
                      <a:pt x="282" y="128"/>
                    </a:lnTo>
                    <a:lnTo>
                      <a:pt x="282" y="128"/>
                    </a:lnTo>
                    <a:lnTo>
                      <a:pt x="282" y="128"/>
                    </a:lnTo>
                    <a:lnTo>
                      <a:pt x="283" y="128"/>
                    </a:lnTo>
                    <a:lnTo>
                      <a:pt x="283" y="128"/>
                    </a:lnTo>
                    <a:lnTo>
                      <a:pt x="284" y="128"/>
                    </a:lnTo>
                    <a:lnTo>
                      <a:pt x="284" y="128"/>
                    </a:lnTo>
                    <a:lnTo>
                      <a:pt x="285" y="128"/>
                    </a:lnTo>
                    <a:lnTo>
                      <a:pt x="285" y="128"/>
                    </a:lnTo>
                    <a:lnTo>
                      <a:pt x="285" y="128"/>
                    </a:lnTo>
                    <a:lnTo>
                      <a:pt x="286" y="128"/>
                    </a:lnTo>
                    <a:lnTo>
                      <a:pt x="287" y="128"/>
                    </a:lnTo>
                    <a:lnTo>
                      <a:pt x="287" y="128"/>
                    </a:lnTo>
                    <a:lnTo>
                      <a:pt x="287" y="128"/>
                    </a:lnTo>
                    <a:lnTo>
                      <a:pt x="288" y="128"/>
                    </a:lnTo>
                    <a:lnTo>
                      <a:pt x="288" y="128"/>
                    </a:lnTo>
                    <a:lnTo>
                      <a:pt x="289" y="128"/>
                    </a:lnTo>
                    <a:lnTo>
                      <a:pt x="289" y="128"/>
                    </a:lnTo>
                    <a:lnTo>
                      <a:pt x="290" y="127"/>
                    </a:lnTo>
                    <a:lnTo>
                      <a:pt x="290" y="127"/>
                    </a:lnTo>
                    <a:lnTo>
                      <a:pt x="290" y="128"/>
                    </a:lnTo>
                    <a:lnTo>
                      <a:pt x="291" y="128"/>
                    </a:lnTo>
                    <a:lnTo>
                      <a:pt x="291" y="128"/>
                    </a:lnTo>
                    <a:lnTo>
                      <a:pt x="292" y="128"/>
                    </a:lnTo>
                    <a:lnTo>
                      <a:pt x="292" y="128"/>
                    </a:lnTo>
                    <a:lnTo>
                      <a:pt x="293" y="128"/>
                    </a:lnTo>
                    <a:lnTo>
                      <a:pt x="293" y="128"/>
                    </a:lnTo>
                    <a:lnTo>
                      <a:pt x="293" y="128"/>
                    </a:lnTo>
                    <a:lnTo>
                      <a:pt x="294" y="128"/>
                    </a:lnTo>
                    <a:lnTo>
                      <a:pt x="294" y="128"/>
                    </a:lnTo>
                    <a:lnTo>
                      <a:pt x="295" y="128"/>
                    </a:lnTo>
                    <a:lnTo>
                      <a:pt x="295" y="128"/>
                    </a:lnTo>
                    <a:lnTo>
                      <a:pt x="296" y="128"/>
                    </a:lnTo>
                    <a:lnTo>
                      <a:pt x="296" y="128"/>
                    </a:lnTo>
                    <a:lnTo>
                      <a:pt x="297" y="128"/>
                    </a:lnTo>
                    <a:lnTo>
                      <a:pt x="297" y="128"/>
                    </a:lnTo>
                    <a:lnTo>
                      <a:pt x="298" y="128"/>
                    </a:lnTo>
                    <a:lnTo>
                      <a:pt x="298" y="128"/>
                    </a:lnTo>
                    <a:lnTo>
                      <a:pt x="299" y="128"/>
                    </a:lnTo>
                    <a:lnTo>
                      <a:pt x="299" y="128"/>
                    </a:lnTo>
                    <a:lnTo>
                      <a:pt x="299" y="128"/>
                    </a:lnTo>
                    <a:lnTo>
                      <a:pt x="300" y="128"/>
                    </a:lnTo>
                    <a:lnTo>
                      <a:pt x="300" y="128"/>
                    </a:lnTo>
                    <a:lnTo>
                      <a:pt x="301" y="128"/>
                    </a:lnTo>
                    <a:lnTo>
                      <a:pt x="301" y="128"/>
                    </a:lnTo>
                    <a:lnTo>
                      <a:pt x="302" y="128"/>
                    </a:lnTo>
                    <a:lnTo>
                      <a:pt x="302" y="128"/>
                    </a:lnTo>
                    <a:lnTo>
                      <a:pt x="302" y="128"/>
                    </a:lnTo>
                    <a:lnTo>
                      <a:pt x="303" y="128"/>
                    </a:lnTo>
                    <a:lnTo>
                      <a:pt x="303" y="128"/>
                    </a:lnTo>
                    <a:lnTo>
                      <a:pt x="304" y="128"/>
                    </a:lnTo>
                    <a:lnTo>
                      <a:pt x="304" y="128"/>
                    </a:lnTo>
                    <a:lnTo>
                      <a:pt x="304" y="128"/>
                    </a:lnTo>
                    <a:lnTo>
                      <a:pt x="305" y="128"/>
                    </a:lnTo>
                    <a:lnTo>
                      <a:pt x="305" y="128"/>
                    </a:lnTo>
                    <a:lnTo>
                      <a:pt x="306" y="128"/>
                    </a:lnTo>
                    <a:lnTo>
                      <a:pt x="307" y="128"/>
                    </a:lnTo>
                    <a:lnTo>
                      <a:pt x="307" y="128"/>
                    </a:lnTo>
                    <a:lnTo>
                      <a:pt x="307" y="128"/>
                    </a:lnTo>
                    <a:lnTo>
                      <a:pt x="308" y="128"/>
                    </a:lnTo>
                    <a:lnTo>
                      <a:pt x="308" y="128"/>
                    </a:lnTo>
                    <a:lnTo>
                      <a:pt x="309" y="128"/>
                    </a:lnTo>
                    <a:lnTo>
                      <a:pt x="309" y="128"/>
                    </a:lnTo>
                    <a:lnTo>
                      <a:pt x="310" y="128"/>
                    </a:lnTo>
                    <a:lnTo>
                      <a:pt x="310" y="128"/>
                    </a:lnTo>
                    <a:lnTo>
                      <a:pt x="310" y="128"/>
                    </a:lnTo>
                  </a:path>
                </a:pathLst>
              </a:custGeom>
              <a:noFill/>
              <a:ln w="9525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7" name="Freeform 504">
                <a:extLst>
                  <a:ext uri="{FF2B5EF4-FFF2-40B4-BE49-F238E27FC236}">
                    <a16:creationId xmlns:a16="http://schemas.microsoft.com/office/drawing/2014/main" id="{3F9ECA07-6906-43CD-A971-163173DEC2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6677" y="3979075"/>
                <a:ext cx="493713" cy="117475"/>
              </a:xfrm>
              <a:custGeom>
                <a:avLst/>
                <a:gdLst>
                  <a:gd name="T0" fmla="*/ 5 w 311"/>
                  <a:gd name="T1" fmla="*/ 74 h 74"/>
                  <a:gd name="T2" fmla="*/ 10 w 311"/>
                  <a:gd name="T3" fmla="*/ 74 h 74"/>
                  <a:gd name="T4" fmla="*/ 14 w 311"/>
                  <a:gd name="T5" fmla="*/ 70 h 74"/>
                  <a:gd name="T6" fmla="*/ 20 w 311"/>
                  <a:gd name="T7" fmla="*/ 67 h 74"/>
                  <a:gd name="T8" fmla="*/ 24 w 311"/>
                  <a:gd name="T9" fmla="*/ 73 h 74"/>
                  <a:gd name="T10" fmla="*/ 29 w 311"/>
                  <a:gd name="T11" fmla="*/ 73 h 74"/>
                  <a:gd name="T12" fmla="*/ 34 w 311"/>
                  <a:gd name="T13" fmla="*/ 74 h 74"/>
                  <a:gd name="T14" fmla="*/ 39 w 311"/>
                  <a:gd name="T15" fmla="*/ 74 h 74"/>
                  <a:gd name="T16" fmla="*/ 44 w 311"/>
                  <a:gd name="T17" fmla="*/ 74 h 74"/>
                  <a:gd name="T18" fmla="*/ 49 w 311"/>
                  <a:gd name="T19" fmla="*/ 74 h 74"/>
                  <a:gd name="T20" fmla="*/ 54 w 311"/>
                  <a:gd name="T21" fmla="*/ 74 h 74"/>
                  <a:gd name="T22" fmla="*/ 59 w 311"/>
                  <a:gd name="T23" fmla="*/ 74 h 74"/>
                  <a:gd name="T24" fmla="*/ 63 w 311"/>
                  <a:gd name="T25" fmla="*/ 74 h 74"/>
                  <a:gd name="T26" fmla="*/ 68 w 311"/>
                  <a:gd name="T27" fmla="*/ 74 h 74"/>
                  <a:gd name="T28" fmla="*/ 73 w 311"/>
                  <a:gd name="T29" fmla="*/ 74 h 74"/>
                  <a:gd name="T30" fmla="*/ 78 w 311"/>
                  <a:gd name="T31" fmla="*/ 74 h 74"/>
                  <a:gd name="T32" fmla="*/ 83 w 311"/>
                  <a:gd name="T33" fmla="*/ 74 h 74"/>
                  <a:gd name="T34" fmla="*/ 88 w 311"/>
                  <a:gd name="T35" fmla="*/ 74 h 74"/>
                  <a:gd name="T36" fmla="*/ 93 w 311"/>
                  <a:gd name="T37" fmla="*/ 47 h 74"/>
                  <a:gd name="T38" fmla="*/ 98 w 311"/>
                  <a:gd name="T39" fmla="*/ 71 h 74"/>
                  <a:gd name="T40" fmla="*/ 102 w 311"/>
                  <a:gd name="T41" fmla="*/ 73 h 74"/>
                  <a:gd name="T42" fmla="*/ 108 w 311"/>
                  <a:gd name="T43" fmla="*/ 74 h 74"/>
                  <a:gd name="T44" fmla="*/ 112 w 311"/>
                  <a:gd name="T45" fmla="*/ 74 h 74"/>
                  <a:gd name="T46" fmla="*/ 117 w 311"/>
                  <a:gd name="T47" fmla="*/ 74 h 74"/>
                  <a:gd name="T48" fmla="*/ 122 w 311"/>
                  <a:gd name="T49" fmla="*/ 74 h 74"/>
                  <a:gd name="T50" fmla="*/ 127 w 311"/>
                  <a:gd name="T51" fmla="*/ 74 h 74"/>
                  <a:gd name="T52" fmla="*/ 132 w 311"/>
                  <a:gd name="T53" fmla="*/ 74 h 74"/>
                  <a:gd name="T54" fmla="*/ 137 w 311"/>
                  <a:gd name="T55" fmla="*/ 74 h 74"/>
                  <a:gd name="T56" fmla="*/ 142 w 311"/>
                  <a:gd name="T57" fmla="*/ 74 h 74"/>
                  <a:gd name="T58" fmla="*/ 147 w 311"/>
                  <a:gd name="T59" fmla="*/ 74 h 74"/>
                  <a:gd name="T60" fmla="*/ 151 w 311"/>
                  <a:gd name="T61" fmla="*/ 74 h 74"/>
                  <a:gd name="T62" fmla="*/ 157 w 311"/>
                  <a:gd name="T63" fmla="*/ 74 h 74"/>
                  <a:gd name="T64" fmla="*/ 161 w 311"/>
                  <a:gd name="T65" fmla="*/ 73 h 74"/>
                  <a:gd name="T66" fmla="*/ 166 w 311"/>
                  <a:gd name="T67" fmla="*/ 66 h 74"/>
                  <a:gd name="T68" fmla="*/ 171 w 311"/>
                  <a:gd name="T69" fmla="*/ 72 h 74"/>
                  <a:gd name="T70" fmla="*/ 176 w 311"/>
                  <a:gd name="T71" fmla="*/ 73 h 74"/>
                  <a:gd name="T72" fmla="*/ 181 w 311"/>
                  <a:gd name="T73" fmla="*/ 74 h 74"/>
                  <a:gd name="T74" fmla="*/ 186 w 311"/>
                  <a:gd name="T75" fmla="*/ 74 h 74"/>
                  <a:gd name="T76" fmla="*/ 191 w 311"/>
                  <a:gd name="T77" fmla="*/ 74 h 74"/>
                  <a:gd name="T78" fmla="*/ 196 w 311"/>
                  <a:gd name="T79" fmla="*/ 74 h 74"/>
                  <a:gd name="T80" fmla="*/ 200 w 311"/>
                  <a:gd name="T81" fmla="*/ 74 h 74"/>
                  <a:gd name="T82" fmla="*/ 205 w 311"/>
                  <a:gd name="T83" fmla="*/ 74 h 74"/>
                  <a:gd name="T84" fmla="*/ 210 w 311"/>
                  <a:gd name="T85" fmla="*/ 74 h 74"/>
                  <a:gd name="T86" fmla="*/ 215 w 311"/>
                  <a:gd name="T87" fmla="*/ 74 h 74"/>
                  <a:gd name="T88" fmla="*/ 220 w 311"/>
                  <a:gd name="T89" fmla="*/ 74 h 74"/>
                  <a:gd name="T90" fmla="*/ 225 w 311"/>
                  <a:gd name="T91" fmla="*/ 74 h 74"/>
                  <a:gd name="T92" fmla="*/ 230 w 311"/>
                  <a:gd name="T93" fmla="*/ 74 h 74"/>
                  <a:gd name="T94" fmla="*/ 235 w 311"/>
                  <a:gd name="T95" fmla="*/ 74 h 74"/>
                  <a:gd name="T96" fmla="*/ 239 w 311"/>
                  <a:gd name="T97" fmla="*/ 73 h 74"/>
                  <a:gd name="T98" fmla="*/ 245 w 311"/>
                  <a:gd name="T99" fmla="*/ 73 h 74"/>
                  <a:gd name="T100" fmla="*/ 249 w 311"/>
                  <a:gd name="T101" fmla="*/ 73 h 74"/>
                  <a:gd name="T102" fmla="*/ 254 w 311"/>
                  <a:gd name="T103" fmla="*/ 73 h 74"/>
                  <a:gd name="T104" fmla="*/ 259 w 311"/>
                  <a:gd name="T105" fmla="*/ 74 h 74"/>
                  <a:gd name="T106" fmla="*/ 264 w 311"/>
                  <a:gd name="T107" fmla="*/ 74 h 74"/>
                  <a:gd name="T108" fmla="*/ 269 w 311"/>
                  <a:gd name="T109" fmla="*/ 74 h 74"/>
                  <a:gd name="T110" fmla="*/ 274 w 311"/>
                  <a:gd name="T111" fmla="*/ 74 h 74"/>
                  <a:gd name="T112" fmla="*/ 279 w 311"/>
                  <a:gd name="T113" fmla="*/ 74 h 74"/>
                  <a:gd name="T114" fmla="*/ 284 w 311"/>
                  <a:gd name="T115" fmla="*/ 74 h 74"/>
                  <a:gd name="T116" fmla="*/ 288 w 311"/>
                  <a:gd name="T117" fmla="*/ 74 h 74"/>
                  <a:gd name="T118" fmla="*/ 293 w 311"/>
                  <a:gd name="T119" fmla="*/ 74 h 74"/>
                  <a:gd name="T120" fmla="*/ 298 w 311"/>
                  <a:gd name="T121" fmla="*/ 74 h 74"/>
                  <a:gd name="T122" fmla="*/ 303 w 311"/>
                  <a:gd name="T123" fmla="*/ 73 h 74"/>
                  <a:gd name="T124" fmla="*/ 308 w 311"/>
                  <a:gd name="T125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1" h="74">
                    <a:moveTo>
                      <a:pt x="0" y="74"/>
                    </a:moveTo>
                    <a:lnTo>
                      <a:pt x="1" y="74"/>
                    </a:lnTo>
                    <a:lnTo>
                      <a:pt x="1" y="74"/>
                    </a:lnTo>
                    <a:lnTo>
                      <a:pt x="2" y="74"/>
                    </a:lnTo>
                    <a:lnTo>
                      <a:pt x="2" y="74"/>
                    </a:lnTo>
                    <a:lnTo>
                      <a:pt x="3" y="74"/>
                    </a:lnTo>
                    <a:lnTo>
                      <a:pt x="3" y="74"/>
                    </a:lnTo>
                    <a:lnTo>
                      <a:pt x="3" y="74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7" y="74"/>
                    </a:lnTo>
                    <a:lnTo>
                      <a:pt x="7" y="74"/>
                    </a:lnTo>
                    <a:lnTo>
                      <a:pt x="8" y="74"/>
                    </a:lnTo>
                    <a:lnTo>
                      <a:pt x="8" y="74"/>
                    </a:lnTo>
                    <a:lnTo>
                      <a:pt x="9" y="74"/>
                    </a:lnTo>
                    <a:lnTo>
                      <a:pt x="9" y="74"/>
                    </a:lnTo>
                    <a:lnTo>
                      <a:pt x="9" y="74"/>
                    </a:lnTo>
                    <a:lnTo>
                      <a:pt x="10" y="74"/>
                    </a:lnTo>
                    <a:lnTo>
                      <a:pt x="10" y="74"/>
                    </a:lnTo>
                    <a:lnTo>
                      <a:pt x="11" y="74"/>
                    </a:lnTo>
                    <a:lnTo>
                      <a:pt x="11" y="74"/>
                    </a:lnTo>
                    <a:lnTo>
                      <a:pt x="12" y="73"/>
                    </a:lnTo>
                    <a:lnTo>
                      <a:pt x="12" y="73"/>
                    </a:lnTo>
                    <a:lnTo>
                      <a:pt x="12" y="73"/>
                    </a:lnTo>
                    <a:lnTo>
                      <a:pt x="13" y="73"/>
                    </a:lnTo>
                    <a:lnTo>
                      <a:pt x="13" y="73"/>
                    </a:lnTo>
                    <a:lnTo>
                      <a:pt x="14" y="73"/>
                    </a:lnTo>
                    <a:lnTo>
                      <a:pt x="14" y="72"/>
                    </a:lnTo>
                    <a:lnTo>
                      <a:pt x="14" y="70"/>
                    </a:lnTo>
                    <a:lnTo>
                      <a:pt x="15" y="65"/>
                    </a:lnTo>
                    <a:lnTo>
                      <a:pt x="15" y="56"/>
                    </a:lnTo>
                    <a:lnTo>
                      <a:pt x="16" y="43"/>
                    </a:lnTo>
                    <a:lnTo>
                      <a:pt x="17" y="26"/>
                    </a:lnTo>
                    <a:lnTo>
                      <a:pt x="17" y="8"/>
                    </a:lnTo>
                    <a:lnTo>
                      <a:pt x="17" y="0"/>
                    </a:lnTo>
                    <a:lnTo>
                      <a:pt x="18" y="5"/>
                    </a:lnTo>
                    <a:lnTo>
                      <a:pt x="18" y="23"/>
                    </a:lnTo>
                    <a:lnTo>
                      <a:pt x="19" y="42"/>
                    </a:lnTo>
                    <a:lnTo>
                      <a:pt x="19" y="57"/>
                    </a:lnTo>
                    <a:lnTo>
                      <a:pt x="20" y="67"/>
                    </a:lnTo>
                    <a:lnTo>
                      <a:pt x="20" y="71"/>
                    </a:lnTo>
                    <a:lnTo>
                      <a:pt x="20" y="72"/>
                    </a:lnTo>
                    <a:lnTo>
                      <a:pt x="21" y="72"/>
                    </a:lnTo>
                    <a:lnTo>
                      <a:pt x="21" y="71"/>
                    </a:lnTo>
                    <a:lnTo>
                      <a:pt x="22" y="70"/>
                    </a:lnTo>
                    <a:lnTo>
                      <a:pt x="22" y="69"/>
                    </a:lnTo>
                    <a:lnTo>
                      <a:pt x="23" y="69"/>
                    </a:lnTo>
                    <a:lnTo>
                      <a:pt x="23" y="69"/>
                    </a:lnTo>
                    <a:lnTo>
                      <a:pt x="23" y="70"/>
                    </a:lnTo>
                    <a:lnTo>
                      <a:pt x="24" y="72"/>
                    </a:lnTo>
                    <a:lnTo>
                      <a:pt x="24" y="73"/>
                    </a:lnTo>
                    <a:lnTo>
                      <a:pt x="25" y="73"/>
                    </a:lnTo>
                    <a:lnTo>
                      <a:pt x="25" y="73"/>
                    </a:lnTo>
                    <a:lnTo>
                      <a:pt x="26" y="73"/>
                    </a:lnTo>
                    <a:lnTo>
                      <a:pt x="26" y="73"/>
                    </a:lnTo>
                    <a:lnTo>
                      <a:pt x="27" y="73"/>
                    </a:lnTo>
                    <a:lnTo>
                      <a:pt x="27" y="73"/>
                    </a:lnTo>
                    <a:lnTo>
                      <a:pt x="28" y="73"/>
                    </a:lnTo>
                    <a:lnTo>
                      <a:pt x="28" y="73"/>
                    </a:lnTo>
                    <a:lnTo>
                      <a:pt x="29" y="73"/>
                    </a:lnTo>
                    <a:lnTo>
                      <a:pt x="29" y="73"/>
                    </a:lnTo>
                    <a:lnTo>
                      <a:pt x="29" y="73"/>
                    </a:lnTo>
                    <a:lnTo>
                      <a:pt x="30" y="73"/>
                    </a:lnTo>
                    <a:lnTo>
                      <a:pt x="30" y="74"/>
                    </a:lnTo>
                    <a:lnTo>
                      <a:pt x="31" y="74"/>
                    </a:lnTo>
                    <a:lnTo>
                      <a:pt x="31" y="74"/>
                    </a:lnTo>
                    <a:lnTo>
                      <a:pt x="31" y="74"/>
                    </a:lnTo>
                    <a:lnTo>
                      <a:pt x="32" y="74"/>
                    </a:lnTo>
                    <a:lnTo>
                      <a:pt x="32" y="74"/>
                    </a:lnTo>
                    <a:lnTo>
                      <a:pt x="33" y="74"/>
                    </a:lnTo>
                    <a:lnTo>
                      <a:pt x="33" y="74"/>
                    </a:lnTo>
                    <a:lnTo>
                      <a:pt x="34" y="74"/>
                    </a:lnTo>
                    <a:lnTo>
                      <a:pt x="34" y="74"/>
                    </a:lnTo>
                    <a:lnTo>
                      <a:pt x="34" y="74"/>
                    </a:lnTo>
                    <a:lnTo>
                      <a:pt x="35" y="74"/>
                    </a:lnTo>
                    <a:lnTo>
                      <a:pt x="36" y="74"/>
                    </a:lnTo>
                    <a:lnTo>
                      <a:pt x="36" y="74"/>
                    </a:lnTo>
                    <a:lnTo>
                      <a:pt x="37" y="74"/>
                    </a:lnTo>
                    <a:lnTo>
                      <a:pt x="37" y="74"/>
                    </a:lnTo>
                    <a:lnTo>
                      <a:pt x="37" y="74"/>
                    </a:lnTo>
                    <a:lnTo>
                      <a:pt x="38" y="74"/>
                    </a:lnTo>
                    <a:lnTo>
                      <a:pt x="38" y="74"/>
                    </a:lnTo>
                    <a:lnTo>
                      <a:pt x="39" y="74"/>
                    </a:lnTo>
                    <a:lnTo>
                      <a:pt x="39" y="74"/>
                    </a:lnTo>
                    <a:lnTo>
                      <a:pt x="40" y="74"/>
                    </a:lnTo>
                    <a:lnTo>
                      <a:pt x="40" y="74"/>
                    </a:lnTo>
                    <a:lnTo>
                      <a:pt x="40" y="74"/>
                    </a:lnTo>
                    <a:lnTo>
                      <a:pt x="41" y="74"/>
                    </a:lnTo>
                    <a:lnTo>
                      <a:pt x="41" y="74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43" y="74"/>
                    </a:lnTo>
                    <a:lnTo>
                      <a:pt x="43" y="74"/>
                    </a:lnTo>
                    <a:lnTo>
                      <a:pt x="43" y="74"/>
                    </a:lnTo>
                    <a:lnTo>
                      <a:pt x="44" y="74"/>
                    </a:lnTo>
                    <a:lnTo>
                      <a:pt x="44" y="74"/>
                    </a:lnTo>
                    <a:lnTo>
                      <a:pt x="45" y="74"/>
                    </a:lnTo>
                    <a:lnTo>
                      <a:pt x="46" y="74"/>
                    </a:lnTo>
                    <a:lnTo>
                      <a:pt x="46" y="74"/>
                    </a:lnTo>
                    <a:lnTo>
                      <a:pt x="46" y="74"/>
                    </a:lnTo>
                    <a:lnTo>
                      <a:pt x="47" y="74"/>
                    </a:lnTo>
                    <a:lnTo>
                      <a:pt x="47" y="74"/>
                    </a:lnTo>
                    <a:lnTo>
                      <a:pt x="48" y="74"/>
                    </a:lnTo>
                    <a:lnTo>
                      <a:pt x="48" y="74"/>
                    </a:lnTo>
                    <a:lnTo>
                      <a:pt x="48" y="74"/>
                    </a:lnTo>
                    <a:lnTo>
                      <a:pt x="49" y="74"/>
                    </a:lnTo>
                    <a:lnTo>
                      <a:pt x="49" y="74"/>
                    </a:lnTo>
                    <a:lnTo>
                      <a:pt x="50" y="74"/>
                    </a:lnTo>
                    <a:lnTo>
                      <a:pt x="50" y="74"/>
                    </a:lnTo>
                    <a:lnTo>
                      <a:pt x="51" y="74"/>
                    </a:lnTo>
                    <a:lnTo>
                      <a:pt x="51" y="74"/>
                    </a:lnTo>
                    <a:lnTo>
                      <a:pt x="51" y="74"/>
                    </a:lnTo>
                    <a:lnTo>
                      <a:pt x="52" y="74"/>
                    </a:lnTo>
                    <a:lnTo>
                      <a:pt x="52" y="74"/>
                    </a:lnTo>
                    <a:lnTo>
                      <a:pt x="53" y="74"/>
                    </a:lnTo>
                    <a:lnTo>
                      <a:pt x="53" y="74"/>
                    </a:lnTo>
                    <a:lnTo>
                      <a:pt x="54" y="74"/>
                    </a:lnTo>
                    <a:lnTo>
                      <a:pt x="54" y="74"/>
                    </a:lnTo>
                    <a:lnTo>
                      <a:pt x="54" y="74"/>
                    </a:lnTo>
                    <a:lnTo>
                      <a:pt x="55" y="74"/>
                    </a:lnTo>
                    <a:lnTo>
                      <a:pt x="56" y="74"/>
                    </a:lnTo>
                    <a:lnTo>
                      <a:pt x="56" y="74"/>
                    </a:lnTo>
                    <a:lnTo>
                      <a:pt x="57" y="74"/>
                    </a:lnTo>
                    <a:lnTo>
                      <a:pt x="57" y="74"/>
                    </a:lnTo>
                    <a:lnTo>
                      <a:pt x="57" y="74"/>
                    </a:lnTo>
                    <a:lnTo>
                      <a:pt x="58" y="74"/>
                    </a:lnTo>
                    <a:lnTo>
                      <a:pt x="58" y="74"/>
                    </a:lnTo>
                    <a:lnTo>
                      <a:pt x="59" y="74"/>
                    </a:lnTo>
                    <a:lnTo>
                      <a:pt x="59" y="74"/>
                    </a:lnTo>
                    <a:lnTo>
                      <a:pt x="60" y="74"/>
                    </a:lnTo>
                    <a:lnTo>
                      <a:pt x="60" y="74"/>
                    </a:lnTo>
                    <a:lnTo>
                      <a:pt x="60" y="74"/>
                    </a:lnTo>
                    <a:lnTo>
                      <a:pt x="61" y="74"/>
                    </a:lnTo>
                    <a:lnTo>
                      <a:pt x="61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63" y="74"/>
                    </a:lnTo>
                    <a:lnTo>
                      <a:pt x="63" y="74"/>
                    </a:lnTo>
                    <a:lnTo>
                      <a:pt x="63" y="74"/>
                    </a:lnTo>
                    <a:lnTo>
                      <a:pt x="64" y="74"/>
                    </a:lnTo>
                    <a:lnTo>
                      <a:pt x="64" y="74"/>
                    </a:lnTo>
                    <a:lnTo>
                      <a:pt x="65" y="74"/>
                    </a:lnTo>
                    <a:lnTo>
                      <a:pt x="66" y="74"/>
                    </a:lnTo>
                    <a:lnTo>
                      <a:pt x="66" y="74"/>
                    </a:lnTo>
                    <a:lnTo>
                      <a:pt x="66" y="74"/>
                    </a:lnTo>
                    <a:lnTo>
                      <a:pt x="67" y="74"/>
                    </a:lnTo>
                    <a:lnTo>
                      <a:pt x="67" y="74"/>
                    </a:lnTo>
                    <a:lnTo>
                      <a:pt x="68" y="74"/>
                    </a:lnTo>
                    <a:lnTo>
                      <a:pt x="68" y="74"/>
                    </a:lnTo>
                    <a:lnTo>
                      <a:pt x="68" y="74"/>
                    </a:lnTo>
                    <a:lnTo>
                      <a:pt x="69" y="74"/>
                    </a:lnTo>
                    <a:lnTo>
                      <a:pt x="69" y="74"/>
                    </a:lnTo>
                    <a:lnTo>
                      <a:pt x="70" y="74"/>
                    </a:lnTo>
                    <a:lnTo>
                      <a:pt x="70" y="74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2" y="74"/>
                    </a:lnTo>
                    <a:lnTo>
                      <a:pt x="72" y="74"/>
                    </a:lnTo>
                    <a:lnTo>
                      <a:pt x="73" y="74"/>
                    </a:lnTo>
                    <a:lnTo>
                      <a:pt x="73" y="74"/>
                    </a:lnTo>
                    <a:lnTo>
                      <a:pt x="74" y="74"/>
                    </a:lnTo>
                    <a:lnTo>
                      <a:pt x="74" y="74"/>
                    </a:lnTo>
                    <a:lnTo>
                      <a:pt x="74" y="74"/>
                    </a:lnTo>
                    <a:lnTo>
                      <a:pt x="75" y="74"/>
                    </a:lnTo>
                    <a:lnTo>
                      <a:pt x="76" y="74"/>
                    </a:lnTo>
                    <a:lnTo>
                      <a:pt x="76" y="74"/>
                    </a:lnTo>
                    <a:lnTo>
                      <a:pt x="77" y="74"/>
                    </a:lnTo>
                    <a:lnTo>
                      <a:pt x="77" y="74"/>
                    </a:lnTo>
                    <a:lnTo>
                      <a:pt x="77" y="74"/>
                    </a:lnTo>
                    <a:lnTo>
                      <a:pt x="78" y="74"/>
                    </a:lnTo>
                    <a:lnTo>
                      <a:pt x="78" y="74"/>
                    </a:lnTo>
                    <a:lnTo>
                      <a:pt x="79" y="74"/>
                    </a:lnTo>
                    <a:lnTo>
                      <a:pt x="79" y="74"/>
                    </a:lnTo>
                    <a:lnTo>
                      <a:pt x="80" y="74"/>
                    </a:lnTo>
                    <a:lnTo>
                      <a:pt x="80" y="74"/>
                    </a:lnTo>
                    <a:lnTo>
                      <a:pt x="80" y="74"/>
                    </a:lnTo>
                    <a:lnTo>
                      <a:pt x="81" y="74"/>
                    </a:lnTo>
                    <a:lnTo>
                      <a:pt x="81" y="74"/>
                    </a:lnTo>
                    <a:lnTo>
                      <a:pt x="82" y="74"/>
                    </a:lnTo>
                    <a:lnTo>
                      <a:pt x="82" y="74"/>
                    </a:lnTo>
                    <a:lnTo>
                      <a:pt x="83" y="74"/>
                    </a:lnTo>
                    <a:lnTo>
                      <a:pt x="83" y="74"/>
                    </a:lnTo>
                    <a:lnTo>
                      <a:pt x="83" y="74"/>
                    </a:lnTo>
                    <a:lnTo>
                      <a:pt x="84" y="74"/>
                    </a:lnTo>
                    <a:lnTo>
                      <a:pt x="84" y="74"/>
                    </a:lnTo>
                    <a:lnTo>
                      <a:pt x="85" y="74"/>
                    </a:lnTo>
                    <a:lnTo>
                      <a:pt x="85" y="74"/>
                    </a:lnTo>
                    <a:lnTo>
                      <a:pt x="86" y="74"/>
                    </a:lnTo>
                    <a:lnTo>
                      <a:pt x="86" y="73"/>
                    </a:lnTo>
                    <a:lnTo>
                      <a:pt x="87" y="73"/>
                    </a:lnTo>
                    <a:lnTo>
                      <a:pt x="87" y="73"/>
                    </a:lnTo>
                    <a:lnTo>
                      <a:pt x="88" y="74"/>
                    </a:lnTo>
                    <a:lnTo>
                      <a:pt x="88" y="74"/>
                    </a:lnTo>
                    <a:lnTo>
                      <a:pt x="88" y="73"/>
                    </a:lnTo>
                    <a:lnTo>
                      <a:pt x="89" y="73"/>
                    </a:lnTo>
                    <a:lnTo>
                      <a:pt x="89" y="72"/>
                    </a:lnTo>
                    <a:lnTo>
                      <a:pt x="90" y="71"/>
                    </a:lnTo>
                    <a:lnTo>
                      <a:pt x="90" y="68"/>
                    </a:lnTo>
                    <a:lnTo>
                      <a:pt x="91" y="63"/>
                    </a:lnTo>
                    <a:lnTo>
                      <a:pt x="91" y="55"/>
                    </a:lnTo>
                    <a:lnTo>
                      <a:pt x="91" y="46"/>
                    </a:lnTo>
                    <a:lnTo>
                      <a:pt x="92" y="40"/>
                    </a:lnTo>
                    <a:lnTo>
                      <a:pt x="92" y="42"/>
                    </a:lnTo>
                    <a:lnTo>
                      <a:pt x="93" y="47"/>
                    </a:lnTo>
                    <a:lnTo>
                      <a:pt x="93" y="56"/>
                    </a:lnTo>
                    <a:lnTo>
                      <a:pt x="94" y="64"/>
                    </a:lnTo>
                    <a:lnTo>
                      <a:pt x="94" y="69"/>
                    </a:lnTo>
                    <a:lnTo>
                      <a:pt x="95" y="72"/>
                    </a:lnTo>
                    <a:lnTo>
                      <a:pt x="95" y="73"/>
                    </a:lnTo>
                    <a:lnTo>
                      <a:pt x="96" y="73"/>
                    </a:lnTo>
                    <a:lnTo>
                      <a:pt x="96" y="72"/>
                    </a:lnTo>
                    <a:lnTo>
                      <a:pt x="97" y="72"/>
                    </a:lnTo>
                    <a:lnTo>
                      <a:pt x="97" y="72"/>
                    </a:lnTo>
                    <a:lnTo>
                      <a:pt x="97" y="71"/>
                    </a:lnTo>
                    <a:lnTo>
                      <a:pt x="98" y="71"/>
                    </a:lnTo>
                    <a:lnTo>
                      <a:pt x="98" y="72"/>
                    </a:lnTo>
                    <a:lnTo>
                      <a:pt x="99" y="72"/>
                    </a:lnTo>
                    <a:lnTo>
                      <a:pt x="99" y="73"/>
                    </a:lnTo>
                    <a:lnTo>
                      <a:pt x="100" y="73"/>
                    </a:lnTo>
                    <a:lnTo>
                      <a:pt x="100" y="74"/>
                    </a:lnTo>
                    <a:lnTo>
                      <a:pt x="100" y="74"/>
                    </a:lnTo>
                    <a:lnTo>
                      <a:pt x="101" y="74"/>
                    </a:lnTo>
                    <a:lnTo>
                      <a:pt x="101" y="73"/>
                    </a:lnTo>
                    <a:lnTo>
                      <a:pt x="102" y="73"/>
                    </a:lnTo>
                    <a:lnTo>
                      <a:pt x="102" y="73"/>
                    </a:lnTo>
                    <a:lnTo>
                      <a:pt x="102" y="73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4" y="73"/>
                    </a:lnTo>
                    <a:lnTo>
                      <a:pt x="104" y="73"/>
                    </a:lnTo>
                    <a:lnTo>
                      <a:pt x="105" y="74"/>
                    </a:lnTo>
                    <a:lnTo>
                      <a:pt x="105" y="74"/>
                    </a:lnTo>
                    <a:lnTo>
                      <a:pt x="106" y="74"/>
                    </a:lnTo>
                    <a:lnTo>
                      <a:pt x="106" y="74"/>
                    </a:lnTo>
                    <a:lnTo>
                      <a:pt x="107" y="74"/>
                    </a:lnTo>
                    <a:lnTo>
                      <a:pt x="107" y="74"/>
                    </a:lnTo>
                    <a:lnTo>
                      <a:pt x="108" y="74"/>
                    </a:lnTo>
                    <a:lnTo>
                      <a:pt x="108" y="74"/>
                    </a:lnTo>
                    <a:lnTo>
                      <a:pt x="108" y="74"/>
                    </a:lnTo>
                    <a:lnTo>
                      <a:pt x="109" y="74"/>
                    </a:lnTo>
                    <a:lnTo>
                      <a:pt x="109" y="74"/>
                    </a:lnTo>
                    <a:lnTo>
                      <a:pt x="110" y="74"/>
                    </a:lnTo>
                    <a:lnTo>
                      <a:pt x="110" y="74"/>
                    </a:lnTo>
                    <a:lnTo>
                      <a:pt x="111" y="74"/>
                    </a:lnTo>
                    <a:lnTo>
                      <a:pt x="111" y="74"/>
                    </a:lnTo>
                    <a:lnTo>
                      <a:pt x="111" y="74"/>
                    </a:lnTo>
                    <a:lnTo>
                      <a:pt x="112" y="74"/>
                    </a:lnTo>
                    <a:lnTo>
                      <a:pt x="112" y="74"/>
                    </a:lnTo>
                    <a:lnTo>
                      <a:pt x="113" y="74"/>
                    </a:lnTo>
                    <a:lnTo>
                      <a:pt x="113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5" y="74"/>
                    </a:lnTo>
                    <a:lnTo>
                      <a:pt x="115" y="74"/>
                    </a:lnTo>
                    <a:lnTo>
                      <a:pt x="116" y="74"/>
                    </a:lnTo>
                    <a:lnTo>
                      <a:pt x="116" y="74"/>
                    </a:lnTo>
                    <a:lnTo>
                      <a:pt x="117" y="74"/>
                    </a:lnTo>
                    <a:lnTo>
                      <a:pt x="117" y="74"/>
                    </a:lnTo>
                    <a:lnTo>
                      <a:pt x="117" y="74"/>
                    </a:lnTo>
                    <a:lnTo>
                      <a:pt x="118" y="74"/>
                    </a:lnTo>
                    <a:lnTo>
                      <a:pt x="118" y="74"/>
                    </a:lnTo>
                    <a:lnTo>
                      <a:pt x="119" y="74"/>
                    </a:lnTo>
                    <a:lnTo>
                      <a:pt x="119" y="74"/>
                    </a:lnTo>
                    <a:lnTo>
                      <a:pt x="120" y="74"/>
                    </a:lnTo>
                    <a:lnTo>
                      <a:pt x="120" y="74"/>
                    </a:lnTo>
                    <a:lnTo>
                      <a:pt x="120" y="74"/>
                    </a:lnTo>
                    <a:lnTo>
                      <a:pt x="121" y="74"/>
                    </a:lnTo>
                    <a:lnTo>
                      <a:pt x="121" y="74"/>
                    </a:lnTo>
                    <a:lnTo>
                      <a:pt x="122" y="74"/>
                    </a:lnTo>
                    <a:lnTo>
                      <a:pt x="122" y="74"/>
                    </a:lnTo>
                    <a:lnTo>
                      <a:pt x="122" y="74"/>
                    </a:lnTo>
                    <a:lnTo>
                      <a:pt x="123" y="74"/>
                    </a:lnTo>
                    <a:lnTo>
                      <a:pt x="123" y="74"/>
                    </a:lnTo>
                    <a:lnTo>
                      <a:pt x="124" y="74"/>
                    </a:lnTo>
                    <a:lnTo>
                      <a:pt x="125" y="74"/>
                    </a:lnTo>
                    <a:lnTo>
                      <a:pt x="125" y="74"/>
                    </a:lnTo>
                    <a:lnTo>
                      <a:pt x="125" y="74"/>
                    </a:lnTo>
                    <a:lnTo>
                      <a:pt x="126" y="74"/>
                    </a:lnTo>
                    <a:lnTo>
                      <a:pt x="126" y="74"/>
                    </a:lnTo>
                    <a:lnTo>
                      <a:pt x="127" y="74"/>
                    </a:lnTo>
                    <a:lnTo>
                      <a:pt x="127" y="74"/>
                    </a:lnTo>
                    <a:lnTo>
                      <a:pt x="128" y="74"/>
                    </a:lnTo>
                    <a:lnTo>
                      <a:pt x="128" y="74"/>
                    </a:lnTo>
                    <a:lnTo>
                      <a:pt x="128" y="74"/>
                    </a:lnTo>
                    <a:lnTo>
                      <a:pt x="129" y="74"/>
                    </a:lnTo>
                    <a:lnTo>
                      <a:pt x="129" y="74"/>
                    </a:lnTo>
                    <a:lnTo>
                      <a:pt x="130" y="74"/>
                    </a:lnTo>
                    <a:lnTo>
                      <a:pt x="130" y="74"/>
                    </a:lnTo>
                    <a:lnTo>
                      <a:pt x="131" y="74"/>
                    </a:lnTo>
                    <a:lnTo>
                      <a:pt x="131" y="74"/>
                    </a:lnTo>
                    <a:lnTo>
                      <a:pt x="131" y="74"/>
                    </a:lnTo>
                    <a:lnTo>
                      <a:pt x="132" y="74"/>
                    </a:lnTo>
                    <a:lnTo>
                      <a:pt x="132" y="74"/>
                    </a:lnTo>
                    <a:lnTo>
                      <a:pt x="133" y="74"/>
                    </a:lnTo>
                    <a:lnTo>
                      <a:pt x="133" y="74"/>
                    </a:lnTo>
                    <a:lnTo>
                      <a:pt x="134" y="74"/>
                    </a:lnTo>
                    <a:lnTo>
                      <a:pt x="134" y="74"/>
                    </a:lnTo>
                    <a:lnTo>
                      <a:pt x="135" y="74"/>
                    </a:lnTo>
                    <a:lnTo>
                      <a:pt x="135" y="74"/>
                    </a:lnTo>
                    <a:lnTo>
                      <a:pt x="136" y="74"/>
                    </a:lnTo>
                    <a:lnTo>
                      <a:pt x="136" y="74"/>
                    </a:lnTo>
                    <a:lnTo>
                      <a:pt x="137" y="74"/>
                    </a:lnTo>
                    <a:lnTo>
                      <a:pt x="137" y="74"/>
                    </a:lnTo>
                    <a:lnTo>
                      <a:pt x="137" y="74"/>
                    </a:lnTo>
                    <a:lnTo>
                      <a:pt x="138" y="74"/>
                    </a:lnTo>
                    <a:lnTo>
                      <a:pt x="138" y="74"/>
                    </a:lnTo>
                    <a:lnTo>
                      <a:pt x="139" y="74"/>
                    </a:lnTo>
                    <a:lnTo>
                      <a:pt x="139" y="74"/>
                    </a:lnTo>
                    <a:lnTo>
                      <a:pt x="139" y="74"/>
                    </a:lnTo>
                    <a:lnTo>
                      <a:pt x="140" y="74"/>
                    </a:lnTo>
                    <a:lnTo>
                      <a:pt x="140" y="74"/>
                    </a:lnTo>
                    <a:lnTo>
                      <a:pt x="141" y="74"/>
                    </a:lnTo>
                    <a:lnTo>
                      <a:pt x="141" y="74"/>
                    </a:lnTo>
                    <a:lnTo>
                      <a:pt x="142" y="74"/>
                    </a:lnTo>
                    <a:lnTo>
                      <a:pt x="142" y="74"/>
                    </a:lnTo>
                    <a:lnTo>
                      <a:pt x="142" y="74"/>
                    </a:lnTo>
                    <a:lnTo>
                      <a:pt x="143" y="74"/>
                    </a:lnTo>
                    <a:lnTo>
                      <a:pt x="143" y="74"/>
                    </a:lnTo>
                    <a:lnTo>
                      <a:pt x="144" y="74"/>
                    </a:lnTo>
                    <a:lnTo>
                      <a:pt x="145" y="74"/>
                    </a:lnTo>
                    <a:lnTo>
                      <a:pt x="145" y="74"/>
                    </a:lnTo>
                    <a:lnTo>
                      <a:pt x="145" y="74"/>
                    </a:lnTo>
                    <a:lnTo>
                      <a:pt x="146" y="74"/>
                    </a:lnTo>
                    <a:lnTo>
                      <a:pt x="146" y="74"/>
                    </a:lnTo>
                    <a:lnTo>
                      <a:pt x="147" y="74"/>
                    </a:lnTo>
                    <a:lnTo>
                      <a:pt x="147" y="74"/>
                    </a:lnTo>
                    <a:lnTo>
                      <a:pt x="148" y="74"/>
                    </a:lnTo>
                    <a:lnTo>
                      <a:pt x="148" y="74"/>
                    </a:lnTo>
                    <a:lnTo>
                      <a:pt x="148" y="74"/>
                    </a:lnTo>
                    <a:lnTo>
                      <a:pt x="149" y="74"/>
                    </a:lnTo>
                    <a:lnTo>
                      <a:pt x="149" y="74"/>
                    </a:lnTo>
                    <a:lnTo>
                      <a:pt x="150" y="74"/>
                    </a:lnTo>
                    <a:lnTo>
                      <a:pt x="150" y="74"/>
                    </a:lnTo>
                    <a:lnTo>
                      <a:pt x="151" y="74"/>
                    </a:lnTo>
                    <a:lnTo>
                      <a:pt x="151" y="74"/>
                    </a:lnTo>
                    <a:lnTo>
                      <a:pt x="151" y="74"/>
                    </a:lnTo>
                    <a:lnTo>
                      <a:pt x="152" y="74"/>
                    </a:lnTo>
                    <a:lnTo>
                      <a:pt x="152" y="74"/>
                    </a:lnTo>
                    <a:lnTo>
                      <a:pt x="153" y="74"/>
                    </a:lnTo>
                    <a:lnTo>
                      <a:pt x="153" y="74"/>
                    </a:lnTo>
                    <a:lnTo>
                      <a:pt x="154" y="74"/>
                    </a:lnTo>
                    <a:lnTo>
                      <a:pt x="154" y="74"/>
                    </a:lnTo>
                    <a:lnTo>
                      <a:pt x="155" y="74"/>
                    </a:lnTo>
                    <a:lnTo>
                      <a:pt x="155" y="74"/>
                    </a:lnTo>
                    <a:lnTo>
                      <a:pt x="156" y="74"/>
                    </a:lnTo>
                    <a:lnTo>
                      <a:pt x="156" y="74"/>
                    </a:lnTo>
                    <a:lnTo>
                      <a:pt x="157" y="74"/>
                    </a:lnTo>
                    <a:lnTo>
                      <a:pt x="157" y="74"/>
                    </a:lnTo>
                    <a:lnTo>
                      <a:pt x="157" y="74"/>
                    </a:lnTo>
                    <a:lnTo>
                      <a:pt x="158" y="74"/>
                    </a:lnTo>
                    <a:lnTo>
                      <a:pt x="158" y="74"/>
                    </a:lnTo>
                    <a:lnTo>
                      <a:pt x="159" y="74"/>
                    </a:lnTo>
                    <a:lnTo>
                      <a:pt x="159" y="74"/>
                    </a:lnTo>
                    <a:lnTo>
                      <a:pt x="159" y="74"/>
                    </a:lnTo>
                    <a:lnTo>
                      <a:pt x="160" y="73"/>
                    </a:lnTo>
                    <a:lnTo>
                      <a:pt x="160" y="73"/>
                    </a:lnTo>
                    <a:lnTo>
                      <a:pt x="161" y="73"/>
                    </a:lnTo>
                    <a:lnTo>
                      <a:pt x="161" y="73"/>
                    </a:lnTo>
                    <a:lnTo>
                      <a:pt x="162" y="72"/>
                    </a:lnTo>
                    <a:lnTo>
                      <a:pt x="162" y="72"/>
                    </a:lnTo>
                    <a:lnTo>
                      <a:pt x="162" y="72"/>
                    </a:lnTo>
                    <a:lnTo>
                      <a:pt x="163" y="73"/>
                    </a:lnTo>
                    <a:lnTo>
                      <a:pt x="163" y="73"/>
                    </a:lnTo>
                    <a:lnTo>
                      <a:pt x="164" y="73"/>
                    </a:lnTo>
                    <a:lnTo>
                      <a:pt x="165" y="73"/>
                    </a:lnTo>
                    <a:lnTo>
                      <a:pt x="165" y="72"/>
                    </a:lnTo>
                    <a:lnTo>
                      <a:pt x="165" y="71"/>
                    </a:lnTo>
                    <a:lnTo>
                      <a:pt x="166" y="69"/>
                    </a:lnTo>
                    <a:lnTo>
                      <a:pt x="166" y="66"/>
                    </a:lnTo>
                    <a:lnTo>
                      <a:pt x="167" y="64"/>
                    </a:lnTo>
                    <a:lnTo>
                      <a:pt x="167" y="63"/>
                    </a:lnTo>
                    <a:lnTo>
                      <a:pt x="168" y="65"/>
                    </a:lnTo>
                    <a:lnTo>
                      <a:pt x="168" y="68"/>
                    </a:lnTo>
                    <a:lnTo>
                      <a:pt x="168" y="70"/>
                    </a:lnTo>
                    <a:lnTo>
                      <a:pt x="169" y="72"/>
                    </a:lnTo>
                    <a:lnTo>
                      <a:pt x="169" y="73"/>
                    </a:lnTo>
                    <a:lnTo>
                      <a:pt x="170" y="73"/>
                    </a:lnTo>
                    <a:lnTo>
                      <a:pt x="170" y="73"/>
                    </a:lnTo>
                    <a:lnTo>
                      <a:pt x="171" y="72"/>
                    </a:lnTo>
                    <a:lnTo>
                      <a:pt x="171" y="72"/>
                    </a:lnTo>
                    <a:lnTo>
                      <a:pt x="171" y="71"/>
                    </a:lnTo>
                    <a:lnTo>
                      <a:pt x="172" y="70"/>
                    </a:lnTo>
                    <a:lnTo>
                      <a:pt x="172" y="70"/>
                    </a:lnTo>
                    <a:lnTo>
                      <a:pt x="173" y="70"/>
                    </a:lnTo>
                    <a:lnTo>
                      <a:pt x="173" y="71"/>
                    </a:lnTo>
                    <a:lnTo>
                      <a:pt x="174" y="72"/>
                    </a:lnTo>
                    <a:lnTo>
                      <a:pt x="174" y="72"/>
                    </a:lnTo>
                    <a:lnTo>
                      <a:pt x="175" y="73"/>
                    </a:lnTo>
                    <a:lnTo>
                      <a:pt x="175" y="73"/>
                    </a:lnTo>
                    <a:lnTo>
                      <a:pt x="176" y="73"/>
                    </a:lnTo>
                    <a:lnTo>
                      <a:pt x="176" y="73"/>
                    </a:lnTo>
                    <a:lnTo>
                      <a:pt x="176" y="73"/>
                    </a:lnTo>
                    <a:lnTo>
                      <a:pt x="177" y="73"/>
                    </a:lnTo>
                    <a:lnTo>
                      <a:pt x="177" y="73"/>
                    </a:lnTo>
                    <a:lnTo>
                      <a:pt x="178" y="73"/>
                    </a:lnTo>
                    <a:lnTo>
                      <a:pt x="178" y="73"/>
                    </a:lnTo>
                    <a:lnTo>
                      <a:pt x="179" y="73"/>
                    </a:lnTo>
                    <a:lnTo>
                      <a:pt x="179" y="73"/>
                    </a:lnTo>
                    <a:lnTo>
                      <a:pt x="179" y="74"/>
                    </a:lnTo>
                    <a:lnTo>
                      <a:pt x="180" y="74"/>
                    </a:lnTo>
                    <a:lnTo>
                      <a:pt x="180" y="74"/>
                    </a:lnTo>
                    <a:lnTo>
                      <a:pt x="181" y="74"/>
                    </a:lnTo>
                    <a:lnTo>
                      <a:pt x="181" y="74"/>
                    </a:lnTo>
                    <a:lnTo>
                      <a:pt x="182" y="74"/>
                    </a:lnTo>
                    <a:lnTo>
                      <a:pt x="182" y="74"/>
                    </a:lnTo>
                    <a:lnTo>
                      <a:pt x="182" y="74"/>
                    </a:lnTo>
                    <a:lnTo>
                      <a:pt x="183" y="74"/>
                    </a:lnTo>
                    <a:lnTo>
                      <a:pt x="184" y="74"/>
                    </a:lnTo>
                    <a:lnTo>
                      <a:pt x="184" y="74"/>
                    </a:lnTo>
                    <a:lnTo>
                      <a:pt x="185" y="74"/>
                    </a:lnTo>
                    <a:lnTo>
                      <a:pt x="185" y="74"/>
                    </a:lnTo>
                    <a:lnTo>
                      <a:pt x="185" y="74"/>
                    </a:lnTo>
                    <a:lnTo>
                      <a:pt x="186" y="74"/>
                    </a:lnTo>
                    <a:lnTo>
                      <a:pt x="186" y="74"/>
                    </a:lnTo>
                    <a:lnTo>
                      <a:pt x="187" y="74"/>
                    </a:lnTo>
                    <a:lnTo>
                      <a:pt x="187" y="74"/>
                    </a:lnTo>
                    <a:lnTo>
                      <a:pt x="188" y="74"/>
                    </a:lnTo>
                    <a:lnTo>
                      <a:pt x="188" y="74"/>
                    </a:lnTo>
                    <a:lnTo>
                      <a:pt x="188" y="74"/>
                    </a:lnTo>
                    <a:lnTo>
                      <a:pt x="189" y="74"/>
                    </a:lnTo>
                    <a:lnTo>
                      <a:pt x="189" y="74"/>
                    </a:lnTo>
                    <a:lnTo>
                      <a:pt x="190" y="74"/>
                    </a:lnTo>
                    <a:lnTo>
                      <a:pt x="190" y="74"/>
                    </a:lnTo>
                    <a:lnTo>
                      <a:pt x="191" y="74"/>
                    </a:lnTo>
                    <a:lnTo>
                      <a:pt x="191" y="74"/>
                    </a:lnTo>
                    <a:lnTo>
                      <a:pt x="191" y="74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93" y="74"/>
                    </a:lnTo>
                    <a:lnTo>
                      <a:pt x="193" y="74"/>
                    </a:lnTo>
                    <a:lnTo>
                      <a:pt x="194" y="74"/>
                    </a:lnTo>
                    <a:lnTo>
                      <a:pt x="194" y="74"/>
                    </a:lnTo>
                    <a:lnTo>
                      <a:pt x="195" y="74"/>
                    </a:lnTo>
                    <a:lnTo>
                      <a:pt x="195" y="74"/>
                    </a:lnTo>
                    <a:lnTo>
                      <a:pt x="196" y="74"/>
                    </a:lnTo>
                    <a:lnTo>
                      <a:pt x="196" y="74"/>
                    </a:lnTo>
                    <a:lnTo>
                      <a:pt x="196" y="74"/>
                    </a:lnTo>
                    <a:lnTo>
                      <a:pt x="197" y="74"/>
                    </a:lnTo>
                    <a:lnTo>
                      <a:pt x="197" y="74"/>
                    </a:lnTo>
                    <a:lnTo>
                      <a:pt x="198" y="74"/>
                    </a:lnTo>
                    <a:lnTo>
                      <a:pt x="198" y="74"/>
                    </a:lnTo>
                    <a:lnTo>
                      <a:pt x="199" y="74"/>
                    </a:lnTo>
                    <a:lnTo>
                      <a:pt x="199" y="74"/>
                    </a:lnTo>
                    <a:lnTo>
                      <a:pt x="199" y="74"/>
                    </a:lnTo>
                    <a:lnTo>
                      <a:pt x="200" y="74"/>
                    </a:lnTo>
                    <a:lnTo>
                      <a:pt x="200" y="74"/>
                    </a:lnTo>
                    <a:lnTo>
                      <a:pt x="201" y="74"/>
                    </a:lnTo>
                    <a:lnTo>
                      <a:pt x="201" y="74"/>
                    </a:lnTo>
                    <a:lnTo>
                      <a:pt x="202" y="74"/>
                    </a:lnTo>
                    <a:lnTo>
                      <a:pt x="202" y="74"/>
                    </a:lnTo>
                    <a:lnTo>
                      <a:pt x="202" y="74"/>
                    </a:lnTo>
                    <a:lnTo>
                      <a:pt x="203" y="74"/>
                    </a:lnTo>
                    <a:lnTo>
                      <a:pt x="204" y="74"/>
                    </a:lnTo>
                    <a:lnTo>
                      <a:pt x="204" y="74"/>
                    </a:lnTo>
                    <a:lnTo>
                      <a:pt x="205" y="74"/>
                    </a:lnTo>
                    <a:lnTo>
                      <a:pt x="205" y="74"/>
                    </a:lnTo>
                    <a:lnTo>
                      <a:pt x="205" y="74"/>
                    </a:lnTo>
                    <a:lnTo>
                      <a:pt x="206" y="74"/>
                    </a:lnTo>
                    <a:lnTo>
                      <a:pt x="206" y="74"/>
                    </a:lnTo>
                    <a:lnTo>
                      <a:pt x="207" y="74"/>
                    </a:lnTo>
                    <a:lnTo>
                      <a:pt x="207" y="74"/>
                    </a:lnTo>
                    <a:lnTo>
                      <a:pt x="208" y="74"/>
                    </a:lnTo>
                    <a:lnTo>
                      <a:pt x="208" y="74"/>
                    </a:lnTo>
                    <a:lnTo>
                      <a:pt x="208" y="74"/>
                    </a:lnTo>
                    <a:lnTo>
                      <a:pt x="209" y="74"/>
                    </a:lnTo>
                    <a:lnTo>
                      <a:pt x="209" y="74"/>
                    </a:lnTo>
                    <a:lnTo>
                      <a:pt x="210" y="74"/>
                    </a:lnTo>
                    <a:lnTo>
                      <a:pt x="210" y="74"/>
                    </a:lnTo>
                    <a:lnTo>
                      <a:pt x="211" y="74"/>
                    </a:lnTo>
                    <a:lnTo>
                      <a:pt x="211" y="74"/>
                    </a:lnTo>
                    <a:lnTo>
                      <a:pt x="211" y="74"/>
                    </a:lnTo>
                    <a:lnTo>
                      <a:pt x="212" y="74"/>
                    </a:lnTo>
                    <a:lnTo>
                      <a:pt x="212" y="74"/>
                    </a:lnTo>
                    <a:lnTo>
                      <a:pt x="213" y="74"/>
                    </a:lnTo>
                    <a:lnTo>
                      <a:pt x="213" y="74"/>
                    </a:lnTo>
                    <a:lnTo>
                      <a:pt x="214" y="74"/>
                    </a:lnTo>
                    <a:lnTo>
                      <a:pt x="214" y="74"/>
                    </a:lnTo>
                    <a:lnTo>
                      <a:pt x="215" y="74"/>
                    </a:lnTo>
                    <a:lnTo>
                      <a:pt x="215" y="74"/>
                    </a:lnTo>
                    <a:lnTo>
                      <a:pt x="216" y="74"/>
                    </a:lnTo>
                    <a:lnTo>
                      <a:pt x="216" y="74"/>
                    </a:lnTo>
                    <a:lnTo>
                      <a:pt x="216" y="74"/>
                    </a:lnTo>
                    <a:lnTo>
                      <a:pt x="217" y="74"/>
                    </a:lnTo>
                    <a:lnTo>
                      <a:pt x="217" y="74"/>
                    </a:lnTo>
                    <a:lnTo>
                      <a:pt x="218" y="74"/>
                    </a:lnTo>
                    <a:lnTo>
                      <a:pt x="218" y="74"/>
                    </a:lnTo>
                    <a:lnTo>
                      <a:pt x="219" y="74"/>
                    </a:lnTo>
                    <a:lnTo>
                      <a:pt x="219" y="74"/>
                    </a:lnTo>
                    <a:lnTo>
                      <a:pt x="219" y="74"/>
                    </a:lnTo>
                    <a:lnTo>
                      <a:pt x="220" y="74"/>
                    </a:lnTo>
                    <a:lnTo>
                      <a:pt x="220" y="74"/>
                    </a:lnTo>
                    <a:lnTo>
                      <a:pt x="221" y="74"/>
                    </a:lnTo>
                    <a:lnTo>
                      <a:pt x="221" y="74"/>
                    </a:lnTo>
                    <a:lnTo>
                      <a:pt x="222" y="74"/>
                    </a:lnTo>
                    <a:lnTo>
                      <a:pt x="222" y="74"/>
                    </a:lnTo>
                    <a:lnTo>
                      <a:pt x="222" y="74"/>
                    </a:lnTo>
                    <a:lnTo>
                      <a:pt x="223" y="74"/>
                    </a:lnTo>
                    <a:lnTo>
                      <a:pt x="224" y="74"/>
                    </a:lnTo>
                    <a:lnTo>
                      <a:pt x="224" y="74"/>
                    </a:lnTo>
                    <a:lnTo>
                      <a:pt x="225" y="74"/>
                    </a:lnTo>
                    <a:lnTo>
                      <a:pt x="225" y="74"/>
                    </a:lnTo>
                    <a:lnTo>
                      <a:pt x="225" y="74"/>
                    </a:lnTo>
                    <a:lnTo>
                      <a:pt x="226" y="74"/>
                    </a:lnTo>
                    <a:lnTo>
                      <a:pt x="226" y="74"/>
                    </a:lnTo>
                    <a:lnTo>
                      <a:pt x="227" y="74"/>
                    </a:lnTo>
                    <a:lnTo>
                      <a:pt x="227" y="74"/>
                    </a:lnTo>
                    <a:lnTo>
                      <a:pt x="228" y="74"/>
                    </a:lnTo>
                    <a:lnTo>
                      <a:pt x="228" y="74"/>
                    </a:lnTo>
                    <a:lnTo>
                      <a:pt x="228" y="74"/>
                    </a:lnTo>
                    <a:lnTo>
                      <a:pt x="229" y="74"/>
                    </a:lnTo>
                    <a:lnTo>
                      <a:pt x="229" y="74"/>
                    </a:lnTo>
                    <a:lnTo>
                      <a:pt x="230" y="74"/>
                    </a:lnTo>
                    <a:lnTo>
                      <a:pt x="230" y="74"/>
                    </a:lnTo>
                    <a:lnTo>
                      <a:pt x="230" y="74"/>
                    </a:lnTo>
                    <a:lnTo>
                      <a:pt x="231" y="74"/>
                    </a:lnTo>
                    <a:lnTo>
                      <a:pt x="231" y="74"/>
                    </a:lnTo>
                    <a:lnTo>
                      <a:pt x="232" y="74"/>
                    </a:lnTo>
                    <a:lnTo>
                      <a:pt x="232" y="74"/>
                    </a:lnTo>
                    <a:lnTo>
                      <a:pt x="233" y="74"/>
                    </a:lnTo>
                    <a:lnTo>
                      <a:pt x="233" y="74"/>
                    </a:lnTo>
                    <a:lnTo>
                      <a:pt x="234" y="74"/>
                    </a:lnTo>
                    <a:lnTo>
                      <a:pt x="234" y="74"/>
                    </a:lnTo>
                    <a:lnTo>
                      <a:pt x="235" y="74"/>
                    </a:lnTo>
                    <a:lnTo>
                      <a:pt x="235" y="74"/>
                    </a:lnTo>
                    <a:lnTo>
                      <a:pt x="236" y="74"/>
                    </a:lnTo>
                    <a:lnTo>
                      <a:pt x="236" y="74"/>
                    </a:lnTo>
                    <a:lnTo>
                      <a:pt x="236" y="74"/>
                    </a:lnTo>
                    <a:lnTo>
                      <a:pt x="237" y="74"/>
                    </a:lnTo>
                    <a:lnTo>
                      <a:pt x="237" y="74"/>
                    </a:lnTo>
                    <a:lnTo>
                      <a:pt x="238" y="74"/>
                    </a:lnTo>
                    <a:lnTo>
                      <a:pt x="238" y="74"/>
                    </a:lnTo>
                    <a:lnTo>
                      <a:pt x="239" y="74"/>
                    </a:lnTo>
                    <a:lnTo>
                      <a:pt x="239" y="73"/>
                    </a:lnTo>
                    <a:lnTo>
                      <a:pt x="239" y="73"/>
                    </a:lnTo>
                    <a:lnTo>
                      <a:pt x="240" y="72"/>
                    </a:lnTo>
                    <a:lnTo>
                      <a:pt x="240" y="71"/>
                    </a:lnTo>
                    <a:lnTo>
                      <a:pt x="241" y="70"/>
                    </a:lnTo>
                    <a:lnTo>
                      <a:pt x="241" y="68"/>
                    </a:lnTo>
                    <a:lnTo>
                      <a:pt x="242" y="67"/>
                    </a:lnTo>
                    <a:lnTo>
                      <a:pt x="242" y="68"/>
                    </a:lnTo>
                    <a:lnTo>
                      <a:pt x="242" y="69"/>
                    </a:lnTo>
                    <a:lnTo>
                      <a:pt x="243" y="71"/>
                    </a:lnTo>
                    <a:lnTo>
                      <a:pt x="244" y="72"/>
                    </a:lnTo>
                    <a:lnTo>
                      <a:pt x="244" y="73"/>
                    </a:lnTo>
                    <a:lnTo>
                      <a:pt x="245" y="73"/>
                    </a:lnTo>
                    <a:lnTo>
                      <a:pt x="245" y="73"/>
                    </a:lnTo>
                    <a:lnTo>
                      <a:pt x="245" y="73"/>
                    </a:lnTo>
                    <a:lnTo>
                      <a:pt x="246" y="73"/>
                    </a:lnTo>
                    <a:lnTo>
                      <a:pt x="246" y="72"/>
                    </a:lnTo>
                    <a:lnTo>
                      <a:pt x="247" y="72"/>
                    </a:lnTo>
                    <a:lnTo>
                      <a:pt x="247" y="72"/>
                    </a:lnTo>
                    <a:lnTo>
                      <a:pt x="247" y="72"/>
                    </a:lnTo>
                    <a:lnTo>
                      <a:pt x="248" y="72"/>
                    </a:lnTo>
                    <a:lnTo>
                      <a:pt x="248" y="73"/>
                    </a:lnTo>
                    <a:lnTo>
                      <a:pt x="249" y="73"/>
                    </a:lnTo>
                    <a:lnTo>
                      <a:pt x="249" y="73"/>
                    </a:lnTo>
                    <a:lnTo>
                      <a:pt x="250" y="74"/>
                    </a:lnTo>
                    <a:lnTo>
                      <a:pt x="250" y="74"/>
                    </a:lnTo>
                    <a:lnTo>
                      <a:pt x="250" y="74"/>
                    </a:lnTo>
                    <a:lnTo>
                      <a:pt x="251" y="73"/>
                    </a:lnTo>
                    <a:lnTo>
                      <a:pt x="251" y="73"/>
                    </a:lnTo>
                    <a:lnTo>
                      <a:pt x="252" y="73"/>
                    </a:lnTo>
                    <a:lnTo>
                      <a:pt x="252" y="72"/>
                    </a:lnTo>
                    <a:lnTo>
                      <a:pt x="253" y="72"/>
                    </a:lnTo>
                    <a:lnTo>
                      <a:pt x="253" y="73"/>
                    </a:lnTo>
                    <a:lnTo>
                      <a:pt x="254" y="73"/>
                    </a:lnTo>
                    <a:lnTo>
                      <a:pt x="254" y="73"/>
                    </a:lnTo>
                    <a:lnTo>
                      <a:pt x="255" y="74"/>
                    </a:lnTo>
                    <a:lnTo>
                      <a:pt x="255" y="74"/>
                    </a:lnTo>
                    <a:lnTo>
                      <a:pt x="256" y="74"/>
                    </a:lnTo>
                    <a:lnTo>
                      <a:pt x="256" y="74"/>
                    </a:lnTo>
                    <a:lnTo>
                      <a:pt x="256" y="74"/>
                    </a:lnTo>
                    <a:lnTo>
                      <a:pt x="257" y="74"/>
                    </a:lnTo>
                    <a:lnTo>
                      <a:pt x="257" y="74"/>
                    </a:lnTo>
                    <a:lnTo>
                      <a:pt x="258" y="74"/>
                    </a:lnTo>
                    <a:lnTo>
                      <a:pt x="258" y="74"/>
                    </a:lnTo>
                    <a:lnTo>
                      <a:pt x="259" y="74"/>
                    </a:lnTo>
                    <a:lnTo>
                      <a:pt x="259" y="74"/>
                    </a:lnTo>
                    <a:lnTo>
                      <a:pt x="259" y="74"/>
                    </a:lnTo>
                    <a:lnTo>
                      <a:pt x="260" y="74"/>
                    </a:lnTo>
                    <a:lnTo>
                      <a:pt x="260" y="74"/>
                    </a:lnTo>
                    <a:lnTo>
                      <a:pt x="261" y="74"/>
                    </a:lnTo>
                    <a:lnTo>
                      <a:pt x="261" y="74"/>
                    </a:lnTo>
                    <a:lnTo>
                      <a:pt x="262" y="74"/>
                    </a:lnTo>
                    <a:lnTo>
                      <a:pt x="262" y="74"/>
                    </a:lnTo>
                    <a:lnTo>
                      <a:pt x="263" y="74"/>
                    </a:lnTo>
                    <a:lnTo>
                      <a:pt x="263" y="74"/>
                    </a:lnTo>
                    <a:lnTo>
                      <a:pt x="264" y="74"/>
                    </a:lnTo>
                    <a:lnTo>
                      <a:pt x="264" y="74"/>
                    </a:lnTo>
                    <a:lnTo>
                      <a:pt x="265" y="74"/>
                    </a:lnTo>
                    <a:lnTo>
                      <a:pt x="265" y="74"/>
                    </a:lnTo>
                    <a:lnTo>
                      <a:pt x="265" y="74"/>
                    </a:lnTo>
                    <a:lnTo>
                      <a:pt x="266" y="74"/>
                    </a:lnTo>
                    <a:lnTo>
                      <a:pt x="266" y="74"/>
                    </a:lnTo>
                    <a:lnTo>
                      <a:pt x="267" y="74"/>
                    </a:lnTo>
                    <a:lnTo>
                      <a:pt x="267" y="74"/>
                    </a:lnTo>
                    <a:lnTo>
                      <a:pt x="267" y="74"/>
                    </a:lnTo>
                    <a:lnTo>
                      <a:pt x="268" y="74"/>
                    </a:lnTo>
                    <a:lnTo>
                      <a:pt x="268" y="74"/>
                    </a:lnTo>
                    <a:lnTo>
                      <a:pt x="269" y="74"/>
                    </a:lnTo>
                    <a:lnTo>
                      <a:pt x="269" y="74"/>
                    </a:lnTo>
                    <a:lnTo>
                      <a:pt x="270" y="74"/>
                    </a:lnTo>
                    <a:lnTo>
                      <a:pt x="270" y="74"/>
                    </a:lnTo>
                    <a:lnTo>
                      <a:pt x="270" y="74"/>
                    </a:lnTo>
                    <a:lnTo>
                      <a:pt x="271" y="74"/>
                    </a:lnTo>
                    <a:lnTo>
                      <a:pt x="271" y="74"/>
                    </a:lnTo>
                    <a:lnTo>
                      <a:pt x="272" y="74"/>
                    </a:lnTo>
                    <a:lnTo>
                      <a:pt x="273" y="74"/>
                    </a:lnTo>
                    <a:lnTo>
                      <a:pt x="273" y="74"/>
                    </a:lnTo>
                    <a:lnTo>
                      <a:pt x="273" y="74"/>
                    </a:lnTo>
                    <a:lnTo>
                      <a:pt x="274" y="74"/>
                    </a:lnTo>
                    <a:lnTo>
                      <a:pt x="274" y="74"/>
                    </a:lnTo>
                    <a:lnTo>
                      <a:pt x="275" y="74"/>
                    </a:lnTo>
                    <a:lnTo>
                      <a:pt x="275" y="74"/>
                    </a:lnTo>
                    <a:lnTo>
                      <a:pt x="276" y="74"/>
                    </a:lnTo>
                    <a:lnTo>
                      <a:pt x="276" y="74"/>
                    </a:lnTo>
                    <a:lnTo>
                      <a:pt x="276" y="74"/>
                    </a:lnTo>
                    <a:lnTo>
                      <a:pt x="277" y="74"/>
                    </a:lnTo>
                    <a:lnTo>
                      <a:pt x="277" y="74"/>
                    </a:lnTo>
                    <a:lnTo>
                      <a:pt x="278" y="74"/>
                    </a:lnTo>
                    <a:lnTo>
                      <a:pt x="278" y="74"/>
                    </a:lnTo>
                    <a:lnTo>
                      <a:pt x="279" y="74"/>
                    </a:lnTo>
                    <a:lnTo>
                      <a:pt x="279" y="74"/>
                    </a:lnTo>
                    <a:lnTo>
                      <a:pt x="279" y="74"/>
                    </a:lnTo>
                    <a:lnTo>
                      <a:pt x="280" y="74"/>
                    </a:lnTo>
                    <a:lnTo>
                      <a:pt x="280" y="74"/>
                    </a:lnTo>
                    <a:lnTo>
                      <a:pt x="281" y="74"/>
                    </a:lnTo>
                    <a:lnTo>
                      <a:pt x="281" y="74"/>
                    </a:lnTo>
                    <a:lnTo>
                      <a:pt x="282" y="74"/>
                    </a:lnTo>
                    <a:lnTo>
                      <a:pt x="282" y="74"/>
                    </a:lnTo>
                    <a:lnTo>
                      <a:pt x="283" y="74"/>
                    </a:lnTo>
                    <a:lnTo>
                      <a:pt x="283" y="74"/>
                    </a:lnTo>
                    <a:lnTo>
                      <a:pt x="284" y="74"/>
                    </a:lnTo>
                    <a:lnTo>
                      <a:pt x="284" y="74"/>
                    </a:lnTo>
                    <a:lnTo>
                      <a:pt x="284" y="74"/>
                    </a:lnTo>
                    <a:lnTo>
                      <a:pt x="285" y="74"/>
                    </a:lnTo>
                    <a:lnTo>
                      <a:pt x="285" y="74"/>
                    </a:lnTo>
                    <a:lnTo>
                      <a:pt x="286" y="74"/>
                    </a:lnTo>
                    <a:lnTo>
                      <a:pt x="286" y="74"/>
                    </a:lnTo>
                    <a:lnTo>
                      <a:pt x="287" y="74"/>
                    </a:lnTo>
                    <a:lnTo>
                      <a:pt x="287" y="74"/>
                    </a:lnTo>
                    <a:lnTo>
                      <a:pt x="287" y="74"/>
                    </a:lnTo>
                    <a:lnTo>
                      <a:pt x="288" y="74"/>
                    </a:lnTo>
                    <a:lnTo>
                      <a:pt x="288" y="74"/>
                    </a:lnTo>
                    <a:lnTo>
                      <a:pt x="289" y="74"/>
                    </a:lnTo>
                    <a:lnTo>
                      <a:pt x="289" y="74"/>
                    </a:lnTo>
                    <a:lnTo>
                      <a:pt x="290" y="74"/>
                    </a:lnTo>
                    <a:lnTo>
                      <a:pt x="290" y="74"/>
                    </a:lnTo>
                    <a:lnTo>
                      <a:pt x="290" y="74"/>
                    </a:lnTo>
                    <a:lnTo>
                      <a:pt x="291" y="74"/>
                    </a:lnTo>
                    <a:lnTo>
                      <a:pt x="291" y="74"/>
                    </a:lnTo>
                    <a:lnTo>
                      <a:pt x="292" y="74"/>
                    </a:lnTo>
                    <a:lnTo>
                      <a:pt x="293" y="74"/>
                    </a:lnTo>
                    <a:lnTo>
                      <a:pt x="293" y="74"/>
                    </a:lnTo>
                    <a:lnTo>
                      <a:pt x="293" y="74"/>
                    </a:lnTo>
                    <a:lnTo>
                      <a:pt x="294" y="74"/>
                    </a:lnTo>
                    <a:lnTo>
                      <a:pt x="294" y="74"/>
                    </a:lnTo>
                    <a:lnTo>
                      <a:pt x="295" y="74"/>
                    </a:lnTo>
                    <a:lnTo>
                      <a:pt x="295" y="73"/>
                    </a:lnTo>
                    <a:lnTo>
                      <a:pt x="296" y="74"/>
                    </a:lnTo>
                    <a:lnTo>
                      <a:pt x="296" y="74"/>
                    </a:lnTo>
                    <a:lnTo>
                      <a:pt x="296" y="74"/>
                    </a:lnTo>
                    <a:lnTo>
                      <a:pt x="297" y="74"/>
                    </a:lnTo>
                    <a:lnTo>
                      <a:pt x="297" y="74"/>
                    </a:lnTo>
                    <a:lnTo>
                      <a:pt x="298" y="74"/>
                    </a:lnTo>
                    <a:lnTo>
                      <a:pt x="298" y="74"/>
                    </a:lnTo>
                    <a:lnTo>
                      <a:pt x="299" y="74"/>
                    </a:lnTo>
                    <a:lnTo>
                      <a:pt x="299" y="74"/>
                    </a:lnTo>
                    <a:lnTo>
                      <a:pt x="299" y="74"/>
                    </a:lnTo>
                    <a:lnTo>
                      <a:pt x="300" y="74"/>
                    </a:lnTo>
                    <a:lnTo>
                      <a:pt x="300" y="74"/>
                    </a:lnTo>
                    <a:lnTo>
                      <a:pt x="301" y="74"/>
                    </a:lnTo>
                    <a:lnTo>
                      <a:pt x="301" y="74"/>
                    </a:lnTo>
                    <a:lnTo>
                      <a:pt x="301" y="74"/>
                    </a:lnTo>
                    <a:lnTo>
                      <a:pt x="302" y="74"/>
                    </a:lnTo>
                    <a:lnTo>
                      <a:pt x="303" y="73"/>
                    </a:lnTo>
                    <a:lnTo>
                      <a:pt x="303" y="73"/>
                    </a:lnTo>
                    <a:lnTo>
                      <a:pt x="304" y="72"/>
                    </a:lnTo>
                    <a:lnTo>
                      <a:pt x="304" y="71"/>
                    </a:lnTo>
                    <a:lnTo>
                      <a:pt x="304" y="69"/>
                    </a:lnTo>
                    <a:lnTo>
                      <a:pt x="305" y="65"/>
                    </a:lnTo>
                    <a:lnTo>
                      <a:pt x="305" y="61"/>
                    </a:lnTo>
                    <a:lnTo>
                      <a:pt x="306" y="59"/>
                    </a:lnTo>
                    <a:lnTo>
                      <a:pt x="306" y="59"/>
                    </a:lnTo>
                    <a:lnTo>
                      <a:pt x="307" y="61"/>
                    </a:lnTo>
                    <a:lnTo>
                      <a:pt x="307" y="64"/>
                    </a:lnTo>
                    <a:lnTo>
                      <a:pt x="307" y="68"/>
                    </a:lnTo>
                    <a:lnTo>
                      <a:pt x="308" y="71"/>
                    </a:lnTo>
                    <a:lnTo>
                      <a:pt x="308" y="73"/>
                    </a:lnTo>
                    <a:lnTo>
                      <a:pt x="309" y="73"/>
                    </a:lnTo>
                    <a:lnTo>
                      <a:pt x="309" y="73"/>
                    </a:lnTo>
                    <a:lnTo>
                      <a:pt x="310" y="73"/>
                    </a:lnTo>
                    <a:lnTo>
                      <a:pt x="310" y="72"/>
                    </a:lnTo>
                    <a:lnTo>
                      <a:pt x="310" y="72"/>
                    </a:lnTo>
                    <a:lnTo>
                      <a:pt x="311" y="72"/>
                    </a:lnTo>
                  </a:path>
                </a:pathLst>
              </a:custGeom>
              <a:noFill/>
              <a:ln w="9525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8" name="Freeform 505">
                <a:extLst>
                  <a:ext uri="{FF2B5EF4-FFF2-40B4-BE49-F238E27FC236}">
                    <a16:creationId xmlns:a16="http://schemas.microsoft.com/office/drawing/2014/main" id="{DA0B27F9-9B4F-4D53-8B75-F8255F7D3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0389" y="4031463"/>
                <a:ext cx="369888" cy="65088"/>
              </a:xfrm>
              <a:custGeom>
                <a:avLst/>
                <a:gdLst>
                  <a:gd name="T0" fmla="*/ 4 w 233"/>
                  <a:gd name="T1" fmla="*/ 40 h 41"/>
                  <a:gd name="T2" fmla="*/ 8 w 233"/>
                  <a:gd name="T3" fmla="*/ 41 h 41"/>
                  <a:gd name="T4" fmla="*/ 12 w 233"/>
                  <a:gd name="T5" fmla="*/ 41 h 41"/>
                  <a:gd name="T6" fmla="*/ 16 w 233"/>
                  <a:gd name="T7" fmla="*/ 41 h 41"/>
                  <a:gd name="T8" fmla="*/ 19 w 233"/>
                  <a:gd name="T9" fmla="*/ 41 h 41"/>
                  <a:gd name="T10" fmla="*/ 24 w 233"/>
                  <a:gd name="T11" fmla="*/ 41 h 41"/>
                  <a:gd name="T12" fmla="*/ 27 w 233"/>
                  <a:gd name="T13" fmla="*/ 41 h 41"/>
                  <a:gd name="T14" fmla="*/ 32 w 233"/>
                  <a:gd name="T15" fmla="*/ 41 h 41"/>
                  <a:gd name="T16" fmla="*/ 36 w 233"/>
                  <a:gd name="T17" fmla="*/ 41 h 41"/>
                  <a:gd name="T18" fmla="*/ 39 w 233"/>
                  <a:gd name="T19" fmla="*/ 41 h 41"/>
                  <a:gd name="T20" fmla="*/ 44 w 233"/>
                  <a:gd name="T21" fmla="*/ 41 h 41"/>
                  <a:gd name="T22" fmla="*/ 47 w 233"/>
                  <a:gd name="T23" fmla="*/ 41 h 41"/>
                  <a:gd name="T24" fmla="*/ 52 w 233"/>
                  <a:gd name="T25" fmla="*/ 41 h 41"/>
                  <a:gd name="T26" fmla="*/ 56 w 233"/>
                  <a:gd name="T27" fmla="*/ 41 h 41"/>
                  <a:gd name="T28" fmla="*/ 59 w 233"/>
                  <a:gd name="T29" fmla="*/ 41 h 41"/>
                  <a:gd name="T30" fmla="*/ 64 w 233"/>
                  <a:gd name="T31" fmla="*/ 41 h 41"/>
                  <a:gd name="T32" fmla="*/ 67 w 233"/>
                  <a:gd name="T33" fmla="*/ 41 h 41"/>
                  <a:gd name="T34" fmla="*/ 72 w 233"/>
                  <a:gd name="T35" fmla="*/ 41 h 41"/>
                  <a:gd name="T36" fmla="*/ 76 w 233"/>
                  <a:gd name="T37" fmla="*/ 41 h 41"/>
                  <a:gd name="T38" fmla="*/ 79 w 233"/>
                  <a:gd name="T39" fmla="*/ 32 h 41"/>
                  <a:gd name="T40" fmla="*/ 84 w 233"/>
                  <a:gd name="T41" fmla="*/ 41 h 41"/>
                  <a:gd name="T42" fmla="*/ 87 w 233"/>
                  <a:gd name="T43" fmla="*/ 40 h 41"/>
                  <a:gd name="T44" fmla="*/ 92 w 233"/>
                  <a:gd name="T45" fmla="*/ 5 h 41"/>
                  <a:gd name="T46" fmla="*/ 96 w 233"/>
                  <a:gd name="T47" fmla="*/ 41 h 41"/>
                  <a:gd name="T48" fmla="*/ 100 w 233"/>
                  <a:gd name="T49" fmla="*/ 41 h 41"/>
                  <a:gd name="T50" fmla="*/ 104 w 233"/>
                  <a:gd name="T51" fmla="*/ 41 h 41"/>
                  <a:gd name="T52" fmla="*/ 107 w 233"/>
                  <a:gd name="T53" fmla="*/ 41 h 41"/>
                  <a:gd name="T54" fmla="*/ 112 w 233"/>
                  <a:gd name="T55" fmla="*/ 41 h 41"/>
                  <a:gd name="T56" fmla="*/ 116 w 233"/>
                  <a:gd name="T57" fmla="*/ 41 h 41"/>
                  <a:gd name="T58" fmla="*/ 120 w 233"/>
                  <a:gd name="T59" fmla="*/ 41 h 41"/>
                  <a:gd name="T60" fmla="*/ 124 w 233"/>
                  <a:gd name="T61" fmla="*/ 41 h 41"/>
                  <a:gd name="T62" fmla="*/ 127 w 233"/>
                  <a:gd name="T63" fmla="*/ 41 h 41"/>
                  <a:gd name="T64" fmla="*/ 132 w 233"/>
                  <a:gd name="T65" fmla="*/ 41 h 41"/>
                  <a:gd name="T66" fmla="*/ 135 w 233"/>
                  <a:gd name="T67" fmla="*/ 41 h 41"/>
                  <a:gd name="T68" fmla="*/ 140 w 233"/>
                  <a:gd name="T69" fmla="*/ 41 h 41"/>
                  <a:gd name="T70" fmla="*/ 144 w 233"/>
                  <a:gd name="T71" fmla="*/ 41 h 41"/>
                  <a:gd name="T72" fmla="*/ 147 w 233"/>
                  <a:gd name="T73" fmla="*/ 41 h 41"/>
                  <a:gd name="T74" fmla="*/ 152 w 233"/>
                  <a:gd name="T75" fmla="*/ 41 h 41"/>
                  <a:gd name="T76" fmla="*/ 155 w 233"/>
                  <a:gd name="T77" fmla="*/ 41 h 41"/>
                  <a:gd name="T78" fmla="*/ 160 w 233"/>
                  <a:gd name="T79" fmla="*/ 41 h 41"/>
                  <a:gd name="T80" fmla="*/ 164 w 233"/>
                  <a:gd name="T81" fmla="*/ 41 h 41"/>
                  <a:gd name="T82" fmla="*/ 167 w 233"/>
                  <a:gd name="T83" fmla="*/ 41 h 41"/>
                  <a:gd name="T84" fmla="*/ 172 w 233"/>
                  <a:gd name="T85" fmla="*/ 41 h 41"/>
                  <a:gd name="T86" fmla="*/ 175 w 233"/>
                  <a:gd name="T87" fmla="*/ 41 h 41"/>
                  <a:gd name="T88" fmla="*/ 180 w 233"/>
                  <a:gd name="T89" fmla="*/ 41 h 41"/>
                  <a:gd name="T90" fmla="*/ 184 w 233"/>
                  <a:gd name="T91" fmla="*/ 41 h 41"/>
                  <a:gd name="T92" fmla="*/ 187 w 233"/>
                  <a:gd name="T93" fmla="*/ 41 h 41"/>
                  <a:gd name="T94" fmla="*/ 192 w 233"/>
                  <a:gd name="T95" fmla="*/ 41 h 41"/>
                  <a:gd name="T96" fmla="*/ 195 w 233"/>
                  <a:gd name="T97" fmla="*/ 41 h 41"/>
                  <a:gd name="T98" fmla="*/ 200 w 233"/>
                  <a:gd name="T99" fmla="*/ 41 h 41"/>
                  <a:gd name="T100" fmla="*/ 204 w 233"/>
                  <a:gd name="T101" fmla="*/ 41 h 41"/>
                  <a:gd name="T102" fmla="*/ 207 w 233"/>
                  <a:gd name="T103" fmla="*/ 41 h 41"/>
                  <a:gd name="T104" fmla="*/ 212 w 233"/>
                  <a:gd name="T105" fmla="*/ 41 h 41"/>
                  <a:gd name="T106" fmla="*/ 215 w 233"/>
                  <a:gd name="T107" fmla="*/ 41 h 41"/>
                  <a:gd name="T108" fmla="*/ 220 w 233"/>
                  <a:gd name="T109" fmla="*/ 41 h 41"/>
                  <a:gd name="T110" fmla="*/ 224 w 233"/>
                  <a:gd name="T111" fmla="*/ 41 h 41"/>
                  <a:gd name="T112" fmla="*/ 227 w 233"/>
                  <a:gd name="T113" fmla="*/ 41 h 41"/>
                  <a:gd name="T114" fmla="*/ 232 w 233"/>
                  <a:gd name="T11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33" h="41">
                    <a:moveTo>
                      <a:pt x="0" y="39"/>
                    </a:moveTo>
                    <a:lnTo>
                      <a:pt x="0" y="39"/>
                    </a:lnTo>
                    <a:lnTo>
                      <a:pt x="1" y="39"/>
                    </a:lnTo>
                    <a:lnTo>
                      <a:pt x="2" y="39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3" y="40"/>
                    </a:lnTo>
                    <a:lnTo>
                      <a:pt x="3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5" y="40"/>
                    </a:lnTo>
                    <a:lnTo>
                      <a:pt x="5" y="39"/>
                    </a:lnTo>
                    <a:lnTo>
                      <a:pt x="5" y="39"/>
                    </a:lnTo>
                    <a:lnTo>
                      <a:pt x="6" y="39"/>
                    </a:lnTo>
                    <a:lnTo>
                      <a:pt x="6" y="40"/>
                    </a:lnTo>
                    <a:lnTo>
                      <a:pt x="7" y="40"/>
                    </a:lnTo>
                    <a:lnTo>
                      <a:pt x="7" y="40"/>
                    </a:lnTo>
                    <a:lnTo>
                      <a:pt x="8" y="41"/>
                    </a:lnTo>
                    <a:lnTo>
                      <a:pt x="8" y="41"/>
                    </a:lnTo>
                    <a:lnTo>
                      <a:pt x="8" y="41"/>
                    </a:lnTo>
                    <a:lnTo>
                      <a:pt x="9" y="41"/>
                    </a:lnTo>
                    <a:lnTo>
                      <a:pt x="9" y="41"/>
                    </a:lnTo>
                    <a:lnTo>
                      <a:pt x="10" y="41"/>
                    </a:lnTo>
                    <a:lnTo>
                      <a:pt x="10" y="41"/>
                    </a:lnTo>
                    <a:lnTo>
                      <a:pt x="11" y="41"/>
                    </a:lnTo>
                    <a:lnTo>
                      <a:pt x="11" y="41"/>
                    </a:lnTo>
                    <a:lnTo>
                      <a:pt x="12" y="41"/>
                    </a:lnTo>
                    <a:lnTo>
                      <a:pt x="12" y="41"/>
                    </a:lnTo>
                    <a:lnTo>
                      <a:pt x="13" y="41"/>
                    </a:lnTo>
                    <a:lnTo>
                      <a:pt x="13" y="41"/>
                    </a:lnTo>
                    <a:lnTo>
                      <a:pt x="13" y="41"/>
                    </a:lnTo>
                    <a:lnTo>
                      <a:pt x="14" y="41"/>
                    </a:lnTo>
                    <a:lnTo>
                      <a:pt x="14" y="41"/>
                    </a:lnTo>
                    <a:lnTo>
                      <a:pt x="15" y="41"/>
                    </a:lnTo>
                    <a:lnTo>
                      <a:pt x="15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17" y="41"/>
                    </a:lnTo>
                    <a:lnTo>
                      <a:pt x="17" y="41"/>
                    </a:lnTo>
                    <a:lnTo>
                      <a:pt x="18" y="41"/>
                    </a:lnTo>
                    <a:lnTo>
                      <a:pt x="18" y="41"/>
                    </a:lnTo>
                    <a:lnTo>
                      <a:pt x="19" y="41"/>
                    </a:lnTo>
                    <a:lnTo>
                      <a:pt x="19" y="41"/>
                    </a:lnTo>
                    <a:lnTo>
                      <a:pt x="19" y="41"/>
                    </a:lnTo>
                    <a:lnTo>
                      <a:pt x="20" y="41"/>
                    </a:lnTo>
                    <a:lnTo>
                      <a:pt x="20" y="41"/>
                    </a:lnTo>
                    <a:lnTo>
                      <a:pt x="21" y="41"/>
                    </a:lnTo>
                    <a:lnTo>
                      <a:pt x="22" y="41"/>
                    </a:lnTo>
                    <a:lnTo>
                      <a:pt x="22" y="41"/>
                    </a:lnTo>
                    <a:lnTo>
                      <a:pt x="22" y="41"/>
                    </a:lnTo>
                    <a:lnTo>
                      <a:pt x="23" y="41"/>
                    </a:lnTo>
                    <a:lnTo>
                      <a:pt x="23" y="41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5" y="41"/>
                    </a:lnTo>
                    <a:lnTo>
                      <a:pt x="25" y="41"/>
                    </a:lnTo>
                    <a:lnTo>
                      <a:pt x="25" y="41"/>
                    </a:lnTo>
                    <a:lnTo>
                      <a:pt x="26" y="41"/>
                    </a:lnTo>
                    <a:lnTo>
                      <a:pt x="26" y="41"/>
                    </a:lnTo>
                    <a:lnTo>
                      <a:pt x="27" y="41"/>
                    </a:lnTo>
                    <a:lnTo>
                      <a:pt x="27" y="41"/>
                    </a:lnTo>
                    <a:lnTo>
                      <a:pt x="27" y="41"/>
                    </a:lnTo>
                    <a:lnTo>
                      <a:pt x="28" y="41"/>
                    </a:lnTo>
                    <a:lnTo>
                      <a:pt x="28" y="41"/>
                    </a:lnTo>
                    <a:lnTo>
                      <a:pt x="29" y="41"/>
                    </a:lnTo>
                    <a:lnTo>
                      <a:pt x="29" y="41"/>
                    </a:lnTo>
                    <a:lnTo>
                      <a:pt x="30" y="41"/>
                    </a:lnTo>
                    <a:lnTo>
                      <a:pt x="30" y="41"/>
                    </a:lnTo>
                    <a:lnTo>
                      <a:pt x="31" y="41"/>
                    </a:lnTo>
                    <a:lnTo>
                      <a:pt x="31" y="41"/>
                    </a:lnTo>
                    <a:lnTo>
                      <a:pt x="32" y="41"/>
                    </a:lnTo>
                    <a:lnTo>
                      <a:pt x="32" y="41"/>
                    </a:lnTo>
                    <a:lnTo>
                      <a:pt x="33" y="41"/>
                    </a:lnTo>
                    <a:lnTo>
                      <a:pt x="33" y="41"/>
                    </a:lnTo>
                    <a:lnTo>
                      <a:pt x="33" y="41"/>
                    </a:lnTo>
                    <a:lnTo>
                      <a:pt x="34" y="41"/>
                    </a:lnTo>
                    <a:lnTo>
                      <a:pt x="34" y="41"/>
                    </a:lnTo>
                    <a:lnTo>
                      <a:pt x="35" y="41"/>
                    </a:lnTo>
                    <a:lnTo>
                      <a:pt x="35" y="41"/>
                    </a:lnTo>
                    <a:lnTo>
                      <a:pt x="36" y="41"/>
                    </a:lnTo>
                    <a:lnTo>
                      <a:pt x="36" y="41"/>
                    </a:lnTo>
                    <a:lnTo>
                      <a:pt x="36" y="41"/>
                    </a:lnTo>
                    <a:lnTo>
                      <a:pt x="37" y="41"/>
                    </a:lnTo>
                    <a:lnTo>
                      <a:pt x="37" y="41"/>
                    </a:lnTo>
                    <a:lnTo>
                      <a:pt x="38" y="41"/>
                    </a:lnTo>
                    <a:lnTo>
                      <a:pt x="38" y="41"/>
                    </a:lnTo>
                    <a:lnTo>
                      <a:pt x="39" y="41"/>
                    </a:lnTo>
                    <a:lnTo>
                      <a:pt x="39" y="41"/>
                    </a:lnTo>
                    <a:lnTo>
                      <a:pt x="39" y="41"/>
                    </a:lnTo>
                    <a:lnTo>
                      <a:pt x="40" y="41"/>
                    </a:lnTo>
                    <a:lnTo>
                      <a:pt x="41" y="41"/>
                    </a:lnTo>
                    <a:lnTo>
                      <a:pt x="41" y="41"/>
                    </a:lnTo>
                    <a:lnTo>
                      <a:pt x="42" y="41"/>
                    </a:lnTo>
                    <a:lnTo>
                      <a:pt x="42" y="41"/>
                    </a:lnTo>
                    <a:lnTo>
                      <a:pt x="42" y="41"/>
                    </a:lnTo>
                    <a:lnTo>
                      <a:pt x="43" y="41"/>
                    </a:lnTo>
                    <a:lnTo>
                      <a:pt x="43" y="41"/>
                    </a:lnTo>
                    <a:lnTo>
                      <a:pt x="44" y="41"/>
                    </a:lnTo>
                    <a:lnTo>
                      <a:pt x="44" y="41"/>
                    </a:lnTo>
                    <a:lnTo>
                      <a:pt x="45" y="41"/>
                    </a:lnTo>
                    <a:lnTo>
                      <a:pt x="45" y="41"/>
                    </a:lnTo>
                    <a:lnTo>
                      <a:pt x="45" y="41"/>
                    </a:lnTo>
                    <a:lnTo>
                      <a:pt x="46" y="41"/>
                    </a:lnTo>
                    <a:lnTo>
                      <a:pt x="46" y="41"/>
                    </a:lnTo>
                    <a:lnTo>
                      <a:pt x="47" y="41"/>
                    </a:lnTo>
                    <a:lnTo>
                      <a:pt x="47" y="41"/>
                    </a:lnTo>
                    <a:lnTo>
                      <a:pt x="47" y="41"/>
                    </a:lnTo>
                    <a:lnTo>
                      <a:pt x="48" y="41"/>
                    </a:lnTo>
                    <a:lnTo>
                      <a:pt x="48" y="41"/>
                    </a:lnTo>
                    <a:lnTo>
                      <a:pt x="49" y="41"/>
                    </a:lnTo>
                    <a:lnTo>
                      <a:pt x="49" y="41"/>
                    </a:lnTo>
                    <a:lnTo>
                      <a:pt x="50" y="41"/>
                    </a:lnTo>
                    <a:lnTo>
                      <a:pt x="50" y="41"/>
                    </a:lnTo>
                    <a:lnTo>
                      <a:pt x="51" y="41"/>
                    </a:lnTo>
                    <a:lnTo>
                      <a:pt x="51" y="41"/>
                    </a:lnTo>
                    <a:lnTo>
                      <a:pt x="52" y="41"/>
                    </a:lnTo>
                    <a:lnTo>
                      <a:pt x="52" y="41"/>
                    </a:lnTo>
                    <a:lnTo>
                      <a:pt x="53" y="41"/>
                    </a:lnTo>
                    <a:lnTo>
                      <a:pt x="53" y="41"/>
                    </a:lnTo>
                    <a:lnTo>
                      <a:pt x="53" y="41"/>
                    </a:lnTo>
                    <a:lnTo>
                      <a:pt x="54" y="41"/>
                    </a:lnTo>
                    <a:lnTo>
                      <a:pt x="54" y="41"/>
                    </a:lnTo>
                    <a:lnTo>
                      <a:pt x="55" y="41"/>
                    </a:lnTo>
                    <a:lnTo>
                      <a:pt x="55" y="41"/>
                    </a:lnTo>
                    <a:lnTo>
                      <a:pt x="56" y="41"/>
                    </a:lnTo>
                    <a:lnTo>
                      <a:pt x="56" y="41"/>
                    </a:lnTo>
                    <a:lnTo>
                      <a:pt x="56" y="41"/>
                    </a:lnTo>
                    <a:lnTo>
                      <a:pt x="57" y="41"/>
                    </a:lnTo>
                    <a:lnTo>
                      <a:pt x="57" y="41"/>
                    </a:lnTo>
                    <a:lnTo>
                      <a:pt x="58" y="41"/>
                    </a:lnTo>
                    <a:lnTo>
                      <a:pt x="58" y="41"/>
                    </a:lnTo>
                    <a:lnTo>
                      <a:pt x="59" y="41"/>
                    </a:lnTo>
                    <a:lnTo>
                      <a:pt x="59" y="41"/>
                    </a:lnTo>
                    <a:lnTo>
                      <a:pt x="59" y="41"/>
                    </a:lnTo>
                    <a:lnTo>
                      <a:pt x="60" y="41"/>
                    </a:lnTo>
                    <a:lnTo>
                      <a:pt x="61" y="41"/>
                    </a:lnTo>
                    <a:lnTo>
                      <a:pt x="61" y="41"/>
                    </a:lnTo>
                    <a:lnTo>
                      <a:pt x="62" y="41"/>
                    </a:lnTo>
                    <a:lnTo>
                      <a:pt x="62" y="41"/>
                    </a:lnTo>
                    <a:lnTo>
                      <a:pt x="62" y="41"/>
                    </a:lnTo>
                    <a:lnTo>
                      <a:pt x="63" y="41"/>
                    </a:lnTo>
                    <a:lnTo>
                      <a:pt x="63" y="41"/>
                    </a:lnTo>
                    <a:lnTo>
                      <a:pt x="64" y="41"/>
                    </a:lnTo>
                    <a:lnTo>
                      <a:pt x="64" y="41"/>
                    </a:lnTo>
                    <a:lnTo>
                      <a:pt x="64" y="41"/>
                    </a:lnTo>
                    <a:lnTo>
                      <a:pt x="65" y="41"/>
                    </a:lnTo>
                    <a:lnTo>
                      <a:pt x="65" y="41"/>
                    </a:lnTo>
                    <a:lnTo>
                      <a:pt x="66" y="41"/>
                    </a:lnTo>
                    <a:lnTo>
                      <a:pt x="66" y="41"/>
                    </a:lnTo>
                    <a:lnTo>
                      <a:pt x="67" y="41"/>
                    </a:lnTo>
                    <a:lnTo>
                      <a:pt x="67" y="41"/>
                    </a:lnTo>
                    <a:lnTo>
                      <a:pt x="67" y="41"/>
                    </a:lnTo>
                    <a:lnTo>
                      <a:pt x="68" y="41"/>
                    </a:lnTo>
                    <a:lnTo>
                      <a:pt x="68" y="41"/>
                    </a:lnTo>
                    <a:lnTo>
                      <a:pt x="69" y="41"/>
                    </a:lnTo>
                    <a:lnTo>
                      <a:pt x="69" y="41"/>
                    </a:lnTo>
                    <a:lnTo>
                      <a:pt x="70" y="41"/>
                    </a:lnTo>
                    <a:lnTo>
                      <a:pt x="70" y="41"/>
                    </a:lnTo>
                    <a:lnTo>
                      <a:pt x="71" y="41"/>
                    </a:lnTo>
                    <a:lnTo>
                      <a:pt x="71" y="41"/>
                    </a:lnTo>
                    <a:lnTo>
                      <a:pt x="72" y="41"/>
                    </a:lnTo>
                    <a:lnTo>
                      <a:pt x="72" y="41"/>
                    </a:lnTo>
                    <a:lnTo>
                      <a:pt x="73" y="41"/>
                    </a:lnTo>
                    <a:lnTo>
                      <a:pt x="73" y="41"/>
                    </a:lnTo>
                    <a:lnTo>
                      <a:pt x="73" y="41"/>
                    </a:lnTo>
                    <a:lnTo>
                      <a:pt x="74" y="41"/>
                    </a:lnTo>
                    <a:lnTo>
                      <a:pt x="74" y="41"/>
                    </a:lnTo>
                    <a:lnTo>
                      <a:pt x="75" y="41"/>
                    </a:lnTo>
                    <a:lnTo>
                      <a:pt x="75" y="41"/>
                    </a:lnTo>
                    <a:lnTo>
                      <a:pt x="76" y="41"/>
                    </a:lnTo>
                    <a:lnTo>
                      <a:pt x="76" y="41"/>
                    </a:lnTo>
                    <a:lnTo>
                      <a:pt x="76" y="40"/>
                    </a:lnTo>
                    <a:lnTo>
                      <a:pt x="77" y="40"/>
                    </a:lnTo>
                    <a:lnTo>
                      <a:pt x="77" y="40"/>
                    </a:lnTo>
                    <a:lnTo>
                      <a:pt x="78" y="40"/>
                    </a:lnTo>
                    <a:lnTo>
                      <a:pt x="78" y="39"/>
                    </a:lnTo>
                    <a:lnTo>
                      <a:pt x="79" y="37"/>
                    </a:lnTo>
                    <a:lnTo>
                      <a:pt x="79" y="34"/>
                    </a:lnTo>
                    <a:lnTo>
                      <a:pt x="79" y="32"/>
                    </a:lnTo>
                    <a:lnTo>
                      <a:pt x="80" y="30"/>
                    </a:lnTo>
                    <a:lnTo>
                      <a:pt x="81" y="30"/>
                    </a:lnTo>
                    <a:lnTo>
                      <a:pt x="81" y="31"/>
                    </a:lnTo>
                    <a:lnTo>
                      <a:pt x="81" y="34"/>
                    </a:lnTo>
                    <a:lnTo>
                      <a:pt x="82" y="37"/>
                    </a:lnTo>
                    <a:lnTo>
                      <a:pt x="82" y="39"/>
                    </a:lnTo>
                    <a:lnTo>
                      <a:pt x="83" y="40"/>
                    </a:lnTo>
                    <a:lnTo>
                      <a:pt x="83" y="40"/>
                    </a:lnTo>
                    <a:lnTo>
                      <a:pt x="84" y="41"/>
                    </a:lnTo>
                    <a:lnTo>
                      <a:pt x="84" y="41"/>
                    </a:lnTo>
                    <a:lnTo>
                      <a:pt x="84" y="41"/>
                    </a:lnTo>
                    <a:lnTo>
                      <a:pt x="85" y="40"/>
                    </a:lnTo>
                    <a:lnTo>
                      <a:pt x="85" y="40"/>
                    </a:lnTo>
                    <a:lnTo>
                      <a:pt x="86" y="40"/>
                    </a:lnTo>
                    <a:lnTo>
                      <a:pt x="86" y="40"/>
                    </a:lnTo>
                    <a:lnTo>
                      <a:pt x="87" y="40"/>
                    </a:lnTo>
                    <a:lnTo>
                      <a:pt x="87" y="40"/>
                    </a:lnTo>
                    <a:lnTo>
                      <a:pt x="87" y="40"/>
                    </a:lnTo>
                    <a:lnTo>
                      <a:pt x="88" y="39"/>
                    </a:lnTo>
                    <a:lnTo>
                      <a:pt x="88" y="37"/>
                    </a:lnTo>
                    <a:lnTo>
                      <a:pt x="89" y="33"/>
                    </a:lnTo>
                    <a:lnTo>
                      <a:pt x="89" y="27"/>
                    </a:lnTo>
                    <a:lnTo>
                      <a:pt x="90" y="19"/>
                    </a:lnTo>
                    <a:lnTo>
                      <a:pt x="90" y="9"/>
                    </a:lnTo>
                    <a:lnTo>
                      <a:pt x="91" y="1"/>
                    </a:lnTo>
                    <a:lnTo>
                      <a:pt x="91" y="0"/>
                    </a:lnTo>
                    <a:lnTo>
                      <a:pt x="92" y="5"/>
                    </a:lnTo>
                    <a:lnTo>
                      <a:pt x="92" y="15"/>
                    </a:lnTo>
                    <a:lnTo>
                      <a:pt x="93" y="25"/>
                    </a:lnTo>
                    <a:lnTo>
                      <a:pt x="93" y="33"/>
                    </a:lnTo>
                    <a:lnTo>
                      <a:pt x="93" y="37"/>
                    </a:lnTo>
                    <a:lnTo>
                      <a:pt x="94" y="39"/>
                    </a:lnTo>
                    <a:lnTo>
                      <a:pt x="94" y="40"/>
                    </a:lnTo>
                    <a:lnTo>
                      <a:pt x="95" y="40"/>
                    </a:lnTo>
                    <a:lnTo>
                      <a:pt x="95" y="41"/>
                    </a:lnTo>
                    <a:lnTo>
                      <a:pt x="96" y="41"/>
                    </a:lnTo>
                    <a:lnTo>
                      <a:pt x="96" y="41"/>
                    </a:lnTo>
                    <a:lnTo>
                      <a:pt x="96" y="41"/>
                    </a:lnTo>
                    <a:lnTo>
                      <a:pt x="97" y="41"/>
                    </a:lnTo>
                    <a:lnTo>
                      <a:pt x="97" y="41"/>
                    </a:lnTo>
                    <a:lnTo>
                      <a:pt x="98" y="41"/>
                    </a:lnTo>
                    <a:lnTo>
                      <a:pt x="98" y="41"/>
                    </a:lnTo>
                    <a:lnTo>
                      <a:pt x="99" y="41"/>
                    </a:lnTo>
                    <a:lnTo>
                      <a:pt x="99" y="41"/>
                    </a:lnTo>
                    <a:lnTo>
                      <a:pt x="100" y="41"/>
                    </a:lnTo>
                    <a:lnTo>
                      <a:pt x="100" y="41"/>
                    </a:lnTo>
                    <a:lnTo>
                      <a:pt x="101" y="41"/>
                    </a:lnTo>
                    <a:lnTo>
                      <a:pt x="101" y="41"/>
                    </a:lnTo>
                    <a:lnTo>
                      <a:pt x="101" y="41"/>
                    </a:lnTo>
                    <a:lnTo>
                      <a:pt x="102" y="41"/>
                    </a:lnTo>
                    <a:lnTo>
                      <a:pt x="102" y="41"/>
                    </a:lnTo>
                    <a:lnTo>
                      <a:pt x="103" y="41"/>
                    </a:lnTo>
                    <a:lnTo>
                      <a:pt x="103" y="41"/>
                    </a:lnTo>
                    <a:lnTo>
                      <a:pt x="104" y="41"/>
                    </a:lnTo>
                    <a:lnTo>
                      <a:pt x="104" y="41"/>
                    </a:lnTo>
                    <a:lnTo>
                      <a:pt x="104" y="41"/>
                    </a:lnTo>
                    <a:lnTo>
                      <a:pt x="105" y="41"/>
                    </a:lnTo>
                    <a:lnTo>
                      <a:pt x="105" y="41"/>
                    </a:lnTo>
                    <a:lnTo>
                      <a:pt x="106" y="41"/>
                    </a:lnTo>
                    <a:lnTo>
                      <a:pt x="106" y="41"/>
                    </a:lnTo>
                    <a:lnTo>
                      <a:pt x="107" y="41"/>
                    </a:lnTo>
                    <a:lnTo>
                      <a:pt x="107" y="41"/>
                    </a:lnTo>
                    <a:lnTo>
                      <a:pt x="107" y="41"/>
                    </a:lnTo>
                    <a:lnTo>
                      <a:pt x="108" y="41"/>
                    </a:lnTo>
                    <a:lnTo>
                      <a:pt x="108" y="41"/>
                    </a:lnTo>
                    <a:lnTo>
                      <a:pt x="109" y="41"/>
                    </a:lnTo>
                    <a:lnTo>
                      <a:pt x="109" y="41"/>
                    </a:lnTo>
                    <a:lnTo>
                      <a:pt x="110" y="41"/>
                    </a:lnTo>
                    <a:lnTo>
                      <a:pt x="110" y="41"/>
                    </a:lnTo>
                    <a:lnTo>
                      <a:pt x="111" y="41"/>
                    </a:lnTo>
                    <a:lnTo>
                      <a:pt x="111" y="41"/>
                    </a:lnTo>
                    <a:lnTo>
                      <a:pt x="112" y="41"/>
                    </a:lnTo>
                    <a:lnTo>
                      <a:pt x="112" y="41"/>
                    </a:lnTo>
                    <a:lnTo>
                      <a:pt x="113" y="41"/>
                    </a:lnTo>
                    <a:lnTo>
                      <a:pt x="113" y="41"/>
                    </a:lnTo>
                    <a:lnTo>
                      <a:pt x="113" y="41"/>
                    </a:lnTo>
                    <a:lnTo>
                      <a:pt x="114" y="41"/>
                    </a:lnTo>
                    <a:lnTo>
                      <a:pt x="114" y="41"/>
                    </a:lnTo>
                    <a:lnTo>
                      <a:pt x="115" y="41"/>
                    </a:lnTo>
                    <a:lnTo>
                      <a:pt x="115" y="41"/>
                    </a:lnTo>
                    <a:lnTo>
                      <a:pt x="116" y="41"/>
                    </a:lnTo>
                    <a:lnTo>
                      <a:pt x="116" y="41"/>
                    </a:lnTo>
                    <a:lnTo>
                      <a:pt x="116" y="41"/>
                    </a:lnTo>
                    <a:lnTo>
                      <a:pt x="117" y="41"/>
                    </a:lnTo>
                    <a:lnTo>
                      <a:pt x="117" y="41"/>
                    </a:lnTo>
                    <a:lnTo>
                      <a:pt x="118" y="41"/>
                    </a:lnTo>
                    <a:lnTo>
                      <a:pt x="118" y="41"/>
                    </a:lnTo>
                    <a:lnTo>
                      <a:pt x="118" y="41"/>
                    </a:lnTo>
                    <a:lnTo>
                      <a:pt x="119" y="41"/>
                    </a:lnTo>
                    <a:lnTo>
                      <a:pt x="120" y="41"/>
                    </a:lnTo>
                    <a:lnTo>
                      <a:pt x="120" y="41"/>
                    </a:lnTo>
                    <a:lnTo>
                      <a:pt x="121" y="41"/>
                    </a:lnTo>
                    <a:lnTo>
                      <a:pt x="121" y="41"/>
                    </a:lnTo>
                    <a:lnTo>
                      <a:pt x="121" y="41"/>
                    </a:lnTo>
                    <a:lnTo>
                      <a:pt x="122" y="41"/>
                    </a:lnTo>
                    <a:lnTo>
                      <a:pt x="122" y="41"/>
                    </a:lnTo>
                    <a:lnTo>
                      <a:pt x="123" y="41"/>
                    </a:lnTo>
                    <a:lnTo>
                      <a:pt x="123" y="41"/>
                    </a:lnTo>
                    <a:lnTo>
                      <a:pt x="124" y="41"/>
                    </a:lnTo>
                    <a:lnTo>
                      <a:pt x="124" y="41"/>
                    </a:lnTo>
                    <a:lnTo>
                      <a:pt x="124" y="41"/>
                    </a:lnTo>
                    <a:lnTo>
                      <a:pt x="125" y="41"/>
                    </a:lnTo>
                    <a:lnTo>
                      <a:pt x="125" y="41"/>
                    </a:lnTo>
                    <a:lnTo>
                      <a:pt x="126" y="41"/>
                    </a:lnTo>
                    <a:lnTo>
                      <a:pt x="126" y="41"/>
                    </a:lnTo>
                    <a:lnTo>
                      <a:pt x="127" y="41"/>
                    </a:lnTo>
                    <a:lnTo>
                      <a:pt x="127" y="41"/>
                    </a:lnTo>
                    <a:lnTo>
                      <a:pt x="127" y="41"/>
                    </a:lnTo>
                    <a:lnTo>
                      <a:pt x="128" y="41"/>
                    </a:lnTo>
                    <a:lnTo>
                      <a:pt x="128" y="41"/>
                    </a:lnTo>
                    <a:lnTo>
                      <a:pt x="129" y="41"/>
                    </a:lnTo>
                    <a:lnTo>
                      <a:pt x="130" y="41"/>
                    </a:lnTo>
                    <a:lnTo>
                      <a:pt x="130" y="41"/>
                    </a:lnTo>
                    <a:lnTo>
                      <a:pt x="130" y="41"/>
                    </a:lnTo>
                    <a:lnTo>
                      <a:pt x="131" y="41"/>
                    </a:lnTo>
                    <a:lnTo>
                      <a:pt x="131" y="41"/>
                    </a:lnTo>
                    <a:lnTo>
                      <a:pt x="132" y="41"/>
                    </a:lnTo>
                    <a:lnTo>
                      <a:pt x="132" y="41"/>
                    </a:lnTo>
                    <a:lnTo>
                      <a:pt x="133" y="41"/>
                    </a:lnTo>
                    <a:lnTo>
                      <a:pt x="133" y="41"/>
                    </a:lnTo>
                    <a:lnTo>
                      <a:pt x="133" y="41"/>
                    </a:lnTo>
                    <a:lnTo>
                      <a:pt x="134" y="41"/>
                    </a:lnTo>
                    <a:lnTo>
                      <a:pt x="134" y="41"/>
                    </a:lnTo>
                    <a:lnTo>
                      <a:pt x="135" y="41"/>
                    </a:lnTo>
                    <a:lnTo>
                      <a:pt x="135" y="41"/>
                    </a:lnTo>
                    <a:lnTo>
                      <a:pt x="135" y="41"/>
                    </a:lnTo>
                    <a:lnTo>
                      <a:pt x="136" y="41"/>
                    </a:lnTo>
                    <a:lnTo>
                      <a:pt x="136" y="41"/>
                    </a:lnTo>
                    <a:lnTo>
                      <a:pt x="137" y="41"/>
                    </a:lnTo>
                    <a:lnTo>
                      <a:pt x="137" y="41"/>
                    </a:lnTo>
                    <a:lnTo>
                      <a:pt x="138" y="41"/>
                    </a:lnTo>
                    <a:lnTo>
                      <a:pt x="138" y="41"/>
                    </a:lnTo>
                    <a:lnTo>
                      <a:pt x="138" y="41"/>
                    </a:lnTo>
                    <a:lnTo>
                      <a:pt x="139" y="41"/>
                    </a:lnTo>
                    <a:lnTo>
                      <a:pt x="140" y="41"/>
                    </a:lnTo>
                    <a:lnTo>
                      <a:pt x="140" y="41"/>
                    </a:lnTo>
                    <a:lnTo>
                      <a:pt x="141" y="41"/>
                    </a:lnTo>
                    <a:lnTo>
                      <a:pt x="141" y="41"/>
                    </a:lnTo>
                    <a:lnTo>
                      <a:pt x="141" y="41"/>
                    </a:lnTo>
                    <a:lnTo>
                      <a:pt x="142" y="41"/>
                    </a:lnTo>
                    <a:lnTo>
                      <a:pt x="142" y="41"/>
                    </a:lnTo>
                    <a:lnTo>
                      <a:pt x="143" y="41"/>
                    </a:lnTo>
                    <a:lnTo>
                      <a:pt x="143" y="41"/>
                    </a:lnTo>
                    <a:lnTo>
                      <a:pt x="144" y="41"/>
                    </a:lnTo>
                    <a:lnTo>
                      <a:pt x="144" y="41"/>
                    </a:lnTo>
                    <a:lnTo>
                      <a:pt x="144" y="41"/>
                    </a:lnTo>
                    <a:lnTo>
                      <a:pt x="145" y="41"/>
                    </a:lnTo>
                    <a:lnTo>
                      <a:pt x="145" y="41"/>
                    </a:lnTo>
                    <a:lnTo>
                      <a:pt x="146" y="41"/>
                    </a:lnTo>
                    <a:lnTo>
                      <a:pt x="146" y="41"/>
                    </a:lnTo>
                    <a:lnTo>
                      <a:pt x="147" y="41"/>
                    </a:lnTo>
                    <a:lnTo>
                      <a:pt x="147" y="41"/>
                    </a:lnTo>
                    <a:lnTo>
                      <a:pt x="147" y="41"/>
                    </a:lnTo>
                    <a:lnTo>
                      <a:pt x="148" y="41"/>
                    </a:lnTo>
                    <a:lnTo>
                      <a:pt x="148" y="41"/>
                    </a:lnTo>
                    <a:lnTo>
                      <a:pt x="149" y="41"/>
                    </a:lnTo>
                    <a:lnTo>
                      <a:pt x="150" y="41"/>
                    </a:lnTo>
                    <a:lnTo>
                      <a:pt x="150" y="41"/>
                    </a:lnTo>
                    <a:lnTo>
                      <a:pt x="150" y="41"/>
                    </a:lnTo>
                    <a:lnTo>
                      <a:pt x="151" y="41"/>
                    </a:lnTo>
                    <a:lnTo>
                      <a:pt x="151" y="41"/>
                    </a:lnTo>
                    <a:lnTo>
                      <a:pt x="152" y="41"/>
                    </a:lnTo>
                    <a:lnTo>
                      <a:pt x="152" y="41"/>
                    </a:lnTo>
                    <a:lnTo>
                      <a:pt x="153" y="41"/>
                    </a:lnTo>
                    <a:lnTo>
                      <a:pt x="153" y="41"/>
                    </a:lnTo>
                    <a:lnTo>
                      <a:pt x="153" y="41"/>
                    </a:lnTo>
                    <a:lnTo>
                      <a:pt x="154" y="41"/>
                    </a:lnTo>
                    <a:lnTo>
                      <a:pt x="154" y="41"/>
                    </a:lnTo>
                    <a:lnTo>
                      <a:pt x="155" y="41"/>
                    </a:lnTo>
                    <a:lnTo>
                      <a:pt x="155" y="41"/>
                    </a:lnTo>
                    <a:lnTo>
                      <a:pt x="155" y="41"/>
                    </a:lnTo>
                    <a:lnTo>
                      <a:pt x="156" y="41"/>
                    </a:lnTo>
                    <a:lnTo>
                      <a:pt x="156" y="41"/>
                    </a:lnTo>
                    <a:lnTo>
                      <a:pt x="157" y="41"/>
                    </a:lnTo>
                    <a:lnTo>
                      <a:pt x="157" y="41"/>
                    </a:lnTo>
                    <a:lnTo>
                      <a:pt x="158" y="41"/>
                    </a:lnTo>
                    <a:lnTo>
                      <a:pt x="158" y="41"/>
                    </a:lnTo>
                    <a:lnTo>
                      <a:pt x="158" y="41"/>
                    </a:lnTo>
                    <a:lnTo>
                      <a:pt x="159" y="41"/>
                    </a:lnTo>
                    <a:lnTo>
                      <a:pt x="160" y="41"/>
                    </a:lnTo>
                    <a:lnTo>
                      <a:pt x="160" y="41"/>
                    </a:lnTo>
                    <a:lnTo>
                      <a:pt x="161" y="41"/>
                    </a:lnTo>
                    <a:lnTo>
                      <a:pt x="161" y="41"/>
                    </a:lnTo>
                    <a:lnTo>
                      <a:pt x="161" y="41"/>
                    </a:lnTo>
                    <a:lnTo>
                      <a:pt x="162" y="41"/>
                    </a:lnTo>
                    <a:lnTo>
                      <a:pt x="162" y="41"/>
                    </a:lnTo>
                    <a:lnTo>
                      <a:pt x="163" y="41"/>
                    </a:lnTo>
                    <a:lnTo>
                      <a:pt x="163" y="41"/>
                    </a:lnTo>
                    <a:lnTo>
                      <a:pt x="164" y="41"/>
                    </a:lnTo>
                    <a:lnTo>
                      <a:pt x="164" y="41"/>
                    </a:lnTo>
                    <a:lnTo>
                      <a:pt x="164" y="41"/>
                    </a:lnTo>
                    <a:lnTo>
                      <a:pt x="165" y="41"/>
                    </a:lnTo>
                    <a:lnTo>
                      <a:pt x="165" y="41"/>
                    </a:lnTo>
                    <a:lnTo>
                      <a:pt x="166" y="41"/>
                    </a:lnTo>
                    <a:lnTo>
                      <a:pt x="166" y="41"/>
                    </a:lnTo>
                    <a:lnTo>
                      <a:pt x="167" y="41"/>
                    </a:lnTo>
                    <a:lnTo>
                      <a:pt x="167" y="41"/>
                    </a:lnTo>
                    <a:lnTo>
                      <a:pt x="167" y="41"/>
                    </a:lnTo>
                    <a:lnTo>
                      <a:pt x="168" y="41"/>
                    </a:lnTo>
                    <a:lnTo>
                      <a:pt x="168" y="41"/>
                    </a:lnTo>
                    <a:lnTo>
                      <a:pt x="169" y="41"/>
                    </a:lnTo>
                    <a:lnTo>
                      <a:pt x="170" y="41"/>
                    </a:lnTo>
                    <a:lnTo>
                      <a:pt x="170" y="41"/>
                    </a:lnTo>
                    <a:lnTo>
                      <a:pt x="170" y="41"/>
                    </a:lnTo>
                    <a:lnTo>
                      <a:pt x="171" y="41"/>
                    </a:lnTo>
                    <a:lnTo>
                      <a:pt x="171" y="41"/>
                    </a:lnTo>
                    <a:lnTo>
                      <a:pt x="172" y="41"/>
                    </a:lnTo>
                    <a:lnTo>
                      <a:pt x="172" y="41"/>
                    </a:lnTo>
                    <a:lnTo>
                      <a:pt x="172" y="41"/>
                    </a:lnTo>
                    <a:lnTo>
                      <a:pt x="173" y="41"/>
                    </a:lnTo>
                    <a:lnTo>
                      <a:pt x="173" y="41"/>
                    </a:lnTo>
                    <a:lnTo>
                      <a:pt x="174" y="41"/>
                    </a:lnTo>
                    <a:lnTo>
                      <a:pt x="174" y="41"/>
                    </a:lnTo>
                    <a:lnTo>
                      <a:pt x="175" y="41"/>
                    </a:lnTo>
                    <a:lnTo>
                      <a:pt x="175" y="41"/>
                    </a:lnTo>
                    <a:lnTo>
                      <a:pt x="175" y="41"/>
                    </a:lnTo>
                    <a:lnTo>
                      <a:pt x="176" y="41"/>
                    </a:lnTo>
                    <a:lnTo>
                      <a:pt x="176" y="41"/>
                    </a:lnTo>
                    <a:lnTo>
                      <a:pt x="177" y="41"/>
                    </a:lnTo>
                    <a:lnTo>
                      <a:pt x="177" y="41"/>
                    </a:lnTo>
                    <a:lnTo>
                      <a:pt x="178" y="41"/>
                    </a:lnTo>
                    <a:lnTo>
                      <a:pt x="178" y="41"/>
                    </a:lnTo>
                    <a:lnTo>
                      <a:pt x="179" y="41"/>
                    </a:lnTo>
                    <a:lnTo>
                      <a:pt x="179" y="41"/>
                    </a:lnTo>
                    <a:lnTo>
                      <a:pt x="180" y="41"/>
                    </a:lnTo>
                    <a:lnTo>
                      <a:pt x="180" y="41"/>
                    </a:lnTo>
                    <a:lnTo>
                      <a:pt x="181" y="41"/>
                    </a:lnTo>
                    <a:lnTo>
                      <a:pt x="181" y="41"/>
                    </a:lnTo>
                    <a:lnTo>
                      <a:pt x="181" y="41"/>
                    </a:lnTo>
                    <a:lnTo>
                      <a:pt x="182" y="41"/>
                    </a:lnTo>
                    <a:lnTo>
                      <a:pt x="182" y="41"/>
                    </a:lnTo>
                    <a:lnTo>
                      <a:pt x="183" y="41"/>
                    </a:lnTo>
                    <a:lnTo>
                      <a:pt x="183" y="41"/>
                    </a:lnTo>
                    <a:lnTo>
                      <a:pt x="184" y="41"/>
                    </a:lnTo>
                    <a:lnTo>
                      <a:pt x="184" y="41"/>
                    </a:lnTo>
                    <a:lnTo>
                      <a:pt x="184" y="41"/>
                    </a:lnTo>
                    <a:lnTo>
                      <a:pt x="185" y="41"/>
                    </a:lnTo>
                    <a:lnTo>
                      <a:pt x="185" y="41"/>
                    </a:lnTo>
                    <a:lnTo>
                      <a:pt x="186" y="41"/>
                    </a:lnTo>
                    <a:lnTo>
                      <a:pt x="186" y="41"/>
                    </a:lnTo>
                    <a:lnTo>
                      <a:pt x="187" y="41"/>
                    </a:lnTo>
                    <a:lnTo>
                      <a:pt x="187" y="41"/>
                    </a:lnTo>
                    <a:lnTo>
                      <a:pt x="187" y="41"/>
                    </a:lnTo>
                    <a:lnTo>
                      <a:pt x="188" y="41"/>
                    </a:lnTo>
                    <a:lnTo>
                      <a:pt x="189" y="41"/>
                    </a:lnTo>
                    <a:lnTo>
                      <a:pt x="189" y="41"/>
                    </a:lnTo>
                    <a:lnTo>
                      <a:pt x="189" y="41"/>
                    </a:lnTo>
                    <a:lnTo>
                      <a:pt x="190" y="41"/>
                    </a:lnTo>
                    <a:lnTo>
                      <a:pt x="190" y="41"/>
                    </a:lnTo>
                    <a:lnTo>
                      <a:pt x="191" y="41"/>
                    </a:lnTo>
                    <a:lnTo>
                      <a:pt x="191" y="41"/>
                    </a:lnTo>
                    <a:lnTo>
                      <a:pt x="192" y="41"/>
                    </a:lnTo>
                    <a:lnTo>
                      <a:pt x="192" y="41"/>
                    </a:lnTo>
                    <a:lnTo>
                      <a:pt x="192" y="41"/>
                    </a:lnTo>
                    <a:lnTo>
                      <a:pt x="193" y="41"/>
                    </a:lnTo>
                    <a:lnTo>
                      <a:pt x="193" y="41"/>
                    </a:lnTo>
                    <a:lnTo>
                      <a:pt x="194" y="41"/>
                    </a:lnTo>
                    <a:lnTo>
                      <a:pt x="194" y="41"/>
                    </a:lnTo>
                    <a:lnTo>
                      <a:pt x="195" y="41"/>
                    </a:lnTo>
                    <a:lnTo>
                      <a:pt x="195" y="41"/>
                    </a:lnTo>
                    <a:lnTo>
                      <a:pt x="195" y="41"/>
                    </a:lnTo>
                    <a:lnTo>
                      <a:pt x="196" y="41"/>
                    </a:lnTo>
                    <a:lnTo>
                      <a:pt x="196" y="41"/>
                    </a:lnTo>
                    <a:lnTo>
                      <a:pt x="197" y="41"/>
                    </a:lnTo>
                    <a:lnTo>
                      <a:pt x="197" y="41"/>
                    </a:lnTo>
                    <a:lnTo>
                      <a:pt x="198" y="41"/>
                    </a:lnTo>
                    <a:lnTo>
                      <a:pt x="198" y="41"/>
                    </a:lnTo>
                    <a:lnTo>
                      <a:pt x="199" y="41"/>
                    </a:lnTo>
                    <a:lnTo>
                      <a:pt x="199" y="41"/>
                    </a:lnTo>
                    <a:lnTo>
                      <a:pt x="200" y="41"/>
                    </a:lnTo>
                    <a:lnTo>
                      <a:pt x="200" y="41"/>
                    </a:lnTo>
                    <a:lnTo>
                      <a:pt x="201" y="41"/>
                    </a:lnTo>
                    <a:lnTo>
                      <a:pt x="201" y="41"/>
                    </a:lnTo>
                    <a:lnTo>
                      <a:pt x="201" y="41"/>
                    </a:lnTo>
                    <a:lnTo>
                      <a:pt x="202" y="41"/>
                    </a:lnTo>
                    <a:lnTo>
                      <a:pt x="202" y="41"/>
                    </a:lnTo>
                    <a:lnTo>
                      <a:pt x="203" y="41"/>
                    </a:lnTo>
                    <a:lnTo>
                      <a:pt x="203" y="41"/>
                    </a:lnTo>
                    <a:lnTo>
                      <a:pt x="204" y="41"/>
                    </a:lnTo>
                    <a:lnTo>
                      <a:pt x="204" y="41"/>
                    </a:lnTo>
                    <a:lnTo>
                      <a:pt x="204" y="41"/>
                    </a:lnTo>
                    <a:lnTo>
                      <a:pt x="205" y="41"/>
                    </a:lnTo>
                    <a:lnTo>
                      <a:pt x="205" y="41"/>
                    </a:lnTo>
                    <a:lnTo>
                      <a:pt x="206" y="41"/>
                    </a:lnTo>
                    <a:lnTo>
                      <a:pt x="206" y="41"/>
                    </a:lnTo>
                    <a:lnTo>
                      <a:pt x="207" y="41"/>
                    </a:lnTo>
                    <a:lnTo>
                      <a:pt x="207" y="41"/>
                    </a:lnTo>
                    <a:lnTo>
                      <a:pt x="207" y="41"/>
                    </a:lnTo>
                    <a:lnTo>
                      <a:pt x="208" y="41"/>
                    </a:lnTo>
                    <a:lnTo>
                      <a:pt x="209" y="41"/>
                    </a:lnTo>
                    <a:lnTo>
                      <a:pt x="209" y="41"/>
                    </a:lnTo>
                    <a:lnTo>
                      <a:pt x="209" y="41"/>
                    </a:lnTo>
                    <a:lnTo>
                      <a:pt x="210" y="41"/>
                    </a:lnTo>
                    <a:lnTo>
                      <a:pt x="210" y="41"/>
                    </a:lnTo>
                    <a:lnTo>
                      <a:pt x="211" y="41"/>
                    </a:lnTo>
                    <a:lnTo>
                      <a:pt x="211" y="41"/>
                    </a:lnTo>
                    <a:lnTo>
                      <a:pt x="212" y="41"/>
                    </a:lnTo>
                    <a:lnTo>
                      <a:pt x="212" y="41"/>
                    </a:lnTo>
                    <a:lnTo>
                      <a:pt x="212" y="41"/>
                    </a:lnTo>
                    <a:lnTo>
                      <a:pt x="213" y="41"/>
                    </a:lnTo>
                    <a:lnTo>
                      <a:pt x="213" y="41"/>
                    </a:lnTo>
                    <a:lnTo>
                      <a:pt x="214" y="41"/>
                    </a:lnTo>
                    <a:lnTo>
                      <a:pt x="214" y="41"/>
                    </a:lnTo>
                    <a:lnTo>
                      <a:pt x="215" y="41"/>
                    </a:lnTo>
                    <a:lnTo>
                      <a:pt x="215" y="41"/>
                    </a:lnTo>
                    <a:lnTo>
                      <a:pt x="215" y="41"/>
                    </a:lnTo>
                    <a:lnTo>
                      <a:pt x="216" y="41"/>
                    </a:lnTo>
                    <a:lnTo>
                      <a:pt x="216" y="41"/>
                    </a:lnTo>
                    <a:lnTo>
                      <a:pt x="217" y="41"/>
                    </a:lnTo>
                    <a:lnTo>
                      <a:pt x="217" y="41"/>
                    </a:lnTo>
                    <a:lnTo>
                      <a:pt x="218" y="41"/>
                    </a:lnTo>
                    <a:lnTo>
                      <a:pt x="218" y="41"/>
                    </a:lnTo>
                    <a:lnTo>
                      <a:pt x="219" y="41"/>
                    </a:lnTo>
                    <a:lnTo>
                      <a:pt x="219" y="41"/>
                    </a:lnTo>
                    <a:lnTo>
                      <a:pt x="220" y="41"/>
                    </a:lnTo>
                    <a:lnTo>
                      <a:pt x="220" y="41"/>
                    </a:lnTo>
                    <a:lnTo>
                      <a:pt x="221" y="41"/>
                    </a:lnTo>
                    <a:lnTo>
                      <a:pt x="221" y="41"/>
                    </a:lnTo>
                    <a:lnTo>
                      <a:pt x="221" y="41"/>
                    </a:lnTo>
                    <a:lnTo>
                      <a:pt x="222" y="41"/>
                    </a:lnTo>
                    <a:lnTo>
                      <a:pt x="222" y="41"/>
                    </a:lnTo>
                    <a:lnTo>
                      <a:pt x="223" y="41"/>
                    </a:lnTo>
                    <a:lnTo>
                      <a:pt x="223" y="41"/>
                    </a:lnTo>
                    <a:lnTo>
                      <a:pt x="224" y="41"/>
                    </a:lnTo>
                    <a:lnTo>
                      <a:pt x="224" y="41"/>
                    </a:lnTo>
                    <a:lnTo>
                      <a:pt x="224" y="41"/>
                    </a:lnTo>
                    <a:lnTo>
                      <a:pt x="225" y="41"/>
                    </a:lnTo>
                    <a:lnTo>
                      <a:pt x="225" y="41"/>
                    </a:lnTo>
                    <a:lnTo>
                      <a:pt x="226" y="41"/>
                    </a:lnTo>
                    <a:lnTo>
                      <a:pt x="226" y="41"/>
                    </a:lnTo>
                    <a:lnTo>
                      <a:pt x="226" y="41"/>
                    </a:lnTo>
                    <a:lnTo>
                      <a:pt x="227" y="41"/>
                    </a:lnTo>
                    <a:lnTo>
                      <a:pt x="227" y="41"/>
                    </a:lnTo>
                    <a:lnTo>
                      <a:pt x="228" y="41"/>
                    </a:lnTo>
                    <a:lnTo>
                      <a:pt x="229" y="41"/>
                    </a:lnTo>
                    <a:lnTo>
                      <a:pt x="229" y="41"/>
                    </a:lnTo>
                    <a:lnTo>
                      <a:pt x="229" y="41"/>
                    </a:lnTo>
                    <a:lnTo>
                      <a:pt x="230" y="41"/>
                    </a:lnTo>
                    <a:lnTo>
                      <a:pt x="230" y="41"/>
                    </a:lnTo>
                    <a:lnTo>
                      <a:pt x="231" y="41"/>
                    </a:lnTo>
                    <a:lnTo>
                      <a:pt x="231" y="41"/>
                    </a:lnTo>
                    <a:lnTo>
                      <a:pt x="232" y="41"/>
                    </a:lnTo>
                    <a:lnTo>
                      <a:pt x="232" y="41"/>
                    </a:lnTo>
                    <a:lnTo>
                      <a:pt x="232" y="41"/>
                    </a:lnTo>
                    <a:lnTo>
                      <a:pt x="233" y="41"/>
                    </a:lnTo>
                  </a:path>
                </a:pathLst>
              </a:custGeom>
              <a:noFill/>
              <a:ln w="9525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9" name="Rectangle 506">
                <a:extLst>
                  <a:ext uri="{FF2B5EF4-FFF2-40B4-BE49-F238E27FC236}">
                    <a16:creationId xmlns:a16="http://schemas.microsoft.com/office/drawing/2014/main" id="{728CFEDA-864B-48B0-BDEE-482A66FFD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132977" y="2867740"/>
                <a:ext cx="94256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1000" b="1" dirty="0">
                    <a:solidFill>
                      <a:srgbClr val="000000"/>
                    </a:solidFill>
                  </a:rPr>
                  <a:t>i</a:t>
                </a:r>
                <a:r>
                  <a:rPr kumimoji="0" lang="en-US" altLang="en-US" sz="1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ntensity (x10</a:t>
                </a:r>
                <a:r>
                  <a:rPr kumimoji="0" lang="en-US" altLang="en-US" sz="1000" b="1" i="0" u="none" strike="noStrike" cap="none" normalizeH="0" baseline="30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</a:t>
                </a:r>
                <a:r>
                  <a:rPr kumimoji="0" lang="en-US" altLang="en-US" sz="1000" b="1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)</a:t>
                </a:r>
                <a:r>
                  <a:rPr kumimoji="0" lang="en-US" altLang="en-US" sz="1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04" name="Rectangle 511">
                <a:extLst>
                  <a:ext uri="{FF2B5EF4-FFF2-40B4-BE49-F238E27FC236}">
                    <a16:creationId xmlns:a16="http://schemas.microsoft.com/office/drawing/2014/main" id="{A3B28485-5880-457F-8A44-7C5A15ADDE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0033" y="4406112"/>
                <a:ext cx="296024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1000" b="1" dirty="0">
                    <a:solidFill>
                      <a:srgbClr val="000000"/>
                    </a:solidFill>
                  </a:rPr>
                  <a:t>mass-to-charge ratio (m/z)</a:t>
                </a:r>
                <a:endParaRPr kumimoji="0" lang="en-US" altLang="en-US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05" name="TextBox 804">
                <a:extLst>
                  <a:ext uri="{FF2B5EF4-FFF2-40B4-BE49-F238E27FC236}">
                    <a16:creationId xmlns:a16="http://schemas.microsoft.com/office/drawing/2014/main" id="{E3582692-D165-47B1-992A-116385FF609A}"/>
                  </a:ext>
                </a:extLst>
              </p:cNvPr>
              <p:cNvSpPr txBox="1"/>
              <p:nvPr/>
            </p:nvSpPr>
            <p:spPr>
              <a:xfrm>
                <a:off x="5455112" y="1914109"/>
                <a:ext cx="38053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183</a:t>
                </a:r>
              </a:p>
            </p:txBody>
          </p:sp>
          <p:sp>
            <p:nvSpPr>
              <p:cNvPr id="806" name="TextBox 805">
                <a:extLst>
                  <a:ext uri="{FF2B5EF4-FFF2-40B4-BE49-F238E27FC236}">
                    <a16:creationId xmlns:a16="http://schemas.microsoft.com/office/drawing/2014/main" id="{A3770C7C-066C-4D4A-B3A8-12D83E448A93}"/>
                  </a:ext>
                </a:extLst>
              </p:cNvPr>
              <p:cNvSpPr txBox="1"/>
              <p:nvPr/>
            </p:nvSpPr>
            <p:spPr>
              <a:xfrm>
                <a:off x="5338614" y="2627132"/>
                <a:ext cx="38053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169</a:t>
                </a:r>
              </a:p>
            </p:txBody>
          </p:sp>
          <p:sp>
            <p:nvSpPr>
              <p:cNvPr id="807" name="TextBox 806">
                <a:extLst>
                  <a:ext uri="{FF2B5EF4-FFF2-40B4-BE49-F238E27FC236}">
                    <a16:creationId xmlns:a16="http://schemas.microsoft.com/office/drawing/2014/main" id="{1FB35892-F2E8-42A9-A4E0-1F06FC3AA59E}"/>
                  </a:ext>
                </a:extLst>
              </p:cNvPr>
              <p:cNvSpPr txBox="1"/>
              <p:nvPr/>
            </p:nvSpPr>
            <p:spPr>
              <a:xfrm>
                <a:off x="5958509" y="3036669"/>
                <a:ext cx="37795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239</a:t>
                </a:r>
              </a:p>
            </p:txBody>
          </p:sp>
          <p:sp>
            <p:nvSpPr>
              <p:cNvPr id="808" name="TextBox 807">
                <a:extLst>
                  <a:ext uri="{FF2B5EF4-FFF2-40B4-BE49-F238E27FC236}">
                    <a16:creationId xmlns:a16="http://schemas.microsoft.com/office/drawing/2014/main" id="{3C6AE319-4FFD-4CA3-884B-0DF98BA4485C}"/>
                  </a:ext>
                </a:extLst>
              </p:cNvPr>
              <p:cNvSpPr txBox="1"/>
              <p:nvPr/>
            </p:nvSpPr>
            <p:spPr>
              <a:xfrm>
                <a:off x="7494601" y="3838120"/>
                <a:ext cx="71932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423</a:t>
                </a:r>
              </a:p>
            </p:txBody>
          </p:sp>
          <p:sp>
            <p:nvSpPr>
              <p:cNvPr id="809" name="TextBox 808">
                <a:extLst>
                  <a:ext uri="{FF2B5EF4-FFF2-40B4-BE49-F238E27FC236}">
                    <a16:creationId xmlns:a16="http://schemas.microsoft.com/office/drawing/2014/main" id="{71492208-0BEB-4AD5-B3A1-08009FAAB503}"/>
                  </a:ext>
                </a:extLst>
              </p:cNvPr>
              <p:cNvSpPr txBox="1"/>
              <p:nvPr/>
            </p:nvSpPr>
            <p:spPr>
              <a:xfrm>
                <a:off x="5192370" y="3817249"/>
                <a:ext cx="37644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156</a:t>
                </a:r>
              </a:p>
            </p:txBody>
          </p:sp>
        </p:grpSp>
        <p:sp>
          <p:nvSpPr>
            <p:cNvPr id="811" name="TextBox 810">
              <a:extLst>
                <a:ext uri="{FF2B5EF4-FFF2-40B4-BE49-F238E27FC236}">
                  <a16:creationId xmlns:a16="http://schemas.microsoft.com/office/drawing/2014/main" id="{9CF4C675-7E03-4CD6-BEBA-A49253443739}"/>
                </a:ext>
              </a:extLst>
            </p:cNvPr>
            <p:cNvSpPr txBox="1"/>
            <p:nvPr/>
          </p:nvSpPr>
          <p:spPr>
            <a:xfrm>
              <a:off x="6250302" y="3376053"/>
              <a:ext cx="12900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-14 Da (-CH</a:t>
              </a:r>
              <a:r>
                <a:rPr lang="en-US" sz="1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grpSp>
          <p:nvGrpSpPr>
            <p:cNvPr id="812" name="Group 811">
              <a:extLst>
                <a:ext uri="{FF2B5EF4-FFF2-40B4-BE49-F238E27FC236}">
                  <a16:creationId xmlns:a16="http://schemas.microsoft.com/office/drawing/2014/main" id="{FDE301A4-EC10-4DFB-A2B2-E5AA3C804E9F}"/>
                </a:ext>
              </a:extLst>
            </p:cNvPr>
            <p:cNvGrpSpPr/>
            <p:nvPr/>
          </p:nvGrpSpPr>
          <p:grpSpPr>
            <a:xfrm>
              <a:off x="6237227" y="3617173"/>
              <a:ext cx="1298448" cy="60416"/>
              <a:chOff x="3333937" y="4774692"/>
              <a:chExt cx="1298448" cy="60416"/>
            </a:xfrm>
          </p:grpSpPr>
          <p:grpSp>
            <p:nvGrpSpPr>
              <p:cNvPr id="813" name="Group 812">
                <a:extLst>
                  <a:ext uri="{FF2B5EF4-FFF2-40B4-BE49-F238E27FC236}">
                    <a16:creationId xmlns:a16="http://schemas.microsoft.com/office/drawing/2014/main" id="{D50E0D89-AD91-43C2-9C36-C3A746275DDF}"/>
                  </a:ext>
                </a:extLst>
              </p:cNvPr>
              <p:cNvGrpSpPr/>
              <p:nvPr/>
            </p:nvGrpSpPr>
            <p:grpSpPr>
              <a:xfrm>
                <a:off x="3333937" y="4778771"/>
                <a:ext cx="1298448" cy="56337"/>
                <a:chOff x="3425377" y="6035040"/>
                <a:chExt cx="1298448" cy="56337"/>
              </a:xfrm>
            </p:grpSpPr>
            <p:cxnSp>
              <p:nvCxnSpPr>
                <p:cNvPr id="817" name="Straight Connector 816">
                  <a:extLst>
                    <a:ext uri="{FF2B5EF4-FFF2-40B4-BE49-F238E27FC236}">
                      <a16:creationId xmlns:a16="http://schemas.microsoft.com/office/drawing/2014/main" id="{5408EBC5-0BE9-4446-AA84-EC05808487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25377" y="6035040"/>
                  <a:ext cx="1298448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8" name="Straight Connector 817">
                  <a:extLst>
                    <a:ext uri="{FF2B5EF4-FFF2-40B4-BE49-F238E27FC236}">
                      <a16:creationId xmlns:a16="http://schemas.microsoft.com/office/drawing/2014/main" id="{80E43555-79DD-4A3B-AEFC-7BD71D1C67B8}"/>
                    </a:ext>
                  </a:extLst>
                </p:cNvPr>
                <p:cNvCxnSpPr/>
                <p:nvPr/>
              </p:nvCxnSpPr>
              <p:spPr>
                <a:xfrm>
                  <a:off x="3428271" y="6035040"/>
                  <a:ext cx="0" cy="56337"/>
                </a:xfrm>
                <a:prstGeom prst="line">
                  <a:avLst/>
                </a:prstGeom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9" name="Straight Connector 818">
                  <a:extLst>
                    <a:ext uri="{FF2B5EF4-FFF2-40B4-BE49-F238E27FC236}">
                      <a16:creationId xmlns:a16="http://schemas.microsoft.com/office/drawing/2014/main" id="{21DB3E37-273A-478A-8977-72D1A9A085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83036" y="6035040"/>
                  <a:ext cx="0" cy="56337"/>
                </a:xfrm>
                <a:prstGeom prst="line">
                  <a:avLst/>
                </a:prstGeom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0" name="Straight Connector 819">
                  <a:extLst>
                    <a:ext uri="{FF2B5EF4-FFF2-40B4-BE49-F238E27FC236}">
                      <a16:creationId xmlns:a16="http://schemas.microsoft.com/office/drawing/2014/main" id="{B0CA47EA-694A-4D44-9D32-72090678ECDE}"/>
                    </a:ext>
                  </a:extLst>
                </p:cNvPr>
                <p:cNvCxnSpPr/>
                <p:nvPr/>
              </p:nvCxnSpPr>
              <p:spPr>
                <a:xfrm>
                  <a:off x="3549544" y="6035040"/>
                  <a:ext cx="0" cy="56337"/>
                </a:xfrm>
                <a:prstGeom prst="line">
                  <a:avLst/>
                </a:prstGeom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1" name="Straight Connector 820">
                  <a:extLst>
                    <a:ext uri="{FF2B5EF4-FFF2-40B4-BE49-F238E27FC236}">
                      <a16:creationId xmlns:a16="http://schemas.microsoft.com/office/drawing/2014/main" id="{0046FD63-3790-45F4-A07B-AF2EE9A3DF6F}"/>
                    </a:ext>
                  </a:extLst>
                </p:cNvPr>
                <p:cNvCxnSpPr/>
                <p:nvPr/>
              </p:nvCxnSpPr>
              <p:spPr>
                <a:xfrm>
                  <a:off x="3670654" y="6035040"/>
                  <a:ext cx="0" cy="56337"/>
                </a:xfrm>
                <a:prstGeom prst="line">
                  <a:avLst/>
                </a:prstGeom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2" name="Straight Connector 821">
                  <a:extLst>
                    <a:ext uri="{FF2B5EF4-FFF2-40B4-BE49-F238E27FC236}">
                      <a16:creationId xmlns:a16="http://schemas.microsoft.com/office/drawing/2014/main" id="{9FE53EB7-7C9E-4A33-8980-BD69197F12D2}"/>
                    </a:ext>
                  </a:extLst>
                </p:cNvPr>
                <p:cNvCxnSpPr/>
                <p:nvPr/>
              </p:nvCxnSpPr>
              <p:spPr>
                <a:xfrm>
                  <a:off x="3791763" y="6035040"/>
                  <a:ext cx="0" cy="56337"/>
                </a:xfrm>
                <a:prstGeom prst="line">
                  <a:avLst/>
                </a:prstGeom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3" name="Straight Connector 822">
                  <a:extLst>
                    <a:ext uri="{FF2B5EF4-FFF2-40B4-BE49-F238E27FC236}">
                      <a16:creationId xmlns:a16="http://schemas.microsoft.com/office/drawing/2014/main" id="{F4703612-0BEC-4371-A741-5F07F0217FE8}"/>
                    </a:ext>
                  </a:extLst>
                </p:cNvPr>
                <p:cNvCxnSpPr/>
                <p:nvPr/>
              </p:nvCxnSpPr>
              <p:spPr>
                <a:xfrm>
                  <a:off x="3909394" y="6035040"/>
                  <a:ext cx="0" cy="56337"/>
                </a:xfrm>
                <a:prstGeom prst="line">
                  <a:avLst/>
                </a:prstGeom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4" name="Straight Connector 823">
                  <a:extLst>
                    <a:ext uri="{FF2B5EF4-FFF2-40B4-BE49-F238E27FC236}">
                      <a16:creationId xmlns:a16="http://schemas.microsoft.com/office/drawing/2014/main" id="{A7D3CE4D-C44F-4F41-955B-1340694F7E3E}"/>
                    </a:ext>
                  </a:extLst>
                </p:cNvPr>
                <p:cNvCxnSpPr/>
                <p:nvPr/>
              </p:nvCxnSpPr>
              <p:spPr>
                <a:xfrm>
                  <a:off x="4026091" y="6035040"/>
                  <a:ext cx="0" cy="56337"/>
                </a:xfrm>
                <a:prstGeom prst="line">
                  <a:avLst/>
                </a:prstGeom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5" name="Straight Connector 824">
                  <a:extLst>
                    <a:ext uri="{FF2B5EF4-FFF2-40B4-BE49-F238E27FC236}">
                      <a16:creationId xmlns:a16="http://schemas.microsoft.com/office/drawing/2014/main" id="{091A2444-69FF-4198-8C81-764FF89A6CDA}"/>
                    </a:ext>
                  </a:extLst>
                </p:cNvPr>
                <p:cNvCxnSpPr/>
                <p:nvPr/>
              </p:nvCxnSpPr>
              <p:spPr>
                <a:xfrm>
                  <a:off x="4143722" y="6035040"/>
                  <a:ext cx="0" cy="56337"/>
                </a:xfrm>
                <a:prstGeom prst="line">
                  <a:avLst/>
                </a:prstGeom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6" name="Straight Connector 825">
                  <a:extLst>
                    <a:ext uri="{FF2B5EF4-FFF2-40B4-BE49-F238E27FC236}">
                      <a16:creationId xmlns:a16="http://schemas.microsoft.com/office/drawing/2014/main" id="{D48237BE-DEE3-4C47-916A-76C3A592CC1F}"/>
                    </a:ext>
                  </a:extLst>
                </p:cNvPr>
                <p:cNvCxnSpPr/>
                <p:nvPr/>
              </p:nvCxnSpPr>
              <p:spPr>
                <a:xfrm>
                  <a:off x="4262291" y="6035040"/>
                  <a:ext cx="0" cy="56337"/>
                </a:xfrm>
                <a:prstGeom prst="line">
                  <a:avLst/>
                </a:prstGeom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14" name="Straight Connector 813">
                <a:extLst>
                  <a:ext uri="{FF2B5EF4-FFF2-40B4-BE49-F238E27FC236}">
                    <a16:creationId xmlns:a16="http://schemas.microsoft.com/office/drawing/2014/main" id="{5ADCB315-7A7D-4DD0-8EA9-8933F899C1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1104" y="4777232"/>
                <a:ext cx="0" cy="56337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5" name="Straight Connector 814">
                <a:extLst>
                  <a:ext uri="{FF2B5EF4-FFF2-40B4-BE49-F238E27FC236}">
                    <a16:creationId xmlns:a16="http://schemas.microsoft.com/office/drawing/2014/main" id="{055EF435-6DF1-4C30-AAEB-635CED6717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5925" y="4777232"/>
                <a:ext cx="0" cy="56337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6" name="Straight Connector 815">
                <a:extLst>
                  <a:ext uri="{FF2B5EF4-FFF2-40B4-BE49-F238E27FC236}">
                    <a16:creationId xmlns:a16="http://schemas.microsoft.com/office/drawing/2014/main" id="{EFA6FD87-C77B-4876-9F95-B152B6DCFE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7110" y="4774692"/>
                <a:ext cx="0" cy="56337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7" name="TextBox 826">
              <a:extLst>
                <a:ext uri="{FF2B5EF4-FFF2-40B4-BE49-F238E27FC236}">
                  <a16:creationId xmlns:a16="http://schemas.microsoft.com/office/drawing/2014/main" id="{85C7FF61-779B-4ACF-BAB1-423A4F647881}"/>
                </a:ext>
              </a:extLst>
            </p:cNvPr>
            <p:cNvSpPr txBox="1"/>
            <p:nvPr/>
          </p:nvSpPr>
          <p:spPr>
            <a:xfrm>
              <a:off x="4950033" y="1703915"/>
              <a:ext cx="12900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AMPP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C6373B93-D49B-4C94-B9A9-1CC3A5F64CB5}"/>
              </a:ext>
            </a:extLst>
          </p:cNvPr>
          <p:cNvGrpSpPr/>
          <p:nvPr/>
        </p:nvGrpSpPr>
        <p:grpSpPr>
          <a:xfrm>
            <a:off x="434967" y="1692039"/>
            <a:ext cx="3517995" cy="2864122"/>
            <a:chOff x="4485604" y="1692039"/>
            <a:chExt cx="3517995" cy="2864122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8CFBC2D2-5F1D-4077-9D04-50D6DAF2E09F}"/>
                </a:ext>
              </a:extLst>
            </p:cNvPr>
            <p:cNvGrpSpPr/>
            <p:nvPr/>
          </p:nvGrpSpPr>
          <p:grpSpPr>
            <a:xfrm>
              <a:off x="4774624" y="1692039"/>
              <a:ext cx="3228975" cy="2644775"/>
              <a:chOff x="1336645" y="1706631"/>
              <a:chExt cx="3228975" cy="2644775"/>
            </a:xfrm>
          </p:grpSpPr>
          <p:sp>
            <p:nvSpPr>
              <p:cNvPr id="189" name="Line 5">
                <a:extLst>
                  <a:ext uri="{FF2B5EF4-FFF2-40B4-BE49-F238E27FC236}">
                    <a16:creationId xmlns:a16="http://schemas.microsoft.com/office/drawing/2014/main" id="{7F0A11D9-69EA-4083-A177-1C4C1441A2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1583" y="4148206"/>
                <a:ext cx="2960688" cy="0"/>
              </a:xfrm>
              <a:prstGeom prst="line">
                <a:avLst/>
              </a:prstGeom>
              <a:noFill/>
              <a:ln w="6350" cap="sq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Line 6">
                <a:extLst>
                  <a:ext uri="{FF2B5EF4-FFF2-40B4-BE49-F238E27FC236}">
                    <a16:creationId xmlns:a16="http://schemas.microsoft.com/office/drawing/2014/main" id="{E91390CA-AFBB-46C5-AB96-377C6B38EB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1470" y="4148206"/>
                <a:ext cx="0" cy="238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Line 7">
                <a:extLst>
                  <a:ext uri="{FF2B5EF4-FFF2-40B4-BE49-F238E27FC236}">
                    <a16:creationId xmlns:a16="http://schemas.microsoft.com/office/drawing/2014/main" id="{685162B9-63C5-49DB-B471-0B83E076B6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2833" y="4148206"/>
                <a:ext cx="0" cy="238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Line 8">
                <a:extLst>
                  <a:ext uri="{FF2B5EF4-FFF2-40B4-BE49-F238E27FC236}">
                    <a16:creationId xmlns:a16="http://schemas.microsoft.com/office/drawing/2014/main" id="{086F7E6D-1B38-4446-99C5-0EAD4CAB26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22608" y="4148206"/>
                <a:ext cx="0" cy="238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Line 9">
                <a:extLst>
                  <a:ext uri="{FF2B5EF4-FFF2-40B4-BE49-F238E27FC236}">
                    <a16:creationId xmlns:a16="http://schemas.microsoft.com/office/drawing/2014/main" id="{1606096B-C9DC-4AA2-AF3D-8CFE1BD0A3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62383" y="4148206"/>
                <a:ext cx="0" cy="238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Line 10">
                <a:extLst>
                  <a:ext uri="{FF2B5EF4-FFF2-40B4-BE49-F238E27FC236}">
                    <a16:creationId xmlns:a16="http://schemas.microsoft.com/office/drawing/2014/main" id="{B5A953ED-7048-472B-A081-BA46215889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1583" y="4148206"/>
                <a:ext cx="0" cy="47625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Line 11">
                <a:extLst>
                  <a:ext uri="{FF2B5EF4-FFF2-40B4-BE49-F238E27FC236}">
                    <a16:creationId xmlns:a16="http://schemas.microsoft.com/office/drawing/2014/main" id="{6957C3C1-E276-4495-92A6-92FB8402E5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2945" y="4148206"/>
                <a:ext cx="0" cy="47625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Line 12">
                <a:extLst>
                  <a:ext uri="{FF2B5EF4-FFF2-40B4-BE49-F238E27FC236}">
                    <a16:creationId xmlns:a16="http://schemas.microsoft.com/office/drawing/2014/main" id="{BF9DA209-8D9D-4606-A4DC-44FE121025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2720" y="4148206"/>
                <a:ext cx="0" cy="47625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Line 13">
                <a:extLst>
                  <a:ext uri="{FF2B5EF4-FFF2-40B4-BE49-F238E27FC236}">
                    <a16:creationId xmlns:a16="http://schemas.microsoft.com/office/drawing/2014/main" id="{8C151C25-4905-49DE-B2C0-4C6DBB7843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2495" y="4148206"/>
                <a:ext cx="0" cy="47625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Line 14">
                <a:extLst>
                  <a:ext uri="{FF2B5EF4-FFF2-40B4-BE49-F238E27FC236}">
                    <a16:creationId xmlns:a16="http://schemas.microsoft.com/office/drawing/2014/main" id="{FBD34065-FF29-48E3-8106-0CA0630F84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2270" y="4148206"/>
                <a:ext cx="0" cy="47625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Line 15">
                <a:extLst>
                  <a:ext uri="{FF2B5EF4-FFF2-40B4-BE49-F238E27FC236}">
                    <a16:creationId xmlns:a16="http://schemas.microsoft.com/office/drawing/2014/main" id="{3AA42ADA-3304-40B9-9AC7-E95650E2E0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71583" y="1768543"/>
                <a:ext cx="0" cy="2379663"/>
              </a:xfrm>
              <a:prstGeom prst="line">
                <a:avLst/>
              </a:prstGeom>
              <a:noFill/>
              <a:ln w="6350" cap="sq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Line 16">
                <a:extLst>
                  <a:ext uri="{FF2B5EF4-FFF2-40B4-BE49-F238E27FC236}">
                    <a16:creationId xmlns:a16="http://schemas.microsoft.com/office/drawing/2014/main" id="{45B247A8-B442-4936-9862-399513C212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9358" y="3946593"/>
                <a:ext cx="222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Line 17">
                <a:extLst>
                  <a:ext uri="{FF2B5EF4-FFF2-40B4-BE49-F238E27FC236}">
                    <a16:creationId xmlns:a16="http://schemas.microsoft.com/office/drawing/2014/main" id="{9261F49F-E84E-48C4-81C8-32207FBBE9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9358" y="3613218"/>
                <a:ext cx="222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Line 18">
                <a:extLst>
                  <a:ext uri="{FF2B5EF4-FFF2-40B4-BE49-F238E27FC236}">
                    <a16:creationId xmlns:a16="http://schemas.microsoft.com/office/drawing/2014/main" id="{B8BA5156-93E7-4877-B2B2-C1EC1731CF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9358" y="3276668"/>
                <a:ext cx="222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Line 19">
                <a:extLst>
                  <a:ext uri="{FF2B5EF4-FFF2-40B4-BE49-F238E27FC236}">
                    <a16:creationId xmlns:a16="http://schemas.microsoft.com/office/drawing/2014/main" id="{40C68F3A-BC91-4038-84E8-6FA789D34F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9358" y="2941706"/>
                <a:ext cx="222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Line 20">
                <a:extLst>
                  <a:ext uri="{FF2B5EF4-FFF2-40B4-BE49-F238E27FC236}">
                    <a16:creationId xmlns:a16="http://schemas.microsoft.com/office/drawing/2014/main" id="{3A29ACB1-C47A-4955-95F7-655C54C4E6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9358" y="2606743"/>
                <a:ext cx="222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Line 21">
                <a:extLst>
                  <a:ext uri="{FF2B5EF4-FFF2-40B4-BE49-F238E27FC236}">
                    <a16:creationId xmlns:a16="http://schemas.microsoft.com/office/drawing/2014/main" id="{3901472C-DE7B-4DD4-86FF-B23C68993E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9358" y="2271781"/>
                <a:ext cx="222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Line 22">
                <a:extLst>
                  <a:ext uri="{FF2B5EF4-FFF2-40B4-BE49-F238E27FC236}">
                    <a16:creationId xmlns:a16="http://schemas.microsoft.com/office/drawing/2014/main" id="{18BB537F-351F-4838-8141-0E2F3088F9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9358" y="1936818"/>
                <a:ext cx="222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Line 23">
                <a:extLst>
                  <a:ext uri="{FF2B5EF4-FFF2-40B4-BE49-F238E27FC236}">
                    <a16:creationId xmlns:a16="http://schemas.microsoft.com/office/drawing/2014/main" id="{6FA7BCBB-55C3-4344-A4F3-3977372113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5545" y="4114868"/>
                <a:ext cx="46038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Line 24">
                <a:extLst>
                  <a:ext uri="{FF2B5EF4-FFF2-40B4-BE49-F238E27FC236}">
                    <a16:creationId xmlns:a16="http://schemas.microsoft.com/office/drawing/2014/main" id="{71AD9784-B746-4795-858A-BB60D3EF7E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5545" y="3779906"/>
                <a:ext cx="46038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Line 25">
                <a:extLst>
                  <a:ext uri="{FF2B5EF4-FFF2-40B4-BE49-F238E27FC236}">
                    <a16:creationId xmlns:a16="http://schemas.microsoft.com/office/drawing/2014/main" id="{07C4AC1C-262A-49B7-BA81-C74B117C0A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5545" y="3444943"/>
                <a:ext cx="46038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Line 26">
                <a:extLst>
                  <a:ext uri="{FF2B5EF4-FFF2-40B4-BE49-F238E27FC236}">
                    <a16:creationId xmlns:a16="http://schemas.microsoft.com/office/drawing/2014/main" id="{E9532793-ED55-42FA-B85E-941B36F3EE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5545" y="3109981"/>
                <a:ext cx="46038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Line 27">
                <a:extLst>
                  <a:ext uri="{FF2B5EF4-FFF2-40B4-BE49-F238E27FC236}">
                    <a16:creationId xmlns:a16="http://schemas.microsoft.com/office/drawing/2014/main" id="{732D38CF-D9DC-468C-9065-251A8D78F1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5545" y="2775018"/>
                <a:ext cx="46038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Line 28">
                <a:extLst>
                  <a:ext uri="{FF2B5EF4-FFF2-40B4-BE49-F238E27FC236}">
                    <a16:creationId xmlns:a16="http://schemas.microsoft.com/office/drawing/2014/main" id="{558EC000-6E30-429D-8FB4-D987C969B8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5545" y="2438468"/>
                <a:ext cx="46038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Line 29">
                <a:extLst>
                  <a:ext uri="{FF2B5EF4-FFF2-40B4-BE49-F238E27FC236}">
                    <a16:creationId xmlns:a16="http://schemas.microsoft.com/office/drawing/2014/main" id="{BBB08BF0-92B4-4F0C-8F67-B6CEB20C80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5545" y="2103506"/>
                <a:ext cx="46038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Line 30">
                <a:extLst>
                  <a:ext uri="{FF2B5EF4-FFF2-40B4-BE49-F238E27FC236}">
                    <a16:creationId xmlns:a16="http://schemas.microsoft.com/office/drawing/2014/main" id="{C9D1F730-6D48-4994-8615-7B0AF3ECB3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5545" y="1768543"/>
                <a:ext cx="46038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Rectangle 31">
                <a:extLst>
                  <a:ext uri="{FF2B5EF4-FFF2-40B4-BE49-F238E27FC236}">
                    <a16:creationId xmlns:a16="http://schemas.microsoft.com/office/drawing/2014/main" id="{2AF21A7D-3145-4434-97FE-80DFB2ECF6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9033" y="4214881"/>
                <a:ext cx="21590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6" name="Rectangle 32">
                <a:extLst>
                  <a:ext uri="{FF2B5EF4-FFF2-40B4-BE49-F238E27FC236}">
                    <a16:creationId xmlns:a16="http://schemas.microsoft.com/office/drawing/2014/main" id="{29744B4A-2AF8-4553-9A41-75C362F8F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8808" y="4214881"/>
                <a:ext cx="21590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200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7" name="Rectangle 33">
                <a:extLst>
                  <a:ext uri="{FF2B5EF4-FFF2-40B4-BE49-F238E27FC236}">
                    <a16:creationId xmlns:a16="http://schemas.microsoft.com/office/drawing/2014/main" id="{994FDCA0-A4C6-44A7-AE2C-3FD51EC98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8583" y="4214881"/>
                <a:ext cx="21590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300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8" name="Rectangle 34">
                <a:extLst>
                  <a:ext uri="{FF2B5EF4-FFF2-40B4-BE49-F238E27FC236}">
                    <a16:creationId xmlns:a16="http://schemas.microsoft.com/office/drawing/2014/main" id="{C66B378B-88CE-423D-B8D6-9230D33B24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9945" y="4214881"/>
                <a:ext cx="21590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400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9" name="Rectangle 35">
                <a:extLst>
                  <a:ext uri="{FF2B5EF4-FFF2-40B4-BE49-F238E27FC236}">
                    <a16:creationId xmlns:a16="http://schemas.microsoft.com/office/drawing/2014/main" id="{BD370E9E-92B0-4EAC-BB73-5287BE80AE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9720" y="4214881"/>
                <a:ext cx="21590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500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0" name="Rectangle 36">
                <a:extLst>
                  <a:ext uri="{FF2B5EF4-FFF2-40B4-BE49-F238E27FC236}">
                    <a16:creationId xmlns:a16="http://schemas.microsoft.com/office/drawing/2014/main" id="{C038CC53-77CC-4B4B-A8A7-D2824DBEB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645" y="4052956"/>
                <a:ext cx="10160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1" name="Rectangle 37">
                <a:extLst>
                  <a:ext uri="{FF2B5EF4-FFF2-40B4-BE49-F238E27FC236}">
                    <a16:creationId xmlns:a16="http://schemas.microsoft.com/office/drawing/2014/main" id="{F50D64D0-2111-45FF-A7F9-4CB8C57E6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645" y="3717993"/>
                <a:ext cx="10160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2" name="Rectangle 38">
                <a:extLst>
                  <a:ext uri="{FF2B5EF4-FFF2-40B4-BE49-F238E27FC236}">
                    <a16:creationId xmlns:a16="http://schemas.microsoft.com/office/drawing/2014/main" id="{75054C48-3FC9-4909-8D98-030FB36F1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645" y="3383031"/>
                <a:ext cx="10160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3" name="Rectangle 39">
                <a:extLst>
                  <a:ext uri="{FF2B5EF4-FFF2-40B4-BE49-F238E27FC236}">
                    <a16:creationId xmlns:a16="http://schemas.microsoft.com/office/drawing/2014/main" id="{05C8D342-439D-476C-9E61-5AEF51AA7C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645" y="3048068"/>
                <a:ext cx="10160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4" name="Rectangle 40">
                <a:extLst>
                  <a:ext uri="{FF2B5EF4-FFF2-40B4-BE49-F238E27FC236}">
                    <a16:creationId xmlns:a16="http://schemas.microsoft.com/office/drawing/2014/main" id="{B0803AF8-7CC0-4059-B6A6-7E6D6EF641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645" y="2713106"/>
                <a:ext cx="10160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5" name="Rectangle 41">
                <a:extLst>
                  <a:ext uri="{FF2B5EF4-FFF2-40B4-BE49-F238E27FC236}">
                    <a16:creationId xmlns:a16="http://schemas.microsoft.com/office/drawing/2014/main" id="{E100821C-70B2-4FFA-B3DC-43ECA182F9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645" y="2376556"/>
                <a:ext cx="10160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6" name="Rectangle 42">
                <a:extLst>
                  <a:ext uri="{FF2B5EF4-FFF2-40B4-BE49-F238E27FC236}">
                    <a16:creationId xmlns:a16="http://schemas.microsoft.com/office/drawing/2014/main" id="{C6AA6A6A-2A2D-4684-A3EE-CFE0D41E32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645" y="2043181"/>
                <a:ext cx="10160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6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7" name="Rectangle 43">
                <a:extLst>
                  <a:ext uri="{FF2B5EF4-FFF2-40B4-BE49-F238E27FC236}">
                    <a16:creationId xmlns:a16="http://schemas.microsoft.com/office/drawing/2014/main" id="{6BDB3B4C-3622-4986-8E2C-2205B3C962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645" y="1706631"/>
                <a:ext cx="10160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7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8" name="Freeform 44">
                <a:extLst>
                  <a:ext uri="{FF2B5EF4-FFF2-40B4-BE49-F238E27FC236}">
                    <a16:creationId xmlns:a16="http://schemas.microsoft.com/office/drawing/2014/main" id="{6BEBB44C-2CBE-4A05-BA26-B9D4F098B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3170" y="4038668"/>
                <a:ext cx="454025" cy="76200"/>
              </a:xfrm>
              <a:custGeom>
                <a:avLst/>
                <a:gdLst>
                  <a:gd name="T0" fmla="*/ 4 w 286"/>
                  <a:gd name="T1" fmla="*/ 16 h 48"/>
                  <a:gd name="T2" fmla="*/ 9 w 286"/>
                  <a:gd name="T3" fmla="*/ 48 h 48"/>
                  <a:gd name="T4" fmla="*/ 13 w 286"/>
                  <a:gd name="T5" fmla="*/ 48 h 48"/>
                  <a:gd name="T6" fmla="*/ 18 w 286"/>
                  <a:gd name="T7" fmla="*/ 48 h 48"/>
                  <a:gd name="T8" fmla="*/ 22 w 286"/>
                  <a:gd name="T9" fmla="*/ 48 h 48"/>
                  <a:gd name="T10" fmla="*/ 27 w 286"/>
                  <a:gd name="T11" fmla="*/ 48 h 48"/>
                  <a:gd name="T12" fmla="*/ 32 w 286"/>
                  <a:gd name="T13" fmla="*/ 48 h 48"/>
                  <a:gd name="T14" fmla="*/ 36 w 286"/>
                  <a:gd name="T15" fmla="*/ 47 h 48"/>
                  <a:gd name="T16" fmla="*/ 41 w 286"/>
                  <a:gd name="T17" fmla="*/ 48 h 48"/>
                  <a:gd name="T18" fmla="*/ 46 w 286"/>
                  <a:gd name="T19" fmla="*/ 48 h 48"/>
                  <a:gd name="T20" fmla="*/ 50 w 286"/>
                  <a:gd name="T21" fmla="*/ 47 h 48"/>
                  <a:gd name="T22" fmla="*/ 55 w 286"/>
                  <a:gd name="T23" fmla="*/ 48 h 48"/>
                  <a:gd name="T24" fmla="*/ 59 w 286"/>
                  <a:gd name="T25" fmla="*/ 44 h 48"/>
                  <a:gd name="T26" fmla="*/ 64 w 286"/>
                  <a:gd name="T27" fmla="*/ 48 h 48"/>
                  <a:gd name="T28" fmla="*/ 69 w 286"/>
                  <a:gd name="T29" fmla="*/ 48 h 48"/>
                  <a:gd name="T30" fmla="*/ 73 w 286"/>
                  <a:gd name="T31" fmla="*/ 48 h 48"/>
                  <a:gd name="T32" fmla="*/ 78 w 286"/>
                  <a:gd name="T33" fmla="*/ 41 h 48"/>
                  <a:gd name="T34" fmla="*/ 82 w 286"/>
                  <a:gd name="T35" fmla="*/ 48 h 48"/>
                  <a:gd name="T36" fmla="*/ 86 w 286"/>
                  <a:gd name="T37" fmla="*/ 48 h 48"/>
                  <a:gd name="T38" fmla="*/ 90 w 286"/>
                  <a:gd name="T39" fmla="*/ 48 h 48"/>
                  <a:gd name="T40" fmla="*/ 95 w 286"/>
                  <a:gd name="T41" fmla="*/ 48 h 48"/>
                  <a:gd name="T42" fmla="*/ 100 w 286"/>
                  <a:gd name="T43" fmla="*/ 48 h 48"/>
                  <a:gd name="T44" fmla="*/ 104 w 286"/>
                  <a:gd name="T45" fmla="*/ 48 h 48"/>
                  <a:gd name="T46" fmla="*/ 109 w 286"/>
                  <a:gd name="T47" fmla="*/ 48 h 48"/>
                  <a:gd name="T48" fmla="*/ 113 w 286"/>
                  <a:gd name="T49" fmla="*/ 48 h 48"/>
                  <a:gd name="T50" fmla="*/ 117 w 286"/>
                  <a:gd name="T51" fmla="*/ 48 h 48"/>
                  <a:gd name="T52" fmla="*/ 122 w 286"/>
                  <a:gd name="T53" fmla="*/ 48 h 48"/>
                  <a:gd name="T54" fmla="*/ 127 w 286"/>
                  <a:gd name="T55" fmla="*/ 48 h 48"/>
                  <a:gd name="T56" fmla="*/ 131 w 286"/>
                  <a:gd name="T57" fmla="*/ 48 h 48"/>
                  <a:gd name="T58" fmla="*/ 136 w 286"/>
                  <a:gd name="T59" fmla="*/ 46 h 48"/>
                  <a:gd name="T60" fmla="*/ 140 w 286"/>
                  <a:gd name="T61" fmla="*/ 48 h 48"/>
                  <a:gd name="T62" fmla="*/ 144 w 286"/>
                  <a:gd name="T63" fmla="*/ 48 h 48"/>
                  <a:gd name="T64" fmla="*/ 149 w 286"/>
                  <a:gd name="T65" fmla="*/ 48 h 48"/>
                  <a:gd name="T66" fmla="*/ 153 w 286"/>
                  <a:gd name="T67" fmla="*/ 48 h 48"/>
                  <a:gd name="T68" fmla="*/ 158 w 286"/>
                  <a:gd name="T69" fmla="*/ 48 h 48"/>
                  <a:gd name="T70" fmla="*/ 162 w 286"/>
                  <a:gd name="T71" fmla="*/ 45 h 48"/>
                  <a:gd name="T72" fmla="*/ 167 w 286"/>
                  <a:gd name="T73" fmla="*/ 48 h 48"/>
                  <a:gd name="T74" fmla="*/ 171 w 286"/>
                  <a:gd name="T75" fmla="*/ 47 h 48"/>
                  <a:gd name="T76" fmla="*/ 176 w 286"/>
                  <a:gd name="T77" fmla="*/ 48 h 48"/>
                  <a:gd name="T78" fmla="*/ 180 w 286"/>
                  <a:gd name="T79" fmla="*/ 48 h 48"/>
                  <a:gd name="T80" fmla="*/ 184 w 286"/>
                  <a:gd name="T81" fmla="*/ 48 h 48"/>
                  <a:gd name="T82" fmla="*/ 189 w 286"/>
                  <a:gd name="T83" fmla="*/ 48 h 48"/>
                  <a:gd name="T84" fmla="*/ 193 w 286"/>
                  <a:gd name="T85" fmla="*/ 48 h 48"/>
                  <a:gd name="T86" fmla="*/ 198 w 286"/>
                  <a:gd name="T87" fmla="*/ 44 h 48"/>
                  <a:gd name="T88" fmla="*/ 202 w 286"/>
                  <a:gd name="T89" fmla="*/ 45 h 48"/>
                  <a:gd name="T90" fmla="*/ 207 w 286"/>
                  <a:gd name="T91" fmla="*/ 48 h 48"/>
                  <a:gd name="T92" fmla="*/ 211 w 286"/>
                  <a:gd name="T93" fmla="*/ 48 h 48"/>
                  <a:gd name="T94" fmla="*/ 215 w 286"/>
                  <a:gd name="T95" fmla="*/ 48 h 48"/>
                  <a:gd name="T96" fmla="*/ 220 w 286"/>
                  <a:gd name="T97" fmla="*/ 48 h 48"/>
                  <a:gd name="T98" fmla="*/ 224 w 286"/>
                  <a:gd name="T99" fmla="*/ 48 h 48"/>
                  <a:gd name="T100" fmla="*/ 229 w 286"/>
                  <a:gd name="T101" fmla="*/ 48 h 48"/>
                  <a:gd name="T102" fmla="*/ 234 w 286"/>
                  <a:gd name="T103" fmla="*/ 48 h 48"/>
                  <a:gd name="T104" fmla="*/ 238 w 286"/>
                  <a:gd name="T105" fmla="*/ 48 h 48"/>
                  <a:gd name="T106" fmla="*/ 243 w 286"/>
                  <a:gd name="T107" fmla="*/ 48 h 48"/>
                  <a:gd name="T108" fmla="*/ 248 w 286"/>
                  <a:gd name="T109" fmla="*/ 48 h 48"/>
                  <a:gd name="T110" fmla="*/ 252 w 286"/>
                  <a:gd name="T111" fmla="*/ 48 h 48"/>
                  <a:gd name="T112" fmla="*/ 257 w 286"/>
                  <a:gd name="T113" fmla="*/ 48 h 48"/>
                  <a:gd name="T114" fmla="*/ 261 w 286"/>
                  <a:gd name="T115" fmla="*/ 46 h 48"/>
                  <a:gd name="T116" fmla="*/ 265 w 286"/>
                  <a:gd name="T117" fmla="*/ 48 h 48"/>
                  <a:gd name="T118" fmla="*/ 269 w 286"/>
                  <a:gd name="T119" fmla="*/ 48 h 48"/>
                  <a:gd name="T120" fmla="*/ 274 w 286"/>
                  <a:gd name="T121" fmla="*/ 43 h 48"/>
                  <a:gd name="T122" fmla="*/ 278 w 286"/>
                  <a:gd name="T123" fmla="*/ 48 h 48"/>
                  <a:gd name="T124" fmla="*/ 283 w 286"/>
                  <a:gd name="T12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6" h="48">
                    <a:moveTo>
                      <a:pt x="0" y="40"/>
                    </a:moveTo>
                    <a:lnTo>
                      <a:pt x="0" y="42"/>
                    </a:lnTo>
                    <a:lnTo>
                      <a:pt x="1" y="45"/>
                    </a:lnTo>
                    <a:lnTo>
                      <a:pt x="1" y="48"/>
                    </a:lnTo>
                    <a:lnTo>
                      <a:pt x="2" y="48"/>
                    </a:lnTo>
                    <a:lnTo>
                      <a:pt x="2" y="48"/>
                    </a:lnTo>
                    <a:lnTo>
                      <a:pt x="2" y="48"/>
                    </a:lnTo>
                    <a:lnTo>
                      <a:pt x="3" y="48"/>
                    </a:lnTo>
                    <a:lnTo>
                      <a:pt x="3" y="39"/>
                    </a:lnTo>
                    <a:lnTo>
                      <a:pt x="4" y="0"/>
                    </a:lnTo>
                    <a:lnTo>
                      <a:pt x="4" y="16"/>
                    </a:lnTo>
                    <a:lnTo>
                      <a:pt x="5" y="35"/>
                    </a:lnTo>
                    <a:lnTo>
                      <a:pt x="5" y="46"/>
                    </a:lnTo>
                    <a:lnTo>
                      <a:pt x="5" y="48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7" y="48"/>
                    </a:lnTo>
                    <a:lnTo>
                      <a:pt x="7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9" y="48"/>
                    </a:lnTo>
                    <a:lnTo>
                      <a:pt x="9" y="48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1" y="48"/>
                    </a:lnTo>
                    <a:lnTo>
                      <a:pt x="11" y="46"/>
                    </a:lnTo>
                    <a:lnTo>
                      <a:pt x="11" y="45"/>
                    </a:lnTo>
                    <a:lnTo>
                      <a:pt x="11" y="45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3" y="48"/>
                    </a:lnTo>
                    <a:lnTo>
                      <a:pt x="13" y="48"/>
                    </a:lnTo>
                    <a:lnTo>
                      <a:pt x="13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5" y="48"/>
                    </a:lnTo>
                    <a:lnTo>
                      <a:pt x="15" y="48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7" y="48"/>
                    </a:lnTo>
                    <a:lnTo>
                      <a:pt x="17" y="48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9" y="48"/>
                    </a:lnTo>
                    <a:lnTo>
                      <a:pt x="19" y="48"/>
                    </a:lnTo>
                    <a:lnTo>
                      <a:pt x="19" y="48"/>
                    </a:lnTo>
                    <a:lnTo>
                      <a:pt x="20" y="48"/>
                    </a:lnTo>
                    <a:lnTo>
                      <a:pt x="20" y="48"/>
                    </a:lnTo>
                    <a:lnTo>
                      <a:pt x="21" y="48"/>
                    </a:lnTo>
                    <a:lnTo>
                      <a:pt x="21" y="47"/>
                    </a:lnTo>
                    <a:lnTo>
                      <a:pt x="22" y="47"/>
                    </a:lnTo>
                    <a:lnTo>
                      <a:pt x="22" y="48"/>
                    </a:lnTo>
                    <a:lnTo>
                      <a:pt x="22" y="48"/>
                    </a:lnTo>
                    <a:lnTo>
                      <a:pt x="23" y="48"/>
                    </a:lnTo>
                    <a:lnTo>
                      <a:pt x="23" y="48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25" y="48"/>
                    </a:lnTo>
                    <a:lnTo>
                      <a:pt x="25" y="48"/>
                    </a:lnTo>
                    <a:lnTo>
                      <a:pt x="25" y="48"/>
                    </a:lnTo>
                    <a:lnTo>
                      <a:pt x="26" y="48"/>
                    </a:lnTo>
                    <a:lnTo>
                      <a:pt x="26" y="47"/>
                    </a:lnTo>
                    <a:lnTo>
                      <a:pt x="27" y="46"/>
                    </a:lnTo>
                    <a:lnTo>
                      <a:pt x="27" y="48"/>
                    </a:lnTo>
                    <a:lnTo>
                      <a:pt x="28" y="48"/>
                    </a:lnTo>
                    <a:lnTo>
                      <a:pt x="28" y="48"/>
                    </a:lnTo>
                    <a:lnTo>
                      <a:pt x="28" y="48"/>
                    </a:lnTo>
                    <a:lnTo>
                      <a:pt x="29" y="48"/>
                    </a:lnTo>
                    <a:lnTo>
                      <a:pt x="29" y="48"/>
                    </a:lnTo>
                    <a:lnTo>
                      <a:pt x="30" y="48"/>
                    </a:lnTo>
                    <a:lnTo>
                      <a:pt x="30" y="48"/>
                    </a:lnTo>
                    <a:lnTo>
                      <a:pt x="30" y="48"/>
                    </a:lnTo>
                    <a:lnTo>
                      <a:pt x="31" y="46"/>
                    </a:lnTo>
                    <a:lnTo>
                      <a:pt x="31" y="46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3" y="48"/>
                    </a:lnTo>
                    <a:lnTo>
                      <a:pt x="33" y="48"/>
                    </a:lnTo>
                    <a:lnTo>
                      <a:pt x="33" y="48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6" y="47"/>
                    </a:lnTo>
                    <a:lnTo>
                      <a:pt x="37" y="48"/>
                    </a:lnTo>
                    <a:lnTo>
                      <a:pt x="37" y="48"/>
                    </a:lnTo>
                    <a:lnTo>
                      <a:pt x="38" y="48"/>
                    </a:lnTo>
                    <a:lnTo>
                      <a:pt x="38" y="48"/>
                    </a:lnTo>
                    <a:lnTo>
                      <a:pt x="39" y="48"/>
                    </a:lnTo>
                    <a:lnTo>
                      <a:pt x="39" y="48"/>
                    </a:lnTo>
                    <a:lnTo>
                      <a:pt x="39" y="48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41" y="48"/>
                    </a:lnTo>
                    <a:lnTo>
                      <a:pt x="41" y="48"/>
                    </a:lnTo>
                    <a:lnTo>
                      <a:pt x="42" y="48"/>
                    </a:lnTo>
                    <a:lnTo>
                      <a:pt x="42" y="48"/>
                    </a:lnTo>
                    <a:lnTo>
                      <a:pt x="42" y="48"/>
                    </a:lnTo>
                    <a:lnTo>
                      <a:pt x="43" y="48"/>
                    </a:lnTo>
                    <a:lnTo>
                      <a:pt x="43" y="48"/>
                    </a:lnTo>
                    <a:lnTo>
                      <a:pt x="44" y="48"/>
                    </a:lnTo>
                    <a:lnTo>
                      <a:pt x="44" y="48"/>
                    </a:lnTo>
                    <a:lnTo>
                      <a:pt x="45" y="48"/>
                    </a:lnTo>
                    <a:lnTo>
                      <a:pt x="45" y="48"/>
                    </a:lnTo>
                    <a:lnTo>
                      <a:pt x="45" y="48"/>
                    </a:lnTo>
                    <a:lnTo>
                      <a:pt x="46" y="48"/>
                    </a:lnTo>
                    <a:lnTo>
                      <a:pt x="46" y="48"/>
                    </a:lnTo>
                    <a:lnTo>
                      <a:pt x="47" y="48"/>
                    </a:lnTo>
                    <a:lnTo>
                      <a:pt x="47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9" y="48"/>
                    </a:lnTo>
                    <a:lnTo>
                      <a:pt x="49" y="47"/>
                    </a:lnTo>
                    <a:lnTo>
                      <a:pt x="50" y="46"/>
                    </a:lnTo>
                    <a:lnTo>
                      <a:pt x="50" y="47"/>
                    </a:lnTo>
                    <a:lnTo>
                      <a:pt x="50" y="47"/>
                    </a:lnTo>
                    <a:lnTo>
                      <a:pt x="51" y="47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2" y="48"/>
                    </a:lnTo>
                    <a:lnTo>
                      <a:pt x="52" y="48"/>
                    </a:lnTo>
                    <a:lnTo>
                      <a:pt x="53" y="48"/>
                    </a:lnTo>
                    <a:lnTo>
                      <a:pt x="53" y="48"/>
                    </a:lnTo>
                    <a:lnTo>
                      <a:pt x="53" y="48"/>
                    </a:lnTo>
                    <a:lnTo>
                      <a:pt x="54" y="48"/>
                    </a:lnTo>
                    <a:lnTo>
                      <a:pt x="54" y="48"/>
                    </a:lnTo>
                    <a:lnTo>
                      <a:pt x="55" y="48"/>
                    </a:lnTo>
                    <a:lnTo>
                      <a:pt x="55" y="48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7" y="48"/>
                    </a:lnTo>
                    <a:lnTo>
                      <a:pt x="57" y="48"/>
                    </a:lnTo>
                    <a:lnTo>
                      <a:pt x="58" y="48"/>
                    </a:lnTo>
                    <a:lnTo>
                      <a:pt x="58" y="48"/>
                    </a:lnTo>
                    <a:lnTo>
                      <a:pt x="59" y="48"/>
                    </a:lnTo>
                    <a:lnTo>
                      <a:pt x="59" y="48"/>
                    </a:lnTo>
                    <a:lnTo>
                      <a:pt x="59" y="44"/>
                    </a:lnTo>
                    <a:lnTo>
                      <a:pt x="60" y="47"/>
                    </a:lnTo>
                    <a:lnTo>
                      <a:pt x="60" y="48"/>
                    </a:lnTo>
                    <a:lnTo>
                      <a:pt x="61" y="48"/>
                    </a:lnTo>
                    <a:lnTo>
                      <a:pt x="61" y="48"/>
                    </a:lnTo>
                    <a:lnTo>
                      <a:pt x="62" y="48"/>
                    </a:lnTo>
                    <a:lnTo>
                      <a:pt x="62" y="48"/>
                    </a:lnTo>
                    <a:lnTo>
                      <a:pt x="62" y="48"/>
                    </a:lnTo>
                    <a:lnTo>
                      <a:pt x="63" y="46"/>
                    </a:lnTo>
                    <a:lnTo>
                      <a:pt x="63" y="43"/>
                    </a:lnTo>
                    <a:lnTo>
                      <a:pt x="64" y="45"/>
                    </a:lnTo>
                    <a:lnTo>
                      <a:pt x="64" y="48"/>
                    </a:lnTo>
                    <a:lnTo>
                      <a:pt x="65" y="48"/>
                    </a:lnTo>
                    <a:lnTo>
                      <a:pt x="65" y="48"/>
                    </a:lnTo>
                    <a:lnTo>
                      <a:pt x="65" y="48"/>
                    </a:lnTo>
                    <a:lnTo>
                      <a:pt x="66" y="48"/>
                    </a:lnTo>
                    <a:lnTo>
                      <a:pt x="66" y="48"/>
                    </a:lnTo>
                    <a:lnTo>
                      <a:pt x="67" y="48"/>
                    </a:lnTo>
                    <a:lnTo>
                      <a:pt x="67" y="48"/>
                    </a:lnTo>
                    <a:lnTo>
                      <a:pt x="67" y="48"/>
                    </a:lnTo>
                    <a:lnTo>
                      <a:pt x="68" y="48"/>
                    </a:lnTo>
                    <a:lnTo>
                      <a:pt x="68" y="48"/>
                    </a:lnTo>
                    <a:lnTo>
                      <a:pt x="69" y="48"/>
                    </a:lnTo>
                    <a:lnTo>
                      <a:pt x="69" y="45"/>
                    </a:lnTo>
                    <a:lnTo>
                      <a:pt x="69" y="45"/>
                    </a:lnTo>
                    <a:lnTo>
                      <a:pt x="70" y="48"/>
                    </a:lnTo>
                    <a:lnTo>
                      <a:pt x="70" y="48"/>
                    </a:lnTo>
                    <a:lnTo>
                      <a:pt x="70" y="48"/>
                    </a:lnTo>
                    <a:lnTo>
                      <a:pt x="71" y="48"/>
                    </a:lnTo>
                    <a:lnTo>
                      <a:pt x="71" y="48"/>
                    </a:lnTo>
                    <a:lnTo>
                      <a:pt x="72" y="48"/>
                    </a:lnTo>
                    <a:lnTo>
                      <a:pt x="72" y="48"/>
                    </a:lnTo>
                    <a:lnTo>
                      <a:pt x="73" y="48"/>
                    </a:lnTo>
                    <a:lnTo>
                      <a:pt x="73" y="48"/>
                    </a:lnTo>
                    <a:lnTo>
                      <a:pt x="73" y="48"/>
                    </a:lnTo>
                    <a:lnTo>
                      <a:pt x="74" y="48"/>
                    </a:lnTo>
                    <a:lnTo>
                      <a:pt x="74" y="48"/>
                    </a:lnTo>
                    <a:lnTo>
                      <a:pt x="75" y="48"/>
                    </a:lnTo>
                    <a:lnTo>
                      <a:pt x="75" y="48"/>
                    </a:lnTo>
                    <a:lnTo>
                      <a:pt x="76" y="47"/>
                    </a:lnTo>
                    <a:lnTo>
                      <a:pt x="76" y="46"/>
                    </a:lnTo>
                    <a:lnTo>
                      <a:pt x="76" y="44"/>
                    </a:lnTo>
                    <a:lnTo>
                      <a:pt x="77" y="43"/>
                    </a:lnTo>
                    <a:lnTo>
                      <a:pt x="77" y="44"/>
                    </a:lnTo>
                    <a:lnTo>
                      <a:pt x="78" y="41"/>
                    </a:lnTo>
                    <a:lnTo>
                      <a:pt x="78" y="40"/>
                    </a:lnTo>
                    <a:lnTo>
                      <a:pt x="78" y="45"/>
                    </a:lnTo>
                    <a:lnTo>
                      <a:pt x="79" y="48"/>
                    </a:lnTo>
                    <a:lnTo>
                      <a:pt x="79" y="48"/>
                    </a:lnTo>
                    <a:lnTo>
                      <a:pt x="79" y="48"/>
                    </a:lnTo>
                    <a:lnTo>
                      <a:pt x="80" y="48"/>
                    </a:lnTo>
                    <a:lnTo>
                      <a:pt x="80" y="48"/>
                    </a:lnTo>
                    <a:lnTo>
                      <a:pt x="81" y="48"/>
                    </a:lnTo>
                    <a:lnTo>
                      <a:pt x="81" y="46"/>
                    </a:lnTo>
                    <a:lnTo>
                      <a:pt x="82" y="47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83" y="46"/>
                    </a:lnTo>
                    <a:lnTo>
                      <a:pt x="83" y="47"/>
                    </a:lnTo>
                    <a:lnTo>
                      <a:pt x="83" y="48"/>
                    </a:lnTo>
                    <a:lnTo>
                      <a:pt x="84" y="47"/>
                    </a:lnTo>
                    <a:lnTo>
                      <a:pt x="84" y="48"/>
                    </a:lnTo>
                    <a:lnTo>
                      <a:pt x="84" y="48"/>
                    </a:lnTo>
                    <a:lnTo>
                      <a:pt x="85" y="48"/>
                    </a:lnTo>
                    <a:lnTo>
                      <a:pt x="85" y="48"/>
                    </a:lnTo>
                    <a:lnTo>
                      <a:pt x="86" y="48"/>
                    </a:lnTo>
                    <a:lnTo>
                      <a:pt x="86" y="48"/>
                    </a:lnTo>
                    <a:lnTo>
                      <a:pt x="87" y="48"/>
                    </a:lnTo>
                    <a:lnTo>
                      <a:pt x="87" y="46"/>
                    </a:lnTo>
                    <a:lnTo>
                      <a:pt x="87" y="39"/>
                    </a:lnTo>
                    <a:lnTo>
                      <a:pt x="87" y="41"/>
                    </a:lnTo>
                    <a:lnTo>
                      <a:pt x="88" y="48"/>
                    </a:lnTo>
                    <a:lnTo>
                      <a:pt x="88" y="48"/>
                    </a:lnTo>
                    <a:lnTo>
                      <a:pt x="89" y="48"/>
                    </a:lnTo>
                    <a:lnTo>
                      <a:pt x="89" y="48"/>
                    </a:lnTo>
                    <a:lnTo>
                      <a:pt x="90" y="48"/>
                    </a:lnTo>
                    <a:lnTo>
                      <a:pt x="90" y="48"/>
                    </a:lnTo>
                    <a:lnTo>
                      <a:pt x="90" y="48"/>
                    </a:lnTo>
                    <a:lnTo>
                      <a:pt x="91" y="48"/>
                    </a:lnTo>
                    <a:lnTo>
                      <a:pt x="91" y="48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93" y="48"/>
                    </a:lnTo>
                    <a:lnTo>
                      <a:pt x="93" y="48"/>
                    </a:lnTo>
                    <a:lnTo>
                      <a:pt x="93" y="48"/>
                    </a:lnTo>
                    <a:lnTo>
                      <a:pt x="94" y="48"/>
                    </a:lnTo>
                    <a:lnTo>
                      <a:pt x="94" y="48"/>
                    </a:lnTo>
                    <a:lnTo>
                      <a:pt x="95" y="48"/>
                    </a:lnTo>
                    <a:lnTo>
                      <a:pt x="95" y="48"/>
                    </a:lnTo>
                    <a:lnTo>
                      <a:pt x="96" y="48"/>
                    </a:lnTo>
                    <a:lnTo>
                      <a:pt x="96" y="48"/>
                    </a:lnTo>
                    <a:lnTo>
                      <a:pt x="96" y="48"/>
                    </a:lnTo>
                    <a:lnTo>
                      <a:pt x="97" y="48"/>
                    </a:lnTo>
                    <a:lnTo>
                      <a:pt x="97" y="48"/>
                    </a:lnTo>
                    <a:lnTo>
                      <a:pt x="98" y="48"/>
                    </a:lnTo>
                    <a:lnTo>
                      <a:pt x="98" y="48"/>
                    </a:lnTo>
                    <a:lnTo>
                      <a:pt x="99" y="48"/>
                    </a:lnTo>
                    <a:lnTo>
                      <a:pt x="99" y="48"/>
                    </a:lnTo>
                    <a:lnTo>
                      <a:pt x="99" y="48"/>
                    </a:lnTo>
                    <a:lnTo>
                      <a:pt x="100" y="48"/>
                    </a:lnTo>
                    <a:lnTo>
                      <a:pt x="100" y="48"/>
                    </a:lnTo>
                    <a:lnTo>
                      <a:pt x="101" y="48"/>
                    </a:lnTo>
                    <a:lnTo>
                      <a:pt x="101" y="48"/>
                    </a:lnTo>
                    <a:lnTo>
                      <a:pt x="102" y="48"/>
                    </a:lnTo>
                    <a:lnTo>
                      <a:pt x="102" y="48"/>
                    </a:lnTo>
                    <a:lnTo>
                      <a:pt x="102" y="48"/>
                    </a:lnTo>
                    <a:lnTo>
                      <a:pt x="103" y="48"/>
                    </a:lnTo>
                    <a:lnTo>
                      <a:pt x="103" y="48"/>
                    </a:lnTo>
                    <a:lnTo>
                      <a:pt x="104" y="48"/>
                    </a:lnTo>
                    <a:lnTo>
                      <a:pt x="104" y="48"/>
                    </a:lnTo>
                    <a:lnTo>
                      <a:pt x="104" y="48"/>
                    </a:lnTo>
                    <a:lnTo>
                      <a:pt x="105" y="48"/>
                    </a:lnTo>
                    <a:lnTo>
                      <a:pt x="105" y="45"/>
                    </a:lnTo>
                    <a:lnTo>
                      <a:pt x="105" y="47"/>
                    </a:lnTo>
                    <a:lnTo>
                      <a:pt x="106" y="48"/>
                    </a:lnTo>
                    <a:lnTo>
                      <a:pt x="106" y="48"/>
                    </a:lnTo>
                    <a:lnTo>
                      <a:pt x="107" y="48"/>
                    </a:lnTo>
                    <a:lnTo>
                      <a:pt x="107" y="48"/>
                    </a:lnTo>
                    <a:lnTo>
                      <a:pt x="107" y="48"/>
                    </a:lnTo>
                    <a:lnTo>
                      <a:pt x="108" y="48"/>
                    </a:lnTo>
                    <a:lnTo>
                      <a:pt x="108" y="48"/>
                    </a:lnTo>
                    <a:lnTo>
                      <a:pt x="109" y="48"/>
                    </a:lnTo>
                    <a:lnTo>
                      <a:pt x="109" y="48"/>
                    </a:lnTo>
                    <a:lnTo>
                      <a:pt x="110" y="48"/>
                    </a:lnTo>
                    <a:lnTo>
                      <a:pt x="110" y="48"/>
                    </a:lnTo>
                    <a:lnTo>
                      <a:pt x="110" y="47"/>
                    </a:lnTo>
                    <a:lnTo>
                      <a:pt x="110" y="48"/>
                    </a:lnTo>
                    <a:lnTo>
                      <a:pt x="111" y="48"/>
                    </a:lnTo>
                    <a:lnTo>
                      <a:pt x="111" y="48"/>
                    </a:lnTo>
                    <a:lnTo>
                      <a:pt x="112" y="48"/>
                    </a:lnTo>
                    <a:lnTo>
                      <a:pt x="112" y="48"/>
                    </a:lnTo>
                    <a:lnTo>
                      <a:pt x="113" y="48"/>
                    </a:lnTo>
                    <a:lnTo>
                      <a:pt x="113" y="48"/>
                    </a:lnTo>
                    <a:lnTo>
                      <a:pt x="113" y="48"/>
                    </a:lnTo>
                    <a:lnTo>
                      <a:pt x="114" y="48"/>
                    </a:lnTo>
                    <a:lnTo>
                      <a:pt x="114" y="48"/>
                    </a:lnTo>
                    <a:lnTo>
                      <a:pt x="114" y="47"/>
                    </a:lnTo>
                    <a:lnTo>
                      <a:pt x="115" y="46"/>
                    </a:lnTo>
                    <a:lnTo>
                      <a:pt x="115" y="48"/>
                    </a:lnTo>
                    <a:lnTo>
                      <a:pt x="116" y="48"/>
                    </a:lnTo>
                    <a:lnTo>
                      <a:pt x="116" y="48"/>
                    </a:lnTo>
                    <a:lnTo>
                      <a:pt x="116" y="48"/>
                    </a:lnTo>
                    <a:lnTo>
                      <a:pt x="117" y="48"/>
                    </a:lnTo>
                    <a:lnTo>
                      <a:pt x="117" y="48"/>
                    </a:lnTo>
                    <a:lnTo>
                      <a:pt x="118" y="48"/>
                    </a:lnTo>
                    <a:lnTo>
                      <a:pt x="118" y="48"/>
                    </a:lnTo>
                    <a:lnTo>
                      <a:pt x="119" y="48"/>
                    </a:lnTo>
                    <a:lnTo>
                      <a:pt x="119" y="48"/>
                    </a:lnTo>
                    <a:lnTo>
                      <a:pt x="119" y="48"/>
                    </a:lnTo>
                    <a:lnTo>
                      <a:pt x="120" y="48"/>
                    </a:lnTo>
                    <a:lnTo>
                      <a:pt x="120" y="48"/>
                    </a:lnTo>
                    <a:lnTo>
                      <a:pt x="121" y="48"/>
                    </a:lnTo>
                    <a:lnTo>
                      <a:pt x="121" y="48"/>
                    </a:lnTo>
                    <a:lnTo>
                      <a:pt x="121" y="48"/>
                    </a:lnTo>
                    <a:lnTo>
                      <a:pt x="122" y="48"/>
                    </a:lnTo>
                    <a:lnTo>
                      <a:pt x="122" y="48"/>
                    </a:lnTo>
                    <a:lnTo>
                      <a:pt x="123" y="48"/>
                    </a:lnTo>
                    <a:lnTo>
                      <a:pt x="123" y="47"/>
                    </a:lnTo>
                    <a:lnTo>
                      <a:pt x="124" y="47"/>
                    </a:lnTo>
                    <a:lnTo>
                      <a:pt x="124" y="48"/>
                    </a:lnTo>
                    <a:lnTo>
                      <a:pt x="124" y="48"/>
                    </a:lnTo>
                    <a:lnTo>
                      <a:pt x="125" y="48"/>
                    </a:lnTo>
                    <a:lnTo>
                      <a:pt x="125" y="48"/>
                    </a:lnTo>
                    <a:lnTo>
                      <a:pt x="126" y="48"/>
                    </a:lnTo>
                    <a:lnTo>
                      <a:pt x="126" y="46"/>
                    </a:lnTo>
                    <a:lnTo>
                      <a:pt x="127" y="48"/>
                    </a:lnTo>
                    <a:lnTo>
                      <a:pt x="127" y="48"/>
                    </a:lnTo>
                    <a:lnTo>
                      <a:pt x="127" y="48"/>
                    </a:lnTo>
                    <a:lnTo>
                      <a:pt x="128" y="48"/>
                    </a:lnTo>
                    <a:lnTo>
                      <a:pt x="128" y="48"/>
                    </a:lnTo>
                    <a:lnTo>
                      <a:pt x="129" y="48"/>
                    </a:lnTo>
                    <a:lnTo>
                      <a:pt x="129" y="47"/>
                    </a:lnTo>
                    <a:lnTo>
                      <a:pt x="130" y="46"/>
                    </a:lnTo>
                    <a:lnTo>
                      <a:pt x="130" y="45"/>
                    </a:lnTo>
                    <a:lnTo>
                      <a:pt x="130" y="47"/>
                    </a:lnTo>
                    <a:lnTo>
                      <a:pt x="131" y="48"/>
                    </a:lnTo>
                    <a:lnTo>
                      <a:pt x="131" y="48"/>
                    </a:lnTo>
                    <a:lnTo>
                      <a:pt x="132" y="48"/>
                    </a:lnTo>
                    <a:lnTo>
                      <a:pt x="132" y="48"/>
                    </a:lnTo>
                    <a:lnTo>
                      <a:pt x="133" y="48"/>
                    </a:lnTo>
                    <a:lnTo>
                      <a:pt x="133" y="48"/>
                    </a:lnTo>
                    <a:lnTo>
                      <a:pt x="133" y="48"/>
                    </a:lnTo>
                    <a:lnTo>
                      <a:pt x="134" y="48"/>
                    </a:lnTo>
                    <a:lnTo>
                      <a:pt x="134" y="48"/>
                    </a:lnTo>
                    <a:lnTo>
                      <a:pt x="135" y="45"/>
                    </a:lnTo>
                    <a:lnTo>
                      <a:pt x="135" y="44"/>
                    </a:lnTo>
                    <a:lnTo>
                      <a:pt x="136" y="46"/>
                    </a:lnTo>
                    <a:lnTo>
                      <a:pt x="136" y="46"/>
                    </a:lnTo>
                    <a:lnTo>
                      <a:pt x="136" y="46"/>
                    </a:lnTo>
                    <a:lnTo>
                      <a:pt x="137" y="48"/>
                    </a:lnTo>
                    <a:lnTo>
                      <a:pt x="137" y="48"/>
                    </a:lnTo>
                    <a:lnTo>
                      <a:pt x="137" y="48"/>
                    </a:lnTo>
                    <a:lnTo>
                      <a:pt x="138" y="48"/>
                    </a:lnTo>
                    <a:lnTo>
                      <a:pt x="138" y="48"/>
                    </a:lnTo>
                    <a:lnTo>
                      <a:pt x="138" y="48"/>
                    </a:lnTo>
                    <a:lnTo>
                      <a:pt x="139" y="48"/>
                    </a:lnTo>
                    <a:lnTo>
                      <a:pt x="139" y="48"/>
                    </a:lnTo>
                    <a:lnTo>
                      <a:pt x="140" y="48"/>
                    </a:lnTo>
                    <a:lnTo>
                      <a:pt x="140" y="48"/>
                    </a:lnTo>
                    <a:lnTo>
                      <a:pt x="141" y="48"/>
                    </a:lnTo>
                    <a:lnTo>
                      <a:pt x="141" y="48"/>
                    </a:lnTo>
                    <a:lnTo>
                      <a:pt x="141" y="48"/>
                    </a:lnTo>
                    <a:lnTo>
                      <a:pt x="141" y="46"/>
                    </a:lnTo>
                    <a:lnTo>
                      <a:pt x="142" y="46"/>
                    </a:lnTo>
                    <a:lnTo>
                      <a:pt x="142" y="48"/>
                    </a:lnTo>
                    <a:lnTo>
                      <a:pt x="143" y="46"/>
                    </a:lnTo>
                    <a:lnTo>
                      <a:pt x="143" y="48"/>
                    </a:lnTo>
                    <a:lnTo>
                      <a:pt x="144" y="48"/>
                    </a:lnTo>
                    <a:lnTo>
                      <a:pt x="144" y="48"/>
                    </a:lnTo>
                    <a:lnTo>
                      <a:pt x="144" y="48"/>
                    </a:lnTo>
                    <a:lnTo>
                      <a:pt x="145" y="48"/>
                    </a:lnTo>
                    <a:lnTo>
                      <a:pt x="145" y="47"/>
                    </a:lnTo>
                    <a:lnTo>
                      <a:pt x="146" y="48"/>
                    </a:lnTo>
                    <a:lnTo>
                      <a:pt x="146" y="48"/>
                    </a:lnTo>
                    <a:lnTo>
                      <a:pt x="146" y="48"/>
                    </a:lnTo>
                    <a:lnTo>
                      <a:pt x="147" y="48"/>
                    </a:lnTo>
                    <a:lnTo>
                      <a:pt x="147" y="48"/>
                    </a:lnTo>
                    <a:lnTo>
                      <a:pt x="147" y="48"/>
                    </a:lnTo>
                    <a:lnTo>
                      <a:pt x="148" y="48"/>
                    </a:lnTo>
                    <a:lnTo>
                      <a:pt x="148" y="48"/>
                    </a:lnTo>
                    <a:lnTo>
                      <a:pt x="149" y="48"/>
                    </a:lnTo>
                    <a:lnTo>
                      <a:pt x="149" y="48"/>
                    </a:lnTo>
                    <a:lnTo>
                      <a:pt x="150" y="48"/>
                    </a:lnTo>
                    <a:lnTo>
                      <a:pt x="150" y="48"/>
                    </a:lnTo>
                    <a:lnTo>
                      <a:pt x="150" y="48"/>
                    </a:lnTo>
                    <a:lnTo>
                      <a:pt x="150" y="48"/>
                    </a:lnTo>
                    <a:lnTo>
                      <a:pt x="151" y="48"/>
                    </a:lnTo>
                    <a:lnTo>
                      <a:pt x="151" y="48"/>
                    </a:lnTo>
                    <a:lnTo>
                      <a:pt x="152" y="48"/>
                    </a:lnTo>
                    <a:lnTo>
                      <a:pt x="152" y="44"/>
                    </a:lnTo>
                    <a:lnTo>
                      <a:pt x="153" y="47"/>
                    </a:lnTo>
                    <a:lnTo>
                      <a:pt x="153" y="48"/>
                    </a:lnTo>
                    <a:lnTo>
                      <a:pt x="153" y="48"/>
                    </a:lnTo>
                    <a:lnTo>
                      <a:pt x="154" y="48"/>
                    </a:lnTo>
                    <a:lnTo>
                      <a:pt x="154" y="48"/>
                    </a:lnTo>
                    <a:lnTo>
                      <a:pt x="155" y="48"/>
                    </a:lnTo>
                    <a:lnTo>
                      <a:pt x="155" y="48"/>
                    </a:lnTo>
                    <a:lnTo>
                      <a:pt x="156" y="48"/>
                    </a:lnTo>
                    <a:lnTo>
                      <a:pt x="156" y="48"/>
                    </a:lnTo>
                    <a:lnTo>
                      <a:pt x="156" y="48"/>
                    </a:lnTo>
                    <a:lnTo>
                      <a:pt x="157" y="48"/>
                    </a:lnTo>
                    <a:lnTo>
                      <a:pt x="157" y="48"/>
                    </a:lnTo>
                    <a:lnTo>
                      <a:pt x="158" y="48"/>
                    </a:lnTo>
                    <a:lnTo>
                      <a:pt x="158" y="48"/>
                    </a:lnTo>
                    <a:lnTo>
                      <a:pt x="158" y="48"/>
                    </a:lnTo>
                    <a:lnTo>
                      <a:pt x="159" y="48"/>
                    </a:lnTo>
                    <a:lnTo>
                      <a:pt x="159" y="47"/>
                    </a:lnTo>
                    <a:lnTo>
                      <a:pt x="160" y="48"/>
                    </a:lnTo>
                    <a:lnTo>
                      <a:pt x="160" y="48"/>
                    </a:lnTo>
                    <a:lnTo>
                      <a:pt x="161" y="48"/>
                    </a:lnTo>
                    <a:lnTo>
                      <a:pt x="161" y="48"/>
                    </a:lnTo>
                    <a:lnTo>
                      <a:pt x="161" y="46"/>
                    </a:lnTo>
                    <a:lnTo>
                      <a:pt x="162" y="45"/>
                    </a:lnTo>
                    <a:lnTo>
                      <a:pt x="162" y="45"/>
                    </a:lnTo>
                    <a:lnTo>
                      <a:pt x="163" y="48"/>
                    </a:lnTo>
                    <a:lnTo>
                      <a:pt x="163" y="48"/>
                    </a:lnTo>
                    <a:lnTo>
                      <a:pt x="164" y="48"/>
                    </a:lnTo>
                    <a:lnTo>
                      <a:pt x="164" y="48"/>
                    </a:lnTo>
                    <a:lnTo>
                      <a:pt x="164" y="48"/>
                    </a:lnTo>
                    <a:lnTo>
                      <a:pt x="165" y="48"/>
                    </a:lnTo>
                    <a:lnTo>
                      <a:pt x="165" y="48"/>
                    </a:lnTo>
                    <a:lnTo>
                      <a:pt x="166" y="48"/>
                    </a:lnTo>
                    <a:lnTo>
                      <a:pt x="166" y="48"/>
                    </a:lnTo>
                    <a:lnTo>
                      <a:pt x="167" y="47"/>
                    </a:lnTo>
                    <a:lnTo>
                      <a:pt x="167" y="48"/>
                    </a:lnTo>
                    <a:lnTo>
                      <a:pt x="167" y="47"/>
                    </a:lnTo>
                    <a:lnTo>
                      <a:pt x="168" y="44"/>
                    </a:lnTo>
                    <a:lnTo>
                      <a:pt x="168" y="47"/>
                    </a:lnTo>
                    <a:lnTo>
                      <a:pt x="168" y="48"/>
                    </a:lnTo>
                    <a:lnTo>
                      <a:pt x="169" y="48"/>
                    </a:lnTo>
                    <a:lnTo>
                      <a:pt x="169" y="48"/>
                    </a:lnTo>
                    <a:lnTo>
                      <a:pt x="170" y="48"/>
                    </a:lnTo>
                    <a:lnTo>
                      <a:pt x="170" y="48"/>
                    </a:lnTo>
                    <a:lnTo>
                      <a:pt x="170" y="47"/>
                    </a:lnTo>
                    <a:lnTo>
                      <a:pt x="171" y="48"/>
                    </a:lnTo>
                    <a:lnTo>
                      <a:pt x="171" y="47"/>
                    </a:lnTo>
                    <a:lnTo>
                      <a:pt x="172" y="48"/>
                    </a:lnTo>
                    <a:lnTo>
                      <a:pt x="172" y="48"/>
                    </a:lnTo>
                    <a:lnTo>
                      <a:pt x="173" y="48"/>
                    </a:lnTo>
                    <a:lnTo>
                      <a:pt x="173" y="48"/>
                    </a:lnTo>
                    <a:lnTo>
                      <a:pt x="173" y="48"/>
                    </a:lnTo>
                    <a:lnTo>
                      <a:pt x="174" y="48"/>
                    </a:lnTo>
                    <a:lnTo>
                      <a:pt x="174" y="48"/>
                    </a:lnTo>
                    <a:lnTo>
                      <a:pt x="175" y="48"/>
                    </a:lnTo>
                    <a:lnTo>
                      <a:pt x="175" y="48"/>
                    </a:lnTo>
                    <a:lnTo>
                      <a:pt x="175" y="48"/>
                    </a:lnTo>
                    <a:lnTo>
                      <a:pt x="176" y="48"/>
                    </a:lnTo>
                    <a:lnTo>
                      <a:pt x="176" y="47"/>
                    </a:lnTo>
                    <a:lnTo>
                      <a:pt x="177" y="45"/>
                    </a:lnTo>
                    <a:lnTo>
                      <a:pt x="177" y="46"/>
                    </a:lnTo>
                    <a:lnTo>
                      <a:pt x="177" y="48"/>
                    </a:lnTo>
                    <a:lnTo>
                      <a:pt x="178" y="47"/>
                    </a:lnTo>
                    <a:lnTo>
                      <a:pt x="178" y="47"/>
                    </a:lnTo>
                    <a:lnTo>
                      <a:pt x="178" y="48"/>
                    </a:lnTo>
                    <a:lnTo>
                      <a:pt x="179" y="48"/>
                    </a:lnTo>
                    <a:lnTo>
                      <a:pt x="179" y="48"/>
                    </a:lnTo>
                    <a:lnTo>
                      <a:pt x="180" y="48"/>
                    </a:lnTo>
                    <a:lnTo>
                      <a:pt x="180" y="48"/>
                    </a:lnTo>
                    <a:lnTo>
                      <a:pt x="181" y="48"/>
                    </a:lnTo>
                    <a:lnTo>
                      <a:pt x="181" y="46"/>
                    </a:lnTo>
                    <a:lnTo>
                      <a:pt x="181" y="45"/>
                    </a:lnTo>
                    <a:lnTo>
                      <a:pt x="182" y="41"/>
                    </a:lnTo>
                    <a:lnTo>
                      <a:pt x="182" y="46"/>
                    </a:lnTo>
                    <a:lnTo>
                      <a:pt x="182" y="48"/>
                    </a:lnTo>
                    <a:lnTo>
                      <a:pt x="183" y="48"/>
                    </a:lnTo>
                    <a:lnTo>
                      <a:pt x="183" y="48"/>
                    </a:lnTo>
                    <a:lnTo>
                      <a:pt x="184" y="48"/>
                    </a:lnTo>
                    <a:lnTo>
                      <a:pt x="184" y="48"/>
                    </a:lnTo>
                    <a:lnTo>
                      <a:pt x="184" y="48"/>
                    </a:lnTo>
                    <a:lnTo>
                      <a:pt x="185" y="47"/>
                    </a:lnTo>
                    <a:lnTo>
                      <a:pt x="185" y="47"/>
                    </a:lnTo>
                    <a:lnTo>
                      <a:pt x="186" y="48"/>
                    </a:lnTo>
                    <a:lnTo>
                      <a:pt x="186" y="48"/>
                    </a:lnTo>
                    <a:lnTo>
                      <a:pt x="187" y="48"/>
                    </a:lnTo>
                    <a:lnTo>
                      <a:pt x="187" y="48"/>
                    </a:lnTo>
                    <a:lnTo>
                      <a:pt x="187" y="48"/>
                    </a:lnTo>
                    <a:lnTo>
                      <a:pt x="187" y="48"/>
                    </a:lnTo>
                    <a:lnTo>
                      <a:pt x="188" y="48"/>
                    </a:lnTo>
                    <a:lnTo>
                      <a:pt x="188" y="48"/>
                    </a:lnTo>
                    <a:lnTo>
                      <a:pt x="189" y="48"/>
                    </a:lnTo>
                    <a:lnTo>
                      <a:pt x="189" y="46"/>
                    </a:lnTo>
                    <a:lnTo>
                      <a:pt x="190" y="41"/>
                    </a:lnTo>
                    <a:lnTo>
                      <a:pt x="190" y="40"/>
                    </a:lnTo>
                    <a:lnTo>
                      <a:pt x="190" y="41"/>
                    </a:lnTo>
                    <a:lnTo>
                      <a:pt x="191" y="48"/>
                    </a:lnTo>
                    <a:lnTo>
                      <a:pt x="191" y="48"/>
                    </a:lnTo>
                    <a:lnTo>
                      <a:pt x="192" y="48"/>
                    </a:lnTo>
                    <a:lnTo>
                      <a:pt x="192" y="48"/>
                    </a:lnTo>
                    <a:lnTo>
                      <a:pt x="193" y="48"/>
                    </a:lnTo>
                    <a:lnTo>
                      <a:pt x="193" y="48"/>
                    </a:lnTo>
                    <a:lnTo>
                      <a:pt x="193" y="48"/>
                    </a:lnTo>
                    <a:lnTo>
                      <a:pt x="194" y="48"/>
                    </a:lnTo>
                    <a:lnTo>
                      <a:pt x="194" y="47"/>
                    </a:lnTo>
                    <a:lnTo>
                      <a:pt x="195" y="48"/>
                    </a:lnTo>
                    <a:lnTo>
                      <a:pt x="195" y="46"/>
                    </a:lnTo>
                    <a:lnTo>
                      <a:pt x="195" y="42"/>
                    </a:lnTo>
                    <a:lnTo>
                      <a:pt x="195" y="38"/>
                    </a:lnTo>
                    <a:lnTo>
                      <a:pt x="196" y="42"/>
                    </a:lnTo>
                    <a:lnTo>
                      <a:pt x="196" y="48"/>
                    </a:lnTo>
                    <a:lnTo>
                      <a:pt x="197" y="46"/>
                    </a:lnTo>
                    <a:lnTo>
                      <a:pt x="197" y="40"/>
                    </a:lnTo>
                    <a:lnTo>
                      <a:pt x="198" y="44"/>
                    </a:lnTo>
                    <a:lnTo>
                      <a:pt x="198" y="48"/>
                    </a:lnTo>
                    <a:lnTo>
                      <a:pt x="198" y="48"/>
                    </a:lnTo>
                    <a:lnTo>
                      <a:pt x="199" y="48"/>
                    </a:lnTo>
                    <a:lnTo>
                      <a:pt x="199" y="48"/>
                    </a:lnTo>
                    <a:lnTo>
                      <a:pt x="200" y="47"/>
                    </a:lnTo>
                    <a:lnTo>
                      <a:pt x="200" y="41"/>
                    </a:lnTo>
                    <a:lnTo>
                      <a:pt x="200" y="36"/>
                    </a:lnTo>
                    <a:lnTo>
                      <a:pt x="201" y="42"/>
                    </a:lnTo>
                    <a:lnTo>
                      <a:pt x="201" y="42"/>
                    </a:lnTo>
                    <a:lnTo>
                      <a:pt x="201" y="43"/>
                    </a:lnTo>
                    <a:lnTo>
                      <a:pt x="202" y="45"/>
                    </a:lnTo>
                    <a:lnTo>
                      <a:pt x="202" y="46"/>
                    </a:lnTo>
                    <a:lnTo>
                      <a:pt x="203" y="48"/>
                    </a:lnTo>
                    <a:lnTo>
                      <a:pt x="203" y="48"/>
                    </a:lnTo>
                    <a:lnTo>
                      <a:pt x="204" y="48"/>
                    </a:lnTo>
                    <a:lnTo>
                      <a:pt x="204" y="47"/>
                    </a:lnTo>
                    <a:lnTo>
                      <a:pt x="204" y="48"/>
                    </a:lnTo>
                    <a:lnTo>
                      <a:pt x="205" y="47"/>
                    </a:lnTo>
                    <a:lnTo>
                      <a:pt x="205" y="46"/>
                    </a:lnTo>
                    <a:lnTo>
                      <a:pt x="206" y="48"/>
                    </a:lnTo>
                    <a:lnTo>
                      <a:pt x="206" y="48"/>
                    </a:lnTo>
                    <a:lnTo>
                      <a:pt x="207" y="48"/>
                    </a:lnTo>
                    <a:lnTo>
                      <a:pt x="207" y="48"/>
                    </a:lnTo>
                    <a:lnTo>
                      <a:pt x="207" y="46"/>
                    </a:lnTo>
                    <a:lnTo>
                      <a:pt x="208" y="42"/>
                    </a:lnTo>
                    <a:lnTo>
                      <a:pt x="208" y="41"/>
                    </a:lnTo>
                    <a:lnTo>
                      <a:pt x="209" y="45"/>
                    </a:lnTo>
                    <a:lnTo>
                      <a:pt x="209" y="48"/>
                    </a:lnTo>
                    <a:lnTo>
                      <a:pt x="210" y="48"/>
                    </a:lnTo>
                    <a:lnTo>
                      <a:pt x="210" y="48"/>
                    </a:lnTo>
                    <a:lnTo>
                      <a:pt x="210" y="48"/>
                    </a:lnTo>
                    <a:lnTo>
                      <a:pt x="211" y="48"/>
                    </a:lnTo>
                    <a:lnTo>
                      <a:pt x="211" y="48"/>
                    </a:lnTo>
                    <a:lnTo>
                      <a:pt x="212" y="48"/>
                    </a:lnTo>
                    <a:lnTo>
                      <a:pt x="212" y="48"/>
                    </a:lnTo>
                    <a:lnTo>
                      <a:pt x="212" y="47"/>
                    </a:lnTo>
                    <a:lnTo>
                      <a:pt x="213" y="44"/>
                    </a:lnTo>
                    <a:lnTo>
                      <a:pt x="213" y="46"/>
                    </a:lnTo>
                    <a:lnTo>
                      <a:pt x="213" y="48"/>
                    </a:lnTo>
                    <a:lnTo>
                      <a:pt x="214" y="48"/>
                    </a:lnTo>
                    <a:lnTo>
                      <a:pt x="214" y="48"/>
                    </a:lnTo>
                    <a:lnTo>
                      <a:pt x="215" y="48"/>
                    </a:lnTo>
                    <a:lnTo>
                      <a:pt x="215" y="48"/>
                    </a:lnTo>
                    <a:lnTo>
                      <a:pt x="215" y="48"/>
                    </a:lnTo>
                    <a:lnTo>
                      <a:pt x="216" y="48"/>
                    </a:lnTo>
                    <a:lnTo>
                      <a:pt x="216" y="48"/>
                    </a:lnTo>
                    <a:lnTo>
                      <a:pt x="217" y="48"/>
                    </a:lnTo>
                    <a:lnTo>
                      <a:pt x="217" y="48"/>
                    </a:lnTo>
                    <a:lnTo>
                      <a:pt x="218" y="48"/>
                    </a:lnTo>
                    <a:lnTo>
                      <a:pt x="218" y="46"/>
                    </a:lnTo>
                    <a:lnTo>
                      <a:pt x="218" y="48"/>
                    </a:lnTo>
                    <a:lnTo>
                      <a:pt x="218" y="48"/>
                    </a:lnTo>
                    <a:lnTo>
                      <a:pt x="219" y="48"/>
                    </a:lnTo>
                    <a:lnTo>
                      <a:pt x="219" y="48"/>
                    </a:lnTo>
                    <a:lnTo>
                      <a:pt x="220" y="48"/>
                    </a:lnTo>
                    <a:lnTo>
                      <a:pt x="220" y="48"/>
                    </a:lnTo>
                    <a:lnTo>
                      <a:pt x="221" y="48"/>
                    </a:lnTo>
                    <a:lnTo>
                      <a:pt x="221" y="48"/>
                    </a:lnTo>
                    <a:lnTo>
                      <a:pt x="221" y="48"/>
                    </a:lnTo>
                    <a:lnTo>
                      <a:pt x="222" y="48"/>
                    </a:lnTo>
                    <a:lnTo>
                      <a:pt x="222" y="48"/>
                    </a:lnTo>
                    <a:lnTo>
                      <a:pt x="223" y="48"/>
                    </a:lnTo>
                    <a:lnTo>
                      <a:pt x="223" y="48"/>
                    </a:lnTo>
                    <a:lnTo>
                      <a:pt x="224" y="48"/>
                    </a:lnTo>
                    <a:lnTo>
                      <a:pt x="224" y="48"/>
                    </a:lnTo>
                    <a:lnTo>
                      <a:pt x="224" y="48"/>
                    </a:lnTo>
                    <a:lnTo>
                      <a:pt x="225" y="48"/>
                    </a:lnTo>
                    <a:lnTo>
                      <a:pt x="225" y="48"/>
                    </a:lnTo>
                    <a:lnTo>
                      <a:pt x="226" y="48"/>
                    </a:lnTo>
                    <a:lnTo>
                      <a:pt x="226" y="48"/>
                    </a:lnTo>
                    <a:lnTo>
                      <a:pt x="227" y="48"/>
                    </a:lnTo>
                    <a:lnTo>
                      <a:pt x="227" y="48"/>
                    </a:lnTo>
                    <a:lnTo>
                      <a:pt x="227" y="47"/>
                    </a:lnTo>
                    <a:lnTo>
                      <a:pt x="228" y="47"/>
                    </a:lnTo>
                    <a:lnTo>
                      <a:pt x="228" y="48"/>
                    </a:lnTo>
                    <a:lnTo>
                      <a:pt x="229" y="48"/>
                    </a:lnTo>
                    <a:lnTo>
                      <a:pt x="229" y="48"/>
                    </a:lnTo>
                    <a:lnTo>
                      <a:pt x="229" y="48"/>
                    </a:lnTo>
                    <a:lnTo>
                      <a:pt x="230" y="48"/>
                    </a:lnTo>
                    <a:lnTo>
                      <a:pt x="230" y="48"/>
                    </a:lnTo>
                    <a:lnTo>
                      <a:pt x="231" y="48"/>
                    </a:lnTo>
                    <a:lnTo>
                      <a:pt x="231" y="48"/>
                    </a:lnTo>
                    <a:lnTo>
                      <a:pt x="232" y="47"/>
                    </a:lnTo>
                    <a:lnTo>
                      <a:pt x="232" y="48"/>
                    </a:lnTo>
                    <a:lnTo>
                      <a:pt x="232" y="46"/>
                    </a:lnTo>
                    <a:lnTo>
                      <a:pt x="233" y="46"/>
                    </a:lnTo>
                    <a:lnTo>
                      <a:pt x="233" y="48"/>
                    </a:lnTo>
                    <a:lnTo>
                      <a:pt x="234" y="48"/>
                    </a:lnTo>
                    <a:lnTo>
                      <a:pt x="234" y="48"/>
                    </a:lnTo>
                    <a:lnTo>
                      <a:pt x="235" y="48"/>
                    </a:lnTo>
                    <a:lnTo>
                      <a:pt x="235" y="48"/>
                    </a:lnTo>
                    <a:lnTo>
                      <a:pt x="235" y="48"/>
                    </a:lnTo>
                    <a:lnTo>
                      <a:pt x="236" y="48"/>
                    </a:lnTo>
                    <a:lnTo>
                      <a:pt x="236" y="48"/>
                    </a:lnTo>
                    <a:lnTo>
                      <a:pt x="237" y="48"/>
                    </a:lnTo>
                    <a:lnTo>
                      <a:pt x="237" y="48"/>
                    </a:lnTo>
                    <a:lnTo>
                      <a:pt x="238" y="46"/>
                    </a:lnTo>
                    <a:lnTo>
                      <a:pt x="238" y="48"/>
                    </a:lnTo>
                    <a:lnTo>
                      <a:pt x="238" y="48"/>
                    </a:lnTo>
                    <a:lnTo>
                      <a:pt x="239" y="48"/>
                    </a:lnTo>
                    <a:lnTo>
                      <a:pt x="239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1" y="48"/>
                    </a:lnTo>
                    <a:lnTo>
                      <a:pt x="241" y="48"/>
                    </a:lnTo>
                    <a:lnTo>
                      <a:pt x="241" y="48"/>
                    </a:lnTo>
                    <a:lnTo>
                      <a:pt x="242" y="48"/>
                    </a:lnTo>
                    <a:lnTo>
                      <a:pt x="242" y="48"/>
                    </a:lnTo>
                    <a:lnTo>
                      <a:pt x="243" y="48"/>
                    </a:lnTo>
                    <a:lnTo>
                      <a:pt x="243" y="48"/>
                    </a:lnTo>
                    <a:lnTo>
                      <a:pt x="244" y="48"/>
                    </a:lnTo>
                    <a:lnTo>
                      <a:pt x="244" y="48"/>
                    </a:lnTo>
                    <a:lnTo>
                      <a:pt x="244" y="48"/>
                    </a:lnTo>
                    <a:lnTo>
                      <a:pt x="245" y="48"/>
                    </a:lnTo>
                    <a:lnTo>
                      <a:pt x="245" y="48"/>
                    </a:lnTo>
                    <a:lnTo>
                      <a:pt x="246" y="48"/>
                    </a:lnTo>
                    <a:lnTo>
                      <a:pt x="246" y="46"/>
                    </a:lnTo>
                    <a:lnTo>
                      <a:pt x="247" y="48"/>
                    </a:lnTo>
                    <a:lnTo>
                      <a:pt x="247" y="48"/>
                    </a:lnTo>
                    <a:lnTo>
                      <a:pt x="247" y="48"/>
                    </a:lnTo>
                    <a:lnTo>
                      <a:pt x="248" y="48"/>
                    </a:lnTo>
                    <a:lnTo>
                      <a:pt x="248" y="47"/>
                    </a:lnTo>
                    <a:lnTo>
                      <a:pt x="249" y="47"/>
                    </a:lnTo>
                    <a:lnTo>
                      <a:pt x="249" y="48"/>
                    </a:lnTo>
                    <a:lnTo>
                      <a:pt x="249" y="48"/>
                    </a:lnTo>
                    <a:lnTo>
                      <a:pt x="249" y="46"/>
                    </a:lnTo>
                    <a:lnTo>
                      <a:pt x="250" y="46"/>
                    </a:lnTo>
                    <a:lnTo>
                      <a:pt x="250" y="48"/>
                    </a:lnTo>
                    <a:lnTo>
                      <a:pt x="251" y="48"/>
                    </a:lnTo>
                    <a:lnTo>
                      <a:pt x="251" y="48"/>
                    </a:lnTo>
                    <a:lnTo>
                      <a:pt x="252" y="48"/>
                    </a:lnTo>
                    <a:lnTo>
                      <a:pt x="252" y="48"/>
                    </a:lnTo>
                    <a:lnTo>
                      <a:pt x="252" y="48"/>
                    </a:lnTo>
                    <a:lnTo>
                      <a:pt x="253" y="48"/>
                    </a:lnTo>
                    <a:lnTo>
                      <a:pt x="253" y="48"/>
                    </a:lnTo>
                    <a:lnTo>
                      <a:pt x="254" y="48"/>
                    </a:lnTo>
                    <a:lnTo>
                      <a:pt x="254" y="48"/>
                    </a:lnTo>
                    <a:lnTo>
                      <a:pt x="255" y="48"/>
                    </a:lnTo>
                    <a:lnTo>
                      <a:pt x="255" y="45"/>
                    </a:lnTo>
                    <a:lnTo>
                      <a:pt x="255" y="48"/>
                    </a:lnTo>
                    <a:lnTo>
                      <a:pt x="256" y="48"/>
                    </a:lnTo>
                    <a:lnTo>
                      <a:pt x="256" y="48"/>
                    </a:lnTo>
                    <a:lnTo>
                      <a:pt x="257" y="48"/>
                    </a:lnTo>
                    <a:lnTo>
                      <a:pt x="257" y="48"/>
                    </a:lnTo>
                    <a:lnTo>
                      <a:pt x="258" y="48"/>
                    </a:lnTo>
                    <a:lnTo>
                      <a:pt x="258" y="46"/>
                    </a:lnTo>
                    <a:lnTo>
                      <a:pt x="258" y="46"/>
                    </a:lnTo>
                    <a:lnTo>
                      <a:pt x="258" y="48"/>
                    </a:lnTo>
                    <a:lnTo>
                      <a:pt x="259" y="48"/>
                    </a:lnTo>
                    <a:lnTo>
                      <a:pt x="259" y="48"/>
                    </a:lnTo>
                    <a:lnTo>
                      <a:pt x="260" y="48"/>
                    </a:lnTo>
                    <a:lnTo>
                      <a:pt x="260" y="46"/>
                    </a:lnTo>
                    <a:lnTo>
                      <a:pt x="261" y="42"/>
                    </a:lnTo>
                    <a:lnTo>
                      <a:pt x="261" y="46"/>
                    </a:lnTo>
                    <a:lnTo>
                      <a:pt x="261" y="48"/>
                    </a:lnTo>
                    <a:lnTo>
                      <a:pt x="262" y="48"/>
                    </a:lnTo>
                    <a:lnTo>
                      <a:pt x="262" y="48"/>
                    </a:lnTo>
                    <a:lnTo>
                      <a:pt x="263" y="48"/>
                    </a:lnTo>
                    <a:lnTo>
                      <a:pt x="263" y="48"/>
                    </a:lnTo>
                    <a:lnTo>
                      <a:pt x="263" y="48"/>
                    </a:lnTo>
                    <a:lnTo>
                      <a:pt x="264" y="48"/>
                    </a:lnTo>
                    <a:lnTo>
                      <a:pt x="264" y="48"/>
                    </a:lnTo>
                    <a:lnTo>
                      <a:pt x="264" y="48"/>
                    </a:lnTo>
                    <a:lnTo>
                      <a:pt x="265" y="48"/>
                    </a:lnTo>
                    <a:lnTo>
                      <a:pt x="265" y="48"/>
                    </a:lnTo>
                    <a:lnTo>
                      <a:pt x="266" y="48"/>
                    </a:lnTo>
                    <a:lnTo>
                      <a:pt x="266" y="48"/>
                    </a:lnTo>
                    <a:lnTo>
                      <a:pt x="266" y="48"/>
                    </a:lnTo>
                    <a:lnTo>
                      <a:pt x="267" y="48"/>
                    </a:lnTo>
                    <a:lnTo>
                      <a:pt x="267" y="47"/>
                    </a:lnTo>
                    <a:lnTo>
                      <a:pt x="267" y="48"/>
                    </a:lnTo>
                    <a:lnTo>
                      <a:pt x="268" y="48"/>
                    </a:lnTo>
                    <a:lnTo>
                      <a:pt x="268" y="47"/>
                    </a:lnTo>
                    <a:lnTo>
                      <a:pt x="269" y="44"/>
                    </a:lnTo>
                    <a:lnTo>
                      <a:pt x="269" y="46"/>
                    </a:lnTo>
                    <a:lnTo>
                      <a:pt x="269" y="48"/>
                    </a:lnTo>
                    <a:lnTo>
                      <a:pt x="270" y="48"/>
                    </a:lnTo>
                    <a:lnTo>
                      <a:pt x="270" y="48"/>
                    </a:lnTo>
                    <a:lnTo>
                      <a:pt x="271" y="48"/>
                    </a:lnTo>
                    <a:lnTo>
                      <a:pt x="271" y="48"/>
                    </a:lnTo>
                    <a:lnTo>
                      <a:pt x="272" y="48"/>
                    </a:lnTo>
                    <a:lnTo>
                      <a:pt x="272" y="47"/>
                    </a:lnTo>
                    <a:lnTo>
                      <a:pt x="272" y="46"/>
                    </a:lnTo>
                    <a:lnTo>
                      <a:pt x="272" y="47"/>
                    </a:lnTo>
                    <a:lnTo>
                      <a:pt x="273" y="46"/>
                    </a:lnTo>
                    <a:lnTo>
                      <a:pt x="273" y="43"/>
                    </a:lnTo>
                    <a:lnTo>
                      <a:pt x="274" y="43"/>
                    </a:lnTo>
                    <a:lnTo>
                      <a:pt x="274" y="45"/>
                    </a:lnTo>
                    <a:lnTo>
                      <a:pt x="275" y="46"/>
                    </a:lnTo>
                    <a:lnTo>
                      <a:pt x="275" y="48"/>
                    </a:lnTo>
                    <a:lnTo>
                      <a:pt x="275" y="48"/>
                    </a:lnTo>
                    <a:lnTo>
                      <a:pt x="276" y="48"/>
                    </a:lnTo>
                    <a:lnTo>
                      <a:pt x="276" y="48"/>
                    </a:lnTo>
                    <a:lnTo>
                      <a:pt x="277" y="48"/>
                    </a:lnTo>
                    <a:lnTo>
                      <a:pt x="277" y="48"/>
                    </a:lnTo>
                    <a:lnTo>
                      <a:pt x="278" y="48"/>
                    </a:lnTo>
                    <a:lnTo>
                      <a:pt x="278" y="48"/>
                    </a:lnTo>
                    <a:lnTo>
                      <a:pt x="278" y="48"/>
                    </a:lnTo>
                    <a:lnTo>
                      <a:pt x="279" y="48"/>
                    </a:lnTo>
                    <a:lnTo>
                      <a:pt x="279" y="48"/>
                    </a:lnTo>
                    <a:lnTo>
                      <a:pt x="280" y="48"/>
                    </a:lnTo>
                    <a:lnTo>
                      <a:pt x="280" y="48"/>
                    </a:lnTo>
                    <a:lnTo>
                      <a:pt x="281" y="48"/>
                    </a:lnTo>
                    <a:lnTo>
                      <a:pt x="281" y="48"/>
                    </a:lnTo>
                    <a:lnTo>
                      <a:pt x="281" y="48"/>
                    </a:lnTo>
                    <a:lnTo>
                      <a:pt x="282" y="48"/>
                    </a:lnTo>
                    <a:lnTo>
                      <a:pt x="282" y="48"/>
                    </a:lnTo>
                    <a:lnTo>
                      <a:pt x="283" y="48"/>
                    </a:lnTo>
                    <a:lnTo>
                      <a:pt x="283" y="48"/>
                    </a:lnTo>
                    <a:lnTo>
                      <a:pt x="283" y="46"/>
                    </a:lnTo>
                    <a:lnTo>
                      <a:pt x="284" y="48"/>
                    </a:lnTo>
                    <a:lnTo>
                      <a:pt x="284" y="48"/>
                    </a:lnTo>
                    <a:lnTo>
                      <a:pt x="285" y="48"/>
                    </a:lnTo>
                    <a:lnTo>
                      <a:pt x="285" y="48"/>
                    </a:lnTo>
                    <a:lnTo>
                      <a:pt x="286" y="48"/>
                    </a:lnTo>
                    <a:lnTo>
                      <a:pt x="286" y="48"/>
                    </a:lnTo>
                  </a:path>
                </a:pathLst>
              </a:custGeom>
              <a:noFill/>
              <a:ln w="9525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45">
                <a:extLst>
                  <a:ext uri="{FF2B5EF4-FFF2-40B4-BE49-F238E27FC236}">
                    <a16:creationId xmlns:a16="http://schemas.microsoft.com/office/drawing/2014/main" id="{6E473148-09F7-4233-B8FB-83EFC0DC0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7195" y="4041843"/>
                <a:ext cx="460375" cy="73025"/>
              </a:xfrm>
              <a:custGeom>
                <a:avLst/>
                <a:gdLst>
                  <a:gd name="T0" fmla="*/ 4 w 290"/>
                  <a:gd name="T1" fmla="*/ 46 h 46"/>
                  <a:gd name="T2" fmla="*/ 9 w 290"/>
                  <a:gd name="T3" fmla="*/ 46 h 46"/>
                  <a:gd name="T4" fmla="*/ 14 w 290"/>
                  <a:gd name="T5" fmla="*/ 46 h 46"/>
                  <a:gd name="T6" fmla="*/ 18 w 290"/>
                  <a:gd name="T7" fmla="*/ 46 h 46"/>
                  <a:gd name="T8" fmla="*/ 23 w 290"/>
                  <a:gd name="T9" fmla="*/ 46 h 46"/>
                  <a:gd name="T10" fmla="*/ 27 w 290"/>
                  <a:gd name="T11" fmla="*/ 46 h 46"/>
                  <a:gd name="T12" fmla="*/ 32 w 290"/>
                  <a:gd name="T13" fmla="*/ 46 h 46"/>
                  <a:gd name="T14" fmla="*/ 37 w 290"/>
                  <a:gd name="T15" fmla="*/ 46 h 46"/>
                  <a:gd name="T16" fmla="*/ 41 w 290"/>
                  <a:gd name="T17" fmla="*/ 46 h 46"/>
                  <a:gd name="T18" fmla="*/ 46 w 290"/>
                  <a:gd name="T19" fmla="*/ 46 h 46"/>
                  <a:gd name="T20" fmla="*/ 50 w 290"/>
                  <a:gd name="T21" fmla="*/ 46 h 46"/>
                  <a:gd name="T22" fmla="*/ 55 w 290"/>
                  <a:gd name="T23" fmla="*/ 46 h 46"/>
                  <a:gd name="T24" fmla="*/ 59 w 290"/>
                  <a:gd name="T25" fmla="*/ 5 h 46"/>
                  <a:gd name="T26" fmla="*/ 63 w 290"/>
                  <a:gd name="T27" fmla="*/ 42 h 46"/>
                  <a:gd name="T28" fmla="*/ 68 w 290"/>
                  <a:gd name="T29" fmla="*/ 45 h 46"/>
                  <a:gd name="T30" fmla="*/ 72 w 290"/>
                  <a:gd name="T31" fmla="*/ 43 h 46"/>
                  <a:gd name="T32" fmla="*/ 77 w 290"/>
                  <a:gd name="T33" fmla="*/ 46 h 46"/>
                  <a:gd name="T34" fmla="*/ 81 w 290"/>
                  <a:gd name="T35" fmla="*/ 46 h 46"/>
                  <a:gd name="T36" fmla="*/ 86 w 290"/>
                  <a:gd name="T37" fmla="*/ 46 h 46"/>
                  <a:gd name="T38" fmla="*/ 90 w 290"/>
                  <a:gd name="T39" fmla="*/ 46 h 46"/>
                  <a:gd name="T40" fmla="*/ 95 w 290"/>
                  <a:gd name="T41" fmla="*/ 46 h 46"/>
                  <a:gd name="T42" fmla="*/ 99 w 290"/>
                  <a:gd name="T43" fmla="*/ 27 h 46"/>
                  <a:gd name="T44" fmla="*/ 104 w 290"/>
                  <a:gd name="T45" fmla="*/ 45 h 46"/>
                  <a:gd name="T46" fmla="*/ 108 w 290"/>
                  <a:gd name="T47" fmla="*/ 46 h 46"/>
                  <a:gd name="T48" fmla="*/ 113 w 290"/>
                  <a:gd name="T49" fmla="*/ 45 h 46"/>
                  <a:gd name="T50" fmla="*/ 117 w 290"/>
                  <a:gd name="T51" fmla="*/ 46 h 46"/>
                  <a:gd name="T52" fmla="*/ 122 w 290"/>
                  <a:gd name="T53" fmla="*/ 46 h 46"/>
                  <a:gd name="T54" fmla="*/ 127 w 290"/>
                  <a:gd name="T55" fmla="*/ 46 h 46"/>
                  <a:gd name="T56" fmla="*/ 131 w 290"/>
                  <a:gd name="T57" fmla="*/ 45 h 46"/>
                  <a:gd name="T58" fmla="*/ 136 w 290"/>
                  <a:gd name="T59" fmla="*/ 46 h 46"/>
                  <a:gd name="T60" fmla="*/ 141 w 290"/>
                  <a:gd name="T61" fmla="*/ 46 h 46"/>
                  <a:gd name="T62" fmla="*/ 145 w 290"/>
                  <a:gd name="T63" fmla="*/ 46 h 46"/>
                  <a:gd name="T64" fmla="*/ 150 w 290"/>
                  <a:gd name="T65" fmla="*/ 45 h 46"/>
                  <a:gd name="T66" fmla="*/ 154 w 290"/>
                  <a:gd name="T67" fmla="*/ 43 h 46"/>
                  <a:gd name="T68" fmla="*/ 159 w 290"/>
                  <a:gd name="T69" fmla="*/ 46 h 46"/>
                  <a:gd name="T70" fmla="*/ 164 w 290"/>
                  <a:gd name="T71" fmla="*/ 44 h 46"/>
                  <a:gd name="T72" fmla="*/ 168 w 290"/>
                  <a:gd name="T73" fmla="*/ 46 h 46"/>
                  <a:gd name="T74" fmla="*/ 173 w 290"/>
                  <a:gd name="T75" fmla="*/ 46 h 46"/>
                  <a:gd name="T76" fmla="*/ 177 w 290"/>
                  <a:gd name="T77" fmla="*/ 42 h 46"/>
                  <a:gd name="T78" fmla="*/ 182 w 290"/>
                  <a:gd name="T79" fmla="*/ 46 h 46"/>
                  <a:gd name="T80" fmla="*/ 186 w 290"/>
                  <a:gd name="T81" fmla="*/ 44 h 46"/>
                  <a:gd name="T82" fmla="*/ 191 w 290"/>
                  <a:gd name="T83" fmla="*/ 42 h 46"/>
                  <a:gd name="T84" fmla="*/ 195 w 290"/>
                  <a:gd name="T85" fmla="*/ 46 h 46"/>
                  <a:gd name="T86" fmla="*/ 200 w 290"/>
                  <a:gd name="T87" fmla="*/ 46 h 46"/>
                  <a:gd name="T88" fmla="*/ 205 w 290"/>
                  <a:gd name="T89" fmla="*/ 46 h 46"/>
                  <a:gd name="T90" fmla="*/ 209 w 290"/>
                  <a:gd name="T91" fmla="*/ 46 h 46"/>
                  <a:gd name="T92" fmla="*/ 214 w 290"/>
                  <a:gd name="T93" fmla="*/ 46 h 46"/>
                  <a:gd name="T94" fmla="*/ 219 w 290"/>
                  <a:gd name="T95" fmla="*/ 46 h 46"/>
                  <a:gd name="T96" fmla="*/ 223 w 290"/>
                  <a:gd name="T97" fmla="*/ 46 h 46"/>
                  <a:gd name="T98" fmla="*/ 228 w 290"/>
                  <a:gd name="T99" fmla="*/ 46 h 46"/>
                  <a:gd name="T100" fmla="*/ 232 w 290"/>
                  <a:gd name="T101" fmla="*/ 45 h 46"/>
                  <a:gd name="T102" fmla="*/ 236 w 290"/>
                  <a:gd name="T103" fmla="*/ 46 h 46"/>
                  <a:gd name="T104" fmla="*/ 241 w 290"/>
                  <a:gd name="T105" fmla="*/ 46 h 46"/>
                  <a:gd name="T106" fmla="*/ 246 w 290"/>
                  <a:gd name="T107" fmla="*/ 46 h 46"/>
                  <a:gd name="T108" fmla="*/ 250 w 290"/>
                  <a:gd name="T109" fmla="*/ 45 h 46"/>
                  <a:gd name="T110" fmla="*/ 255 w 290"/>
                  <a:gd name="T111" fmla="*/ 46 h 46"/>
                  <a:gd name="T112" fmla="*/ 260 w 290"/>
                  <a:gd name="T113" fmla="*/ 46 h 46"/>
                  <a:gd name="T114" fmla="*/ 265 w 290"/>
                  <a:gd name="T115" fmla="*/ 45 h 46"/>
                  <a:gd name="T116" fmla="*/ 269 w 290"/>
                  <a:gd name="T117" fmla="*/ 46 h 46"/>
                  <a:gd name="T118" fmla="*/ 274 w 290"/>
                  <a:gd name="T119" fmla="*/ 45 h 46"/>
                  <a:gd name="T120" fmla="*/ 278 w 290"/>
                  <a:gd name="T121" fmla="*/ 42 h 46"/>
                  <a:gd name="T122" fmla="*/ 283 w 290"/>
                  <a:gd name="T123" fmla="*/ 44 h 46"/>
                  <a:gd name="T124" fmla="*/ 287 w 290"/>
                  <a:gd name="T125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90" h="46">
                    <a:moveTo>
                      <a:pt x="0" y="46"/>
                    </a:moveTo>
                    <a:lnTo>
                      <a:pt x="0" y="46"/>
                    </a:lnTo>
                    <a:lnTo>
                      <a:pt x="1" y="46"/>
                    </a:lnTo>
                    <a:lnTo>
                      <a:pt x="1" y="46"/>
                    </a:lnTo>
                    <a:lnTo>
                      <a:pt x="2" y="44"/>
                    </a:lnTo>
                    <a:lnTo>
                      <a:pt x="2" y="44"/>
                    </a:lnTo>
                    <a:lnTo>
                      <a:pt x="3" y="46"/>
                    </a:lnTo>
                    <a:lnTo>
                      <a:pt x="3" y="46"/>
                    </a:lnTo>
                    <a:lnTo>
                      <a:pt x="3" y="46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5" y="46"/>
                    </a:lnTo>
                    <a:lnTo>
                      <a:pt x="5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7" y="46"/>
                    </a:lnTo>
                    <a:lnTo>
                      <a:pt x="7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9" y="46"/>
                    </a:lnTo>
                    <a:lnTo>
                      <a:pt x="9" y="46"/>
                    </a:lnTo>
                    <a:lnTo>
                      <a:pt x="9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1" y="46"/>
                    </a:lnTo>
                    <a:lnTo>
                      <a:pt x="11" y="46"/>
                    </a:lnTo>
                    <a:lnTo>
                      <a:pt x="12" y="46"/>
                    </a:lnTo>
                    <a:lnTo>
                      <a:pt x="12" y="46"/>
                    </a:lnTo>
                    <a:lnTo>
                      <a:pt x="12" y="46"/>
                    </a:lnTo>
                    <a:lnTo>
                      <a:pt x="13" y="46"/>
                    </a:lnTo>
                    <a:lnTo>
                      <a:pt x="13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5" y="46"/>
                    </a:lnTo>
                    <a:lnTo>
                      <a:pt x="15" y="46"/>
                    </a:lnTo>
                    <a:lnTo>
                      <a:pt x="15" y="46"/>
                    </a:lnTo>
                    <a:lnTo>
                      <a:pt x="16" y="44"/>
                    </a:lnTo>
                    <a:lnTo>
                      <a:pt x="16" y="42"/>
                    </a:lnTo>
                    <a:lnTo>
                      <a:pt x="17" y="46"/>
                    </a:lnTo>
                    <a:lnTo>
                      <a:pt x="17" y="46"/>
                    </a:lnTo>
                    <a:lnTo>
                      <a:pt x="17" y="46"/>
                    </a:lnTo>
                    <a:lnTo>
                      <a:pt x="18" y="46"/>
                    </a:lnTo>
                    <a:lnTo>
                      <a:pt x="18" y="46"/>
                    </a:lnTo>
                    <a:lnTo>
                      <a:pt x="19" y="46"/>
                    </a:lnTo>
                    <a:lnTo>
                      <a:pt x="19" y="46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21" y="46"/>
                    </a:lnTo>
                    <a:lnTo>
                      <a:pt x="21" y="46"/>
                    </a:lnTo>
                    <a:lnTo>
                      <a:pt x="22" y="46"/>
                    </a:lnTo>
                    <a:lnTo>
                      <a:pt x="22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4" y="46"/>
                    </a:lnTo>
                    <a:lnTo>
                      <a:pt x="24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26" y="46"/>
                    </a:lnTo>
                    <a:lnTo>
                      <a:pt x="26" y="45"/>
                    </a:lnTo>
                    <a:lnTo>
                      <a:pt x="26" y="44"/>
                    </a:lnTo>
                    <a:lnTo>
                      <a:pt x="26" y="46"/>
                    </a:lnTo>
                    <a:lnTo>
                      <a:pt x="27" y="46"/>
                    </a:lnTo>
                    <a:lnTo>
                      <a:pt x="27" y="46"/>
                    </a:lnTo>
                    <a:lnTo>
                      <a:pt x="28" y="46"/>
                    </a:lnTo>
                    <a:lnTo>
                      <a:pt x="28" y="46"/>
                    </a:lnTo>
                    <a:lnTo>
                      <a:pt x="29" y="46"/>
                    </a:lnTo>
                    <a:lnTo>
                      <a:pt x="29" y="46"/>
                    </a:lnTo>
                    <a:lnTo>
                      <a:pt x="29" y="46"/>
                    </a:lnTo>
                    <a:lnTo>
                      <a:pt x="30" y="46"/>
                    </a:lnTo>
                    <a:lnTo>
                      <a:pt x="30" y="46"/>
                    </a:lnTo>
                    <a:lnTo>
                      <a:pt x="31" y="46"/>
                    </a:lnTo>
                    <a:lnTo>
                      <a:pt x="31" y="46"/>
                    </a:lnTo>
                    <a:lnTo>
                      <a:pt x="32" y="46"/>
                    </a:lnTo>
                    <a:lnTo>
                      <a:pt x="32" y="46"/>
                    </a:lnTo>
                    <a:lnTo>
                      <a:pt x="32" y="46"/>
                    </a:lnTo>
                    <a:lnTo>
                      <a:pt x="33" y="46"/>
                    </a:lnTo>
                    <a:lnTo>
                      <a:pt x="33" y="46"/>
                    </a:lnTo>
                    <a:lnTo>
                      <a:pt x="34" y="46"/>
                    </a:lnTo>
                    <a:lnTo>
                      <a:pt x="34" y="44"/>
                    </a:lnTo>
                    <a:lnTo>
                      <a:pt x="34" y="44"/>
                    </a:lnTo>
                    <a:lnTo>
                      <a:pt x="35" y="43"/>
                    </a:lnTo>
                    <a:lnTo>
                      <a:pt x="35" y="46"/>
                    </a:lnTo>
                    <a:lnTo>
                      <a:pt x="36" y="46"/>
                    </a:lnTo>
                    <a:lnTo>
                      <a:pt x="36" y="46"/>
                    </a:lnTo>
                    <a:lnTo>
                      <a:pt x="37" y="46"/>
                    </a:lnTo>
                    <a:lnTo>
                      <a:pt x="37" y="46"/>
                    </a:lnTo>
                    <a:lnTo>
                      <a:pt x="37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9" y="46"/>
                    </a:lnTo>
                    <a:lnTo>
                      <a:pt x="39" y="46"/>
                    </a:lnTo>
                    <a:lnTo>
                      <a:pt x="40" y="46"/>
                    </a:lnTo>
                    <a:lnTo>
                      <a:pt x="40" y="46"/>
                    </a:lnTo>
                    <a:lnTo>
                      <a:pt x="40" y="46"/>
                    </a:lnTo>
                    <a:lnTo>
                      <a:pt x="41" y="46"/>
                    </a:lnTo>
                    <a:lnTo>
                      <a:pt x="41" y="46"/>
                    </a:lnTo>
                    <a:lnTo>
                      <a:pt x="42" y="46"/>
                    </a:lnTo>
                    <a:lnTo>
                      <a:pt x="42" y="46"/>
                    </a:lnTo>
                    <a:lnTo>
                      <a:pt x="43" y="46"/>
                    </a:lnTo>
                    <a:lnTo>
                      <a:pt x="43" y="46"/>
                    </a:lnTo>
                    <a:lnTo>
                      <a:pt x="43" y="46"/>
                    </a:lnTo>
                    <a:lnTo>
                      <a:pt x="44" y="46"/>
                    </a:lnTo>
                    <a:lnTo>
                      <a:pt x="44" y="45"/>
                    </a:lnTo>
                    <a:lnTo>
                      <a:pt x="45" y="45"/>
                    </a:lnTo>
                    <a:lnTo>
                      <a:pt x="45" y="46"/>
                    </a:lnTo>
                    <a:lnTo>
                      <a:pt x="45" y="46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7" y="46"/>
                    </a:lnTo>
                    <a:lnTo>
                      <a:pt x="47" y="46"/>
                    </a:lnTo>
                    <a:lnTo>
                      <a:pt x="48" y="46"/>
                    </a:lnTo>
                    <a:lnTo>
                      <a:pt x="48" y="46"/>
                    </a:lnTo>
                    <a:lnTo>
                      <a:pt x="49" y="46"/>
                    </a:lnTo>
                    <a:lnTo>
                      <a:pt x="49" y="46"/>
                    </a:lnTo>
                    <a:lnTo>
                      <a:pt x="49" y="46"/>
                    </a:lnTo>
                    <a:lnTo>
                      <a:pt x="50" y="46"/>
                    </a:lnTo>
                    <a:lnTo>
                      <a:pt x="50" y="46"/>
                    </a:lnTo>
                    <a:lnTo>
                      <a:pt x="51" y="46"/>
                    </a:lnTo>
                    <a:lnTo>
                      <a:pt x="51" y="46"/>
                    </a:lnTo>
                    <a:lnTo>
                      <a:pt x="51" y="46"/>
                    </a:lnTo>
                    <a:lnTo>
                      <a:pt x="52" y="46"/>
                    </a:lnTo>
                    <a:lnTo>
                      <a:pt x="52" y="44"/>
                    </a:lnTo>
                    <a:lnTo>
                      <a:pt x="53" y="44"/>
                    </a:lnTo>
                    <a:lnTo>
                      <a:pt x="53" y="44"/>
                    </a:lnTo>
                    <a:lnTo>
                      <a:pt x="54" y="46"/>
                    </a:lnTo>
                    <a:lnTo>
                      <a:pt x="54" y="46"/>
                    </a:lnTo>
                    <a:lnTo>
                      <a:pt x="54" y="46"/>
                    </a:lnTo>
                    <a:lnTo>
                      <a:pt x="55" y="46"/>
                    </a:lnTo>
                    <a:lnTo>
                      <a:pt x="55" y="46"/>
                    </a:lnTo>
                    <a:lnTo>
                      <a:pt x="56" y="46"/>
                    </a:lnTo>
                    <a:lnTo>
                      <a:pt x="56" y="46"/>
                    </a:lnTo>
                    <a:lnTo>
                      <a:pt x="57" y="44"/>
                    </a:lnTo>
                    <a:lnTo>
                      <a:pt x="57" y="40"/>
                    </a:lnTo>
                    <a:lnTo>
                      <a:pt x="57" y="38"/>
                    </a:lnTo>
                    <a:lnTo>
                      <a:pt x="58" y="35"/>
                    </a:lnTo>
                    <a:lnTo>
                      <a:pt x="58" y="23"/>
                    </a:lnTo>
                    <a:lnTo>
                      <a:pt x="58" y="9"/>
                    </a:lnTo>
                    <a:lnTo>
                      <a:pt x="59" y="0"/>
                    </a:lnTo>
                    <a:lnTo>
                      <a:pt x="59" y="5"/>
                    </a:lnTo>
                    <a:lnTo>
                      <a:pt x="60" y="24"/>
                    </a:lnTo>
                    <a:lnTo>
                      <a:pt x="60" y="38"/>
                    </a:lnTo>
                    <a:lnTo>
                      <a:pt x="60" y="44"/>
                    </a:lnTo>
                    <a:lnTo>
                      <a:pt x="61" y="44"/>
                    </a:lnTo>
                    <a:lnTo>
                      <a:pt x="61" y="41"/>
                    </a:lnTo>
                    <a:lnTo>
                      <a:pt x="62" y="43"/>
                    </a:lnTo>
                    <a:lnTo>
                      <a:pt x="62" y="46"/>
                    </a:lnTo>
                    <a:lnTo>
                      <a:pt x="63" y="46"/>
                    </a:lnTo>
                    <a:lnTo>
                      <a:pt x="63" y="42"/>
                    </a:lnTo>
                    <a:lnTo>
                      <a:pt x="63" y="40"/>
                    </a:lnTo>
                    <a:lnTo>
                      <a:pt x="63" y="42"/>
                    </a:lnTo>
                    <a:lnTo>
                      <a:pt x="64" y="44"/>
                    </a:lnTo>
                    <a:lnTo>
                      <a:pt x="64" y="46"/>
                    </a:lnTo>
                    <a:lnTo>
                      <a:pt x="65" y="45"/>
                    </a:lnTo>
                    <a:lnTo>
                      <a:pt x="65" y="45"/>
                    </a:lnTo>
                    <a:lnTo>
                      <a:pt x="66" y="46"/>
                    </a:lnTo>
                    <a:lnTo>
                      <a:pt x="66" y="46"/>
                    </a:lnTo>
                    <a:lnTo>
                      <a:pt x="66" y="46"/>
                    </a:lnTo>
                    <a:lnTo>
                      <a:pt x="67" y="45"/>
                    </a:lnTo>
                    <a:lnTo>
                      <a:pt x="67" y="45"/>
                    </a:lnTo>
                    <a:lnTo>
                      <a:pt x="67" y="44"/>
                    </a:lnTo>
                    <a:lnTo>
                      <a:pt x="68" y="45"/>
                    </a:lnTo>
                    <a:lnTo>
                      <a:pt x="68" y="46"/>
                    </a:lnTo>
                    <a:lnTo>
                      <a:pt x="69" y="46"/>
                    </a:lnTo>
                    <a:lnTo>
                      <a:pt x="69" y="46"/>
                    </a:lnTo>
                    <a:lnTo>
                      <a:pt x="69" y="46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71" y="46"/>
                    </a:lnTo>
                    <a:lnTo>
                      <a:pt x="71" y="46"/>
                    </a:lnTo>
                    <a:lnTo>
                      <a:pt x="71" y="46"/>
                    </a:lnTo>
                    <a:lnTo>
                      <a:pt x="72" y="44"/>
                    </a:lnTo>
                    <a:lnTo>
                      <a:pt x="72" y="43"/>
                    </a:lnTo>
                    <a:lnTo>
                      <a:pt x="73" y="45"/>
                    </a:lnTo>
                    <a:lnTo>
                      <a:pt x="73" y="46"/>
                    </a:lnTo>
                    <a:lnTo>
                      <a:pt x="74" y="46"/>
                    </a:lnTo>
                    <a:lnTo>
                      <a:pt x="74" y="46"/>
                    </a:lnTo>
                    <a:lnTo>
                      <a:pt x="74" y="46"/>
                    </a:lnTo>
                    <a:lnTo>
                      <a:pt x="75" y="46"/>
                    </a:lnTo>
                    <a:lnTo>
                      <a:pt x="75" y="46"/>
                    </a:lnTo>
                    <a:lnTo>
                      <a:pt x="76" y="45"/>
                    </a:lnTo>
                    <a:lnTo>
                      <a:pt x="76" y="45"/>
                    </a:lnTo>
                    <a:lnTo>
                      <a:pt x="76" y="46"/>
                    </a:lnTo>
                    <a:lnTo>
                      <a:pt x="77" y="46"/>
                    </a:lnTo>
                    <a:lnTo>
                      <a:pt x="77" y="46"/>
                    </a:lnTo>
                    <a:lnTo>
                      <a:pt x="77" y="46"/>
                    </a:lnTo>
                    <a:lnTo>
                      <a:pt x="78" y="46"/>
                    </a:lnTo>
                    <a:lnTo>
                      <a:pt x="78" y="46"/>
                    </a:lnTo>
                    <a:lnTo>
                      <a:pt x="79" y="45"/>
                    </a:lnTo>
                    <a:lnTo>
                      <a:pt x="79" y="43"/>
                    </a:lnTo>
                    <a:lnTo>
                      <a:pt x="80" y="44"/>
                    </a:lnTo>
                    <a:lnTo>
                      <a:pt x="80" y="42"/>
                    </a:lnTo>
                    <a:lnTo>
                      <a:pt x="80" y="45"/>
                    </a:lnTo>
                    <a:lnTo>
                      <a:pt x="80" y="46"/>
                    </a:lnTo>
                    <a:lnTo>
                      <a:pt x="81" y="46"/>
                    </a:lnTo>
                    <a:lnTo>
                      <a:pt x="81" y="46"/>
                    </a:lnTo>
                    <a:lnTo>
                      <a:pt x="82" y="46"/>
                    </a:lnTo>
                    <a:lnTo>
                      <a:pt x="82" y="46"/>
                    </a:lnTo>
                    <a:lnTo>
                      <a:pt x="83" y="46"/>
                    </a:lnTo>
                    <a:lnTo>
                      <a:pt x="83" y="46"/>
                    </a:lnTo>
                    <a:lnTo>
                      <a:pt x="83" y="46"/>
                    </a:lnTo>
                    <a:lnTo>
                      <a:pt x="84" y="46"/>
                    </a:lnTo>
                    <a:lnTo>
                      <a:pt x="84" y="46"/>
                    </a:lnTo>
                    <a:lnTo>
                      <a:pt x="85" y="46"/>
                    </a:lnTo>
                    <a:lnTo>
                      <a:pt x="85" y="46"/>
                    </a:lnTo>
                    <a:lnTo>
                      <a:pt x="86" y="46"/>
                    </a:lnTo>
                    <a:lnTo>
                      <a:pt x="86" y="46"/>
                    </a:lnTo>
                    <a:lnTo>
                      <a:pt x="86" y="46"/>
                    </a:lnTo>
                    <a:lnTo>
                      <a:pt x="87" y="46"/>
                    </a:lnTo>
                    <a:lnTo>
                      <a:pt x="87" y="46"/>
                    </a:lnTo>
                    <a:lnTo>
                      <a:pt x="88" y="46"/>
                    </a:lnTo>
                    <a:lnTo>
                      <a:pt x="88" y="46"/>
                    </a:lnTo>
                    <a:lnTo>
                      <a:pt x="88" y="46"/>
                    </a:lnTo>
                    <a:lnTo>
                      <a:pt x="89" y="46"/>
                    </a:lnTo>
                    <a:lnTo>
                      <a:pt x="89" y="46"/>
                    </a:lnTo>
                    <a:lnTo>
                      <a:pt x="90" y="46"/>
                    </a:lnTo>
                    <a:lnTo>
                      <a:pt x="90" y="46"/>
                    </a:lnTo>
                    <a:lnTo>
                      <a:pt x="91" y="46"/>
                    </a:lnTo>
                    <a:lnTo>
                      <a:pt x="91" y="46"/>
                    </a:lnTo>
                    <a:lnTo>
                      <a:pt x="91" y="46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93" y="46"/>
                    </a:lnTo>
                    <a:lnTo>
                      <a:pt x="93" y="46"/>
                    </a:lnTo>
                    <a:lnTo>
                      <a:pt x="94" y="46"/>
                    </a:lnTo>
                    <a:lnTo>
                      <a:pt x="94" y="46"/>
                    </a:lnTo>
                    <a:lnTo>
                      <a:pt x="94" y="46"/>
                    </a:lnTo>
                    <a:lnTo>
                      <a:pt x="95" y="46"/>
                    </a:lnTo>
                    <a:lnTo>
                      <a:pt x="95" y="46"/>
                    </a:lnTo>
                    <a:lnTo>
                      <a:pt x="96" y="46"/>
                    </a:lnTo>
                    <a:lnTo>
                      <a:pt x="96" y="46"/>
                    </a:lnTo>
                    <a:lnTo>
                      <a:pt x="97" y="46"/>
                    </a:lnTo>
                    <a:lnTo>
                      <a:pt x="97" y="45"/>
                    </a:lnTo>
                    <a:lnTo>
                      <a:pt x="97" y="46"/>
                    </a:lnTo>
                    <a:lnTo>
                      <a:pt x="98" y="46"/>
                    </a:lnTo>
                    <a:lnTo>
                      <a:pt x="98" y="46"/>
                    </a:lnTo>
                    <a:lnTo>
                      <a:pt x="99" y="41"/>
                    </a:lnTo>
                    <a:lnTo>
                      <a:pt x="99" y="32"/>
                    </a:lnTo>
                    <a:lnTo>
                      <a:pt x="99" y="27"/>
                    </a:lnTo>
                    <a:lnTo>
                      <a:pt x="100" y="33"/>
                    </a:lnTo>
                    <a:lnTo>
                      <a:pt x="100" y="45"/>
                    </a:lnTo>
                    <a:lnTo>
                      <a:pt x="100" y="45"/>
                    </a:lnTo>
                    <a:lnTo>
                      <a:pt x="101" y="42"/>
                    </a:lnTo>
                    <a:lnTo>
                      <a:pt x="101" y="44"/>
                    </a:lnTo>
                    <a:lnTo>
                      <a:pt x="102" y="46"/>
                    </a:lnTo>
                    <a:lnTo>
                      <a:pt x="102" y="46"/>
                    </a:lnTo>
                    <a:lnTo>
                      <a:pt x="103" y="46"/>
                    </a:lnTo>
                    <a:lnTo>
                      <a:pt x="103" y="46"/>
                    </a:lnTo>
                    <a:lnTo>
                      <a:pt x="103" y="45"/>
                    </a:lnTo>
                    <a:lnTo>
                      <a:pt x="104" y="45"/>
                    </a:lnTo>
                    <a:lnTo>
                      <a:pt x="104" y="45"/>
                    </a:lnTo>
                    <a:lnTo>
                      <a:pt x="105" y="46"/>
                    </a:lnTo>
                    <a:lnTo>
                      <a:pt x="105" y="46"/>
                    </a:lnTo>
                    <a:lnTo>
                      <a:pt x="106" y="46"/>
                    </a:lnTo>
                    <a:lnTo>
                      <a:pt x="106" y="46"/>
                    </a:lnTo>
                    <a:lnTo>
                      <a:pt x="106" y="46"/>
                    </a:lnTo>
                    <a:lnTo>
                      <a:pt x="107" y="46"/>
                    </a:lnTo>
                    <a:lnTo>
                      <a:pt x="107" y="46"/>
                    </a:lnTo>
                    <a:lnTo>
                      <a:pt x="108" y="46"/>
                    </a:lnTo>
                    <a:lnTo>
                      <a:pt x="108" y="45"/>
                    </a:lnTo>
                    <a:lnTo>
                      <a:pt x="108" y="46"/>
                    </a:lnTo>
                    <a:lnTo>
                      <a:pt x="108" y="46"/>
                    </a:lnTo>
                    <a:lnTo>
                      <a:pt x="109" y="46"/>
                    </a:lnTo>
                    <a:lnTo>
                      <a:pt x="109" y="46"/>
                    </a:lnTo>
                    <a:lnTo>
                      <a:pt x="110" y="46"/>
                    </a:lnTo>
                    <a:lnTo>
                      <a:pt x="110" y="41"/>
                    </a:lnTo>
                    <a:lnTo>
                      <a:pt x="111" y="44"/>
                    </a:lnTo>
                    <a:lnTo>
                      <a:pt x="111" y="46"/>
                    </a:lnTo>
                    <a:lnTo>
                      <a:pt x="111" y="46"/>
                    </a:lnTo>
                    <a:lnTo>
                      <a:pt x="112" y="46"/>
                    </a:lnTo>
                    <a:lnTo>
                      <a:pt x="112" y="46"/>
                    </a:lnTo>
                    <a:lnTo>
                      <a:pt x="113" y="45"/>
                    </a:lnTo>
                    <a:lnTo>
                      <a:pt x="113" y="44"/>
                    </a:lnTo>
                    <a:lnTo>
                      <a:pt x="114" y="46"/>
                    </a:lnTo>
                    <a:lnTo>
                      <a:pt x="114" y="46"/>
                    </a:lnTo>
                    <a:lnTo>
                      <a:pt x="114" y="46"/>
                    </a:lnTo>
                    <a:lnTo>
                      <a:pt x="115" y="46"/>
                    </a:lnTo>
                    <a:lnTo>
                      <a:pt x="115" y="46"/>
                    </a:lnTo>
                    <a:lnTo>
                      <a:pt x="116" y="46"/>
                    </a:lnTo>
                    <a:lnTo>
                      <a:pt x="116" y="46"/>
                    </a:lnTo>
                    <a:lnTo>
                      <a:pt x="117" y="46"/>
                    </a:lnTo>
                    <a:lnTo>
                      <a:pt x="117" y="46"/>
                    </a:lnTo>
                    <a:lnTo>
                      <a:pt x="117" y="46"/>
                    </a:lnTo>
                    <a:lnTo>
                      <a:pt x="118" y="46"/>
                    </a:lnTo>
                    <a:lnTo>
                      <a:pt x="118" y="46"/>
                    </a:lnTo>
                    <a:lnTo>
                      <a:pt x="119" y="46"/>
                    </a:lnTo>
                    <a:lnTo>
                      <a:pt x="119" y="46"/>
                    </a:lnTo>
                    <a:lnTo>
                      <a:pt x="120" y="46"/>
                    </a:lnTo>
                    <a:lnTo>
                      <a:pt x="120" y="46"/>
                    </a:lnTo>
                    <a:lnTo>
                      <a:pt x="120" y="45"/>
                    </a:lnTo>
                    <a:lnTo>
                      <a:pt x="121" y="46"/>
                    </a:lnTo>
                    <a:lnTo>
                      <a:pt x="121" y="46"/>
                    </a:lnTo>
                    <a:lnTo>
                      <a:pt x="122" y="46"/>
                    </a:lnTo>
                    <a:lnTo>
                      <a:pt x="122" y="46"/>
                    </a:lnTo>
                    <a:lnTo>
                      <a:pt x="123" y="45"/>
                    </a:lnTo>
                    <a:lnTo>
                      <a:pt x="123" y="46"/>
                    </a:lnTo>
                    <a:lnTo>
                      <a:pt x="123" y="46"/>
                    </a:lnTo>
                    <a:lnTo>
                      <a:pt x="124" y="46"/>
                    </a:lnTo>
                    <a:lnTo>
                      <a:pt x="124" y="46"/>
                    </a:lnTo>
                    <a:lnTo>
                      <a:pt x="125" y="46"/>
                    </a:lnTo>
                    <a:lnTo>
                      <a:pt x="125" y="46"/>
                    </a:lnTo>
                    <a:lnTo>
                      <a:pt x="125" y="46"/>
                    </a:lnTo>
                    <a:lnTo>
                      <a:pt x="126" y="46"/>
                    </a:lnTo>
                    <a:lnTo>
                      <a:pt x="126" y="46"/>
                    </a:lnTo>
                    <a:lnTo>
                      <a:pt x="127" y="46"/>
                    </a:lnTo>
                    <a:lnTo>
                      <a:pt x="127" y="46"/>
                    </a:lnTo>
                    <a:lnTo>
                      <a:pt x="128" y="46"/>
                    </a:lnTo>
                    <a:lnTo>
                      <a:pt x="128" y="46"/>
                    </a:lnTo>
                    <a:lnTo>
                      <a:pt x="128" y="45"/>
                    </a:lnTo>
                    <a:lnTo>
                      <a:pt x="129" y="46"/>
                    </a:lnTo>
                    <a:lnTo>
                      <a:pt x="129" y="46"/>
                    </a:lnTo>
                    <a:lnTo>
                      <a:pt x="130" y="46"/>
                    </a:lnTo>
                    <a:lnTo>
                      <a:pt x="130" y="46"/>
                    </a:lnTo>
                    <a:lnTo>
                      <a:pt x="131" y="46"/>
                    </a:lnTo>
                    <a:lnTo>
                      <a:pt x="131" y="45"/>
                    </a:lnTo>
                    <a:lnTo>
                      <a:pt x="131" y="45"/>
                    </a:lnTo>
                    <a:lnTo>
                      <a:pt x="132" y="45"/>
                    </a:lnTo>
                    <a:lnTo>
                      <a:pt x="132" y="46"/>
                    </a:lnTo>
                    <a:lnTo>
                      <a:pt x="133" y="46"/>
                    </a:lnTo>
                    <a:lnTo>
                      <a:pt x="133" y="45"/>
                    </a:lnTo>
                    <a:lnTo>
                      <a:pt x="134" y="46"/>
                    </a:lnTo>
                    <a:lnTo>
                      <a:pt x="134" y="46"/>
                    </a:lnTo>
                    <a:lnTo>
                      <a:pt x="134" y="46"/>
                    </a:lnTo>
                    <a:lnTo>
                      <a:pt x="135" y="46"/>
                    </a:lnTo>
                    <a:lnTo>
                      <a:pt x="135" y="46"/>
                    </a:lnTo>
                    <a:lnTo>
                      <a:pt x="136" y="46"/>
                    </a:lnTo>
                    <a:lnTo>
                      <a:pt x="136" y="46"/>
                    </a:lnTo>
                    <a:lnTo>
                      <a:pt x="137" y="46"/>
                    </a:lnTo>
                    <a:lnTo>
                      <a:pt x="137" y="46"/>
                    </a:lnTo>
                    <a:lnTo>
                      <a:pt x="137" y="46"/>
                    </a:lnTo>
                    <a:lnTo>
                      <a:pt x="138" y="46"/>
                    </a:lnTo>
                    <a:lnTo>
                      <a:pt x="138" y="46"/>
                    </a:lnTo>
                    <a:lnTo>
                      <a:pt x="139" y="46"/>
                    </a:lnTo>
                    <a:lnTo>
                      <a:pt x="139" y="46"/>
                    </a:lnTo>
                    <a:lnTo>
                      <a:pt x="140" y="46"/>
                    </a:lnTo>
                    <a:lnTo>
                      <a:pt x="140" y="46"/>
                    </a:lnTo>
                    <a:lnTo>
                      <a:pt x="140" y="46"/>
                    </a:lnTo>
                    <a:lnTo>
                      <a:pt x="141" y="46"/>
                    </a:lnTo>
                    <a:lnTo>
                      <a:pt x="141" y="46"/>
                    </a:lnTo>
                    <a:lnTo>
                      <a:pt x="142" y="46"/>
                    </a:lnTo>
                    <a:lnTo>
                      <a:pt x="142" y="46"/>
                    </a:lnTo>
                    <a:lnTo>
                      <a:pt x="142" y="46"/>
                    </a:lnTo>
                    <a:lnTo>
                      <a:pt x="143" y="46"/>
                    </a:lnTo>
                    <a:lnTo>
                      <a:pt x="143" y="46"/>
                    </a:lnTo>
                    <a:lnTo>
                      <a:pt x="144" y="46"/>
                    </a:lnTo>
                    <a:lnTo>
                      <a:pt x="144" y="46"/>
                    </a:lnTo>
                    <a:lnTo>
                      <a:pt x="145" y="45"/>
                    </a:lnTo>
                    <a:lnTo>
                      <a:pt x="145" y="44"/>
                    </a:lnTo>
                    <a:lnTo>
                      <a:pt x="145" y="46"/>
                    </a:lnTo>
                    <a:lnTo>
                      <a:pt x="146" y="46"/>
                    </a:lnTo>
                    <a:lnTo>
                      <a:pt x="146" y="46"/>
                    </a:lnTo>
                    <a:lnTo>
                      <a:pt x="147" y="46"/>
                    </a:lnTo>
                    <a:lnTo>
                      <a:pt x="147" y="46"/>
                    </a:lnTo>
                    <a:lnTo>
                      <a:pt x="148" y="46"/>
                    </a:lnTo>
                    <a:lnTo>
                      <a:pt x="148" y="46"/>
                    </a:lnTo>
                    <a:lnTo>
                      <a:pt x="148" y="46"/>
                    </a:lnTo>
                    <a:lnTo>
                      <a:pt x="149" y="46"/>
                    </a:lnTo>
                    <a:lnTo>
                      <a:pt x="149" y="46"/>
                    </a:lnTo>
                    <a:lnTo>
                      <a:pt x="150" y="46"/>
                    </a:lnTo>
                    <a:lnTo>
                      <a:pt x="150" y="45"/>
                    </a:lnTo>
                    <a:lnTo>
                      <a:pt x="151" y="45"/>
                    </a:lnTo>
                    <a:lnTo>
                      <a:pt x="151" y="46"/>
                    </a:lnTo>
                    <a:lnTo>
                      <a:pt x="151" y="46"/>
                    </a:lnTo>
                    <a:lnTo>
                      <a:pt x="152" y="46"/>
                    </a:lnTo>
                    <a:lnTo>
                      <a:pt x="152" y="46"/>
                    </a:lnTo>
                    <a:lnTo>
                      <a:pt x="153" y="46"/>
                    </a:lnTo>
                    <a:lnTo>
                      <a:pt x="153" y="46"/>
                    </a:lnTo>
                    <a:lnTo>
                      <a:pt x="153" y="46"/>
                    </a:lnTo>
                    <a:lnTo>
                      <a:pt x="154" y="46"/>
                    </a:lnTo>
                    <a:lnTo>
                      <a:pt x="154" y="46"/>
                    </a:lnTo>
                    <a:lnTo>
                      <a:pt x="154" y="43"/>
                    </a:lnTo>
                    <a:lnTo>
                      <a:pt x="155" y="44"/>
                    </a:lnTo>
                    <a:lnTo>
                      <a:pt x="155" y="46"/>
                    </a:lnTo>
                    <a:lnTo>
                      <a:pt x="156" y="46"/>
                    </a:lnTo>
                    <a:lnTo>
                      <a:pt x="156" y="46"/>
                    </a:lnTo>
                    <a:lnTo>
                      <a:pt x="157" y="46"/>
                    </a:lnTo>
                    <a:lnTo>
                      <a:pt x="157" y="46"/>
                    </a:lnTo>
                    <a:lnTo>
                      <a:pt x="157" y="46"/>
                    </a:lnTo>
                    <a:lnTo>
                      <a:pt x="158" y="46"/>
                    </a:lnTo>
                    <a:lnTo>
                      <a:pt x="158" y="44"/>
                    </a:lnTo>
                    <a:lnTo>
                      <a:pt x="159" y="43"/>
                    </a:lnTo>
                    <a:lnTo>
                      <a:pt x="159" y="46"/>
                    </a:lnTo>
                    <a:lnTo>
                      <a:pt x="160" y="46"/>
                    </a:lnTo>
                    <a:lnTo>
                      <a:pt x="160" y="43"/>
                    </a:lnTo>
                    <a:lnTo>
                      <a:pt x="160" y="46"/>
                    </a:lnTo>
                    <a:lnTo>
                      <a:pt x="161" y="46"/>
                    </a:lnTo>
                    <a:lnTo>
                      <a:pt x="161" y="46"/>
                    </a:lnTo>
                    <a:lnTo>
                      <a:pt x="162" y="46"/>
                    </a:lnTo>
                    <a:lnTo>
                      <a:pt x="162" y="46"/>
                    </a:lnTo>
                    <a:lnTo>
                      <a:pt x="162" y="46"/>
                    </a:lnTo>
                    <a:lnTo>
                      <a:pt x="163" y="46"/>
                    </a:lnTo>
                    <a:lnTo>
                      <a:pt x="163" y="46"/>
                    </a:lnTo>
                    <a:lnTo>
                      <a:pt x="164" y="44"/>
                    </a:lnTo>
                    <a:lnTo>
                      <a:pt x="164" y="44"/>
                    </a:lnTo>
                    <a:lnTo>
                      <a:pt x="165" y="44"/>
                    </a:lnTo>
                    <a:lnTo>
                      <a:pt x="165" y="44"/>
                    </a:lnTo>
                    <a:lnTo>
                      <a:pt x="165" y="46"/>
                    </a:lnTo>
                    <a:lnTo>
                      <a:pt x="166" y="46"/>
                    </a:lnTo>
                    <a:lnTo>
                      <a:pt x="166" y="46"/>
                    </a:lnTo>
                    <a:lnTo>
                      <a:pt x="166" y="46"/>
                    </a:lnTo>
                    <a:lnTo>
                      <a:pt x="167" y="46"/>
                    </a:lnTo>
                    <a:lnTo>
                      <a:pt x="167" y="46"/>
                    </a:lnTo>
                    <a:lnTo>
                      <a:pt x="168" y="46"/>
                    </a:lnTo>
                    <a:lnTo>
                      <a:pt x="168" y="46"/>
                    </a:lnTo>
                    <a:lnTo>
                      <a:pt x="168" y="45"/>
                    </a:lnTo>
                    <a:lnTo>
                      <a:pt x="169" y="46"/>
                    </a:lnTo>
                    <a:lnTo>
                      <a:pt x="169" y="46"/>
                    </a:lnTo>
                    <a:lnTo>
                      <a:pt x="170" y="46"/>
                    </a:lnTo>
                    <a:lnTo>
                      <a:pt x="170" y="46"/>
                    </a:lnTo>
                    <a:lnTo>
                      <a:pt x="171" y="46"/>
                    </a:lnTo>
                    <a:lnTo>
                      <a:pt x="171" y="44"/>
                    </a:lnTo>
                    <a:lnTo>
                      <a:pt x="171" y="45"/>
                    </a:lnTo>
                    <a:lnTo>
                      <a:pt x="172" y="43"/>
                    </a:lnTo>
                    <a:lnTo>
                      <a:pt x="172" y="44"/>
                    </a:lnTo>
                    <a:lnTo>
                      <a:pt x="173" y="46"/>
                    </a:lnTo>
                    <a:lnTo>
                      <a:pt x="173" y="46"/>
                    </a:lnTo>
                    <a:lnTo>
                      <a:pt x="174" y="46"/>
                    </a:lnTo>
                    <a:lnTo>
                      <a:pt x="174" y="46"/>
                    </a:lnTo>
                    <a:lnTo>
                      <a:pt x="174" y="46"/>
                    </a:lnTo>
                    <a:lnTo>
                      <a:pt x="175" y="46"/>
                    </a:lnTo>
                    <a:lnTo>
                      <a:pt x="175" y="45"/>
                    </a:lnTo>
                    <a:lnTo>
                      <a:pt x="175" y="44"/>
                    </a:lnTo>
                    <a:lnTo>
                      <a:pt x="176" y="43"/>
                    </a:lnTo>
                    <a:lnTo>
                      <a:pt x="176" y="43"/>
                    </a:lnTo>
                    <a:lnTo>
                      <a:pt x="177" y="44"/>
                    </a:lnTo>
                    <a:lnTo>
                      <a:pt x="177" y="42"/>
                    </a:lnTo>
                    <a:lnTo>
                      <a:pt x="177" y="44"/>
                    </a:lnTo>
                    <a:lnTo>
                      <a:pt x="178" y="46"/>
                    </a:lnTo>
                    <a:lnTo>
                      <a:pt x="178" y="46"/>
                    </a:lnTo>
                    <a:lnTo>
                      <a:pt x="179" y="46"/>
                    </a:lnTo>
                    <a:lnTo>
                      <a:pt x="179" y="46"/>
                    </a:lnTo>
                    <a:lnTo>
                      <a:pt x="179" y="45"/>
                    </a:lnTo>
                    <a:lnTo>
                      <a:pt x="180" y="46"/>
                    </a:lnTo>
                    <a:lnTo>
                      <a:pt x="180" y="46"/>
                    </a:lnTo>
                    <a:lnTo>
                      <a:pt x="181" y="44"/>
                    </a:lnTo>
                    <a:lnTo>
                      <a:pt x="181" y="46"/>
                    </a:lnTo>
                    <a:lnTo>
                      <a:pt x="182" y="46"/>
                    </a:lnTo>
                    <a:lnTo>
                      <a:pt x="182" y="46"/>
                    </a:lnTo>
                    <a:lnTo>
                      <a:pt x="182" y="46"/>
                    </a:lnTo>
                    <a:lnTo>
                      <a:pt x="183" y="46"/>
                    </a:lnTo>
                    <a:lnTo>
                      <a:pt x="183" y="46"/>
                    </a:lnTo>
                    <a:lnTo>
                      <a:pt x="184" y="45"/>
                    </a:lnTo>
                    <a:lnTo>
                      <a:pt x="184" y="46"/>
                    </a:lnTo>
                    <a:lnTo>
                      <a:pt x="185" y="46"/>
                    </a:lnTo>
                    <a:lnTo>
                      <a:pt x="185" y="46"/>
                    </a:lnTo>
                    <a:lnTo>
                      <a:pt x="185" y="46"/>
                    </a:lnTo>
                    <a:lnTo>
                      <a:pt x="186" y="44"/>
                    </a:lnTo>
                    <a:lnTo>
                      <a:pt x="186" y="44"/>
                    </a:lnTo>
                    <a:lnTo>
                      <a:pt x="187" y="46"/>
                    </a:lnTo>
                    <a:lnTo>
                      <a:pt x="187" y="46"/>
                    </a:lnTo>
                    <a:lnTo>
                      <a:pt x="188" y="46"/>
                    </a:lnTo>
                    <a:lnTo>
                      <a:pt x="188" y="46"/>
                    </a:lnTo>
                    <a:lnTo>
                      <a:pt x="188" y="46"/>
                    </a:lnTo>
                    <a:lnTo>
                      <a:pt x="189" y="46"/>
                    </a:lnTo>
                    <a:lnTo>
                      <a:pt x="189" y="40"/>
                    </a:lnTo>
                    <a:lnTo>
                      <a:pt x="190" y="41"/>
                    </a:lnTo>
                    <a:lnTo>
                      <a:pt x="190" y="44"/>
                    </a:lnTo>
                    <a:lnTo>
                      <a:pt x="191" y="46"/>
                    </a:lnTo>
                    <a:lnTo>
                      <a:pt x="191" y="42"/>
                    </a:lnTo>
                    <a:lnTo>
                      <a:pt x="191" y="35"/>
                    </a:lnTo>
                    <a:lnTo>
                      <a:pt x="192" y="35"/>
                    </a:lnTo>
                    <a:lnTo>
                      <a:pt x="192" y="43"/>
                    </a:lnTo>
                    <a:lnTo>
                      <a:pt x="193" y="43"/>
                    </a:lnTo>
                    <a:lnTo>
                      <a:pt x="193" y="43"/>
                    </a:lnTo>
                    <a:lnTo>
                      <a:pt x="193" y="46"/>
                    </a:lnTo>
                    <a:lnTo>
                      <a:pt x="194" y="46"/>
                    </a:lnTo>
                    <a:lnTo>
                      <a:pt x="194" y="43"/>
                    </a:lnTo>
                    <a:lnTo>
                      <a:pt x="194" y="45"/>
                    </a:lnTo>
                    <a:lnTo>
                      <a:pt x="195" y="46"/>
                    </a:lnTo>
                    <a:lnTo>
                      <a:pt x="195" y="46"/>
                    </a:lnTo>
                    <a:lnTo>
                      <a:pt x="196" y="46"/>
                    </a:lnTo>
                    <a:lnTo>
                      <a:pt x="196" y="45"/>
                    </a:lnTo>
                    <a:lnTo>
                      <a:pt x="196" y="44"/>
                    </a:lnTo>
                    <a:lnTo>
                      <a:pt x="197" y="46"/>
                    </a:lnTo>
                    <a:lnTo>
                      <a:pt x="197" y="46"/>
                    </a:lnTo>
                    <a:lnTo>
                      <a:pt x="198" y="46"/>
                    </a:lnTo>
                    <a:lnTo>
                      <a:pt x="198" y="45"/>
                    </a:lnTo>
                    <a:lnTo>
                      <a:pt x="199" y="45"/>
                    </a:lnTo>
                    <a:lnTo>
                      <a:pt x="199" y="46"/>
                    </a:lnTo>
                    <a:lnTo>
                      <a:pt x="199" y="46"/>
                    </a:lnTo>
                    <a:lnTo>
                      <a:pt x="200" y="46"/>
                    </a:lnTo>
                    <a:lnTo>
                      <a:pt x="200" y="46"/>
                    </a:lnTo>
                    <a:lnTo>
                      <a:pt x="201" y="46"/>
                    </a:lnTo>
                    <a:lnTo>
                      <a:pt x="201" y="46"/>
                    </a:lnTo>
                    <a:lnTo>
                      <a:pt x="202" y="46"/>
                    </a:lnTo>
                    <a:lnTo>
                      <a:pt x="202" y="46"/>
                    </a:lnTo>
                    <a:lnTo>
                      <a:pt x="202" y="46"/>
                    </a:lnTo>
                    <a:lnTo>
                      <a:pt x="203" y="46"/>
                    </a:lnTo>
                    <a:lnTo>
                      <a:pt x="203" y="46"/>
                    </a:lnTo>
                    <a:lnTo>
                      <a:pt x="204" y="46"/>
                    </a:lnTo>
                    <a:lnTo>
                      <a:pt x="204" y="46"/>
                    </a:lnTo>
                    <a:lnTo>
                      <a:pt x="205" y="46"/>
                    </a:lnTo>
                    <a:lnTo>
                      <a:pt x="205" y="46"/>
                    </a:lnTo>
                    <a:lnTo>
                      <a:pt x="205" y="46"/>
                    </a:lnTo>
                    <a:lnTo>
                      <a:pt x="206" y="46"/>
                    </a:lnTo>
                    <a:lnTo>
                      <a:pt x="206" y="46"/>
                    </a:lnTo>
                    <a:lnTo>
                      <a:pt x="207" y="46"/>
                    </a:lnTo>
                    <a:lnTo>
                      <a:pt x="207" y="46"/>
                    </a:lnTo>
                    <a:lnTo>
                      <a:pt x="208" y="46"/>
                    </a:lnTo>
                    <a:lnTo>
                      <a:pt x="208" y="45"/>
                    </a:lnTo>
                    <a:lnTo>
                      <a:pt x="208" y="46"/>
                    </a:lnTo>
                    <a:lnTo>
                      <a:pt x="209" y="46"/>
                    </a:lnTo>
                    <a:lnTo>
                      <a:pt x="209" y="46"/>
                    </a:lnTo>
                    <a:lnTo>
                      <a:pt x="210" y="46"/>
                    </a:lnTo>
                    <a:lnTo>
                      <a:pt x="210" y="46"/>
                    </a:lnTo>
                    <a:lnTo>
                      <a:pt x="211" y="46"/>
                    </a:lnTo>
                    <a:lnTo>
                      <a:pt x="211" y="46"/>
                    </a:lnTo>
                    <a:lnTo>
                      <a:pt x="211" y="46"/>
                    </a:lnTo>
                    <a:lnTo>
                      <a:pt x="212" y="46"/>
                    </a:lnTo>
                    <a:lnTo>
                      <a:pt x="212" y="46"/>
                    </a:lnTo>
                    <a:lnTo>
                      <a:pt x="213" y="46"/>
                    </a:lnTo>
                    <a:lnTo>
                      <a:pt x="213" y="46"/>
                    </a:lnTo>
                    <a:lnTo>
                      <a:pt x="214" y="46"/>
                    </a:lnTo>
                    <a:lnTo>
                      <a:pt x="214" y="46"/>
                    </a:lnTo>
                    <a:lnTo>
                      <a:pt x="214" y="46"/>
                    </a:lnTo>
                    <a:lnTo>
                      <a:pt x="215" y="46"/>
                    </a:lnTo>
                    <a:lnTo>
                      <a:pt x="215" y="46"/>
                    </a:lnTo>
                    <a:lnTo>
                      <a:pt x="216" y="46"/>
                    </a:lnTo>
                    <a:lnTo>
                      <a:pt x="216" y="46"/>
                    </a:lnTo>
                    <a:lnTo>
                      <a:pt x="216" y="46"/>
                    </a:lnTo>
                    <a:lnTo>
                      <a:pt x="217" y="46"/>
                    </a:lnTo>
                    <a:lnTo>
                      <a:pt x="217" y="46"/>
                    </a:lnTo>
                    <a:lnTo>
                      <a:pt x="218" y="46"/>
                    </a:lnTo>
                    <a:lnTo>
                      <a:pt x="218" y="46"/>
                    </a:lnTo>
                    <a:lnTo>
                      <a:pt x="219" y="46"/>
                    </a:lnTo>
                    <a:lnTo>
                      <a:pt x="219" y="46"/>
                    </a:lnTo>
                    <a:lnTo>
                      <a:pt x="219" y="46"/>
                    </a:lnTo>
                    <a:lnTo>
                      <a:pt x="220" y="46"/>
                    </a:lnTo>
                    <a:lnTo>
                      <a:pt x="220" y="46"/>
                    </a:lnTo>
                    <a:lnTo>
                      <a:pt x="220" y="46"/>
                    </a:lnTo>
                    <a:lnTo>
                      <a:pt x="221" y="46"/>
                    </a:lnTo>
                    <a:lnTo>
                      <a:pt x="221" y="46"/>
                    </a:lnTo>
                    <a:lnTo>
                      <a:pt x="222" y="46"/>
                    </a:lnTo>
                    <a:lnTo>
                      <a:pt x="222" y="46"/>
                    </a:lnTo>
                    <a:lnTo>
                      <a:pt x="222" y="46"/>
                    </a:lnTo>
                    <a:lnTo>
                      <a:pt x="223" y="46"/>
                    </a:lnTo>
                    <a:lnTo>
                      <a:pt x="223" y="46"/>
                    </a:lnTo>
                    <a:lnTo>
                      <a:pt x="224" y="46"/>
                    </a:lnTo>
                    <a:lnTo>
                      <a:pt x="224" y="46"/>
                    </a:lnTo>
                    <a:lnTo>
                      <a:pt x="225" y="46"/>
                    </a:lnTo>
                    <a:lnTo>
                      <a:pt x="225" y="46"/>
                    </a:lnTo>
                    <a:lnTo>
                      <a:pt x="225" y="46"/>
                    </a:lnTo>
                    <a:lnTo>
                      <a:pt x="226" y="46"/>
                    </a:lnTo>
                    <a:lnTo>
                      <a:pt x="226" y="45"/>
                    </a:lnTo>
                    <a:lnTo>
                      <a:pt x="227" y="46"/>
                    </a:lnTo>
                    <a:lnTo>
                      <a:pt x="227" y="46"/>
                    </a:lnTo>
                    <a:lnTo>
                      <a:pt x="228" y="46"/>
                    </a:lnTo>
                    <a:lnTo>
                      <a:pt x="228" y="46"/>
                    </a:lnTo>
                    <a:lnTo>
                      <a:pt x="228" y="46"/>
                    </a:lnTo>
                    <a:lnTo>
                      <a:pt x="229" y="46"/>
                    </a:lnTo>
                    <a:lnTo>
                      <a:pt x="229" y="46"/>
                    </a:lnTo>
                    <a:lnTo>
                      <a:pt x="230" y="46"/>
                    </a:lnTo>
                    <a:lnTo>
                      <a:pt x="230" y="46"/>
                    </a:lnTo>
                    <a:lnTo>
                      <a:pt x="231" y="46"/>
                    </a:lnTo>
                    <a:lnTo>
                      <a:pt x="231" y="44"/>
                    </a:lnTo>
                    <a:lnTo>
                      <a:pt x="231" y="42"/>
                    </a:lnTo>
                    <a:lnTo>
                      <a:pt x="232" y="44"/>
                    </a:lnTo>
                    <a:lnTo>
                      <a:pt x="232" y="45"/>
                    </a:lnTo>
                    <a:lnTo>
                      <a:pt x="233" y="46"/>
                    </a:lnTo>
                    <a:lnTo>
                      <a:pt x="233" y="46"/>
                    </a:lnTo>
                    <a:lnTo>
                      <a:pt x="233" y="46"/>
                    </a:lnTo>
                    <a:lnTo>
                      <a:pt x="234" y="46"/>
                    </a:lnTo>
                    <a:lnTo>
                      <a:pt x="234" y="44"/>
                    </a:lnTo>
                    <a:lnTo>
                      <a:pt x="234" y="45"/>
                    </a:lnTo>
                    <a:lnTo>
                      <a:pt x="235" y="45"/>
                    </a:lnTo>
                    <a:lnTo>
                      <a:pt x="235" y="46"/>
                    </a:lnTo>
                    <a:lnTo>
                      <a:pt x="236" y="46"/>
                    </a:lnTo>
                    <a:lnTo>
                      <a:pt x="236" y="44"/>
                    </a:lnTo>
                    <a:lnTo>
                      <a:pt x="236" y="46"/>
                    </a:lnTo>
                    <a:lnTo>
                      <a:pt x="237" y="46"/>
                    </a:lnTo>
                    <a:lnTo>
                      <a:pt x="237" y="45"/>
                    </a:lnTo>
                    <a:lnTo>
                      <a:pt x="238" y="44"/>
                    </a:lnTo>
                    <a:lnTo>
                      <a:pt x="238" y="46"/>
                    </a:lnTo>
                    <a:lnTo>
                      <a:pt x="239" y="46"/>
                    </a:lnTo>
                    <a:lnTo>
                      <a:pt x="239" y="44"/>
                    </a:lnTo>
                    <a:lnTo>
                      <a:pt x="239" y="44"/>
                    </a:lnTo>
                    <a:lnTo>
                      <a:pt x="240" y="40"/>
                    </a:lnTo>
                    <a:lnTo>
                      <a:pt x="240" y="42"/>
                    </a:lnTo>
                    <a:lnTo>
                      <a:pt x="241" y="45"/>
                    </a:lnTo>
                    <a:lnTo>
                      <a:pt x="241" y="46"/>
                    </a:lnTo>
                    <a:lnTo>
                      <a:pt x="242" y="46"/>
                    </a:lnTo>
                    <a:lnTo>
                      <a:pt x="242" y="46"/>
                    </a:lnTo>
                    <a:lnTo>
                      <a:pt x="242" y="46"/>
                    </a:lnTo>
                    <a:lnTo>
                      <a:pt x="243" y="46"/>
                    </a:lnTo>
                    <a:lnTo>
                      <a:pt x="243" y="46"/>
                    </a:lnTo>
                    <a:lnTo>
                      <a:pt x="244" y="46"/>
                    </a:lnTo>
                    <a:lnTo>
                      <a:pt x="244" y="44"/>
                    </a:lnTo>
                    <a:lnTo>
                      <a:pt x="245" y="41"/>
                    </a:lnTo>
                    <a:lnTo>
                      <a:pt x="245" y="41"/>
                    </a:lnTo>
                    <a:lnTo>
                      <a:pt x="245" y="44"/>
                    </a:lnTo>
                    <a:lnTo>
                      <a:pt x="246" y="46"/>
                    </a:lnTo>
                    <a:lnTo>
                      <a:pt x="246" y="46"/>
                    </a:lnTo>
                    <a:lnTo>
                      <a:pt x="247" y="46"/>
                    </a:lnTo>
                    <a:lnTo>
                      <a:pt x="247" y="46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49" y="46"/>
                    </a:lnTo>
                    <a:lnTo>
                      <a:pt x="249" y="46"/>
                    </a:lnTo>
                    <a:lnTo>
                      <a:pt x="250" y="46"/>
                    </a:lnTo>
                    <a:lnTo>
                      <a:pt x="250" y="44"/>
                    </a:lnTo>
                    <a:lnTo>
                      <a:pt x="250" y="45"/>
                    </a:lnTo>
                    <a:lnTo>
                      <a:pt x="251" y="46"/>
                    </a:lnTo>
                    <a:lnTo>
                      <a:pt x="251" y="46"/>
                    </a:lnTo>
                    <a:lnTo>
                      <a:pt x="252" y="46"/>
                    </a:lnTo>
                    <a:lnTo>
                      <a:pt x="252" y="46"/>
                    </a:lnTo>
                    <a:lnTo>
                      <a:pt x="253" y="45"/>
                    </a:lnTo>
                    <a:lnTo>
                      <a:pt x="253" y="46"/>
                    </a:lnTo>
                    <a:lnTo>
                      <a:pt x="253" y="46"/>
                    </a:lnTo>
                    <a:lnTo>
                      <a:pt x="254" y="46"/>
                    </a:lnTo>
                    <a:lnTo>
                      <a:pt x="254" y="46"/>
                    </a:lnTo>
                    <a:lnTo>
                      <a:pt x="255" y="46"/>
                    </a:lnTo>
                    <a:lnTo>
                      <a:pt x="255" y="46"/>
                    </a:lnTo>
                    <a:lnTo>
                      <a:pt x="256" y="46"/>
                    </a:lnTo>
                    <a:lnTo>
                      <a:pt x="256" y="46"/>
                    </a:lnTo>
                    <a:lnTo>
                      <a:pt x="256" y="46"/>
                    </a:lnTo>
                    <a:lnTo>
                      <a:pt x="257" y="46"/>
                    </a:lnTo>
                    <a:lnTo>
                      <a:pt x="257" y="46"/>
                    </a:lnTo>
                    <a:lnTo>
                      <a:pt x="258" y="46"/>
                    </a:lnTo>
                    <a:lnTo>
                      <a:pt x="258" y="41"/>
                    </a:lnTo>
                    <a:lnTo>
                      <a:pt x="259" y="45"/>
                    </a:lnTo>
                    <a:lnTo>
                      <a:pt x="259" y="46"/>
                    </a:lnTo>
                    <a:lnTo>
                      <a:pt x="259" y="46"/>
                    </a:lnTo>
                    <a:lnTo>
                      <a:pt x="260" y="46"/>
                    </a:lnTo>
                    <a:lnTo>
                      <a:pt x="260" y="46"/>
                    </a:lnTo>
                    <a:lnTo>
                      <a:pt x="261" y="46"/>
                    </a:lnTo>
                    <a:lnTo>
                      <a:pt x="261" y="45"/>
                    </a:lnTo>
                    <a:lnTo>
                      <a:pt x="262" y="45"/>
                    </a:lnTo>
                    <a:lnTo>
                      <a:pt x="262" y="45"/>
                    </a:lnTo>
                    <a:lnTo>
                      <a:pt x="262" y="46"/>
                    </a:lnTo>
                    <a:lnTo>
                      <a:pt x="263" y="44"/>
                    </a:lnTo>
                    <a:lnTo>
                      <a:pt x="263" y="44"/>
                    </a:lnTo>
                    <a:lnTo>
                      <a:pt x="264" y="43"/>
                    </a:lnTo>
                    <a:lnTo>
                      <a:pt x="264" y="45"/>
                    </a:lnTo>
                    <a:lnTo>
                      <a:pt x="265" y="45"/>
                    </a:lnTo>
                    <a:lnTo>
                      <a:pt x="265" y="46"/>
                    </a:lnTo>
                    <a:lnTo>
                      <a:pt x="265" y="46"/>
                    </a:lnTo>
                    <a:lnTo>
                      <a:pt x="266" y="44"/>
                    </a:lnTo>
                    <a:lnTo>
                      <a:pt x="266" y="46"/>
                    </a:lnTo>
                    <a:lnTo>
                      <a:pt x="267" y="46"/>
                    </a:lnTo>
                    <a:lnTo>
                      <a:pt x="267" y="46"/>
                    </a:lnTo>
                    <a:lnTo>
                      <a:pt x="268" y="46"/>
                    </a:lnTo>
                    <a:lnTo>
                      <a:pt x="268" y="46"/>
                    </a:lnTo>
                    <a:lnTo>
                      <a:pt x="268" y="46"/>
                    </a:lnTo>
                    <a:lnTo>
                      <a:pt x="269" y="46"/>
                    </a:lnTo>
                    <a:lnTo>
                      <a:pt x="269" y="46"/>
                    </a:lnTo>
                    <a:lnTo>
                      <a:pt x="270" y="46"/>
                    </a:lnTo>
                    <a:lnTo>
                      <a:pt x="270" y="46"/>
                    </a:lnTo>
                    <a:lnTo>
                      <a:pt x="270" y="46"/>
                    </a:lnTo>
                    <a:lnTo>
                      <a:pt x="271" y="46"/>
                    </a:lnTo>
                    <a:lnTo>
                      <a:pt x="271" y="46"/>
                    </a:lnTo>
                    <a:lnTo>
                      <a:pt x="272" y="46"/>
                    </a:lnTo>
                    <a:lnTo>
                      <a:pt x="272" y="46"/>
                    </a:lnTo>
                    <a:lnTo>
                      <a:pt x="273" y="46"/>
                    </a:lnTo>
                    <a:lnTo>
                      <a:pt x="273" y="44"/>
                    </a:lnTo>
                    <a:lnTo>
                      <a:pt x="273" y="44"/>
                    </a:lnTo>
                    <a:lnTo>
                      <a:pt x="274" y="45"/>
                    </a:lnTo>
                    <a:lnTo>
                      <a:pt x="274" y="41"/>
                    </a:lnTo>
                    <a:lnTo>
                      <a:pt x="274" y="41"/>
                    </a:lnTo>
                    <a:lnTo>
                      <a:pt x="275" y="46"/>
                    </a:lnTo>
                    <a:lnTo>
                      <a:pt x="275" y="46"/>
                    </a:lnTo>
                    <a:lnTo>
                      <a:pt x="276" y="43"/>
                    </a:lnTo>
                    <a:lnTo>
                      <a:pt x="276" y="42"/>
                    </a:lnTo>
                    <a:lnTo>
                      <a:pt x="276" y="41"/>
                    </a:lnTo>
                    <a:lnTo>
                      <a:pt x="277" y="44"/>
                    </a:lnTo>
                    <a:lnTo>
                      <a:pt x="277" y="44"/>
                    </a:lnTo>
                    <a:lnTo>
                      <a:pt x="278" y="42"/>
                    </a:lnTo>
                    <a:lnTo>
                      <a:pt x="278" y="42"/>
                    </a:lnTo>
                    <a:lnTo>
                      <a:pt x="279" y="45"/>
                    </a:lnTo>
                    <a:lnTo>
                      <a:pt x="279" y="46"/>
                    </a:lnTo>
                    <a:lnTo>
                      <a:pt x="279" y="46"/>
                    </a:lnTo>
                    <a:lnTo>
                      <a:pt x="280" y="46"/>
                    </a:lnTo>
                    <a:lnTo>
                      <a:pt x="280" y="46"/>
                    </a:lnTo>
                    <a:lnTo>
                      <a:pt x="281" y="46"/>
                    </a:lnTo>
                    <a:lnTo>
                      <a:pt x="281" y="45"/>
                    </a:lnTo>
                    <a:lnTo>
                      <a:pt x="282" y="46"/>
                    </a:lnTo>
                    <a:lnTo>
                      <a:pt x="282" y="46"/>
                    </a:lnTo>
                    <a:lnTo>
                      <a:pt x="282" y="46"/>
                    </a:lnTo>
                    <a:lnTo>
                      <a:pt x="283" y="44"/>
                    </a:lnTo>
                    <a:lnTo>
                      <a:pt x="283" y="41"/>
                    </a:lnTo>
                    <a:lnTo>
                      <a:pt x="283" y="41"/>
                    </a:lnTo>
                    <a:lnTo>
                      <a:pt x="284" y="43"/>
                    </a:lnTo>
                    <a:lnTo>
                      <a:pt x="284" y="46"/>
                    </a:lnTo>
                    <a:lnTo>
                      <a:pt x="285" y="46"/>
                    </a:lnTo>
                    <a:lnTo>
                      <a:pt x="285" y="45"/>
                    </a:lnTo>
                    <a:lnTo>
                      <a:pt x="285" y="38"/>
                    </a:lnTo>
                    <a:lnTo>
                      <a:pt x="286" y="39"/>
                    </a:lnTo>
                    <a:lnTo>
                      <a:pt x="286" y="43"/>
                    </a:lnTo>
                    <a:lnTo>
                      <a:pt x="287" y="45"/>
                    </a:lnTo>
                    <a:lnTo>
                      <a:pt x="287" y="46"/>
                    </a:lnTo>
                    <a:lnTo>
                      <a:pt x="287" y="46"/>
                    </a:lnTo>
                    <a:lnTo>
                      <a:pt x="288" y="46"/>
                    </a:lnTo>
                    <a:lnTo>
                      <a:pt x="288" y="46"/>
                    </a:lnTo>
                    <a:lnTo>
                      <a:pt x="289" y="46"/>
                    </a:lnTo>
                    <a:lnTo>
                      <a:pt x="289" y="46"/>
                    </a:lnTo>
                    <a:lnTo>
                      <a:pt x="290" y="46"/>
                    </a:lnTo>
                    <a:lnTo>
                      <a:pt x="290" y="46"/>
                    </a:lnTo>
                  </a:path>
                </a:pathLst>
              </a:custGeom>
              <a:noFill/>
              <a:ln w="9525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46">
                <a:extLst>
                  <a:ext uri="{FF2B5EF4-FFF2-40B4-BE49-F238E27FC236}">
                    <a16:creationId xmlns:a16="http://schemas.microsoft.com/office/drawing/2014/main" id="{BD49E3D3-2B39-40B6-BC9F-E0AD20F18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570" y="4089468"/>
                <a:ext cx="455613" cy="25400"/>
              </a:xfrm>
              <a:custGeom>
                <a:avLst/>
                <a:gdLst>
                  <a:gd name="T0" fmla="*/ 4 w 287"/>
                  <a:gd name="T1" fmla="*/ 16 h 16"/>
                  <a:gd name="T2" fmla="*/ 8 w 287"/>
                  <a:gd name="T3" fmla="*/ 16 h 16"/>
                  <a:gd name="T4" fmla="*/ 12 w 287"/>
                  <a:gd name="T5" fmla="*/ 16 h 16"/>
                  <a:gd name="T6" fmla="*/ 17 w 287"/>
                  <a:gd name="T7" fmla="*/ 16 h 16"/>
                  <a:gd name="T8" fmla="*/ 22 w 287"/>
                  <a:gd name="T9" fmla="*/ 16 h 16"/>
                  <a:gd name="T10" fmla="*/ 26 w 287"/>
                  <a:gd name="T11" fmla="*/ 16 h 16"/>
                  <a:gd name="T12" fmla="*/ 31 w 287"/>
                  <a:gd name="T13" fmla="*/ 16 h 16"/>
                  <a:gd name="T14" fmla="*/ 35 w 287"/>
                  <a:gd name="T15" fmla="*/ 16 h 16"/>
                  <a:gd name="T16" fmla="*/ 40 w 287"/>
                  <a:gd name="T17" fmla="*/ 16 h 16"/>
                  <a:gd name="T18" fmla="*/ 45 w 287"/>
                  <a:gd name="T19" fmla="*/ 16 h 16"/>
                  <a:gd name="T20" fmla="*/ 49 w 287"/>
                  <a:gd name="T21" fmla="*/ 16 h 16"/>
                  <a:gd name="T22" fmla="*/ 54 w 287"/>
                  <a:gd name="T23" fmla="*/ 16 h 16"/>
                  <a:gd name="T24" fmla="*/ 58 w 287"/>
                  <a:gd name="T25" fmla="*/ 16 h 16"/>
                  <a:gd name="T26" fmla="*/ 63 w 287"/>
                  <a:gd name="T27" fmla="*/ 15 h 16"/>
                  <a:gd name="T28" fmla="*/ 67 w 287"/>
                  <a:gd name="T29" fmla="*/ 16 h 16"/>
                  <a:gd name="T30" fmla="*/ 71 w 287"/>
                  <a:gd name="T31" fmla="*/ 16 h 16"/>
                  <a:gd name="T32" fmla="*/ 76 w 287"/>
                  <a:gd name="T33" fmla="*/ 16 h 16"/>
                  <a:gd name="T34" fmla="*/ 80 w 287"/>
                  <a:gd name="T35" fmla="*/ 16 h 16"/>
                  <a:gd name="T36" fmla="*/ 85 w 287"/>
                  <a:gd name="T37" fmla="*/ 15 h 16"/>
                  <a:gd name="T38" fmla="*/ 90 w 287"/>
                  <a:gd name="T39" fmla="*/ 15 h 16"/>
                  <a:gd name="T40" fmla="*/ 94 w 287"/>
                  <a:gd name="T41" fmla="*/ 16 h 16"/>
                  <a:gd name="T42" fmla="*/ 99 w 287"/>
                  <a:gd name="T43" fmla="*/ 11 h 16"/>
                  <a:gd name="T44" fmla="*/ 103 w 287"/>
                  <a:gd name="T45" fmla="*/ 16 h 16"/>
                  <a:gd name="T46" fmla="*/ 108 w 287"/>
                  <a:gd name="T47" fmla="*/ 16 h 16"/>
                  <a:gd name="T48" fmla="*/ 113 w 287"/>
                  <a:gd name="T49" fmla="*/ 8 h 16"/>
                  <a:gd name="T50" fmla="*/ 117 w 287"/>
                  <a:gd name="T51" fmla="*/ 9 h 16"/>
                  <a:gd name="T52" fmla="*/ 121 w 287"/>
                  <a:gd name="T53" fmla="*/ 16 h 16"/>
                  <a:gd name="T54" fmla="*/ 126 w 287"/>
                  <a:gd name="T55" fmla="*/ 16 h 16"/>
                  <a:gd name="T56" fmla="*/ 131 w 287"/>
                  <a:gd name="T57" fmla="*/ 16 h 16"/>
                  <a:gd name="T58" fmla="*/ 135 w 287"/>
                  <a:gd name="T59" fmla="*/ 16 h 16"/>
                  <a:gd name="T60" fmla="*/ 140 w 287"/>
                  <a:gd name="T61" fmla="*/ 16 h 16"/>
                  <a:gd name="T62" fmla="*/ 144 w 287"/>
                  <a:gd name="T63" fmla="*/ 16 h 16"/>
                  <a:gd name="T64" fmla="*/ 148 w 287"/>
                  <a:gd name="T65" fmla="*/ 14 h 16"/>
                  <a:gd name="T66" fmla="*/ 153 w 287"/>
                  <a:gd name="T67" fmla="*/ 16 h 16"/>
                  <a:gd name="T68" fmla="*/ 158 w 287"/>
                  <a:gd name="T69" fmla="*/ 16 h 16"/>
                  <a:gd name="T70" fmla="*/ 162 w 287"/>
                  <a:gd name="T71" fmla="*/ 15 h 16"/>
                  <a:gd name="T72" fmla="*/ 167 w 287"/>
                  <a:gd name="T73" fmla="*/ 16 h 16"/>
                  <a:gd name="T74" fmla="*/ 171 w 287"/>
                  <a:gd name="T75" fmla="*/ 16 h 16"/>
                  <a:gd name="T76" fmla="*/ 176 w 287"/>
                  <a:gd name="T77" fmla="*/ 16 h 16"/>
                  <a:gd name="T78" fmla="*/ 181 w 287"/>
                  <a:gd name="T79" fmla="*/ 12 h 16"/>
                  <a:gd name="T80" fmla="*/ 185 w 287"/>
                  <a:gd name="T81" fmla="*/ 14 h 16"/>
                  <a:gd name="T82" fmla="*/ 190 w 287"/>
                  <a:gd name="T83" fmla="*/ 16 h 16"/>
                  <a:gd name="T84" fmla="*/ 194 w 287"/>
                  <a:gd name="T85" fmla="*/ 16 h 16"/>
                  <a:gd name="T86" fmla="*/ 199 w 287"/>
                  <a:gd name="T87" fmla="*/ 16 h 16"/>
                  <a:gd name="T88" fmla="*/ 203 w 287"/>
                  <a:gd name="T89" fmla="*/ 15 h 16"/>
                  <a:gd name="T90" fmla="*/ 208 w 287"/>
                  <a:gd name="T91" fmla="*/ 16 h 16"/>
                  <a:gd name="T92" fmla="*/ 212 w 287"/>
                  <a:gd name="T93" fmla="*/ 16 h 16"/>
                  <a:gd name="T94" fmla="*/ 216 w 287"/>
                  <a:gd name="T95" fmla="*/ 16 h 16"/>
                  <a:gd name="T96" fmla="*/ 221 w 287"/>
                  <a:gd name="T97" fmla="*/ 16 h 16"/>
                  <a:gd name="T98" fmla="*/ 226 w 287"/>
                  <a:gd name="T99" fmla="*/ 16 h 16"/>
                  <a:gd name="T100" fmla="*/ 231 w 287"/>
                  <a:gd name="T101" fmla="*/ 16 h 16"/>
                  <a:gd name="T102" fmla="*/ 235 w 287"/>
                  <a:gd name="T103" fmla="*/ 15 h 16"/>
                  <a:gd name="T104" fmla="*/ 239 w 287"/>
                  <a:gd name="T105" fmla="*/ 16 h 16"/>
                  <a:gd name="T106" fmla="*/ 244 w 287"/>
                  <a:gd name="T107" fmla="*/ 15 h 16"/>
                  <a:gd name="T108" fmla="*/ 248 w 287"/>
                  <a:gd name="T109" fmla="*/ 16 h 16"/>
                  <a:gd name="T110" fmla="*/ 253 w 287"/>
                  <a:gd name="T111" fmla="*/ 16 h 16"/>
                  <a:gd name="T112" fmla="*/ 257 w 287"/>
                  <a:gd name="T113" fmla="*/ 16 h 16"/>
                  <a:gd name="T114" fmla="*/ 262 w 287"/>
                  <a:gd name="T115" fmla="*/ 15 h 16"/>
                  <a:gd name="T116" fmla="*/ 266 w 287"/>
                  <a:gd name="T117" fmla="*/ 16 h 16"/>
                  <a:gd name="T118" fmla="*/ 271 w 287"/>
                  <a:gd name="T119" fmla="*/ 15 h 16"/>
                  <a:gd name="T120" fmla="*/ 275 w 287"/>
                  <a:gd name="T121" fmla="*/ 14 h 16"/>
                  <a:gd name="T122" fmla="*/ 279 w 287"/>
                  <a:gd name="T123" fmla="*/ 16 h 16"/>
                  <a:gd name="T124" fmla="*/ 284 w 287"/>
                  <a:gd name="T125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7" h="16">
                    <a:moveTo>
                      <a:pt x="0" y="16"/>
                    </a:moveTo>
                    <a:lnTo>
                      <a:pt x="0" y="14"/>
                    </a:lnTo>
                    <a:lnTo>
                      <a:pt x="1" y="14"/>
                    </a:lnTo>
                    <a:lnTo>
                      <a:pt x="1" y="15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3" y="16"/>
                    </a:lnTo>
                    <a:lnTo>
                      <a:pt x="3" y="16"/>
                    </a:lnTo>
                    <a:lnTo>
                      <a:pt x="3" y="16"/>
                    </a:lnTo>
                    <a:lnTo>
                      <a:pt x="4" y="16"/>
                    </a:lnTo>
                    <a:lnTo>
                      <a:pt x="4" y="14"/>
                    </a:lnTo>
                    <a:lnTo>
                      <a:pt x="5" y="11"/>
                    </a:lnTo>
                    <a:lnTo>
                      <a:pt x="5" y="16"/>
                    </a:lnTo>
                    <a:lnTo>
                      <a:pt x="6" y="14"/>
                    </a:lnTo>
                    <a:lnTo>
                      <a:pt x="6" y="9"/>
                    </a:lnTo>
                    <a:lnTo>
                      <a:pt x="6" y="3"/>
                    </a:lnTo>
                    <a:lnTo>
                      <a:pt x="7" y="6"/>
                    </a:lnTo>
                    <a:lnTo>
                      <a:pt x="7" y="10"/>
                    </a:lnTo>
                    <a:lnTo>
                      <a:pt x="7" y="11"/>
                    </a:lnTo>
                    <a:lnTo>
                      <a:pt x="8" y="14"/>
                    </a:lnTo>
                    <a:lnTo>
                      <a:pt x="8" y="16"/>
                    </a:lnTo>
                    <a:lnTo>
                      <a:pt x="9" y="16"/>
                    </a:lnTo>
                    <a:lnTo>
                      <a:pt x="9" y="16"/>
                    </a:lnTo>
                    <a:lnTo>
                      <a:pt x="9" y="16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1" y="16"/>
                    </a:lnTo>
                    <a:lnTo>
                      <a:pt x="11" y="16"/>
                    </a:lnTo>
                    <a:lnTo>
                      <a:pt x="12" y="16"/>
                    </a:lnTo>
                    <a:lnTo>
                      <a:pt x="12" y="14"/>
                    </a:lnTo>
                    <a:lnTo>
                      <a:pt x="12" y="15"/>
                    </a:lnTo>
                    <a:lnTo>
                      <a:pt x="12" y="16"/>
                    </a:lnTo>
                    <a:lnTo>
                      <a:pt x="13" y="16"/>
                    </a:lnTo>
                    <a:lnTo>
                      <a:pt x="13" y="15"/>
                    </a:lnTo>
                    <a:lnTo>
                      <a:pt x="14" y="16"/>
                    </a:lnTo>
                    <a:lnTo>
                      <a:pt x="14" y="14"/>
                    </a:lnTo>
                    <a:lnTo>
                      <a:pt x="15" y="16"/>
                    </a:lnTo>
                    <a:lnTo>
                      <a:pt x="15" y="16"/>
                    </a:lnTo>
                    <a:lnTo>
                      <a:pt x="15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7" y="16"/>
                    </a:lnTo>
                    <a:lnTo>
                      <a:pt x="17" y="16"/>
                    </a:lnTo>
                    <a:lnTo>
                      <a:pt x="17" y="16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9" y="15"/>
                    </a:lnTo>
                    <a:lnTo>
                      <a:pt x="19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1" y="16"/>
                    </a:lnTo>
                    <a:lnTo>
                      <a:pt x="21" y="16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3" y="16"/>
                    </a:lnTo>
                    <a:lnTo>
                      <a:pt x="23" y="16"/>
                    </a:lnTo>
                    <a:lnTo>
                      <a:pt x="23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5" y="16"/>
                    </a:lnTo>
                    <a:lnTo>
                      <a:pt x="25" y="16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27" y="15"/>
                    </a:lnTo>
                    <a:lnTo>
                      <a:pt x="27" y="16"/>
                    </a:lnTo>
                    <a:lnTo>
                      <a:pt x="28" y="16"/>
                    </a:lnTo>
                    <a:lnTo>
                      <a:pt x="28" y="16"/>
                    </a:lnTo>
                    <a:lnTo>
                      <a:pt x="29" y="16"/>
                    </a:lnTo>
                    <a:lnTo>
                      <a:pt x="29" y="16"/>
                    </a:lnTo>
                    <a:lnTo>
                      <a:pt x="29" y="16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1" y="16"/>
                    </a:lnTo>
                    <a:lnTo>
                      <a:pt x="31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3" y="16"/>
                    </a:lnTo>
                    <a:lnTo>
                      <a:pt x="33" y="16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5" y="16"/>
                    </a:lnTo>
                    <a:lnTo>
                      <a:pt x="35" y="1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7" y="16"/>
                    </a:lnTo>
                    <a:lnTo>
                      <a:pt x="37" y="16"/>
                    </a:lnTo>
                    <a:lnTo>
                      <a:pt x="37" y="16"/>
                    </a:lnTo>
                    <a:lnTo>
                      <a:pt x="38" y="16"/>
                    </a:lnTo>
                    <a:lnTo>
                      <a:pt x="38" y="16"/>
                    </a:lnTo>
                    <a:lnTo>
                      <a:pt x="39" y="16"/>
                    </a:lnTo>
                    <a:lnTo>
                      <a:pt x="39" y="16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1" y="16"/>
                    </a:lnTo>
                    <a:lnTo>
                      <a:pt x="41" y="16"/>
                    </a:lnTo>
                    <a:lnTo>
                      <a:pt x="42" y="16"/>
                    </a:lnTo>
                    <a:lnTo>
                      <a:pt x="42" y="16"/>
                    </a:lnTo>
                    <a:lnTo>
                      <a:pt x="43" y="16"/>
                    </a:lnTo>
                    <a:lnTo>
                      <a:pt x="43" y="16"/>
                    </a:lnTo>
                    <a:lnTo>
                      <a:pt x="43" y="16"/>
                    </a:lnTo>
                    <a:lnTo>
                      <a:pt x="44" y="16"/>
                    </a:lnTo>
                    <a:lnTo>
                      <a:pt x="44" y="16"/>
                    </a:lnTo>
                    <a:lnTo>
                      <a:pt x="45" y="16"/>
                    </a:lnTo>
                    <a:lnTo>
                      <a:pt x="45" y="16"/>
                    </a:lnTo>
                    <a:lnTo>
                      <a:pt x="46" y="16"/>
                    </a:lnTo>
                    <a:lnTo>
                      <a:pt x="46" y="16"/>
                    </a:lnTo>
                    <a:lnTo>
                      <a:pt x="46" y="16"/>
                    </a:lnTo>
                    <a:lnTo>
                      <a:pt x="47" y="16"/>
                    </a:lnTo>
                    <a:lnTo>
                      <a:pt x="47" y="16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49" y="16"/>
                    </a:lnTo>
                    <a:lnTo>
                      <a:pt x="49" y="16"/>
                    </a:lnTo>
                    <a:lnTo>
                      <a:pt x="49" y="1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1" y="15"/>
                    </a:lnTo>
                    <a:lnTo>
                      <a:pt x="51" y="14"/>
                    </a:lnTo>
                    <a:lnTo>
                      <a:pt x="51" y="15"/>
                    </a:lnTo>
                    <a:lnTo>
                      <a:pt x="52" y="15"/>
                    </a:lnTo>
                    <a:lnTo>
                      <a:pt x="52" y="16"/>
                    </a:lnTo>
                    <a:lnTo>
                      <a:pt x="52" y="13"/>
                    </a:lnTo>
                    <a:lnTo>
                      <a:pt x="53" y="13"/>
                    </a:lnTo>
                    <a:lnTo>
                      <a:pt x="53" y="16"/>
                    </a:lnTo>
                    <a:lnTo>
                      <a:pt x="54" y="16"/>
                    </a:lnTo>
                    <a:lnTo>
                      <a:pt x="54" y="16"/>
                    </a:lnTo>
                    <a:lnTo>
                      <a:pt x="54" y="16"/>
                    </a:lnTo>
                    <a:lnTo>
                      <a:pt x="55" y="16"/>
                    </a:lnTo>
                    <a:lnTo>
                      <a:pt x="55" y="16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7" y="16"/>
                    </a:lnTo>
                    <a:lnTo>
                      <a:pt x="57" y="16"/>
                    </a:lnTo>
                    <a:lnTo>
                      <a:pt x="57" y="16"/>
                    </a:lnTo>
                    <a:lnTo>
                      <a:pt x="58" y="16"/>
                    </a:lnTo>
                    <a:lnTo>
                      <a:pt x="58" y="16"/>
                    </a:lnTo>
                    <a:lnTo>
                      <a:pt x="59" y="16"/>
                    </a:lnTo>
                    <a:lnTo>
                      <a:pt x="59" y="16"/>
                    </a:lnTo>
                    <a:lnTo>
                      <a:pt x="60" y="16"/>
                    </a:lnTo>
                    <a:lnTo>
                      <a:pt x="60" y="16"/>
                    </a:lnTo>
                    <a:lnTo>
                      <a:pt x="60" y="15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61" y="14"/>
                    </a:lnTo>
                    <a:lnTo>
                      <a:pt x="62" y="15"/>
                    </a:lnTo>
                    <a:lnTo>
                      <a:pt x="62" y="15"/>
                    </a:lnTo>
                    <a:lnTo>
                      <a:pt x="63" y="15"/>
                    </a:lnTo>
                    <a:lnTo>
                      <a:pt x="63" y="16"/>
                    </a:lnTo>
                    <a:lnTo>
                      <a:pt x="63" y="16"/>
                    </a:lnTo>
                    <a:lnTo>
                      <a:pt x="64" y="16"/>
                    </a:lnTo>
                    <a:lnTo>
                      <a:pt x="64" y="16"/>
                    </a:lnTo>
                    <a:lnTo>
                      <a:pt x="65" y="16"/>
                    </a:lnTo>
                    <a:lnTo>
                      <a:pt x="65" y="16"/>
                    </a:lnTo>
                    <a:lnTo>
                      <a:pt x="66" y="16"/>
                    </a:lnTo>
                    <a:lnTo>
                      <a:pt x="66" y="16"/>
                    </a:lnTo>
                    <a:lnTo>
                      <a:pt x="66" y="16"/>
                    </a:lnTo>
                    <a:lnTo>
                      <a:pt x="67" y="16"/>
                    </a:lnTo>
                    <a:lnTo>
                      <a:pt x="67" y="16"/>
                    </a:lnTo>
                    <a:lnTo>
                      <a:pt x="68" y="16"/>
                    </a:lnTo>
                    <a:lnTo>
                      <a:pt x="68" y="16"/>
                    </a:lnTo>
                    <a:lnTo>
                      <a:pt x="69" y="16"/>
                    </a:lnTo>
                    <a:lnTo>
                      <a:pt x="69" y="16"/>
                    </a:lnTo>
                    <a:lnTo>
                      <a:pt x="69" y="16"/>
                    </a:lnTo>
                    <a:lnTo>
                      <a:pt x="70" y="16"/>
                    </a:lnTo>
                    <a:lnTo>
                      <a:pt x="70" y="16"/>
                    </a:lnTo>
                    <a:lnTo>
                      <a:pt x="70" y="15"/>
                    </a:lnTo>
                    <a:lnTo>
                      <a:pt x="71" y="16"/>
                    </a:lnTo>
                    <a:lnTo>
                      <a:pt x="71" y="16"/>
                    </a:lnTo>
                    <a:lnTo>
                      <a:pt x="71" y="16"/>
                    </a:lnTo>
                    <a:lnTo>
                      <a:pt x="72" y="15"/>
                    </a:lnTo>
                    <a:lnTo>
                      <a:pt x="72" y="5"/>
                    </a:lnTo>
                    <a:lnTo>
                      <a:pt x="73" y="6"/>
                    </a:lnTo>
                    <a:lnTo>
                      <a:pt x="73" y="11"/>
                    </a:lnTo>
                    <a:lnTo>
                      <a:pt x="74" y="13"/>
                    </a:lnTo>
                    <a:lnTo>
                      <a:pt x="74" y="15"/>
                    </a:lnTo>
                    <a:lnTo>
                      <a:pt x="74" y="16"/>
                    </a:lnTo>
                    <a:lnTo>
                      <a:pt x="75" y="16"/>
                    </a:lnTo>
                    <a:lnTo>
                      <a:pt x="75" y="16"/>
                    </a:lnTo>
                    <a:lnTo>
                      <a:pt x="76" y="16"/>
                    </a:lnTo>
                    <a:lnTo>
                      <a:pt x="76" y="16"/>
                    </a:lnTo>
                    <a:lnTo>
                      <a:pt x="77" y="16"/>
                    </a:lnTo>
                    <a:lnTo>
                      <a:pt x="77" y="16"/>
                    </a:lnTo>
                    <a:lnTo>
                      <a:pt x="77" y="14"/>
                    </a:lnTo>
                    <a:lnTo>
                      <a:pt x="78" y="16"/>
                    </a:lnTo>
                    <a:lnTo>
                      <a:pt x="78" y="16"/>
                    </a:lnTo>
                    <a:lnTo>
                      <a:pt x="79" y="15"/>
                    </a:lnTo>
                    <a:lnTo>
                      <a:pt x="79" y="16"/>
                    </a:lnTo>
                    <a:lnTo>
                      <a:pt x="79" y="14"/>
                    </a:lnTo>
                    <a:lnTo>
                      <a:pt x="80" y="13"/>
                    </a:lnTo>
                    <a:lnTo>
                      <a:pt x="80" y="16"/>
                    </a:lnTo>
                    <a:lnTo>
                      <a:pt x="80" y="16"/>
                    </a:lnTo>
                    <a:lnTo>
                      <a:pt x="81" y="16"/>
                    </a:lnTo>
                    <a:lnTo>
                      <a:pt x="81" y="16"/>
                    </a:lnTo>
                    <a:lnTo>
                      <a:pt x="82" y="16"/>
                    </a:lnTo>
                    <a:lnTo>
                      <a:pt x="82" y="12"/>
                    </a:lnTo>
                    <a:lnTo>
                      <a:pt x="83" y="14"/>
                    </a:lnTo>
                    <a:lnTo>
                      <a:pt x="83" y="16"/>
                    </a:lnTo>
                    <a:lnTo>
                      <a:pt x="83" y="16"/>
                    </a:lnTo>
                    <a:lnTo>
                      <a:pt x="84" y="16"/>
                    </a:lnTo>
                    <a:lnTo>
                      <a:pt x="84" y="16"/>
                    </a:lnTo>
                    <a:lnTo>
                      <a:pt x="85" y="16"/>
                    </a:lnTo>
                    <a:lnTo>
                      <a:pt x="85" y="15"/>
                    </a:lnTo>
                    <a:lnTo>
                      <a:pt x="86" y="10"/>
                    </a:lnTo>
                    <a:lnTo>
                      <a:pt x="86" y="11"/>
                    </a:lnTo>
                    <a:lnTo>
                      <a:pt x="86" y="13"/>
                    </a:lnTo>
                    <a:lnTo>
                      <a:pt x="87" y="15"/>
                    </a:lnTo>
                    <a:lnTo>
                      <a:pt x="87" y="16"/>
                    </a:lnTo>
                    <a:lnTo>
                      <a:pt x="88" y="16"/>
                    </a:lnTo>
                    <a:lnTo>
                      <a:pt x="88" y="16"/>
                    </a:lnTo>
                    <a:lnTo>
                      <a:pt x="88" y="16"/>
                    </a:lnTo>
                    <a:lnTo>
                      <a:pt x="89" y="16"/>
                    </a:lnTo>
                    <a:lnTo>
                      <a:pt x="89" y="16"/>
                    </a:lnTo>
                    <a:lnTo>
                      <a:pt x="90" y="15"/>
                    </a:lnTo>
                    <a:lnTo>
                      <a:pt x="90" y="12"/>
                    </a:lnTo>
                    <a:lnTo>
                      <a:pt x="91" y="11"/>
                    </a:lnTo>
                    <a:lnTo>
                      <a:pt x="91" y="14"/>
                    </a:lnTo>
                    <a:lnTo>
                      <a:pt x="91" y="14"/>
                    </a:lnTo>
                    <a:lnTo>
                      <a:pt x="92" y="15"/>
                    </a:lnTo>
                    <a:lnTo>
                      <a:pt x="92" y="16"/>
                    </a:lnTo>
                    <a:lnTo>
                      <a:pt x="93" y="15"/>
                    </a:lnTo>
                    <a:lnTo>
                      <a:pt x="93" y="16"/>
                    </a:lnTo>
                    <a:lnTo>
                      <a:pt x="94" y="16"/>
                    </a:lnTo>
                    <a:lnTo>
                      <a:pt x="94" y="16"/>
                    </a:lnTo>
                    <a:lnTo>
                      <a:pt x="94" y="16"/>
                    </a:lnTo>
                    <a:lnTo>
                      <a:pt x="95" y="16"/>
                    </a:lnTo>
                    <a:lnTo>
                      <a:pt x="95" y="16"/>
                    </a:lnTo>
                    <a:lnTo>
                      <a:pt x="96" y="16"/>
                    </a:lnTo>
                    <a:lnTo>
                      <a:pt x="96" y="16"/>
                    </a:lnTo>
                    <a:lnTo>
                      <a:pt x="97" y="16"/>
                    </a:lnTo>
                    <a:lnTo>
                      <a:pt x="97" y="16"/>
                    </a:lnTo>
                    <a:lnTo>
                      <a:pt x="97" y="15"/>
                    </a:lnTo>
                    <a:lnTo>
                      <a:pt x="98" y="13"/>
                    </a:lnTo>
                    <a:lnTo>
                      <a:pt x="98" y="16"/>
                    </a:lnTo>
                    <a:lnTo>
                      <a:pt x="99" y="13"/>
                    </a:lnTo>
                    <a:lnTo>
                      <a:pt x="99" y="11"/>
                    </a:lnTo>
                    <a:lnTo>
                      <a:pt x="100" y="10"/>
                    </a:lnTo>
                    <a:lnTo>
                      <a:pt x="100" y="13"/>
                    </a:lnTo>
                    <a:lnTo>
                      <a:pt x="100" y="16"/>
                    </a:lnTo>
                    <a:lnTo>
                      <a:pt x="101" y="14"/>
                    </a:lnTo>
                    <a:lnTo>
                      <a:pt x="101" y="14"/>
                    </a:lnTo>
                    <a:lnTo>
                      <a:pt x="101" y="16"/>
                    </a:lnTo>
                    <a:lnTo>
                      <a:pt x="102" y="16"/>
                    </a:lnTo>
                    <a:lnTo>
                      <a:pt x="102" y="16"/>
                    </a:lnTo>
                    <a:lnTo>
                      <a:pt x="103" y="15"/>
                    </a:lnTo>
                    <a:lnTo>
                      <a:pt x="103" y="15"/>
                    </a:lnTo>
                    <a:lnTo>
                      <a:pt x="103" y="16"/>
                    </a:lnTo>
                    <a:lnTo>
                      <a:pt x="104" y="16"/>
                    </a:lnTo>
                    <a:lnTo>
                      <a:pt x="104" y="16"/>
                    </a:lnTo>
                    <a:lnTo>
                      <a:pt x="105" y="16"/>
                    </a:lnTo>
                    <a:lnTo>
                      <a:pt x="105" y="16"/>
                    </a:lnTo>
                    <a:lnTo>
                      <a:pt x="105" y="16"/>
                    </a:lnTo>
                    <a:lnTo>
                      <a:pt x="106" y="16"/>
                    </a:lnTo>
                    <a:lnTo>
                      <a:pt x="106" y="16"/>
                    </a:lnTo>
                    <a:lnTo>
                      <a:pt x="107" y="16"/>
                    </a:lnTo>
                    <a:lnTo>
                      <a:pt x="107" y="16"/>
                    </a:lnTo>
                    <a:lnTo>
                      <a:pt x="108" y="16"/>
                    </a:lnTo>
                    <a:lnTo>
                      <a:pt x="108" y="16"/>
                    </a:lnTo>
                    <a:lnTo>
                      <a:pt x="108" y="16"/>
                    </a:lnTo>
                    <a:lnTo>
                      <a:pt x="109" y="16"/>
                    </a:lnTo>
                    <a:lnTo>
                      <a:pt x="109" y="16"/>
                    </a:lnTo>
                    <a:lnTo>
                      <a:pt x="110" y="16"/>
                    </a:lnTo>
                    <a:lnTo>
                      <a:pt x="110" y="16"/>
                    </a:lnTo>
                    <a:lnTo>
                      <a:pt x="111" y="16"/>
                    </a:lnTo>
                    <a:lnTo>
                      <a:pt x="111" y="16"/>
                    </a:lnTo>
                    <a:lnTo>
                      <a:pt x="111" y="16"/>
                    </a:lnTo>
                    <a:lnTo>
                      <a:pt x="112" y="16"/>
                    </a:lnTo>
                    <a:lnTo>
                      <a:pt x="112" y="14"/>
                    </a:lnTo>
                    <a:lnTo>
                      <a:pt x="113" y="8"/>
                    </a:lnTo>
                    <a:lnTo>
                      <a:pt x="113" y="3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4" y="6"/>
                    </a:lnTo>
                    <a:lnTo>
                      <a:pt x="115" y="9"/>
                    </a:lnTo>
                    <a:lnTo>
                      <a:pt x="115" y="10"/>
                    </a:lnTo>
                    <a:lnTo>
                      <a:pt x="115" y="12"/>
                    </a:lnTo>
                    <a:lnTo>
                      <a:pt x="116" y="13"/>
                    </a:lnTo>
                    <a:lnTo>
                      <a:pt x="116" y="7"/>
                    </a:lnTo>
                    <a:lnTo>
                      <a:pt x="117" y="6"/>
                    </a:lnTo>
                    <a:lnTo>
                      <a:pt x="117" y="9"/>
                    </a:lnTo>
                    <a:lnTo>
                      <a:pt x="117" y="12"/>
                    </a:lnTo>
                    <a:lnTo>
                      <a:pt x="118" y="16"/>
                    </a:lnTo>
                    <a:lnTo>
                      <a:pt x="118" y="16"/>
                    </a:lnTo>
                    <a:lnTo>
                      <a:pt x="119" y="16"/>
                    </a:lnTo>
                    <a:lnTo>
                      <a:pt x="119" y="14"/>
                    </a:lnTo>
                    <a:lnTo>
                      <a:pt x="120" y="16"/>
                    </a:lnTo>
                    <a:lnTo>
                      <a:pt x="120" y="16"/>
                    </a:lnTo>
                    <a:lnTo>
                      <a:pt x="120" y="16"/>
                    </a:lnTo>
                    <a:lnTo>
                      <a:pt x="120" y="16"/>
                    </a:lnTo>
                    <a:lnTo>
                      <a:pt x="121" y="16"/>
                    </a:lnTo>
                    <a:lnTo>
                      <a:pt x="121" y="16"/>
                    </a:lnTo>
                    <a:lnTo>
                      <a:pt x="122" y="16"/>
                    </a:lnTo>
                    <a:lnTo>
                      <a:pt x="122" y="16"/>
                    </a:lnTo>
                    <a:lnTo>
                      <a:pt x="123" y="15"/>
                    </a:lnTo>
                    <a:lnTo>
                      <a:pt x="123" y="15"/>
                    </a:lnTo>
                    <a:lnTo>
                      <a:pt x="123" y="16"/>
                    </a:lnTo>
                    <a:lnTo>
                      <a:pt x="124" y="16"/>
                    </a:lnTo>
                    <a:lnTo>
                      <a:pt x="124" y="16"/>
                    </a:lnTo>
                    <a:lnTo>
                      <a:pt x="125" y="15"/>
                    </a:lnTo>
                    <a:lnTo>
                      <a:pt x="125" y="16"/>
                    </a:lnTo>
                    <a:lnTo>
                      <a:pt x="125" y="16"/>
                    </a:lnTo>
                    <a:lnTo>
                      <a:pt x="126" y="16"/>
                    </a:lnTo>
                    <a:lnTo>
                      <a:pt x="126" y="16"/>
                    </a:lnTo>
                    <a:lnTo>
                      <a:pt x="127" y="15"/>
                    </a:lnTo>
                    <a:lnTo>
                      <a:pt x="127" y="16"/>
                    </a:lnTo>
                    <a:lnTo>
                      <a:pt x="128" y="16"/>
                    </a:lnTo>
                    <a:lnTo>
                      <a:pt x="128" y="16"/>
                    </a:lnTo>
                    <a:lnTo>
                      <a:pt x="128" y="16"/>
                    </a:lnTo>
                    <a:lnTo>
                      <a:pt x="129" y="16"/>
                    </a:lnTo>
                    <a:lnTo>
                      <a:pt x="129" y="16"/>
                    </a:lnTo>
                    <a:lnTo>
                      <a:pt x="130" y="16"/>
                    </a:lnTo>
                    <a:lnTo>
                      <a:pt x="130" y="16"/>
                    </a:lnTo>
                    <a:lnTo>
                      <a:pt x="131" y="16"/>
                    </a:lnTo>
                    <a:lnTo>
                      <a:pt x="131" y="16"/>
                    </a:lnTo>
                    <a:lnTo>
                      <a:pt x="131" y="16"/>
                    </a:lnTo>
                    <a:lnTo>
                      <a:pt x="132" y="16"/>
                    </a:lnTo>
                    <a:lnTo>
                      <a:pt x="132" y="16"/>
                    </a:lnTo>
                    <a:lnTo>
                      <a:pt x="133" y="16"/>
                    </a:lnTo>
                    <a:lnTo>
                      <a:pt x="133" y="16"/>
                    </a:lnTo>
                    <a:lnTo>
                      <a:pt x="134" y="16"/>
                    </a:lnTo>
                    <a:lnTo>
                      <a:pt x="134" y="16"/>
                    </a:lnTo>
                    <a:lnTo>
                      <a:pt x="134" y="16"/>
                    </a:lnTo>
                    <a:lnTo>
                      <a:pt x="135" y="16"/>
                    </a:lnTo>
                    <a:lnTo>
                      <a:pt x="135" y="16"/>
                    </a:lnTo>
                    <a:lnTo>
                      <a:pt x="136" y="16"/>
                    </a:lnTo>
                    <a:lnTo>
                      <a:pt x="136" y="16"/>
                    </a:lnTo>
                    <a:lnTo>
                      <a:pt x="137" y="14"/>
                    </a:lnTo>
                    <a:lnTo>
                      <a:pt x="137" y="13"/>
                    </a:lnTo>
                    <a:lnTo>
                      <a:pt x="137" y="14"/>
                    </a:lnTo>
                    <a:lnTo>
                      <a:pt x="137" y="16"/>
                    </a:lnTo>
                    <a:lnTo>
                      <a:pt x="138" y="16"/>
                    </a:lnTo>
                    <a:lnTo>
                      <a:pt x="138" y="16"/>
                    </a:lnTo>
                    <a:lnTo>
                      <a:pt x="139" y="16"/>
                    </a:lnTo>
                    <a:lnTo>
                      <a:pt x="139" y="16"/>
                    </a:lnTo>
                    <a:lnTo>
                      <a:pt x="140" y="16"/>
                    </a:lnTo>
                    <a:lnTo>
                      <a:pt x="140" y="16"/>
                    </a:lnTo>
                    <a:lnTo>
                      <a:pt x="140" y="15"/>
                    </a:lnTo>
                    <a:lnTo>
                      <a:pt x="141" y="15"/>
                    </a:lnTo>
                    <a:lnTo>
                      <a:pt x="141" y="15"/>
                    </a:lnTo>
                    <a:lnTo>
                      <a:pt x="142" y="16"/>
                    </a:lnTo>
                    <a:lnTo>
                      <a:pt x="142" y="15"/>
                    </a:lnTo>
                    <a:lnTo>
                      <a:pt x="142" y="16"/>
                    </a:lnTo>
                    <a:lnTo>
                      <a:pt x="143" y="16"/>
                    </a:lnTo>
                    <a:lnTo>
                      <a:pt x="143" y="16"/>
                    </a:lnTo>
                    <a:lnTo>
                      <a:pt x="144" y="16"/>
                    </a:lnTo>
                    <a:lnTo>
                      <a:pt x="144" y="16"/>
                    </a:lnTo>
                    <a:lnTo>
                      <a:pt x="145" y="16"/>
                    </a:lnTo>
                    <a:lnTo>
                      <a:pt x="145" y="16"/>
                    </a:lnTo>
                    <a:lnTo>
                      <a:pt x="145" y="16"/>
                    </a:lnTo>
                    <a:lnTo>
                      <a:pt x="146" y="16"/>
                    </a:lnTo>
                    <a:lnTo>
                      <a:pt x="146" y="16"/>
                    </a:lnTo>
                    <a:lnTo>
                      <a:pt x="146" y="16"/>
                    </a:lnTo>
                    <a:lnTo>
                      <a:pt x="147" y="16"/>
                    </a:lnTo>
                    <a:lnTo>
                      <a:pt x="147" y="16"/>
                    </a:lnTo>
                    <a:lnTo>
                      <a:pt x="148" y="16"/>
                    </a:lnTo>
                    <a:lnTo>
                      <a:pt x="148" y="16"/>
                    </a:lnTo>
                    <a:lnTo>
                      <a:pt x="148" y="14"/>
                    </a:lnTo>
                    <a:lnTo>
                      <a:pt x="149" y="14"/>
                    </a:lnTo>
                    <a:lnTo>
                      <a:pt x="149" y="15"/>
                    </a:lnTo>
                    <a:lnTo>
                      <a:pt x="150" y="16"/>
                    </a:lnTo>
                    <a:lnTo>
                      <a:pt x="150" y="16"/>
                    </a:lnTo>
                    <a:lnTo>
                      <a:pt x="151" y="15"/>
                    </a:lnTo>
                    <a:lnTo>
                      <a:pt x="151" y="16"/>
                    </a:lnTo>
                    <a:lnTo>
                      <a:pt x="151" y="13"/>
                    </a:lnTo>
                    <a:lnTo>
                      <a:pt x="152" y="14"/>
                    </a:lnTo>
                    <a:lnTo>
                      <a:pt x="152" y="16"/>
                    </a:lnTo>
                    <a:lnTo>
                      <a:pt x="153" y="16"/>
                    </a:lnTo>
                    <a:lnTo>
                      <a:pt x="153" y="16"/>
                    </a:lnTo>
                    <a:lnTo>
                      <a:pt x="154" y="16"/>
                    </a:lnTo>
                    <a:lnTo>
                      <a:pt x="154" y="16"/>
                    </a:lnTo>
                    <a:lnTo>
                      <a:pt x="154" y="16"/>
                    </a:lnTo>
                    <a:lnTo>
                      <a:pt x="155" y="16"/>
                    </a:lnTo>
                    <a:lnTo>
                      <a:pt x="155" y="16"/>
                    </a:lnTo>
                    <a:lnTo>
                      <a:pt x="156" y="16"/>
                    </a:lnTo>
                    <a:lnTo>
                      <a:pt x="156" y="16"/>
                    </a:lnTo>
                    <a:lnTo>
                      <a:pt x="157" y="16"/>
                    </a:lnTo>
                    <a:lnTo>
                      <a:pt x="157" y="16"/>
                    </a:lnTo>
                    <a:lnTo>
                      <a:pt x="157" y="16"/>
                    </a:lnTo>
                    <a:lnTo>
                      <a:pt x="158" y="16"/>
                    </a:lnTo>
                    <a:lnTo>
                      <a:pt x="158" y="16"/>
                    </a:lnTo>
                    <a:lnTo>
                      <a:pt x="159" y="16"/>
                    </a:lnTo>
                    <a:lnTo>
                      <a:pt x="159" y="16"/>
                    </a:lnTo>
                    <a:lnTo>
                      <a:pt x="160" y="16"/>
                    </a:lnTo>
                    <a:lnTo>
                      <a:pt x="160" y="15"/>
                    </a:lnTo>
                    <a:lnTo>
                      <a:pt x="160" y="16"/>
                    </a:lnTo>
                    <a:lnTo>
                      <a:pt x="161" y="16"/>
                    </a:lnTo>
                    <a:lnTo>
                      <a:pt x="161" y="16"/>
                    </a:lnTo>
                    <a:lnTo>
                      <a:pt x="162" y="16"/>
                    </a:lnTo>
                    <a:lnTo>
                      <a:pt x="162" y="14"/>
                    </a:lnTo>
                    <a:lnTo>
                      <a:pt x="162" y="15"/>
                    </a:lnTo>
                    <a:lnTo>
                      <a:pt x="163" y="16"/>
                    </a:lnTo>
                    <a:lnTo>
                      <a:pt x="163" y="16"/>
                    </a:lnTo>
                    <a:lnTo>
                      <a:pt x="164" y="16"/>
                    </a:lnTo>
                    <a:lnTo>
                      <a:pt x="164" y="15"/>
                    </a:lnTo>
                    <a:lnTo>
                      <a:pt x="165" y="14"/>
                    </a:lnTo>
                    <a:lnTo>
                      <a:pt x="165" y="14"/>
                    </a:lnTo>
                    <a:lnTo>
                      <a:pt x="165" y="15"/>
                    </a:lnTo>
                    <a:lnTo>
                      <a:pt x="165" y="15"/>
                    </a:lnTo>
                    <a:lnTo>
                      <a:pt x="166" y="16"/>
                    </a:lnTo>
                    <a:lnTo>
                      <a:pt x="166" y="16"/>
                    </a:lnTo>
                    <a:lnTo>
                      <a:pt x="167" y="16"/>
                    </a:lnTo>
                    <a:lnTo>
                      <a:pt x="167" y="14"/>
                    </a:lnTo>
                    <a:lnTo>
                      <a:pt x="168" y="15"/>
                    </a:lnTo>
                    <a:lnTo>
                      <a:pt x="168" y="16"/>
                    </a:lnTo>
                    <a:lnTo>
                      <a:pt x="168" y="16"/>
                    </a:lnTo>
                    <a:lnTo>
                      <a:pt x="169" y="16"/>
                    </a:lnTo>
                    <a:lnTo>
                      <a:pt x="169" y="15"/>
                    </a:lnTo>
                    <a:lnTo>
                      <a:pt x="170" y="16"/>
                    </a:lnTo>
                    <a:lnTo>
                      <a:pt x="170" y="16"/>
                    </a:lnTo>
                    <a:lnTo>
                      <a:pt x="171" y="16"/>
                    </a:lnTo>
                    <a:lnTo>
                      <a:pt x="171" y="16"/>
                    </a:lnTo>
                    <a:lnTo>
                      <a:pt x="171" y="16"/>
                    </a:lnTo>
                    <a:lnTo>
                      <a:pt x="172" y="16"/>
                    </a:lnTo>
                    <a:lnTo>
                      <a:pt x="172" y="16"/>
                    </a:lnTo>
                    <a:lnTo>
                      <a:pt x="173" y="16"/>
                    </a:lnTo>
                    <a:lnTo>
                      <a:pt x="173" y="16"/>
                    </a:lnTo>
                    <a:lnTo>
                      <a:pt x="174" y="16"/>
                    </a:lnTo>
                    <a:lnTo>
                      <a:pt x="174" y="16"/>
                    </a:lnTo>
                    <a:lnTo>
                      <a:pt x="174" y="16"/>
                    </a:lnTo>
                    <a:lnTo>
                      <a:pt x="175" y="16"/>
                    </a:lnTo>
                    <a:lnTo>
                      <a:pt x="175" y="16"/>
                    </a:lnTo>
                    <a:lnTo>
                      <a:pt x="176" y="16"/>
                    </a:lnTo>
                    <a:lnTo>
                      <a:pt x="176" y="16"/>
                    </a:lnTo>
                    <a:lnTo>
                      <a:pt x="177" y="16"/>
                    </a:lnTo>
                    <a:lnTo>
                      <a:pt x="177" y="16"/>
                    </a:lnTo>
                    <a:lnTo>
                      <a:pt x="177" y="16"/>
                    </a:lnTo>
                    <a:lnTo>
                      <a:pt x="178" y="13"/>
                    </a:lnTo>
                    <a:lnTo>
                      <a:pt x="178" y="12"/>
                    </a:lnTo>
                    <a:lnTo>
                      <a:pt x="179" y="8"/>
                    </a:lnTo>
                    <a:lnTo>
                      <a:pt x="179" y="14"/>
                    </a:lnTo>
                    <a:lnTo>
                      <a:pt x="179" y="16"/>
                    </a:lnTo>
                    <a:lnTo>
                      <a:pt x="180" y="14"/>
                    </a:lnTo>
                    <a:lnTo>
                      <a:pt x="180" y="13"/>
                    </a:lnTo>
                    <a:lnTo>
                      <a:pt x="181" y="12"/>
                    </a:lnTo>
                    <a:lnTo>
                      <a:pt x="181" y="16"/>
                    </a:lnTo>
                    <a:lnTo>
                      <a:pt x="182" y="16"/>
                    </a:lnTo>
                    <a:lnTo>
                      <a:pt x="182" y="15"/>
                    </a:lnTo>
                    <a:lnTo>
                      <a:pt x="182" y="14"/>
                    </a:lnTo>
                    <a:lnTo>
                      <a:pt x="182" y="13"/>
                    </a:lnTo>
                    <a:lnTo>
                      <a:pt x="183" y="13"/>
                    </a:lnTo>
                    <a:lnTo>
                      <a:pt x="183" y="16"/>
                    </a:lnTo>
                    <a:lnTo>
                      <a:pt x="184" y="16"/>
                    </a:lnTo>
                    <a:lnTo>
                      <a:pt x="184" y="13"/>
                    </a:lnTo>
                    <a:lnTo>
                      <a:pt x="185" y="11"/>
                    </a:lnTo>
                    <a:lnTo>
                      <a:pt x="185" y="14"/>
                    </a:lnTo>
                    <a:lnTo>
                      <a:pt x="185" y="16"/>
                    </a:lnTo>
                    <a:lnTo>
                      <a:pt x="186" y="16"/>
                    </a:lnTo>
                    <a:lnTo>
                      <a:pt x="186" y="16"/>
                    </a:lnTo>
                    <a:lnTo>
                      <a:pt x="187" y="15"/>
                    </a:lnTo>
                    <a:lnTo>
                      <a:pt x="187" y="16"/>
                    </a:lnTo>
                    <a:lnTo>
                      <a:pt x="188" y="16"/>
                    </a:lnTo>
                    <a:lnTo>
                      <a:pt x="188" y="16"/>
                    </a:lnTo>
                    <a:lnTo>
                      <a:pt x="188" y="16"/>
                    </a:lnTo>
                    <a:lnTo>
                      <a:pt x="189" y="16"/>
                    </a:lnTo>
                    <a:lnTo>
                      <a:pt x="189" y="16"/>
                    </a:lnTo>
                    <a:lnTo>
                      <a:pt x="190" y="16"/>
                    </a:lnTo>
                    <a:lnTo>
                      <a:pt x="190" y="16"/>
                    </a:lnTo>
                    <a:lnTo>
                      <a:pt x="191" y="15"/>
                    </a:lnTo>
                    <a:lnTo>
                      <a:pt x="191" y="15"/>
                    </a:lnTo>
                    <a:lnTo>
                      <a:pt x="191" y="15"/>
                    </a:lnTo>
                    <a:lnTo>
                      <a:pt x="191" y="10"/>
                    </a:lnTo>
                    <a:lnTo>
                      <a:pt x="192" y="13"/>
                    </a:lnTo>
                    <a:lnTo>
                      <a:pt x="192" y="16"/>
                    </a:lnTo>
                    <a:lnTo>
                      <a:pt x="193" y="16"/>
                    </a:lnTo>
                    <a:lnTo>
                      <a:pt x="193" y="16"/>
                    </a:lnTo>
                    <a:lnTo>
                      <a:pt x="194" y="16"/>
                    </a:lnTo>
                    <a:lnTo>
                      <a:pt x="194" y="16"/>
                    </a:lnTo>
                    <a:lnTo>
                      <a:pt x="194" y="16"/>
                    </a:lnTo>
                    <a:lnTo>
                      <a:pt x="195" y="16"/>
                    </a:lnTo>
                    <a:lnTo>
                      <a:pt x="195" y="16"/>
                    </a:lnTo>
                    <a:lnTo>
                      <a:pt x="196" y="16"/>
                    </a:lnTo>
                    <a:lnTo>
                      <a:pt x="196" y="16"/>
                    </a:lnTo>
                    <a:lnTo>
                      <a:pt x="196" y="16"/>
                    </a:lnTo>
                    <a:lnTo>
                      <a:pt x="197" y="15"/>
                    </a:lnTo>
                    <a:lnTo>
                      <a:pt x="197" y="13"/>
                    </a:lnTo>
                    <a:lnTo>
                      <a:pt x="198" y="15"/>
                    </a:lnTo>
                    <a:lnTo>
                      <a:pt x="198" y="16"/>
                    </a:lnTo>
                    <a:lnTo>
                      <a:pt x="199" y="16"/>
                    </a:lnTo>
                    <a:lnTo>
                      <a:pt x="199" y="16"/>
                    </a:lnTo>
                    <a:lnTo>
                      <a:pt x="199" y="16"/>
                    </a:lnTo>
                    <a:lnTo>
                      <a:pt x="200" y="16"/>
                    </a:lnTo>
                    <a:lnTo>
                      <a:pt x="200" y="16"/>
                    </a:lnTo>
                    <a:lnTo>
                      <a:pt x="201" y="14"/>
                    </a:lnTo>
                    <a:lnTo>
                      <a:pt x="201" y="15"/>
                    </a:lnTo>
                    <a:lnTo>
                      <a:pt x="201" y="16"/>
                    </a:lnTo>
                    <a:lnTo>
                      <a:pt x="202" y="16"/>
                    </a:lnTo>
                    <a:lnTo>
                      <a:pt x="202" y="16"/>
                    </a:lnTo>
                    <a:lnTo>
                      <a:pt x="202" y="16"/>
                    </a:lnTo>
                    <a:lnTo>
                      <a:pt x="203" y="15"/>
                    </a:lnTo>
                    <a:lnTo>
                      <a:pt x="203" y="15"/>
                    </a:lnTo>
                    <a:lnTo>
                      <a:pt x="204" y="16"/>
                    </a:lnTo>
                    <a:lnTo>
                      <a:pt x="204" y="16"/>
                    </a:lnTo>
                    <a:lnTo>
                      <a:pt x="205" y="16"/>
                    </a:lnTo>
                    <a:lnTo>
                      <a:pt x="205" y="16"/>
                    </a:lnTo>
                    <a:lnTo>
                      <a:pt x="205" y="16"/>
                    </a:lnTo>
                    <a:lnTo>
                      <a:pt x="206" y="16"/>
                    </a:lnTo>
                    <a:lnTo>
                      <a:pt x="206" y="16"/>
                    </a:lnTo>
                    <a:lnTo>
                      <a:pt x="207" y="16"/>
                    </a:lnTo>
                    <a:lnTo>
                      <a:pt x="207" y="16"/>
                    </a:lnTo>
                    <a:lnTo>
                      <a:pt x="208" y="16"/>
                    </a:lnTo>
                    <a:lnTo>
                      <a:pt x="208" y="16"/>
                    </a:lnTo>
                    <a:lnTo>
                      <a:pt x="208" y="16"/>
                    </a:lnTo>
                    <a:lnTo>
                      <a:pt x="209" y="15"/>
                    </a:lnTo>
                    <a:lnTo>
                      <a:pt x="209" y="14"/>
                    </a:lnTo>
                    <a:lnTo>
                      <a:pt x="210" y="14"/>
                    </a:lnTo>
                    <a:lnTo>
                      <a:pt x="210" y="15"/>
                    </a:lnTo>
                    <a:lnTo>
                      <a:pt x="210" y="16"/>
                    </a:lnTo>
                    <a:lnTo>
                      <a:pt x="211" y="13"/>
                    </a:lnTo>
                    <a:lnTo>
                      <a:pt x="211" y="12"/>
                    </a:lnTo>
                    <a:lnTo>
                      <a:pt x="211" y="14"/>
                    </a:lnTo>
                    <a:lnTo>
                      <a:pt x="212" y="16"/>
                    </a:lnTo>
                    <a:lnTo>
                      <a:pt x="212" y="16"/>
                    </a:lnTo>
                    <a:lnTo>
                      <a:pt x="213" y="16"/>
                    </a:lnTo>
                    <a:lnTo>
                      <a:pt x="213" y="16"/>
                    </a:lnTo>
                    <a:lnTo>
                      <a:pt x="214" y="16"/>
                    </a:lnTo>
                    <a:lnTo>
                      <a:pt x="214" y="16"/>
                    </a:lnTo>
                    <a:lnTo>
                      <a:pt x="214" y="16"/>
                    </a:lnTo>
                    <a:lnTo>
                      <a:pt x="215" y="16"/>
                    </a:lnTo>
                    <a:lnTo>
                      <a:pt x="215" y="16"/>
                    </a:lnTo>
                    <a:lnTo>
                      <a:pt x="216" y="16"/>
                    </a:lnTo>
                    <a:lnTo>
                      <a:pt x="216" y="16"/>
                    </a:lnTo>
                    <a:lnTo>
                      <a:pt x="216" y="16"/>
                    </a:lnTo>
                    <a:lnTo>
                      <a:pt x="217" y="16"/>
                    </a:lnTo>
                    <a:lnTo>
                      <a:pt x="217" y="16"/>
                    </a:lnTo>
                    <a:lnTo>
                      <a:pt x="218" y="16"/>
                    </a:lnTo>
                    <a:lnTo>
                      <a:pt x="218" y="15"/>
                    </a:lnTo>
                    <a:lnTo>
                      <a:pt x="219" y="16"/>
                    </a:lnTo>
                    <a:lnTo>
                      <a:pt x="219" y="16"/>
                    </a:lnTo>
                    <a:lnTo>
                      <a:pt x="219" y="16"/>
                    </a:lnTo>
                    <a:lnTo>
                      <a:pt x="220" y="16"/>
                    </a:lnTo>
                    <a:lnTo>
                      <a:pt x="220" y="16"/>
                    </a:lnTo>
                    <a:lnTo>
                      <a:pt x="221" y="16"/>
                    </a:lnTo>
                    <a:lnTo>
                      <a:pt x="221" y="16"/>
                    </a:lnTo>
                    <a:lnTo>
                      <a:pt x="222" y="16"/>
                    </a:lnTo>
                    <a:lnTo>
                      <a:pt x="222" y="16"/>
                    </a:lnTo>
                    <a:lnTo>
                      <a:pt x="222" y="16"/>
                    </a:lnTo>
                    <a:lnTo>
                      <a:pt x="223" y="16"/>
                    </a:lnTo>
                    <a:lnTo>
                      <a:pt x="223" y="16"/>
                    </a:lnTo>
                    <a:lnTo>
                      <a:pt x="224" y="16"/>
                    </a:lnTo>
                    <a:lnTo>
                      <a:pt x="224" y="16"/>
                    </a:lnTo>
                    <a:lnTo>
                      <a:pt x="225" y="16"/>
                    </a:lnTo>
                    <a:lnTo>
                      <a:pt x="225" y="16"/>
                    </a:lnTo>
                    <a:lnTo>
                      <a:pt x="225" y="16"/>
                    </a:lnTo>
                    <a:lnTo>
                      <a:pt x="226" y="16"/>
                    </a:lnTo>
                    <a:lnTo>
                      <a:pt x="226" y="15"/>
                    </a:lnTo>
                    <a:lnTo>
                      <a:pt x="227" y="14"/>
                    </a:lnTo>
                    <a:lnTo>
                      <a:pt x="227" y="16"/>
                    </a:lnTo>
                    <a:lnTo>
                      <a:pt x="228" y="16"/>
                    </a:lnTo>
                    <a:lnTo>
                      <a:pt x="228" y="16"/>
                    </a:lnTo>
                    <a:lnTo>
                      <a:pt x="228" y="16"/>
                    </a:lnTo>
                    <a:lnTo>
                      <a:pt x="229" y="16"/>
                    </a:lnTo>
                    <a:lnTo>
                      <a:pt x="229" y="16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1" y="16"/>
                    </a:lnTo>
                    <a:lnTo>
                      <a:pt x="231" y="16"/>
                    </a:lnTo>
                    <a:lnTo>
                      <a:pt x="231" y="16"/>
                    </a:lnTo>
                    <a:lnTo>
                      <a:pt x="232" y="16"/>
                    </a:lnTo>
                    <a:lnTo>
                      <a:pt x="232" y="16"/>
                    </a:lnTo>
                    <a:lnTo>
                      <a:pt x="232" y="15"/>
                    </a:lnTo>
                    <a:lnTo>
                      <a:pt x="233" y="16"/>
                    </a:lnTo>
                    <a:lnTo>
                      <a:pt x="233" y="16"/>
                    </a:lnTo>
                    <a:lnTo>
                      <a:pt x="233" y="16"/>
                    </a:lnTo>
                    <a:lnTo>
                      <a:pt x="234" y="16"/>
                    </a:lnTo>
                    <a:lnTo>
                      <a:pt x="234" y="16"/>
                    </a:lnTo>
                    <a:lnTo>
                      <a:pt x="235" y="15"/>
                    </a:lnTo>
                    <a:lnTo>
                      <a:pt x="235" y="15"/>
                    </a:lnTo>
                    <a:lnTo>
                      <a:pt x="236" y="15"/>
                    </a:lnTo>
                    <a:lnTo>
                      <a:pt x="236" y="15"/>
                    </a:lnTo>
                    <a:lnTo>
                      <a:pt x="236" y="16"/>
                    </a:lnTo>
                    <a:lnTo>
                      <a:pt x="236" y="16"/>
                    </a:lnTo>
                    <a:lnTo>
                      <a:pt x="237" y="16"/>
                    </a:lnTo>
                    <a:lnTo>
                      <a:pt x="237" y="16"/>
                    </a:lnTo>
                    <a:lnTo>
                      <a:pt x="238" y="16"/>
                    </a:lnTo>
                    <a:lnTo>
                      <a:pt x="238" y="16"/>
                    </a:lnTo>
                    <a:lnTo>
                      <a:pt x="239" y="16"/>
                    </a:lnTo>
                    <a:lnTo>
                      <a:pt x="239" y="16"/>
                    </a:lnTo>
                    <a:lnTo>
                      <a:pt x="239" y="16"/>
                    </a:lnTo>
                    <a:lnTo>
                      <a:pt x="240" y="16"/>
                    </a:lnTo>
                    <a:lnTo>
                      <a:pt x="240" y="16"/>
                    </a:lnTo>
                    <a:lnTo>
                      <a:pt x="241" y="16"/>
                    </a:lnTo>
                    <a:lnTo>
                      <a:pt x="241" y="16"/>
                    </a:lnTo>
                    <a:lnTo>
                      <a:pt x="242" y="16"/>
                    </a:lnTo>
                    <a:lnTo>
                      <a:pt x="242" y="16"/>
                    </a:lnTo>
                    <a:lnTo>
                      <a:pt x="242" y="15"/>
                    </a:lnTo>
                    <a:lnTo>
                      <a:pt x="243" y="15"/>
                    </a:lnTo>
                    <a:lnTo>
                      <a:pt x="243" y="15"/>
                    </a:lnTo>
                    <a:lnTo>
                      <a:pt x="244" y="15"/>
                    </a:lnTo>
                    <a:lnTo>
                      <a:pt x="244" y="16"/>
                    </a:lnTo>
                    <a:lnTo>
                      <a:pt x="245" y="16"/>
                    </a:lnTo>
                    <a:lnTo>
                      <a:pt x="245" y="16"/>
                    </a:lnTo>
                    <a:lnTo>
                      <a:pt x="245" y="16"/>
                    </a:lnTo>
                    <a:lnTo>
                      <a:pt x="246" y="16"/>
                    </a:lnTo>
                    <a:lnTo>
                      <a:pt x="246" y="16"/>
                    </a:lnTo>
                    <a:lnTo>
                      <a:pt x="247" y="16"/>
                    </a:lnTo>
                    <a:lnTo>
                      <a:pt x="247" y="16"/>
                    </a:lnTo>
                    <a:lnTo>
                      <a:pt x="248" y="16"/>
                    </a:lnTo>
                    <a:lnTo>
                      <a:pt x="248" y="16"/>
                    </a:lnTo>
                    <a:lnTo>
                      <a:pt x="248" y="16"/>
                    </a:lnTo>
                    <a:lnTo>
                      <a:pt x="249" y="16"/>
                    </a:lnTo>
                    <a:lnTo>
                      <a:pt x="249" y="16"/>
                    </a:lnTo>
                    <a:lnTo>
                      <a:pt x="250" y="15"/>
                    </a:lnTo>
                    <a:lnTo>
                      <a:pt x="250" y="15"/>
                    </a:lnTo>
                    <a:lnTo>
                      <a:pt x="250" y="16"/>
                    </a:lnTo>
                    <a:lnTo>
                      <a:pt x="250" y="16"/>
                    </a:lnTo>
                    <a:lnTo>
                      <a:pt x="251" y="16"/>
                    </a:lnTo>
                    <a:lnTo>
                      <a:pt x="251" y="16"/>
                    </a:lnTo>
                    <a:lnTo>
                      <a:pt x="252" y="16"/>
                    </a:lnTo>
                    <a:lnTo>
                      <a:pt x="252" y="15"/>
                    </a:lnTo>
                    <a:lnTo>
                      <a:pt x="253" y="16"/>
                    </a:lnTo>
                    <a:lnTo>
                      <a:pt x="253" y="16"/>
                    </a:lnTo>
                    <a:lnTo>
                      <a:pt x="253" y="16"/>
                    </a:lnTo>
                    <a:lnTo>
                      <a:pt x="254" y="15"/>
                    </a:lnTo>
                    <a:lnTo>
                      <a:pt x="254" y="11"/>
                    </a:lnTo>
                    <a:lnTo>
                      <a:pt x="255" y="11"/>
                    </a:lnTo>
                    <a:lnTo>
                      <a:pt x="255" y="16"/>
                    </a:lnTo>
                    <a:lnTo>
                      <a:pt x="255" y="16"/>
                    </a:lnTo>
                    <a:lnTo>
                      <a:pt x="256" y="16"/>
                    </a:lnTo>
                    <a:lnTo>
                      <a:pt x="256" y="16"/>
                    </a:lnTo>
                    <a:lnTo>
                      <a:pt x="256" y="15"/>
                    </a:lnTo>
                    <a:lnTo>
                      <a:pt x="257" y="16"/>
                    </a:lnTo>
                    <a:lnTo>
                      <a:pt x="257" y="16"/>
                    </a:lnTo>
                    <a:lnTo>
                      <a:pt x="258" y="16"/>
                    </a:lnTo>
                    <a:lnTo>
                      <a:pt x="258" y="16"/>
                    </a:lnTo>
                    <a:lnTo>
                      <a:pt x="259" y="16"/>
                    </a:lnTo>
                    <a:lnTo>
                      <a:pt x="259" y="16"/>
                    </a:lnTo>
                    <a:lnTo>
                      <a:pt x="259" y="16"/>
                    </a:lnTo>
                    <a:lnTo>
                      <a:pt x="260" y="16"/>
                    </a:lnTo>
                    <a:lnTo>
                      <a:pt x="260" y="16"/>
                    </a:lnTo>
                    <a:lnTo>
                      <a:pt x="261" y="16"/>
                    </a:lnTo>
                    <a:lnTo>
                      <a:pt x="261" y="16"/>
                    </a:lnTo>
                    <a:lnTo>
                      <a:pt x="262" y="15"/>
                    </a:lnTo>
                    <a:lnTo>
                      <a:pt x="262" y="16"/>
                    </a:lnTo>
                    <a:lnTo>
                      <a:pt x="262" y="16"/>
                    </a:lnTo>
                    <a:lnTo>
                      <a:pt x="263" y="16"/>
                    </a:lnTo>
                    <a:lnTo>
                      <a:pt x="263" y="16"/>
                    </a:lnTo>
                    <a:lnTo>
                      <a:pt x="264" y="16"/>
                    </a:lnTo>
                    <a:lnTo>
                      <a:pt x="264" y="16"/>
                    </a:lnTo>
                    <a:lnTo>
                      <a:pt x="265" y="16"/>
                    </a:lnTo>
                    <a:lnTo>
                      <a:pt x="265" y="16"/>
                    </a:lnTo>
                    <a:lnTo>
                      <a:pt x="265" y="16"/>
                    </a:lnTo>
                    <a:lnTo>
                      <a:pt x="266" y="16"/>
                    </a:lnTo>
                    <a:lnTo>
                      <a:pt x="266" y="16"/>
                    </a:lnTo>
                    <a:lnTo>
                      <a:pt x="267" y="16"/>
                    </a:lnTo>
                    <a:lnTo>
                      <a:pt x="267" y="16"/>
                    </a:lnTo>
                    <a:lnTo>
                      <a:pt x="268" y="16"/>
                    </a:lnTo>
                    <a:lnTo>
                      <a:pt x="268" y="16"/>
                    </a:lnTo>
                    <a:lnTo>
                      <a:pt x="268" y="16"/>
                    </a:lnTo>
                    <a:lnTo>
                      <a:pt x="269" y="16"/>
                    </a:lnTo>
                    <a:lnTo>
                      <a:pt x="269" y="16"/>
                    </a:lnTo>
                    <a:lnTo>
                      <a:pt x="270" y="16"/>
                    </a:lnTo>
                    <a:lnTo>
                      <a:pt x="270" y="16"/>
                    </a:lnTo>
                    <a:lnTo>
                      <a:pt x="270" y="16"/>
                    </a:lnTo>
                    <a:lnTo>
                      <a:pt x="271" y="15"/>
                    </a:lnTo>
                    <a:lnTo>
                      <a:pt x="271" y="16"/>
                    </a:lnTo>
                    <a:lnTo>
                      <a:pt x="272" y="16"/>
                    </a:lnTo>
                    <a:lnTo>
                      <a:pt x="272" y="16"/>
                    </a:lnTo>
                    <a:lnTo>
                      <a:pt x="273" y="16"/>
                    </a:lnTo>
                    <a:lnTo>
                      <a:pt x="273" y="16"/>
                    </a:lnTo>
                    <a:lnTo>
                      <a:pt x="273" y="16"/>
                    </a:lnTo>
                    <a:lnTo>
                      <a:pt x="273" y="16"/>
                    </a:lnTo>
                    <a:lnTo>
                      <a:pt x="274" y="16"/>
                    </a:lnTo>
                    <a:lnTo>
                      <a:pt x="274" y="16"/>
                    </a:lnTo>
                    <a:lnTo>
                      <a:pt x="275" y="14"/>
                    </a:lnTo>
                    <a:lnTo>
                      <a:pt x="275" y="14"/>
                    </a:lnTo>
                    <a:lnTo>
                      <a:pt x="276" y="14"/>
                    </a:lnTo>
                    <a:lnTo>
                      <a:pt x="276" y="15"/>
                    </a:lnTo>
                    <a:lnTo>
                      <a:pt x="276" y="16"/>
                    </a:lnTo>
                    <a:lnTo>
                      <a:pt x="277" y="16"/>
                    </a:lnTo>
                    <a:lnTo>
                      <a:pt x="277" y="16"/>
                    </a:lnTo>
                    <a:lnTo>
                      <a:pt x="277" y="16"/>
                    </a:lnTo>
                    <a:lnTo>
                      <a:pt x="278" y="16"/>
                    </a:lnTo>
                    <a:lnTo>
                      <a:pt x="278" y="16"/>
                    </a:lnTo>
                    <a:lnTo>
                      <a:pt x="279" y="16"/>
                    </a:lnTo>
                    <a:lnTo>
                      <a:pt x="279" y="16"/>
                    </a:lnTo>
                    <a:lnTo>
                      <a:pt x="279" y="16"/>
                    </a:lnTo>
                    <a:lnTo>
                      <a:pt x="280" y="16"/>
                    </a:lnTo>
                    <a:lnTo>
                      <a:pt x="280" y="16"/>
                    </a:lnTo>
                    <a:lnTo>
                      <a:pt x="281" y="16"/>
                    </a:lnTo>
                    <a:lnTo>
                      <a:pt x="281" y="16"/>
                    </a:lnTo>
                    <a:lnTo>
                      <a:pt x="282" y="16"/>
                    </a:lnTo>
                    <a:lnTo>
                      <a:pt x="282" y="16"/>
                    </a:lnTo>
                    <a:lnTo>
                      <a:pt x="282" y="16"/>
                    </a:lnTo>
                    <a:lnTo>
                      <a:pt x="282" y="16"/>
                    </a:lnTo>
                    <a:lnTo>
                      <a:pt x="283" y="14"/>
                    </a:lnTo>
                    <a:lnTo>
                      <a:pt x="283" y="16"/>
                    </a:lnTo>
                    <a:lnTo>
                      <a:pt x="284" y="14"/>
                    </a:lnTo>
                    <a:lnTo>
                      <a:pt x="284" y="8"/>
                    </a:lnTo>
                    <a:lnTo>
                      <a:pt x="285" y="2"/>
                    </a:lnTo>
                    <a:lnTo>
                      <a:pt x="285" y="8"/>
                    </a:lnTo>
                    <a:lnTo>
                      <a:pt x="285" y="14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7" y="16"/>
                    </a:lnTo>
                  </a:path>
                </a:pathLst>
              </a:custGeom>
              <a:noFill/>
              <a:ln w="9525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47">
                <a:extLst>
                  <a:ext uri="{FF2B5EF4-FFF2-40B4-BE49-F238E27FC236}">
                    <a16:creationId xmlns:a16="http://schemas.microsoft.com/office/drawing/2014/main" id="{8C0B42AD-DE1D-4FA0-8BC7-AFB22F3D5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3183" y="4095818"/>
                <a:ext cx="454025" cy="19050"/>
              </a:xfrm>
              <a:custGeom>
                <a:avLst/>
                <a:gdLst>
                  <a:gd name="T0" fmla="*/ 4 w 286"/>
                  <a:gd name="T1" fmla="*/ 12 h 12"/>
                  <a:gd name="T2" fmla="*/ 8 w 286"/>
                  <a:gd name="T3" fmla="*/ 12 h 12"/>
                  <a:gd name="T4" fmla="*/ 13 w 286"/>
                  <a:gd name="T5" fmla="*/ 12 h 12"/>
                  <a:gd name="T6" fmla="*/ 17 w 286"/>
                  <a:gd name="T7" fmla="*/ 12 h 12"/>
                  <a:gd name="T8" fmla="*/ 22 w 286"/>
                  <a:gd name="T9" fmla="*/ 12 h 12"/>
                  <a:gd name="T10" fmla="*/ 27 w 286"/>
                  <a:gd name="T11" fmla="*/ 12 h 12"/>
                  <a:gd name="T12" fmla="*/ 32 w 286"/>
                  <a:gd name="T13" fmla="*/ 12 h 12"/>
                  <a:gd name="T14" fmla="*/ 36 w 286"/>
                  <a:gd name="T15" fmla="*/ 12 h 12"/>
                  <a:gd name="T16" fmla="*/ 40 w 286"/>
                  <a:gd name="T17" fmla="*/ 9 h 12"/>
                  <a:gd name="T18" fmla="*/ 44 w 286"/>
                  <a:gd name="T19" fmla="*/ 11 h 12"/>
                  <a:gd name="T20" fmla="*/ 49 w 286"/>
                  <a:gd name="T21" fmla="*/ 12 h 12"/>
                  <a:gd name="T22" fmla="*/ 54 w 286"/>
                  <a:gd name="T23" fmla="*/ 10 h 12"/>
                  <a:gd name="T24" fmla="*/ 58 w 286"/>
                  <a:gd name="T25" fmla="*/ 12 h 12"/>
                  <a:gd name="T26" fmla="*/ 63 w 286"/>
                  <a:gd name="T27" fmla="*/ 12 h 12"/>
                  <a:gd name="T28" fmla="*/ 68 w 286"/>
                  <a:gd name="T29" fmla="*/ 12 h 12"/>
                  <a:gd name="T30" fmla="*/ 72 w 286"/>
                  <a:gd name="T31" fmla="*/ 12 h 12"/>
                  <a:gd name="T32" fmla="*/ 77 w 286"/>
                  <a:gd name="T33" fmla="*/ 12 h 12"/>
                  <a:gd name="T34" fmla="*/ 81 w 286"/>
                  <a:gd name="T35" fmla="*/ 12 h 12"/>
                  <a:gd name="T36" fmla="*/ 86 w 286"/>
                  <a:gd name="T37" fmla="*/ 12 h 12"/>
                  <a:gd name="T38" fmla="*/ 90 w 286"/>
                  <a:gd name="T39" fmla="*/ 10 h 12"/>
                  <a:gd name="T40" fmla="*/ 94 w 286"/>
                  <a:gd name="T41" fmla="*/ 12 h 12"/>
                  <a:gd name="T42" fmla="*/ 99 w 286"/>
                  <a:gd name="T43" fmla="*/ 11 h 12"/>
                  <a:gd name="T44" fmla="*/ 104 w 286"/>
                  <a:gd name="T45" fmla="*/ 12 h 12"/>
                  <a:gd name="T46" fmla="*/ 108 w 286"/>
                  <a:gd name="T47" fmla="*/ 12 h 12"/>
                  <a:gd name="T48" fmla="*/ 113 w 286"/>
                  <a:gd name="T49" fmla="*/ 9 h 12"/>
                  <a:gd name="T50" fmla="*/ 117 w 286"/>
                  <a:gd name="T51" fmla="*/ 12 h 12"/>
                  <a:gd name="T52" fmla="*/ 121 w 286"/>
                  <a:gd name="T53" fmla="*/ 2 h 12"/>
                  <a:gd name="T54" fmla="*/ 126 w 286"/>
                  <a:gd name="T55" fmla="*/ 11 h 12"/>
                  <a:gd name="T56" fmla="*/ 131 w 286"/>
                  <a:gd name="T57" fmla="*/ 12 h 12"/>
                  <a:gd name="T58" fmla="*/ 135 w 286"/>
                  <a:gd name="T59" fmla="*/ 12 h 12"/>
                  <a:gd name="T60" fmla="*/ 140 w 286"/>
                  <a:gd name="T61" fmla="*/ 10 h 12"/>
                  <a:gd name="T62" fmla="*/ 145 w 286"/>
                  <a:gd name="T63" fmla="*/ 12 h 12"/>
                  <a:gd name="T64" fmla="*/ 149 w 286"/>
                  <a:gd name="T65" fmla="*/ 10 h 12"/>
                  <a:gd name="T66" fmla="*/ 154 w 286"/>
                  <a:gd name="T67" fmla="*/ 12 h 12"/>
                  <a:gd name="T68" fmla="*/ 158 w 286"/>
                  <a:gd name="T69" fmla="*/ 12 h 12"/>
                  <a:gd name="T70" fmla="*/ 162 w 286"/>
                  <a:gd name="T71" fmla="*/ 12 h 12"/>
                  <a:gd name="T72" fmla="*/ 167 w 286"/>
                  <a:gd name="T73" fmla="*/ 12 h 12"/>
                  <a:gd name="T74" fmla="*/ 171 w 286"/>
                  <a:gd name="T75" fmla="*/ 12 h 12"/>
                  <a:gd name="T76" fmla="*/ 176 w 286"/>
                  <a:gd name="T77" fmla="*/ 12 h 12"/>
                  <a:gd name="T78" fmla="*/ 180 w 286"/>
                  <a:gd name="T79" fmla="*/ 12 h 12"/>
                  <a:gd name="T80" fmla="*/ 185 w 286"/>
                  <a:gd name="T81" fmla="*/ 11 h 12"/>
                  <a:gd name="T82" fmla="*/ 189 w 286"/>
                  <a:gd name="T83" fmla="*/ 12 h 12"/>
                  <a:gd name="T84" fmla="*/ 194 w 286"/>
                  <a:gd name="T85" fmla="*/ 12 h 12"/>
                  <a:gd name="T86" fmla="*/ 198 w 286"/>
                  <a:gd name="T87" fmla="*/ 12 h 12"/>
                  <a:gd name="T88" fmla="*/ 202 w 286"/>
                  <a:gd name="T89" fmla="*/ 11 h 12"/>
                  <a:gd name="T90" fmla="*/ 207 w 286"/>
                  <a:gd name="T91" fmla="*/ 12 h 12"/>
                  <a:gd name="T92" fmla="*/ 211 w 286"/>
                  <a:gd name="T93" fmla="*/ 12 h 12"/>
                  <a:gd name="T94" fmla="*/ 216 w 286"/>
                  <a:gd name="T95" fmla="*/ 12 h 12"/>
                  <a:gd name="T96" fmla="*/ 221 w 286"/>
                  <a:gd name="T97" fmla="*/ 12 h 12"/>
                  <a:gd name="T98" fmla="*/ 225 w 286"/>
                  <a:gd name="T99" fmla="*/ 12 h 12"/>
                  <a:gd name="T100" fmla="*/ 230 w 286"/>
                  <a:gd name="T101" fmla="*/ 12 h 12"/>
                  <a:gd name="T102" fmla="*/ 234 w 286"/>
                  <a:gd name="T103" fmla="*/ 12 h 12"/>
                  <a:gd name="T104" fmla="*/ 239 w 286"/>
                  <a:gd name="T105" fmla="*/ 10 h 12"/>
                  <a:gd name="T106" fmla="*/ 243 w 286"/>
                  <a:gd name="T107" fmla="*/ 11 h 12"/>
                  <a:gd name="T108" fmla="*/ 247 w 286"/>
                  <a:gd name="T109" fmla="*/ 9 h 12"/>
                  <a:gd name="T110" fmla="*/ 251 w 286"/>
                  <a:gd name="T111" fmla="*/ 7 h 12"/>
                  <a:gd name="T112" fmla="*/ 256 w 286"/>
                  <a:gd name="T113" fmla="*/ 12 h 12"/>
                  <a:gd name="T114" fmla="*/ 260 w 286"/>
                  <a:gd name="T115" fmla="*/ 12 h 12"/>
                  <a:gd name="T116" fmla="*/ 265 w 286"/>
                  <a:gd name="T117" fmla="*/ 12 h 12"/>
                  <a:gd name="T118" fmla="*/ 269 w 286"/>
                  <a:gd name="T119" fmla="*/ 12 h 12"/>
                  <a:gd name="T120" fmla="*/ 274 w 286"/>
                  <a:gd name="T121" fmla="*/ 12 h 12"/>
                  <a:gd name="T122" fmla="*/ 279 w 286"/>
                  <a:gd name="T123" fmla="*/ 12 h 12"/>
                  <a:gd name="T124" fmla="*/ 283 w 286"/>
                  <a:gd name="T12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6" h="12">
                    <a:moveTo>
                      <a:pt x="0" y="12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8" y="10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9" y="12"/>
                    </a:lnTo>
                    <a:lnTo>
                      <a:pt x="9" y="10"/>
                    </a:lnTo>
                    <a:lnTo>
                      <a:pt x="9" y="11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3" y="12"/>
                    </a:lnTo>
                    <a:lnTo>
                      <a:pt x="23" y="12"/>
                    </a:lnTo>
                    <a:lnTo>
                      <a:pt x="23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5" y="11"/>
                    </a:lnTo>
                    <a:lnTo>
                      <a:pt x="25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7" y="12"/>
                    </a:lnTo>
                    <a:lnTo>
                      <a:pt x="27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9" y="12"/>
                    </a:lnTo>
                    <a:lnTo>
                      <a:pt x="29" y="12"/>
                    </a:lnTo>
                    <a:lnTo>
                      <a:pt x="29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1" y="12"/>
                    </a:lnTo>
                    <a:lnTo>
                      <a:pt x="31" y="12"/>
                    </a:lnTo>
                    <a:lnTo>
                      <a:pt x="32" y="12"/>
                    </a:lnTo>
                    <a:lnTo>
                      <a:pt x="32" y="11"/>
                    </a:lnTo>
                    <a:lnTo>
                      <a:pt x="32" y="12"/>
                    </a:lnTo>
                    <a:lnTo>
                      <a:pt x="33" y="12"/>
                    </a:lnTo>
                    <a:lnTo>
                      <a:pt x="33" y="12"/>
                    </a:lnTo>
                    <a:lnTo>
                      <a:pt x="34" y="12"/>
                    </a:lnTo>
                    <a:lnTo>
                      <a:pt x="34" y="11"/>
                    </a:lnTo>
                    <a:lnTo>
                      <a:pt x="35" y="10"/>
                    </a:lnTo>
                    <a:lnTo>
                      <a:pt x="35" y="10"/>
                    </a:lnTo>
                    <a:lnTo>
                      <a:pt x="35" y="12"/>
                    </a:lnTo>
                    <a:lnTo>
                      <a:pt x="35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7" y="11"/>
                    </a:lnTo>
                    <a:lnTo>
                      <a:pt x="37" y="12"/>
                    </a:lnTo>
                    <a:lnTo>
                      <a:pt x="37" y="12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39" y="12"/>
                    </a:lnTo>
                    <a:lnTo>
                      <a:pt x="39" y="12"/>
                    </a:lnTo>
                    <a:lnTo>
                      <a:pt x="40" y="12"/>
                    </a:lnTo>
                    <a:lnTo>
                      <a:pt x="40" y="11"/>
                    </a:lnTo>
                    <a:lnTo>
                      <a:pt x="40" y="9"/>
                    </a:lnTo>
                    <a:lnTo>
                      <a:pt x="40" y="11"/>
                    </a:lnTo>
                    <a:lnTo>
                      <a:pt x="41" y="12"/>
                    </a:lnTo>
                    <a:lnTo>
                      <a:pt x="41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1"/>
                    </a:lnTo>
                    <a:lnTo>
                      <a:pt x="45" y="12"/>
                    </a:lnTo>
                    <a:lnTo>
                      <a:pt x="45" y="12"/>
                    </a:lnTo>
                    <a:lnTo>
                      <a:pt x="46" y="11"/>
                    </a:lnTo>
                    <a:lnTo>
                      <a:pt x="46" y="11"/>
                    </a:lnTo>
                    <a:lnTo>
                      <a:pt x="46" y="12"/>
                    </a:lnTo>
                    <a:lnTo>
                      <a:pt x="47" y="12"/>
                    </a:lnTo>
                    <a:lnTo>
                      <a:pt x="47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50" y="12"/>
                    </a:lnTo>
                    <a:lnTo>
                      <a:pt x="50" y="12"/>
                    </a:lnTo>
                    <a:lnTo>
                      <a:pt x="51" y="12"/>
                    </a:lnTo>
                    <a:lnTo>
                      <a:pt x="51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54" y="10"/>
                    </a:lnTo>
                    <a:lnTo>
                      <a:pt x="54" y="11"/>
                    </a:lnTo>
                    <a:lnTo>
                      <a:pt x="54" y="11"/>
                    </a:lnTo>
                    <a:lnTo>
                      <a:pt x="55" y="7"/>
                    </a:lnTo>
                    <a:lnTo>
                      <a:pt x="55" y="7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7" y="12"/>
                    </a:lnTo>
                    <a:lnTo>
                      <a:pt x="57" y="11"/>
                    </a:lnTo>
                    <a:lnTo>
                      <a:pt x="57" y="11"/>
                    </a:lnTo>
                    <a:lnTo>
                      <a:pt x="58" y="12"/>
                    </a:lnTo>
                    <a:lnTo>
                      <a:pt x="58" y="12"/>
                    </a:lnTo>
                    <a:lnTo>
                      <a:pt x="59" y="12"/>
                    </a:lnTo>
                    <a:lnTo>
                      <a:pt x="59" y="12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62" y="12"/>
                    </a:lnTo>
                    <a:lnTo>
                      <a:pt x="62" y="12"/>
                    </a:lnTo>
                    <a:lnTo>
                      <a:pt x="63" y="10"/>
                    </a:lnTo>
                    <a:lnTo>
                      <a:pt x="63" y="12"/>
                    </a:lnTo>
                    <a:lnTo>
                      <a:pt x="63" y="11"/>
                    </a:lnTo>
                    <a:lnTo>
                      <a:pt x="64" y="12"/>
                    </a:lnTo>
                    <a:lnTo>
                      <a:pt x="64" y="12"/>
                    </a:lnTo>
                    <a:lnTo>
                      <a:pt x="65" y="12"/>
                    </a:lnTo>
                    <a:lnTo>
                      <a:pt x="65" y="11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69" y="10"/>
                    </a:lnTo>
                    <a:lnTo>
                      <a:pt x="69" y="10"/>
                    </a:lnTo>
                    <a:lnTo>
                      <a:pt x="69" y="12"/>
                    </a:lnTo>
                    <a:lnTo>
                      <a:pt x="70" y="12"/>
                    </a:lnTo>
                    <a:lnTo>
                      <a:pt x="70" y="11"/>
                    </a:lnTo>
                    <a:lnTo>
                      <a:pt x="71" y="12"/>
                    </a:lnTo>
                    <a:lnTo>
                      <a:pt x="71" y="12"/>
                    </a:lnTo>
                    <a:lnTo>
                      <a:pt x="72" y="12"/>
                    </a:lnTo>
                    <a:lnTo>
                      <a:pt x="72" y="12"/>
                    </a:lnTo>
                    <a:lnTo>
                      <a:pt x="72" y="12"/>
                    </a:lnTo>
                    <a:lnTo>
                      <a:pt x="73" y="12"/>
                    </a:lnTo>
                    <a:lnTo>
                      <a:pt x="73" y="11"/>
                    </a:lnTo>
                    <a:lnTo>
                      <a:pt x="74" y="11"/>
                    </a:lnTo>
                    <a:lnTo>
                      <a:pt x="74" y="12"/>
                    </a:lnTo>
                    <a:lnTo>
                      <a:pt x="74" y="12"/>
                    </a:lnTo>
                    <a:lnTo>
                      <a:pt x="75" y="7"/>
                    </a:lnTo>
                    <a:lnTo>
                      <a:pt x="75" y="9"/>
                    </a:lnTo>
                    <a:lnTo>
                      <a:pt x="76" y="11"/>
                    </a:lnTo>
                    <a:lnTo>
                      <a:pt x="76" y="12"/>
                    </a:lnTo>
                    <a:lnTo>
                      <a:pt x="76" y="12"/>
                    </a:lnTo>
                    <a:lnTo>
                      <a:pt x="77" y="12"/>
                    </a:lnTo>
                    <a:lnTo>
                      <a:pt x="77" y="12"/>
                    </a:lnTo>
                    <a:lnTo>
                      <a:pt x="77" y="12"/>
                    </a:lnTo>
                    <a:lnTo>
                      <a:pt x="78" y="12"/>
                    </a:lnTo>
                    <a:lnTo>
                      <a:pt x="78" y="12"/>
                    </a:lnTo>
                    <a:lnTo>
                      <a:pt x="79" y="12"/>
                    </a:lnTo>
                    <a:lnTo>
                      <a:pt x="79" y="12"/>
                    </a:lnTo>
                    <a:lnTo>
                      <a:pt x="80" y="12"/>
                    </a:lnTo>
                    <a:lnTo>
                      <a:pt x="80" y="11"/>
                    </a:lnTo>
                    <a:lnTo>
                      <a:pt x="80" y="12"/>
                    </a:lnTo>
                    <a:lnTo>
                      <a:pt x="80" y="12"/>
                    </a:lnTo>
                    <a:lnTo>
                      <a:pt x="81" y="12"/>
                    </a:lnTo>
                    <a:lnTo>
                      <a:pt x="81" y="12"/>
                    </a:lnTo>
                    <a:lnTo>
                      <a:pt x="82" y="12"/>
                    </a:lnTo>
                    <a:lnTo>
                      <a:pt x="82" y="12"/>
                    </a:lnTo>
                    <a:lnTo>
                      <a:pt x="83" y="12"/>
                    </a:lnTo>
                    <a:lnTo>
                      <a:pt x="83" y="12"/>
                    </a:lnTo>
                    <a:lnTo>
                      <a:pt x="83" y="12"/>
                    </a:lnTo>
                    <a:lnTo>
                      <a:pt x="84" y="12"/>
                    </a:lnTo>
                    <a:lnTo>
                      <a:pt x="84" y="12"/>
                    </a:lnTo>
                    <a:lnTo>
                      <a:pt x="85" y="12"/>
                    </a:lnTo>
                    <a:lnTo>
                      <a:pt x="85" y="12"/>
                    </a:lnTo>
                    <a:lnTo>
                      <a:pt x="86" y="12"/>
                    </a:lnTo>
                    <a:lnTo>
                      <a:pt x="86" y="12"/>
                    </a:lnTo>
                    <a:lnTo>
                      <a:pt x="86" y="12"/>
                    </a:lnTo>
                    <a:lnTo>
                      <a:pt x="87" y="12"/>
                    </a:lnTo>
                    <a:lnTo>
                      <a:pt x="87" y="12"/>
                    </a:lnTo>
                    <a:lnTo>
                      <a:pt x="88" y="12"/>
                    </a:lnTo>
                    <a:lnTo>
                      <a:pt x="88" y="11"/>
                    </a:lnTo>
                    <a:lnTo>
                      <a:pt x="89" y="11"/>
                    </a:lnTo>
                    <a:lnTo>
                      <a:pt x="89" y="12"/>
                    </a:lnTo>
                    <a:lnTo>
                      <a:pt x="89" y="12"/>
                    </a:lnTo>
                    <a:lnTo>
                      <a:pt x="89" y="10"/>
                    </a:lnTo>
                    <a:lnTo>
                      <a:pt x="90" y="10"/>
                    </a:lnTo>
                    <a:lnTo>
                      <a:pt x="90" y="11"/>
                    </a:lnTo>
                    <a:lnTo>
                      <a:pt x="91" y="9"/>
                    </a:lnTo>
                    <a:lnTo>
                      <a:pt x="91" y="9"/>
                    </a:lnTo>
                    <a:lnTo>
                      <a:pt x="91" y="10"/>
                    </a:lnTo>
                    <a:lnTo>
                      <a:pt x="92" y="12"/>
                    </a:lnTo>
                    <a:lnTo>
                      <a:pt x="92" y="12"/>
                    </a:lnTo>
                    <a:lnTo>
                      <a:pt x="93" y="12"/>
                    </a:lnTo>
                    <a:lnTo>
                      <a:pt x="93" y="12"/>
                    </a:lnTo>
                    <a:lnTo>
                      <a:pt x="94" y="12"/>
                    </a:lnTo>
                    <a:lnTo>
                      <a:pt x="94" y="12"/>
                    </a:lnTo>
                    <a:lnTo>
                      <a:pt x="94" y="12"/>
                    </a:lnTo>
                    <a:lnTo>
                      <a:pt x="95" y="11"/>
                    </a:lnTo>
                    <a:lnTo>
                      <a:pt x="95" y="11"/>
                    </a:lnTo>
                    <a:lnTo>
                      <a:pt x="96" y="12"/>
                    </a:lnTo>
                    <a:lnTo>
                      <a:pt x="96" y="12"/>
                    </a:lnTo>
                    <a:lnTo>
                      <a:pt x="97" y="12"/>
                    </a:lnTo>
                    <a:lnTo>
                      <a:pt x="97" y="10"/>
                    </a:lnTo>
                    <a:lnTo>
                      <a:pt x="97" y="11"/>
                    </a:lnTo>
                    <a:lnTo>
                      <a:pt x="98" y="12"/>
                    </a:lnTo>
                    <a:lnTo>
                      <a:pt x="98" y="12"/>
                    </a:lnTo>
                    <a:lnTo>
                      <a:pt x="99" y="11"/>
                    </a:lnTo>
                    <a:lnTo>
                      <a:pt x="99" y="11"/>
                    </a:lnTo>
                    <a:lnTo>
                      <a:pt x="100" y="12"/>
                    </a:lnTo>
                    <a:lnTo>
                      <a:pt x="100" y="12"/>
                    </a:lnTo>
                    <a:lnTo>
                      <a:pt x="100" y="12"/>
                    </a:lnTo>
                    <a:lnTo>
                      <a:pt x="101" y="12"/>
                    </a:lnTo>
                    <a:lnTo>
                      <a:pt x="101" y="12"/>
                    </a:lnTo>
                    <a:lnTo>
                      <a:pt x="102" y="12"/>
                    </a:lnTo>
                    <a:lnTo>
                      <a:pt x="102" y="12"/>
                    </a:lnTo>
                    <a:lnTo>
                      <a:pt x="103" y="12"/>
                    </a:lnTo>
                    <a:lnTo>
                      <a:pt x="103" y="12"/>
                    </a:lnTo>
                    <a:lnTo>
                      <a:pt x="103" y="12"/>
                    </a:lnTo>
                    <a:lnTo>
                      <a:pt x="104" y="12"/>
                    </a:lnTo>
                    <a:lnTo>
                      <a:pt x="104" y="12"/>
                    </a:lnTo>
                    <a:lnTo>
                      <a:pt x="105" y="12"/>
                    </a:lnTo>
                    <a:lnTo>
                      <a:pt x="105" y="12"/>
                    </a:lnTo>
                    <a:lnTo>
                      <a:pt x="106" y="12"/>
                    </a:lnTo>
                    <a:lnTo>
                      <a:pt x="106" y="12"/>
                    </a:lnTo>
                    <a:lnTo>
                      <a:pt x="106" y="12"/>
                    </a:lnTo>
                    <a:lnTo>
                      <a:pt x="107" y="12"/>
                    </a:lnTo>
                    <a:lnTo>
                      <a:pt x="107" y="12"/>
                    </a:lnTo>
                    <a:lnTo>
                      <a:pt x="108" y="12"/>
                    </a:lnTo>
                    <a:lnTo>
                      <a:pt x="108" y="12"/>
                    </a:lnTo>
                    <a:lnTo>
                      <a:pt x="108" y="12"/>
                    </a:lnTo>
                    <a:lnTo>
                      <a:pt x="109" y="12"/>
                    </a:lnTo>
                    <a:lnTo>
                      <a:pt x="109" y="12"/>
                    </a:lnTo>
                    <a:lnTo>
                      <a:pt x="110" y="12"/>
                    </a:lnTo>
                    <a:lnTo>
                      <a:pt x="110" y="12"/>
                    </a:lnTo>
                    <a:lnTo>
                      <a:pt x="111" y="12"/>
                    </a:lnTo>
                    <a:lnTo>
                      <a:pt x="111" y="12"/>
                    </a:lnTo>
                    <a:lnTo>
                      <a:pt x="111" y="8"/>
                    </a:lnTo>
                    <a:lnTo>
                      <a:pt x="112" y="8"/>
                    </a:lnTo>
                    <a:lnTo>
                      <a:pt x="112" y="8"/>
                    </a:lnTo>
                    <a:lnTo>
                      <a:pt x="112" y="8"/>
                    </a:lnTo>
                    <a:lnTo>
                      <a:pt x="113" y="9"/>
                    </a:lnTo>
                    <a:lnTo>
                      <a:pt x="113" y="10"/>
                    </a:lnTo>
                    <a:lnTo>
                      <a:pt x="114" y="11"/>
                    </a:lnTo>
                    <a:lnTo>
                      <a:pt x="114" y="12"/>
                    </a:lnTo>
                    <a:lnTo>
                      <a:pt x="114" y="12"/>
                    </a:lnTo>
                    <a:lnTo>
                      <a:pt x="115" y="12"/>
                    </a:lnTo>
                    <a:lnTo>
                      <a:pt x="115" y="12"/>
                    </a:lnTo>
                    <a:lnTo>
                      <a:pt x="116" y="12"/>
                    </a:lnTo>
                    <a:lnTo>
                      <a:pt x="116" y="12"/>
                    </a:lnTo>
                    <a:lnTo>
                      <a:pt x="116" y="12"/>
                    </a:lnTo>
                    <a:lnTo>
                      <a:pt x="117" y="12"/>
                    </a:lnTo>
                    <a:lnTo>
                      <a:pt x="117" y="12"/>
                    </a:lnTo>
                    <a:lnTo>
                      <a:pt x="117" y="12"/>
                    </a:lnTo>
                    <a:lnTo>
                      <a:pt x="118" y="12"/>
                    </a:lnTo>
                    <a:lnTo>
                      <a:pt x="118" y="12"/>
                    </a:lnTo>
                    <a:lnTo>
                      <a:pt x="119" y="12"/>
                    </a:lnTo>
                    <a:lnTo>
                      <a:pt x="119" y="12"/>
                    </a:lnTo>
                    <a:lnTo>
                      <a:pt x="120" y="12"/>
                    </a:lnTo>
                    <a:lnTo>
                      <a:pt x="120" y="12"/>
                    </a:lnTo>
                    <a:lnTo>
                      <a:pt x="120" y="11"/>
                    </a:lnTo>
                    <a:lnTo>
                      <a:pt x="121" y="4"/>
                    </a:lnTo>
                    <a:lnTo>
                      <a:pt x="121" y="0"/>
                    </a:lnTo>
                    <a:lnTo>
                      <a:pt x="121" y="2"/>
                    </a:lnTo>
                    <a:lnTo>
                      <a:pt x="122" y="7"/>
                    </a:lnTo>
                    <a:lnTo>
                      <a:pt x="122" y="11"/>
                    </a:lnTo>
                    <a:lnTo>
                      <a:pt x="123" y="12"/>
                    </a:lnTo>
                    <a:lnTo>
                      <a:pt x="123" y="12"/>
                    </a:lnTo>
                    <a:lnTo>
                      <a:pt x="123" y="12"/>
                    </a:lnTo>
                    <a:lnTo>
                      <a:pt x="124" y="12"/>
                    </a:lnTo>
                    <a:lnTo>
                      <a:pt x="124" y="12"/>
                    </a:lnTo>
                    <a:lnTo>
                      <a:pt x="125" y="12"/>
                    </a:lnTo>
                    <a:lnTo>
                      <a:pt x="125" y="12"/>
                    </a:lnTo>
                    <a:lnTo>
                      <a:pt x="126" y="12"/>
                    </a:lnTo>
                    <a:lnTo>
                      <a:pt x="126" y="11"/>
                    </a:lnTo>
                    <a:lnTo>
                      <a:pt x="126" y="12"/>
                    </a:lnTo>
                    <a:lnTo>
                      <a:pt x="127" y="12"/>
                    </a:lnTo>
                    <a:lnTo>
                      <a:pt x="127" y="11"/>
                    </a:lnTo>
                    <a:lnTo>
                      <a:pt x="128" y="11"/>
                    </a:lnTo>
                    <a:lnTo>
                      <a:pt x="128" y="12"/>
                    </a:lnTo>
                    <a:lnTo>
                      <a:pt x="128" y="11"/>
                    </a:lnTo>
                    <a:lnTo>
                      <a:pt x="129" y="11"/>
                    </a:lnTo>
                    <a:lnTo>
                      <a:pt x="129" y="12"/>
                    </a:lnTo>
                    <a:lnTo>
                      <a:pt x="130" y="12"/>
                    </a:lnTo>
                    <a:lnTo>
                      <a:pt x="130" y="12"/>
                    </a:lnTo>
                    <a:lnTo>
                      <a:pt x="131" y="12"/>
                    </a:lnTo>
                    <a:lnTo>
                      <a:pt x="131" y="12"/>
                    </a:lnTo>
                    <a:lnTo>
                      <a:pt x="131" y="12"/>
                    </a:lnTo>
                    <a:lnTo>
                      <a:pt x="132" y="12"/>
                    </a:lnTo>
                    <a:lnTo>
                      <a:pt x="132" y="12"/>
                    </a:lnTo>
                    <a:lnTo>
                      <a:pt x="133" y="12"/>
                    </a:lnTo>
                    <a:lnTo>
                      <a:pt x="133" y="12"/>
                    </a:lnTo>
                    <a:lnTo>
                      <a:pt x="134" y="12"/>
                    </a:lnTo>
                    <a:lnTo>
                      <a:pt x="134" y="12"/>
                    </a:lnTo>
                    <a:lnTo>
                      <a:pt x="134" y="12"/>
                    </a:lnTo>
                    <a:lnTo>
                      <a:pt x="135" y="12"/>
                    </a:lnTo>
                    <a:lnTo>
                      <a:pt x="135" y="12"/>
                    </a:lnTo>
                    <a:lnTo>
                      <a:pt x="136" y="12"/>
                    </a:lnTo>
                    <a:lnTo>
                      <a:pt x="136" y="12"/>
                    </a:lnTo>
                    <a:lnTo>
                      <a:pt x="137" y="12"/>
                    </a:lnTo>
                    <a:lnTo>
                      <a:pt x="137" y="12"/>
                    </a:lnTo>
                    <a:lnTo>
                      <a:pt x="137" y="11"/>
                    </a:lnTo>
                    <a:lnTo>
                      <a:pt x="138" y="10"/>
                    </a:lnTo>
                    <a:lnTo>
                      <a:pt x="138" y="11"/>
                    </a:lnTo>
                    <a:lnTo>
                      <a:pt x="139" y="12"/>
                    </a:lnTo>
                    <a:lnTo>
                      <a:pt x="139" y="12"/>
                    </a:lnTo>
                    <a:lnTo>
                      <a:pt x="140" y="10"/>
                    </a:lnTo>
                    <a:lnTo>
                      <a:pt x="140" y="10"/>
                    </a:lnTo>
                    <a:lnTo>
                      <a:pt x="140" y="12"/>
                    </a:lnTo>
                    <a:lnTo>
                      <a:pt x="141" y="12"/>
                    </a:lnTo>
                    <a:lnTo>
                      <a:pt x="141" y="12"/>
                    </a:lnTo>
                    <a:lnTo>
                      <a:pt x="142" y="12"/>
                    </a:lnTo>
                    <a:lnTo>
                      <a:pt x="142" y="12"/>
                    </a:lnTo>
                    <a:lnTo>
                      <a:pt x="143" y="12"/>
                    </a:lnTo>
                    <a:lnTo>
                      <a:pt x="143" y="12"/>
                    </a:lnTo>
                    <a:lnTo>
                      <a:pt x="143" y="12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6" y="12"/>
                    </a:lnTo>
                    <a:lnTo>
                      <a:pt x="146" y="12"/>
                    </a:lnTo>
                    <a:lnTo>
                      <a:pt x="147" y="12"/>
                    </a:lnTo>
                    <a:lnTo>
                      <a:pt x="147" y="12"/>
                    </a:lnTo>
                    <a:lnTo>
                      <a:pt x="148" y="12"/>
                    </a:lnTo>
                    <a:lnTo>
                      <a:pt x="148" y="12"/>
                    </a:lnTo>
                    <a:lnTo>
                      <a:pt x="148" y="12"/>
                    </a:lnTo>
                    <a:lnTo>
                      <a:pt x="148" y="11"/>
                    </a:lnTo>
                    <a:lnTo>
                      <a:pt x="149" y="10"/>
                    </a:lnTo>
                    <a:lnTo>
                      <a:pt x="149" y="11"/>
                    </a:lnTo>
                    <a:lnTo>
                      <a:pt x="150" y="12"/>
                    </a:lnTo>
                    <a:lnTo>
                      <a:pt x="150" y="10"/>
                    </a:lnTo>
                    <a:lnTo>
                      <a:pt x="151" y="11"/>
                    </a:lnTo>
                    <a:lnTo>
                      <a:pt x="151" y="12"/>
                    </a:lnTo>
                    <a:lnTo>
                      <a:pt x="151" y="12"/>
                    </a:lnTo>
                    <a:lnTo>
                      <a:pt x="152" y="12"/>
                    </a:lnTo>
                    <a:lnTo>
                      <a:pt x="152" y="12"/>
                    </a:lnTo>
                    <a:lnTo>
                      <a:pt x="153" y="12"/>
                    </a:lnTo>
                    <a:lnTo>
                      <a:pt x="153" y="12"/>
                    </a:lnTo>
                    <a:lnTo>
                      <a:pt x="154" y="12"/>
                    </a:lnTo>
                    <a:lnTo>
                      <a:pt x="154" y="12"/>
                    </a:lnTo>
                    <a:lnTo>
                      <a:pt x="154" y="12"/>
                    </a:lnTo>
                    <a:lnTo>
                      <a:pt x="155" y="12"/>
                    </a:lnTo>
                    <a:lnTo>
                      <a:pt x="155" y="12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7" y="12"/>
                    </a:lnTo>
                    <a:lnTo>
                      <a:pt x="157" y="11"/>
                    </a:lnTo>
                    <a:lnTo>
                      <a:pt x="157" y="12"/>
                    </a:lnTo>
                    <a:lnTo>
                      <a:pt x="157" y="12"/>
                    </a:lnTo>
                    <a:lnTo>
                      <a:pt x="158" y="12"/>
                    </a:lnTo>
                    <a:lnTo>
                      <a:pt x="158" y="12"/>
                    </a:lnTo>
                    <a:lnTo>
                      <a:pt x="159" y="12"/>
                    </a:lnTo>
                    <a:lnTo>
                      <a:pt x="159" y="12"/>
                    </a:lnTo>
                    <a:lnTo>
                      <a:pt x="160" y="11"/>
                    </a:lnTo>
                    <a:lnTo>
                      <a:pt x="160" y="11"/>
                    </a:lnTo>
                    <a:lnTo>
                      <a:pt x="160" y="11"/>
                    </a:lnTo>
                    <a:lnTo>
                      <a:pt x="161" y="11"/>
                    </a:lnTo>
                    <a:lnTo>
                      <a:pt x="161" y="12"/>
                    </a:lnTo>
                    <a:lnTo>
                      <a:pt x="161" y="12"/>
                    </a:lnTo>
                    <a:lnTo>
                      <a:pt x="162" y="12"/>
                    </a:lnTo>
                    <a:lnTo>
                      <a:pt x="162" y="12"/>
                    </a:lnTo>
                    <a:lnTo>
                      <a:pt x="162" y="12"/>
                    </a:lnTo>
                    <a:lnTo>
                      <a:pt x="163" y="12"/>
                    </a:lnTo>
                    <a:lnTo>
                      <a:pt x="163" y="12"/>
                    </a:lnTo>
                    <a:lnTo>
                      <a:pt x="164" y="12"/>
                    </a:lnTo>
                    <a:lnTo>
                      <a:pt x="164" y="12"/>
                    </a:lnTo>
                    <a:lnTo>
                      <a:pt x="165" y="12"/>
                    </a:lnTo>
                    <a:lnTo>
                      <a:pt x="165" y="12"/>
                    </a:lnTo>
                    <a:lnTo>
                      <a:pt x="165" y="12"/>
                    </a:lnTo>
                    <a:lnTo>
                      <a:pt x="166" y="12"/>
                    </a:lnTo>
                    <a:lnTo>
                      <a:pt x="166" y="12"/>
                    </a:lnTo>
                    <a:lnTo>
                      <a:pt x="167" y="12"/>
                    </a:lnTo>
                    <a:lnTo>
                      <a:pt x="167" y="12"/>
                    </a:lnTo>
                    <a:lnTo>
                      <a:pt x="168" y="12"/>
                    </a:lnTo>
                    <a:lnTo>
                      <a:pt x="168" y="12"/>
                    </a:lnTo>
                    <a:lnTo>
                      <a:pt x="168" y="12"/>
                    </a:lnTo>
                    <a:lnTo>
                      <a:pt x="169" y="12"/>
                    </a:lnTo>
                    <a:lnTo>
                      <a:pt x="169" y="12"/>
                    </a:lnTo>
                    <a:lnTo>
                      <a:pt x="170" y="12"/>
                    </a:lnTo>
                    <a:lnTo>
                      <a:pt x="170" y="10"/>
                    </a:lnTo>
                    <a:lnTo>
                      <a:pt x="170" y="11"/>
                    </a:lnTo>
                    <a:lnTo>
                      <a:pt x="171" y="12"/>
                    </a:lnTo>
                    <a:lnTo>
                      <a:pt x="171" y="12"/>
                    </a:lnTo>
                    <a:lnTo>
                      <a:pt x="171" y="12"/>
                    </a:lnTo>
                    <a:lnTo>
                      <a:pt x="172" y="12"/>
                    </a:lnTo>
                    <a:lnTo>
                      <a:pt x="172" y="12"/>
                    </a:lnTo>
                    <a:lnTo>
                      <a:pt x="173" y="12"/>
                    </a:lnTo>
                    <a:lnTo>
                      <a:pt x="173" y="12"/>
                    </a:lnTo>
                    <a:lnTo>
                      <a:pt x="174" y="12"/>
                    </a:lnTo>
                    <a:lnTo>
                      <a:pt x="174" y="12"/>
                    </a:lnTo>
                    <a:lnTo>
                      <a:pt x="174" y="12"/>
                    </a:lnTo>
                    <a:lnTo>
                      <a:pt x="175" y="12"/>
                    </a:lnTo>
                    <a:lnTo>
                      <a:pt x="175" y="12"/>
                    </a:lnTo>
                    <a:lnTo>
                      <a:pt x="176" y="12"/>
                    </a:lnTo>
                    <a:lnTo>
                      <a:pt x="176" y="12"/>
                    </a:lnTo>
                    <a:lnTo>
                      <a:pt x="177" y="12"/>
                    </a:lnTo>
                    <a:lnTo>
                      <a:pt x="177" y="12"/>
                    </a:lnTo>
                    <a:lnTo>
                      <a:pt x="177" y="12"/>
                    </a:lnTo>
                    <a:lnTo>
                      <a:pt x="178" y="12"/>
                    </a:lnTo>
                    <a:lnTo>
                      <a:pt x="178" y="12"/>
                    </a:lnTo>
                    <a:lnTo>
                      <a:pt x="179" y="12"/>
                    </a:lnTo>
                    <a:lnTo>
                      <a:pt x="179" y="12"/>
                    </a:lnTo>
                    <a:lnTo>
                      <a:pt x="180" y="12"/>
                    </a:lnTo>
                    <a:lnTo>
                      <a:pt x="180" y="12"/>
                    </a:lnTo>
                    <a:lnTo>
                      <a:pt x="180" y="12"/>
                    </a:lnTo>
                    <a:lnTo>
                      <a:pt x="181" y="12"/>
                    </a:lnTo>
                    <a:lnTo>
                      <a:pt x="181" y="12"/>
                    </a:lnTo>
                    <a:lnTo>
                      <a:pt x="182" y="12"/>
                    </a:lnTo>
                    <a:lnTo>
                      <a:pt x="182" y="12"/>
                    </a:lnTo>
                    <a:lnTo>
                      <a:pt x="182" y="12"/>
                    </a:lnTo>
                    <a:lnTo>
                      <a:pt x="183" y="12"/>
                    </a:lnTo>
                    <a:lnTo>
                      <a:pt x="183" y="12"/>
                    </a:lnTo>
                    <a:lnTo>
                      <a:pt x="184" y="12"/>
                    </a:lnTo>
                    <a:lnTo>
                      <a:pt x="184" y="12"/>
                    </a:lnTo>
                    <a:lnTo>
                      <a:pt x="185" y="12"/>
                    </a:lnTo>
                    <a:lnTo>
                      <a:pt x="185" y="11"/>
                    </a:lnTo>
                    <a:lnTo>
                      <a:pt x="185" y="9"/>
                    </a:lnTo>
                    <a:lnTo>
                      <a:pt x="186" y="6"/>
                    </a:lnTo>
                    <a:lnTo>
                      <a:pt x="186" y="5"/>
                    </a:lnTo>
                    <a:lnTo>
                      <a:pt x="187" y="7"/>
                    </a:lnTo>
                    <a:lnTo>
                      <a:pt x="187" y="8"/>
                    </a:lnTo>
                    <a:lnTo>
                      <a:pt x="188" y="8"/>
                    </a:lnTo>
                    <a:lnTo>
                      <a:pt x="188" y="10"/>
                    </a:lnTo>
                    <a:lnTo>
                      <a:pt x="188" y="12"/>
                    </a:lnTo>
                    <a:lnTo>
                      <a:pt x="188" y="12"/>
                    </a:lnTo>
                    <a:lnTo>
                      <a:pt x="189" y="12"/>
                    </a:lnTo>
                    <a:lnTo>
                      <a:pt x="189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91" y="12"/>
                    </a:lnTo>
                    <a:lnTo>
                      <a:pt x="191" y="12"/>
                    </a:lnTo>
                    <a:lnTo>
                      <a:pt x="191" y="10"/>
                    </a:lnTo>
                    <a:lnTo>
                      <a:pt x="192" y="10"/>
                    </a:lnTo>
                    <a:lnTo>
                      <a:pt x="192" y="10"/>
                    </a:lnTo>
                    <a:lnTo>
                      <a:pt x="193" y="10"/>
                    </a:lnTo>
                    <a:lnTo>
                      <a:pt x="193" y="11"/>
                    </a:lnTo>
                    <a:lnTo>
                      <a:pt x="193" y="12"/>
                    </a:lnTo>
                    <a:lnTo>
                      <a:pt x="194" y="12"/>
                    </a:lnTo>
                    <a:lnTo>
                      <a:pt x="194" y="11"/>
                    </a:lnTo>
                    <a:lnTo>
                      <a:pt x="194" y="11"/>
                    </a:lnTo>
                    <a:lnTo>
                      <a:pt x="195" y="12"/>
                    </a:lnTo>
                    <a:lnTo>
                      <a:pt x="195" y="11"/>
                    </a:lnTo>
                    <a:lnTo>
                      <a:pt x="196" y="10"/>
                    </a:lnTo>
                    <a:lnTo>
                      <a:pt x="196" y="12"/>
                    </a:lnTo>
                    <a:lnTo>
                      <a:pt x="197" y="12"/>
                    </a:lnTo>
                    <a:lnTo>
                      <a:pt x="197" y="12"/>
                    </a:lnTo>
                    <a:lnTo>
                      <a:pt x="197" y="11"/>
                    </a:lnTo>
                    <a:lnTo>
                      <a:pt x="197" y="11"/>
                    </a:lnTo>
                    <a:lnTo>
                      <a:pt x="198" y="12"/>
                    </a:lnTo>
                    <a:lnTo>
                      <a:pt x="198" y="12"/>
                    </a:lnTo>
                    <a:lnTo>
                      <a:pt x="199" y="12"/>
                    </a:lnTo>
                    <a:lnTo>
                      <a:pt x="199" y="12"/>
                    </a:lnTo>
                    <a:lnTo>
                      <a:pt x="199" y="12"/>
                    </a:lnTo>
                    <a:lnTo>
                      <a:pt x="200" y="12"/>
                    </a:lnTo>
                    <a:lnTo>
                      <a:pt x="200" y="12"/>
                    </a:lnTo>
                    <a:lnTo>
                      <a:pt x="201" y="12"/>
                    </a:lnTo>
                    <a:lnTo>
                      <a:pt x="201" y="12"/>
                    </a:lnTo>
                    <a:lnTo>
                      <a:pt x="202" y="12"/>
                    </a:lnTo>
                    <a:lnTo>
                      <a:pt x="202" y="11"/>
                    </a:lnTo>
                    <a:lnTo>
                      <a:pt x="202" y="11"/>
                    </a:lnTo>
                    <a:lnTo>
                      <a:pt x="202" y="12"/>
                    </a:lnTo>
                    <a:lnTo>
                      <a:pt x="203" y="12"/>
                    </a:lnTo>
                    <a:lnTo>
                      <a:pt x="203" y="12"/>
                    </a:lnTo>
                    <a:lnTo>
                      <a:pt x="204" y="12"/>
                    </a:lnTo>
                    <a:lnTo>
                      <a:pt x="204" y="12"/>
                    </a:lnTo>
                    <a:lnTo>
                      <a:pt x="205" y="12"/>
                    </a:lnTo>
                    <a:lnTo>
                      <a:pt x="205" y="12"/>
                    </a:lnTo>
                    <a:lnTo>
                      <a:pt x="205" y="12"/>
                    </a:lnTo>
                    <a:lnTo>
                      <a:pt x="206" y="12"/>
                    </a:lnTo>
                    <a:lnTo>
                      <a:pt x="206" y="12"/>
                    </a:lnTo>
                    <a:lnTo>
                      <a:pt x="207" y="12"/>
                    </a:lnTo>
                    <a:lnTo>
                      <a:pt x="207" y="11"/>
                    </a:lnTo>
                    <a:lnTo>
                      <a:pt x="208" y="12"/>
                    </a:lnTo>
                    <a:lnTo>
                      <a:pt x="208" y="12"/>
                    </a:lnTo>
                    <a:lnTo>
                      <a:pt x="208" y="12"/>
                    </a:lnTo>
                    <a:lnTo>
                      <a:pt x="209" y="12"/>
                    </a:lnTo>
                    <a:lnTo>
                      <a:pt x="209" y="11"/>
                    </a:lnTo>
                    <a:lnTo>
                      <a:pt x="210" y="11"/>
                    </a:lnTo>
                    <a:lnTo>
                      <a:pt x="210" y="12"/>
                    </a:lnTo>
                    <a:lnTo>
                      <a:pt x="211" y="12"/>
                    </a:lnTo>
                    <a:lnTo>
                      <a:pt x="211" y="12"/>
                    </a:lnTo>
                    <a:lnTo>
                      <a:pt x="211" y="12"/>
                    </a:lnTo>
                    <a:lnTo>
                      <a:pt x="212" y="12"/>
                    </a:lnTo>
                    <a:lnTo>
                      <a:pt x="212" y="12"/>
                    </a:lnTo>
                    <a:lnTo>
                      <a:pt x="213" y="12"/>
                    </a:lnTo>
                    <a:lnTo>
                      <a:pt x="213" y="12"/>
                    </a:lnTo>
                    <a:lnTo>
                      <a:pt x="214" y="11"/>
                    </a:lnTo>
                    <a:lnTo>
                      <a:pt x="214" y="12"/>
                    </a:lnTo>
                    <a:lnTo>
                      <a:pt x="214" y="12"/>
                    </a:lnTo>
                    <a:lnTo>
                      <a:pt x="215" y="12"/>
                    </a:lnTo>
                    <a:lnTo>
                      <a:pt x="215" y="12"/>
                    </a:lnTo>
                    <a:lnTo>
                      <a:pt x="216" y="12"/>
                    </a:lnTo>
                    <a:lnTo>
                      <a:pt x="216" y="12"/>
                    </a:lnTo>
                    <a:lnTo>
                      <a:pt x="216" y="12"/>
                    </a:lnTo>
                    <a:lnTo>
                      <a:pt x="217" y="12"/>
                    </a:lnTo>
                    <a:lnTo>
                      <a:pt x="217" y="12"/>
                    </a:lnTo>
                    <a:lnTo>
                      <a:pt x="218" y="12"/>
                    </a:lnTo>
                    <a:lnTo>
                      <a:pt x="218" y="12"/>
                    </a:lnTo>
                    <a:lnTo>
                      <a:pt x="219" y="12"/>
                    </a:lnTo>
                    <a:lnTo>
                      <a:pt x="219" y="12"/>
                    </a:lnTo>
                    <a:lnTo>
                      <a:pt x="219" y="12"/>
                    </a:lnTo>
                    <a:lnTo>
                      <a:pt x="220" y="12"/>
                    </a:lnTo>
                    <a:lnTo>
                      <a:pt x="220" y="12"/>
                    </a:lnTo>
                    <a:lnTo>
                      <a:pt x="221" y="12"/>
                    </a:lnTo>
                    <a:lnTo>
                      <a:pt x="221" y="12"/>
                    </a:lnTo>
                    <a:lnTo>
                      <a:pt x="222" y="12"/>
                    </a:lnTo>
                    <a:lnTo>
                      <a:pt x="222" y="12"/>
                    </a:lnTo>
                    <a:lnTo>
                      <a:pt x="222" y="12"/>
                    </a:lnTo>
                    <a:lnTo>
                      <a:pt x="223" y="12"/>
                    </a:lnTo>
                    <a:lnTo>
                      <a:pt x="223" y="11"/>
                    </a:lnTo>
                    <a:lnTo>
                      <a:pt x="224" y="10"/>
                    </a:lnTo>
                    <a:lnTo>
                      <a:pt x="224" y="10"/>
                    </a:lnTo>
                    <a:lnTo>
                      <a:pt x="225" y="10"/>
                    </a:lnTo>
                    <a:lnTo>
                      <a:pt x="225" y="12"/>
                    </a:lnTo>
                    <a:lnTo>
                      <a:pt x="225" y="12"/>
                    </a:lnTo>
                    <a:lnTo>
                      <a:pt x="225" y="12"/>
                    </a:lnTo>
                    <a:lnTo>
                      <a:pt x="226" y="12"/>
                    </a:lnTo>
                    <a:lnTo>
                      <a:pt x="226" y="12"/>
                    </a:lnTo>
                    <a:lnTo>
                      <a:pt x="227" y="12"/>
                    </a:lnTo>
                    <a:lnTo>
                      <a:pt x="227" y="12"/>
                    </a:lnTo>
                    <a:lnTo>
                      <a:pt x="228" y="12"/>
                    </a:lnTo>
                    <a:lnTo>
                      <a:pt x="228" y="12"/>
                    </a:lnTo>
                    <a:lnTo>
                      <a:pt x="228" y="12"/>
                    </a:lnTo>
                    <a:lnTo>
                      <a:pt x="229" y="12"/>
                    </a:lnTo>
                    <a:lnTo>
                      <a:pt x="229" y="12"/>
                    </a:lnTo>
                    <a:lnTo>
                      <a:pt x="230" y="12"/>
                    </a:lnTo>
                    <a:lnTo>
                      <a:pt x="230" y="12"/>
                    </a:lnTo>
                    <a:lnTo>
                      <a:pt x="231" y="12"/>
                    </a:lnTo>
                    <a:lnTo>
                      <a:pt x="231" y="12"/>
                    </a:lnTo>
                    <a:lnTo>
                      <a:pt x="231" y="12"/>
                    </a:lnTo>
                    <a:lnTo>
                      <a:pt x="232" y="12"/>
                    </a:lnTo>
                    <a:lnTo>
                      <a:pt x="232" y="10"/>
                    </a:lnTo>
                    <a:lnTo>
                      <a:pt x="233" y="5"/>
                    </a:lnTo>
                    <a:lnTo>
                      <a:pt x="233" y="4"/>
                    </a:lnTo>
                    <a:lnTo>
                      <a:pt x="234" y="9"/>
                    </a:lnTo>
                    <a:lnTo>
                      <a:pt x="234" y="11"/>
                    </a:lnTo>
                    <a:lnTo>
                      <a:pt x="234" y="12"/>
                    </a:lnTo>
                    <a:lnTo>
                      <a:pt x="234" y="12"/>
                    </a:lnTo>
                    <a:lnTo>
                      <a:pt x="235" y="11"/>
                    </a:lnTo>
                    <a:lnTo>
                      <a:pt x="235" y="12"/>
                    </a:lnTo>
                    <a:lnTo>
                      <a:pt x="236" y="12"/>
                    </a:lnTo>
                    <a:lnTo>
                      <a:pt x="236" y="12"/>
                    </a:lnTo>
                    <a:lnTo>
                      <a:pt x="236" y="12"/>
                    </a:lnTo>
                    <a:lnTo>
                      <a:pt x="237" y="12"/>
                    </a:lnTo>
                    <a:lnTo>
                      <a:pt x="237" y="12"/>
                    </a:lnTo>
                    <a:lnTo>
                      <a:pt x="238" y="12"/>
                    </a:lnTo>
                    <a:lnTo>
                      <a:pt x="238" y="12"/>
                    </a:lnTo>
                    <a:lnTo>
                      <a:pt x="239" y="10"/>
                    </a:lnTo>
                    <a:lnTo>
                      <a:pt x="239" y="10"/>
                    </a:lnTo>
                    <a:lnTo>
                      <a:pt x="239" y="11"/>
                    </a:lnTo>
                    <a:lnTo>
                      <a:pt x="240" y="12"/>
                    </a:lnTo>
                    <a:lnTo>
                      <a:pt x="240" y="12"/>
                    </a:lnTo>
                    <a:lnTo>
                      <a:pt x="241" y="12"/>
                    </a:lnTo>
                    <a:lnTo>
                      <a:pt x="241" y="12"/>
                    </a:lnTo>
                    <a:lnTo>
                      <a:pt x="242" y="12"/>
                    </a:lnTo>
                    <a:lnTo>
                      <a:pt x="242" y="12"/>
                    </a:lnTo>
                    <a:lnTo>
                      <a:pt x="242" y="12"/>
                    </a:lnTo>
                    <a:lnTo>
                      <a:pt x="242" y="11"/>
                    </a:lnTo>
                    <a:lnTo>
                      <a:pt x="243" y="11"/>
                    </a:lnTo>
                    <a:lnTo>
                      <a:pt x="243" y="12"/>
                    </a:lnTo>
                    <a:lnTo>
                      <a:pt x="244" y="12"/>
                    </a:lnTo>
                    <a:lnTo>
                      <a:pt x="244" y="12"/>
                    </a:lnTo>
                    <a:lnTo>
                      <a:pt x="245" y="11"/>
                    </a:lnTo>
                    <a:lnTo>
                      <a:pt x="245" y="9"/>
                    </a:lnTo>
                    <a:lnTo>
                      <a:pt x="245" y="9"/>
                    </a:lnTo>
                    <a:lnTo>
                      <a:pt x="246" y="10"/>
                    </a:lnTo>
                    <a:lnTo>
                      <a:pt x="246" y="10"/>
                    </a:lnTo>
                    <a:lnTo>
                      <a:pt x="247" y="10"/>
                    </a:lnTo>
                    <a:lnTo>
                      <a:pt x="247" y="10"/>
                    </a:lnTo>
                    <a:lnTo>
                      <a:pt x="247" y="9"/>
                    </a:lnTo>
                    <a:lnTo>
                      <a:pt x="248" y="11"/>
                    </a:lnTo>
                    <a:lnTo>
                      <a:pt x="248" y="12"/>
                    </a:lnTo>
                    <a:lnTo>
                      <a:pt x="248" y="12"/>
                    </a:lnTo>
                    <a:lnTo>
                      <a:pt x="249" y="12"/>
                    </a:lnTo>
                    <a:lnTo>
                      <a:pt x="249" y="12"/>
                    </a:lnTo>
                    <a:lnTo>
                      <a:pt x="250" y="12"/>
                    </a:lnTo>
                    <a:lnTo>
                      <a:pt x="250" y="12"/>
                    </a:lnTo>
                    <a:lnTo>
                      <a:pt x="251" y="12"/>
                    </a:lnTo>
                    <a:lnTo>
                      <a:pt x="251" y="10"/>
                    </a:lnTo>
                    <a:lnTo>
                      <a:pt x="251" y="8"/>
                    </a:lnTo>
                    <a:lnTo>
                      <a:pt x="251" y="7"/>
                    </a:lnTo>
                    <a:lnTo>
                      <a:pt x="252" y="8"/>
                    </a:lnTo>
                    <a:lnTo>
                      <a:pt x="252" y="10"/>
                    </a:lnTo>
                    <a:lnTo>
                      <a:pt x="253" y="11"/>
                    </a:lnTo>
                    <a:lnTo>
                      <a:pt x="253" y="11"/>
                    </a:lnTo>
                    <a:lnTo>
                      <a:pt x="253" y="11"/>
                    </a:lnTo>
                    <a:lnTo>
                      <a:pt x="254" y="12"/>
                    </a:lnTo>
                    <a:lnTo>
                      <a:pt x="254" y="12"/>
                    </a:lnTo>
                    <a:lnTo>
                      <a:pt x="255" y="12"/>
                    </a:lnTo>
                    <a:lnTo>
                      <a:pt x="255" y="12"/>
                    </a:lnTo>
                    <a:lnTo>
                      <a:pt x="256" y="12"/>
                    </a:lnTo>
                    <a:lnTo>
                      <a:pt x="256" y="12"/>
                    </a:lnTo>
                    <a:lnTo>
                      <a:pt x="256" y="11"/>
                    </a:lnTo>
                    <a:lnTo>
                      <a:pt x="256" y="10"/>
                    </a:lnTo>
                    <a:lnTo>
                      <a:pt x="257" y="10"/>
                    </a:lnTo>
                    <a:lnTo>
                      <a:pt x="257" y="12"/>
                    </a:lnTo>
                    <a:lnTo>
                      <a:pt x="258" y="12"/>
                    </a:lnTo>
                    <a:lnTo>
                      <a:pt x="258" y="12"/>
                    </a:lnTo>
                    <a:lnTo>
                      <a:pt x="259" y="12"/>
                    </a:lnTo>
                    <a:lnTo>
                      <a:pt x="259" y="12"/>
                    </a:lnTo>
                    <a:lnTo>
                      <a:pt x="259" y="12"/>
                    </a:lnTo>
                    <a:lnTo>
                      <a:pt x="260" y="12"/>
                    </a:lnTo>
                    <a:lnTo>
                      <a:pt x="260" y="12"/>
                    </a:lnTo>
                    <a:lnTo>
                      <a:pt x="261" y="12"/>
                    </a:lnTo>
                    <a:lnTo>
                      <a:pt x="261" y="12"/>
                    </a:lnTo>
                    <a:lnTo>
                      <a:pt x="262" y="12"/>
                    </a:lnTo>
                    <a:lnTo>
                      <a:pt x="262" y="12"/>
                    </a:lnTo>
                    <a:lnTo>
                      <a:pt x="262" y="12"/>
                    </a:lnTo>
                    <a:lnTo>
                      <a:pt x="263" y="12"/>
                    </a:lnTo>
                    <a:lnTo>
                      <a:pt x="263" y="12"/>
                    </a:lnTo>
                    <a:lnTo>
                      <a:pt x="264" y="12"/>
                    </a:lnTo>
                    <a:lnTo>
                      <a:pt x="264" y="12"/>
                    </a:lnTo>
                    <a:lnTo>
                      <a:pt x="265" y="12"/>
                    </a:lnTo>
                    <a:lnTo>
                      <a:pt x="265" y="12"/>
                    </a:lnTo>
                    <a:lnTo>
                      <a:pt x="265" y="12"/>
                    </a:lnTo>
                    <a:lnTo>
                      <a:pt x="266" y="12"/>
                    </a:lnTo>
                    <a:lnTo>
                      <a:pt x="266" y="12"/>
                    </a:lnTo>
                    <a:lnTo>
                      <a:pt x="267" y="12"/>
                    </a:lnTo>
                    <a:lnTo>
                      <a:pt x="267" y="12"/>
                    </a:lnTo>
                    <a:lnTo>
                      <a:pt x="268" y="12"/>
                    </a:lnTo>
                    <a:lnTo>
                      <a:pt x="268" y="12"/>
                    </a:lnTo>
                    <a:lnTo>
                      <a:pt x="268" y="11"/>
                    </a:lnTo>
                    <a:lnTo>
                      <a:pt x="269" y="10"/>
                    </a:lnTo>
                    <a:lnTo>
                      <a:pt x="269" y="11"/>
                    </a:lnTo>
                    <a:lnTo>
                      <a:pt x="269" y="12"/>
                    </a:lnTo>
                    <a:lnTo>
                      <a:pt x="270" y="12"/>
                    </a:lnTo>
                    <a:lnTo>
                      <a:pt x="270" y="12"/>
                    </a:lnTo>
                    <a:lnTo>
                      <a:pt x="271" y="12"/>
                    </a:lnTo>
                    <a:lnTo>
                      <a:pt x="271" y="12"/>
                    </a:lnTo>
                    <a:lnTo>
                      <a:pt x="271" y="12"/>
                    </a:lnTo>
                    <a:lnTo>
                      <a:pt x="272" y="12"/>
                    </a:lnTo>
                    <a:lnTo>
                      <a:pt x="272" y="12"/>
                    </a:lnTo>
                    <a:lnTo>
                      <a:pt x="273" y="12"/>
                    </a:lnTo>
                    <a:lnTo>
                      <a:pt x="273" y="12"/>
                    </a:lnTo>
                    <a:lnTo>
                      <a:pt x="273" y="12"/>
                    </a:lnTo>
                    <a:lnTo>
                      <a:pt x="274" y="12"/>
                    </a:lnTo>
                    <a:lnTo>
                      <a:pt x="274" y="12"/>
                    </a:lnTo>
                    <a:lnTo>
                      <a:pt x="275" y="12"/>
                    </a:lnTo>
                    <a:lnTo>
                      <a:pt x="275" y="12"/>
                    </a:lnTo>
                    <a:lnTo>
                      <a:pt x="276" y="12"/>
                    </a:lnTo>
                    <a:lnTo>
                      <a:pt x="276" y="12"/>
                    </a:lnTo>
                    <a:lnTo>
                      <a:pt x="276" y="12"/>
                    </a:lnTo>
                    <a:lnTo>
                      <a:pt x="277" y="12"/>
                    </a:lnTo>
                    <a:lnTo>
                      <a:pt x="277" y="12"/>
                    </a:lnTo>
                    <a:lnTo>
                      <a:pt x="278" y="12"/>
                    </a:lnTo>
                    <a:lnTo>
                      <a:pt x="278" y="12"/>
                    </a:lnTo>
                    <a:lnTo>
                      <a:pt x="279" y="12"/>
                    </a:lnTo>
                    <a:lnTo>
                      <a:pt x="279" y="12"/>
                    </a:lnTo>
                    <a:lnTo>
                      <a:pt x="279" y="12"/>
                    </a:lnTo>
                    <a:lnTo>
                      <a:pt x="280" y="12"/>
                    </a:lnTo>
                    <a:lnTo>
                      <a:pt x="280" y="12"/>
                    </a:lnTo>
                    <a:lnTo>
                      <a:pt x="281" y="12"/>
                    </a:lnTo>
                    <a:lnTo>
                      <a:pt x="281" y="12"/>
                    </a:lnTo>
                    <a:lnTo>
                      <a:pt x="282" y="12"/>
                    </a:lnTo>
                    <a:lnTo>
                      <a:pt x="282" y="12"/>
                    </a:lnTo>
                    <a:lnTo>
                      <a:pt x="282" y="12"/>
                    </a:lnTo>
                    <a:lnTo>
                      <a:pt x="283" y="12"/>
                    </a:lnTo>
                    <a:lnTo>
                      <a:pt x="283" y="12"/>
                    </a:lnTo>
                    <a:lnTo>
                      <a:pt x="284" y="12"/>
                    </a:lnTo>
                    <a:lnTo>
                      <a:pt x="284" y="12"/>
                    </a:lnTo>
                    <a:lnTo>
                      <a:pt x="285" y="12"/>
                    </a:lnTo>
                    <a:lnTo>
                      <a:pt x="285" y="12"/>
                    </a:lnTo>
                    <a:lnTo>
                      <a:pt x="285" y="12"/>
                    </a:lnTo>
                    <a:lnTo>
                      <a:pt x="286" y="12"/>
                    </a:lnTo>
                    <a:lnTo>
                      <a:pt x="286" y="12"/>
                    </a:lnTo>
                  </a:path>
                </a:pathLst>
              </a:custGeom>
              <a:noFill/>
              <a:ln w="9525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48">
                <a:extLst>
                  <a:ext uri="{FF2B5EF4-FFF2-40B4-BE49-F238E27FC236}">
                    <a16:creationId xmlns:a16="http://schemas.microsoft.com/office/drawing/2014/main" id="{7B1A717D-7A06-4497-8850-3D18D0F21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7208" y="4029143"/>
                <a:ext cx="463550" cy="85725"/>
              </a:xfrm>
              <a:custGeom>
                <a:avLst/>
                <a:gdLst>
                  <a:gd name="T0" fmla="*/ 4 w 292"/>
                  <a:gd name="T1" fmla="*/ 54 h 54"/>
                  <a:gd name="T2" fmla="*/ 9 w 292"/>
                  <a:gd name="T3" fmla="*/ 53 h 54"/>
                  <a:gd name="T4" fmla="*/ 14 w 292"/>
                  <a:gd name="T5" fmla="*/ 54 h 54"/>
                  <a:gd name="T6" fmla="*/ 19 w 292"/>
                  <a:gd name="T7" fmla="*/ 54 h 54"/>
                  <a:gd name="T8" fmla="*/ 23 w 292"/>
                  <a:gd name="T9" fmla="*/ 54 h 54"/>
                  <a:gd name="T10" fmla="*/ 28 w 292"/>
                  <a:gd name="T11" fmla="*/ 54 h 54"/>
                  <a:gd name="T12" fmla="*/ 33 w 292"/>
                  <a:gd name="T13" fmla="*/ 54 h 54"/>
                  <a:gd name="T14" fmla="*/ 37 w 292"/>
                  <a:gd name="T15" fmla="*/ 54 h 54"/>
                  <a:gd name="T16" fmla="*/ 42 w 292"/>
                  <a:gd name="T17" fmla="*/ 54 h 54"/>
                  <a:gd name="T18" fmla="*/ 47 w 292"/>
                  <a:gd name="T19" fmla="*/ 54 h 54"/>
                  <a:gd name="T20" fmla="*/ 51 w 292"/>
                  <a:gd name="T21" fmla="*/ 54 h 54"/>
                  <a:gd name="T22" fmla="*/ 56 w 292"/>
                  <a:gd name="T23" fmla="*/ 54 h 54"/>
                  <a:gd name="T24" fmla="*/ 60 w 292"/>
                  <a:gd name="T25" fmla="*/ 54 h 54"/>
                  <a:gd name="T26" fmla="*/ 65 w 292"/>
                  <a:gd name="T27" fmla="*/ 54 h 54"/>
                  <a:gd name="T28" fmla="*/ 70 w 292"/>
                  <a:gd name="T29" fmla="*/ 54 h 54"/>
                  <a:gd name="T30" fmla="*/ 74 w 292"/>
                  <a:gd name="T31" fmla="*/ 52 h 54"/>
                  <a:gd name="T32" fmla="*/ 79 w 292"/>
                  <a:gd name="T33" fmla="*/ 54 h 54"/>
                  <a:gd name="T34" fmla="*/ 84 w 292"/>
                  <a:gd name="T35" fmla="*/ 54 h 54"/>
                  <a:gd name="T36" fmla="*/ 88 w 292"/>
                  <a:gd name="T37" fmla="*/ 54 h 54"/>
                  <a:gd name="T38" fmla="*/ 93 w 292"/>
                  <a:gd name="T39" fmla="*/ 54 h 54"/>
                  <a:gd name="T40" fmla="*/ 97 w 292"/>
                  <a:gd name="T41" fmla="*/ 42 h 54"/>
                  <a:gd name="T42" fmla="*/ 102 w 292"/>
                  <a:gd name="T43" fmla="*/ 48 h 54"/>
                  <a:gd name="T44" fmla="*/ 107 w 292"/>
                  <a:gd name="T45" fmla="*/ 54 h 54"/>
                  <a:gd name="T46" fmla="*/ 111 w 292"/>
                  <a:gd name="T47" fmla="*/ 54 h 54"/>
                  <a:gd name="T48" fmla="*/ 115 w 292"/>
                  <a:gd name="T49" fmla="*/ 54 h 54"/>
                  <a:gd name="T50" fmla="*/ 120 w 292"/>
                  <a:gd name="T51" fmla="*/ 53 h 54"/>
                  <a:gd name="T52" fmla="*/ 124 w 292"/>
                  <a:gd name="T53" fmla="*/ 54 h 54"/>
                  <a:gd name="T54" fmla="*/ 129 w 292"/>
                  <a:gd name="T55" fmla="*/ 54 h 54"/>
                  <a:gd name="T56" fmla="*/ 133 w 292"/>
                  <a:gd name="T57" fmla="*/ 54 h 54"/>
                  <a:gd name="T58" fmla="*/ 138 w 292"/>
                  <a:gd name="T59" fmla="*/ 54 h 54"/>
                  <a:gd name="T60" fmla="*/ 142 w 292"/>
                  <a:gd name="T61" fmla="*/ 54 h 54"/>
                  <a:gd name="T62" fmla="*/ 147 w 292"/>
                  <a:gd name="T63" fmla="*/ 54 h 54"/>
                  <a:gd name="T64" fmla="*/ 152 w 292"/>
                  <a:gd name="T65" fmla="*/ 54 h 54"/>
                  <a:gd name="T66" fmla="*/ 156 w 292"/>
                  <a:gd name="T67" fmla="*/ 54 h 54"/>
                  <a:gd name="T68" fmla="*/ 161 w 292"/>
                  <a:gd name="T69" fmla="*/ 54 h 54"/>
                  <a:gd name="T70" fmla="*/ 166 w 292"/>
                  <a:gd name="T71" fmla="*/ 54 h 54"/>
                  <a:gd name="T72" fmla="*/ 170 w 292"/>
                  <a:gd name="T73" fmla="*/ 54 h 54"/>
                  <a:gd name="T74" fmla="*/ 175 w 292"/>
                  <a:gd name="T75" fmla="*/ 52 h 54"/>
                  <a:gd name="T76" fmla="*/ 179 w 292"/>
                  <a:gd name="T77" fmla="*/ 54 h 54"/>
                  <a:gd name="T78" fmla="*/ 184 w 292"/>
                  <a:gd name="T79" fmla="*/ 54 h 54"/>
                  <a:gd name="T80" fmla="*/ 188 w 292"/>
                  <a:gd name="T81" fmla="*/ 54 h 54"/>
                  <a:gd name="T82" fmla="*/ 193 w 292"/>
                  <a:gd name="T83" fmla="*/ 54 h 54"/>
                  <a:gd name="T84" fmla="*/ 198 w 292"/>
                  <a:gd name="T85" fmla="*/ 54 h 54"/>
                  <a:gd name="T86" fmla="*/ 202 w 292"/>
                  <a:gd name="T87" fmla="*/ 54 h 54"/>
                  <a:gd name="T88" fmla="*/ 207 w 292"/>
                  <a:gd name="T89" fmla="*/ 54 h 54"/>
                  <a:gd name="T90" fmla="*/ 212 w 292"/>
                  <a:gd name="T91" fmla="*/ 54 h 54"/>
                  <a:gd name="T92" fmla="*/ 216 w 292"/>
                  <a:gd name="T93" fmla="*/ 54 h 54"/>
                  <a:gd name="T94" fmla="*/ 221 w 292"/>
                  <a:gd name="T95" fmla="*/ 54 h 54"/>
                  <a:gd name="T96" fmla="*/ 226 w 292"/>
                  <a:gd name="T97" fmla="*/ 48 h 54"/>
                  <a:gd name="T98" fmla="*/ 230 w 292"/>
                  <a:gd name="T99" fmla="*/ 51 h 54"/>
                  <a:gd name="T100" fmla="*/ 234 w 292"/>
                  <a:gd name="T101" fmla="*/ 53 h 54"/>
                  <a:gd name="T102" fmla="*/ 238 w 292"/>
                  <a:gd name="T103" fmla="*/ 54 h 54"/>
                  <a:gd name="T104" fmla="*/ 243 w 292"/>
                  <a:gd name="T105" fmla="*/ 54 h 54"/>
                  <a:gd name="T106" fmla="*/ 248 w 292"/>
                  <a:gd name="T107" fmla="*/ 54 h 54"/>
                  <a:gd name="T108" fmla="*/ 252 w 292"/>
                  <a:gd name="T109" fmla="*/ 54 h 54"/>
                  <a:gd name="T110" fmla="*/ 257 w 292"/>
                  <a:gd name="T111" fmla="*/ 54 h 54"/>
                  <a:gd name="T112" fmla="*/ 262 w 292"/>
                  <a:gd name="T113" fmla="*/ 54 h 54"/>
                  <a:gd name="T114" fmla="*/ 266 w 292"/>
                  <a:gd name="T115" fmla="*/ 54 h 54"/>
                  <a:gd name="T116" fmla="*/ 271 w 292"/>
                  <a:gd name="T117" fmla="*/ 54 h 54"/>
                  <a:gd name="T118" fmla="*/ 275 w 292"/>
                  <a:gd name="T119" fmla="*/ 54 h 54"/>
                  <a:gd name="T120" fmla="*/ 280 w 292"/>
                  <a:gd name="T121" fmla="*/ 54 h 54"/>
                  <a:gd name="T122" fmla="*/ 285 w 292"/>
                  <a:gd name="T123" fmla="*/ 54 h 54"/>
                  <a:gd name="T124" fmla="*/ 289 w 292"/>
                  <a:gd name="T12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92" h="54">
                    <a:moveTo>
                      <a:pt x="0" y="54"/>
                    </a:moveTo>
                    <a:lnTo>
                      <a:pt x="1" y="54"/>
                    </a:lnTo>
                    <a:lnTo>
                      <a:pt x="1" y="54"/>
                    </a:lnTo>
                    <a:lnTo>
                      <a:pt x="2" y="54"/>
                    </a:lnTo>
                    <a:lnTo>
                      <a:pt x="2" y="53"/>
                    </a:lnTo>
                    <a:lnTo>
                      <a:pt x="2" y="53"/>
                    </a:lnTo>
                    <a:lnTo>
                      <a:pt x="3" y="54"/>
                    </a:lnTo>
                    <a:lnTo>
                      <a:pt x="3" y="54"/>
                    </a:lnTo>
                    <a:lnTo>
                      <a:pt x="4" y="54"/>
                    </a:lnTo>
                    <a:lnTo>
                      <a:pt x="4" y="54"/>
                    </a:lnTo>
                    <a:lnTo>
                      <a:pt x="4" y="54"/>
                    </a:lnTo>
                    <a:lnTo>
                      <a:pt x="5" y="54"/>
                    </a:lnTo>
                    <a:lnTo>
                      <a:pt x="5" y="54"/>
                    </a:lnTo>
                    <a:lnTo>
                      <a:pt x="6" y="54"/>
                    </a:lnTo>
                    <a:lnTo>
                      <a:pt x="6" y="54"/>
                    </a:lnTo>
                    <a:lnTo>
                      <a:pt x="7" y="52"/>
                    </a:lnTo>
                    <a:lnTo>
                      <a:pt x="7" y="52"/>
                    </a:lnTo>
                    <a:lnTo>
                      <a:pt x="7" y="54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9" y="54"/>
                    </a:lnTo>
                    <a:lnTo>
                      <a:pt x="9" y="53"/>
                    </a:lnTo>
                    <a:lnTo>
                      <a:pt x="10" y="53"/>
                    </a:lnTo>
                    <a:lnTo>
                      <a:pt x="10" y="54"/>
                    </a:lnTo>
                    <a:lnTo>
                      <a:pt x="10" y="54"/>
                    </a:lnTo>
                    <a:lnTo>
                      <a:pt x="11" y="54"/>
                    </a:lnTo>
                    <a:lnTo>
                      <a:pt x="11" y="54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3" y="54"/>
                    </a:lnTo>
                    <a:lnTo>
                      <a:pt x="13" y="54"/>
                    </a:lnTo>
                    <a:lnTo>
                      <a:pt x="13" y="54"/>
                    </a:lnTo>
                    <a:lnTo>
                      <a:pt x="14" y="54"/>
                    </a:lnTo>
                    <a:lnTo>
                      <a:pt x="14" y="54"/>
                    </a:lnTo>
                    <a:lnTo>
                      <a:pt x="15" y="54"/>
                    </a:lnTo>
                    <a:lnTo>
                      <a:pt x="15" y="54"/>
                    </a:lnTo>
                    <a:lnTo>
                      <a:pt x="16" y="54"/>
                    </a:lnTo>
                    <a:lnTo>
                      <a:pt x="16" y="54"/>
                    </a:lnTo>
                    <a:lnTo>
                      <a:pt x="16" y="54"/>
                    </a:lnTo>
                    <a:lnTo>
                      <a:pt x="17" y="54"/>
                    </a:lnTo>
                    <a:lnTo>
                      <a:pt x="17" y="54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19" y="54"/>
                    </a:lnTo>
                    <a:lnTo>
                      <a:pt x="19" y="54"/>
                    </a:lnTo>
                    <a:lnTo>
                      <a:pt x="19" y="54"/>
                    </a:lnTo>
                    <a:lnTo>
                      <a:pt x="20" y="54"/>
                    </a:lnTo>
                    <a:lnTo>
                      <a:pt x="20" y="54"/>
                    </a:lnTo>
                    <a:lnTo>
                      <a:pt x="21" y="54"/>
                    </a:lnTo>
                    <a:lnTo>
                      <a:pt x="21" y="54"/>
                    </a:lnTo>
                    <a:lnTo>
                      <a:pt x="21" y="54"/>
                    </a:lnTo>
                    <a:lnTo>
                      <a:pt x="22" y="54"/>
                    </a:lnTo>
                    <a:lnTo>
                      <a:pt x="22" y="54"/>
                    </a:lnTo>
                    <a:lnTo>
                      <a:pt x="23" y="54"/>
                    </a:lnTo>
                    <a:lnTo>
                      <a:pt x="23" y="54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25" y="54"/>
                    </a:lnTo>
                    <a:lnTo>
                      <a:pt x="25" y="54"/>
                    </a:lnTo>
                    <a:lnTo>
                      <a:pt x="26" y="54"/>
                    </a:lnTo>
                    <a:lnTo>
                      <a:pt x="26" y="54"/>
                    </a:lnTo>
                    <a:lnTo>
                      <a:pt x="27" y="54"/>
                    </a:lnTo>
                    <a:lnTo>
                      <a:pt x="27" y="54"/>
                    </a:lnTo>
                    <a:lnTo>
                      <a:pt x="27" y="54"/>
                    </a:lnTo>
                    <a:lnTo>
                      <a:pt x="28" y="54"/>
                    </a:lnTo>
                    <a:lnTo>
                      <a:pt x="28" y="54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1" y="54"/>
                    </a:lnTo>
                    <a:lnTo>
                      <a:pt x="31" y="54"/>
                    </a:lnTo>
                    <a:lnTo>
                      <a:pt x="32" y="54"/>
                    </a:lnTo>
                    <a:lnTo>
                      <a:pt x="32" y="54"/>
                    </a:lnTo>
                    <a:lnTo>
                      <a:pt x="33" y="54"/>
                    </a:lnTo>
                    <a:lnTo>
                      <a:pt x="33" y="54"/>
                    </a:lnTo>
                    <a:lnTo>
                      <a:pt x="33" y="54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35" y="54"/>
                    </a:lnTo>
                    <a:lnTo>
                      <a:pt x="35" y="54"/>
                    </a:lnTo>
                    <a:lnTo>
                      <a:pt x="36" y="54"/>
                    </a:lnTo>
                    <a:lnTo>
                      <a:pt x="36" y="54"/>
                    </a:lnTo>
                    <a:lnTo>
                      <a:pt x="36" y="54"/>
                    </a:lnTo>
                    <a:lnTo>
                      <a:pt x="37" y="54"/>
                    </a:lnTo>
                    <a:lnTo>
                      <a:pt x="37" y="54"/>
                    </a:lnTo>
                    <a:lnTo>
                      <a:pt x="38" y="54"/>
                    </a:lnTo>
                    <a:lnTo>
                      <a:pt x="38" y="54"/>
                    </a:lnTo>
                    <a:lnTo>
                      <a:pt x="39" y="54"/>
                    </a:lnTo>
                    <a:lnTo>
                      <a:pt x="39" y="54"/>
                    </a:lnTo>
                    <a:lnTo>
                      <a:pt x="39" y="53"/>
                    </a:lnTo>
                    <a:lnTo>
                      <a:pt x="40" y="53"/>
                    </a:lnTo>
                    <a:lnTo>
                      <a:pt x="40" y="54"/>
                    </a:lnTo>
                    <a:lnTo>
                      <a:pt x="41" y="54"/>
                    </a:lnTo>
                    <a:lnTo>
                      <a:pt x="41" y="54"/>
                    </a:lnTo>
                    <a:lnTo>
                      <a:pt x="41" y="54"/>
                    </a:lnTo>
                    <a:lnTo>
                      <a:pt x="42" y="54"/>
                    </a:lnTo>
                    <a:lnTo>
                      <a:pt x="42" y="54"/>
                    </a:lnTo>
                    <a:lnTo>
                      <a:pt x="43" y="54"/>
                    </a:lnTo>
                    <a:lnTo>
                      <a:pt x="43" y="54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45" y="54"/>
                    </a:lnTo>
                    <a:lnTo>
                      <a:pt x="45" y="54"/>
                    </a:lnTo>
                    <a:lnTo>
                      <a:pt x="46" y="54"/>
                    </a:lnTo>
                    <a:lnTo>
                      <a:pt x="46" y="54"/>
                    </a:lnTo>
                    <a:lnTo>
                      <a:pt x="47" y="54"/>
                    </a:lnTo>
                    <a:lnTo>
                      <a:pt x="47" y="54"/>
                    </a:lnTo>
                    <a:lnTo>
                      <a:pt x="47" y="54"/>
                    </a:lnTo>
                    <a:lnTo>
                      <a:pt x="48" y="54"/>
                    </a:lnTo>
                    <a:lnTo>
                      <a:pt x="48" y="54"/>
                    </a:lnTo>
                    <a:lnTo>
                      <a:pt x="49" y="54"/>
                    </a:lnTo>
                    <a:lnTo>
                      <a:pt x="49" y="54"/>
                    </a:lnTo>
                    <a:lnTo>
                      <a:pt x="50" y="54"/>
                    </a:lnTo>
                    <a:lnTo>
                      <a:pt x="50" y="54"/>
                    </a:lnTo>
                    <a:lnTo>
                      <a:pt x="50" y="54"/>
                    </a:lnTo>
                    <a:lnTo>
                      <a:pt x="51" y="54"/>
                    </a:lnTo>
                    <a:lnTo>
                      <a:pt x="51" y="54"/>
                    </a:lnTo>
                    <a:lnTo>
                      <a:pt x="52" y="54"/>
                    </a:lnTo>
                    <a:lnTo>
                      <a:pt x="52" y="54"/>
                    </a:lnTo>
                    <a:lnTo>
                      <a:pt x="53" y="54"/>
                    </a:lnTo>
                    <a:lnTo>
                      <a:pt x="53" y="54"/>
                    </a:lnTo>
                    <a:lnTo>
                      <a:pt x="53" y="54"/>
                    </a:lnTo>
                    <a:lnTo>
                      <a:pt x="54" y="53"/>
                    </a:lnTo>
                    <a:lnTo>
                      <a:pt x="54" y="52"/>
                    </a:lnTo>
                    <a:lnTo>
                      <a:pt x="55" y="52"/>
                    </a:lnTo>
                    <a:lnTo>
                      <a:pt x="55" y="53"/>
                    </a:lnTo>
                    <a:lnTo>
                      <a:pt x="56" y="53"/>
                    </a:lnTo>
                    <a:lnTo>
                      <a:pt x="56" y="54"/>
                    </a:lnTo>
                    <a:lnTo>
                      <a:pt x="56" y="54"/>
                    </a:lnTo>
                    <a:lnTo>
                      <a:pt x="56" y="54"/>
                    </a:lnTo>
                    <a:lnTo>
                      <a:pt x="57" y="54"/>
                    </a:lnTo>
                    <a:lnTo>
                      <a:pt x="57" y="54"/>
                    </a:lnTo>
                    <a:lnTo>
                      <a:pt x="58" y="54"/>
                    </a:lnTo>
                    <a:lnTo>
                      <a:pt x="58" y="54"/>
                    </a:lnTo>
                    <a:lnTo>
                      <a:pt x="58" y="54"/>
                    </a:lnTo>
                    <a:lnTo>
                      <a:pt x="59" y="54"/>
                    </a:lnTo>
                    <a:lnTo>
                      <a:pt x="59" y="54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61" y="54"/>
                    </a:lnTo>
                    <a:lnTo>
                      <a:pt x="61" y="54"/>
                    </a:lnTo>
                    <a:lnTo>
                      <a:pt x="61" y="54"/>
                    </a:lnTo>
                    <a:lnTo>
                      <a:pt x="62" y="54"/>
                    </a:lnTo>
                    <a:lnTo>
                      <a:pt x="62" y="54"/>
                    </a:lnTo>
                    <a:lnTo>
                      <a:pt x="63" y="53"/>
                    </a:lnTo>
                    <a:lnTo>
                      <a:pt x="63" y="54"/>
                    </a:lnTo>
                    <a:lnTo>
                      <a:pt x="64" y="52"/>
                    </a:lnTo>
                    <a:lnTo>
                      <a:pt x="64" y="53"/>
                    </a:lnTo>
                    <a:lnTo>
                      <a:pt x="64" y="54"/>
                    </a:lnTo>
                    <a:lnTo>
                      <a:pt x="65" y="54"/>
                    </a:lnTo>
                    <a:lnTo>
                      <a:pt x="65" y="54"/>
                    </a:lnTo>
                    <a:lnTo>
                      <a:pt x="66" y="54"/>
                    </a:lnTo>
                    <a:lnTo>
                      <a:pt x="66" y="54"/>
                    </a:lnTo>
                    <a:lnTo>
                      <a:pt x="67" y="54"/>
                    </a:lnTo>
                    <a:lnTo>
                      <a:pt x="67" y="54"/>
                    </a:lnTo>
                    <a:lnTo>
                      <a:pt x="67" y="54"/>
                    </a:lnTo>
                    <a:lnTo>
                      <a:pt x="68" y="53"/>
                    </a:lnTo>
                    <a:lnTo>
                      <a:pt x="68" y="53"/>
                    </a:lnTo>
                    <a:lnTo>
                      <a:pt x="69" y="54"/>
                    </a:lnTo>
                    <a:lnTo>
                      <a:pt x="69" y="54"/>
                    </a:lnTo>
                    <a:lnTo>
                      <a:pt x="70" y="54"/>
                    </a:lnTo>
                    <a:lnTo>
                      <a:pt x="70" y="54"/>
                    </a:lnTo>
                    <a:lnTo>
                      <a:pt x="70" y="54"/>
                    </a:lnTo>
                    <a:lnTo>
                      <a:pt x="71" y="54"/>
                    </a:lnTo>
                    <a:lnTo>
                      <a:pt x="71" y="54"/>
                    </a:lnTo>
                    <a:lnTo>
                      <a:pt x="72" y="54"/>
                    </a:lnTo>
                    <a:lnTo>
                      <a:pt x="72" y="54"/>
                    </a:lnTo>
                    <a:lnTo>
                      <a:pt x="73" y="54"/>
                    </a:lnTo>
                    <a:lnTo>
                      <a:pt x="73" y="54"/>
                    </a:lnTo>
                    <a:lnTo>
                      <a:pt x="73" y="54"/>
                    </a:lnTo>
                    <a:lnTo>
                      <a:pt x="74" y="54"/>
                    </a:lnTo>
                    <a:lnTo>
                      <a:pt x="74" y="52"/>
                    </a:lnTo>
                    <a:lnTo>
                      <a:pt x="75" y="52"/>
                    </a:lnTo>
                    <a:lnTo>
                      <a:pt x="75" y="54"/>
                    </a:lnTo>
                    <a:lnTo>
                      <a:pt x="75" y="54"/>
                    </a:lnTo>
                    <a:lnTo>
                      <a:pt x="76" y="54"/>
                    </a:lnTo>
                    <a:lnTo>
                      <a:pt x="76" y="54"/>
                    </a:lnTo>
                    <a:lnTo>
                      <a:pt x="77" y="54"/>
                    </a:lnTo>
                    <a:lnTo>
                      <a:pt x="77" y="54"/>
                    </a:lnTo>
                    <a:lnTo>
                      <a:pt x="78" y="54"/>
                    </a:lnTo>
                    <a:lnTo>
                      <a:pt x="78" y="54"/>
                    </a:lnTo>
                    <a:lnTo>
                      <a:pt x="78" y="54"/>
                    </a:lnTo>
                    <a:lnTo>
                      <a:pt x="79" y="54"/>
                    </a:lnTo>
                    <a:lnTo>
                      <a:pt x="79" y="54"/>
                    </a:lnTo>
                    <a:lnTo>
                      <a:pt x="80" y="54"/>
                    </a:lnTo>
                    <a:lnTo>
                      <a:pt x="80" y="54"/>
                    </a:lnTo>
                    <a:lnTo>
                      <a:pt x="81" y="54"/>
                    </a:lnTo>
                    <a:lnTo>
                      <a:pt x="81" y="54"/>
                    </a:lnTo>
                    <a:lnTo>
                      <a:pt x="81" y="54"/>
                    </a:lnTo>
                    <a:lnTo>
                      <a:pt x="82" y="54"/>
                    </a:lnTo>
                    <a:lnTo>
                      <a:pt x="82" y="54"/>
                    </a:lnTo>
                    <a:lnTo>
                      <a:pt x="83" y="54"/>
                    </a:lnTo>
                    <a:lnTo>
                      <a:pt x="83" y="54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5" y="54"/>
                    </a:lnTo>
                    <a:lnTo>
                      <a:pt x="85" y="54"/>
                    </a:lnTo>
                    <a:lnTo>
                      <a:pt x="86" y="54"/>
                    </a:lnTo>
                    <a:lnTo>
                      <a:pt x="86" y="54"/>
                    </a:lnTo>
                    <a:lnTo>
                      <a:pt x="87" y="54"/>
                    </a:lnTo>
                    <a:lnTo>
                      <a:pt x="87" y="54"/>
                    </a:lnTo>
                    <a:lnTo>
                      <a:pt x="87" y="54"/>
                    </a:lnTo>
                    <a:lnTo>
                      <a:pt x="88" y="54"/>
                    </a:lnTo>
                    <a:lnTo>
                      <a:pt x="88" y="54"/>
                    </a:lnTo>
                    <a:lnTo>
                      <a:pt x="89" y="54"/>
                    </a:lnTo>
                    <a:lnTo>
                      <a:pt x="89" y="54"/>
                    </a:lnTo>
                    <a:lnTo>
                      <a:pt x="90" y="54"/>
                    </a:lnTo>
                    <a:lnTo>
                      <a:pt x="90" y="54"/>
                    </a:lnTo>
                    <a:lnTo>
                      <a:pt x="90" y="54"/>
                    </a:lnTo>
                    <a:lnTo>
                      <a:pt x="91" y="54"/>
                    </a:lnTo>
                    <a:lnTo>
                      <a:pt x="91" y="54"/>
                    </a:lnTo>
                    <a:lnTo>
                      <a:pt x="92" y="54"/>
                    </a:lnTo>
                    <a:lnTo>
                      <a:pt x="92" y="54"/>
                    </a:lnTo>
                    <a:lnTo>
                      <a:pt x="93" y="53"/>
                    </a:lnTo>
                    <a:lnTo>
                      <a:pt x="93" y="54"/>
                    </a:lnTo>
                    <a:lnTo>
                      <a:pt x="93" y="54"/>
                    </a:lnTo>
                    <a:lnTo>
                      <a:pt x="94" y="54"/>
                    </a:lnTo>
                    <a:lnTo>
                      <a:pt x="94" y="54"/>
                    </a:lnTo>
                    <a:lnTo>
                      <a:pt x="95" y="54"/>
                    </a:lnTo>
                    <a:lnTo>
                      <a:pt x="95" y="53"/>
                    </a:lnTo>
                    <a:lnTo>
                      <a:pt x="95" y="50"/>
                    </a:lnTo>
                    <a:lnTo>
                      <a:pt x="96" y="45"/>
                    </a:lnTo>
                    <a:lnTo>
                      <a:pt x="96" y="43"/>
                    </a:lnTo>
                    <a:lnTo>
                      <a:pt x="96" y="46"/>
                    </a:lnTo>
                    <a:lnTo>
                      <a:pt x="97" y="44"/>
                    </a:lnTo>
                    <a:lnTo>
                      <a:pt x="97" y="42"/>
                    </a:lnTo>
                    <a:lnTo>
                      <a:pt x="98" y="44"/>
                    </a:lnTo>
                    <a:lnTo>
                      <a:pt x="98" y="47"/>
                    </a:lnTo>
                    <a:lnTo>
                      <a:pt x="98" y="49"/>
                    </a:lnTo>
                    <a:lnTo>
                      <a:pt x="99" y="52"/>
                    </a:lnTo>
                    <a:lnTo>
                      <a:pt x="99" y="54"/>
                    </a:lnTo>
                    <a:lnTo>
                      <a:pt x="100" y="54"/>
                    </a:lnTo>
                    <a:lnTo>
                      <a:pt x="100" y="54"/>
                    </a:lnTo>
                    <a:lnTo>
                      <a:pt x="101" y="52"/>
                    </a:lnTo>
                    <a:lnTo>
                      <a:pt x="101" y="51"/>
                    </a:lnTo>
                    <a:lnTo>
                      <a:pt x="101" y="47"/>
                    </a:lnTo>
                    <a:lnTo>
                      <a:pt x="102" y="48"/>
                    </a:lnTo>
                    <a:lnTo>
                      <a:pt x="102" y="52"/>
                    </a:lnTo>
                    <a:lnTo>
                      <a:pt x="103" y="54"/>
                    </a:lnTo>
                    <a:lnTo>
                      <a:pt x="103" y="54"/>
                    </a:lnTo>
                    <a:lnTo>
                      <a:pt x="104" y="54"/>
                    </a:lnTo>
                    <a:lnTo>
                      <a:pt x="104" y="54"/>
                    </a:lnTo>
                    <a:lnTo>
                      <a:pt x="104" y="54"/>
                    </a:lnTo>
                    <a:lnTo>
                      <a:pt x="105" y="54"/>
                    </a:lnTo>
                    <a:lnTo>
                      <a:pt x="105" y="54"/>
                    </a:lnTo>
                    <a:lnTo>
                      <a:pt x="106" y="54"/>
                    </a:lnTo>
                    <a:lnTo>
                      <a:pt x="106" y="54"/>
                    </a:lnTo>
                    <a:lnTo>
                      <a:pt x="107" y="54"/>
                    </a:lnTo>
                    <a:lnTo>
                      <a:pt x="107" y="54"/>
                    </a:lnTo>
                    <a:lnTo>
                      <a:pt x="107" y="54"/>
                    </a:lnTo>
                    <a:lnTo>
                      <a:pt x="108" y="54"/>
                    </a:lnTo>
                    <a:lnTo>
                      <a:pt x="108" y="54"/>
                    </a:lnTo>
                    <a:lnTo>
                      <a:pt x="109" y="54"/>
                    </a:lnTo>
                    <a:lnTo>
                      <a:pt x="109" y="54"/>
                    </a:lnTo>
                    <a:lnTo>
                      <a:pt x="110" y="54"/>
                    </a:lnTo>
                    <a:lnTo>
                      <a:pt x="110" y="53"/>
                    </a:lnTo>
                    <a:lnTo>
                      <a:pt x="110" y="54"/>
                    </a:lnTo>
                    <a:lnTo>
                      <a:pt x="110" y="54"/>
                    </a:lnTo>
                    <a:lnTo>
                      <a:pt x="111" y="54"/>
                    </a:lnTo>
                    <a:lnTo>
                      <a:pt x="111" y="54"/>
                    </a:lnTo>
                    <a:lnTo>
                      <a:pt x="112" y="54"/>
                    </a:lnTo>
                    <a:lnTo>
                      <a:pt x="112" y="54"/>
                    </a:lnTo>
                    <a:lnTo>
                      <a:pt x="112" y="54"/>
                    </a:lnTo>
                    <a:lnTo>
                      <a:pt x="113" y="54"/>
                    </a:lnTo>
                    <a:lnTo>
                      <a:pt x="113" y="54"/>
                    </a:lnTo>
                    <a:lnTo>
                      <a:pt x="114" y="54"/>
                    </a:lnTo>
                    <a:lnTo>
                      <a:pt x="114" y="53"/>
                    </a:lnTo>
                    <a:lnTo>
                      <a:pt x="114" y="54"/>
                    </a:lnTo>
                    <a:lnTo>
                      <a:pt x="115" y="54"/>
                    </a:lnTo>
                    <a:lnTo>
                      <a:pt x="115" y="54"/>
                    </a:lnTo>
                    <a:lnTo>
                      <a:pt x="115" y="54"/>
                    </a:lnTo>
                    <a:lnTo>
                      <a:pt x="116" y="54"/>
                    </a:lnTo>
                    <a:lnTo>
                      <a:pt x="116" y="54"/>
                    </a:lnTo>
                    <a:lnTo>
                      <a:pt x="117" y="54"/>
                    </a:lnTo>
                    <a:lnTo>
                      <a:pt x="117" y="54"/>
                    </a:lnTo>
                    <a:lnTo>
                      <a:pt x="118" y="54"/>
                    </a:lnTo>
                    <a:lnTo>
                      <a:pt x="118" y="54"/>
                    </a:lnTo>
                    <a:lnTo>
                      <a:pt x="118" y="54"/>
                    </a:lnTo>
                    <a:lnTo>
                      <a:pt x="119" y="54"/>
                    </a:lnTo>
                    <a:lnTo>
                      <a:pt x="119" y="53"/>
                    </a:lnTo>
                    <a:lnTo>
                      <a:pt x="120" y="53"/>
                    </a:lnTo>
                    <a:lnTo>
                      <a:pt x="120" y="54"/>
                    </a:lnTo>
                    <a:lnTo>
                      <a:pt x="121" y="54"/>
                    </a:lnTo>
                    <a:lnTo>
                      <a:pt x="121" y="54"/>
                    </a:lnTo>
                    <a:lnTo>
                      <a:pt x="121" y="54"/>
                    </a:lnTo>
                    <a:lnTo>
                      <a:pt x="122" y="54"/>
                    </a:lnTo>
                    <a:lnTo>
                      <a:pt x="122" y="54"/>
                    </a:lnTo>
                    <a:lnTo>
                      <a:pt x="123" y="54"/>
                    </a:lnTo>
                    <a:lnTo>
                      <a:pt x="123" y="54"/>
                    </a:lnTo>
                    <a:lnTo>
                      <a:pt x="124" y="54"/>
                    </a:lnTo>
                    <a:lnTo>
                      <a:pt x="124" y="54"/>
                    </a:lnTo>
                    <a:lnTo>
                      <a:pt x="124" y="54"/>
                    </a:lnTo>
                    <a:lnTo>
                      <a:pt x="125" y="54"/>
                    </a:lnTo>
                    <a:lnTo>
                      <a:pt x="125" y="54"/>
                    </a:lnTo>
                    <a:lnTo>
                      <a:pt x="126" y="54"/>
                    </a:lnTo>
                    <a:lnTo>
                      <a:pt x="126" y="54"/>
                    </a:lnTo>
                    <a:lnTo>
                      <a:pt x="127" y="54"/>
                    </a:lnTo>
                    <a:lnTo>
                      <a:pt x="127" y="54"/>
                    </a:lnTo>
                    <a:lnTo>
                      <a:pt x="127" y="54"/>
                    </a:lnTo>
                    <a:lnTo>
                      <a:pt x="128" y="54"/>
                    </a:lnTo>
                    <a:lnTo>
                      <a:pt x="128" y="53"/>
                    </a:lnTo>
                    <a:lnTo>
                      <a:pt x="129" y="53"/>
                    </a:lnTo>
                    <a:lnTo>
                      <a:pt x="129" y="54"/>
                    </a:lnTo>
                    <a:lnTo>
                      <a:pt x="129" y="54"/>
                    </a:lnTo>
                    <a:lnTo>
                      <a:pt x="130" y="54"/>
                    </a:lnTo>
                    <a:lnTo>
                      <a:pt x="130" y="54"/>
                    </a:lnTo>
                    <a:lnTo>
                      <a:pt x="131" y="54"/>
                    </a:lnTo>
                    <a:lnTo>
                      <a:pt x="131" y="53"/>
                    </a:lnTo>
                    <a:lnTo>
                      <a:pt x="132" y="54"/>
                    </a:lnTo>
                    <a:lnTo>
                      <a:pt x="132" y="54"/>
                    </a:lnTo>
                    <a:lnTo>
                      <a:pt x="132" y="53"/>
                    </a:lnTo>
                    <a:lnTo>
                      <a:pt x="132" y="52"/>
                    </a:lnTo>
                    <a:lnTo>
                      <a:pt x="133" y="54"/>
                    </a:lnTo>
                    <a:lnTo>
                      <a:pt x="133" y="54"/>
                    </a:lnTo>
                    <a:lnTo>
                      <a:pt x="134" y="54"/>
                    </a:lnTo>
                    <a:lnTo>
                      <a:pt x="134" y="54"/>
                    </a:lnTo>
                    <a:lnTo>
                      <a:pt x="135" y="54"/>
                    </a:lnTo>
                    <a:lnTo>
                      <a:pt x="135" y="54"/>
                    </a:lnTo>
                    <a:lnTo>
                      <a:pt x="135" y="54"/>
                    </a:lnTo>
                    <a:lnTo>
                      <a:pt x="136" y="54"/>
                    </a:lnTo>
                    <a:lnTo>
                      <a:pt x="136" y="54"/>
                    </a:lnTo>
                    <a:lnTo>
                      <a:pt x="137" y="54"/>
                    </a:lnTo>
                    <a:lnTo>
                      <a:pt x="137" y="54"/>
                    </a:lnTo>
                    <a:lnTo>
                      <a:pt x="138" y="54"/>
                    </a:lnTo>
                    <a:lnTo>
                      <a:pt x="138" y="54"/>
                    </a:lnTo>
                    <a:lnTo>
                      <a:pt x="138" y="54"/>
                    </a:lnTo>
                    <a:lnTo>
                      <a:pt x="139" y="54"/>
                    </a:lnTo>
                    <a:lnTo>
                      <a:pt x="139" y="54"/>
                    </a:lnTo>
                    <a:lnTo>
                      <a:pt x="140" y="54"/>
                    </a:lnTo>
                    <a:lnTo>
                      <a:pt x="140" y="53"/>
                    </a:lnTo>
                    <a:lnTo>
                      <a:pt x="141" y="52"/>
                    </a:lnTo>
                    <a:lnTo>
                      <a:pt x="141" y="54"/>
                    </a:lnTo>
                    <a:lnTo>
                      <a:pt x="141" y="54"/>
                    </a:lnTo>
                    <a:lnTo>
                      <a:pt x="141" y="54"/>
                    </a:lnTo>
                    <a:lnTo>
                      <a:pt x="142" y="54"/>
                    </a:lnTo>
                    <a:lnTo>
                      <a:pt x="142" y="54"/>
                    </a:lnTo>
                    <a:lnTo>
                      <a:pt x="143" y="54"/>
                    </a:lnTo>
                    <a:lnTo>
                      <a:pt x="143" y="54"/>
                    </a:lnTo>
                    <a:lnTo>
                      <a:pt x="144" y="54"/>
                    </a:lnTo>
                    <a:lnTo>
                      <a:pt x="144" y="52"/>
                    </a:lnTo>
                    <a:lnTo>
                      <a:pt x="144" y="52"/>
                    </a:lnTo>
                    <a:lnTo>
                      <a:pt x="145" y="54"/>
                    </a:lnTo>
                    <a:lnTo>
                      <a:pt x="145" y="54"/>
                    </a:lnTo>
                    <a:lnTo>
                      <a:pt x="146" y="54"/>
                    </a:lnTo>
                    <a:lnTo>
                      <a:pt x="146" y="54"/>
                    </a:lnTo>
                    <a:lnTo>
                      <a:pt x="147" y="54"/>
                    </a:lnTo>
                    <a:lnTo>
                      <a:pt x="147" y="54"/>
                    </a:lnTo>
                    <a:lnTo>
                      <a:pt x="147" y="54"/>
                    </a:lnTo>
                    <a:lnTo>
                      <a:pt x="148" y="54"/>
                    </a:lnTo>
                    <a:lnTo>
                      <a:pt x="148" y="54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50" y="54"/>
                    </a:lnTo>
                    <a:lnTo>
                      <a:pt x="150" y="54"/>
                    </a:lnTo>
                    <a:lnTo>
                      <a:pt x="151" y="54"/>
                    </a:lnTo>
                    <a:lnTo>
                      <a:pt x="151" y="54"/>
                    </a:lnTo>
                    <a:lnTo>
                      <a:pt x="152" y="54"/>
                    </a:lnTo>
                    <a:lnTo>
                      <a:pt x="152" y="54"/>
                    </a:lnTo>
                    <a:lnTo>
                      <a:pt x="152" y="54"/>
                    </a:lnTo>
                    <a:lnTo>
                      <a:pt x="153" y="54"/>
                    </a:lnTo>
                    <a:lnTo>
                      <a:pt x="153" y="54"/>
                    </a:lnTo>
                    <a:lnTo>
                      <a:pt x="154" y="54"/>
                    </a:lnTo>
                    <a:lnTo>
                      <a:pt x="154" y="54"/>
                    </a:lnTo>
                    <a:lnTo>
                      <a:pt x="155" y="54"/>
                    </a:lnTo>
                    <a:lnTo>
                      <a:pt x="155" y="54"/>
                    </a:lnTo>
                    <a:lnTo>
                      <a:pt x="155" y="54"/>
                    </a:lnTo>
                    <a:lnTo>
                      <a:pt x="156" y="54"/>
                    </a:lnTo>
                    <a:lnTo>
                      <a:pt x="156" y="54"/>
                    </a:lnTo>
                    <a:lnTo>
                      <a:pt x="157" y="54"/>
                    </a:lnTo>
                    <a:lnTo>
                      <a:pt x="157" y="54"/>
                    </a:lnTo>
                    <a:lnTo>
                      <a:pt x="158" y="54"/>
                    </a:lnTo>
                    <a:lnTo>
                      <a:pt x="158" y="53"/>
                    </a:lnTo>
                    <a:lnTo>
                      <a:pt x="158" y="54"/>
                    </a:lnTo>
                    <a:lnTo>
                      <a:pt x="159" y="54"/>
                    </a:lnTo>
                    <a:lnTo>
                      <a:pt x="159" y="54"/>
                    </a:lnTo>
                    <a:lnTo>
                      <a:pt x="160" y="54"/>
                    </a:lnTo>
                    <a:lnTo>
                      <a:pt x="160" y="54"/>
                    </a:lnTo>
                    <a:lnTo>
                      <a:pt x="161" y="54"/>
                    </a:lnTo>
                    <a:lnTo>
                      <a:pt x="161" y="54"/>
                    </a:lnTo>
                    <a:lnTo>
                      <a:pt x="161" y="54"/>
                    </a:lnTo>
                    <a:lnTo>
                      <a:pt x="162" y="54"/>
                    </a:lnTo>
                    <a:lnTo>
                      <a:pt x="162" y="54"/>
                    </a:lnTo>
                    <a:lnTo>
                      <a:pt x="163" y="54"/>
                    </a:lnTo>
                    <a:lnTo>
                      <a:pt x="163" y="54"/>
                    </a:lnTo>
                    <a:lnTo>
                      <a:pt x="164" y="54"/>
                    </a:lnTo>
                    <a:lnTo>
                      <a:pt x="164" y="54"/>
                    </a:lnTo>
                    <a:lnTo>
                      <a:pt x="164" y="54"/>
                    </a:lnTo>
                    <a:lnTo>
                      <a:pt x="165" y="54"/>
                    </a:lnTo>
                    <a:lnTo>
                      <a:pt x="165" y="54"/>
                    </a:lnTo>
                    <a:lnTo>
                      <a:pt x="166" y="54"/>
                    </a:lnTo>
                    <a:lnTo>
                      <a:pt x="166" y="54"/>
                    </a:lnTo>
                    <a:lnTo>
                      <a:pt x="166" y="54"/>
                    </a:lnTo>
                    <a:lnTo>
                      <a:pt x="167" y="54"/>
                    </a:lnTo>
                    <a:lnTo>
                      <a:pt x="167" y="54"/>
                    </a:lnTo>
                    <a:lnTo>
                      <a:pt x="168" y="54"/>
                    </a:lnTo>
                    <a:lnTo>
                      <a:pt x="168" y="54"/>
                    </a:lnTo>
                    <a:lnTo>
                      <a:pt x="169" y="54"/>
                    </a:lnTo>
                    <a:lnTo>
                      <a:pt x="169" y="54"/>
                    </a:lnTo>
                    <a:lnTo>
                      <a:pt x="169" y="54"/>
                    </a:lnTo>
                    <a:lnTo>
                      <a:pt x="170" y="54"/>
                    </a:lnTo>
                    <a:lnTo>
                      <a:pt x="170" y="54"/>
                    </a:lnTo>
                    <a:lnTo>
                      <a:pt x="171" y="54"/>
                    </a:lnTo>
                    <a:lnTo>
                      <a:pt x="171" y="54"/>
                    </a:lnTo>
                    <a:lnTo>
                      <a:pt x="172" y="54"/>
                    </a:lnTo>
                    <a:lnTo>
                      <a:pt x="172" y="54"/>
                    </a:lnTo>
                    <a:lnTo>
                      <a:pt x="172" y="54"/>
                    </a:lnTo>
                    <a:lnTo>
                      <a:pt x="173" y="54"/>
                    </a:lnTo>
                    <a:lnTo>
                      <a:pt x="173" y="54"/>
                    </a:lnTo>
                    <a:lnTo>
                      <a:pt x="174" y="54"/>
                    </a:lnTo>
                    <a:lnTo>
                      <a:pt x="174" y="54"/>
                    </a:lnTo>
                    <a:lnTo>
                      <a:pt x="175" y="52"/>
                    </a:lnTo>
                    <a:lnTo>
                      <a:pt x="175" y="52"/>
                    </a:lnTo>
                    <a:lnTo>
                      <a:pt x="175" y="51"/>
                    </a:lnTo>
                    <a:lnTo>
                      <a:pt x="176" y="49"/>
                    </a:lnTo>
                    <a:lnTo>
                      <a:pt x="176" y="49"/>
                    </a:lnTo>
                    <a:lnTo>
                      <a:pt x="177" y="48"/>
                    </a:lnTo>
                    <a:lnTo>
                      <a:pt x="177" y="49"/>
                    </a:lnTo>
                    <a:lnTo>
                      <a:pt x="177" y="53"/>
                    </a:lnTo>
                    <a:lnTo>
                      <a:pt x="178" y="54"/>
                    </a:lnTo>
                    <a:lnTo>
                      <a:pt x="178" y="54"/>
                    </a:lnTo>
                    <a:lnTo>
                      <a:pt x="178" y="54"/>
                    </a:lnTo>
                    <a:lnTo>
                      <a:pt x="179" y="54"/>
                    </a:lnTo>
                    <a:lnTo>
                      <a:pt x="179" y="54"/>
                    </a:lnTo>
                    <a:lnTo>
                      <a:pt x="180" y="54"/>
                    </a:lnTo>
                    <a:lnTo>
                      <a:pt x="180" y="54"/>
                    </a:lnTo>
                    <a:lnTo>
                      <a:pt x="181" y="54"/>
                    </a:lnTo>
                    <a:lnTo>
                      <a:pt x="181" y="54"/>
                    </a:lnTo>
                    <a:lnTo>
                      <a:pt x="181" y="54"/>
                    </a:lnTo>
                    <a:lnTo>
                      <a:pt x="182" y="53"/>
                    </a:lnTo>
                    <a:lnTo>
                      <a:pt x="182" y="52"/>
                    </a:lnTo>
                    <a:lnTo>
                      <a:pt x="182" y="54"/>
                    </a:lnTo>
                    <a:lnTo>
                      <a:pt x="183" y="53"/>
                    </a:lnTo>
                    <a:lnTo>
                      <a:pt x="183" y="54"/>
                    </a:lnTo>
                    <a:lnTo>
                      <a:pt x="184" y="54"/>
                    </a:lnTo>
                    <a:lnTo>
                      <a:pt x="184" y="54"/>
                    </a:lnTo>
                    <a:lnTo>
                      <a:pt x="184" y="54"/>
                    </a:lnTo>
                    <a:lnTo>
                      <a:pt x="185" y="54"/>
                    </a:lnTo>
                    <a:lnTo>
                      <a:pt x="185" y="54"/>
                    </a:lnTo>
                    <a:lnTo>
                      <a:pt x="186" y="54"/>
                    </a:lnTo>
                    <a:lnTo>
                      <a:pt x="186" y="54"/>
                    </a:lnTo>
                    <a:lnTo>
                      <a:pt x="186" y="54"/>
                    </a:lnTo>
                    <a:lnTo>
                      <a:pt x="187" y="54"/>
                    </a:lnTo>
                    <a:lnTo>
                      <a:pt x="187" y="54"/>
                    </a:lnTo>
                    <a:lnTo>
                      <a:pt x="188" y="54"/>
                    </a:lnTo>
                    <a:lnTo>
                      <a:pt x="188" y="54"/>
                    </a:lnTo>
                    <a:lnTo>
                      <a:pt x="189" y="54"/>
                    </a:lnTo>
                    <a:lnTo>
                      <a:pt x="189" y="54"/>
                    </a:lnTo>
                    <a:lnTo>
                      <a:pt x="189" y="54"/>
                    </a:lnTo>
                    <a:lnTo>
                      <a:pt x="190" y="54"/>
                    </a:lnTo>
                    <a:lnTo>
                      <a:pt x="190" y="54"/>
                    </a:lnTo>
                    <a:lnTo>
                      <a:pt x="191" y="54"/>
                    </a:lnTo>
                    <a:lnTo>
                      <a:pt x="191" y="54"/>
                    </a:lnTo>
                    <a:lnTo>
                      <a:pt x="192" y="54"/>
                    </a:lnTo>
                    <a:lnTo>
                      <a:pt x="192" y="54"/>
                    </a:lnTo>
                    <a:lnTo>
                      <a:pt x="192" y="54"/>
                    </a:lnTo>
                    <a:lnTo>
                      <a:pt x="193" y="54"/>
                    </a:lnTo>
                    <a:lnTo>
                      <a:pt x="193" y="54"/>
                    </a:lnTo>
                    <a:lnTo>
                      <a:pt x="194" y="54"/>
                    </a:lnTo>
                    <a:lnTo>
                      <a:pt x="194" y="54"/>
                    </a:lnTo>
                    <a:lnTo>
                      <a:pt x="195" y="54"/>
                    </a:lnTo>
                    <a:lnTo>
                      <a:pt x="195" y="54"/>
                    </a:lnTo>
                    <a:lnTo>
                      <a:pt x="195" y="54"/>
                    </a:lnTo>
                    <a:lnTo>
                      <a:pt x="196" y="54"/>
                    </a:lnTo>
                    <a:lnTo>
                      <a:pt x="196" y="54"/>
                    </a:lnTo>
                    <a:lnTo>
                      <a:pt x="197" y="54"/>
                    </a:lnTo>
                    <a:lnTo>
                      <a:pt x="197" y="54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199" y="54"/>
                    </a:lnTo>
                    <a:lnTo>
                      <a:pt x="199" y="54"/>
                    </a:lnTo>
                    <a:lnTo>
                      <a:pt x="200" y="54"/>
                    </a:lnTo>
                    <a:lnTo>
                      <a:pt x="200" y="54"/>
                    </a:lnTo>
                    <a:lnTo>
                      <a:pt x="201" y="54"/>
                    </a:lnTo>
                    <a:lnTo>
                      <a:pt x="201" y="54"/>
                    </a:lnTo>
                    <a:lnTo>
                      <a:pt x="201" y="54"/>
                    </a:lnTo>
                    <a:lnTo>
                      <a:pt x="202" y="54"/>
                    </a:lnTo>
                    <a:lnTo>
                      <a:pt x="202" y="54"/>
                    </a:lnTo>
                    <a:lnTo>
                      <a:pt x="203" y="54"/>
                    </a:lnTo>
                    <a:lnTo>
                      <a:pt x="203" y="54"/>
                    </a:lnTo>
                    <a:lnTo>
                      <a:pt x="203" y="54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05" y="54"/>
                    </a:lnTo>
                    <a:lnTo>
                      <a:pt x="205" y="52"/>
                    </a:lnTo>
                    <a:lnTo>
                      <a:pt x="206" y="53"/>
                    </a:lnTo>
                    <a:lnTo>
                      <a:pt x="206" y="54"/>
                    </a:lnTo>
                    <a:lnTo>
                      <a:pt x="206" y="54"/>
                    </a:lnTo>
                    <a:lnTo>
                      <a:pt x="207" y="54"/>
                    </a:lnTo>
                    <a:lnTo>
                      <a:pt x="207" y="54"/>
                    </a:lnTo>
                    <a:lnTo>
                      <a:pt x="208" y="54"/>
                    </a:lnTo>
                    <a:lnTo>
                      <a:pt x="208" y="54"/>
                    </a:lnTo>
                    <a:lnTo>
                      <a:pt x="209" y="54"/>
                    </a:lnTo>
                    <a:lnTo>
                      <a:pt x="209" y="52"/>
                    </a:lnTo>
                    <a:lnTo>
                      <a:pt x="209" y="52"/>
                    </a:lnTo>
                    <a:lnTo>
                      <a:pt x="210" y="54"/>
                    </a:lnTo>
                    <a:lnTo>
                      <a:pt x="210" y="54"/>
                    </a:lnTo>
                    <a:lnTo>
                      <a:pt x="211" y="54"/>
                    </a:lnTo>
                    <a:lnTo>
                      <a:pt x="211" y="54"/>
                    </a:lnTo>
                    <a:lnTo>
                      <a:pt x="212" y="54"/>
                    </a:lnTo>
                    <a:lnTo>
                      <a:pt x="212" y="54"/>
                    </a:lnTo>
                    <a:lnTo>
                      <a:pt x="212" y="53"/>
                    </a:lnTo>
                    <a:lnTo>
                      <a:pt x="213" y="54"/>
                    </a:lnTo>
                    <a:lnTo>
                      <a:pt x="213" y="54"/>
                    </a:lnTo>
                    <a:lnTo>
                      <a:pt x="214" y="54"/>
                    </a:lnTo>
                    <a:lnTo>
                      <a:pt x="214" y="54"/>
                    </a:lnTo>
                    <a:lnTo>
                      <a:pt x="215" y="54"/>
                    </a:lnTo>
                    <a:lnTo>
                      <a:pt x="215" y="54"/>
                    </a:lnTo>
                    <a:lnTo>
                      <a:pt x="215" y="54"/>
                    </a:lnTo>
                    <a:lnTo>
                      <a:pt x="216" y="54"/>
                    </a:lnTo>
                    <a:lnTo>
                      <a:pt x="216" y="54"/>
                    </a:lnTo>
                    <a:lnTo>
                      <a:pt x="217" y="54"/>
                    </a:lnTo>
                    <a:lnTo>
                      <a:pt x="217" y="54"/>
                    </a:lnTo>
                    <a:lnTo>
                      <a:pt x="218" y="54"/>
                    </a:lnTo>
                    <a:lnTo>
                      <a:pt x="218" y="54"/>
                    </a:lnTo>
                    <a:lnTo>
                      <a:pt x="218" y="54"/>
                    </a:lnTo>
                    <a:lnTo>
                      <a:pt x="219" y="54"/>
                    </a:lnTo>
                    <a:lnTo>
                      <a:pt x="219" y="54"/>
                    </a:lnTo>
                    <a:lnTo>
                      <a:pt x="220" y="54"/>
                    </a:lnTo>
                    <a:lnTo>
                      <a:pt x="220" y="54"/>
                    </a:lnTo>
                    <a:lnTo>
                      <a:pt x="220" y="54"/>
                    </a:lnTo>
                    <a:lnTo>
                      <a:pt x="221" y="54"/>
                    </a:lnTo>
                    <a:lnTo>
                      <a:pt x="221" y="54"/>
                    </a:lnTo>
                    <a:lnTo>
                      <a:pt x="222" y="54"/>
                    </a:lnTo>
                    <a:lnTo>
                      <a:pt x="222" y="54"/>
                    </a:lnTo>
                    <a:lnTo>
                      <a:pt x="223" y="54"/>
                    </a:lnTo>
                    <a:lnTo>
                      <a:pt x="223" y="53"/>
                    </a:lnTo>
                    <a:lnTo>
                      <a:pt x="223" y="54"/>
                    </a:lnTo>
                    <a:lnTo>
                      <a:pt x="224" y="54"/>
                    </a:lnTo>
                    <a:lnTo>
                      <a:pt x="224" y="53"/>
                    </a:lnTo>
                    <a:lnTo>
                      <a:pt x="225" y="53"/>
                    </a:lnTo>
                    <a:lnTo>
                      <a:pt x="225" y="51"/>
                    </a:lnTo>
                    <a:lnTo>
                      <a:pt x="226" y="48"/>
                    </a:lnTo>
                    <a:lnTo>
                      <a:pt x="226" y="44"/>
                    </a:lnTo>
                    <a:lnTo>
                      <a:pt x="226" y="35"/>
                    </a:lnTo>
                    <a:lnTo>
                      <a:pt x="227" y="21"/>
                    </a:lnTo>
                    <a:lnTo>
                      <a:pt x="227" y="7"/>
                    </a:lnTo>
                    <a:lnTo>
                      <a:pt x="227" y="0"/>
                    </a:lnTo>
                    <a:lnTo>
                      <a:pt x="228" y="4"/>
                    </a:lnTo>
                    <a:lnTo>
                      <a:pt x="228" y="12"/>
                    </a:lnTo>
                    <a:lnTo>
                      <a:pt x="229" y="23"/>
                    </a:lnTo>
                    <a:lnTo>
                      <a:pt x="229" y="35"/>
                    </a:lnTo>
                    <a:lnTo>
                      <a:pt x="229" y="45"/>
                    </a:lnTo>
                    <a:lnTo>
                      <a:pt x="230" y="51"/>
                    </a:lnTo>
                    <a:lnTo>
                      <a:pt x="230" y="53"/>
                    </a:lnTo>
                    <a:lnTo>
                      <a:pt x="231" y="50"/>
                    </a:lnTo>
                    <a:lnTo>
                      <a:pt x="231" y="46"/>
                    </a:lnTo>
                    <a:lnTo>
                      <a:pt x="231" y="47"/>
                    </a:lnTo>
                    <a:lnTo>
                      <a:pt x="232" y="49"/>
                    </a:lnTo>
                    <a:lnTo>
                      <a:pt x="232" y="45"/>
                    </a:lnTo>
                    <a:lnTo>
                      <a:pt x="232" y="43"/>
                    </a:lnTo>
                    <a:lnTo>
                      <a:pt x="233" y="46"/>
                    </a:lnTo>
                    <a:lnTo>
                      <a:pt x="233" y="51"/>
                    </a:lnTo>
                    <a:lnTo>
                      <a:pt x="234" y="52"/>
                    </a:lnTo>
                    <a:lnTo>
                      <a:pt x="234" y="53"/>
                    </a:lnTo>
                    <a:lnTo>
                      <a:pt x="235" y="54"/>
                    </a:lnTo>
                    <a:lnTo>
                      <a:pt x="235" y="54"/>
                    </a:lnTo>
                    <a:lnTo>
                      <a:pt x="235" y="54"/>
                    </a:lnTo>
                    <a:lnTo>
                      <a:pt x="236" y="53"/>
                    </a:lnTo>
                    <a:lnTo>
                      <a:pt x="236" y="52"/>
                    </a:lnTo>
                    <a:lnTo>
                      <a:pt x="236" y="54"/>
                    </a:lnTo>
                    <a:lnTo>
                      <a:pt x="237" y="54"/>
                    </a:lnTo>
                    <a:lnTo>
                      <a:pt x="237" y="53"/>
                    </a:lnTo>
                    <a:lnTo>
                      <a:pt x="238" y="53"/>
                    </a:lnTo>
                    <a:lnTo>
                      <a:pt x="238" y="54"/>
                    </a:lnTo>
                    <a:lnTo>
                      <a:pt x="238" y="54"/>
                    </a:lnTo>
                    <a:lnTo>
                      <a:pt x="239" y="54"/>
                    </a:lnTo>
                    <a:lnTo>
                      <a:pt x="239" y="54"/>
                    </a:lnTo>
                    <a:lnTo>
                      <a:pt x="240" y="54"/>
                    </a:lnTo>
                    <a:lnTo>
                      <a:pt x="240" y="54"/>
                    </a:lnTo>
                    <a:lnTo>
                      <a:pt x="240" y="54"/>
                    </a:lnTo>
                    <a:lnTo>
                      <a:pt x="241" y="54"/>
                    </a:lnTo>
                    <a:lnTo>
                      <a:pt x="241" y="54"/>
                    </a:lnTo>
                    <a:lnTo>
                      <a:pt x="242" y="54"/>
                    </a:lnTo>
                    <a:lnTo>
                      <a:pt x="242" y="54"/>
                    </a:lnTo>
                    <a:lnTo>
                      <a:pt x="243" y="54"/>
                    </a:lnTo>
                    <a:lnTo>
                      <a:pt x="243" y="54"/>
                    </a:lnTo>
                    <a:lnTo>
                      <a:pt x="243" y="54"/>
                    </a:lnTo>
                    <a:lnTo>
                      <a:pt x="244" y="54"/>
                    </a:lnTo>
                    <a:lnTo>
                      <a:pt x="244" y="54"/>
                    </a:lnTo>
                    <a:lnTo>
                      <a:pt x="245" y="54"/>
                    </a:lnTo>
                    <a:lnTo>
                      <a:pt x="245" y="53"/>
                    </a:lnTo>
                    <a:lnTo>
                      <a:pt x="246" y="51"/>
                    </a:lnTo>
                    <a:lnTo>
                      <a:pt x="246" y="52"/>
                    </a:lnTo>
                    <a:lnTo>
                      <a:pt x="246" y="53"/>
                    </a:lnTo>
                    <a:lnTo>
                      <a:pt x="247" y="54"/>
                    </a:lnTo>
                    <a:lnTo>
                      <a:pt x="247" y="54"/>
                    </a:lnTo>
                    <a:lnTo>
                      <a:pt x="248" y="54"/>
                    </a:lnTo>
                    <a:lnTo>
                      <a:pt x="248" y="54"/>
                    </a:lnTo>
                    <a:lnTo>
                      <a:pt x="249" y="54"/>
                    </a:lnTo>
                    <a:lnTo>
                      <a:pt x="249" y="54"/>
                    </a:lnTo>
                    <a:lnTo>
                      <a:pt x="249" y="54"/>
                    </a:lnTo>
                    <a:lnTo>
                      <a:pt x="250" y="54"/>
                    </a:lnTo>
                    <a:lnTo>
                      <a:pt x="250" y="54"/>
                    </a:lnTo>
                    <a:lnTo>
                      <a:pt x="251" y="54"/>
                    </a:lnTo>
                    <a:lnTo>
                      <a:pt x="251" y="54"/>
                    </a:lnTo>
                    <a:lnTo>
                      <a:pt x="252" y="54"/>
                    </a:lnTo>
                    <a:lnTo>
                      <a:pt x="252" y="54"/>
                    </a:lnTo>
                    <a:lnTo>
                      <a:pt x="252" y="54"/>
                    </a:lnTo>
                    <a:lnTo>
                      <a:pt x="253" y="54"/>
                    </a:lnTo>
                    <a:lnTo>
                      <a:pt x="253" y="54"/>
                    </a:lnTo>
                    <a:lnTo>
                      <a:pt x="254" y="54"/>
                    </a:lnTo>
                    <a:lnTo>
                      <a:pt x="254" y="54"/>
                    </a:lnTo>
                    <a:lnTo>
                      <a:pt x="255" y="54"/>
                    </a:lnTo>
                    <a:lnTo>
                      <a:pt x="255" y="54"/>
                    </a:lnTo>
                    <a:lnTo>
                      <a:pt x="255" y="54"/>
                    </a:lnTo>
                    <a:lnTo>
                      <a:pt x="256" y="54"/>
                    </a:lnTo>
                    <a:lnTo>
                      <a:pt x="256" y="54"/>
                    </a:lnTo>
                    <a:lnTo>
                      <a:pt x="257" y="54"/>
                    </a:lnTo>
                    <a:lnTo>
                      <a:pt x="257" y="54"/>
                    </a:lnTo>
                    <a:lnTo>
                      <a:pt x="257" y="54"/>
                    </a:lnTo>
                    <a:lnTo>
                      <a:pt x="258" y="54"/>
                    </a:lnTo>
                    <a:lnTo>
                      <a:pt x="258" y="54"/>
                    </a:lnTo>
                    <a:lnTo>
                      <a:pt x="259" y="54"/>
                    </a:lnTo>
                    <a:lnTo>
                      <a:pt x="259" y="54"/>
                    </a:lnTo>
                    <a:lnTo>
                      <a:pt x="260" y="54"/>
                    </a:lnTo>
                    <a:lnTo>
                      <a:pt x="260" y="54"/>
                    </a:lnTo>
                    <a:lnTo>
                      <a:pt x="260" y="54"/>
                    </a:lnTo>
                    <a:lnTo>
                      <a:pt x="261" y="54"/>
                    </a:lnTo>
                    <a:lnTo>
                      <a:pt x="261" y="54"/>
                    </a:lnTo>
                    <a:lnTo>
                      <a:pt x="262" y="54"/>
                    </a:lnTo>
                    <a:lnTo>
                      <a:pt x="262" y="54"/>
                    </a:lnTo>
                    <a:lnTo>
                      <a:pt x="263" y="54"/>
                    </a:lnTo>
                    <a:lnTo>
                      <a:pt x="263" y="54"/>
                    </a:lnTo>
                    <a:lnTo>
                      <a:pt x="263" y="53"/>
                    </a:lnTo>
                    <a:lnTo>
                      <a:pt x="263" y="54"/>
                    </a:lnTo>
                    <a:lnTo>
                      <a:pt x="264" y="54"/>
                    </a:lnTo>
                    <a:lnTo>
                      <a:pt x="264" y="54"/>
                    </a:lnTo>
                    <a:lnTo>
                      <a:pt x="265" y="54"/>
                    </a:lnTo>
                    <a:lnTo>
                      <a:pt x="265" y="53"/>
                    </a:lnTo>
                    <a:lnTo>
                      <a:pt x="266" y="54"/>
                    </a:lnTo>
                    <a:lnTo>
                      <a:pt x="266" y="54"/>
                    </a:lnTo>
                    <a:lnTo>
                      <a:pt x="266" y="54"/>
                    </a:lnTo>
                    <a:lnTo>
                      <a:pt x="267" y="54"/>
                    </a:lnTo>
                    <a:lnTo>
                      <a:pt x="267" y="54"/>
                    </a:lnTo>
                    <a:lnTo>
                      <a:pt x="268" y="54"/>
                    </a:lnTo>
                    <a:lnTo>
                      <a:pt x="268" y="54"/>
                    </a:lnTo>
                    <a:lnTo>
                      <a:pt x="269" y="54"/>
                    </a:lnTo>
                    <a:lnTo>
                      <a:pt x="269" y="54"/>
                    </a:lnTo>
                    <a:lnTo>
                      <a:pt x="269" y="54"/>
                    </a:lnTo>
                    <a:lnTo>
                      <a:pt x="270" y="54"/>
                    </a:lnTo>
                    <a:lnTo>
                      <a:pt x="270" y="54"/>
                    </a:lnTo>
                    <a:lnTo>
                      <a:pt x="271" y="54"/>
                    </a:lnTo>
                    <a:lnTo>
                      <a:pt x="271" y="54"/>
                    </a:lnTo>
                    <a:lnTo>
                      <a:pt x="272" y="54"/>
                    </a:lnTo>
                    <a:lnTo>
                      <a:pt x="272" y="54"/>
                    </a:lnTo>
                    <a:lnTo>
                      <a:pt x="272" y="54"/>
                    </a:lnTo>
                    <a:lnTo>
                      <a:pt x="273" y="54"/>
                    </a:lnTo>
                    <a:lnTo>
                      <a:pt x="273" y="54"/>
                    </a:lnTo>
                    <a:lnTo>
                      <a:pt x="274" y="54"/>
                    </a:lnTo>
                    <a:lnTo>
                      <a:pt x="274" y="54"/>
                    </a:lnTo>
                    <a:lnTo>
                      <a:pt x="274" y="54"/>
                    </a:lnTo>
                    <a:lnTo>
                      <a:pt x="275" y="54"/>
                    </a:lnTo>
                    <a:lnTo>
                      <a:pt x="275" y="54"/>
                    </a:lnTo>
                    <a:lnTo>
                      <a:pt x="276" y="54"/>
                    </a:lnTo>
                    <a:lnTo>
                      <a:pt x="276" y="54"/>
                    </a:lnTo>
                    <a:lnTo>
                      <a:pt x="277" y="54"/>
                    </a:lnTo>
                    <a:lnTo>
                      <a:pt x="277" y="54"/>
                    </a:lnTo>
                    <a:lnTo>
                      <a:pt x="277" y="54"/>
                    </a:lnTo>
                    <a:lnTo>
                      <a:pt x="278" y="54"/>
                    </a:lnTo>
                    <a:lnTo>
                      <a:pt x="278" y="54"/>
                    </a:lnTo>
                    <a:lnTo>
                      <a:pt x="279" y="54"/>
                    </a:lnTo>
                    <a:lnTo>
                      <a:pt x="279" y="54"/>
                    </a:lnTo>
                    <a:lnTo>
                      <a:pt x="280" y="54"/>
                    </a:lnTo>
                    <a:lnTo>
                      <a:pt x="280" y="54"/>
                    </a:lnTo>
                    <a:lnTo>
                      <a:pt x="280" y="54"/>
                    </a:lnTo>
                    <a:lnTo>
                      <a:pt x="281" y="54"/>
                    </a:lnTo>
                    <a:lnTo>
                      <a:pt x="281" y="54"/>
                    </a:lnTo>
                    <a:lnTo>
                      <a:pt x="282" y="54"/>
                    </a:lnTo>
                    <a:lnTo>
                      <a:pt x="282" y="54"/>
                    </a:lnTo>
                    <a:lnTo>
                      <a:pt x="283" y="54"/>
                    </a:lnTo>
                    <a:lnTo>
                      <a:pt x="283" y="54"/>
                    </a:lnTo>
                    <a:lnTo>
                      <a:pt x="283" y="54"/>
                    </a:lnTo>
                    <a:lnTo>
                      <a:pt x="284" y="54"/>
                    </a:lnTo>
                    <a:lnTo>
                      <a:pt x="284" y="54"/>
                    </a:lnTo>
                    <a:lnTo>
                      <a:pt x="285" y="54"/>
                    </a:lnTo>
                    <a:lnTo>
                      <a:pt x="285" y="54"/>
                    </a:lnTo>
                    <a:lnTo>
                      <a:pt x="286" y="54"/>
                    </a:lnTo>
                    <a:lnTo>
                      <a:pt x="286" y="54"/>
                    </a:lnTo>
                    <a:lnTo>
                      <a:pt x="286" y="54"/>
                    </a:lnTo>
                    <a:lnTo>
                      <a:pt x="287" y="54"/>
                    </a:lnTo>
                    <a:lnTo>
                      <a:pt x="287" y="54"/>
                    </a:lnTo>
                    <a:lnTo>
                      <a:pt x="288" y="54"/>
                    </a:lnTo>
                    <a:lnTo>
                      <a:pt x="288" y="54"/>
                    </a:lnTo>
                    <a:lnTo>
                      <a:pt x="289" y="54"/>
                    </a:lnTo>
                    <a:lnTo>
                      <a:pt x="289" y="54"/>
                    </a:lnTo>
                    <a:lnTo>
                      <a:pt x="289" y="54"/>
                    </a:lnTo>
                    <a:lnTo>
                      <a:pt x="290" y="54"/>
                    </a:lnTo>
                    <a:lnTo>
                      <a:pt x="290" y="54"/>
                    </a:lnTo>
                    <a:lnTo>
                      <a:pt x="291" y="54"/>
                    </a:lnTo>
                    <a:lnTo>
                      <a:pt x="291" y="54"/>
                    </a:lnTo>
                    <a:lnTo>
                      <a:pt x="292" y="53"/>
                    </a:lnTo>
                    <a:lnTo>
                      <a:pt x="292" y="51"/>
                    </a:lnTo>
                    <a:lnTo>
                      <a:pt x="292" y="49"/>
                    </a:lnTo>
                  </a:path>
                </a:pathLst>
              </a:custGeom>
              <a:noFill/>
              <a:ln w="9525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49">
                <a:extLst>
                  <a:ext uri="{FF2B5EF4-FFF2-40B4-BE49-F238E27FC236}">
                    <a16:creationId xmlns:a16="http://schemas.microsoft.com/office/drawing/2014/main" id="{2D619DB7-F6F3-44CC-8733-FEFDC3A5E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0758" y="2139388"/>
                <a:ext cx="465138" cy="1975481"/>
              </a:xfrm>
              <a:custGeom>
                <a:avLst/>
                <a:gdLst>
                  <a:gd name="T0" fmla="*/ 5 w 293"/>
                  <a:gd name="T1" fmla="*/ 1323 h 1323"/>
                  <a:gd name="T2" fmla="*/ 9 w 293"/>
                  <a:gd name="T3" fmla="*/ 1323 h 1323"/>
                  <a:gd name="T4" fmla="*/ 14 w 293"/>
                  <a:gd name="T5" fmla="*/ 1323 h 1323"/>
                  <a:gd name="T6" fmla="*/ 19 w 293"/>
                  <a:gd name="T7" fmla="*/ 1323 h 1323"/>
                  <a:gd name="T8" fmla="*/ 23 w 293"/>
                  <a:gd name="T9" fmla="*/ 1323 h 1323"/>
                  <a:gd name="T10" fmla="*/ 28 w 293"/>
                  <a:gd name="T11" fmla="*/ 1323 h 1323"/>
                  <a:gd name="T12" fmla="*/ 33 w 293"/>
                  <a:gd name="T13" fmla="*/ 1323 h 1323"/>
                  <a:gd name="T14" fmla="*/ 37 w 293"/>
                  <a:gd name="T15" fmla="*/ 1323 h 1323"/>
                  <a:gd name="T16" fmla="*/ 42 w 293"/>
                  <a:gd name="T17" fmla="*/ 1323 h 1323"/>
                  <a:gd name="T18" fmla="*/ 47 w 293"/>
                  <a:gd name="T19" fmla="*/ 1323 h 1323"/>
                  <a:gd name="T20" fmla="*/ 51 w 293"/>
                  <a:gd name="T21" fmla="*/ 1323 h 1323"/>
                  <a:gd name="T22" fmla="*/ 56 w 293"/>
                  <a:gd name="T23" fmla="*/ 1321 h 1323"/>
                  <a:gd name="T24" fmla="*/ 60 w 293"/>
                  <a:gd name="T25" fmla="*/ 1323 h 1323"/>
                  <a:gd name="T26" fmla="*/ 65 w 293"/>
                  <a:gd name="T27" fmla="*/ 797 h 1323"/>
                  <a:gd name="T28" fmla="*/ 69 w 293"/>
                  <a:gd name="T29" fmla="*/ 1226 h 1323"/>
                  <a:gd name="T30" fmla="*/ 73 w 293"/>
                  <a:gd name="T31" fmla="*/ 1310 h 1323"/>
                  <a:gd name="T32" fmla="*/ 78 w 293"/>
                  <a:gd name="T33" fmla="*/ 1317 h 1323"/>
                  <a:gd name="T34" fmla="*/ 82 w 293"/>
                  <a:gd name="T35" fmla="*/ 1323 h 1323"/>
                  <a:gd name="T36" fmla="*/ 87 w 293"/>
                  <a:gd name="T37" fmla="*/ 1323 h 1323"/>
                  <a:gd name="T38" fmla="*/ 91 w 293"/>
                  <a:gd name="T39" fmla="*/ 1323 h 1323"/>
                  <a:gd name="T40" fmla="*/ 96 w 293"/>
                  <a:gd name="T41" fmla="*/ 1323 h 1323"/>
                  <a:gd name="T42" fmla="*/ 101 w 293"/>
                  <a:gd name="T43" fmla="*/ 1323 h 1323"/>
                  <a:gd name="T44" fmla="*/ 105 w 293"/>
                  <a:gd name="T45" fmla="*/ 1323 h 1323"/>
                  <a:gd name="T46" fmla="*/ 110 w 293"/>
                  <a:gd name="T47" fmla="*/ 1323 h 1323"/>
                  <a:gd name="T48" fmla="*/ 115 w 293"/>
                  <a:gd name="T49" fmla="*/ 1323 h 1323"/>
                  <a:gd name="T50" fmla="*/ 119 w 293"/>
                  <a:gd name="T51" fmla="*/ 1323 h 1323"/>
                  <a:gd name="T52" fmla="*/ 124 w 293"/>
                  <a:gd name="T53" fmla="*/ 1323 h 1323"/>
                  <a:gd name="T54" fmla="*/ 129 w 293"/>
                  <a:gd name="T55" fmla="*/ 1323 h 1323"/>
                  <a:gd name="T56" fmla="*/ 133 w 293"/>
                  <a:gd name="T57" fmla="*/ 1323 h 1323"/>
                  <a:gd name="T58" fmla="*/ 138 w 293"/>
                  <a:gd name="T59" fmla="*/ 1322 h 1323"/>
                  <a:gd name="T60" fmla="*/ 143 w 293"/>
                  <a:gd name="T61" fmla="*/ 1323 h 1323"/>
                  <a:gd name="T62" fmla="*/ 147 w 293"/>
                  <a:gd name="T63" fmla="*/ 1323 h 1323"/>
                  <a:gd name="T64" fmla="*/ 152 w 293"/>
                  <a:gd name="T65" fmla="*/ 1323 h 1323"/>
                  <a:gd name="T66" fmla="*/ 156 w 293"/>
                  <a:gd name="T67" fmla="*/ 1323 h 1323"/>
                  <a:gd name="T68" fmla="*/ 161 w 293"/>
                  <a:gd name="T69" fmla="*/ 1323 h 1323"/>
                  <a:gd name="T70" fmla="*/ 166 w 293"/>
                  <a:gd name="T71" fmla="*/ 1322 h 1323"/>
                  <a:gd name="T72" fmla="*/ 170 w 293"/>
                  <a:gd name="T73" fmla="*/ 1323 h 1323"/>
                  <a:gd name="T74" fmla="*/ 175 w 293"/>
                  <a:gd name="T75" fmla="*/ 1322 h 1323"/>
                  <a:gd name="T76" fmla="*/ 179 w 293"/>
                  <a:gd name="T77" fmla="*/ 1323 h 1323"/>
                  <a:gd name="T78" fmla="*/ 184 w 293"/>
                  <a:gd name="T79" fmla="*/ 1323 h 1323"/>
                  <a:gd name="T80" fmla="*/ 188 w 293"/>
                  <a:gd name="T81" fmla="*/ 1323 h 1323"/>
                  <a:gd name="T82" fmla="*/ 193 w 293"/>
                  <a:gd name="T83" fmla="*/ 1323 h 1323"/>
                  <a:gd name="T84" fmla="*/ 197 w 293"/>
                  <a:gd name="T85" fmla="*/ 1318 h 1323"/>
                  <a:gd name="T86" fmla="*/ 202 w 293"/>
                  <a:gd name="T87" fmla="*/ 1322 h 1323"/>
                  <a:gd name="T88" fmla="*/ 207 w 293"/>
                  <a:gd name="T89" fmla="*/ 1323 h 1323"/>
                  <a:gd name="T90" fmla="*/ 211 w 293"/>
                  <a:gd name="T91" fmla="*/ 1323 h 1323"/>
                  <a:gd name="T92" fmla="*/ 216 w 293"/>
                  <a:gd name="T93" fmla="*/ 1323 h 1323"/>
                  <a:gd name="T94" fmla="*/ 221 w 293"/>
                  <a:gd name="T95" fmla="*/ 1323 h 1323"/>
                  <a:gd name="T96" fmla="*/ 225 w 293"/>
                  <a:gd name="T97" fmla="*/ 1321 h 1323"/>
                  <a:gd name="T98" fmla="*/ 230 w 293"/>
                  <a:gd name="T99" fmla="*/ 1323 h 1323"/>
                  <a:gd name="T100" fmla="*/ 235 w 293"/>
                  <a:gd name="T101" fmla="*/ 1323 h 1323"/>
                  <a:gd name="T102" fmla="*/ 239 w 293"/>
                  <a:gd name="T103" fmla="*/ 1323 h 1323"/>
                  <a:gd name="T104" fmla="*/ 244 w 293"/>
                  <a:gd name="T105" fmla="*/ 1323 h 1323"/>
                  <a:gd name="T106" fmla="*/ 248 w 293"/>
                  <a:gd name="T107" fmla="*/ 1323 h 1323"/>
                  <a:gd name="T108" fmla="*/ 253 w 293"/>
                  <a:gd name="T109" fmla="*/ 1323 h 1323"/>
                  <a:gd name="T110" fmla="*/ 258 w 293"/>
                  <a:gd name="T111" fmla="*/ 1323 h 1323"/>
                  <a:gd name="T112" fmla="*/ 262 w 293"/>
                  <a:gd name="T113" fmla="*/ 1323 h 1323"/>
                  <a:gd name="T114" fmla="*/ 267 w 293"/>
                  <a:gd name="T115" fmla="*/ 1323 h 1323"/>
                  <a:gd name="T116" fmla="*/ 271 w 293"/>
                  <a:gd name="T117" fmla="*/ 1323 h 1323"/>
                  <a:gd name="T118" fmla="*/ 276 w 293"/>
                  <a:gd name="T119" fmla="*/ 1323 h 1323"/>
                  <a:gd name="T120" fmla="*/ 281 w 293"/>
                  <a:gd name="T121" fmla="*/ 1323 h 1323"/>
                  <a:gd name="T122" fmla="*/ 285 w 293"/>
                  <a:gd name="T123" fmla="*/ 1323 h 1323"/>
                  <a:gd name="T124" fmla="*/ 290 w 293"/>
                  <a:gd name="T125" fmla="*/ 1323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93" h="1323">
                    <a:moveTo>
                      <a:pt x="0" y="1318"/>
                    </a:moveTo>
                    <a:lnTo>
                      <a:pt x="1" y="1319"/>
                    </a:lnTo>
                    <a:lnTo>
                      <a:pt x="1" y="1321"/>
                    </a:lnTo>
                    <a:lnTo>
                      <a:pt x="2" y="1323"/>
                    </a:lnTo>
                    <a:lnTo>
                      <a:pt x="2" y="1323"/>
                    </a:lnTo>
                    <a:lnTo>
                      <a:pt x="2" y="1323"/>
                    </a:lnTo>
                    <a:lnTo>
                      <a:pt x="3" y="1323"/>
                    </a:lnTo>
                    <a:lnTo>
                      <a:pt x="3" y="1323"/>
                    </a:lnTo>
                    <a:lnTo>
                      <a:pt x="4" y="1323"/>
                    </a:lnTo>
                    <a:lnTo>
                      <a:pt x="4" y="1323"/>
                    </a:lnTo>
                    <a:lnTo>
                      <a:pt x="5" y="1323"/>
                    </a:lnTo>
                    <a:lnTo>
                      <a:pt x="5" y="1323"/>
                    </a:lnTo>
                    <a:lnTo>
                      <a:pt x="5" y="1323"/>
                    </a:lnTo>
                    <a:lnTo>
                      <a:pt x="6" y="1323"/>
                    </a:lnTo>
                    <a:lnTo>
                      <a:pt x="6" y="1323"/>
                    </a:lnTo>
                    <a:lnTo>
                      <a:pt x="7" y="1323"/>
                    </a:lnTo>
                    <a:lnTo>
                      <a:pt x="7" y="1323"/>
                    </a:lnTo>
                    <a:lnTo>
                      <a:pt x="8" y="1323"/>
                    </a:lnTo>
                    <a:lnTo>
                      <a:pt x="8" y="1323"/>
                    </a:lnTo>
                    <a:lnTo>
                      <a:pt x="8" y="1323"/>
                    </a:lnTo>
                    <a:lnTo>
                      <a:pt x="9" y="1323"/>
                    </a:lnTo>
                    <a:lnTo>
                      <a:pt x="9" y="1323"/>
                    </a:lnTo>
                    <a:lnTo>
                      <a:pt x="10" y="1323"/>
                    </a:lnTo>
                    <a:lnTo>
                      <a:pt x="10" y="1323"/>
                    </a:lnTo>
                    <a:lnTo>
                      <a:pt x="11" y="1323"/>
                    </a:lnTo>
                    <a:lnTo>
                      <a:pt x="11" y="1323"/>
                    </a:lnTo>
                    <a:lnTo>
                      <a:pt x="11" y="1323"/>
                    </a:lnTo>
                    <a:lnTo>
                      <a:pt x="12" y="1323"/>
                    </a:lnTo>
                    <a:lnTo>
                      <a:pt x="12" y="1323"/>
                    </a:lnTo>
                    <a:lnTo>
                      <a:pt x="13" y="1323"/>
                    </a:lnTo>
                    <a:lnTo>
                      <a:pt x="13" y="1323"/>
                    </a:lnTo>
                    <a:lnTo>
                      <a:pt x="14" y="1323"/>
                    </a:lnTo>
                    <a:lnTo>
                      <a:pt x="14" y="1323"/>
                    </a:lnTo>
                    <a:lnTo>
                      <a:pt x="14" y="1323"/>
                    </a:lnTo>
                    <a:lnTo>
                      <a:pt x="15" y="1323"/>
                    </a:lnTo>
                    <a:lnTo>
                      <a:pt x="15" y="1323"/>
                    </a:lnTo>
                    <a:lnTo>
                      <a:pt x="16" y="1323"/>
                    </a:lnTo>
                    <a:lnTo>
                      <a:pt x="16" y="1323"/>
                    </a:lnTo>
                    <a:lnTo>
                      <a:pt x="17" y="1323"/>
                    </a:lnTo>
                    <a:lnTo>
                      <a:pt x="17" y="1323"/>
                    </a:lnTo>
                    <a:lnTo>
                      <a:pt x="17" y="1323"/>
                    </a:lnTo>
                    <a:lnTo>
                      <a:pt x="18" y="1322"/>
                    </a:lnTo>
                    <a:lnTo>
                      <a:pt x="18" y="1322"/>
                    </a:lnTo>
                    <a:lnTo>
                      <a:pt x="19" y="1323"/>
                    </a:lnTo>
                    <a:lnTo>
                      <a:pt x="19" y="1323"/>
                    </a:lnTo>
                    <a:lnTo>
                      <a:pt x="19" y="1323"/>
                    </a:lnTo>
                    <a:lnTo>
                      <a:pt x="20" y="1323"/>
                    </a:lnTo>
                    <a:lnTo>
                      <a:pt x="20" y="1323"/>
                    </a:lnTo>
                    <a:lnTo>
                      <a:pt x="21" y="1323"/>
                    </a:lnTo>
                    <a:lnTo>
                      <a:pt x="21" y="1323"/>
                    </a:lnTo>
                    <a:lnTo>
                      <a:pt x="22" y="1323"/>
                    </a:lnTo>
                    <a:lnTo>
                      <a:pt x="22" y="1323"/>
                    </a:lnTo>
                    <a:lnTo>
                      <a:pt x="22" y="1323"/>
                    </a:lnTo>
                    <a:lnTo>
                      <a:pt x="23" y="1323"/>
                    </a:lnTo>
                    <a:lnTo>
                      <a:pt x="23" y="1323"/>
                    </a:lnTo>
                    <a:lnTo>
                      <a:pt x="24" y="1323"/>
                    </a:lnTo>
                    <a:lnTo>
                      <a:pt x="24" y="1323"/>
                    </a:lnTo>
                    <a:lnTo>
                      <a:pt x="25" y="1323"/>
                    </a:lnTo>
                    <a:lnTo>
                      <a:pt x="25" y="1322"/>
                    </a:lnTo>
                    <a:lnTo>
                      <a:pt x="25" y="1322"/>
                    </a:lnTo>
                    <a:lnTo>
                      <a:pt x="26" y="1323"/>
                    </a:lnTo>
                    <a:lnTo>
                      <a:pt x="26" y="1323"/>
                    </a:lnTo>
                    <a:lnTo>
                      <a:pt x="27" y="1323"/>
                    </a:lnTo>
                    <a:lnTo>
                      <a:pt x="27" y="1323"/>
                    </a:lnTo>
                    <a:lnTo>
                      <a:pt x="28" y="1323"/>
                    </a:lnTo>
                    <a:lnTo>
                      <a:pt x="28" y="1323"/>
                    </a:lnTo>
                    <a:lnTo>
                      <a:pt x="28" y="1323"/>
                    </a:lnTo>
                    <a:lnTo>
                      <a:pt x="29" y="1323"/>
                    </a:lnTo>
                    <a:lnTo>
                      <a:pt x="29" y="1323"/>
                    </a:lnTo>
                    <a:lnTo>
                      <a:pt x="30" y="1323"/>
                    </a:lnTo>
                    <a:lnTo>
                      <a:pt x="30" y="1323"/>
                    </a:lnTo>
                    <a:lnTo>
                      <a:pt x="31" y="1323"/>
                    </a:lnTo>
                    <a:lnTo>
                      <a:pt x="31" y="1323"/>
                    </a:lnTo>
                    <a:lnTo>
                      <a:pt x="31" y="1323"/>
                    </a:lnTo>
                    <a:lnTo>
                      <a:pt x="32" y="1323"/>
                    </a:lnTo>
                    <a:lnTo>
                      <a:pt x="32" y="1323"/>
                    </a:lnTo>
                    <a:lnTo>
                      <a:pt x="33" y="1323"/>
                    </a:lnTo>
                    <a:lnTo>
                      <a:pt x="33" y="1323"/>
                    </a:lnTo>
                    <a:lnTo>
                      <a:pt x="34" y="1323"/>
                    </a:lnTo>
                    <a:lnTo>
                      <a:pt x="34" y="1323"/>
                    </a:lnTo>
                    <a:lnTo>
                      <a:pt x="34" y="1323"/>
                    </a:lnTo>
                    <a:lnTo>
                      <a:pt x="35" y="1323"/>
                    </a:lnTo>
                    <a:lnTo>
                      <a:pt x="35" y="1323"/>
                    </a:lnTo>
                    <a:lnTo>
                      <a:pt x="36" y="1323"/>
                    </a:lnTo>
                    <a:lnTo>
                      <a:pt x="36" y="1323"/>
                    </a:lnTo>
                    <a:lnTo>
                      <a:pt x="37" y="1323"/>
                    </a:lnTo>
                    <a:lnTo>
                      <a:pt x="37" y="1323"/>
                    </a:lnTo>
                    <a:lnTo>
                      <a:pt x="37" y="1323"/>
                    </a:lnTo>
                    <a:lnTo>
                      <a:pt x="38" y="1323"/>
                    </a:lnTo>
                    <a:lnTo>
                      <a:pt x="38" y="1323"/>
                    </a:lnTo>
                    <a:lnTo>
                      <a:pt x="39" y="1323"/>
                    </a:lnTo>
                    <a:lnTo>
                      <a:pt x="39" y="1323"/>
                    </a:lnTo>
                    <a:lnTo>
                      <a:pt x="39" y="1323"/>
                    </a:lnTo>
                    <a:lnTo>
                      <a:pt x="40" y="1323"/>
                    </a:lnTo>
                    <a:lnTo>
                      <a:pt x="40" y="1323"/>
                    </a:lnTo>
                    <a:lnTo>
                      <a:pt x="41" y="1323"/>
                    </a:lnTo>
                    <a:lnTo>
                      <a:pt x="41" y="1323"/>
                    </a:lnTo>
                    <a:lnTo>
                      <a:pt x="42" y="1323"/>
                    </a:lnTo>
                    <a:lnTo>
                      <a:pt x="42" y="1323"/>
                    </a:lnTo>
                    <a:lnTo>
                      <a:pt x="42" y="1323"/>
                    </a:lnTo>
                    <a:lnTo>
                      <a:pt x="43" y="1323"/>
                    </a:lnTo>
                    <a:lnTo>
                      <a:pt x="43" y="1323"/>
                    </a:lnTo>
                    <a:lnTo>
                      <a:pt x="44" y="1323"/>
                    </a:lnTo>
                    <a:lnTo>
                      <a:pt x="44" y="1323"/>
                    </a:lnTo>
                    <a:lnTo>
                      <a:pt x="45" y="1323"/>
                    </a:lnTo>
                    <a:lnTo>
                      <a:pt x="45" y="1323"/>
                    </a:lnTo>
                    <a:lnTo>
                      <a:pt x="45" y="1323"/>
                    </a:lnTo>
                    <a:lnTo>
                      <a:pt x="46" y="1323"/>
                    </a:lnTo>
                    <a:lnTo>
                      <a:pt x="46" y="1323"/>
                    </a:lnTo>
                    <a:lnTo>
                      <a:pt x="47" y="1323"/>
                    </a:lnTo>
                    <a:lnTo>
                      <a:pt x="47" y="1323"/>
                    </a:lnTo>
                    <a:lnTo>
                      <a:pt x="48" y="1323"/>
                    </a:lnTo>
                    <a:lnTo>
                      <a:pt x="48" y="1323"/>
                    </a:lnTo>
                    <a:lnTo>
                      <a:pt x="48" y="1323"/>
                    </a:lnTo>
                    <a:lnTo>
                      <a:pt x="49" y="1323"/>
                    </a:lnTo>
                    <a:lnTo>
                      <a:pt x="49" y="1323"/>
                    </a:lnTo>
                    <a:lnTo>
                      <a:pt x="50" y="1323"/>
                    </a:lnTo>
                    <a:lnTo>
                      <a:pt x="50" y="1323"/>
                    </a:lnTo>
                    <a:lnTo>
                      <a:pt x="51" y="1323"/>
                    </a:lnTo>
                    <a:lnTo>
                      <a:pt x="51" y="1323"/>
                    </a:lnTo>
                    <a:lnTo>
                      <a:pt x="51" y="1323"/>
                    </a:lnTo>
                    <a:lnTo>
                      <a:pt x="52" y="1323"/>
                    </a:lnTo>
                    <a:lnTo>
                      <a:pt x="52" y="1323"/>
                    </a:lnTo>
                    <a:lnTo>
                      <a:pt x="53" y="1323"/>
                    </a:lnTo>
                    <a:lnTo>
                      <a:pt x="53" y="1323"/>
                    </a:lnTo>
                    <a:lnTo>
                      <a:pt x="54" y="1323"/>
                    </a:lnTo>
                    <a:lnTo>
                      <a:pt x="54" y="1323"/>
                    </a:lnTo>
                    <a:lnTo>
                      <a:pt x="54" y="1323"/>
                    </a:lnTo>
                    <a:lnTo>
                      <a:pt x="55" y="1323"/>
                    </a:lnTo>
                    <a:lnTo>
                      <a:pt x="55" y="1323"/>
                    </a:lnTo>
                    <a:lnTo>
                      <a:pt x="56" y="1322"/>
                    </a:lnTo>
                    <a:lnTo>
                      <a:pt x="56" y="1321"/>
                    </a:lnTo>
                    <a:lnTo>
                      <a:pt x="56" y="1322"/>
                    </a:lnTo>
                    <a:lnTo>
                      <a:pt x="56" y="1323"/>
                    </a:lnTo>
                    <a:lnTo>
                      <a:pt x="57" y="1322"/>
                    </a:lnTo>
                    <a:lnTo>
                      <a:pt x="57" y="1323"/>
                    </a:lnTo>
                    <a:lnTo>
                      <a:pt x="58" y="1323"/>
                    </a:lnTo>
                    <a:lnTo>
                      <a:pt x="58" y="1323"/>
                    </a:lnTo>
                    <a:lnTo>
                      <a:pt x="59" y="1323"/>
                    </a:lnTo>
                    <a:lnTo>
                      <a:pt x="59" y="1323"/>
                    </a:lnTo>
                    <a:lnTo>
                      <a:pt x="59" y="1323"/>
                    </a:lnTo>
                    <a:lnTo>
                      <a:pt x="60" y="1323"/>
                    </a:lnTo>
                    <a:lnTo>
                      <a:pt x="60" y="1323"/>
                    </a:lnTo>
                    <a:lnTo>
                      <a:pt x="61" y="1323"/>
                    </a:lnTo>
                    <a:lnTo>
                      <a:pt x="61" y="1323"/>
                    </a:lnTo>
                    <a:lnTo>
                      <a:pt x="62" y="1323"/>
                    </a:lnTo>
                    <a:lnTo>
                      <a:pt x="62" y="1322"/>
                    </a:lnTo>
                    <a:lnTo>
                      <a:pt x="62" y="1317"/>
                    </a:lnTo>
                    <a:lnTo>
                      <a:pt x="63" y="1307"/>
                    </a:lnTo>
                    <a:lnTo>
                      <a:pt x="63" y="1286"/>
                    </a:lnTo>
                    <a:lnTo>
                      <a:pt x="64" y="1243"/>
                    </a:lnTo>
                    <a:lnTo>
                      <a:pt x="64" y="1159"/>
                    </a:lnTo>
                    <a:lnTo>
                      <a:pt x="65" y="1003"/>
                    </a:lnTo>
                    <a:lnTo>
                      <a:pt x="65" y="797"/>
                    </a:lnTo>
                    <a:lnTo>
                      <a:pt x="65" y="521"/>
                    </a:lnTo>
                    <a:lnTo>
                      <a:pt x="65" y="254"/>
                    </a:lnTo>
                    <a:lnTo>
                      <a:pt x="66" y="80"/>
                    </a:lnTo>
                    <a:lnTo>
                      <a:pt x="66" y="0"/>
                    </a:lnTo>
                    <a:lnTo>
                      <a:pt x="67" y="205"/>
                    </a:lnTo>
                    <a:lnTo>
                      <a:pt x="67" y="504"/>
                    </a:lnTo>
                    <a:lnTo>
                      <a:pt x="68" y="826"/>
                    </a:lnTo>
                    <a:lnTo>
                      <a:pt x="68" y="1068"/>
                    </a:lnTo>
                    <a:lnTo>
                      <a:pt x="68" y="1192"/>
                    </a:lnTo>
                    <a:lnTo>
                      <a:pt x="69" y="1241"/>
                    </a:lnTo>
                    <a:lnTo>
                      <a:pt x="69" y="1226"/>
                    </a:lnTo>
                    <a:lnTo>
                      <a:pt x="70" y="1159"/>
                    </a:lnTo>
                    <a:lnTo>
                      <a:pt x="70" y="1041"/>
                    </a:lnTo>
                    <a:lnTo>
                      <a:pt x="70" y="951"/>
                    </a:lnTo>
                    <a:lnTo>
                      <a:pt x="71" y="886"/>
                    </a:lnTo>
                    <a:lnTo>
                      <a:pt x="71" y="869"/>
                    </a:lnTo>
                    <a:lnTo>
                      <a:pt x="71" y="942"/>
                    </a:lnTo>
                    <a:lnTo>
                      <a:pt x="72" y="1066"/>
                    </a:lnTo>
                    <a:lnTo>
                      <a:pt x="72" y="1178"/>
                    </a:lnTo>
                    <a:lnTo>
                      <a:pt x="73" y="1248"/>
                    </a:lnTo>
                    <a:lnTo>
                      <a:pt x="73" y="1289"/>
                    </a:lnTo>
                    <a:lnTo>
                      <a:pt x="73" y="1310"/>
                    </a:lnTo>
                    <a:lnTo>
                      <a:pt x="74" y="1313"/>
                    </a:lnTo>
                    <a:lnTo>
                      <a:pt x="74" y="1303"/>
                    </a:lnTo>
                    <a:lnTo>
                      <a:pt x="74" y="1287"/>
                    </a:lnTo>
                    <a:lnTo>
                      <a:pt x="75" y="1265"/>
                    </a:lnTo>
                    <a:lnTo>
                      <a:pt x="75" y="1251"/>
                    </a:lnTo>
                    <a:lnTo>
                      <a:pt x="76" y="1250"/>
                    </a:lnTo>
                    <a:lnTo>
                      <a:pt x="76" y="1250"/>
                    </a:lnTo>
                    <a:lnTo>
                      <a:pt x="76" y="1262"/>
                    </a:lnTo>
                    <a:lnTo>
                      <a:pt x="77" y="1284"/>
                    </a:lnTo>
                    <a:lnTo>
                      <a:pt x="77" y="1306"/>
                    </a:lnTo>
                    <a:lnTo>
                      <a:pt x="78" y="1317"/>
                    </a:lnTo>
                    <a:lnTo>
                      <a:pt x="78" y="1321"/>
                    </a:lnTo>
                    <a:lnTo>
                      <a:pt x="79" y="1323"/>
                    </a:lnTo>
                    <a:lnTo>
                      <a:pt x="79" y="1323"/>
                    </a:lnTo>
                    <a:lnTo>
                      <a:pt x="79" y="1322"/>
                    </a:lnTo>
                    <a:lnTo>
                      <a:pt x="80" y="1320"/>
                    </a:lnTo>
                    <a:lnTo>
                      <a:pt x="80" y="1317"/>
                    </a:lnTo>
                    <a:lnTo>
                      <a:pt x="81" y="1315"/>
                    </a:lnTo>
                    <a:lnTo>
                      <a:pt x="81" y="1317"/>
                    </a:lnTo>
                    <a:lnTo>
                      <a:pt x="82" y="1321"/>
                    </a:lnTo>
                    <a:lnTo>
                      <a:pt x="82" y="1323"/>
                    </a:lnTo>
                    <a:lnTo>
                      <a:pt x="82" y="1323"/>
                    </a:lnTo>
                    <a:lnTo>
                      <a:pt x="83" y="1323"/>
                    </a:lnTo>
                    <a:lnTo>
                      <a:pt x="83" y="1322"/>
                    </a:lnTo>
                    <a:lnTo>
                      <a:pt x="83" y="1323"/>
                    </a:lnTo>
                    <a:lnTo>
                      <a:pt x="84" y="1323"/>
                    </a:lnTo>
                    <a:lnTo>
                      <a:pt x="84" y="1322"/>
                    </a:lnTo>
                    <a:lnTo>
                      <a:pt x="85" y="1322"/>
                    </a:lnTo>
                    <a:lnTo>
                      <a:pt x="85" y="1323"/>
                    </a:lnTo>
                    <a:lnTo>
                      <a:pt x="85" y="1323"/>
                    </a:lnTo>
                    <a:lnTo>
                      <a:pt x="86" y="1323"/>
                    </a:lnTo>
                    <a:lnTo>
                      <a:pt x="86" y="1323"/>
                    </a:lnTo>
                    <a:lnTo>
                      <a:pt x="87" y="1323"/>
                    </a:lnTo>
                    <a:lnTo>
                      <a:pt x="87" y="1323"/>
                    </a:lnTo>
                    <a:lnTo>
                      <a:pt x="88" y="1323"/>
                    </a:lnTo>
                    <a:lnTo>
                      <a:pt x="88" y="1323"/>
                    </a:lnTo>
                    <a:lnTo>
                      <a:pt x="88" y="1323"/>
                    </a:lnTo>
                    <a:lnTo>
                      <a:pt x="89" y="1323"/>
                    </a:lnTo>
                    <a:lnTo>
                      <a:pt x="89" y="1323"/>
                    </a:lnTo>
                    <a:lnTo>
                      <a:pt x="90" y="1323"/>
                    </a:lnTo>
                    <a:lnTo>
                      <a:pt x="90" y="1323"/>
                    </a:lnTo>
                    <a:lnTo>
                      <a:pt x="91" y="1323"/>
                    </a:lnTo>
                    <a:lnTo>
                      <a:pt x="91" y="1323"/>
                    </a:lnTo>
                    <a:lnTo>
                      <a:pt x="91" y="1323"/>
                    </a:lnTo>
                    <a:lnTo>
                      <a:pt x="92" y="1323"/>
                    </a:lnTo>
                    <a:lnTo>
                      <a:pt x="92" y="1323"/>
                    </a:lnTo>
                    <a:lnTo>
                      <a:pt x="93" y="1323"/>
                    </a:lnTo>
                    <a:lnTo>
                      <a:pt x="93" y="1323"/>
                    </a:lnTo>
                    <a:lnTo>
                      <a:pt x="93" y="1323"/>
                    </a:lnTo>
                    <a:lnTo>
                      <a:pt x="94" y="1323"/>
                    </a:lnTo>
                    <a:lnTo>
                      <a:pt x="94" y="1323"/>
                    </a:lnTo>
                    <a:lnTo>
                      <a:pt x="95" y="1323"/>
                    </a:lnTo>
                    <a:lnTo>
                      <a:pt x="95" y="1323"/>
                    </a:lnTo>
                    <a:lnTo>
                      <a:pt x="96" y="1323"/>
                    </a:lnTo>
                    <a:lnTo>
                      <a:pt x="96" y="1323"/>
                    </a:lnTo>
                    <a:lnTo>
                      <a:pt x="96" y="1323"/>
                    </a:lnTo>
                    <a:lnTo>
                      <a:pt x="97" y="1323"/>
                    </a:lnTo>
                    <a:lnTo>
                      <a:pt x="97" y="1323"/>
                    </a:lnTo>
                    <a:lnTo>
                      <a:pt x="98" y="1323"/>
                    </a:lnTo>
                    <a:lnTo>
                      <a:pt x="98" y="1323"/>
                    </a:lnTo>
                    <a:lnTo>
                      <a:pt x="99" y="1323"/>
                    </a:lnTo>
                    <a:lnTo>
                      <a:pt x="99" y="1323"/>
                    </a:lnTo>
                    <a:lnTo>
                      <a:pt x="99" y="1323"/>
                    </a:lnTo>
                    <a:lnTo>
                      <a:pt x="100" y="1323"/>
                    </a:lnTo>
                    <a:lnTo>
                      <a:pt x="100" y="1323"/>
                    </a:lnTo>
                    <a:lnTo>
                      <a:pt x="101" y="1323"/>
                    </a:lnTo>
                    <a:lnTo>
                      <a:pt x="101" y="1323"/>
                    </a:lnTo>
                    <a:lnTo>
                      <a:pt x="102" y="1323"/>
                    </a:lnTo>
                    <a:lnTo>
                      <a:pt x="102" y="1323"/>
                    </a:lnTo>
                    <a:lnTo>
                      <a:pt x="102" y="1323"/>
                    </a:lnTo>
                    <a:lnTo>
                      <a:pt x="103" y="1323"/>
                    </a:lnTo>
                    <a:lnTo>
                      <a:pt x="103" y="1323"/>
                    </a:lnTo>
                    <a:lnTo>
                      <a:pt x="104" y="1323"/>
                    </a:lnTo>
                    <a:lnTo>
                      <a:pt x="104" y="1323"/>
                    </a:lnTo>
                    <a:lnTo>
                      <a:pt x="105" y="1323"/>
                    </a:lnTo>
                    <a:lnTo>
                      <a:pt x="105" y="1323"/>
                    </a:lnTo>
                    <a:lnTo>
                      <a:pt x="105" y="1323"/>
                    </a:lnTo>
                    <a:lnTo>
                      <a:pt x="106" y="1323"/>
                    </a:lnTo>
                    <a:lnTo>
                      <a:pt x="106" y="1323"/>
                    </a:lnTo>
                    <a:lnTo>
                      <a:pt x="107" y="1323"/>
                    </a:lnTo>
                    <a:lnTo>
                      <a:pt x="107" y="1323"/>
                    </a:lnTo>
                    <a:lnTo>
                      <a:pt x="108" y="1323"/>
                    </a:lnTo>
                    <a:lnTo>
                      <a:pt x="108" y="1323"/>
                    </a:lnTo>
                    <a:lnTo>
                      <a:pt x="108" y="1323"/>
                    </a:lnTo>
                    <a:lnTo>
                      <a:pt x="109" y="1323"/>
                    </a:lnTo>
                    <a:lnTo>
                      <a:pt x="109" y="1323"/>
                    </a:lnTo>
                    <a:lnTo>
                      <a:pt x="110" y="1323"/>
                    </a:lnTo>
                    <a:lnTo>
                      <a:pt x="110" y="1323"/>
                    </a:lnTo>
                    <a:lnTo>
                      <a:pt x="110" y="1323"/>
                    </a:lnTo>
                    <a:lnTo>
                      <a:pt x="111" y="1323"/>
                    </a:lnTo>
                    <a:lnTo>
                      <a:pt x="111" y="1323"/>
                    </a:lnTo>
                    <a:lnTo>
                      <a:pt x="112" y="1323"/>
                    </a:lnTo>
                    <a:lnTo>
                      <a:pt x="112" y="1323"/>
                    </a:lnTo>
                    <a:lnTo>
                      <a:pt x="113" y="1323"/>
                    </a:lnTo>
                    <a:lnTo>
                      <a:pt x="113" y="1323"/>
                    </a:lnTo>
                    <a:lnTo>
                      <a:pt x="113" y="1323"/>
                    </a:lnTo>
                    <a:lnTo>
                      <a:pt x="114" y="1323"/>
                    </a:lnTo>
                    <a:lnTo>
                      <a:pt x="114" y="1323"/>
                    </a:lnTo>
                    <a:lnTo>
                      <a:pt x="115" y="1323"/>
                    </a:lnTo>
                    <a:lnTo>
                      <a:pt x="115" y="1323"/>
                    </a:lnTo>
                    <a:lnTo>
                      <a:pt x="116" y="1323"/>
                    </a:lnTo>
                    <a:lnTo>
                      <a:pt x="116" y="1323"/>
                    </a:lnTo>
                    <a:lnTo>
                      <a:pt x="116" y="1323"/>
                    </a:lnTo>
                    <a:lnTo>
                      <a:pt x="117" y="1323"/>
                    </a:lnTo>
                    <a:lnTo>
                      <a:pt x="117" y="1323"/>
                    </a:lnTo>
                    <a:lnTo>
                      <a:pt x="118" y="1323"/>
                    </a:lnTo>
                    <a:lnTo>
                      <a:pt x="118" y="1323"/>
                    </a:lnTo>
                    <a:lnTo>
                      <a:pt x="119" y="1323"/>
                    </a:lnTo>
                    <a:lnTo>
                      <a:pt x="119" y="1323"/>
                    </a:lnTo>
                    <a:lnTo>
                      <a:pt x="119" y="1323"/>
                    </a:lnTo>
                    <a:lnTo>
                      <a:pt x="120" y="1323"/>
                    </a:lnTo>
                    <a:lnTo>
                      <a:pt x="120" y="1323"/>
                    </a:lnTo>
                    <a:lnTo>
                      <a:pt x="121" y="1323"/>
                    </a:lnTo>
                    <a:lnTo>
                      <a:pt x="121" y="1323"/>
                    </a:lnTo>
                    <a:lnTo>
                      <a:pt x="122" y="1322"/>
                    </a:lnTo>
                    <a:lnTo>
                      <a:pt x="122" y="1321"/>
                    </a:lnTo>
                    <a:lnTo>
                      <a:pt x="122" y="1322"/>
                    </a:lnTo>
                    <a:lnTo>
                      <a:pt x="123" y="1323"/>
                    </a:lnTo>
                    <a:lnTo>
                      <a:pt x="123" y="1323"/>
                    </a:lnTo>
                    <a:lnTo>
                      <a:pt x="124" y="1323"/>
                    </a:lnTo>
                    <a:lnTo>
                      <a:pt x="124" y="1323"/>
                    </a:lnTo>
                    <a:lnTo>
                      <a:pt x="125" y="1323"/>
                    </a:lnTo>
                    <a:lnTo>
                      <a:pt x="125" y="1323"/>
                    </a:lnTo>
                    <a:lnTo>
                      <a:pt x="125" y="1323"/>
                    </a:lnTo>
                    <a:lnTo>
                      <a:pt x="126" y="1323"/>
                    </a:lnTo>
                    <a:lnTo>
                      <a:pt x="126" y="1323"/>
                    </a:lnTo>
                    <a:lnTo>
                      <a:pt x="127" y="1323"/>
                    </a:lnTo>
                    <a:lnTo>
                      <a:pt x="127" y="1323"/>
                    </a:lnTo>
                    <a:lnTo>
                      <a:pt x="127" y="1323"/>
                    </a:lnTo>
                    <a:lnTo>
                      <a:pt x="128" y="1323"/>
                    </a:lnTo>
                    <a:lnTo>
                      <a:pt x="128" y="1323"/>
                    </a:lnTo>
                    <a:lnTo>
                      <a:pt x="129" y="1323"/>
                    </a:lnTo>
                    <a:lnTo>
                      <a:pt x="129" y="1323"/>
                    </a:lnTo>
                    <a:lnTo>
                      <a:pt x="130" y="1323"/>
                    </a:lnTo>
                    <a:lnTo>
                      <a:pt x="130" y="1323"/>
                    </a:lnTo>
                    <a:lnTo>
                      <a:pt x="130" y="1323"/>
                    </a:lnTo>
                    <a:lnTo>
                      <a:pt x="131" y="1323"/>
                    </a:lnTo>
                    <a:lnTo>
                      <a:pt x="131" y="1323"/>
                    </a:lnTo>
                    <a:lnTo>
                      <a:pt x="132" y="1323"/>
                    </a:lnTo>
                    <a:lnTo>
                      <a:pt x="132" y="1323"/>
                    </a:lnTo>
                    <a:lnTo>
                      <a:pt x="133" y="1323"/>
                    </a:lnTo>
                    <a:lnTo>
                      <a:pt x="133" y="1323"/>
                    </a:lnTo>
                    <a:lnTo>
                      <a:pt x="133" y="1323"/>
                    </a:lnTo>
                    <a:lnTo>
                      <a:pt x="134" y="1323"/>
                    </a:lnTo>
                    <a:lnTo>
                      <a:pt x="134" y="1323"/>
                    </a:lnTo>
                    <a:lnTo>
                      <a:pt x="135" y="1323"/>
                    </a:lnTo>
                    <a:lnTo>
                      <a:pt x="135" y="1323"/>
                    </a:lnTo>
                    <a:lnTo>
                      <a:pt x="136" y="1323"/>
                    </a:lnTo>
                    <a:lnTo>
                      <a:pt x="136" y="1323"/>
                    </a:lnTo>
                    <a:lnTo>
                      <a:pt x="136" y="1323"/>
                    </a:lnTo>
                    <a:lnTo>
                      <a:pt x="137" y="1323"/>
                    </a:lnTo>
                    <a:lnTo>
                      <a:pt x="137" y="1323"/>
                    </a:lnTo>
                    <a:lnTo>
                      <a:pt x="138" y="1323"/>
                    </a:lnTo>
                    <a:lnTo>
                      <a:pt x="138" y="1322"/>
                    </a:lnTo>
                    <a:lnTo>
                      <a:pt x="139" y="1322"/>
                    </a:lnTo>
                    <a:lnTo>
                      <a:pt x="139" y="1323"/>
                    </a:lnTo>
                    <a:lnTo>
                      <a:pt x="139" y="1323"/>
                    </a:lnTo>
                    <a:lnTo>
                      <a:pt x="140" y="1323"/>
                    </a:lnTo>
                    <a:lnTo>
                      <a:pt x="140" y="1323"/>
                    </a:lnTo>
                    <a:lnTo>
                      <a:pt x="141" y="1323"/>
                    </a:lnTo>
                    <a:lnTo>
                      <a:pt x="141" y="1323"/>
                    </a:lnTo>
                    <a:lnTo>
                      <a:pt x="142" y="1323"/>
                    </a:lnTo>
                    <a:lnTo>
                      <a:pt x="142" y="1323"/>
                    </a:lnTo>
                    <a:lnTo>
                      <a:pt x="142" y="1323"/>
                    </a:lnTo>
                    <a:lnTo>
                      <a:pt x="143" y="1323"/>
                    </a:lnTo>
                    <a:lnTo>
                      <a:pt x="143" y="1323"/>
                    </a:lnTo>
                    <a:lnTo>
                      <a:pt x="144" y="1323"/>
                    </a:lnTo>
                    <a:lnTo>
                      <a:pt x="144" y="1323"/>
                    </a:lnTo>
                    <a:lnTo>
                      <a:pt x="145" y="1323"/>
                    </a:lnTo>
                    <a:lnTo>
                      <a:pt x="145" y="1323"/>
                    </a:lnTo>
                    <a:lnTo>
                      <a:pt x="145" y="1323"/>
                    </a:lnTo>
                    <a:lnTo>
                      <a:pt x="146" y="1323"/>
                    </a:lnTo>
                    <a:lnTo>
                      <a:pt x="146" y="1323"/>
                    </a:lnTo>
                    <a:lnTo>
                      <a:pt x="147" y="1323"/>
                    </a:lnTo>
                    <a:lnTo>
                      <a:pt x="147" y="1323"/>
                    </a:lnTo>
                    <a:lnTo>
                      <a:pt x="147" y="1323"/>
                    </a:lnTo>
                    <a:lnTo>
                      <a:pt x="148" y="1323"/>
                    </a:lnTo>
                    <a:lnTo>
                      <a:pt x="148" y="1323"/>
                    </a:lnTo>
                    <a:lnTo>
                      <a:pt x="149" y="1323"/>
                    </a:lnTo>
                    <a:lnTo>
                      <a:pt x="149" y="1323"/>
                    </a:lnTo>
                    <a:lnTo>
                      <a:pt x="150" y="1323"/>
                    </a:lnTo>
                    <a:lnTo>
                      <a:pt x="150" y="1320"/>
                    </a:lnTo>
                    <a:lnTo>
                      <a:pt x="150" y="1317"/>
                    </a:lnTo>
                    <a:lnTo>
                      <a:pt x="151" y="1319"/>
                    </a:lnTo>
                    <a:lnTo>
                      <a:pt x="151" y="1322"/>
                    </a:lnTo>
                    <a:lnTo>
                      <a:pt x="151" y="1323"/>
                    </a:lnTo>
                    <a:lnTo>
                      <a:pt x="152" y="1323"/>
                    </a:lnTo>
                    <a:lnTo>
                      <a:pt x="152" y="1323"/>
                    </a:lnTo>
                    <a:lnTo>
                      <a:pt x="153" y="1323"/>
                    </a:lnTo>
                    <a:lnTo>
                      <a:pt x="153" y="1323"/>
                    </a:lnTo>
                    <a:lnTo>
                      <a:pt x="153" y="1323"/>
                    </a:lnTo>
                    <a:lnTo>
                      <a:pt x="154" y="1323"/>
                    </a:lnTo>
                    <a:lnTo>
                      <a:pt x="154" y="1323"/>
                    </a:lnTo>
                    <a:lnTo>
                      <a:pt x="155" y="1323"/>
                    </a:lnTo>
                    <a:lnTo>
                      <a:pt x="155" y="1323"/>
                    </a:lnTo>
                    <a:lnTo>
                      <a:pt x="156" y="1323"/>
                    </a:lnTo>
                    <a:lnTo>
                      <a:pt x="156" y="1323"/>
                    </a:lnTo>
                    <a:lnTo>
                      <a:pt x="156" y="1323"/>
                    </a:lnTo>
                    <a:lnTo>
                      <a:pt x="157" y="1323"/>
                    </a:lnTo>
                    <a:lnTo>
                      <a:pt x="157" y="1323"/>
                    </a:lnTo>
                    <a:lnTo>
                      <a:pt x="158" y="1323"/>
                    </a:lnTo>
                    <a:lnTo>
                      <a:pt x="158" y="1323"/>
                    </a:lnTo>
                    <a:lnTo>
                      <a:pt x="159" y="1323"/>
                    </a:lnTo>
                    <a:lnTo>
                      <a:pt x="159" y="1323"/>
                    </a:lnTo>
                    <a:lnTo>
                      <a:pt x="159" y="1323"/>
                    </a:lnTo>
                    <a:lnTo>
                      <a:pt x="160" y="1323"/>
                    </a:lnTo>
                    <a:lnTo>
                      <a:pt x="160" y="1323"/>
                    </a:lnTo>
                    <a:lnTo>
                      <a:pt x="161" y="1323"/>
                    </a:lnTo>
                    <a:lnTo>
                      <a:pt x="161" y="1323"/>
                    </a:lnTo>
                    <a:lnTo>
                      <a:pt x="162" y="1323"/>
                    </a:lnTo>
                    <a:lnTo>
                      <a:pt x="162" y="1323"/>
                    </a:lnTo>
                    <a:lnTo>
                      <a:pt x="162" y="1323"/>
                    </a:lnTo>
                    <a:lnTo>
                      <a:pt x="163" y="1323"/>
                    </a:lnTo>
                    <a:lnTo>
                      <a:pt x="163" y="1323"/>
                    </a:lnTo>
                    <a:lnTo>
                      <a:pt x="164" y="1323"/>
                    </a:lnTo>
                    <a:lnTo>
                      <a:pt x="164" y="1323"/>
                    </a:lnTo>
                    <a:lnTo>
                      <a:pt x="164" y="1323"/>
                    </a:lnTo>
                    <a:lnTo>
                      <a:pt x="165" y="1323"/>
                    </a:lnTo>
                    <a:lnTo>
                      <a:pt x="165" y="1323"/>
                    </a:lnTo>
                    <a:lnTo>
                      <a:pt x="166" y="1322"/>
                    </a:lnTo>
                    <a:lnTo>
                      <a:pt x="166" y="1321"/>
                    </a:lnTo>
                    <a:lnTo>
                      <a:pt x="167" y="1323"/>
                    </a:lnTo>
                    <a:lnTo>
                      <a:pt x="167" y="1323"/>
                    </a:lnTo>
                    <a:lnTo>
                      <a:pt x="167" y="1323"/>
                    </a:lnTo>
                    <a:lnTo>
                      <a:pt x="168" y="1323"/>
                    </a:lnTo>
                    <a:lnTo>
                      <a:pt x="168" y="1323"/>
                    </a:lnTo>
                    <a:lnTo>
                      <a:pt x="169" y="1322"/>
                    </a:lnTo>
                    <a:lnTo>
                      <a:pt x="169" y="1323"/>
                    </a:lnTo>
                    <a:lnTo>
                      <a:pt x="169" y="1323"/>
                    </a:lnTo>
                    <a:lnTo>
                      <a:pt x="170" y="1323"/>
                    </a:lnTo>
                    <a:lnTo>
                      <a:pt x="170" y="1323"/>
                    </a:lnTo>
                    <a:lnTo>
                      <a:pt x="170" y="1323"/>
                    </a:lnTo>
                    <a:lnTo>
                      <a:pt x="171" y="1323"/>
                    </a:lnTo>
                    <a:lnTo>
                      <a:pt x="171" y="1323"/>
                    </a:lnTo>
                    <a:lnTo>
                      <a:pt x="172" y="1321"/>
                    </a:lnTo>
                    <a:lnTo>
                      <a:pt x="172" y="1321"/>
                    </a:lnTo>
                    <a:lnTo>
                      <a:pt x="173" y="1323"/>
                    </a:lnTo>
                    <a:lnTo>
                      <a:pt x="173" y="1323"/>
                    </a:lnTo>
                    <a:lnTo>
                      <a:pt x="173" y="1323"/>
                    </a:lnTo>
                    <a:lnTo>
                      <a:pt x="174" y="1323"/>
                    </a:lnTo>
                    <a:lnTo>
                      <a:pt x="174" y="1323"/>
                    </a:lnTo>
                    <a:lnTo>
                      <a:pt x="175" y="1322"/>
                    </a:lnTo>
                    <a:lnTo>
                      <a:pt x="175" y="1323"/>
                    </a:lnTo>
                    <a:lnTo>
                      <a:pt x="176" y="1323"/>
                    </a:lnTo>
                    <a:lnTo>
                      <a:pt x="176" y="1323"/>
                    </a:lnTo>
                    <a:lnTo>
                      <a:pt x="176" y="1322"/>
                    </a:lnTo>
                    <a:lnTo>
                      <a:pt x="177" y="1323"/>
                    </a:lnTo>
                    <a:lnTo>
                      <a:pt x="177" y="1323"/>
                    </a:lnTo>
                    <a:lnTo>
                      <a:pt x="178" y="1323"/>
                    </a:lnTo>
                    <a:lnTo>
                      <a:pt x="178" y="1323"/>
                    </a:lnTo>
                    <a:lnTo>
                      <a:pt x="179" y="1323"/>
                    </a:lnTo>
                    <a:lnTo>
                      <a:pt x="179" y="1322"/>
                    </a:lnTo>
                    <a:lnTo>
                      <a:pt x="179" y="1323"/>
                    </a:lnTo>
                    <a:lnTo>
                      <a:pt x="180" y="1323"/>
                    </a:lnTo>
                    <a:lnTo>
                      <a:pt x="180" y="1323"/>
                    </a:lnTo>
                    <a:lnTo>
                      <a:pt x="181" y="1323"/>
                    </a:lnTo>
                    <a:lnTo>
                      <a:pt x="181" y="1322"/>
                    </a:lnTo>
                    <a:lnTo>
                      <a:pt x="181" y="1321"/>
                    </a:lnTo>
                    <a:lnTo>
                      <a:pt x="182" y="1323"/>
                    </a:lnTo>
                    <a:lnTo>
                      <a:pt x="182" y="1323"/>
                    </a:lnTo>
                    <a:lnTo>
                      <a:pt x="183" y="1323"/>
                    </a:lnTo>
                    <a:lnTo>
                      <a:pt x="183" y="1323"/>
                    </a:lnTo>
                    <a:lnTo>
                      <a:pt x="184" y="1323"/>
                    </a:lnTo>
                    <a:lnTo>
                      <a:pt x="184" y="1323"/>
                    </a:lnTo>
                    <a:lnTo>
                      <a:pt x="184" y="1323"/>
                    </a:lnTo>
                    <a:lnTo>
                      <a:pt x="185" y="1323"/>
                    </a:lnTo>
                    <a:lnTo>
                      <a:pt x="185" y="1323"/>
                    </a:lnTo>
                    <a:lnTo>
                      <a:pt x="186" y="1322"/>
                    </a:lnTo>
                    <a:lnTo>
                      <a:pt x="186" y="1322"/>
                    </a:lnTo>
                    <a:lnTo>
                      <a:pt x="187" y="1323"/>
                    </a:lnTo>
                    <a:lnTo>
                      <a:pt x="187" y="1321"/>
                    </a:lnTo>
                    <a:lnTo>
                      <a:pt x="187" y="1321"/>
                    </a:lnTo>
                    <a:lnTo>
                      <a:pt x="187" y="1321"/>
                    </a:lnTo>
                    <a:lnTo>
                      <a:pt x="188" y="1322"/>
                    </a:lnTo>
                    <a:lnTo>
                      <a:pt x="188" y="1323"/>
                    </a:lnTo>
                    <a:lnTo>
                      <a:pt x="189" y="1323"/>
                    </a:lnTo>
                    <a:lnTo>
                      <a:pt x="189" y="1323"/>
                    </a:lnTo>
                    <a:lnTo>
                      <a:pt x="190" y="1323"/>
                    </a:lnTo>
                    <a:lnTo>
                      <a:pt x="190" y="1323"/>
                    </a:lnTo>
                    <a:lnTo>
                      <a:pt x="190" y="1323"/>
                    </a:lnTo>
                    <a:lnTo>
                      <a:pt x="191" y="1323"/>
                    </a:lnTo>
                    <a:lnTo>
                      <a:pt x="191" y="1323"/>
                    </a:lnTo>
                    <a:lnTo>
                      <a:pt x="192" y="1323"/>
                    </a:lnTo>
                    <a:lnTo>
                      <a:pt x="192" y="1323"/>
                    </a:lnTo>
                    <a:lnTo>
                      <a:pt x="193" y="1323"/>
                    </a:lnTo>
                    <a:lnTo>
                      <a:pt x="193" y="1323"/>
                    </a:lnTo>
                    <a:lnTo>
                      <a:pt x="193" y="1321"/>
                    </a:lnTo>
                    <a:lnTo>
                      <a:pt x="194" y="1322"/>
                    </a:lnTo>
                    <a:lnTo>
                      <a:pt x="194" y="1323"/>
                    </a:lnTo>
                    <a:lnTo>
                      <a:pt x="195" y="1323"/>
                    </a:lnTo>
                    <a:lnTo>
                      <a:pt x="195" y="1323"/>
                    </a:lnTo>
                    <a:lnTo>
                      <a:pt x="196" y="1323"/>
                    </a:lnTo>
                    <a:lnTo>
                      <a:pt x="196" y="1323"/>
                    </a:lnTo>
                    <a:lnTo>
                      <a:pt x="196" y="1323"/>
                    </a:lnTo>
                    <a:lnTo>
                      <a:pt x="196" y="1321"/>
                    </a:lnTo>
                    <a:lnTo>
                      <a:pt x="197" y="1321"/>
                    </a:lnTo>
                    <a:lnTo>
                      <a:pt x="197" y="1318"/>
                    </a:lnTo>
                    <a:lnTo>
                      <a:pt x="198" y="1320"/>
                    </a:lnTo>
                    <a:lnTo>
                      <a:pt x="198" y="1323"/>
                    </a:lnTo>
                    <a:lnTo>
                      <a:pt x="199" y="1323"/>
                    </a:lnTo>
                    <a:lnTo>
                      <a:pt x="199" y="1323"/>
                    </a:lnTo>
                    <a:lnTo>
                      <a:pt x="199" y="1323"/>
                    </a:lnTo>
                    <a:lnTo>
                      <a:pt x="200" y="1323"/>
                    </a:lnTo>
                    <a:lnTo>
                      <a:pt x="200" y="1323"/>
                    </a:lnTo>
                    <a:lnTo>
                      <a:pt x="201" y="1323"/>
                    </a:lnTo>
                    <a:lnTo>
                      <a:pt x="201" y="1323"/>
                    </a:lnTo>
                    <a:lnTo>
                      <a:pt x="201" y="1323"/>
                    </a:lnTo>
                    <a:lnTo>
                      <a:pt x="202" y="1322"/>
                    </a:lnTo>
                    <a:lnTo>
                      <a:pt x="202" y="1323"/>
                    </a:lnTo>
                    <a:lnTo>
                      <a:pt x="203" y="1323"/>
                    </a:lnTo>
                    <a:lnTo>
                      <a:pt x="203" y="1323"/>
                    </a:lnTo>
                    <a:lnTo>
                      <a:pt x="204" y="1323"/>
                    </a:lnTo>
                    <a:lnTo>
                      <a:pt x="204" y="1323"/>
                    </a:lnTo>
                    <a:lnTo>
                      <a:pt x="204" y="1323"/>
                    </a:lnTo>
                    <a:lnTo>
                      <a:pt x="205" y="1323"/>
                    </a:lnTo>
                    <a:lnTo>
                      <a:pt x="205" y="1323"/>
                    </a:lnTo>
                    <a:lnTo>
                      <a:pt x="206" y="1322"/>
                    </a:lnTo>
                    <a:lnTo>
                      <a:pt x="206" y="1322"/>
                    </a:lnTo>
                    <a:lnTo>
                      <a:pt x="207" y="1323"/>
                    </a:lnTo>
                    <a:lnTo>
                      <a:pt x="207" y="1322"/>
                    </a:lnTo>
                    <a:lnTo>
                      <a:pt x="207" y="1321"/>
                    </a:lnTo>
                    <a:lnTo>
                      <a:pt x="208" y="1322"/>
                    </a:lnTo>
                    <a:lnTo>
                      <a:pt x="208" y="1323"/>
                    </a:lnTo>
                    <a:lnTo>
                      <a:pt x="209" y="1323"/>
                    </a:lnTo>
                    <a:lnTo>
                      <a:pt x="209" y="1323"/>
                    </a:lnTo>
                    <a:lnTo>
                      <a:pt x="210" y="1323"/>
                    </a:lnTo>
                    <a:lnTo>
                      <a:pt x="210" y="1323"/>
                    </a:lnTo>
                    <a:lnTo>
                      <a:pt x="210" y="1323"/>
                    </a:lnTo>
                    <a:lnTo>
                      <a:pt x="211" y="1323"/>
                    </a:lnTo>
                    <a:lnTo>
                      <a:pt x="211" y="1323"/>
                    </a:lnTo>
                    <a:lnTo>
                      <a:pt x="212" y="1323"/>
                    </a:lnTo>
                    <a:lnTo>
                      <a:pt x="212" y="1323"/>
                    </a:lnTo>
                    <a:lnTo>
                      <a:pt x="213" y="1323"/>
                    </a:lnTo>
                    <a:lnTo>
                      <a:pt x="213" y="1323"/>
                    </a:lnTo>
                    <a:lnTo>
                      <a:pt x="213" y="1323"/>
                    </a:lnTo>
                    <a:lnTo>
                      <a:pt x="214" y="1323"/>
                    </a:lnTo>
                    <a:lnTo>
                      <a:pt x="214" y="1323"/>
                    </a:lnTo>
                    <a:lnTo>
                      <a:pt x="215" y="1323"/>
                    </a:lnTo>
                    <a:lnTo>
                      <a:pt x="215" y="1323"/>
                    </a:lnTo>
                    <a:lnTo>
                      <a:pt x="216" y="1323"/>
                    </a:lnTo>
                    <a:lnTo>
                      <a:pt x="216" y="1323"/>
                    </a:lnTo>
                    <a:lnTo>
                      <a:pt x="216" y="1323"/>
                    </a:lnTo>
                    <a:lnTo>
                      <a:pt x="217" y="1323"/>
                    </a:lnTo>
                    <a:lnTo>
                      <a:pt x="217" y="1323"/>
                    </a:lnTo>
                    <a:lnTo>
                      <a:pt x="218" y="1323"/>
                    </a:lnTo>
                    <a:lnTo>
                      <a:pt x="218" y="1323"/>
                    </a:lnTo>
                    <a:lnTo>
                      <a:pt x="218" y="1323"/>
                    </a:lnTo>
                    <a:lnTo>
                      <a:pt x="219" y="1323"/>
                    </a:lnTo>
                    <a:lnTo>
                      <a:pt x="219" y="1323"/>
                    </a:lnTo>
                    <a:lnTo>
                      <a:pt x="220" y="1323"/>
                    </a:lnTo>
                    <a:lnTo>
                      <a:pt x="220" y="1323"/>
                    </a:lnTo>
                    <a:lnTo>
                      <a:pt x="221" y="1323"/>
                    </a:lnTo>
                    <a:lnTo>
                      <a:pt x="221" y="1323"/>
                    </a:lnTo>
                    <a:lnTo>
                      <a:pt x="221" y="1323"/>
                    </a:lnTo>
                    <a:lnTo>
                      <a:pt x="222" y="1323"/>
                    </a:lnTo>
                    <a:lnTo>
                      <a:pt x="222" y="1323"/>
                    </a:lnTo>
                    <a:lnTo>
                      <a:pt x="223" y="1323"/>
                    </a:lnTo>
                    <a:lnTo>
                      <a:pt x="223" y="1323"/>
                    </a:lnTo>
                    <a:lnTo>
                      <a:pt x="224" y="1323"/>
                    </a:lnTo>
                    <a:lnTo>
                      <a:pt x="224" y="1323"/>
                    </a:lnTo>
                    <a:lnTo>
                      <a:pt x="224" y="1323"/>
                    </a:lnTo>
                    <a:lnTo>
                      <a:pt x="225" y="1323"/>
                    </a:lnTo>
                    <a:lnTo>
                      <a:pt x="225" y="1321"/>
                    </a:lnTo>
                    <a:lnTo>
                      <a:pt x="226" y="1322"/>
                    </a:lnTo>
                    <a:lnTo>
                      <a:pt x="226" y="1323"/>
                    </a:lnTo>
                    <a:lnTo>
                      <a:pt x="227" y="1323"/>
                    </a:lnTo>
                    <a:lnTo>
                      <a:pt x="227" y="1323"/>
                    </a:lnTo>
                    <a:lnTo>
                      <a:pt x="227" y="1323"/>
                    </a:lnTo>
                    <a:lnTo>
                      <a:pt x="228" y="1323"/>
                    </a:lnTo>
                    <a:lnTo>
                      <a:pt x="228" y="1323"/>
                    </a:lnTo>
                    <a:lnTo>
                      <a:pt x="229" y="1323"/>
                    </a:lnTo>
                    <a:lnTo>
                      <a:pt x="229" y="1323"/>
                    </a:lnTo>
                    <a:lnTo>
                      <a:pt x="230" y="1323"/>
                    </a:lnTo>
                    <a:lnTo>
                      <a:pt x="230" y="1323"/>
                    </a:lnTo>
                    <a:lnTo>
                      <a:pt x="230" y="1323"/>
                    </a:lnTo>
                    <a:lnTo>
                      <a:pt x="231" y="1323"/>
                    </a:lnTo>
                    <a:lnTo>
                      <a:pt x="231" y="1323"/>
                    </a:lnTo>
                    <a:lnTo>
                      <a:pt x="232" y="1323"/>
                    </a:lnTo>
                    <a:lnTo>
                      <a:pt x="232" y="1323"/>
                    </a:lnTo>
                    <a:lnTo>
                      <a:pt x="233" y="1323"/>
                    </a:lnTo>
                    <a:lnTo>
                      <a:pt x="233" y="1323"/>
                    </a:lnTo>
                    <a:lnTo>
                      <a:pt x="233" y="1323"/>
                    </a:lnTo>
                    <a:lnTo>
                      <a:pt x="234" y="1323"/>
                    </a:lnTo>
                    <a:lnTo>
                      <a:pt x="234" y="1323"/>
                    </a:lnTo>
                    <a:lnTo>
                      <a:pt x="235" y="1323"/>
                    </a:lnTo>
                    <a:lnTo>
                      <a:pt x="235" y="1323"/>
                    </a:lnTo>
                    <a:lnTo>
                      <a:pt x="236" y="1323"/>
                    </a:lnTo>
                    <a:lnTo>
                      <a:pt x="236" y="1323"/>
                    </a:lnTo>
                    <a:lnTo>
                      <a:pt x="236" y="1323"/>
                    </a:lnTo>
                    <a:lnTo>
                      <a:pt x="237" y="1323"/>
                    </a:lnTo>
                    <a:lnTo>
                      <a:pt x="237" y="1323"/>
                    </a:lnTo>
                    <a:lnTo>
                      <a:pt x="238" y="1323"/>
                    </a:lnTo>
                    <a:lnTo>
                      <a:pt x="238" y="1323"/>
                    </a:lnTo>
                    <a:lnTo>
                      <a:pt x="238" y="1323"/>
                    </a:lnTo>
                    <a:lnTo>
                      <a:pt x="239" y="1323"/>
                    </a:lnTo>
                    <a:lnTo>
                      <a:pt x="239" y="1323"/>
                    </a:lnTo>
                    <a:lnTo>
                      <a:pt x="240" y="1323"/>
                    </a:lnTo>
                    <a:lnTo>
                      <a:pt x="240" y="1323"/>
                    </a:lnTo>
                    <a:lnTo>
                      <a:pt x="241" y="1323"/>
                    </a:lnTo>
                    <a:lnTo>
                      <a:pt x="241" y="1323"/>
                    </a:lnTo>
                    <a:lnTo>
                      <a:pt x="241" y="1323"/>
                    </a:lnTo>
                    <a:lnTo>
                      <a:pt x="242" y="1323"/>
                    </a:lnTo>
                    <a:lnTo>
                      <a:pt x="242" y="1323"/>
                    </a:lnTo>
                    <a:lnTo>
                      <a:pt x="243" y="1323"/>
                    </a:lnTo>
                    <a:lnTo>
                      <a:pt x="243" y="1323"/>
                    </a:lnTo>
                    <a:lnTo>
                      <a:pt x="244" y="1323"/>
                    </a:lnTo>
                    <a:lnTo>
                      <a:pt x="244" y="1323"/>
                    </a:lnTo>
                    <a:lnTo>
                      <a:pt x="244" y="1323"/>
                    </a:lnTo>
                    <a:lnTo>
                      <a:pt x="245" y="1323"/>
                    </a:lnTo>
                    <a:lnTo>
                      <a:pt x="245" y="1322"/>
                    </a:lnTo>
                    <a:lnTo>
                      <a:pt x="246" y="1322"/>
                    </a:lnTo>
                    <a:lnTo>
                      <a:pt x="246" y="1323"/>
                    </a:lnTo>
                    <a:lnTo>
                      <a:pt x="246" y="1323"/>
                    </a:lnTo>
                    <a:lnTo>
                      <a:pt x="247" y="1323"/>
                    </a:lnTo>
                    <a:lnTo>
                      <a:pt x="247" y="1323"/>
                    </a:lnTo>
                    <a:lnTo>
                      <a:pt x="247" y="1323"/>
                    </a:lnTo>
                    <a:lnTo>
                      <a:pt x="248" y="1323"/>
                    </a:lnTo>
                    <a:lnTo>
                      <a:pt x="248" y="1323"/>
                    </a:lnTo>
                    <a:lnTo>
                      <a:pt x="249" y="1323"/>
                    </a:lnTo>
                    <a:lnTo>
                      <a:pt x="249" y="1323"/>
                    </a:lnTo>
                    <a:lnTo>
                      <a:pt x="250" y="1323"/>
                    </a:lnTo>
                    <a:lnTo>
                      <a:pt x="250" y="1323"/>
                    </a:lnTo>
                    <a:lnTo>
                      <a:pt x="250" y="1323"/>
                    </a:lnTo>
                    <a:lnTo>
                      <a:pt x="251" y="1323"/>
                    </a:lnTo>
                    <a:lnTo>
                      <a:pt x="251" y="1323"/>
                    </a:lnTo>
                    <a:lnTo>
                      <a:pt x="252" y="1323"/>
                    </a:lnTo>
                    <a:lnTo>
                      <a:pt x="252" y="1323"/>
                    </a:lnTo>
                    <a:lnTo>
                      <a:pt x="253" y="1323"/>
                    </a:lnTo>
                    <a:lnTo>
                      <a:pt x="253" y="1323"/>
                    </a:lnTo>
                    <a:lnTo>
                      <a:pt x="253" y="1323"/>
                    </a:lnTo>
                    <a:lnTo>
                      <a:pt x="254" y="1323"/>
                    </a:lnTo>
                    <a:lnTo>
                      <a:pt x="254" y="1323"/>
                    </a:lnTo>
                    <a:lnTo>
                      <a:pt x="255" y="1323"/>
                    </a:lnTo>
                    <a:lnTo>
                      <a:pt x="255" y="1323"/>
                    </a:lnTo>
                    <a:lnTo>
                      <a:pt x="255" y="1323"/>
                    </a:lnTo>
                    <a:lnTo>
                      <a:pt x="256" y="1323"/>
                    </a:lnTo>
                    <a:lnTo>
                      <a:pt x="256" y="1323"/>
                    </a:lnTo>
                    <a:lnTo>
                      <a:pt x="257" y="1323"/>
                    </a:lnTo>
                    <a:lnTo>
                      <a:pt x="257" y="1323"/>
                    </a:lnTo>
                    <a:lnTo>
                      <a:pt x="258" y="1323"/>
                    </a:lnTo>
                    <a:lnTo>
                      <a:pt x="258" y="1323"/>
                    </a:lnTo>
                    <a:lnTo>
                      <a:pt x="258" y="1323"/>
                    </a:lnTo>
                    <a:lnTo>
                      <a:pt x="259" y="1323"/>
                    </a:lnTo>
                    <a:lnTo>
                      <a:pt x="259" y="1323"/>
                    </a:lnTo>
                    <a:lnTo>
                      <a:pt x="260" y="1323"/>
                    </a:lnTo>
                    <a:lnTo>
                      <a:pt x="260" y="1323"/>
                    </a:lnTo>
                    <a:lnTo>
                      <a:pt x="261" y="1323"/>
                    </a:lnTo>
                    <a:lnTo>
                      <a:pt x="261" y="1323"/>
                    </a:lnTo>
                    <a:lnTo>
                      <a:pt x="261" y="1323"/>
                    </a:lnTo>
                    <a:lnTo>
                      <a:pt x="262" y="1323"/>
                    </a:lnTo>
                    <a:lnTo>
                      <a:pt x="262" y="1323"/>
                    </a:lnTo>
                    <a:lnTo>
                      <a:pt x="263" y="1323"/>
                    </a:lnTo>
                    <a:lnTo>
                      <a:pt x="263" y="1323"/>
                    </a:lnTo>
                    <a:lnTo>
                      <a:pt x="264" y="1323"/>
                    </a:lnTo>
                    <a:lnTo>
                      <a:pt x="264" y="1323"/>
                    </a:lnTo>
                    <a:lnTo>
                      <a:pt x="264" y="1321"/>
                    </a:lnTo>
                    <a:lnTo>
                      <a:pt x="264" y="1323"/>
                    </a:lnTo>
                    <a:lnTo>
                      <a:pt x="265" y="1323"/>
                    </a:lnTo>
                    <a:lnTo>
                      <a:pt x="265" y="1323"/>
                    </a:lnTo>
                    <a:lnTo>
                      <a:pt x="266" y="1323"/>
                    </a:lnTo>
                    <a:lnTo>
                      <a:pt x="266" y="1323"/>
                    </a:lnTo>
                    <a:lnTo>
                      <a:pt x="267" y="1323"/>
                    </a:lnTo>
                    <a:lnTo>
                      <a:pt x="267" y="1323"/>
                    </a:lnTo>
                    <a:lnTo>
                      <a:pt x="267" y="1323"/>
                    </a:lnTo>
                    <a:lnTo>
                      <a:pt x="268" y="1323"/>
                    </a:lnTo>
                    <a:lnTo>
                      <a:pt x="268" y="1323"/>
                    </a:lnTo>
                    <a:lnTo>
                      <a:pt x="269" y="1323"/>
                    </a:lnTo>
                    <a:lnTo>
                      <a:pt x="269" y="1323"/>
                    </a:lnTo>
                    <a:lnTo>
                      <a:pt x="270" y="1323"/>
                    </a:lnTo>
                    <a:lnTo>
                      <a:pt x="270" y="1323"/>
                    </a:lnTo>
                    <a:lnTo>
                      <a:pt x="270" y="1323"/>
                    </a:lnTo>
                    <a:lnTo>
                      <a:pt x="271" y="1323"/>
                    </a:lnTo>
                    <a:lnTo>
                      <a:pt x="271" y="1323"/>
                    </a:lnTo>
                    <a:lnTo>
                      <a:pt x="272" y="1323"/>
                    </a:lnTo>
                    <a:lnTo>
                      <a:pt x="272" y="1323"/>
                    </a:lnTo>
                    <a:lnTo>
                      <a:pt x="272" y="1323"/>
                    </a:lnTo>
                    <a:lnTo>
                      <a:pt x="273" y="1323"/>
                    </a:lnTo>
                    <a:lnTo>
                      <a:pt x="273" y="1323"/>
                    </a:lnTo>
                    <a:lnTo>
                      <a:pt x="274" y="1323"/>
                    </a:lnTo>
                    <a:lnTo>
                      <a:pt x="274" y="1323"/>
                    </a:lnTo>
                    <a:lnTo>
                      <a:pt x="275" y="1323"/>
                    </a:lnTo>
                    <a:lnTo>
                      <a:pt x="275" y="1323"/>
                    </a:lnTo>
                    <a:lnTo>
                      <a:pt x="275" y="1323"/>
                    </a:lnTo>
                    <a:lnTo>
                      <a:pt x="276" y="1323"/>
                    </a:lnTo>
                    <a:lnTo>
                      <a:pt x="276" y="1321"/>
                    </a:lnTo>
                    <a:lnTo>
                      <a:pt x="277" y="1322"/>
                    </a:lnTo>
                    <a:lnTo>
                      <a:pt x="277" y="1323"/>
                    </a:lnTo>
                    <a:lnTo>
                      <a:pt x="278" y="1323"/>
                    </a:lnTo>
                    <a:lnTo>
                      <a:pt x="278" y="1323"/>
                    </a:lnTo>
                    <a:lnTo>
                      <a:pt x="278" y="1323"/>
                    </a:lnTo>
                    <a:lnTo>
                      <a:pt x="279" y="1322"/>
                    </a:lnTo>
                    <a:lnTo>
                      <a:pt x="279" y="1322"/>
                    </a:lnTo>
                    <a:lnTo>
                      <a:pt x="280" y="1323"/>
                    </a:lnTo>
                    <a:lnTo>
                      <a:pt x="280" y="1323"/>
                    </a:lnTo>
                    <a:lnTo>
                      <a:pt x="281" y="1323"/>
                    </a:lnTo>
                    <a:lnTo>
                      <a:pt x="281" y="1323"/>
                    </a:lnTo>
                    <a:lnTo>
                      <a:pt x="281" y="1323"/>
                    </a:lnTo>
                    <a:lnTo>
                      <a:pt x="282" y="1323"/>
                    </a:lnTo>
                    <a:lnTo>
                      <a:pt x="282" y="1323"/>
                    </a:lnTo>
                    <a:lnTo>
                      <a:pt x="283" y="1323"/>
                    </a:lnTo>
                    <a:lnTo>
                      <a:pt x="283" y="1323"/>
                    </a:lnTo>
                    <a:lnTo>
                      <a:pt x="284" y="1323"/>
                    </a:lnTo>
                    <a:lnTo>
                      <a:pt x="284" y="1323"/>
                    </a:lnTo>
                    <a:lnTo>
                      <a:pt x="284" y="1323"/>
                    </a:lnTo>
                    <a:lnTo>
                      <a:pt x="285" y="1323"/>
                    </a:lnTo>
                    <a:lnTo>
                      <a:pt x="285" y="1323"/>
                    </a:lnTo>
                    <a:lnTo>
                      <a:pt x="286" y="1323"/>
                    </a:lnTo>
                    <a:lnTo>
                      <a:pt x="286" y="1323"/>
                    </a:lnTo>
                    <a:lnTo>
                      <a:pt x="287" y="1323"/>
                    </a:lnTo>
                    <a:lnTo>
                      <a:pt x="287" y="1323"/>
                    </a:lnTo>
                    <a:lnTo>
                      <a:pt x="287" y="1323"/>
                    </a:lnTo>
                    <a:lnTo>
                      <a:pt x="288" y="1323"/>
                    </a:lnTo>
                    <a:lnTo>
                      <a:pt x="288" y="1323"/>
                    </a:lnTo>
                    <a:lnTo>
                      <a:pt x="289" y="1323"/>
                    </a:lnTo>
                    <a:lnTo>
                      <a:pt x="289" y="1323"/>
                    </a:lnTo>
                    <a:lnTo>
                      <a:pt x="290" y="1323"/>
                    </a:lnTo>
                    <a:lnTo>
                      <a:pt x="290" y="1323"/>
                    </a:lnTo>
                    <a:lnTo>
                      <a:pt x="290" y="1323"/>
                    </a:lnTo>
                    <a:lnTo>
                      <a:pt x="291" y="1323"/>
                    </a:lnTo>
                    <a:lnTo>
                      <a:pt x="291" y="1323"/>
                    </a:lnTo>
                    <a:lnTo>
                      <a:pt x="292" y="1323"/>
                    </a:lnTo>
                    <a:lnTo>
                      <a:pt x="292" y="1323"/>
                    </a:lnTo>
                    <a:lnTo>
                      <a:pt x="292" y="1323"/>
                    </a:lnTo>
                    <a:lnTo>
                      <a:pt x="293" y="1323"/>
                    </a:lnTo>
                  </a:path>
                </a:pathLst>
              </a:custGeom>
              <a:noFill/>
              <a:ln w="9525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50">
                <a:extLst>
                  <a:ext uri="{FF2B5EF4-FFF2-40B4-BE49-F238E27FC236}">
                    <a16:creationId xmlns:a16="http://schemas.microsoft.com/office/drawing/2014/main" id="{9B97AD09-9BBB-4610-88D7-5C5BA39C6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5895" y="4113281"/>
                <a:ext cx="206375" cy="1588"/>
              </a:xfrm>
              <a:custGeom>
                <a:avLst/>
                <a:gdLst>
                  <a:gd name="T0" fmla="*/ 2 w 130"/>
                  <a:gd name="T1" fmla="*/ 1 h 1"/>
                  <a:gd name="T2" fmla="*/ 4 w 130"/>
                  <a:gd name="T3" fmla="*/ 1 h 1"/>
                  <a:gd name="T4" fmla="*/ 6 w 130"/>
                  <a:gd name="T5" fmla="*/ 1 h 1"/>
                  <a:gd name="T6" fmla="*/ 8 w 130"/>
                  <a:gd name="T7" fmla="*/ 1 h 1"/>
                  <a:gd name="T8" fmla="*/ 10 w 130"/>
                  <a:gd name="T9" fmla="*/ 1 h 1"/>
                  <a:gd name="T10" fmla="*/ 12 w 130"/>
                  <a:gd name="T11" fmla="*/ 1 h 1"/>
                  <a:gd name="T12" fmla="*/ 14 w 130"/>
                  <a:gd name="T13" fmla="*/ 1 h 1"/>
                  <a:gd name="T14" fmla="*/ 16 w 130"/>
                  <a:gd name="T15" fmla="*/ 1 h 1"/>
                  <a:gd name="T16" fmla="*/ 19 w 130"/>
                  <a:gd name="T17" fmla="*/ 1 h 1"/>
                  <a:gd name="T18" fmla="*/ 21 w 130"/>
                  <a:gd name="T19" fmla="*/ 1 h 1"/>
                  <a:gd name="T20" fmla="*/ 23 w 130"/>
                  <a:gd name="T21" fmla="*/ 1 h 1"/>
                  <a:gd name="T22" fmla="*/ 25 w 130"/>
                  <a:gd name="T23" fmla="*/ 1 h 1"/>
                  <a:gd name="T24" fmla="*/ 27 w 130"/>
                  <a:gd name="T25" fmla="*/ 1 h 1"/>
                  <a:gd name="T26" fmla="*/ 29 w 130"/>
                  <a:gd name="T27" fmla="*/ 1 h 1"/>
                  <a:gd name="T28" fmla="*/ 31 w 130"/>
                  <a:gd name="T29" fmla="*/ 1 h 1"/>
                  <a:gd name="T30" fmla="*/ 33 w 130"/>
                  <a:gd name="T31" fmla="*/ 1 h 1"/>
                  <a:gd name="T32" fmla="*/ 36 w 130"/>
                  <a:gd name="T33" fmla="*/ 1 h 1"/>
                  <a:gd name="T34" fmla="*/ 38 w 130"/>
                  <a:gd name="T35" fmla="*/ 1 h 1"/>
                  <a:gd name="T36" fmla="*/ 40 w 130"/>
                  <a:gd name="T37" fmla="*/ 1 h 1"/>
                  <a:gd name="T38" fmla="*/ 42 w 130"/>
                  <a:gd name="T39" fmla="*/ 1 h 1"/>
                  <a:gd name="T40" fmla="*/ 44 w 130"/>
                  <a:gd name="T41" fmla="*/ 0 h 1"/>
                  <a:gd name="T42" fmla="*/ 46 w 130"/>
                  <a:gd name="T43" fmla="*/ 1 h 1"/>
                  <a:gd name="T44" fmla="*/ 48 w 130"/>
                  <a:gd name="T45" fmla="*/ 1 h 1"/>
                  <a:gd name="T46" fmla="*/ 51 w 130"/>
                  <a:gd name="T47" fmla="*/ 1 h 1"/>
                  <a:gd name="T48" fmla="*/ 52 w 130"/>
                  <a:gd name="T49" fmla="*/ 0 h 1"/>
                  <a:gd name="T50" fmla="*/ 54 w 130"/>
                  <a:gd name="T51" fmla="*/ 1 h 1"/>
                  <a:gd name="T52" fmla="*/ 56 w 130"/>
                  <a:gd name="T53" fmla="*/ 1 h 1"/>
                  <a:gd name="T54" fmla="*/ 59 w 130"/>
                  <a:gd name="T55" fmla="*/ 1 h 1"/>
                  <a:gd name="T56" fmla="*/ 61 w 130"/>
                  <a:gd name="T57" fmla="*/ 1 h 1"/>
                  <a:gd name="T58" fmla="*/ 63 w 130"/>
                  <a:gd name="T59" fmla="*/ 1 h 1"/>
                  <a:gd name="T60" fmla="*/ 65 w 130"/>
                  <a:gd name="T61" fmla="*/ 1 h 1"/>
                  <a:gd name="T62" fmla="*/ 67 w 130"/>
                  <a:gd name="T63" fmla="*/ 1 h 1"/>
                  <a:gd name="T64" fmla="*/ 69 w 130"/>
                  <a:gd name="T65" fmla="*/ 1 h 1"/>
                  <a:gd name="T66" fmla="*/ 71 w 130"/>
                  <a:gd name="T67" fmla="*/ 1 h 1"/>
                  <a:gd name="T68" fmla="*/ 73 w 130"/>
                  <a:gd name="T69" fmla="*/ 1 h 1"/>
                  <a:gd name="T70" fmla="*/ 76 w 130"/>
                  <a:gd name="T71" fmla="*/ 1 h 1"/>
                  <a:gd name="T72" fmla="*/ 78 w 130"/>
                  <a:gd name="T73" fmla="*/ 1 h 1"/>
                  <a:gd name="T74" fmla="*/ 80 w 130"/>
                  <a:gd name="T75" fmla="*/ 1 h 1"/>
                  <a:gd name="T76" fmla="*/ 82 w 130"/>
                  <a:gd name="T77" fmla="*/ 1 h 1"/>
                  <a:gd name="T78" fmla="*/ 84 w 130"/>
                  <a:gd name="T79" fmla="*/ 1 h 1"/>
                  <a:gd name="T80" fmla="*/ 86 w 130"/>
                  <a:gd name="T81" fmla="*/ 1 h 1"/>
                  <a:gd name="T82" fmla="*/ 88 w 130"/>
                  <a:gd name="T83" fmla="*/ 1 h 1"/>
                  <a:gd name="T84" fmla="*/ 90 w 130"/>
                  <a:gd name="T85" fmla="*/ 1 h 1"/>
                  <a:gd name="T86" fmla="*/ 93 w 130"/>
                  <a:gd name="T87" fmla="*/ 1 h 1"/>
                  <a:gd name="T88" fmla="*/ 95 w 130"/>
                  <a:gd name="T89" fmla="*/ 1 h 1"/>
                  <a:gd name="T90" fmla="*/ 97 w 130"/>
                  <a:gd name="T91" fmla="*/ 1 h 1"/>
                  <a:gd name="T92" fmla="*/ 99 w 130"/>
                  <a:gd name="T93" fmla="*/ 1 h 1"/>
                  <a:gd name="T94" fmla="*/ 101 w 130"/>
                  <a:gd name="T95" fmla="*/ 1 h 1"/>
                  <a:gd name="T96" fmla="*/ 103 w 130"/>
                  <a:gd name="T97" fmla="*/ 1 h 1"/>
                  <a:gd name="T98" fmla="*/ 105 w 130"/>
                  <a:gd name="T99" fmla="*/ 1 h 1"/>
                  <a:gd name="T100" fmla="*/ 107 w 130"/>
                  <a:gd name="T101" fmla="*/ 1 h 1"/>
                  <a:gd name="T102" fmla="*/ 110 w 130"/>
                  <a:gd name="T103" fmla="*/ 1 h 1"/>
                  <a:gd name="T104" fmla="*/ 112 w 130"/>
                  <a:gd name="T105" fmla="*/ 1 h 1"/>
                  <a:gd name="T106" fmla="*/ 114 w 130"/>
                  <a:gd name="T107" fmla="*/ 1 h 1"/>
                  <a:gd name="T108" fmla="*/ 116 w 130"/>
                  <a:gd name="T109" fmla="*/ 1 h 1"/>
                  <a:gd name="T110" fmla="*/ 118 w 130"/>
                  <a:gd name="T111" fmla="*/ 1 h 1"/>
                  <a:gd name="T112" fmla="*/ 120 w 130"/>
                  <a:gd name="T113" fmla="*/ 1 h 1"/>
                  <a:gd name="T114" fmla="*/ 122 w 130"/>
                  <a:gd name="T115" fmla="*/ 1 h 1"/>
                  <a:gd name="T116" fmla="*/ 124 w 130"/>
                  <a:gd name="T117" fmla="*/ 1 h 1"/>
                  <a:gd name="T118" fmla="*/ 127 w 130"/>
                  <a:gd name="T119" fmla="*/ 1 h 1"/>
                  <a:gd name="T120" fmla="*/ 129 w 130"/>
                  <a:gd name="T1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0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8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0" y="1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33" y="1"/>
                    </a:lnTo>
                    <a:lnTo>
                      <a:pt x="33" y="1"/>
                    </a:lnTo>
                    <a:lnTo>
                      <a:pt x="33" y="1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6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7" y="1"/>
                    </a:lnTo>
                    <a:lnTo>
                      <a:pt x="38" y="1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5" y="1"/>
                    </a:lnTo>
                    <a:lnTo>
                      <a:pt x="45" y="1"/>
                    </a:lnTo>
                    <a:lnTo>
                      <a:pt x="46" y="1"/>
                    </a:lnTo>
                    <a:lnTo>
                      <a:pt x="46" y="1"/>
                    </a:lnTo>
                    <a:lnTo>
                      <a:pt x="47" y="1"/>
                    </a:lnTo>
                    <a:lnTo>
                      <a:pt x="47" y="1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0" y="1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52" y="1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3" y="1"/>
                    </a:lnTo>
                    <a:lnTo>
                      <a:pt x="53" y="1"/>
                    </a:lnTo>
                    <a:lnTo>
                      <a:pt x="53" y="1"/>
                    </a:lnTo>
                    <a:lnTo>
                      <a:pt x="54" y="1"/>
                    </a:lnTo>
                    <a:lnTo>
                      <a:pt x="54" y="1"/>
                    </a:lnTo>
                    <a:lnTo>
                      <a:pt x="55" y="1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6" y="1"/>
                    </a:lnTo>
                    <a:lnTo>
                      <a:pt x="56" y="1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59" y="1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2" y="1"/>
                    </a:lnTo>
                    <a:lnTo>
                      <a:pt x="62" y="1"/>
                    </a:lnTo>
                    <a:lnTo>
                      <a:pt x="63" y="1"/>
                    </a:lnTo>
                    <a:lnTo>
                      <a:pt x="63" y="1"/>
                    </a:lnTo>
                    <a:lnTo>
                      <a:pt x="64" y="1"/>
                    </a:lnTo>
                    <a:lnTo>
                      <a:pt x="64" y="1"/>
                    </a:lnTo>
                    <a:lnTo>
                      <a:pt x="65" y="1"/>
                    </a:lnTo>
                    <a:lnTo>
                      <a:pt x="65" y="1"/>
                    </a:lnTo>
                    <a:lnTo>
                      <a:pt x="65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68" y="1"/>
                    </a:lnTo>
                    <a:lnTo>
                      <a:pt x="68" y="1"/>
                    </a:lnTo>
                    <a:lnTo>
                      <a:pt x="68" y="0"/>
                    </a:lnTo>
                    <a:lnTo>
                      <a:pt x="69" y="1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0" y="1"/>
                    </a:lnTo>
                    <a:lnTo>
                      <a:pt x="70" y="1"/>
                    </a:lnTo>
                    <a:lnTo>
                      <a:pt x="71" y="1"/>
                    </a:lnTo>
                    <a:lnTo>
                      <a:pt x="71" y="1"/>
                    </a:lnTo>
                    <a:lnTo>
                      <a:pt x="72" y="1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3" y="1"/>
                    </a:lnTo>
                    <a:lnTo>
                      <a:pt x="73" y="1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5" y="1"/>
                    </a:lnTo>
                    <a:lnTo>
                      <a:pt x="75" y="1"/>
                    </a:lnTo>
                    <a:lnTo>
                      <a:pt x="76" y="1"/>
                    </a:lnTo>
                    <a:lnTo>
                      <a:pt x="76" y="1"/>
                    </a:lnTo>
                    <a:lnTo>
                      <a:pt x="76" y="1"/>
                    </a:lnTo>
                    <a:lnTo>
                      <a:pt x="77" y="1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8" y="1"/>
                    </a:lnTo>
                    <a:lnTo>
                      <a:pt x="79" y="1"/>
                    </a:lnTo>
                    <a:lnTo>
                      <a:pt x="79" y="1"/>
                    </a:lnTo>
                    <a:lnTo>
                      <a:pt x="79" y="1"/>
                    </a:lnTo>
                    <a:lnTo>
                      <a:pt x="80" y="1"/>
                    </a:lnTo>
                    <a:lnTo>
                      <a:pt x="80" y="1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2" y="1"/>
                    </a:lnTo>
                    <a:lnTo>
                      <a:pt x="82" y="1"/>
                    </a:lnTo>
                    <a:lnTo>
                      <a:pt x="82" y="1"/>
                    </a:lnTo>
                    <a:lnTo>
                      <a:pt x="83" y="1"/>
                    </a:lnTo>
                    <a:lnTo>
                      <a:pt x="83" y="1"/>
                    </a:lnTo>
                    <a:lnTo>
                      <a:pt x="84" y="1"/>
                    </a:lnTo>
                    <a:lnTo>
                      <a:pt x="84" y="1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7" y="1"/>
                    </a:lnTo>
                    <a:lnTo>
                      <a:pt x="87" y="1"/>
                    </a:lnTo>
                    <a:lnTo>
                      <a:pt x="87" y="1"/>
                    </a:lnTo>
                    <a:lnTo>
                      <a:pt x="88" y="1"/>
                    </a:lnTo>
                    <a:lnTo>
                      <a:pt x="88" y="1"/>
                    </a:lnTo>
                    <a:lnTo>
                      <a:pt x="89" y="1"/>
                    </a:lnTo>
                    <a:lnTo>
                      <a:pt x="89" y="1"/>
                    </a:lnTo>
                    <a:lnTo>
                      <a:pt x="90" y="1"/>
                    </a:lnTo>
                    <a:lnTo>
                      <a:pt x="90" y="1"/>
                    </a:lnTo>
                    <a:lnTo>
                      <a:pt x="90" y="1"/>
                    </a:lnTo>
                    <a:lnTo>
                      <a:pt x="91" y="1"/>
                    </a:lnTo>
                    <a:lnTo>
                      <a:pt x="91" y="1"/>
                    </a:lnTo>
                    <a:lnTo>
                      <a:pt x="92" y="1"/>
                    </a:lnTo>
                    <a:lnTo>
                      <a:pt x="92" y="1"/>
                    </a:lnTo>
                    <a:lnTo>
                      <a:pt x="93" y="1"/>
                    </a:lnTo>
                    <a:lnTo>
                      <a:pt x="93" y="1"/>
                    </a:lnTo>
                    <a:lnTo>
                      <a:pt x="93" y="1"/>
                    </a:lnTo>
                    <a:lnTo>
                      <a:pt x="94" y="1"/>
                    </a:lnTo>
                    <a:lnTo>
                      <a:pt x="94" y="1"/>
                    </a:lnTo>
                    <a:lnTo>
                      <a:pt x="95" y="1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6" y="1"/>
                    </a:lnTo>
                    <a:lnTo>
                      <a:pt x="96" y="1"/>
                    </a:lnTo>
                    <a:lnTo>
                      <a:pt x="97" y="1"/>
                    </a:lnTo>
                    <a:lnTo>
                      <a:pt x="97" y="1"/>
                    </a:lnTo>
                    <a:lnTo>
                      <a:pt x="98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99" y="1"/>
                    </a:lnTo>
                    <a:lnTo>
                      <a:pt x="99" y="1"/>
                    </a:lnTo>
                    <a:lnTo>
                      <a:pt x="100" y="1"/>
                    </a:lnTo>
                    <a:lnTo>
                      <a:pt x="100" y="1"/>
                    </a:lnTo>
                    <a:lnTo>
                      <a:pt x="101" y="1"/>
                    </a:lnTo>
                    <a:lnTo>
                      <a:pt x="101" y="1"/>
                    </a:lnTo>
                    <a:lnTo>
                      <a:pt x="102" y="1"/>
                    </a:lnTo>
                    <a:lnTo>
                      <a:pt x="102" y="1"/>
                    </a:lnTo>
                    <a:lnTo>
                      <a:pt x="102" y="1"/>
                    </a:lnTo>
                    <a:lnTo>
                      <a:pt x="103" y="1"/>
                    </a:lnTo>
                    <a:lnTo>
                      <a:pt x="103" y="1"/>
                    </a:lnTo>
                    <a:lnTo>
                      <a:pt x="104" y="1"/>
                    </a:lnTo>
                    <a:lnTo>
                      <a:pt x="104" y="1"/>
                    </a:lnTo>
                    <a:lnTo>
                      <a:pt x="105" y="1"/>
                    </a:lnTo>
                    <a:lnTo>
                      <a:pt x="105" y="1"/>
                    </a:lnTo>
                    <a:lnTo>
                      <a:pt x="105" y="1"/>
                    </a:lnTo>
                    <a:lnTo>
                      <a:pt x="106" y="1"/>
                    </a:lnTo>
                    <a:lnTo>
                      <a:pt x="106" y="1"/>
                    </a:lnTo>
                    <a:lnTo>
                      <a:pt x="107" y="1"/>
                    </a:lnTo>
                    <a:lnTo>
                      <a:pt x="107" y="1"/>
                    </a:lnTo>
                    <a:lnTo>
                      <a:pt x="107" y="1"/>
                    </a:lnTo>
                    <a:lnTo>
                      <a:pt x="108" y="1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09" y="1"/>
                    </a:lnTo>
                    <a:lnTo>
                      <a:pt x="110" y="1"/>
                    </a:lnTo>
                    <a:lnTo>
                      <a:pt x="110" y="1"/>
                    </a:lnTo>
                    <a:lnTo>
                      <a:pt x="110" y="1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112" y="1"/>
                    </a:lnTo>
                    <a:lnTo>
                      <a:pt x="112" y="1"/>
                    </a:lnTo>
                    <a:lnTo>
                      <a:pt x="113" y="1"/>
                    </a:lnTo>
                    <a:lnTo>
                      <a:pt x="113" y="1"/>
                    </a:lnTo>
                    <a:lnTo>
                      <a:pt x="113" y="1"/>
                    </a:lnTo>
                    <a:lnTo>
                      <a:pt x="114" y="1"/>
                    </a:lnTo>
                    <a:lnTo>
                      <a:pt x="114" y="1"/>
                    </a:lnTo>
                    <a:lnTo>
                      <a:pt x="115" y="1"/>
                    </a:lnTo>
                    <a:lnTo>
                      <a:pt x="115" y="1"/>
                    </a:lnTo>
                    <a:lnTo>
                      <a:pt x="116" y="1"/>
                    </a:lnTo>
                    <a:lnTo>
                      <a:pt x="116" y="1"/>
                    </a:lnTo>
                    <a:lnTo>
                      <a:pt x="116" y="1"/>
                    </a:lnTo>
                    <a:lnTo>
                      <a:pt x="117" y="1"/>
                    </a:lnTo>
                    <a:lnTo>
                      <a:pt x="117" y="1"/>
                    </a:lnTo>
                    <a:lnTo>
                      <a:pt x="118" y="1"/>
                    </a:lnTo>
                    <a:lnTo>
                      <a:pt x="118" y="1"/>
                    </a:lnTo>
                    <a:lnTo>
                      <a:pt x="119" y="1"/>
                    </a:lnTo>
                    <a:lnTo>
                      <a:pt x="119" y="1"/>
                    </a:lnTo>
                    <a:lnTo>
                      <a:pt x="119" y="1"/>
                    </a:lnTo>
                    <a:lnTo>
                      <a:pt x="120" y="1"/>
                    </a:lnTo>
                    <a:lnTo>
                      <a:pt x="120" y="1"/>
                    </a:lnTo>
                    <a:lnTo>
                      <a:pt x="121" y="1"/>
                    </a:lnTo>
                    <a:lnTo>
                      <a:pt x="121" y="1"/>
                    </a:lnTo>
                    <a:lnTo>
                      <a:pt x="122" y="1"/>
                    </a:lnTo>
                    <a:lnTo>
                      <a:pt x="122" y="1"/>
                    </a:lnTo>
                    <a:lnTo>
                      <a:pt x="122" y="1"/>
                    </a:lnTo>
                    <a:lnTo>
                      <a:pt x="123" y="1"/>
                    </a:lnTo>
                    <a:lnTo>
                      <a:pt x="123" y="1"/>
                    </a:lnTo>
                    <a:lnTo>
                      <a:pt x="124" y="1"/>
                    </a:lnTo>
                    <a:lnTo>
                      <a:pt x="124" y="0"/>
                    </a:lnTo>
                    <a:lnTo>
                      <a:pt x="124" y="1"/>
                    </a:lnTo>
                    <a:lnTo>
                      <a:pt x="125" y="1"/>
                    </a:lnTo>
                    <a:lnTo>
                      <a:pt x="125" y="1"/>
                    </a:lnTo>
                    <a:lnTo>
                      <a:pt x="126" y="1"/>
                    </a:lnTo>
                    <a:lnTo>
                      <a:pt x="126" y="1"/>
                    </a:lnTo>
                    <a:lnTo>
                      <a:pt x="127" y="1"/>
                    </a:lnTo>
                    <a:lnTo>
                      <a:pt x="127" y="1"/>
                    </a:lnTo>
                    <a:lnTo>
                      <a:pt x="127" y="1"/>
                    </a:lnTo>
                    <a:lnTo>
                      <a:pt x="128" y="1"/>
                    </a:lnTo>
                    <a:lnTo>
                      <a:pt x="128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30" y="1"/>
                    </a:lnTo>
                    <a:lnTo>
                      <a:pt x="130" y="1"/>
                    </a:lnTo>
                    <a:lnTo>
                      <a:pt x="130" y="1"/>
                    </a:lnTo>
                  </a:path>
                </a:pathLst>
              </a:custGeom>
              <a:noFill/>
              <a:ln w="9525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5" name="Rectangle 506">
              <a:extLst>
                <a:ext uri="{FF2B5EF4-FFF2-40B4-BE49-F238E27FC236}">
                  <a16:creationId xmlns:a16="http://schemas.microsoft.com/office/drawing/2014/main" id="{BF43AED2-D234-4BF2-A466-91CF9301B4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091265" y="2863901"/>
              <a:ext cx="94256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000" b="1" dirty="0">
                  <a:solidFill>
                    <a:srgbClr val="000000"/>
                  </a:solidFill>
                </a:rPr>
                <a:t>i</a:t>
              </a:r>
              <a:r>
                <a:rPr kumimoji="0" lang="en-US" altLang="en-US" sz="10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ntensity (x10</a:t>
              </a:r>
              <a:r>
                <a:rPr lang="en-US" altLang="en-US" sz="1000" b="1" baseline="30000" dirty="0">
                  <a:solidFill>
                    <a:srgbClr val="000000"/>
                  </a:solidFill>
                </a:rPr>
                <a:t>5</a:t>
              </a:r>
              <a:r>
                <a:rPr kumimoji="0" lang="en-US" altLang="en-US" sz="1000" b="1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)</a:t>
              </a:r>
              <a:r>
                <a:rPr kumimoji="0" lang="en-US" altLang="en-US" sz="10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FD790824-30E3-41F1-884F-15A5B0C20C67}"/>
                </a:ext>
              </a:extLst>
            </p:cNvPr>
            <p:cNvSpPr txBox="1"/>
            <p:nvPr/>
          </p:nvSpPr>
          <p:spPr>
            <a:xfrm>
              <a:off x="7127670" y="1937463"/>
              <a:ext cx="41736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423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9838874B-60E1-46A6-B4B1-A07B353EC673}"/>
                </a:ext>
              </a:extLst>
            </p:cNvPr>
            <p:cNvSpPr txBox="1"/>
            <p:nvPr/>
          </p:nvSpPr>
          <p:spPr>
            <a:xfrm>
              <a:off x="6821634" y="1720056"/>
              <a:ext cx="9692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-AMPP</a:t>
              </a:r>
            </a:p>
          </p:txBody>
        </p:sp>
        <p:sp>
          <p:nvSpPr>
            <p:cNvPr id="188" name="Rectangle 511">
              <a:extLst>
                <a:ext uri="{FF2B5EF4-FFF2-40B4-BE49-F238E27FC236}">
                  <a16:creationId xmlns:a16="http://schemas.microsoft.com/office/drawing/2014/main" id="{76CB1B77-E54F-4150-9780-03D99B4E4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8321" y="4402273"/>
              <a:ext cx="296024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000" b="1" dirty="0">
                  <a:solidFill>
                    <a:srgbClr val="000000"/>
                  </a:solidFill>
                </a:rPr>
                <a:t>mass-to-charge ratio (m/z)</a:t>
              </a:r>
              <a:endParaRPr kumimoji="0" lang="en-US" altLang="en-US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0929885D-5D07-41D7-8B74-7836DC9DD122}"/>
              </a:ext>
            </a:extLst>
          </p:cNvPr>
          <p:cNvSpPr txBox="1"/>
          <p:nvPr/>
        </p:nvSpPr>
        <p:spPr>
          <a:xfrm>
            <a:off x="3510437" y="2698167"/>
            <a:ext cx="1253797" cy="293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fragmentation</a:t>
            </a:r>
          </a:p>
        </p:txBody>
      </p: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71F35A38-CF5E-4D1D-A553-3BDDDE55346F}"/>
              </a:ext>
            </a:extLst>
          </p:cNvPr>
          <p:cNvCxnSpPr/>
          <p:nvPr/>
        </p:nvCxnSpPr>
        <p:spPr>
          <a:xfrm>
            <a:off x="3321438" y="3007315"/>
            <a:ext cx="1554480" cy="0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1" name="Recorded Sound" descr="Volume">
            <a:hlinkClick r:id="" action="ppaction://media"/>
            <a:extLst>
              <a:ext uri="{FF2B5EF4-FFF2-40B4-BE49-F238E27FC236}">
                <a16:creationId xmlns:a16="http://schemas.microsoft.com/office/drawing/2014/main" id="{C67017AF-9BB7-420B-BB1F-D3463A11F4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3800" end="246893.5147"/>
                  <p14:bmkLst>
                    <p14:bmk name="Bookmark 1" time="17579.9915"/>
                    <p14:bmk name="Bookmark 2" time="34269.9411"/>
                    <p14:bmk name="Bookmark 3" time="88626.1916"/>
                    <p14:bmk name="Bookmark 4" time="93636.1824"/>
                    <p14:bmk name="Bookmark 5" time="141126.0962"/>
                    <p14:bmk name="Bookmark 6" time="186775.994"/>
                    <p14:bmk name="Bookmark 7" time="263415.8147"/>
                    <p14:bmk name="Bookmark 8" time="283605.7762"/>
                    <p14:bmk name="Bookmark 9" time="301045.7441"/>
                    <p14:bmk name="Bookmark 10" time="325125.6807"/>
                  </p14:bmkLst>
                </p14:media>
              </p:ext>
            </p:ext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1009" y="423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2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1368"/>
    </mc:Choice>
    <mc:Fallback xmlns="">
      <p:transition advTm="31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1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21"/>
        <p14:stopEvt time="31331" objId="121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30298A-0F1C-6147-ABD6-8E8B623D0F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CE-MS allows the efficient separation, quantification and identification of fatty acids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Sample processing is essential to overcome solubility and detection issues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Future work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optimization of sample processing procedures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verification and validation of the method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of ocean world analogue samples</a:t>
            </a:r>
          </a:p>
          <a:p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r>
              <a:rPr lang="en-US" sz="1400" dirty="0"/>
              <a:t>This research project is funded by the JPL Next program</a:t>
            </a:r>
          </a:p>
          <a:p>
            <a:endParaRPr lang="en-US" sz="900" dirty="0"/>
          </a:p>
          <a:p>
            <a:r>
              <a:rPr lang="en-US" sz="1400" dirty="0"/>
              <a:t>contact: miranda.g.kok@jpl.nasa.gov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CCF47-63E8-6A4F-BBC4-53DE36AF81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  <a:p>
            <a:endParaRPr lang="en-US" dirty="0"/>
          </a:p>
        </p:txBody>
      </p:sp>
      <p:pic>
        <p:nvPicPr>
          <p:cNvPr id="4" name="Recorded Sound" descr="Volume">
            <a:hlinkClick r:id="" action="ppaction://media"/>
            <a:extLst>
              <a:ext uri="{FF2B5EF4-FFF2-40B4-BE49-F238E27FC236}">
                <a16:creationId xmlns:a16="http://schemas.microsoft.com/office/drawing/2014/main" id="{FEE18103-191B-4465-A91C-0630746D97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4600" end="206691.5147"/>
                  <p14:bmkLst>
                    <p14:bmk name="Bookmark 1" time="17579.9915"/>
                    <p14:bmk name="Bookmark 2" time="34269.9411"/>
                    <p14:bmk name="Bookmark 3" time="88626.1916"/>
                    <p14:bmk name="Bookmark 4" time="93636.1824"/>
                    <p14:bmk name="Bookmark 5" time="141126.0962"/>
                    <p14:bmk name="Bookmark 6" time="186775.994"/>
                    <p14:bmk name="Bookmark 7" time="263415.8147"/>
                    <p14:bmk name="Bookmark 8" time="283605.7762"/>
                    <p14:bmk name="Bookmark 9" time="301045.7441"/>
                    <p14:bmk name="Bookmark 10" time="325125.6807"/>
                  </p14:bmkLst>
                </p14:media>
              </p:ext>
            </p:ext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1009" y="423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7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corded Sound" descr="Volume">
            <a:hlinkClick r:id="" action="ppaction://media"/>
            <a:extLst>
              <a:ext uri="{FF2B5EF4-FFF2-40B4-BE49-F238E27FC236}">
                <a16:creationId xmlns:a16="http://schemas.microsoft.com/office/drawing/2014/main" id="{420DB707-932A-4834-968E-D429E1FA7D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20" end="537893.5147000001"/>
                  <p14:bmkLst>
                    <p14:bmk name="Bookmark 1" time="17579.9915"/>
                    <p14:bmk name="Bookmark 2" time="34269.9411"/>
                    <p14:bmk name="Bookmark 3" time="88626.1916"/>
                    <p14:bmk name="Bookmark 4" time="93636.1824"/>
                    <p14:bmk name="Bookmark 5" time="141126.0962"/>
                    <p14:bmk name="Bookmark 6" time="186775.994"/>
                    <p14:bmk name="Bookmark 7" time="263415.8147"/>
                    <p14:bmk name="Bookmark 8" time="283605.7762"/>
                    <p14:bmk name="Bookmark 9" time="301045.7441"/>
                    <p14:bmk name="Bookmark 10" time="325125.6807"/>
                  </p14:bmkLst>
                </p14:media>
              </p:ext>
            </p:ext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1009" y="423562"/>
            <a:ext cx="609600" cy="6096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25C0CB-854E-CC49-A097-575C871E23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7115" y="1571687"/>
            <a:ext cx="8454602" cy="329262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The ultimate goal of the OWLS project is to built the first integrated, portable instrument capable to search for life in ocean worlds at the level of cells and molecules</a:t>
            </a:r>
          </a:p>
          <a:p>
            <a:pPr>
              <a:lnSpc>
                <a:spcPct val="150000"/>
              </a:lnSpc>
            </a:pPr>
            <a:endParaRPr lang="en-US" b="1" dirty="0"/>
          </a:p>
          <a:p>
            <a:pPr>
              <a:lnSpc>
                <a:spcPct val="150000"/>
              </a:lnSpc>
            </a:pPr>
            <a:r>
              <a:rPr lang="en-US" b="1" dirty="0"/>
              <a:t>     </a:t>
            </a:r>
            <a:r>
              <a:rPr lang="en-US" b="1" dirty="0">
                <a:solidFill>
                  <a:srgbClr val="990000"/>
                </a:solidFill>
              </a:rPr>
              <a:t>building and testing of hardware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990000"/>
                </a:solidFill>
              </a:rPr>
              <a:t>     development of analytical methodologies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990000"/>
                </a:solidFill>
              </a:rPr>
              <a:t>     demonstration of its functionality in field trips</a:t>
            </a:r>
          </a:p>
          <a:p>
            <a:pPr>
              <a:lnSpc>
                <a:spcPct val="150000"/>
              </a:lnSpc>
            </a:pPr>
            <a:endParaRPr lang="en-US" b="1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Ocean Worlds Life Surveyor (OWLS)</a:t>
            </a:r>
          </a:p>
        </p:txBody>
      </p:sp>
      <p:pic>
        <p:nvPicPr>
          <p:cNvPr id="484" name="Picture 483">
            <a:extLst>
              <a:ext uri="{FF2B5EF4-FFF2-40B4-BE49-F238E27FC236}">
                <a16:creationId xmlns:a16="http://schemas.microsoft.com/office/drawing/2014/main" id="{C345927E-F85D-4406-A236-41CD55AA11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59" b="72412" l="3609" r="96174">
                        <a14:foregroundMark x1="7042" y1="47997" x2="4933" y2="55018"/>
                        <a14:foregroundMark x1="9718" y1="39090" x2="7063" y2="47927"/>
                        <a14:foregroundMark x1="4162" y1="67031" x2="6478" y2="71471"/>
                        <a14:foregroundMark x1="6478" y1="71471" x2="33391" y2="73000"/>
                        <a14:foregroundMark x1="33391" y1="73000" x2="90565" y2="70294"/>
                        <a14:foregroundMark x1="90565" y1="70294" x2="95870" y2="70882"/>
                        <a14:foregroundMark x1="95870" y1="70882" x2="95043" y2="55647"/>
                        <a14:foregroundMark x1="95043" y1="55647" x2="89957" y2="39353"/>
                        <a14:foregroundMark x1="6699" y1="47784" x2="5402" y2="55168"/>
                        <a14:foregroundMark x1="4224" y1="70351" x2="5435" y2="74118"/>
                        <a14:foregroundMark x1="5435" y1="74118" x2="37826" y2="75000"/>
                        <a14:foregroundMark x1="37826" y1="75000" x2="48435" y2="74412"/>
                        <a14:foregroundMark x1="48435" y1="74412" x2="83826" y2="75882"/>
                        <a14:foregroundMark x1="83826" y1="75882" x2="95478" y2="72412"/>
                        <a14:foregroundMark x1="95478" y1="72412" x2="96217" y2="68000"/>
                        <a14:foregroundMark x1="6640" y1="47761" x2="3787" y2="67588"/>
                        <a14:foregroundMark x1="4393" y1="69321" x2="7043" y2="71000"/>
                        <a14:backgroundMark x1="4696" y1="54941" x2="3478" y2="61765"/>
                        <a14:backgroundMark x1="3478" y1="61765" x2="4304" y2="55588"/>
                        <a14:backgroundMark x1="3826" y1="60882" x2="3348" y2="68118"/>
                        <a14:backgroundMark x1="3348" y1="68118" x2="3609" y2="63471"/>
                        <a14:backgroundMark x1="3435" y1="67588" x2="3435" y2="68000"/>
                        <a14:backgroundMark x1="6957" y1="44882" x2="6348" y2="47647"/>
                        <a14:backgroundMark x1="9870" y1="37882" x2="9391" y2="38824"/>
                        <a14:backgroundMark x1="3435" y1="68118" x2="3826" y2="70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8" t="-1" r="16288" b="29257"/>
          <a:stretch/>
        </p:blipFill>
        <p:spPr>
          <a:xfrm rot="20934538">
            <a:off x="3813221" y="1978595"/>
            <a:ext cx="5474164" cy="3638720"/>
          </a:xfrm>
          <a:custGeom>
            <a:avLst/>
            <a:gdLst>
              <a:gd name="connsiteX0" fmla="*/ 2229832 w 5474164"/>
              <a:gd name="connsiteY0" fmla="*/ 0 h 3638720"/>
              <a:gd name="connsiteX1" fmla="*/ 5474164 w 5474164"/>
              <a:gd name="connsiteY1" fmla="*/ 635985 h 3638720"/>
              <a:gd name="connsiteX2" fmla="*/ 5474164 w 5474164"/>
              <a:gd name="connsiteY2" fmla="*/ 1339741 h 3638720"/>
              <a:gd name="connsiteX3" fmla="*/ 5023496 w 5474164"/>
              <a:gd name="connsiteY3" fmla="*/ 3638720 h 3638720"/>
              <a:gd name="connsiteX4" fmla="*/ 0 w 5474164"/>
              <a:gd name="connsiteY4" fmla="*/ 2653966 h 3638720"/>
              <a:gd name="connsiteX5" fmla="*/ 0 w 5474164"/>
              <a:gd name="connsiteY5" fmla="*/ 2645993 h 3638720"/>
              <a:gd name="connsiteX6" fmla="*/ 518693 w 5474164"/>
              <a:gd name="connsiteY6" fmla="*/ 0 h 363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74164" h="3638720">
                <a:moveTo>
                  <a:pt x="2229832" y="0"/>
                </a:moveTo>
                <a:lnTo>
                  <a:pt x="5474164" y="635985"/>
                </a:lnTo>
                <a:lnTo>
                  <a:pt x="5474164" y="1339741"/>
                </a:lnTo>
                <a:lnTo>
                  <a:pt x="5023496" y="3638720"/>
                </a:lnTo>
                <a:lnTo>
                  <a:pt x="0" y="2653966"/>
                </a:lnTo>
                <a:lnTo>
                  <a:pt x="0" y="2645993"/>
                </a:lnTo>
                <a:lnTo>
                  <a:pt x="518693" y="0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48B02E-BCCD-408D-895C-583C5B244E8D}"/>
              </a:ext>
            </a:extLst>
          </p:cNvPr>
          <p:cNvSpPr txBox="1"/>
          <p:nvPr/>
        </p:nvSpPr>
        <p:spPr>
          <a:xfrm>
            <a:off x="7969727" y="4771975"/>
            <a:ext cx="8819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600" dirty="0">
                <a:solidFill>
                  <a:schemeClr val="bg1"/>
                </a:solidFill>
                <a:latin typeface="Tahoma" panose="020B0604030504040204" pitchFamily="34" charset="0"/>
              </a:rPr>
              <a:t>Image: NASA/JPL</a:t>
            </a:r>
          </a:p>
        </p:txBody>
      </p: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3392465B-C79A-48FB-AF31-FF110FD909A3}"/>
              </a:ext>
            </a:extLst>
          </p:cNvPr>
          <p:cNvGrpSpPr/>
          <p:nvPr/>
        </p:nvGrpSpPr>
        <p:grpSpPr>
          <a:xfrm>
            <a:off x="5200627" y="3762782"/>
            <a:ext cx="1067555" cy="526255"/>
            <a:chOff x="5200627" y="3762782"/>
            <a:chExt cx="1067555" cy="52625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DC2FCE1-62BE-4A1A-8A76-3D86049D6937}"/>
                </a:ext>
              </a:extLst>
            </p:cNvPr>
            <p:cNvGrpSpPr>
              <a:grpSpLocks noChangeAspect="1"/>
            </p:cNvGrpSpPr>
            <p:nvPr/>
          </p:nvGrpSpPr>
          <p:grpSpPr>
            <a:xfrm rot="2753276">
              <a:off x="5436484" y="3610456"/>
              <a:ext cx="442724" cy="914438"/>
              <a:chOff x="4947358" y="2057400"/>
              <a:chExt cx="1371600" cy="2833028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509C62D-91F6-4EC4-A328-5C8D348C2C71}"/>
                  </a:ext>
                </a:extLst>
              </p:cNvPr>
              <p:cNvSpPr/>
              <p:nvPr/>
            </p:nvSpPr>
            <p:spPr>
              <a:xfrm>
                <a:off x="4947358" y="2057400"/>
                <a:ext cx="1371600" cy="1371600"/>
              </a:xfrm>
              <a:prstGeom prst="ellipse">
                <a:avLst/>
              </a:prstGeom>
              <a:noFill/>
              <a:ln w="444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3A3D9A8-A1A9-4EA6-9A0A-93EC761781B3}"/>
                  </a:ext>
                </a:extLst>
              </p:cNvPr>
              <p:cNvSpPr/>
              <p:nvPr/>
            </p:nvSpPr>
            <p:spPr>
              <a:xfrm>
                <a:off x="5547433" y="3429000"/>
                <a:ext cx="171450" cy="137160"/>
              </a:xfrm>
              <a:prstGeom prst="rect">
                <a:avLst/>
              </a:prstGeom>
              <a:solidFill>
                <a:srgbClr val="2F52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330D2558-B5FD-4DE2-98BB-F9B7142C6327}"/>
                  </a:ext>
                </a:extLst>
              </p:cNvPr>
              <p:cNvSpPr/>
              <p:nvPr/>
            </p:nvSpPr>
            <p:spPr>
              <a:xfrm>
                <a:off x="5452012" y="3518828"/>
                <a:ext cx="373307" cy="13716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B0464EF-88BE-42ED-8297-78E4552B5C08}"/>
                </a:ext>
              </a:extLst>
            </p:cNvPr>
            <p:cNvSpPr txBox="1"/>
            <p:nvPr/>
          </p:nvSpPr>
          <p:spPr>
            <a:xfrm rot="2520000">
              <a:off x="5386192" y="3762782"/>
              <a:ext cx="881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sz="6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search </a:t>
              </a:r>
            </a:p>
            <a:p>
              <a:pPr algn="ctr">
                <a:spcBef>
                  <a:spcPct val="0"/>
                </a:spcBef>
              </a:pPr>
              <a:r>
                <a:rPr lang="en-US" altLang="en-US" sz="6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for life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273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7175"/>
    </mc:Choice>
    <mc:Fallback xmlns="">
      <p:transition advClick="0" advTm="17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1"/>
        <p14:stopEvt time="16472" objId="11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6618E9A-4BE6-49E9-90A6-5A717C456DCB}"/>
              </a:ext>
            </a:extLst>
          </p:cNvPr>
          <p:cNvGrpSpPr/>
          <p:nvPr/>
        </p:nvGrpSpPr>
        <p:grpSpPr>
          <a:xfrm>
            <a:off x="-136609" y="63401"/>
            <a:ext cx="5457217" cy="5427642"/>
            <a:chOff x="-136609" y="63401"/>
            <a:chExt cx="5457217" cy="5427642"/>
          </a:xfrm>
        </p:grpSpPr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6084C4E5-8FA9-4D30-9F70-4CA899F08DBD}"/>
                </a:ext>
              </a:extLst>
            </p:cNvPr>
            <p:cNvSpPr/>
            <p:nvPr/>
          </p:nvSpPr>
          <p:spPr>
            <a:xfrm rot="2753276">
              <a:off x="334915" y="63397"/>
              <a:ext cx="4985690" cy="4985697"/>
            </a:xfrm>
            <a:prstGeom prst="ellipse">
              <a:avLst/>
            </a:prstGeom>
            <a:noFill/>
            <a:ln w="444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5574714-0F8E-418B-9330-2F4C08086E82}"/>
                </a:ext>
              </a:extLst>
            </p:cNvPr>
            <p:cNvGrpSpPr/>
            <p:nvPr/>
          </p:nvGrpSpPr>
          <p:grpSpPr>
            <a:xfrm>
              <a:off x="-136609" y="74351"/>
              <a:ext cx="5444412" cy="5416692"/>
              <a:chOff x="-136609" y="74351"/>
              <a:chExt cx="5444412" cy="5416692"/>
            </a:xfrm>
          </p:grpSpPr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3AD74C62-7074-434D-AF76-E71D853DE20B}"/>
                  </a:ext>
                </a:extLst>
              </p:cNvPr>
              <p:cNvSpPr/>
              <p:nvPr/>
            </p:nvSpPr>
            <p:spPr>
              <a:xfrm rot="2753276">
                <a:off x="547359" y="4215661"/>
                <a:ext cx="623211" cy="498570"/>
              </a:xfrm>
              <a:prstGeom prst="rect">
                <a:avLst/>
              </a:prstGeom>
              <a:solidFill>
                <a:srgbClr val="2F528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Rectangle: Rounded Corners 240">
                <a:extLst>
                  <a:ext uri="{FF2B5EF4-FFF2-40B4-BE49-F238E27FC236}">
                    <a16:creationId xmlns:a16="http://schemas.microsoft.com/office/drawing/2014/main" id="{682E2830-F8C9-41DB-ACBF-7FAF8467339B}"/>
                  </a:ext>
                </a:extLst>
              </p:cNvPr>
              <p:cNvSpPr/>
              <p:nvPr/>
            </p:nvSpPr>
            <p:spPr>
              <a:xfrm rot="2753276">
                <a:off x="-228317" y="4225801"/>
                <a:ext cx="1356950" cy="1173534"/>
              </a:xfrm>
              <a:prstGeom prst="round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A7A53C7-C02C-4419-9EE4-D3D029FAA7D6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327" y="80507"/>
                <a:ext cx="4951476" cy="4951476"/>
              </a:xfrm>
              <a:prstGeom prst="ellipse">
                <a:avLst/>
              </a:prstGeom>
            </p:spPr>
          </p:pic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687DB50-08F3-408B-9D98-CC1A00DE233A}"/>
                  </a:ext>
                </a:extLst>
              </p:cNvPr>
              <p:cNvSpPr/>
              <p:nvPr/>
            </p:nvSpPr>
            <p:spPr>
              <a:xfrm>
                <a:off x="342875" y="74351"/>
                <a:ext cx="4964309" cy="4965734"/>
              </a:xfrm>
              <a:prstGeom prst="ellipse">
                <a:avLst/>
              </a:prstGeom>
              <a:solidFill>
                <a:sysClr val="window" lastClr="FFFFFF">
                  <a:alpha val="50000"/>
                </a:sys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6380129-FEC8-4AB4-85B6-5C89DC36100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367739">
                <a:off x="4181175" y="2915881"/>
                <a:ext cx="888352" cy="389699"/>
                <a:chOff x="3936347" y="5069844"/>
                <a:chExt cx="1736206" cy="815353"/>
              </a:xfrm>
            </p:grpSpPr>
            <p:cxnSp>
              <p:nvCxnSpPr>
                <p:cNvPr id="220" name="Straight Connector 219">
                  <a:extLst>
                    <a:ext uri="{FF2B5EF4-FFF2-40B4-BE49-F238E27FC236}">
                      <a16:creationId xmlns:a16="http://schemas.microsoft.com/office/drawing/2014/main" id="{D8DC3CC8-AB93-4B3D-A6AA-24972768DA46}"/>
                    </a:ext>
                  </a:extLst>
                </p:cNvPr>
                <p:cNvCxnSpPr/>
                <p:nvPr/>
              </p:nvCxnSpPr>
              <p:spPr>
                <a:xfrm>
                  <a:off x="4760496" y="5084478"/>
                  <a:ext cx="0" cy="39319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1" name="Straight Connector 220">
                  <a:extLst>
                    <a:ext uri="{FF2B5EF4-FFF2-40B4-BE49-F238E27FC236}">
                      <a16:creationId xmlns:a16="http://schemas.microsoft.com/office/drawing/2014/main" id="{DB32D333-9475-4F43-8322-2FE14DB178FB}"/>
                    </a:ext>
                  </a:extLst>
                </p:cNvPr>
                <p:cNvCxnSpPr/>
                <p:nvPr/>
              </p:nvCxnSpPr>
              <p:spPr>
                <a:xfrm>
                  <a:off x="4760496" y="5479902"/>
                  <a:ext cx="0" cy="39319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4472C4">
                      <a:lumMod val="40000"/>
                      <a:lumOff val="6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2" name="Straight Connector 221">
                  <a:extLst>
                    <a:ext uri="{FF2B5EF4-FFF2-40B4-BE49-F238E27FC236}">
                      <a16:creationId xmlns:a16="http://schemas.microsoft.com/office/drawing/2014/main" id="{9EEA29B5-935A-4391-A74E-8A24B4180EA8}"/>
                    </a:ext>
                  </a:extLst>
                </p:cNvPr>
                <p:cNvCxnSpPr/>
                <p:nvPr/>
              </p:nvCxnSpPr>
              <p:spPr>
                <a:xfrm>
                  <a:off x="5399536" y="5202237"/>
                  <a:ext cx="0" cy="27432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4472C4">
                      <a:lumMod val="40000"/>
                      <a:lumOff val="6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3" name="Straight Connector 222">
                  <a:extLst>
                    <a:ext uri="{FF2B5EF4-FFF2-40B4-BE49-F238E27FC236}">
                      <a16:creationId xmlns:a16="http://schemas.microsoft.com/office/drawing/2014/main" id="{66046C24-EEAA-43DA-81CD-0F2C6655FFE3}"/>
                    </a:ext>
                  </a:extLst>
                </p:cNvPr>
                <p:cNvCxnSpPr/>
                <p:nvPr/>
              </p:nvCxnSpPr>
              <p:spPr>
                <a:xfrm>
                  <a:off x="5399536" y="5478938"/>
                  <a:ext cx="0" cy="27432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4" name="Straight Connector 223">
                  <a:extLst>
                    <a:ext uri="{FF2B5EF4-FFF2-40B4-BE49-F238E27FC236}">
                      <a16:creationId xmlns:a16="http://schemas.microsoft.com/office/drawing/2014/main" id="{66393705-1E96-4C62-B49A-D1B02821A697}"/>
                    </a:ext>
                  </a:extLst>
                </p:cNvPr>
                <p:cNvCxnSpPr/>
                <p:nvPr/>
              </p:nvCxnSpPr>
              <p:spPr>
                <a:xfrm>
                  <a:off x="4959516" y="5203839"/>
                  <a:ext cx="0" cy="27432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44546A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9EF19D37-C5FA-49E3-95AF-F01E1AB25422}"/>
                    </a:ext>
                  </a:extLst>
                </p:cNvPr>
                <p:cNvCxnSpPr/>
                <p:nvPr/>
              </p:nvCxnSpPr>
              <p:spPr>
                <a:xfrm>
                  <a:off x="4959516" y="5478938"/>
                  <a:ext cx="0" cy="27432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009BD2"/>
                  </a:solidFill>
                  <a:prstDash val="solid"/>
                  <a:miter lim="800000"/>
                </a:ln>
                <a:effectLst/>
              </p:spPr>
            </p:cxnSp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5833ED02-DE8F-42DC-B2A6-4ED1C37A1EF7}"/>
                    </a:ext>
                  </a:extLst>
                </p:cNvPr>
                <p:cNvGrpSpPr/>
                <p:nvPr/>
              </p:nvGrpSpPr>
              <p:grpSpPr>
                <a:xfrm flipV="1">
                  <a:off x="4566796" y="5201847"/>
                  <a:ext cx="0" cy="549419"/>
                  <a:chOff x="4588133" y="5202237"/>
                  <a:chExt cx="0" cy="549419"/>
                </a:xfrm>
              </p:grpSpPr>
              <p:cxnSp>
                <p:nvCxnSpPr>
                  <p:cNvPr id="237" name="Straight Connector 236">
                    <a:extLst>
                      <a:ext uri="{FF2B5EF4-FFF2-40B4-BE49-F238E27FC236}">
                        <a16:creationId xmlns:a16="http://schemas.microsoft.com/office/drawing/2014/main" id="{540E5677-570B-40F2-BFD2-1E1318480138}"/>
                      </a:ext>
                    </a:extLst>
                  </p:cNvPr>
                  <p:cNvCxnSpPr/>
                  <p:nvPr/>
                </p:nvCxnSpPr>
                <p:spPr>
                  <a:xfrm>
                    <a:off x="4588133" y="5202237"/>
                    <a:ext cx="0" cy="274320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44546A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238" name="Straight Connector 237">
                    <a:extLst>
                      <a:ext uri="{FF2B5EF4-FFF2-40B4-BE49-F238E27FC236}">
                        <a16:creationId xmlns:a16="http://schemas.microsoft.com/office/drawing/2014/main" id="{D46F846A-C8B3-4EE7-AFD5-D6DC230D9C09}"/>
                      </a:ext>
                    </a:extLst>
                  </p:cNvPr>
                  <p:cNvCxnSpPr/>
                  <p:nvPr/>
                </p:nvCxnSpPr>
                <p:spPr>
                  <a:xfrm>
                    <a:off x="4588133" y="5477336"/>
                    <a:ext cx="0" cy="274320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009BD2"/>
                    </a:solidFill>
                    <a:prstDash val="solid"/>
                    <a:miter lim="800000"/>
                  </a:ln>
                  <a:effectLst/>
                </p:spPr>
              </p:cxnSp>
            </p:grpSp>
            <p:cxnSp>
              <p:nvCxnSpPr>
                <p:cNvPr id="227" name="Straight Connector 226">
                  <a:extLst>
                    <a:ext uri="{FF2B5EF4-FFF2-40B4-BE49-F238E27FC236}">
                      <a16:creationId xmlns:a16="http://schemas.microsoft.com/office/drawing/2014/main" id="{81B881D0-3C2B-43E5-B48D-813776E617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04866" y="5101320"/>
                  <a:ext cx="0" cy="4572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8" name="Straight Connector 227">
                  <a:extLst>
                    <a:ext uri="{FF2B5EF4-FFF2-40B4-BE49-F238E27FC236}">
                      <a16:creationId xmlns:a16="http://schemas.microsoft.com/office/drawing/2014/main" id="{433A8D1F-8982-4F14-B38E-58A6ABB5B2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04866" y="5479902"/>
                  <a:ext cx="0" cy="36606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4472C4">
                      <a:lumMod val="40000"/>
                      <a:lumOff val="60000"/>
                    </a:srgbClr>
                  </a:solidFill>
                  <a:prstDash val="solid"/>
                  <a:miter lim="800000"/>
                </a:ln>
                <a:effectLst/>
              </p:spPr>
            </p:cxnSp>
            <p:grpSp>
              <p:nvGrpSpPr>
                <p:cNvPr id="229" name="Group 228">
                  <a:extLst>
                    <a:ext uri="{FF2B5EF4-FFF2-40B4-BE49-F238E27FC236}">
                      <a16:creationId xmlns:a16="http://schemas.microsoft.com/office/drawing/2014/main" id="{204E47D5-C1D1-498A-8424-90959FE13FBB}"/>
                    </a:ext>
                  </a:extLst>
                </p:cNvPr>
                <p:cNvGrpSpPr/>
                <p:nvPr/>
              </p:nvGrpSpPr>
              <p:grpSpPr>
                <a:xfrm flipV="1">
                  <a:off x="3993641" y="5101319"/>
                  <a:ext cx="0" cy="758952"/>
                  <a:chOff x="4588133" y="5202237"/>
                  <a:chExt cx="0" cy="549419"/>
                </a:xfrm>
              </p:grpSpPr>
              <p:cxnSp>
                <p:nvCxnSpPr>
                  <p:cNvPr id="235" name="Straight Connector 234">
                    <a:extLst>
                      <a:ext uri="{FF2B5EF4-FFF2-40B4-BE49-F238E27FC236}">
                        <a16:creationId xmlns:a16="http://schemas.microsoft.com/office/drawing/2014/main" id="{D262AF9E-8746-49B0-BAF8-0A84A399293D}"/>
                      </a:ext>
                    </a:extLst>
                  </p:cNvPr>
                  <p:cNvCxnSpPr/>
                  <p:nvPr/>
                </p:nvCxnSpPr>
                <p:spPr>
                  <a:xfrm>
                    <a:off x="4588133" y="5202237"/>
                    <a:ext cx="0" cy="274320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44546A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236" name="Straight Connector 235">
                    <a:extLst>
                      <a:ext uri="{FF2B5EF4-FFF2-40B4-BE49-F238E27FC236}">
                        <a16:creationId xmlns:a16="http://schemas.microsoft.com/office/drawing/2014/main" id="{84DDAE08-15EE-4CE2-9550-D82C06F5636B}"/>
                      </a:ext>
                    </a:extLst>
                  </p:cNvPr>
                  <p:cNvCxnSpPr/>
                  <p:nvPr/>
                </p:nvCxnSpPr>
                <p:spPr>
                  <a:xfrm>
                    <a:off x="4588133" y="5477336"/>
                    <a:ext cx="0" cy="274320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009BD2"/>
                    </a:solidFill>
                    <a:prstDash val="solid"/>
                    <a:miter lim="800000"/>
                  </a:ln>
                  <a:effectLst/>
                </p:spPr>
              </p:cxnSp>
            </p:grpSp>
            <p:grpSp>
              <p:nvGrpSpPr>
                <p:cNvPr id="230" name="Group 229">
                  <a:extLst>
                    <a:ext uri="{FF2B5EF4-FFF2-40B4-BE49-F238E27FC236}">
                      <a16:creationId xmlns:a16="http://schemas.microsoft.com/office/drawing/2014/main" id="{85D7B1F2-000C-43B6-B06C-13411DBB7FE3}"/>
                    </a:ext>
                  </a:extLst>
                </p:cNvPr>
                <p:cNvGrpSpPr/>
                <p:nvPr/>
              </p:nvGrpSpPr>
              <p:grpSpPr>
                <a:xfrm>
                  <a:off x="4223199" y="5247567"/>
                  <a:ext cx="0" cy="457200"/>
                  <a:chOff x="4218436" y="5201847"/>
                  <a:chExt cx="0" cy="551021"/>
                </a:xfrm>
              </p:grpSpPr>
              <p:cxnSp>
                <p:nvCxnSpPr>
                  <p:cNvPr id="233" name="Straight Connector 232">
                    <a:extLst>
                      <a:ext uri="{FF2B5EF4-FFF2-40B4-BE49-F238E27FC236}">
                        <a16:creationId xmlns:a16="http://schemas.microsoft.com/office/drawing/2014/main" id="{1CE7EE24-218A-4DBC-9EEA-7288BD541010}"/>
                      </a:ext>
                    </a:extLst>
                  </p:cNvPr>
                  <p:cNvCxnSpPr/>
                  <p:nvPr/>
                </p:nvCxnSpPr>
                <p:spPr>
                  <a:xfrm>
                    <a:off x="4218436" y="5201847"/>
                    <a:ext cx="0" cy="274320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4472C4">
                        <a:lumMod val="40000"/>
                        <a:lumOff val="60000"/>
                      </a:srgbClr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234" name="Straight Connector 233">
                    <a:extLst>
                      <a:ext uri="{FF2B5EF4-FFF2-40B4-BE49-F238E27FC236}">
                        <a16:creationId xmlns:a16="http://schemas.microsoft.com/office/drawing/2014/main" id="{6732DF52-8E41-4C9D-8E36-F74ED828646B}"/>
                      </a:ext>
                    </a:extLst>
                  </p:cNvPr>
                  <p:cNvCxnSpPr/>
                  <p:nvPr/>
                </p:nvCxnSpPr>
                <p:spPr>
                  <a:xfrm>
                    <a:off x="4218436" y="5478548"/>
                    <a:ext cx="0" cy="274320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</p:grp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1C96CD6E-7996-4D08-AC49-12C75CC53EBA}"/>
                    </a:ext>
                  </a:extLst>
                </p:cNvPr>
                <p:cNvSpPr/>
                <p:nvPr/>
              </p:nvSpPr>
              <p:spPr>
                <a:xfrm>
                  <a:off x="3936347" y="5069844"/>
                  <a:ext cx="1736205" cy="815103"/>
                </a:xfrm>
                <a:custGeom>
                  <a:avLst/>
                  <a:gdLst>
                    <a:gd name="connsiteX0" fmla="*/ 0 w 2889077"/>
                    <a:gd name="connsiteY0" fmla="*/ 836127 h 843243"/>
                    <a:gd name="connsiteX1" fmla="*/ 683131 w 2889077"/>
                    <a:gd name="connsiteY1" fmla="*/ 2 h 843243"/>
                    <a:gd name="connsiteX2" fmla="*/ 1327125 w 2889077"/>
                    <a:gd name="connsiteY2" fmla="*/ 843243 h 843243"/>
                    <a:gd name="connsiteX3" fmla="*/ 1899959 w 2889077"/>
                    <a:gd name="connsiteY3" fmla="*/ 2 h 843243"/>
                    <a:gd name="connsiteX4" fmla="*/ 2383844 w 2889077"/>
                    <a:gd name="connsiteY4" fmla="*/ 843243 h 843243"/>
                    <a:gd name="connsiteX5" fmla="*/ 2889077 w 2889077"/>
                    <a:gd name="connsiteY5" fmla="*/ 3560 h 843243"/>
                    <a:gd name="connsiteX6" fmla="*/ 2889077 w 2889077"/>
                    <a:gd name="connsiteY6" fmla="*/ 3560 h 843243"/>
                    <a:gd name="connsiteX7" fmla="*/ 2889077 w 2889077"/>
                    <a:gd name="connsiteY7" fmla="*/ 3560 h 843243"/>
                    <a:gd name="connsiteX0" fmla="*/ 0 w 2775222"/>
                    <a:gd name="connsiteY0" fmla="*/ 836127 h 843243"/>
                    <a:gd name="connsiteX1" fmla="*/ 569276 w 2775222"/>
                    <a:gd name="connsiteY1" fmla="*/ 2 h 843243"/>
                    <a:gd name="connsiteX2" fmla="*/ 1213270 w 2775222"/>
                    <a:gd name="connsiteY2" fmla="*/ 843243 h 843243"/>
                    <a:gd name="connsiteX3" fmla="*/ 1786104 w 2775222"/>
                    <a:gd name="connsiteY3" fmla="*/ 2 h 843243"/>
                    <a:gd name="connsiteX4" fmla="*/ 2269989 w 2775222"/>
                    <a:gd name="connsiteY4" fmla="*/ 843243 h 843243"/>
                    <a:gd name="connsiteX5" fmla="*/ 2775222 w 2775222"/>
                    <a:gd name="connsiteY5" fmla="*/ 3560 h 843243"/>
                    <a:gd name="connsiteX6" fmla="*/ 2775222 w 2775222"/>
                    <a:gd name="connsiteY6" fmla="*/ 3560 h 843243"/>
                    <a:gd name="connsiteX7" fmla="*/ 2775222 w 2775222"/>
                    <a:gd name="connsiteY7" fmla="*/ 3560 h 843243"/>
                    <a:gd name="connsiteX0" fmla="*/ 0 w 2732526"/>
                    <a:gd name="connsiteY0" fmla="*/ 832572 h 843246"/>
                    <a:gd name="connsiteX1" fmla="*/ 526580 w 2732526"/>
                    <a:gd name="connsiteY1" fmla="*/ 5 h 843246"/>
                    <a:gd name="connsiteX2" fmla="*/ 1170574 w 2732526"/>
                    <a:gd name="connsiteY2" fmla="*/ 843246 h 843246"/>
                    <a:gd name="connsiteX3" fmla="*/ 1743408 w 2732526"/>
                    <a:gd name="connsiteY3" fmla="*/ 5 h 843246"/>
                    <a:gd name="connsiteX4" fmla="*/ 2227293 w 2732526"/>
                    <a:gd name="connsiteY4" fmla="*/ 843246 h 843246"/>
                    <a:gd name="connsiteX5" fmla="*/ 2732526 w 2732526"/>
                    <a:gd name="connsiteY5" fmla="*/ 3563 h 843246"/>
                    <a:gd name="connsiteX6" fmla="*/ 2732526 w 2732526"/>
                    <a:gd name="connsiteY6" fmla="*/ 3563 h 843246"/>
                    <a:gd name="connsiteX7" fmla="*/ 2732526 w 2732526"/>
                    <a:gd name="connsiteY7" fmla="*/ 3563 h 843246"/>
                    <a:gd name="connsiteX0" fmla="*/ 0 w 2732526"/>
                    <a:gd name="connsiteY0" fmla="*/ 832572 h 843246"/>
                    <a:gd name="connsiteX1" fmla="*/ 526580 w 2732526"/>
                    <a:gd name="connsiteY1" fmla="*/ 5 h 843246"/>
                    <a:gd name="connsiteX2" fmla="*/ 1170574 w 2732526"/>
                    <a:gd name="connsiteY2" fmla="*/ 843246 h 843246"/>
                    <a:gd name="connsiteX3" fmla="*/ 1743408 w 2732526"/>
                    <a:gd name="connsiteY3" fmla="*/ 5 h 843246"/>
                    <a:gd name="connsiteX4" fmla="*/ 2266431 w 2732526"/>
                    <a:gd name="connsiteY4" fmla="*/ 839688 h 843246"/>
                    <a:gd name="connsiteX5" fmla="*/ 2732526 w 2732526"/>
                    <a:gd name="connsiteY5" fmla="*/ 3563 h 843246"/>
                    <a:gd name="connsiteX6" fmla="*/ 2732526 w 2732526"/>
                    <a:gd name="connsiteY6" fmla="*/ 3563 h 843246"/>
                    <a:gd name="connsiteX7" fmla="*/ 2732526 w 2732526"/>
                    <a:gd name="connsiteY7" fmla="*/ 3563 h 843246"/>
                    <a:gd name="connsiteX0" fmla="*/ 0 w 2775222"/>
                    <a:gd name="connsiteY0" fmla="*/ 843241 h 853915"/>
                    <a:gd name="connsiteX1" fmla="*/ 526580 w 2775222"/>
                    <a:gd name="connsiteY1" fmla="*/ 10674 h 853915"/>
                    <a:gd name="connsiteX2" fmla="*/ 1170574 w 2775222"/>
                    <a:gd name="connsiteY2" fmla="*/ 853915 h 853915"/>
                    <a:gd name="connsiteX3" fmla="*/ 1743408 w 2775222"/>
                    <a:gd name="connsiteY3" fmla="*/ 10674 h 853915"/>
                    <a:gd name="connsiteX4" fmla="*/ 2266431 w 2775222"/>
                    <a:gd name="connsiteY4" fmla="*/ 850357 h 853915"/>
                    <a:gd name="connsiteX5" fmla="*/ 2732526 w 2775222"/>
                    <a:gd name="connsiteY5" fmla="*/ 14232 h 853915"/>
                    <a:gd name="connsiteX6" fmla="*/ 2732526 w 2775222"/>
                    <a:gd name="connsiteY6" fmla="*/ 14232 h 853915"/>
                    <a:gd name="connsiteX7" fmla="*/ 2775222 w 2775222"/>
                    <a:gd name="connsiteY7" fmla="*/ 0 h 853915"/>
                    <a:gd name="connsiteX0" fmla="*/ 0 w 2732526"/>
                    <a:gd name="connsiteY0" fmla="*/ 832573 h 843247"/>
                    <a:gd name="connsiteX1" fmla="*/ 526580 w 2732526"/>
                    <a:gd name="connsiteY1" fmla="*/ 6 h 843247"/>
                    <a:gd name="connsiteX2" fmla="*/ 1170574 w 2732526"/>
                    <a:gd name="connsiteY2" fmla="*/ 843247 h 843247"/>
                    <a:gd name="connsiteX3" fmla="*/ 1743408 w 2732526"/>
                    <a:gd name="connsiteY3" fmla="*/ 6 h 843247"/>
                    <a:gd name="connsiteX4" fmla="*/ 2266431 w 2732526"/>
                    <a:gd name="connsiteY4" fmla="*/ 839689 h 843247"/>
                    <a:gd name="connsiteX5" fmla="*/ 2732526 w 2732526"/>
                    <a:gd name="connsiteY5" fmla="*/ 3564 h 843247"/>
                    <a:gd name="connsiteX6" fmla="*/ 2732526 w 2732526"/>
                    <a:gd name="connsiteY6" fmla="*/ 3564 h 843247"/>
                    <a:gd name="connsiteX0" fmla="*/ 0 w 2780563"/>
                    <a:gd name="connsiteY0" fmla="*/ 892819 h 903493"/>
                    <a:gd name="connsiteX1" fmla="*/ 526580 w 2780563"/>
                    <a:gd name="connsiteY1" fmla="*/ 60252 h 903493"/>
                    <a:gd name="connsiteX2" fmla="*/ 1170574 w 2780563"/>
                    <a:gd name="connsiteY2" fmla="*/ 903493 h 903493"/>
                    <a:gd name="connsiteX3" fmla="*/ 1743408 w 2780563"/>
                    <a:gd name="connsiteY3" fmla="*/ 60252 h 903493"/>
                    <a:gd name="connsiteX4" fmla="*/ 2266431 w 2780563"/>
                    <a:gd name="connsiteY4" fmla="*/ 899935 h 903493"/>
                    <a:gd name="connsiteX5" fmla="*/ 2732526 w 2780563"/>
                    <a:gd name="connsiteY5" fmla="*/ 63810 h 903493"/>
                    <a:gd name="connsiteX6" fmla="*/ 2775222 w 2780563"/>
                    <a:gd name="connsiteY6" fmla="*/ 56694 h 903493"/>
                    <a:gd name="connsiteX0" fmla="*/ 0 w 2732526"/>
                    <a:gd name="connsiteY0" fmla="*/ 832573 h 843247"/>
                    <a:gd name="connsiteX1" fmla="*/ 526580 w 2732526"/>
                    <a:gd name="connsiteY1" fmla="*/ 6 h 843247"/>
                    <a:gd name="connsiteX2" fmla="*/ 1170574 w 2732526"/>
                    <a:gd name="connsiteY2" fmla="*/ 843247 h 843247"/>
                    <a:gd name="connsiteX3" fmla="*/ 1743408 w 2732526"/>
                    <a:gd name="connsiteY3" fmla="*/ 6 h 843247"/>
                    <a:gd name="connsiteX4" fmla="*/ 2266431 w 2732526"/>
                    <a:gd name="connsiteY4" fmla="*/ 839689 h 843247"/>
                    <a:gd name="connsiteX5" fmla="*/ 2732526 w 2732526"/>
                    <a:gd name="connsiteY5" fmla="*/ 3564 h 843247"/>
                    <a:gd name="connsiteX0" fmla="*/ 0 w 2764548"/>
                    <a:gd name="connsiteY0" fmla="*/ 832573 h 843247"/>
                    <a:gd name="connsiteX1" fmla="*/ 526580 w 2764548"/>
                    <a:gd name="connsiteY1" fmla="*/ 6 h 843247"/>
                    <a:gd name="connsiteX2" fmla="*/ 1170574 w 2764548"/>
                    <a:gd name="connsiteY2" fmla="*/ 843247 h 843247"/>
                    <a:gd name="connsiteX3" fmla="*/ 1743408 w 2764548"/>
                    <a:gd name="connsiteY3" fmla="*/ 6 h 843247"/>
                    <a:gd name="connsiteX4" fmla="*/ 2266431 w 2764548"/>
                    <a:gd name="connsiteY4" fmla="*/ 839689 h 843247"/>
                    <a:gd name="connsiteX5" fmla="*/ 2764548 w 2764548"/>
                    <a:gd name="connsiteY5" fmla="*/ 3564 h 843247"/>
                    <a:gd name="connsiteX0" fmla="*/ 0 w 2764548"/>
                    <a:gd name="connsiteY0" fmla="*/ 832573 h 946445"/>
                    <a:gd name="connsiteX1" fmla="*/ 526580 w 2764548"/>
                    <a:gd name="connsiteY1" fmla="*/ 6 h 946445"/>
                    <a:gd name="connsiteX2" fmla="*/ 1170574 w 2764548"/>
                    <a:gd name="connsiteY2" fmla="*/ 843247 h 946445"/>
                    <a:gd name="connsiteX3" fmla="*/ 2266431 w 2764548"/>
                    <a:gd name="connsiteY3" fmla="*/ 839689 h 946445"/>
                    <a:gd name="connsiteX4" fmla="*/ 2764548 w 2764548"/>
                    <a:gd name="connsiteY4" fmla="*/ 3564 h 946445"/>
                    <a:gd name="connsiteX0" fmla="*/ 0 w 2764548"/>
                    <a:gd name="connsiteY0" fmla="*/ 832573 h 843247"/>
                    <a:gd name="connsiteX1" fmla="*/ 526580 w 2764548"/>
                    <a:gd name="connsiteY1" fmla="*/ 6 h 843247"/>
                    <a:gd name="connsiteX2" fmla="*/ 1170574 w 2764548"/>
                    <a:gd name="connsiteY2" fmla="*/ 843247 h 843247"/>
                    <a:gd name="connsiteX3" fmla="*/ 2764548 w 2764548"/>
                    <a:gd name="connsiteY3" fmla="*/ 3564 h 843247"/>
                    <a:gd name="connsiteX0" fmla="*/ 0 w 1170574"/>
                    <a:gd name="connsiteY0" fmla="*/ 832573 h 843247"/>
                    <a:gd name="connsiteX1" fmla="*/ 526580 w 1170574"/>
                    <a:gd name="connsiteY1" fmla="*/ 6 h 843247"/>
                    <a:gd name="connsiteX2" fmla="*/ 1170574 w 1170574"/>
                    <a:gd name="connsiteY2" fmla="*/ 843247 h 843247"/>
                    <a:gd name="connsiteX0" fmla="*/ 0 w 1191435"/>
                    <a:gd name="connsiteY0" fmla="*/ 846476 h 846476"/>
                    <a:gd name="connsiteX1" fmla="*/ 547441 w 1191435"/>
                    <a:gd name="connsiteY1" fmla="*/ 1 h 846476"/>
                    <a:gd name="connsiteX2" fmla="*/ 1191435 w 1191435"/>
                    <a:gd name="connsiteY2" fmla="*/ 843242 h 846476"/>
                    <a:gd name="connsiteX0" fmla="*/ 0 w 1191435"/>
                    <a:gd name="connsiteY0" fmla="*/ 846476 h 846476"/>
                    <a:gd name="connsiteX1" fmla="*/ 547441 w 1191435"/>
                    <a:gd name="connsiteY1" fmla="*/ 1 h 846476"/>
                    <a:gd name="connsiteX2" fmla="*/ 1191435 w 1191435"/>
                    <a:gd name="connsiteY2" fmla="*/ 843242 h 846476"/>
                    <a:gd name="connsiteX0" fmla="*/ 0 w 1191435"/>
                    <a:gd name="connsiteY0" fmla="*/ 846476 h 846476"/>
                    <a:gd name="connsiteX1" fmla="*/ 547441 w 1191435"/>
                    <a:gd name="connsiteY1" fmla="*/ 1 h 846476"/>
                    <a:gd name="connsiteX2" fmla="*/ 1191435 w 1191435"/>
                    <a:gd name="connsiteY2" fmla="*/ 843242 h 846476"/>
                    <a:gd name="connsiteX0" fmla="*/ 0 w 1191435"/>
                    <a:gd name="connsiteY0" fmla="*/ 846476 h 846476"/>
                    <a:gd name="connsiteX1" fmla="*/ 547441 w 1191435"/>
                    <a:gd name="connsiteY1" fmla="*/ 1 h 846476"/>
                    <a:gd name="connsiteX2" fmla="*/ 1191435 w 1191435"/>
                    <a:gd name="connsiteY2" fmla="*/ 843242 h 846476"/>
                    <a:gd name="connsiteX0" fmla="*/ 0 w 1094388"/>
                    <a:gd name="connsiteY0" fmla="*/ 815116 h 843263"/>
                    <a:gd name="connsiteX1" fmla="*/ 450394 w 1094388"/>
                    <a:gd name="connsiteY1" fmla="*/ 22 h 843263"/>
                    <a:gd name="connsiteX2" fmla="*/ 1094388 w 1094388"/>
                    <a:gd name="connsiteY2" fmla="*/ 843263 h 843263"/>
                    <a:gd name="connsiteX0" fmla="*/ 0 w 1094388"/>
                    <a:gd name="connsiteY0" fmla="*/ 815122 h 843269"/>
                    <a:gd name="connsiteX1" fmla="*/ 450394 w 1094388"/>
                    <a:gd name="connsiteY1" fmla="*/ 28 h 843269"/>
                    <a:gd name="connsiteX2" fmla="*/ 1094388 w 1094388"/>
                    <a:gd name="connsiteY2" fmla="*/ 843269 h 843269"/>
                    <a:gd name="connsiteX0" fmla="*/ 0 w 1030634"/>
                    <a:gd name="connsiteY0" fmla="*/ 815269 h 815269"/>
                    <a:gd name="connsiteX1" fmla="*/ 450394 w 1030634"/>
                    <a:gd name="connsiteY1" fmla="*/ 175 h 815269"/>
                    <a:gd name="connsiteX2" fmla="*/ 1030634 w 1030634"/>
                    <a:gd name="connsiteY2" fmla="*/ 735374 h 815269"/>
                    <a:gd name="connsiteX0" fmla="*/ 0 w 1030634"/>
                    <a:gd name="connsiteY0" fmla="*/ 815287 h 815287"/>
                    <a:gd name="connsiteX1" fmla="*/ 450394 w 1030634"/>
                    <a:gd name="connsiteY1" fmla="*/ 193 h 815287"/>
                    <a:gd name="connsiteX2" fmla="*/ 1030634 w 1030634"/>
                    <a:gd name="connsiteY2" fmla="*/ 735392 h 815287"/>
                    <a:gd name="connsiteX0" fmla="*/ 0 w 934257"/>
                    <a:gd name="connsiteY0" fmla="*/ 815325 h 815325"/>
                    <a:gd name="connsiteX1" fmla="*/ 450394 w 934257"/>
                    <a:gd name="connsiteY1" fmla="*/ 231 h 815325"/>
                    <a:gd name="connsiteX2" fmla="*/ 934257 w 934257"/>
                    <a:gd name="connsiteY2" fmla="*/ 728428 h 815325"/>
                    <a:gd name="connsiteX0" fmla="*/ 0 w 934257"/>
                    <a:gd name="connsiteY0" fmla="*/ 815319 h 815319"/>
                    <a:gd name="connsiteX1" fmla="*/ 450394 w 934257"/>
                    <a:gd name="connsiteY1" fmla="*/ 225 h 815319"/>
                    <a:gd name="connsiteX2" fmla="*/ 934257 w 934257"/>
                    <a:gd name="connsiteY2" fmla="*/ 728422 h 815319"/>
                    <a:gd name="connsiteX0" fmla="*/ 0 w 939903"/>
                    <a:gd name="connsiteY0" fmla="*/ 815103 h 815103"/>
                    <a:gd name="connsiteX1" fmla="*/ 450394 w 939903"/>
                    <a:gd name="connsiteY1" fmla="*/ 9 h 815103"/>
                    <a:gd name="connsiteX2" fmla="*/ 939903 w 939903"/>
                    <a:gd name="connsiteY2" fmla="*/ 797742 h 815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39903" h="815103">
                      <a:moveTo>
                        <a:pt x="0" y="815103"/>
                      </a:moveTo>
                      <a:cubicBezTo>
                        <a:pt x="304959" y="581308"/>
                        <a:pt x="293744" y="2902"/>
                        <a:pt x="450394" y="9"/>
                      </a:cubicBezTo>
                      <a:cubicBezTo>
                        <a:pt x="607044" y="-2884"/>
                        <a:pt x="655779" y="745755"/>
                        <a:pt x="939903" y="797742"/>
                      </a:cubicBezTo>
                    </a:path>
                  </a:pathLst>
                </a:custGeom>
                <a:noFill/>
                <a:ln w="34925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: Shape 231">
                  <a:extLst>
                    <a:ext uri="{FF2B5EF4-FFF2-40B4-BE49-F238E27FC236}">
                      <a16:creationId xmlns:a16="http://schemas.microsoft.com/office/drawing/2014/main" id="{9D7C834F-D0B5-4D3D-879C-3786BAEFBFD4}"/>
                    </a:ext>
                  </a:extLst>
                </p:cNvPr>
                <p:cNvSpPr/>
                <p:nvPr/>
              </p:nvSpPr>
              <p:spPr>
                <a:xfrm flipV="1">
                  <a:off x="3936348" y="5070094"/>
                  <a:ext cx="1736205" cy="815103"/>
                </a:xfrm>
                <a:custGeom>
                  <a:avLst/>
                  <a:gdLst>
                    <a:gd name="connsiteX0" fmla="*/ 0 w 2889077"/>
                    <a:gd name="connsiteY0" fmla="*/ 836127 h 843243"/>
                    <a:gd name="connsiteX1" fmla="*/ 683131 w 2889077"/>
                    <a:gd name="connsiteY1" fmla="*/ 2 h 843243"/>
                    <a:gd name="connsiteX2" fmla="*/ 1327125 w 2889077"/>
                    <a:gd name="connsiteY2" fmla="*/ 843243 h 843243"/>
                    <a:gd name="connsiteX3" fmla="*/ 1899959 w 2889077"/>
                    <a:gd name="connsiteY3" fmla="*/ 2 h 843243"/>
                    <a:gd name="connsiteX4" fmla="*/ 2383844 w 2889077"/>
                    <a:gd name="connsiteY4" fmla="*/ 843243 h 843243"/>
                    <a:gd name="connsiteX5" fmla="*/ 2889077 w 2889077"/>
                    <a:gd name="connsiteY5" fmla="*/ 3560 h 843243"/>
                    <a:gd name="connsiteX6" fmla="*/ 2889077 w 2889077"/>
                    <a:gd name="connsiteY6" fmla="*/ 3560 h 843243"/>
                    <a:gd name="connsiteX7" fmla="*/ 2889077 w 2889077"/>
                    <a:gd name="connsiteY7" fmla="*/ 3560 h 843243"/>
                    <a:gd name="connsiteX0" fmla="*/ 0 w 2775222"/>
                    <a:gd name="connsiteY0" fmla="*/ 836127 h 843243"/>
                    <a:gd name="connsiteX1" fmla="*/ 569276 w 2775222"/>
                    <a:gd name="connsiteY1" fmla="*/ 2 h 843243"/>
                    <a:gd name="connsiteX2" fmla="*/ 1213270 w 2775222"/>
                    <a:gd name="connsiteY2" fmla="*/ 843243 h 843243"/>
                    <a:gd name="connsiteX3" fmla="*/ 1786104 w 2775222"/>
                    <a:gd name="connsiteY3" fmla="*/ 2 h 843243"/>
                    <a:gd name="connsiteX4" fmla="*/ 2269989 w 2775222"/>
                    <a:gd name="connsiteY4" fmla="*/ 843243 h 843243"/>
                    <a:gd name="connsiteX5" fmla="*/ 2775222 w 2775222"/>
                    <a:gd name="connsiteY5" fmla="*/ 3560 h 843243"/>
                    <a:gd name="connsiteX6" fmla="*/ 2775222 w 2775222"/>
                    <a:gd name="connsiteY6" fmla="*/ 3560 h 843243"/>
                    <a:gd name="connsiteX7" fmla="*/ 2775222 w 2775222"/>
                    <a:gd name="connsiteY7" fmla="*/ 3560 h 843243"/>
                    <a:gd name="connsiteX0" fmla="*/ 0 w 2732526"/>
                    <a:gd name="connsiteY0" fmla="*/ 832572 h 843246"/>
                    <a:gd name="connsiteX1" fmla="*/ 526580 w 2732526"/>
                    <a:gd name="connsiteY1" fmla="*/ 5 h 843246"/>
                    <a:gd name="connsiteX2" fmla="*/ 1170574 w 2732526"/>
                    <a:gd name="connsiteY2" fmla="*/ 843246 h 843246"/>
                    <a:gd name="connsiteX3" fmla="*/ 1743408 w 2732526"/>
                    <a:gd name="connsiteY3" fmla="*/ 5 h 843246"/>
                    <a:gd name="connsiteX4" fmla="*/ 2227293 w 2732526"/>
                    <a:gd name="connsiteY4" fmla="*/ 843246 h 843246"/>
                    <a:gd name="connsiteX5" fmla="*/ 2732526 w 2732526"/>
                    <a:gd name="connsiteY5" fmla="*/ 3563 h 843246"/>
                    <a:gd name="connsiteX6" fmla="*/ 2732526 w 2732526"/>
                    <a:gd name="connsiteY6" fmla="*/ 3563 h 843246"/>
                    <a:gd name="connsiteX7" fmla="*/ 2732526 w 2732526"/>
                    <a:gd name="connsiteY7" fmla="*/ 3563 h 843246"/>
                    <a:gd name="connsiteX0" fmla="*/ 0 w 2732526"/>
                    <a:gd name="connsiteY0" fmla="*/ 832572 h 843246"/>
                    <a:gd name="connsiteX1" fmla="*/ 526580 w 2732526"/>
                    <a:gd name="connsiteY1" fmla="*/ 5 h 843246"/>
                    <a:gd name="connsiteX2" fmla="*/ 1170574 w 2732526"/>
                    <a:gd name="connsiteY2" fmla="*/ 843246 h 843246"/>
                    <a:gd name="connsiteX3" fmla="*/ 1743408 w 2732526"/>
                    <a:gd name="connsiteY3" fmla="*/ 5 h 843246"/>
                    <a:gd name="connsiteX4" fmla="*/ 2266431 w 2732526"/>
                    <a:gd name="connsiteY4" fmla="*/ 839688 h 843246"/>
                    <a:gd name="connsiteX5" fmla="*/ 2732526 w 2732526"/>
                    <a:gd name="connsiteY5" fmla="*/ 3563 h 843246"/>
                    <a:gd name="connsiteX6" fmla="*/ 2732526 w 2732526"/>
                    <a:gd name="connsiteY6" fmla="*/ 3563 h 843246"/>
                    <a:gd name="connsiteX7" fmla="*/ 2732526 w 2732526"/>
                    <a:gd name="connsiteY7" fmla="*/ 3563 h 843246"/>
                    <a:gd name="connsiteX0" fmla="*/ 0 w 2775222"/>
                    <a:gd name="connsiteY0" fmla="*/ 843241 h 853915"/>
                    <a:gd name="connsiteX1" fmla="*/ 526580 w 2775222"/>
                    <a:gd name="connsiteY1" fmla="*/ 10674 h 853915"/>
                    <a:gd name="connsiteX2" fmla="*/ 1170574 w 2775222"/>
                    <a:gd name="connsiteY2" fmla="*/ 853915 h 853915"/>
                    <a:gd name="connsiteX3" fmla="*/ 1743408 w 2775222"/>
                    <a:gd name="connsiteY3" fmla="*/ 10674 h 853915"/>
                    <a:gd name="connsiteX4" fmla="*/ 2266431 w 2775222"/>
                    <a:gd name="connsiteY4" fmla="*/ 850357 h 853915"/>
                    <a:gd name="connsiteX5" fmla="*/ 2732526 w 2775222"/>
                    <a:gd name="connsiteY5" fmla="*/ 14232 h 853915"/>
                    <a:gd name="connsiteX6" fmla="*/ 2732526 w 2775222"/>
                    <a:gd name="connsiteY6" fmla="*/ 14232 h 853915"/>
                    <a:gd name="connsiteX7" fmla="*/ 2775222 w 2775222"/>
                    <a:gd name="connsiteY7" fmla="*/ 0 h 853915"/>
                    <a:gd name="connsiteX0" fmla="*/ 0 w 2732526"/>
                    <a:gd name="connsiteY0" fmla="*/ 832573 h 843247"/>
                    <a:gd name="connsiteX1" fmla="*/ 526580 w 2732526"/>
                    <a:gd name="connsiteY1" fmla="*/ 6 h 843247"/>
                    <a:gd name="connsiteX2" fmla="*/ 1170574 w 2732526"/>
                    <a:gd name="connsiteY2" fmla="*/ 843247 h 843247"/>
                    <a:gd name="connsiteX3" fmla="*/ 1743408 w 2732526"/>
                    <a:gd name="connsiteY3" fmla="*/ 6 h 843247"/>
                    <a:gd name="connsiteX4" fmla="*/ 2266431 w 2732526"/>
                    <a:gd name="connsiteY4" fmla="*/ 839689 h 843247"/>
                    <a:gd name="connsiteX5" fmla="*/ 2732526 w 2732526"/>
                    <a:gd name="connsiteY5" fmla="*/ 3564 h 843247"/>
                    <a:gd name="connsiteX6" fmla="*/ 2732526 w 2732526"/>
                    <a:gd name="connsiteY6" fmla="*/ 3564 h 843247"/>
                    <a:gd name="connsiteX0" fmla="*/ 0 w 2780563"/>
                    <a:gd name="connsiteY0" fmla="*/ 892819 h 903493"/>
                    <a:gd name="connsiteX1" fmla="*/ 526580 w 2780563"/>
                    <a:gd name="connsiteY1" fmla="*/ 60252 h 903493"/>
                    <a:gd name="connsiteX2" fmla="*/ 1170574 w 2780563"/>
                    <a:gd name="connsiteY2" fmla="*/ 903493 h 903493"/>
                    <a:gd name="connsiteX3" fmla="*/ 1743408 w 2780563"/>
                    <a:gd name="connsiteY3" fmla="*/ 60252 h 903493"/>
                    <a:gd name="connsiteX4" fmla="*/ 2266431 w 2780563"/>
                    <a:gd name="connsiteY4" fmla="*/ 899935 h 903493"/>
                    <a:gd name="connsiteX5" fmla="*/ 2732526 w 2780563"/>
                    <a:gd name="connsiteY5" fmla="*/ 63810 h 903493"/>
                    <a:gd name="connsiteX6" fmla="*/ 2775222 w 2780563"/>
                    <a:gd name="connsiteY6" fmla="*/ 56694 h 903493"/>
                    <a:gd name="connsiteX0" fmla="*/ 0 w 2732526"/>
                    <a:gd name="connsiteY0" fmla="*/ 832573 h 843247"/>
                    <a:gd name="connsiteX1" fmla="*/ 526580 w 2732526"/>
                    <a:gd name="connsiteY1" fmla="*/ 6 h 843247"/>
                    <a:gd name="connsiteX2" fmla="*/ 1170574 w 2732526"/>
                    <a:gd name="connsiteY2" fmla="*/ 843247 h 843247"/>
                    <a:gd name="connsiteX3" fmla="*/ 1743408 w 2732526"/>
                    <a:gd name="connsiteY3" fmla="*/ 6 h 843247"/>
                    <a:gd name="connsiteX4" fmla="*/ 2266431 w 2732526"/>
                    <a:gd name="connsiteY4" fmla="*/ 839689 h 843247"/>
                    <a:gd name="connsiteX5" fmla="*/ 2732526 w 2732526"/>
                    <a:gd name="connsiteY5" fmla="*/ 3564 h 843247"/>
                    <a:gd name="connsiteX0" fmla="*/ 0 w 2764548"/>
                    <a:gd name="connsiteY0" fmla="*/ 832573 h 843247"/>
                    <a:gd name="connsiteX1" fmla="*/ 526580 w 2764548"/>
                    <a:gd name="connsiteY1" fmla="*/ 6 h 843247"/>
                    <a:gd name="connsiteX2" fmla="*/ 1170574 w 2764548"/>
                    <a:gd name="connsiteY2" fmla="*/ 843247 h 843247"/>
                    <a:gd name="connsiteX3" fmla="*/ 1743408 w 2764548"/>
                    <a:gd name="connsiteY3" fmla="*/ 6 h 843247"/>
                    <a:gd name="connsiteX4" fmla="*/ 2266431 w 2764548"/>
                    <a:gd name="connsiteY4" fmla="*/ 839689 h 843247"/>
                    <a:gd name="connsiteX5" fmla="*/ 2764548 w 2764548"/>
                    <a:gd name="connsiteY5" fmla="*/ 3564 h 843247"/>
                    <a:gd name="connsiteX0" fmla="*/ 0 w 2764548"/>
                    <a:gd name="connsiteY0" fmla="*/ 832573 h 946445"/>
                    <a:gd name="connsiteX1" fmla="*/ 526580 w 2764548"/>
                    <a:gd name="connsiteY1" fmla="*/ 6 h 946445"/>
                    <a:gd name="connsiteX2" fmla="*/ 1170574 w 2764548"/>
                    <a:gd name="connsiteY2" fmla="*/ 843247 h 946445"/>
                    <a:gd name="connsiteX3" fmla="*/ 2266431 w 2764548"/>
                    <a:gd name="connsiteY3" fmla="*/ 839689 h 946445"/>
                    <a:gd name="connsiteX4" fmla="*/ 2764548 w 2764548"/>
                    <a:gd name="connsiteY4" fmla="*/ 3564 h 946445"/>
                    <a:gd name="connsiteX0" fmla="*/ 0 w 2764548"/>
                    <a:gd name="connsiteY0" fmla="*/ 832573 h 843247"/>
                    <a:gd name="connsiteX1" fmla="*/ 526580 w 2764548"/>
                    <a:gd name="connsiteY1" fmla="*/ 6 h 843247"/>
                    <a:gd name="connsiteX2" fmla="*/ 1170574 w 2764548"/>
                    <a:gd name="connsiteY2" fmla="*/ 843247 h 843247"/>
                    <a:gd name="connsiteX3" fmla="*/ 2764548 w 2764548"/>
                    <a:gd name="connsiteY3" fmla="*/ 3564 h 843247"/>
                    <a:gd name="connsiteX0" fmla="*/ 0 w 1170574"/>
                    <a:gd name="connsiteY0" fmla="*/ 832573 h 843247"/>
                    <a:gd name="connsiteX1" fmla="*/ 526580 w 1170574"/>
                    <a:gd name="connsiteY1" fmla="*/ 6 h 843247"/>
                    <a:gd name="connsiteX2" fmla="*/ 1170574 w 1170574"/>
                    <a:gd name="connsiteY2" fmla="*/ 843247 h 843247"/>
                    <a:gd name="connsiteX0" fmla="*/ 0 w 1191435"/>
                    <a:gd name="connsiteY0" fmla="*/ 846476 h 846476"/>
                    <a:gd name="connsiteX1" fmla="*/ 547441 w 1191435"/>
                    <a:gd name="connsiteY1" fmla="*/ 1 h 846476"/>
                    <a:gd name="connsiteX2" fmla="*/ 1191435 w 1191435"/>
                    <a:gd name="connsiteY2" fmla="*/ 843242 h 846476"/>
                    <a:gd name="connsiteX0" fmla="*/ 0 w 1191435"/>
                    <a:gd name="connsiteY0" fmla="*/ 846476 h 846476"/>
                    <a:gd name="connsiteX1" fmla="*/ 547441 w 1191435"/>
                    <a:gd name="connsiteY1" fmla="*/ 1 h 846476"/>
                    <a:gd name="connsiteX2" fmla="*/ 1191435 w 1191435"/>
                    <a:gd name="connsiteY2" fmla="*/ 843242 h 846476"/>
                    <a:gd name="connsiteX0" fmla="*/ 0 w 1191435"/>
                    <a:gd name="connsiteY0" fmla="*/ 846476 h 846476"/>
                    <a:gd name="connsiteX1" fmla="*/ 547441 w 1191435"/>
                    <a:gd name="connsiteY1" fmla="*/ 1 h 846476"/>
                    <a:gd name="connsiteX2" fmla="*/ 1191435 w 1191435"/>
                    <a:gd name="connsiteY2" fmla="*/ 843242 h 846476"/>
                    <a:gd name="connsiteX0" fmla="*/ 0 w 1191435"/>
                    <a:gd name="connsiteY0" fmla="*/ 846476 h 846476"/>
                    <a:gd name="connsiteX1" fmla="*/ 547441 w 1191435"/>
                    <a:gd name="connsiteY1" fmla="*/ 1 h 846476"/>
                    <a:gd name="connsiteX2" fmla="*/ 1191435 w 1191435"/>
                    <a:gd name="connsiteY2" fmla="*/ 843242 h 846476"/>
                    <a:gd name="connsiteX0" fmla="*/ 0 w 1094388"/>
                    <a:gd name="connsiteY0" fmla="*/ 815116 h 843263"/>
                    <a:gd name="connsiteX1" fmla="*/ 450394 w 1094388"/>
                    <a:gd name="connsiteY1" fmla="*/ 22 h 843263"/>
                    <a:gd name="connsiteX2" fmla="*/ 1094388 w 1094388"/>
                    <a:gd name="connsiteY2" fmla="*/ 843263 h 843263"/>
                    <a:gd name="connsiteX0" fmla="*/ 0 w 1094388"/>
                    <a:gd name="connsiteY0" fmla="*/ 815122 h 843269"/>
                    <a:gd name="connsiteX1" fmla="*/ 450394 w 1094388"/>
                    <a:gd name="connsiteY1" fmla="*/ 28 h 843269"/>
                    <a:gd name="connsiteX2" fmla="*/ 1094388 w 1094388"/>
                    <a:gd name="connsiteY2" fmla="*/ 843269 h 843269"/>
                    <a:gd name="connsiteX0" fmla="*/ 0 w 1030634"/>
                    <a:gd name="connsiteY0" fmla="*/ 815269 h 815269"/>
                    <a:gd name="connsiteX1" fmla="*/ 450394 w 1030634"/>
                    <a:gd name="connsiteY1" fmla="*/ 175 h 815269"/>
                    <a:gd name="connsiteX2" fmla="*/ 1030634 w 1030634"/>
                    <a:gd name="connsiteY2" fmla="*/ 735374 h 815269"/>
                    <a:gd name="connsiteX0" fmla="*/ 0 w 1030634"/>
                    <a:gd name="connsiteY0" fmla="*/ 815287 h 815287"/>
                    <a:gd name="connsiteX1" fmla="*/ 450394 w 1030634"/>
                    <a:gd name="connsiteY1" fmla="*/ 193 h 815287"/>
                    <a:gd name="connsiteX2" fmla="*/ 1030634 w 1030634"/>
                    <a:gd name="connsiteY2" fmla="*/ 735392 h 815287"/>
                    <a:gd name="connsiteX0" fmla="*/ 0 w 934257"/>
                    <a:gd name="connsiteY0" fmla="*/ 815325 h 815325"/>
                    <a:gd name="connsiteX1" fmla="*/ 450394 w 934257"/>
                    <a:gd name="connsiteY1" fmla="*/ 231 h 815325"/>
                    <a:gd name="connsiteX2" fmla="*/ 934257 w 934257"/>
                    <a:gd name="connsiteY2" fmla="*/ 728428 h 815325"/>
                    <a:gd name="connsiteX0" fmla="*/ 0 w 934257"/>
                    <a:gd name="connsiteY0" fmla="*/ 815319 h 815319"/>
                    <a:gd name="connsiteX1" fmla="*/ 450394 w 934257"/>
                    <a:gd name="connsiteY1" fmla="*/ 225 h 815319"/>
                    <a:gd name="connsiteX2" fmla="*/ 934257 w 934257"/>
                    <a:gd name="connsiteY2" fmla="*/ 728422 h 815319"/>
                    <a:gd name="connsiteX0" fmla="*/ 0 w 939903"/>
                    <a:gd name="connsiteY0" fmla="*/ 815103 h 815103"/>
                    <a:gd name="connsiteX1" fmla="*/ 450394 w 939903"/>
                    <a:gd name="connsiteY1" fmla="*/ 9 h 815103"/>
                    <a:gd name="connsiteX2" fmla="*/ 939903 w 939903"/>
                    <a:gd name="connsiteY2" fmla="*/ 797742 h 815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39903" h="815103">
                      <a:moveTo>
                        <a:pt x="0" y="815103"/>
                      </a:moveTo>
                      <a:cubicBezTo>
                        <a:pt x="304959" y="581308"/>
                        <a:pt x="293744" y="2902"/>
                        <a:pt x="450394" y="9"/>
                      </a:cubicBezTo>
                      <a:cubicBezTo>
                        <a:pt x="607044" y="-2884"/>
                        <a:pt x="655779" y="745755"/>
                        <a:pt x="939903" y="797742"/>
                      </a:cubicBezTo>
                    </a:path>
                  </a:pathLst>
                </a:custGeom>
                <a:noFill/>
                <a:ln w="34925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5CDC48C-2B94-443E-949D-63819A996FD1}"/>
                  </a:ext>
                </a:extLst>
              </p:cNvPr>
              <p:cNvGrpSpPr/>
              <p:nvPr/>
            </p:nvGrpSpPr>
            <p:grpSpPr>
              <a:xfrm>
                <a:off x="4210109" y="1866512"/>
                <a:ext cx="908075" cy="304527"/>
                <a:chOff x="6940735" y="1595904"/>
                <a:chExt cx="1567257" cy="525589"/>
              </a:xfrm>
            </p:grpSpPr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69E59B73-E93B-4B3B-B26D-33DFEDD200B5}"/>
                    </a:ext>
                  </a:extLst>
                </p:cNvPr>
                <p:cNvGrpSpPr/>
                <p:nvPr/>
              </p:nvGrpSpPr>
              <p:grpSpPr>
                <a:xfrm>
                  <a:off x="6940735" y="1595904"/>
                  <a:ext cx="761652" cy="525589"/>
                  <a:chOff x="6940735" y="1595904"/>
                  <a:chExt cx="761652" cy="525589"/>
                </a:xfrm>
              </p:grpSpPr>
              <p:grpSp>
                <p:nvGrpSpPr>
                  <p:cNvPr id="174" name="Group 173">
                    <a:extLst>
                      <a:ext uri="{FF2B5EF4-FFF2-40B4-BE49-F238E27FC236}">
                        <a16:creationId xmlns:a16="http://schemas.microsoft.com/office/drawing/2014/main" id="{DCB6A1ED-5182-4E4E-9F7C-FC10FB50C31F}"/>
                      </a:ext>
                    </a:extLst>
                  </p:cNvPr>
                  <p:cNvGrpSpPr/>
                  <p:nvPr/>
                </p:nvGrpSpPr>
                <p:grpSpPr>
                  <a:xfrm>
                    <a:off x="6940735" y="1595904"/>
                    <a:ext cx="164592" cy="525589"/>
                    <a:chOff x="6940735" y="1595904"/>
                    <a:chExt cx="164592" cy="525589"/>
                  </a:xfrm>
                </p:grpSpPr>
                <p:sp>
                  <p:nvSpPr>
                    <p:cNvPr id="190" name="Oval 189">
                      <a:extLst>
                        <a:ext uri="{FF2B5EF4-FFF2-40B4-BE49-F238E27FC236}">
                          <a16:creationId xmlns:a16="http://schemas.microsoft.com/office/drawing/2014/main" id="{AFA5F545-4365-402E-94FD-6AB0C4A4F4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0735" y="1595904"/>
                      <a:ext cx="164592" cy="164592"/>
                    </a:xfrm>
                    <a:prstGeom prst="ellipse">
                      <a:avLst/>
                    </a:prstGeom>
                    <a:solidFill>
                      <a:srgbClr val="4472C4">
                        <a:lumMod val="75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91" name="Group 190">
                      <a:extLst>
                        <a:ext uri="{FF2B5EF4-FFF2-40B4-BE49-F238E27FC236}">
                          <a16:creationId xmlns:a16="http://schemas.microsoft.com/office/drawing/2014/main" id="{A6D8BDAA-AEF3-4387-A25B-095377B19EA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02891" y="1755733"/>
                      <a:ext cx="43954" cy="365760"/>
                      <a:chOff x="6928152" y="2087912"/>
                      <a:chExt cx="43954" cy="345978"/>
                    </a:xfrm>
                  </p:grpSpPr>
                  <p:cxnSp>
                    <p:nvCxnSpPr>
                      <p:cNvPr id="192" name="Straight Connector 191">
                        <a:extLst>
                          <a:ext uri="{FF2B5EF4-FFF2-40B4-BE49-F238E27FC236}">
                            <a16:creationId xmlns:a16="http://schemas.microsoft.com/office/drawing/2014/main" id="{58E78B18-41C6-4853-B16C-CA8F296986EC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28152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93" name="Straight Connector 192">
                        <a:extLst>
                          <a:ext uri="{FF2B5EF4-FFF2-40B4-BE49-F238E27FC236}">
                            <a16:creationId xmlns:a16="http://schemas.microsoft.com/office/drawing/2014/main" id="{16CDD41E-F74A-4FC8-805C-972C725A57D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72106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  <p:grpSp>
                <p:nvGrpSpPr>
                  <p:cNvPr id="175" name="Group 174">
                    <a:extLst>
                      <a:ext uri="{FF2B5EF4-FFF2-40B4-BE49-F238E27FC236}">
                        <a16:creationId xmlns:a16="http://schemas.microsoft.com/office/drawing/2014/main" id="{C63CCA9D-3619-453C-9814-F5A0F4DD73D7}"/>
                      </a:ext>
                    </a:extLst>
                  </p:cNvPr>
                  <p:cNvGrpSpPr/>
                  <p:nvPr/>
                </p:nvGrpSpPr>
                <p:grpSpPr>
                  <a:xfrm>
                    <a:off x="7139755" y="1595904"/>
                    <a:ext cx="164592" cy="525589"/>
                    <a:chOff x="6940735" y="1595904"/>
                    <a:chExt cx="164592" cy="525589"/>
                  </a:xfrm>
                </p:grpSpPr>
                <p:sp>
                  <p:nvSpPr>
                    <p:cNvPr id="186" name="Oval 185">
                      <a:extLst>
                        <a:ext uri="{FF2B5EF4-FFF2-40B4-BE49-F238E27FC236}">
                          <a16:creationId xmlns:a16="http://schemas.microsoft.com/office/drawing/2014/main" id="{92ABF066-87E3-4FAA-82E5-DEBF84A5AB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0735" y="1595904"/>
                      <a:ext cx="164592" cy="164592"/>
                    </a:xfrm>
                    <a:prstGeom prst="ellipse">
                      <a:avLst/>
                    </a:prstGeom>
                    <a:solidFill>
                      <a:srgbClr val="4472C4">
                        <a:lumMod val="75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87" name="Group 186">
                      <a:extLst>
                        <a:ext uri="{FF2B5EF4-FFF2-40B4-BE49-F238E27FC236}">
                          <a16:creationId xmlns:a16="http://schemas.microsoft.com/office/drawing/2014/main" id="{7AD63802-B45D-421B-B253-6A97E1D00FD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02891" y="1755733"/>
                      <a:ext cx="43954" cy="365760"/>
                      <a:chOff x="6928152" y="2087912"/>
                      <a:chExt cx="43954" cy="345978"/>
                    </a:xfrm>
                  </p:grpSpPr>
                  <p:cxnSp>
                    <p:nvCxnSpPr>
                      <p:cNvPr id="188" name="Straight Connector 187">
                        <a:extLst>
                          <a:ext uri="{FF2B5EF4-FFF2-40B4-BE49-F238E27FC236}">
                            <a16:creationId xmlns:a16="http://schemas.microsoft.com/office/drawing/2014/main" id="{A70FA875-5CB3-4125-B0A6-D905782EE36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28152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89" name="Straight Connector 188">
                        <a:extLst>
                          <a:ext uri="{FF2B5EF4-FFF2-40B4-BE49-F238E27FC236}">
                            <a16:creationId xmlns:a16="http://schemas.microsoft.com/office/drawing/2014/main" id="{A3EF2E45-9215-4717-AFA1-240EA6A2FB2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72106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E9BD1832-D6B6-4658-B85B-0A96FF9F4BBD}"/>
                      </a:ext>
                    </a:extLst>
                  </p:cNvPr>
                  <p:cNvGrpSpPr/>
                  <p:nvPr/>
                </p:nvGrpSpPr>
                <p:grpSpPr>
                  <a:xfrm>
                    <a:off x="7338775" y="1595904"/>
                    <a:ext cx="164592" cy="525589"/>
                    <a:chOff x="6940735" y="1595904"/>
                    <a:chExt cx="164592" cy="525589"/>
                  </a:xfrm>
                </p:grpSpPr>
                <p:sp>
                  <p:nvSpPr>
                    <p:cNvPr id="182" name="Oval 181">
                      <a:extLst>
                        <a:ext uri="{FF2B5EF4-FFF2-40B4-BE49-F238E27FC236}">
                          <a16:creationId xmlns:a16="http://schemas.microsoft.com/office/drawing/2014/main" id="{C81B882F-8E5C-4F88-AF0F-900CFC6AE9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0735" y="1595904"/>
                      <a:ext cx="164592" cy="164592"/>
                    </a:xfrm>
                    <a:prstGeom prst="ellipse">
                      <a:avLst/>
                    </a:prstGeom>
                    <a:solidFill>
                      <a:srgbClr val="4472C4">
                        <a:lumMod val="75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83" name="Group 182">
                      <a:extLst>
                        <a:ext uri="{FF2B5EF4-FFF2-40B4-BE49-F238E27FC236}">
                          <a16:creationId xmlns:a16="http://schemas.microsoft.com/office/drawing/2014/main" id="{2C122272-B498-4CE7-8024-CF4629A8F7A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02891" y="1755733"/>
                      <a:ext cx="43954" cy="365760"/>
                      <a:chOff x="6928152" y="2087912"/>
                      <a:chExt cx="43954" cy="345978"/>
                    </a:xfrm>
                  </p:grpSpPr>
                  <p:cxnSp>
                    <p:nvCxnSpPr>
                      <p:cNvPr id="184" name="Straight Connector 183">
                        <a:extLst>
                          <a:ext uri="{FF2B5EF4-FFF2-40B4-BE49-F238E27FC236}">
                            <a16:creationId xmlns:a16="http://schemas.microsoft.com/office/drawing/2014/main" id="{3F68CB51-3C77-4EC8-B72A-679CEFB2AFE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28152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85" name="Straight Connector 184">
                        <a:extLst>
                          <a:ext uri="{FF2B5EF4-FFF2-40B4-BE49-F238E27FC236}">
                            <a16:creationId xmlns:a16="http://schemas.microsoft.com/office/drawing/2014/main" id="{2A1C9CF3-9B57-4A63-AB5E-C39756E23ED1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72106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3B9951D5-B982-41F5-B513-EE49CDF7483E}"/>
                      </a:ext>
                    </a:extLst>
                  </p:cNvPr>
                  <p:cNvGrpSpPr/>
                  <p:nvPr/>
                </p:nvGrpSpPr>
                <p:grpSpPr>
                  <a:xfrm>
                    <a:off x="7537795" y="1595904"/>
                    <a:ext cx="164592" cy="525589"/>
                    <a:chOff x="6940735" y="1595904"/>
                    <a:chExt cx="164592" cy="525589"/>
                  </a:xfrm>
                </p:grpSpPr>
                <p:sp>
                  <p:nvSpPr>
                    <p:cNvPr id="178" name="Oval 177">
                      <a:extLst>
                        <a:ext uri="{FF2B5EF4-FFF2-40B4-BE49-F238E27FC236}">
                          <a16:creationId xmlns:a16="http://schemas.microsoft.com/office/drawing/2014/main" id="{55F2C2CC-F800-4C0E-991D-DB1EF108F1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0735" y="1595904"/>
                      <a:ext cx="164592" cy="164592"/>
                    </a:xfrm>
                    <a:prstGeom prst="ellipse">
                      <a:avLst/>
                    </a:prstGeom>
                    <a:solidFill>
                      <a:srgbClr val="4472C4">
                        <a:lumMod val="75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79" name="Group 178">
                      <a:extLst>
                        <a:ext uri="{FF2B5EF4-FFF2-40B4-BE49-F238E27FC236}">
                          <a16:creationId xmlns:a16="http://schemas.microsoft.com/office/drawing/2014/main" id="{A7B36699-36B9-4349-88C6-C537BA060F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02891" y="1755733"/>
                      <a:ext cx="43954" cy="365760"/>
                      <a:chOff x="6928152" y="2087912"/>
                      <a:chExt cx="43954" cy="345978"/>
                    </a:xfrm>
                  </p:grpSpPr>
                  <p:cxnSp>
                    <p:nvCxnSpPr>
                      <p:cNvPr id="180" name="Straight Connector 179">
                        <a:extLst>
                          <a:ext uri="{FF2B5EF4-FFF2-40B4-BE49-F238E27FC236}">
                            <a16:creationId xmlns:a16="http://schemas.microsoft.com/office/drawing/2014/main" id="{A51D1AA1-0FF2-4D63-8D79-F3580A927A09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28152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81" name="Straight Connector 180">
                        <a:extLst>
                          <a:ext uri="{FF2B5EF4-FFF2-40B4-BE49-F238E27FC236}">
                            <a16:creationId xmlns:a16="http://schemas.microsoft.com/office/drawing/2014/main" id="{104A9D83-42D2-487C-A82A-E8FBD1DB7C6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72106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7AE65414-1F43-4978-9614-CBFDB90C9495}"/>
                    </a:ext>
                  </a:extLst>
                </p:cNvPr>
                <p:cNvGrpSpPr/>
                <p:nvPr/>
              </p:nvGrpSpPr>
              <p:grpSpPr>
                <a:xfrm>
                  <a:off x="7746340" y="1595904"/>
                  <a:ext cx="761652" cy="525589"/>
                  <a:chOff x="6940735" y="1595904"/>
                  <a:chExt cx="761652" cy="525589"/>
                </a:xfrm>
              </p:grpSpPr>
              <p:grpSp>
                <p:nvGrpSpPr>
                  <p:cNvPr id="154" name="Group 153">
                    <a:extLst>
                      <a:ext uri="{FF2B5EF4-FFF2-40B4-BE49-F238E27FC236}">
                        <a16:creationId xmlns:a16="http://schemas.microsoft.com/office/drawing/2014/main" id="{7FB22299-E463-4108-8957-5604E378D85D}"/>
                      </a:ext>
                    </a:extLst>
                  </p:cNvPr>
                  <p:cNvGrpSpPr/>
                  <p:nvPr/>
                </p:nvGrpSpPr>
                <p:grpSpPr>
                  <a:xfrm>
                    <a:off x="6940735" y="1595904"/>
                    <a:ext cx="164592" cy="525589"/>
                    <a:chOff x="6940735" y="1595904"/>
                    <a:chExt cx="164592" cy="525589"/>
                  </a:xfrm>
                </p:grpSpPr>
                <p:sp>
                  <p:nvSpPr>
                    <p:cNvPr id="170" name="Oval 169">
                      <a:extLst>
                        <a:ext uri="{FF2B5EF4-FFF2-40B4-BE49-F238E27FC236}">
                          <a16:creationId xmlns:a16="http://schemas.microsoft.com/office/drawing/2014/main" id="{72BC30A2-017A-41C8-8D4A-B455A9D68F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0735" y="1595904"/>
                      <a:ext cx="164592" cy="164592"/>
                    </a:xfrm>
                    <a:prstGeom prst="ellipse">
                      <a:avLst/>
                    </a:prstGeom>
                    <a:solidFill>
                      <a:srgbClr val="4472C4">
                        <a:lumMod val="75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71" name="Group 170">
                      <a:extLst>
                        <a:ext uri="{FF2B5EF4-FFF2-40B4-BE49-F238E27FC236}">
                          <a16:creationId xmlns:a16="http://schemas.microsoft.com/office/drawing/2014/main" id="{187FBCB6-29F6-4348-9C84-9931AC6F4D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02891" y="1755733"/>
                      <a:ext cx="43954" cy="365760"/>
                      <a:chOff x="6928152" y="2087912"/>
                      <a:chExt cx="43954" cy="345978"/>
                    </a:xfrm>
                  </p:grpSpPr>
                  <p:cxnSp>
                    <p:nvCxnSpPr>
                      <p:cNvPr id="172" name="Straight Connector 171">
                        <a:extLst>
                          <a:ext uri="{FF2B5EF4-FFF2-40B4-BE49-F238E27FC236}">
                            <a16:creationId xmlns:a16="http://schemas.microsoft.com/office/drawing/2014/main" id="{FE33B43F-30DE-44CE-B208-A792E220B277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28152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73" name="Straight Connector 172">
                        <a:extLst>
                          <a:ext uri="{FF2B5EF4-FFF2-40B4-BE49-F238E27FC236}">
                            <a16:creationId xmlns:a16="http://schemas.microsoft.com/office/drawing/2014/main" id="{479BC9BE-61BA-4A57-AD38-6BE9A4D8A817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72106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  <p:grpSp>
                <p:nvGrpSpPr>
                  <p:cNvPr id="155" name="Group 154">
                    <a:extLst>
                      <a:ext uri="{FF2B5EF4-FFF2-40B4-BE49-F238E27FC236}">
                        <a16:creationId xmlns:a16="http://schemas.microsoft.com/office/drawing/2014/main" id="{98965335-91BA-43B9-A40F-C94BA7730C93}"/>
                      </a:ext>
                    </a:extLst>
                  </p:cNvPr>
                  <p:cNvGrpSpPr/>
                  <p:nvPr/>
                </p:nvGrpSpPr>
                <p:grpSpPr>
                  <a:xfrm>
                    <a:off x="7139755" y="1595904"/>
                    <a:ext cx="164592" cy="525589"/>
                    <a:chOff x="6940735" y="1595904"/>
                    <a:chExt cx="164592" cy="525589"/>
                  </a:xfrm>
                </p:grpSpPr>
                <p:sp>
                  <p:nvSpPr>
                    <p:cNvPr id="166" name="Oval 165">
                      <a:extLst>
                        <a:ext uri="{FF2B5EF4-FFF2-40B4-BE49-F238E27FC236}">
                          <a16:creationId xmlns:a16="http://schemas.microsoft.com/office/drawing/2014/main" id="{ECD347B6-2F41-4DD4-8118-B846E12D7A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0735" y="1595904"/>
                      <a:ext cx="164592" cy="164592"/>
                    </a:xfrm>
                    <a:prstGeom prst="ellipse">
                      <a:avLst/>
                    </a:prstGeom>
                    <a:solidFill>
                      <a:srgbClr val="4472C4">
                        <a:lumMod val="75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67" name="Group 166">
                      <a:extLst>
                        <a:ext uri="{FF2B5EF4-FFF2-40B4-BE49-F238E27FC236}">
                          <a16:creationId xmlns:a16="http://schemas.microsoft.com/office/drawing/2014/main" id="{5B610376-949C-4A40-ACA7-BDA52CA5CD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02891" y="1755733"/>
                      <a:ext cx="43954" cy="365760"/>
                      <a:chOff x="6928152" y="2087912"/>
                      <a:chExt cx="43954" cy="345978"/>
                    </a:xfrm>
                  </p:grpSpPr>
                  <p:cxnSp>
                    <p:nvCxnSpPr>
                      <p:cNvPr id="168" name="Straight Connector 167">
                        <a:extLst>
                          <a:ext uri="{FF2B5EF4-FFF2-40B4-BE49-F238E27FC236}">
                            <a16:creationId xmlns:a16="http://schemas.microsoft.com/office/drawing/2014/main" id="{5CC9D673-CA02-40F6-9770-B65A2B66FAA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28152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69" name="Straight Connector 168">
                        <a:extLst>
                          <a:ext uri="{FF2B5EF4-FFF2-40B4-BE49-F238E27FC236}">
                            <a16:creationId xmlns:a16="http://schemas.microsoft.com/office/drawing/2014/main" id="{F7F70703-06D9-4D91-964E-4D0EE72750F5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72106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  <p:grpSp>
                <p:nvGrpSpPr>
                  <p:cNvPr id="156" name="Group 155">
                    <a:extLst>
                      <a:ext uri="{FF2B5EF4-FFF2-40B4-BE49-F238E27FC236}">
                        <a16:creationId xmlns:a16="http://schemas.microsoft.com/office/drawing/2014/main" id="{32CA6728-C022-41C6-8117-991BED7D9405}"/>
                      </a:ext>
                    </a:extLst>
                  </p:cNvPr>
                  <p:cNvGrpSpPr/>
                  <p:nvPr/>
                </p:nvGrpSpPr>
                <p:grpSpPr>
                  <a:xfrm>
                    <a:off x="7338775" y="1595904"/>
                    <a:ext cx="164592" cy="525589"/>
                    <a:chOff x="6940735" y="1595904"/>
                    <a:chExt cx="164592" cy="525589"/>
                  </a:xfrm>
                </p:grpSpPr>
                <p:sp>
                  <p:nvSpPr>
                    <p:cNvPr id="162" name="Oval 161">
                      <a:extLst>
                        <a:ext uri="{FF2B5EF4-FFF2-40B4-BE49-F238E27FC236}">
                          <a16:creationId xmlns:a16="http://schemas.microsoft.com/office/drawing/2014/main" id="{60F8B9A4-CD93-43A1-9DA4-320D85A574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0735" y="1595904"/>
                      <a:ext cx="164592" cy="164592"/>
                    </a:xfrm>
                    <a:prstGeom prst="ellipse">
                      <a:avLst/>
                    </a:prstGeom>
                    <a:solidFill>
                      <a:srgbClr val="4472C4">
                        <a:lumMod val="75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63" name="Group 162">
                      <a:extLst>
                        <a:ext uri="{FF2B5EF4-FFF2-40B4-BE49-F238E27FC236}">
                          <a16:creationId xmlns:a16="http://schemas.microsoft.com/office/drawing/2014/main" id="{D8CEA739-8E97-4233-9E1C-D5E9AAD9EF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02891" y="1755733"/>
                      <a:ext cx="43954" cy="365760"/>
                      <a:chOff x="6928152" y="2087912"/>
                      <a:chExt cx="43954" cy="345978"/>
                    </a:xfrm>
                  </p:grpSpPr>
                  <p:cxnSp>
                    <p:nvCxnSpPr>
                      <p:cNvPr id="164" name="Straight Connector 163">
                        <a:extLst>
                          <a:ext uri="{FF2B5EF4-FFF2-40B4-BE49-F238E27FC236}">
                            <a16:creationId xmlns:a16="http://schemas.microsoft.com/office/drawing/2014/main" id="{39591032-ADEF-4EA6-994F-F9F0ED3E2F5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28152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65" name="Straight Connector 164">
                        <a:extLst>
                          <a:ext uri="{FF2B5EF4-FFF2-40B4-BE49-F238E27FC236}">
                            <a16:creationId xmlns:a16="http://schemas.microsoft.com/office/drawing/2014/main" id="{DAB655AB-3C20-4F00-908F-1F6D83F46BE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72106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  <p:grpSp>
                <p:nvGrpSpPr>
                  <p:cNvPr id="157" name="Group 156">
                    <a:extLst>
                      <a:ext uri="{FF2B5EF4-FFF2-40B4-BE49-F238E27FC236}">
                        <a16:creationId xmlns:a16="http://schemas.microsoft.com/office/drawing/2014/main" id="{C2B4EDD4-2B18-4138-9789-55D27E1EAC9B}"/>
                      </a:ext>
                    </a:extLst>
                  </p:cNvPr>
                  <p:cNvGrpSpPr/>
                  <p:nvPr/>
                </p:nvGrpSpPr>
                <p:grpSpPr>
                  <a:xfrm>
                    <a:off x="7537795" y="1595904"/>
                    <a:ext cx="164592" cy="525589"/>
                    <a:chOff x="6940735" y="1595904"/>
                    <a:chExt cx="164592" cy="525589"/>
                  </a:xfrm>
                </p:grpSpPr>
                <p:sp>
                  <p:nvSpPr>
                    <p:cNvPr id="158" name="Oval 157">
                      <a:extLst>
                        <a:ext uri="{FF2B5EF4-FFF2-40B4-BE49-F238E27FC236}">
                          <a16:creationId xmlns:a16="http://schemas.microsoft.com/office/drawing/2014/main" id="{47487577-E303-4724-AA15-A8A599AF5B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0735" y="1595904"/>
                      <a:ext cx="164592" cy="164592"/>
                    </a:xfrm>
                    <a:prstGeom prst="ellipse">
                      <a:avLst/>
                    </a:prstGeom>
                    <a:solidFill>
                      <a:srgbClr val="4472C4">
                        <a:lumMod val="75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59" name="Group 158">
                      <a:extLst>
                        <a:ext uri="{FF2B5EF4-FFF2-40B4-BE49-F238E27FC236}">
                          <a16:creationId xmlns:a16="http://schemas.microsoft.com/office/drawing/2014/main" id="{19ECD72D-DAE8-4577-95B5-673885560C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02891" y="1755733"/>
                      <a:ext cx="43954" cy="365760"/>
                      <a:chOff x="6928152" y="2087912"/>
                      <a:chExt cx="43954" cy="345978"/>
                    </a:xfrm>
                  </p:grpSpPr>
                  <p:cxnSp>
                    <p:nvCxnSpPr>
                      <p:cNvPr id="160" name="Straight Connector 159">
                        <a:extLst>
                          <a:ext uri="{FF2B5EF4-FFF2-40B4-BE49-F238E27FC236}">
                            <a16:creationId xmlns:a16="http://schemas.microsoft.com/office/drawing/2014/main" id="{9EFEA06E-969A-4794-A020-714CDCA74ED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28152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61" name="Straight Connector 160">
                        <a:extLst>
                          <a:ext uri="{FF2B5EF4-FFF2-40B4-BE49-F238E27FC236}">
                            <a16:creationId xmlns:a16="http://schemas.microsoft.com/office/drawing/2014/main" id="{0F0E09DE-DA88-4C62-929E-76EA200E8F8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72106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9D76DCC-93AF-4216-A61A-8C68DB8B5FFA}"/>
                  </a:ext>
                </a:extLst>
              </p:cNvPr>
              <p:cNvGrpSpPr/>
              <p:nvPr/>
            </p:nvGrpSpPr>
            <p:grpSpPr>
              <a:xfrm flipV="1">
                <a:off x="4209393" y="2193458"/>
                <a:ext cx="908075" cy="304527"/>
                <a:chOff x="6940735" y="1595904"/>
                <a:chExt cx="1567257" cy="525589"/>
              </a:xfrm>
            </p:grpSpPr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B10BA98A-B8A1-410F-B855-03BF9D3A8F83}"/>
                    </a:ext>
                  </a:extLst>
                </p:cNvPr>
                <p:cNvGrpSpPr/>
                <p:nvPr/>
              </p:nvGrpSpPr>
              <p:grpSpPr>
                <a:xfrm>
                  <a:off x="6940735" y="1595904"/>
                  <a:ext cx="761652" cy="525589"/>
                  <a:chOff x="6940735" y="1595904"/>
                  <a:chExt cx="761652" cy="525589"/>
                </a:xfrm>
              </p:grpSpPr>
              <p:grpSp>
                <p:nvGrpSpPr>
                  <p:cNvPr id="132" name="Group 131">
                    <a:extLst>
                      <a:ext uri="{FF2B5EF4-FFF2-40B4-BE49-F238E27FC236}">
                        <a16:creationId xmlns:a16="http://schemas.microsoft.com/office/drawing/2014/main" id="{C675E6ED-E983-433D-B8FE-08F7BB0CD531}"/>
                      </a:ext>
                    </a:extLst>
                  </p:cNvPr>
                  <p:cNvGrpSpPr/>
                  <p:nvPr/>
                </p:nvGrpSpPr>
                <p:grpSpPr>
                  <a:xfrm>
                    <a:off x="6940735" y="1595904"/>
                    <a:ext cx="164592" cy="525589"/>
                    <a:chOff x="6940735" y="1595904"/>
                    <a:chExt cx="164592" cy="525589"/>
                  </a:xfrm>
                </p:grpSpPr>
                <p:sp>
                  <p:nvSpPr>
                    <p:cNvPr id="148" name="Oval 147">
                      <a:extLst>
                        <a:ext uri="{FF2B5EF4-FFF2-40B4-BE49-F238E27FC236}">
                          <a16:creationId xmlns:a16="http://schemas.microsoft.com/office/drawing/2014/main" id="{A0964E31-BD8F-4F95-85A9-947BE7A3E5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0735" y="1595904"/>
                      <a:ext cx="164592" cy="164592"/>
                    </a:xfrm>
                    <a:prstGeom prst="ellipse">
                      <a:avLst/>
                    </a:prstGeom>
                    <a:solidFill>
                      <a:srgbClr val="4472C4">
                        <a:lumMod val="75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49" name="Group 148">
                      <a:extLst>
                        <a:ext uri="{FF2B5EF4-FFF2-40B4-BE49-F238E27FC236}">
                          <a16:creationId xmlns:a16="http://schemas.microsoft.com/office/drawing/2014/main" id="{29AAB926-8705-4888-8893-266D9C3E12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02891" y="1755733"/>
                      <a:ext cx="43954" cy="365760"/>
                      <a:chOff x="6928152" y="2087912"/>
                      <a:chExt cx="43954" cy="345978"/>
                    </a:xfrm>
                  </p:grpSpPr>
                  <p:cxnSp>
                    <p:nvCxnSpPr>
                      <p:cNvPr id="150" name="Straight Connector 149">
                        <a:extLst>
                          <a:ext uri="{FF2B5EF4-FFF2-40B4-BE49-F238E27FC236}">
                            <a16:creationId xmlns:a16="http://schemas.microsoft.com/office/drawing/2014/main" id="{C5BA63D2-B372-4D41-B081-20A66FE23229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28152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51" name="Straight Connector 150">
                        <a:extLst>
                          <a:ext uri="{FF2B5EF4-FFF2-40B4-BE49-F238E27FC236}">
                            <a16:creationId xmlns:a16="http://schemas.microsoft.com/office/drawing/2014/main" id="{7F8DBFE0-B027-4F4F-A6E8-9C40E2C3C9F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72106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  <p:grpSp>
                <p:nvGrpSpPr>
                  <p:cNvPr id="133" name="Group 132">
                    <a:extLst>
                      <a:ext uri="{FF2B5EF4-FFF2-40B4-BE49-F238E27FC236}">
                        <a16:creationId xmlns:a16="http://schemas.microsoft.com/office/drawing/2014/main" id="{585D9259-12DD-4DE8-A023-BF76386EF6D8}"/>
                      </a:ext>
                    </a:extLst>
                  </p:cNvPr>
                  <p:cNvGrpSpPr/>
                  <p:nvPr/>
                </p:nvGrpSpPr>
                <p:grpSpPr>
                  <a:xfrm>
                    <a:off x="7139755" y="1595904"/>
                    <a:ext cx="164592" cy="525589"/>
                    <a:chOff x="6940735" y="1595904"/>
                    <a:chExt cx="164592" cy="525589"/>
                  </a:xfrm>
                </p:grpSpPr>
                <p:sp>
                  <p:nvSpPr>
                    <p:cNvPr id="144" name="Oval 143">
                      <a:extLst>
                        <a:ext uri="{FF2B5EF4-FFF2-40B4-BE49-F238E27FC236}">
                          <a16:creationId xmlns:a16="http://schemas.microsoft.com/office/drawing/2014/main" id="{A80B3092-F0F2-4C4E-A69C-7A4304D95B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0735" y="1595904"/>
                      <a:ext cx="164592" cy="164592"/>
                    </a:xfrm>
                    <a:prstGeom prst="ellipse">
                      <a:avLst/>
                    </a:prstGeom>
                    <a:solidFill>
                      <a:srgbClr val="4472C4">
                        <a:lumMod val="75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45" name="Group 144">
                      <a:extLst>
                        <a:ext uri="{FF2B5EF4-FFF2-40B4-BE49-F238E27FC236}">
                          <a16:creationId xmlns:a16="http://schemas.microsoft.com/office/drawing/2014/main" id="{D298014F-B1AD-4C58-A2CB-714F9722EC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02891" y="1755733"/>
                      <a:ext cx="43954" cy="365760"/>
                      <a:chOff x="6928152" y="2087912"/>
                      <a:chExt cx="43954" cy="345978"/>
                    </a:xfrm>
                  </p:grpSpPr>
                  <p:cxnSp>
                    <p:nvCxnSpPr>
                      <p:cNvPr id="146" name="Straight Connector 145">
                        <a:extLst>
                          <a:ext uri="{FF2B5EF4-FFF2-40B4-BE49-F238E27FC236}">
                            <a16:creationId xmlns:a16="http://schemas.microsoft.com/office/drawing/2014/main" id="{37788774-F1AC-46D7-9B85-01036FF3E0C3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28152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47" name="Straight Connector 146">
                        <a:extLst>
                          <a:ext uri="{FF2B5EF4-FFF2-40B4-BE49-F238E27FC236}">
                            <a16:creationId xmlns:a16="http://schemas.microsoft.com/office/drawing/2014/main" id="{56AD0E23-B469-4D5F-9A55-86D7198CD1D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72106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1A6E0EB8-8465-44A8-987C-51BED7DEE61D}"/>
                      </a:ext>
                    </a:extLst>
                  </p:cNvPr>
                  <p:cNvGrpSpPr/>
                  <p:nvPr/>
                </p:nvGrpSpPr>
                <p:grpSpPr>
                  <a:xfrm>
                    <a:off x="7338775" y="1595904"/>
                    <a:ext cx="164592" cy="525589"/>
                    <a:chOff x="6940735" y="1595904"/>
                    <a:chExt cx="164592" cy="525589"/>
                  </a:xfrm>
                </p:grpSpPr>
                <p:sp>
                  <p:nvSpPr>
                    <p:cNvPr id="140" name="Oval 139">
                      <a:extLst>
                        <a:ext uri="{FF2B5EF4-FFF2-40B4-BE49-F238E27FC236}">
                          <a16:creationId xmlns:a16="http://schemas.microsoft.com/office/drawing/2014/main" id="{DA2799BF-B03F-455C-ADDB-9BDD8B9974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0735" y="1595904"/>
                      <a:ext cx="164592" cy="164592"/>
                    </a:xfrm>
                    <a:prstGeom prst="ellipse">
                      <a:avLst/>
                    </a:prstGeom>
                    <a:solidFill>
                      <a:srgbClr val="4472C4">
                        <a:lumMod val="75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41" name="Group 140">
                      <a:extLst>
                        <a:ext uri="{FF2B5EF4-FFF2-40B4-BE49-F238E27FC236}">
                          <a16:creationId xmlns:a16="http://schemas.microsoft.com/office/drawing/2014/main" id="{76AC4591-7797-4765-985B-B323229A81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02891" y="1755733"/>
                      <a:ext cx="43954" cy="365760"/>
                      <a:chOff x="6928152" y="2087912"/>
                      <a:chExt cx="43954" cy="345978"/>
                    </a:xfrm>
                  </p:grpSpPr>
                  <p:cxnSp>
                    <p:nvCxnSpPr>
                      <p:cNvPr id="142" name="Straight Connector 141">
                        <a:extLst>
                          <a:ext uri="{FF2B5EF4-FFF2-40B4-BE49-F238E27FC236}">
                            <a16:creationId xmlns:a16="http://schemas.microsoft.com/office/drawing/2014/main" id="{155FB44E-29F9-4BCB-AD25-D44D258D249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28152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43" name="Straight Connector 142">
                        <a:extLst>
                          <a:ext uri="{FF2B5EF4-FFF2-40B4-BE49-F238E27FC236}">
                            <a16:creationId xmlns:a16="http://schemas.microsoft.com/office/drawing/2014/main" id="{C4065B17-802C-485D-BDD3-7A161FA0356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72106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  <p:grpSp>
                <p:nvGrpSpPr>
                  <p:cNvPr id="135" name="Group 134">
                    <a:extLst>
                      <a:ext uri="{FF2B5EF4-FFF2-40B4-BE49-F238E27FC236}">
                        <a16:creationId xmlns:a16="http://schemas.microsoft.com/office/drawing/2014/main" id="{5910B7C3-81BD-4441-9963-62A7D72F89D3}"/>
                      </a:ext>
                    </a:extLst>
                  </p:cNvPr>
                  <p:cNvGrpSpPr/>
                  <p:nvPr/>
                </p:nvGrpSpPr>
                <p:grpSpPr>
                  <a:xfrm>
                    <a:off x="7537795" y="1595904"/>
                    <a:ext cx="164592" cy="525589"/>
                    <a:chOff x="6940735" y="1595904"/>
                    <a:chExt cx="164592" cy="525589"/>
                  </a:xfrm>
                </p:grpSpPr>
                <p:sp>
                  <p:nvSpPr>
                    <p:cNvPr id="136" name="Oval 135">
                      <a:extLst>
                        <a:ext uri="{FF2B5EF4-FFF2-40B4-BE49-F238E27FC236}">
                          <a16:creationId xmlns:a16="http://schemas.microsoft.com/office/drawing/2014/main" id="{A7079CAC-08C6-40BA-B78F-B0D0BC8926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0735" y="1595904"/>
                      <a:ext cx="164592" cy="164592"/>
                    </a:xfrm>
                    <a:prstGeom prst="ellipse">
                      <a:avLst/>
                    </a:prstGeom>
                    <a:solidFill>
                      <a:srgbClr val="4472C4">
                        <a:lumMod val="75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37" name="Group 136">
                      <a:extLst>
                        <a:ext uri="{FF2B5EF4-FFF2-40B4-BE49-F238E27FC236}">
                          <a16:creationId xmlns:a16="http://schemas.microsoft.com/office/drawing/2014/main" id="{9C008887-80EB-4736-A7C3-A2471FAA57B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02891" y="1755733"/>
                      <a:ext cx="43954" cy="365760"/>
                      <a:chOff x="6928152" y="2087912"/>
                      <a:chExt cx="43954" cy="345978"/>
                    </a:xfrm>
                  </p:grpSpPr>
                  <p:cxnSp>
                    <p:nvCxnSpPr>
                      <p:cNvPr id="138" name="Straight Connector 137">
                        <a:extLst>
                          <a:ext uri="{FF2B5EF4-FFF2-40B4-BE49-F238E27FC236}">
                            <a16:creationId xmlns:a16="http://schemas.microsoft.com/office/drawing/2014/main" id="{DA6EC5A2-A301-4C6F-8684-EE8277C8F55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28152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39" name="Straight Connector 138">
                        <a:extLst>
                          <a:ext uri="{FF2B5EF4-FFF2-40B4-BE49-F238E27FC236}">
                            <a16:creationId xmlns:a16="http://schemas.microsoft.com/office/drawing/2014/main" id="{8EED7271-041A-424F-B8F5-52105DC42EFC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72106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</p:grpSp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8B7FD1DA-50E7-42E0-B1F3-7083DE7B5E9A}"/>
                    </a:ext>
                  </a:extLst>
                </p:cNvPr>
                <p:cNvGrpSpPr/>
                <p:nvPr/>
              </p:nvGrpSpPr>
              <p:grpSpPr>
                <a:xfrm>
                  <a:off x="7746340" y="1595904"/>
                  <a:ext cx="761652" cy="525589"/>
                  <a:chOff x="6940735" y="1595904"/>
                  <a:chExt cx="761652" cy="525589"/>
                </a:xfrm>
              </p:grpSpPr>
              <p:grpSp>
                <p:nvGrpSpPr>
                  <p:cNvPr id="112" name="Group 111">
                    <a:extLst>
                      <a:ext uri="{FF2B5EF4-FFF2-40B4-BE49-F238E27FC236}">
                        <a16:creationId xmlns:a16="http://schemas.microsoft.com/office/drawing/2014/main" id="{E18B6B9E-5F04-4CDD-8549-5055A8B6EA9A}"/>
                      </a:ext>
                    </a:extLst>
                  </p:cNvPr>
                  <p:cNvGrpSpPr/>
                  <p:nvPr/>
                </p:nvGrpSpPr>
                <p:grpSpPr>
                  <a:xfrm>
                    <a:off x="6940735" y="1595904"/>
                    <a:ext cx="164592" cy="525589"/>
                    <a:chOff x="6940735" y="1595904"/>
                    <a:chExt cx="164592" cy="525589"/>
                  </a:xfrm>
                </p:grpSpPr>
                <p:sp>
                  <p:nvSpPr>
                    <p:cNvPr id="128" name="Oval 127">
                      <a:extLst>
                        <a:ext uri="{FF2B5EF4-FFF2-40B4-BE49-F238E27FC236}">
                          <a16:creationId xmlns:a16="http://schemas.microsoft.com/office/drawing/2014/main" id="{E08C4DDB-69C3-483D-8644-A52999655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0735" y="1595904"/>
                      <a:ext cx="164592" cy="164592"/>
                    </a:xfrm>
                    <a:prstGeom prst="ellipse">
                      <a:avLst/>
                    </a:prstGeom>
                    <a:solidFill>
                      <a:srgbClr val="4472C4">
                        <a:lumMod val="75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29" name="Group 128">
                      <a:extLst>
                        <a:ext uri="{FF2B5EF4-FFF2-40B4-BE49-F238E27FC236}">
                          <a16:creationId xmlns:a16="http://schemas.microsoft.com/office/drawing/2014/main" id="{BF51D893-DB53-4C3A-A748-17CADB9C1B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02891" y="1755733"/>
                      <a:ext cx="43954" cy="365760"/>
                      <a:chOff x="6928152" y="2087912"/>
                      <a:chExt cx="43954" cy="345978"/>
                    </a:xfrm>
                  </p:grpSpPr>
                  <p:cxnSp>
                    <p:nvCxnSpPr>
                      <p:cNvPr id="130" name="Straight Connector 129">
                        <a:extLst>
                          <a:ext uri="{FF2B5EF4-FFF2-40B4-BE49-F238E27FC236}">
                            <a16:creationId xmlns:a16="http://schemas.microsoft.com/office/drawing/2014/main" id="{2ECACD82-9AE3-4554-B377-D72EACD3D43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28152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31" name="Straight Connector 130">
                        <a:extLst>
                          <a:ext uri="{FF2B5EF4-FFF2-40B4-BE49-F238E27FC236}">
                            <a16:creationId xmlns:a16="http://schemas.microsoft.com/office/drawing/2014/main" id="{F4DE2706-51F8-4333-A10F-C5ED394D674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72106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  <p:grpSp>
                <p:nvGrpSpPr>
                  <p:cNvPr id="113" name="Group 112">
                    <a:extLst>
                      <a:ext uri="{FF2B5EF4-FFF2-40B4-BE49-F238E27FC236}">
                        <a16:creationId xmlns:a16="http://schemas.microsoft.com/office/drawing/2014/main" id="{A591AA23-D246-4164-99C5-E5DB3B092879}"/>
                      </a:ext>
                    </a:extLst>
                  </p:cNvPr>
                  <p:cNvGrpSpPr/>
                  <p:nvPr/>
                </p:nvGrpSpPr>
                <p:grpSpPr>
                  <a:xfrm>
                    <a:off x="7139755" y="1595904"/>
                    <a:ext cx="164592" cy="525589"/>
                    <a:chOff x="6940735" y="1595904"/>
                    <a:chExt cx="164592" cy="525589"/>
                  </a:xfrm>
                </p:grpSpPr>
                <p:sp>
                  <p:nvSpPr>
                    <p:cNvPr id="124" name="Oval 123">
                      <a:extLst>
                        <a:ext uri="{FF2B5EF4-FFF2-40B4-BE49-F238E27FC236}">
                          <a16:creationId xmlns:a16="http://schemas.microsoft.com/office/drawing/2014/main" id="{F8D2B634-4304-40D3-9301-A0DCD7CAB5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0735" y="1595904"/>
                      <a:ext cx="164592" cy="164592"/>
                    </a:xfrm>
                    <a:prstGeom prst="ellipse">
                      <a:avLst/>
                    </a:prstGeom>
                    <a:solidFill>
                      <a:srgbClr val="4472C4">
                        <a:lumMod val="75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25" name="Group 124">
                      <a:extLst>
                        <a:ext uri="{FF2B5EF4-FFF2-40B4-BE49-F238E27FC236}">
                          <a16:creationId xmlns:a16="http://schemas.microsoft.com/office/drawing/2014/main" id="{89C72A6C-0F4D-462B-8257-CA67CE8B0A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02891" y="1755733"/>
                      <a:ext cx="43954" cy="365760"/>
                      <a:chOff x="6928152" y="2087912"/>
                      <a:chExt cx="43954" cy="345978"/>
                    </a:xfrm>
                  </p:grpSpPr>
                  <p:cxnSp>
                    <p:nvCxnSpPr>
                      <p:cNvPr id="126" name="Straight Connector 125">
                        <a:extLst>
                          <a:ext uri="{FF2B5EF4-FFF2-40B4-BE49-F238E27FC236}">
                            <a16:creationId xmlns:a16="http://schemas.microsoft.com/office/drawing/2014/main" id="{EA902023-458C-40B8-A961-DA232D81493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28152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27" name="Straight Connector 126">
                        <a:extLst>
                          <a:ext uri="{FF2B5EF4-FFF2-40B4-BE49-F238E27FC236}">
                            <a16:creationId xmlns:a16="http://schemas.microsoft.com/office/drawing/2014/main" id="{6A5E78C1-BA13-4440-B235-0E0F024D322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72106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  <p:grpSp>
                <p:nvGrpSpPr>
                  <p:cNvPr id="114" name="Group 113">
                    <a:extLst>
                      <a:ext uri="{FF2B5EF4-FFF2-40B4-BE49-F238E27FC236}">
                        <a16:creationId xmlns:a16="http://schemas.microsoft.com/office/drawing/2014/main" id="{DDBAF22A-FB29-4594-A8C7-019E9EFBD87D}"/>
                      </a:ext>
                    </a:extLst>
                  </p:cNvPr>
                  <p:cNvGrpSpPr/>
                  <p:nvPr/>
                </p:nvGrpSpPr>
                <p:grpSpPr>
                  <a:xfrm>
                    <a:off x="7338775" y="1595904"/>
                    <a:ext cx="164592" cy="525589"/>
                    <a:chOff x="6940735" y="1595904"/>
                    <a:chExt cx="164592" cy="525589"/>
                  </a:xfrm>
                </p:grpSpPr>
                <p:sp>
                  <p:nvSpPr>
                    <p:cNvPr id="120" name="Oval 119">
                      <a:extLst>
                        <a:ext uri="{FF2B5EF4-FFF2-40B4-BE49-F238E27FC236}">
                          <a16:creationId xmlns:a16="http://schemas.microsoft.com/office/drawing/2014/main" id="{3E780D4B-AEAF-42FB-B0E9-005467E7D9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0735" y="1595904"/>
                      <a:ext cx="164592" cy="164592"/>
                    </a:xfrm>
                    <a:prstGeom prst="ellipse">
                      <a:avLst/>
                    </a:prstGeom>
                    <a:solidFill>
                      <a:srgbClr val="4472C4">
                        <a:lumMod val="75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21" name="Group 120">
                      <a:extLst>
                        <a:ext uri="{FF2B5EF4-FFF2-40B4-BE49-F238E27FC236}">
                          <a16:creationId xmlns:a16="http://schemas.microsoft.com/office/drawing/2014/main" id="{234A368B-DD22-440E-A4AE-A279F4F9C5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02891" y="1755733"/>
                      <a:ext cx="43954" cy="365760"/>
                      <a:chOff x="6928152" y="2087912"/>
                      <a:chExt cx="43954" cy="345978"/>
                    </a:xfrm>
                  </p:grpSpPr>
                  <p:cxnSp>
                    <p:nvCxnSpPr>
                      <p:cNvPr id="122" name="Straight Connector 121">
                        <a:extLst>
                          <a:ext uri="{FF2B5EF4-FFF2-40B4-BE49-F238E27FC236}">
                            <a16:creationId xmlns:a16="http://schemas.microsoft.com/office/drawing/2014/main" id="{5017BE81-928A-455C-92F9-ECA509ABC50C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28152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23" name="Straight Connector 122">
                        <a:extLst>
                          <a:ext uri="{FF2B5EF4-FFF2-40B4-BE49-F238E27FC236}">
                            <a16:creationId xmlns:a16="http://schemas.microsoft.com/office/drawing/2014/main" id="{5003522C-A21F-4BE1-B3AA-EB0783115E2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72106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  <p:grpSp>
                <p:nvGrpSpPr>
                  <p:cNvPr id="115" name="Group 114">
                    <a:extLst>
                      <a:ext uri="{FF2B5EF4-FFF2-40B4-BE49-F238E27FC236}">
                        <a16:creationId xmlns:a16="http://schemas.microsoft.com/office/drawing/2014/main" id="{8A94D9BC-F3BE-4677-9BD8-9F81F0D117AF}"/>
                      </a:ext>
                    </a:extLst>
                  </p:cNvPr>
                  <p:cNvGrpSpPr/>
                  <p:nvPr/>
                </p:nvGrpSpPr>
                <p:grpSpPr>
                  <a:xfrm>
                    <a:off x="7537795" y="1595904"/>
                    <a:ext cx="164592" cy="525589"/>
                    <a:chOff x="6940735" y="1595904"/>
                    <a:chExt cx="164592" cy="525589"/>
                  </a:xfrm>
                </p:grpSpPr>
                <p:sp>
                  <p:nvSpPr>
                    <p:cNvPr id="116" name="Oval 115">
                      <a:extLst>
                        <a:ext uri="{FF2B5EF4-FFF2-40B4-BE49-F238E27FC236}">
                          <a16:creationId xmlns:a16="http://schemas.microsoft.com/office/drawing/2014/main" id="{49F37442-0AF6-4683-ADA5-A3BCFBFCF6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0735" y="1595904"/>
                      <a:ext cx="164592" cy="164592"/>
                    </a:xfrm>
                    <a:prstGeom prst="ellipse">
                      <a:avLst/>
                    </a:prstGeom>
                    <a:solidFill>
                      <a:srgbClr val="4472C4">
                        <a:lumMod val="75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17" name="Group 116">
                      <a:extLst>
                        <a:ext uri="{FF2B5EF4-FFF2-40B4-BE49-F238E27FC236}">
                          <a16:creationId xmlns:a16="http://schemas.microsoft.com/office/drawing/2014/main" id="{8C5BCA8C-7E03-46EA-800A-E5229759E7A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02891" y="1755733"/>
                      <a:ext cx="43954" cy="365760"/>
                      <a:chOff x="6928152" y="2087912"/>
                      <a:chExt cx="43954" cy="345978"/>
                    </a:xfrm>
                  </p:grpSpPr>
                  <p:cxnSp>
                    <p:nvCxnSpPr>
                      <p:cNvPr id="118" name="Straight Connector 117">
                        <a:extLst>
                          <a:ext uri="{FF2B5EF4-FFF2-40B4-BE49-F238E27FC236}">
                            <a16:creationId xmlns:a16="http://schemas.microsoft.com/office/drawing/2014/main" id="{63A1D250-4DEB-494F-A676-F55A639E6C4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28152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19" name="Straight Connector 118">
                        <a:extLst>
                          <a:ext uri="{FF2B5EF4-FFF2-40B4-BE49-F238E27FC236}">
                            <a16:creationId xmlns:a16="http://schemas.microsoft.com/office/drawing/2014/main" id="{77405F5C-2DB1-4804-88AC-40096682F79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72106" y="2087912"/>
                        <a:ext cx="0" cy="34597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F528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</p:grp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580DC88-35D5-410F-8F1E-DE67A52974EB}"/>
                  </a:ext>
                </a:extLst>
              </p:cNvPr>
              <p:cNvSpPr txBox="1"/>
              <p:nvPr/>
            </p:nvSpPr>
            <p:spPr>
              <a:xfrm>
                <a:off x="893737" y="2105526"/>
                <a:ext cx="261453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600" b="1" kern="0" dirty="0">
                    <a:solidFill>
                      <a:srgbClr val="99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earch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99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for life</a:t>
                </a: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0DAB19B-A8C4-460B-B647-DBF1FA3AE9F3}"/>
                  </a:ext>
                </a:extLst>
              </p:cNvPr>
              <p:cNvGrpSpPr/>
              <p:nvPr/>
            </p:nvGrpSpPr>
            <p:grpSpPr>
              <a:xfrm>
                <a:off x="2534794" y="157207"/>
                <a:ext cx="880928" cy="911474"/>
                <a:chOff x="3124302" y="118699"/>
                <a:chExt cx="1174571" cy="1215298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067A1523-60D5-49B6-8A7D-1F0774E11DB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20122466">
                  <a:off x="4014341" y="527998"/>
                  <a:ext cx="155973" cy="805999"/>
                  <a:chOff x="10092690" y="3508445"/>
                  <a:chExt cx="294288" cy="1520755"/>
                </a:xfrm>
              </p:grpSpPr>
              <p:sp>
                <p:nvSpPr>
                  <p:cNvPr id="107" name="Rectangle: Rounded Corners 106">
                    <a:extLst>
                      <a:ext uri="{FF2B5EF4-FFF2-40B4-BE49-F238E27FC236}">
                        <a16:creationId xmlns:a16="http://schemas.microsoft.com/office/drawing/2014/main" id="{3DA7D6ED-A820-470E-AC07-C0ACD56B50C0}"/>
                      </a:ext>
                    </a:extLst>
                  </p:cNvPr>
                  <p:cNvSpPr/>
                  <p:nvPr/>
                </p:nvSpPr>
                <p:spPr>
                  <a:xfrm>
                    <a:off x="10092690" y="4514850"/>
                    <a:ext cx="256967" cy="514350"/>
                  </a:xfrm>
                  <a:prstGeom prst="roundRect">
                    <a:avLst/>
                  </a:prstGeom>
                  <a:solidFill>
                    <a:srgbClr val="4472C4"/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" name="Rectangle: Rounded Corners 107">
                    <a:extLst>
                      <a:ext uri="{FF2B5EF4-FFF2-40B4-BE49-F238E27FC236}">
                        <a16:creationId xmlns:a16="http://schemas.microsoft.com/office/drawing/2014/main" id="{485CFFB9-FFBD-4094-B790-3C56342F78CA}"/>
                      </a:ext>
                    </a:extLst>
                  </p:cNvPr>
                  <p:cNvSpPr/>
                  <p:nvPr/>
                </p:nvSpPr>
                <p:spPr>
                  <a:xfrm rot="407106">
                    <a:off x="10122175" y="4003429"/>
                    <a:ext cx="256967" cy="514350"/>
                  </a:xfrm>
                  <a:prstGeom prst="roundRect">
                    <a:avLst/>
                  </a:prstGeom>
                  <a:solidFill>
                    <a:srgbClr val="4472C4"/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" name="Rectangle: Rounded Corners 108">
                    <a:extLst>
                      <a:ext uri="{FF2B5EF4-FFF2-40B4-BE49-F238E27FC236}">
                        <a16:creationId xmlns:a16="http://schemas.microsoft.com/office/drawing/2014/main" id="{C04F6408-A450-49E9-B729-CD0CF5BA33BF}"/>
                      </a:ext>
                    </a:extLst>
                  </p:cNvPr>
                  <p:cNvSpPr/>
                  <p:nvPr/>
                </p:nvSpPr>
                <p:spPr>
                  <a:xfrm rot="21079489">
                    <a:off x="10130011" y="3508445"/>
                    <a:ext cx="256967" cy="514350"/>
                  </a:xfrm>
                  <a:prstGeom prst="roundRect">
                    <a:avLst/>
                  </a:prstGeom>
                  <a:solidFill>
                    <a:srgbClr val="4472C4"/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3424A7DD-21F6-4038-97D6-205D0C8111D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20708401">
                  <a:off x="3340931" y="118699"/>
                  <a:ext cx="957942" cy="292493"/>
                  <a:chOff x="8787291" y="2170743"/>
                  <a:chExt cx="2416131" cy="737725"/>
                </a:xfrm>
              </p:grpSpPr>
              <p:sp>
                <p:nvSpPr>
                  <p:cNvPr id="75" name="Oval 6">
                    <a:extLst>
                      <a:ext uri="{FF2B5EF4-FFF2-40B4-BE49-F238E27FC236}">
                        <a16:creationId xmlns:a16="http://schemas.microsoft.com/office/drawing/2014/main" id="{0230EE03-9B0E-4D29-AD3E-731BDDB61D57}"/>
                      </a:ext>
                    </a:extLst>
                  </p:cNvPr>
                  <p:cNvSpPr/>
                  <p:nvPr/>
                </p:nvSpPr>
                <p:spPr>
                  <a:xfrm>
                    <a:off x="8881110" y="2262183"/>
                    <a:ext cx="1554480" cy="561027"/>
                  </a:xfrm>
                  <a:custGeom>
                    <a:avLst/>
                    <a:gdLst>
                      <a:gd name="connsiteX0" fmla="*/ 0 w 2594610"/>
                      <a:gd name="connsiteY0" fmla="*/ 400050 h 800100"/>
                      <a:gd name="connsiteX1" fmla="*/ 1297305 w 2594610"/>
                      <a:gd name="connsiteY1" fmla="*/ 0 h 800100"/>
                      <a:gd name="connsiteX2" fmla="*/ 2594610 w 2594610"/>
                      <a:gd name="connsiteY2" fmla="*/ 400050 h 800100"/>
                      <a:gd name="connsiteX3" fmla="*/ 1297305 w 2594610"/>
                      <a:gd name="connsiteY3" fmla="*/ 800100 h 800100"/>
                      <a:gd name="connsiteX4" fmla="*/ 0 w 2594610"/>
                      <a:gd name="connsiteY4" fmla="*/ 400050 h 800100"/>
                      <a:gd name="connsiteX0" fmla="*/ 18 w 2594628"/>
                      <a:gd name="connsiteY0" fmla="*/ 400050 h 540078"/>
                      <a:gd name="connsiteX1" fmla="*/ 1297323 w 2594628"/>
                      <a:gd name="connsiteY1" fmla="*/ 0 h 540078"/>
                      <a:gd name="connsiteX2" fmla="*/ 2594628 w 2594628"/>
                      <a:gd name="connsiteY2" fmla="*/ 400050 h 540078"/>
                      <a:gd name="connsiteX3" fmla="*/ 1320183 w 2594628"/>
                      <a:gd name="connsiteY3" fmla="*/ 514350 h 540078"/>
                      <a:gd name="connsiteX4" fmla="*/ 18 w 2594628"/>
                      <a:gd name="connsiteY4" fmla="*/ 400050 h 540078"/>
                      <a:gd name="connsiteX0" fmla="*/ 12 w 2606052"/>
                      <a:gd name="connsiteY0" fmla="*/ 400050 h 540078"/>
                      <a:gd name="connsiteX1" fmla="*/ 1308747 w 2606052"/>
                      <a:gd name="connsiteY1" fmla="*/ 0 h 540078"/>
                      <a:gd name="connsiteX2" fmla="*/ 2606052 w 2606052"/>
                      <a:gd name="connsiteY2" fmla="*/ 400050 h 540078"/>
                      <a:gd name="connsiteX3" fmla="*/ 1331607 w 2606052"/>
                      <a:gd name="connsiteY3" fmla="*/ 514350 h 540078"/>
                      <a:gd name="connsiteX4" fmla="*/ 12 w 2606052"/>
                      <a:gd name="connsiteY4" fmla="*/ 400050 h 540078"/>
                      <a:gd name="connsiteX0" fmla="*/ 82881 w 2688921"/>
                      <a:gd name="connsiteY0" fmla="*/ 401714 h 541742"/>
                      <a:gd name="connsiteX1" fmla="*/ 277191 w 2688921"/>
                      <a:gd name="connsiteY1" fmla="*/ 264554 h 541742"/>
                      <a:gd name="connsiteX2" fmla="*/ 1391616 w 2688921"/>
                      <a:gd name="connsiteY2" fmla="*/ 1664 h 541742"/>
                      <a:gd name="connsiteX3" fmla="*/ 2688921 w 2688921"/>
                      <a:gd name="connsiteY3" fmla="*/ 401714 h 541742"/>
                      <a:gd name="connsiteX4" fmla="*/ 1414476 w 2688921"/>
                      <a:gd name="connsiteY4" fmla="*/ 516014 h 541742"/>
                      <a:gd name="connsiteX5" fmla="*/ 82881 w 2688921"/>
                      <a:gd name="connsiteY5" fmla="*/ 401714 h 541742"/>
                      <a:gd name="connsiteX0" fmla="*/ 89994 w 2696034"/>
                      <a:gd name="connsiteY0" fmla="*/ 405531 h 545559"/>
                      <a:gd name="connsiteX1" fmla="*/ 261444 w 2696034"/>
                      <a:gd name="connsiteY1" fmla="*/ 188361 h 545559"/>
                      <a:gd name="connsiteX2" fmla="*/ 1398729 w 2696034"/>
                      <a:gd name="connsiteY2" fmla="*/ 5481 h 545559"/>
                      <a:gd name="connsiteX3" fmla="*/ 2696034 w 2696034"/>
                      <a:gd name="connsiteY3" fmla="*/ 405531 h 545559"/>
                      <a:gd name="connsiteX4" fmla="*/ 1421589 w 2696034"/>
                      <a:gd name="connsiteY4" fmla="*/ 519831 h 545559"/>
                      <a:gd name="connsiteX5" fmla="*/ 89994 w 2696034"/>
                      <a:gd name="connsiteY5" fmla="*/ 405531 h 545559"/>
                      <a:gd name="connsiteX0" fmla="*/ 122874 w 2626044"/>
                      <a:gd name="connsiteY0" fmla="*/ 542691 h 566473"/>
                      <a:gd name="connsiteX1" fmla="*/ 191454 w 2626044"/>
                      <a:gd name="connsiteY1" fmla="*/ 188361 h 566473"/>
                      <a:gd name="connsiteX2" fmla="*/ 1328739 w 2626044"/>
                      <a:gd name="connsiteY2" fmla="*/ 5481 h 566473"/>
                      <a:gd name="connsiteX3" fmla="*/ 2626044 w 2626044"/>
                      <a:gd name="connsiteY3" fmla="*/ 405531 h 566473"/>
                      <a:gd name="connsiteX4" fmla="*/ 1351599 w 2626044"/>
                      <a:gd name="connsiteY4" fmla="*/ 519831 h 566473"/>
                      <a:gd name="connsiteX5" fmla="*/ 122874 w 2626044"/>
                      <a:gd name="connsiteY5" fmla="*/ 542691 h 566473"/>
                      <a:gd name="connsiteX0" fmla="*/ 116529 w 2619699"/>
                      <a:gd name="connsiteY0" fmla="*/ 542691 h 552731"/>
                      <a:gd name="connsiteX1" fmla="*/ 185109 w 2619699"/>
                      <a:gd name="connsiteY1" fmla="*/ 188361 h 552731"/>
                      <a:gd name="connsiteX2" fmla="*/ 1322394 w 2619699"/>
                      <a:gd name="connsiteY2" fmla="*/ 5481 h 552731"/>
                      <a:gd name="connsiteX3" fmla="*/ 2619699 w 2619699"/>
                      <a:gd name="connsiteY3" fmla="*/ 405531 h 552731"/>
                      <a:gd name="connsiteX4" fmla="*/ 1253814 w 2619699"/>
                      <a:gd name="connsiteY4" fmla="*/ 451251 h 552731"/>
                      <a:gd name="connsiteX5" fmla="*/ 116529 w 2619699"/>
                      <a:gd name="connsiteY5" fmla="*/ 542691 h 552731"/>
                      <a:gd name="connsiteX0" fmla="*/ 116529 w 2727813"/>
                      <a:gd name="connsiteY0" fmla="*/ 538166 h 548206"/>
                      <a:gd name="connsiteX1" fmla="*/ 185109 w 2727813"/>
                      <a:gd name="connsiteY1" fmla="*/ 183836 h 548206"/>
                      <a:gd name="connsiteX2" fmla="*/ 1322394 w 2727813"/>
                      <a:gd name="connsiteY2" fmla="*/ 956 h 548206"/>
                      <a:gd name="connsiteX3" fmla="*/ 2493970 w 2727813"/>
                      <a:gd name="connsiteY3" fmla="*/ 263847 h 548206"/>
                      <a:gd name="connsiteX4" fmla="*/ 2619699 w 2727813"/>
                      <a:gd name="connsiteY4" fmla="*/ 401006 h 548206"/>
                      <a:gd name="connsiteX5" fmla="*/ 1253814 w 2727813"/>
                      <a:gd name="connsiteY5" fmla="*/ 446726 h 548206"/>
                      <a:gd name="connsiteX6" fmla="*/ 116529 w 2727813"/>
                      <a:gd name="connsiteY6" fmla="*/ 538166 h 548206"/>
                      <a:gd name="connsiteX0" fmla="*/ 116529 w 2652580"/>
                      <a:gd name="connsiteY0" fmla="*/ 538166 h 547197"/>
                      <a:gd name="connsiteX1" fmla="*/ 185109 w 2652580"/>
                      <a:gd name="connsiteY1" fmla="*/ 183836 h 547197"/>
                      <a:gd name="connsiteX2" fmla="*/ 1322394 w 2652580"/>
                      <a:gd name="connsiteY2" fmla="*/ 956 h 547197"/>
                      <a:gd name="connsiteX3" fmla="*/ 2493970 w 2652580"/>
                      <a:gd name="connsiteY3" fmla="*/ 263847 h 547197"/>
                      <a:gd name="connsiteX4" fmla="*/ 2493969 w 2652580"/>
                      <a:gd name="connsiteY4" fmla="*/ 503876 h 547197"/>
                      <a:gd name="connsiteX5" fmla="*/ 1253814 w 2652580"/>
                      <a:gd name="connsiteY5" fmla="*/ 446726 h 547197"/>
                      <a:gd name="connsiteX6" fmla="*/ 116529 w 2652580"/>
                      <a:gd name="connsiteY6" fmla="*/ 538166 h 547197"/>
                      <a:gd name="connsiteX0" fmla="*/ 116529 w 2607342"/>
                      <a:gd name="connsiteY0" fmla="*/ 538166 h 587741"/>
                      <a:gd name="connsiteX1" fmla="*/ 185109 w 2607342"/>
                      <a:gd name="connsiteY1" fmla="*/ 183836 h 587741"/>
                      <a:gd name="connsiteX2" fmla="*/ 1322394 w 2607342"/>
                      <a:gd name="connsiteY2" fmla="*/ 956 h 587741"/>
                      <a:gd name="connsiteX3" fmla="*/ 2493970 w 2607342"/>
                      <a:gd name="connsiteY3" fmla="*/ 263847 h 587741"/>
                      <a:gd name="connsiteX4" fmla="*/ 2379669 w 2607342"/>
                      <a:gd name="connsiteY4" fmla="*/ 583886 h 587741"/>
                      <a:gd name="connsiteX5" fmla="*/ 1253814 w 2607342"/>
                      <a:gd name="connsiteY5" fmla="*/ 446726 h 587741"/>
                      <a:gd name="connsiteX6" fmla="*/ 116529 w 2607342"/>
                      <a:gd name="connsiteY6" fmla="*/ 538166 h 587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342" h="587741">
                        <a:moveTo>
                          <a:pt x="116529" y="538166"/>
                        </a:moveTo>
                        <a:cubicBezTo>
                          <a:pt x="-61588" y="494351"/>
                          <a:pt x="-33013" y="250511"/>
                          <a:pt x="185109" y="183836"/>
                        </a:cubicBezTo>
                        <a:cubicBezTo>
                          <a:pt x="403231" y="117161"/>
                          <a:pt x="937584" y="-12379"/>
                          <a:pt x="1322394" y="956"/>
                        </a:cubicBezTo>
                        <a:cubicBezTo>
                          <a:pt x="1707204" y="14291"/>
                          <a:pt x="2277753" y="197172"/>
                          <a:pt x="2493970" y="263847"/>
                        </a:cubicBezTo>
                        <a:cubicBezTo>
                          <a:pt x="2710187" y="330522"/>
                          <a:pt x="2586362" y="553406"/>
                          <a:pt x="2379669" y="583886"/>
                        </a:cubicBezTo>
                        <a:cubicBezTo>
                          <a:pt x="2172976" y="614366"/>
                          <a:pt x="1631004" y="454346"/>
                          <a:pt x="1253814" y="446726"/>
                        </a:cubicBezTo>
                        <a:cubicBezTo>
                          <a:pt x="876624" y="439106"/>
                          <a:pt x="294646" y="581981"/>
                          <a:pt x="116529" y="538166"/>
                        </a:cubicBezTo>
                        <a:close/>
                      </a:path>
                    </a:pathLst>
                  </a:custGeom>
                  <a:solidFill>
                    <a:srgbClr val="4472C4"/>
                  </a:solidFill>
                  <a:ln w="12700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D749A812-AC53-425B-A6B3-9E3EEE8210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300000">
                    <a:off x="9042762" y="2298975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D31E07B4-0CFD-4916-A7FA-F49CCE62E5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720000">
                    <a:off x="9172695" y="2249384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BC50C659-A3DF-41EC-A16B-DB2C48D833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20000">
                    <a:off x="9302703" y="2216463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F433E79C-83F7-407C-B8C1-08F3AD7E86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960000">
                    <a:off x="9449378" y="2186820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376DCA51-4106-4E79-8128-3D70F6749D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740000">
                    <a:off x="9579694" y="2170743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A2619204-24E6-40D8-9C74-F2E181A037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980000">
                    <a:off x="9729306" y="2179677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D64B0F02-6163-4D14-AA0C-FA06260457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280000">
                    <a:off x="9844358" y="2206939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3DD2274B-1719-459F-9A72-15B84B77CF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-600000">
                    <a:off x="8925052" y="2361128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08926ED1-7799-4DF6-8798-367E7F1D0E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-1920000">
                    <a:off x="8843628" y="2445477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C67A58B6-4618-4A95-AD52-D32165A445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-3240000">
                    <a:off x="8808223" y="2561267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7F42799B-074A-43FE-B4FE-94CA97D771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4680000">
                    <a:off x="8831715" y="2692904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B9813D2F-91AA-4E78-B547-987A3F85A9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3660000">
                    <a:off x="8933574" y="2778911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88" name="Straight Connector 87">
                    <a:extLst>
                      <a:ext uri="{FF2B5EF4-FFF2-40B4-BE49-F238E27FC236}">
                        <a16:creationId xmlns:a16="http://schemas.microsoft.com/office/drawing/2014/main" id="{F703A324-B769-4776-B523-AD4CCD5F9B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100000">
                    <a:off x="9073988" y="2777897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9E490070-9831-4953-8EE1-282F24E4E4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">
                    <a:off x="9216381" y="2750615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FCCCBFBB-758D-4E80-8DF5-38D835BE01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320000">
                    <a:off x="9348576" y="2721433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9A8DF9B6-37E7-431B-95A6-AC425039AB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560000">
                    <a:off x="9499725" y="2703932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E3B68EE4-9856-455F-8E28-98D2BCBB0A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920000">
                    <a:off x="9630401" y="2692904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2822746C-0F11-4844-B207-A6D1052633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580000">
                    <a:off x="9775355" y="2716862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94" name="Straight Connector 93">
                    <a:extLst>
                      <a:ext uri="{FF2B5EF4-FFF2-40B4-BE49-F238E27FC236}">
                        <a16:creationId xmlns:a16="http://schemas.microsoft.com/office/drawing/2014/main" id="{9C0FAD8D-3D11-43BD-8645-F53EB4E45F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940000">
                    <a:off x="9917952" y="2755892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95" name="Straight Connector 94">
                    <a:extLst>
                      <a:ext uri="{FF2B5EF4-FFF2-40B4-BE49-F238E27FC236}">
                        <a16:creationId xmlns:a16="http://schemas.microsoft.com/office/drawing/2014/main" id="{4BC10B97-4607-4BFC-BB5E-3FA93A9012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700000">
                    <a:off x="10045706" y="2790049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96" name="Straight Connector 95">
                    <a:extLst>
                      <a:ext uri="{FF2B5EF4-FFF2-40B4-BE49-F238E27FC236}">
                        <a16:creationId xmlns:a16="http://schemas.microsoft.com/office/drawing/2014/main" id="{F7363522-4677-4773-8634-5D44BA1A01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880000">
                    <a:off x="10181250" y="2821253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97" name="Straight Connector 96">
                    <a:extLst>
                      <a:ext uri="{FF2B5EF4-FFF2-40B4-BE49-F238E27FC236}">
                        <a16:creationId xmlns:a16="http://schemas.microsoft.com/office/drawing/2014/main" id="{7B29981C-5D32-4E0A-9923-E7463D9687C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80000">
                    <a:off x="10307368" y="2815944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A41DDD89-F71C-474E-B0EB-0F75D6EC5C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820000">
                    <a:off x="9961191" y="2243942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99" name="Straight Connector 98">
                    <a:extLst>
                      <a:ext uri="{FF2B5EF4-FFF2-40B4-BE49-F238E27FC236}">
                        <a16:creationId xmlns:a16="http://schemas.microsoft.com/office/drawing/2014/main" id="{5B776CD5-7417-41E5-BFDD-B73878059EE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3060000">
                    <a:off x="10075888" y="2291832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0" name="Straight Connector 99">
                    <a:extLst>
                      <a:ext uri="{FF2B5EF4-FFF2-40B4-BE49-F238E27FC236}">
                        <a16:creationId xmlns:a16="http://schemas.microsoft.com/office/drawing/2014/main" id="{C94CB3BB-C10A-4072-A4BB-49A94E31EB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940000">
                    <a:off x="10183789" y="2335370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1" name="Straight Connector 100">
                    <a:extLst>
                      <a:ext uri="{FF2B5EF4-FFF2-40B4-BE49-F238E27FC236}">
                        <a16:creationId xmlns:a16="http://schemas.microsoft.com/office/drawing/2014/main" id="{348E0AAB-2D25-4214-8E30-3376DD2508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820000">
                    <a:off x="10282586" y="2383467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2" name="Straight Connector 101">
                    <a:extLst>
                      <a:ext uri="{FF2B5EF4-FFF2-40B4-BE49-F238E27FC236}">
                        <a16:creationId xmlns:a16="http://schemas.microsoft.com/office/drawing/2014/main" id="{C06859D5-D1F3-4E65-8E33-8F9E6B5FB8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3780000">
                    <a:off x="10376859" y="2432777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3" name="Straight Connector 102">
                    <a:extLst>
                      <a:ext uri="{FF2B5EF4-FFF2-40B4-BE49-F238E27FC236}">
                        <a16:creationId xmlns:a16="http://schemas.microsoft.com/office/drawing/2014/main" id="{A9CF581F-ED97-4D1F-8655-553713E080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4860000">
                    <a:off x="10448547" y="2506828"/>
                    <a:ext cx="49576" cy="9144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AE5681C8-6288-41AF-9B55-B33819BD0C0A}"/>
                      </a:ext>
                    </a:extLst>
                  </p:cNvPr>
                  <p:cNvSpPr/>
                  <p:nvPr/>
                </p:nvSpPr>
                <p:spPr>
                  <a:xfrm>
                    <a:off x="10418185" y="2712239"/>
                    <a:ext cx="785237" cy="65057"/>
                  </a:xfrm>
                  <a:custGeom>
                    <a:avLst/>
                    <a:gdLst>
                      <a:gd name="connsiteX0" fmla="*/ 0 w 746234"/>
                      <a:gd name="connsiteY0" fmla="*/ 0 h 147145"/>
                      <a:gd name="connsiteX1" fmla="*/ 31531 w 746234"/>
                      <a:gd name="connsiteY1" fmla="*/ 42042 h 147145"/>
                      <a:gd name="connsiteX2" fmla="*/ 157655 w 746234"/>
                      <a:gd name="connsiteY2" fmla="*/ 115614 h 147145"/>
                      <a:gd name="connsiteX3" fmla="*/ 409903 w 746234"/>
                      <a:gd name="connsiteY3" fmla="*/ 21021 h 147145"/>
                      <a:gd name="connsiteX4" fmla="*/ 672662 w 746234"/>
                      <a:gd name="connsiteY4" fmla="*/ 73573 h 147145"/>
                      <a:gd name="connsiteX5" fmla="*/ 746234 w 746234"/>
                      <a:gd name="connsiteY5" fmla="*/ 147145 h 147145"/>
                      <a:gd name="connsiteX0" fmla="*/ 0 w 746234"/>
                      <a:gd name="connsiteY0" fmla="*/ 0 h 147145"/>
                      <a:gd name="connsiteX1" fmla="*/ 87869 w 746234"/>
                      <a:gd name="connsiteY1" fmla="*/ 63710 h 147145"/>
                      <a:gd name="connsiteX2" fmla="*/ 157655 w 746234"/>
                      <a:gd name="connsiteY2" fmla="*/ 115614 h 147145"/>
                      <a:gd name="connsiteX3" fmla="*/ 409903 w 746234"/>
                      <a:gd name="connsiteY3" fmla="*/ 21021 h 147145"/>
                      <a:gd name="connsiteX4" fmla="*/ 672662 w 746234"/>
                      <a:gd name="connsiteY4" fmla="*/ 73573 h 147145"/>
                      <a:gd name="connsiteX5" fmla="*/ 746234 w 746234"/>
                      <a:gd name="connsiteY5" fmla="*/ 147145 h 147145"/>
                      <a:gd name="connsiteX0" fmla="*/ 0 w 746234"/>
                      <a:gd name="connsiteY0" fmla="*/ 0 h 147145"/>
                      <a:gd name="connsiteX1" fmla="*/ 87869 w 746234"/>
                      <a:gd name="connsiteY1" fmla="*/ 63710 h 147145"/>
                      <a:gd name="connsiteX2" fmla="*/ 196657 w 746234"/>
                      <a:gd name="connsiteY2" fmla="*/ 59277 h 147145"/>
                      <a:gd name="connsiteX3" fmla="*/ 409903 w 746234"/>
                      <a:gd name="connsiteY3" fmla="*/ 21021 h 147145"/>
                      <a:gd name="connsiteX4" fmla="*/ 672662 w 746234"/>
                      <a:gd name="connsiteY4" fmla="*/ 73573 h 147145"/>
                      <a:gd name="connsiteX5" fmla="*/ 746234 w 746234"/>
                      <a:gd name="connsiteY5" fmla="*/ 147145 h 147145"/>
                      <a:gd name="connsiteX0" fmla="*/ 0 w 746234"/>
                      <a:gd name="connsiteY0" fmla="*/ 0 h 147145"/>
                      <a:gd name="connsiteX1" fmla="*/ 87869 w 746234"/>
                      <a:gd name="connsiteY1" fmla="*/ 63710 h 147145"/>
                      <a:gd name="connsiteX2" fmla="*/ 261662 w 746234"/>
                      <a:gd name="connsiteY2" fmla="*/ 41942 h 147145"/>
                      <a:gd name="connsiteX3" fmla="*/ 409903 w 746234"/>
                      <a:gd name="connsiteY3" fmla="*/ 21021 h 147145"/>
                      <a:gd name="connsiteX4" fmla="*/ 672662 w 746234"/>
                      <a:gd name="connsiteY4" fmla="*/ 73573 h 147145"/>
                      <a:gd name="connsiteX5" fmla="*/ 746234 w 746234"/>
                      <a:gd name="connsiteY5" fmla="*/ 147145 h 147145"/>
                      <a:gd name="connsiteX0" fmla="*/ 0 w 746234"/>
                      <a:gd name="connsiteY0" fmla="*/ 0 h 147145"/>
                      <a:gd name="connsiteX1" fmla="*/ 87869 w 746234"/>
                      <a:gd name="connsiteY1" fmla="*/ 63710 h 147145"/>
                      <a:gd name="connsiteX2" fmla="*/ 261662 w 746234"/>
                      <a:gd name="connsiteY2" fmla="*/ 41942 h 147145"/>
                      <a:gd name="connsiteX3" fmla="*/ 409903 w 746234"/>
                      <a:gd name="connsiteY3" fmla="*/ 38356 h 147145"/>
                      <a:gd name="connsiteX4" fmla="*/ 672662 w 746234"/>
                      <a:gd name="connsiteY4" fmla="*/ 73573 h 147145"/>
                      <a:gd name="connsiteX5" fmla="*/ 746234 w 746234"/>
                      <a:gd name="connsiteY5" fmla="*/ 147145 h 147145"/>
                      <a:gd name="connsiteX0" fmla="*/ 0 w 746234"/>
                      <a:gd name="connsiteY0" fmla="*/ 0 h 147145"/>
                      <a:gd name="connsiteX1" fmla="*/ 87869 w 746234"/>
                      <a:gd name="connsiteY1" fmla="*/ 63710 h 147145"/>
                      <a:gd name="connsiteX2" fmla="*/ 261662 w 746234"/>
                      <a:gd name="connsiteY2" fmla="*/ 41942 h 147145"/>
                      <a:gd name="connsiteX3" fmla="*/ 409903 w 746234"/>
                      <a:gd name="connsiteY3" fmla="*/ 38356 h 147145"/>
                      <a:gd name="connsiteX4" fmla="*/ 642326 w 746234"/>
                      <a:gd name="connsiteY4" fmla="*/ 77907 h 147145"/>
                      <a:gd name="connsiteX5" fmla="*/ 746234 w 746234"/>
                      <a:gd name="connsiteY5" fmla="*/ 147145 h 147145"/>
                      <a:gd name="connsiteX0" fmla="*/ 0 w 763569"/>
                      <a:gd name="connsiteY0" fmla="*/ 0 h 125477"/>
                      <a:gd name="connsiteX1" fmla="*/ 87869 w 763569"/>
                      <a:gd name="connsiteY1" fmla="*/ 63710 h 125477"/>
                      <a:gd name="connsiteX2" fmla="*/ 261662 w 763569"/>
                      <a:gd name="connsiteY2" fmla="*/ 41942 h 125477"/>
                      <a:gd name="connsiteX3" fmla="*/ 409903 w 763569"/>
                      <a:gd name="connsiteY3" fmla="*/ 38356 h 125477"/>
                      <a:gd name="connsiteX4" fmla="*/ 642326 w 763569"/>
                      <a:gd name="connsiteY4" fmla="*/ 77907 h 125477"/>
                      <a:gd name="connsiteX5" fmla="*/ 763569 w 763569"/>
                      <a:gd name="connsiteY5" fmla="*/ 125477 h 125477"/>
                      <a:gd name="connsiteX0" fmla="*/ 0 w 785237"/>
                      <a:gd name="connsiteY0" fmla="*/ 0 h 90807"/>
                      <a:gd name="connsiteX1" fmla="*/ 87869 w 785237"/>
                      <a:gd name="connsiteY1" fmla="*/ 63710 h 90807"/>
                      <a:gd name="connsiteX2" fmla="*/ 261662 w 785237"/>
                      <a:gd name="connsiteY2" fmla="*/ 41942 h 90807"/>
                      <a:gd name="connsiteX3" fmla="*/ 409903 w 785237"/>
                      <a:gd name="connsiteY3" fmla="*/ 38356 h 90807"/>
                      <a:gd name="connsiteX4" fmla="*/ 642326 w 785237"/>
                      <a:gd name="connsiteY4" fmla="*/ 77907 h 90807"/>
                      <a:gd name="connsiteX5" fmla="*/ 785237 w 785237"/>
                      <a:gd name="connsiteY5" fmla="*/ 90807 h 90807"/>
                      <a:gd name="connsiteX0" fmla="*/ 0 w 785237"/>
                      <a:gd name="connsiteY0" fmla="*/ 0 h 90807"/>
                      <a:gd name="connsiteX1" fmla="*/ 87869 w 785237"/>
                      <a:gd name="connsiteY1" fmla="*/ 63710 h 90807"/>
                      <a:gd name="connsiteX2" fmla="*/ 261662 w 785237"/>
                      <a:gd name="connsiteY2" fmla="*/ 41942 h 90807"/>
                      <a:gd name="connsiteX3" fmla="*/ 409903 w 785237"/>
                      <a:gd name="connsiteY3" fmla="*/ 38356 h 90807"/>
                      <a:gd name="connsiteX4" fmla="*/ 642326 w 785237"/>
                      <a:gd name="connsiteY4" fmla="*/ 60572 h 90807"/>
                      <a:gd name="connsiteX5" fmla="*/ 785237 w 785237"/>
                      <a:gd name="connsiteY5" fmla="*/ 90807 h 90807"/>
                      <a:gd name="connsiteX0" fmla="*/ 0 w 785237"/>
                      <a:gd name="connsiteY0" fmla="*/ 0 h 64955"/>
                      <a:gd name="connsiteX1" fmla="*/ 87869 w 785237"/>
                      <a:gd name="connsiteY1" fmla="*/ 63710 h 64955"/>
                      <a:gd name="connsiteX2" fmla="*/ 261662 w 785237"/>
                      <a:gd name="connsiteY2" fmla="*/ 41942 h 64955"/>
                      <a:gd name="connsiteX3" fmla="*/ 409903 w 785237"/>
                      <a:gd name="connsiteY3" fmla="*/ 38356 h 64955"/>
                      <a:gd name="connsiteX4" fmla="*/ 642326 w 785237"/>
                      <a:gd name="connsiteY4" fmla="*/ 60572 h 64955"/>
                      <a:gd name="connsiteX5" fmla="*/ 785237 w 785237"/>
                      <a:gd name="connsiteY5" fmla="*/ 64805 h 64955"/>
                      <a:gd name="connsiteX0" fmla="*/ 0 w 785237"/>
                      <a:gd name="connsiteY0" fmla="*/ 0 h 65057"/>
                      <a:gd name="connsiteX1" fmla="*/ 87869 w 785237"/>
                      <a:gd name="connsiteY1" fmla="*/ 63710 h 65057"/>
                      <a:gd name="connsiteX2" fmla="*/ 261662 w 785237"/>
                      <a:gd name="connsiteY2" fmla="*/ 41942 h 65057"/>
                      <a:gd name="connsiteX3" fmla="*/ 409903 w 785237"/>
                      <a:gd name="connsiteY3" fmla="*/ 24068 h 65057"/>
                      <a:gd name="connsiteX4" fmla="*/ 642326 w 785237"/>
                      <a:gd name="connsiteY4" fmla="*/ 60572 h 65057"/>
                      <a:gd name="connsiteX5" fmla="*/ 785237 w 785237"/>
                      <a:gd name="connsiteY5" fmla="*/ 64805 h 65057"/>
                      <a:gd name="connsiteX0" fmla="*/ 0 w 785237"/>
                      <a:gd name="connsiteY0" fmla="*/ 0 h 65057"/>
                      <a:gd name="connsiteX1" fmla="*/ 87869 w 785237"/>
                      <a:gd name="connsiteY1" fmla="*/ 63710 h 65057"/>
                      <a:gd name="connsiteX2" fmla="*/ 261662 w 785237"/>
                      <a:gd name="connsiteY2" fmla="*/ 41942 h 65057"/>
                      <a:gd name="connsiteX3" fmla="*/ 409903 w 785237"/>
                      <a:gd name="connsiteY3" fmla="*/ 24068 h 65057"/>
                      <a:gd name="connsiteX4" fmla="*/ 642326 w 785237"/>
                      <a:gd name="connsiteY4" fmla="*/ 46284 h 65057"/>
                      <a:gd name="connsiteX5" fmla="*/ 785237 w 785237"/>
                      <a:gd name="connsiteY5" fmla="*/ 64805 h 65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237" h="65057">
                        <a:moveTo>
                          <a:pt x="0" y="0"/>
                        </a:moveTo>
                        <a:cubicBezTo>
                          <a:pt x="2627" y="11386"/>
                          <a:pt x="44259" y="56720"/>
                          <a:pt x="87869" y="63710"/>
                        </a:cubicBezTo>
                        <a:cubicBezTo>
                          <a:pt x="131479" y="70700"/>
                          <a:pt x="207990" y="48549"/>
                          <a:pt x="261662" y="41942"/>
                        </a:cubicBezTo>
                        <a:cubicBezTo>
                          <a:pt x="315334" y="35335"/>
                          <a:pt x="346459" y="23344"/>
                          <a:pt x="409903" y="24068"/>
                        </a:cubicBezTo>
                        <a:cubicBezTo>
                          <a:pt x="473347" y="24792"/>
                          <a:pt x="579770" y="39494"/>
                          <a:pt x="642326" y="46284"/>
                        </a:cubicBezTo>
                        <a:cubicBezTo>
                          <a:pt x="704882" y="53074"/>
                          <a:pt x="776478" y="38529"/>
                          <a:pt x="785237" y="64805"/>
                        </a:cubicBezTo>
                      </a:path>
                    </a:pathLst>
                  </a:custGeom>
                  <a:noFill/>
                  <a:ln w="15875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" name="Freeform: Shape 104">
                    <a:extLst>
                      <a:ext uri="{FF2B5EF4-FFF2-40B4-BE49-F238E27FC236}">
                        <a16:creationId xmlns:a16="http://schemas.microsoft.com/office/drawing/2014/main" id="{CFF746F8-8AB6-46AE-94B5-930213C1951A}"/>
                      </a:ext>
                    </a:extLst>
                  </p:cNvPr>
                  <p:cNvSpPr/>
                  <p:nvPr/>
                </p:nvSpPr>
                <p:spPr>
                  <a:xfrm flipV="1">
                    <a:off x="10418185" y="2558802"/>
                    <a:ext cx="746234" cy="147145"/>
                  </a:xfrm>
                  <a:custGeom>
                    <a:avLst/>
                    <a:gdLst>
                      <a:gd name="connsiteX0" fmla="*/ 0 w 746234"/>
                      <a:gd name="connsiteY0" fmla="*/ 0 h 147145"/>
                      <a:gd name="connsiteX1" fmla="*/ 31531 w 746234"/>
                      <a:gd name="connsiteY1" fmla="*/ 42042 h 147145"/>
                      <a:gd name="connsiteX2" fmla="*/ 157655 w 746234"/>
                      <a:gd name="connsiteY2" fmla="*/ 115614 h 147145"/>
                      <a:gd name="connsiteX3" fmla="*/ 409903 w 746234"/>
                      <a:gd name="connsiteY3" fmla="*/ 21021 h 147145"/>
                      <a:gd name="connsiteX4" fmla="*/ 672662 w 746234"/>
                      <a:gd name="connsiteY4" fmla="*/ 73573 h 147145"/>
                      <a:gd name="connsiteX5" fmla="*/ 746234 w 746234"/>
                      <a:gd name="connsiteY5" fmla="*/ 147145 h 147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6234" h="147145">
                        <a:moveTo>
                          <a:pt x="0" y="0"/>
                        </a:moveTo>
                        <a:cubicBezTo>
                          <a:pt x="2627" y="11386"/>
                          <a:pt x="5255" y="22773"/>
                          <a:pt x="31531" y="42042"/>
                        </a:cubicBezTo>
                        <a:cubicBezTo>
                          <a:pt x="57807" y="61311"/>
                          <a:pt x="94593" y="119117"/>
                          <a:pt x="157655" y="115614"/>
                        </a:cubicBezTo>
                        <a:cubicBezTo>
                          <a:pt x="220717" y="112111"/>
                          <a:pt x="324068" y="28028"/>
                          <a:pt x="409903" y="21021"/>
                        </a:cubicBezTo>
                        <a:cubicBezTo>
                          <a:pt x="495738" y="14014"/>
                          <a:pt x="616607" y="52552"/>
                          <a:pt x="672662" y="73573"/>
                        </a:cubicBezTo>
                        <a:cubicBezTo>
                          <a:pt x="728717" y="94594"/>
                          <a:pt x="737475" y="120869"/>
                          <a:pt x="746234" y="147145"/>
                        </a:cubicBezTo>
                      </a:path>
                    </a:pathLst>
                  </a:custGeom>
                  <a:noFill/>
                  <a:ln w="15875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17A03EFD-6614-483F-8C28-4B7462FFCB71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0385457" y="2761323"/>
                    <a:ext cx="746234" cy="147145"/>
                  </a:xfrm>
                  <a:custGeom>
                    <a:avLst/>
                    <a:gdLst>
                      <a:gd name="connsiteX0" fmla="*/ 0 w 746234"/>
                      <a:gd name="connsiteY0" fmla="*/ 0 h 147145"/>
                      <a:gd name="connsiteX1" fmla="*/ 31531 w 746234"/>
                      <a:gd name="connsiteY1" fmla="*/ 42042 h 147145"/>
                      <a:gd name="connsiteX2" fmla="*/ 157655 w 746234"/>
                      <a:gd name="connsiteY2" fmla="*/ 115614 h 147145"/>
                      <a:gd name="connsiteX3" fmla="*/ 409903 w 746234"/>
                      <a:gd name="connsiteY3" fmla="*/ 21021 h 147145"/>
                      <a:gd name="connsiteX4" fmla="*/ 672662 w 746234"/>
                      <a:gd name="connsiteY4" fmla="*/ 73573 h 147145"/>
                      <a:gd name="connsiteX5" fmla="*/ 746234 w 746234"/>
                      <a:gd name="connsiteY5" fmla="*/ 147145 h 147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6234" h="147145">
                        <a:moveTo>
                          <a:pt x="0" y="0"/>
                        </a:moveTo>
                        <a:cubicBezTo>
                          <a:pt x="2627" y="11386"/>
                          <a:pt x="5255" y="22773"/>
                          <a:pt x="31531" y="42042"/>
                        </a:cubicBezTo>
                        <a:cubicBezTo>
                          <a:pt x="57807" y="61311"/>
                          <a:pt x="94593" y="119117"/>
                          <a:pt x="157655" y="115614"/>
                        </a:cubicBezTo>
                        <a:cubicBezTo>
                          <a:pt x="220717" y="112111"/>
                          <a:pt x="324068" y="28028"/>
                          <a:pt x="409903" y="21021"/>
                        </a:cubicBezTo>
                        <a:cubicBezTo>
                          <a:pt x="495738" y="14014"/>
                          <a:pt x="616607" y="52552"/>
                          <a:pt x="672662" y="73573"/>
                        </a:cubicBezTo>
                        <a:cubicBezTo>
                          <a:pt x="728717" y="94594"/>
                          <a:pt x="737475" y="120869"/>
                          <a:pt x="746234" y="147145"/>
                        </a:cubicBezTo>
                      </a:path>
                    </a:pathLst>
                  </a:custGeom>
                  <a:noFill/>
                  <a:ln w="15875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340B04EE-E56F-4CB8-B55A-03DEBD09316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124302" y="564368"/>
                  <a:ext cx="677527" cy="679315"/>
                  <a:chOff x="8239442" y="3953284"/>
                  <a:chExt cx="1645920" cy="1650262"/>
                </a:xfrm>
              </p:grpSpPr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FABDD07A-603D-4372-BFA2-A00C24214CE8}"/>
                      </a:ext>
                    </a:extLst>
                  </p:cNvPr>
                  <p:cNvSpPr/>
                  <p:nvPr/>
                </p:nvSpPr>
                <p:spPr>
                  <a:xfrm>
                    <a:off x="8605202" y="4319044"/>
                    <a:ext cx="914400" cy="914400"/>
                  </a:xfrm>
                  <a:prstGeom prst="ellipse">
                    <a:avLst/>
                  </a:prstGeom>
                  <a:solidFill>
                    <a:srgbClr val="4472C4"/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06CF685A-7D4D-4C92-AA6E-5BA3FA093660}"/>
                      </a:ext>
                    </a:extLst>
                  </p:cNvPr>
                  <p:cNvSpPr/>
                  <p:nvPr/>
                </p:nvSpPr>
                <p:spPr>
                  <a:xfrm>
                    <a:off x="8802856" y="4524421"/>
                    <a:ext cx="182880" cy="182880"/>
                  </a:xfrm>
                  <a:prstGeom prst="ellipse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A80C3852-1A0D-4E8B-8B06-4CB504638FA1}"/>
                      </a:ext>
                    </a:extLst>
                  </p:cNvPr>
                  <p:cNvSpPr/>
                  <p:nvPr/>
                </p:nvSpPr>
                <p:spPr>
                  <a:xfrm>
                    <a:off x="9276000" y="4656164"/>
                    <a:ext cx="91440" cy="91440"/>
                  </a:xfrm>
                  <a:prstGeom prst="ellipse">
                    <a:avLst/>
                  </a:prstGeom>
                  <a:solidFill>
                    <a:srgbClr val="4472C4">
                      <a:lumMod val="40000"/>
                      <a:lumOff val="6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1C15ACFF-7C6F-458A-BF61-2E6D9BB065CD}"/>
                      </a:ext>
                    </a:extLst>
                  </p:cNvPr>
                  <p:cNvSpPr/>
                  <p:nvPr/>
                </p:nvSpPr>
                <p:spPr>
                  <a:xfrm>
                    <a:off x="9179540" y="5039165"/>
                    <a:ext cx="45720" cy="45720"/>
                  </a:xfrm>
                  <a:prstGeom prst="ellipse">
                    <a:avLst/>
                  </a:prstGeom>
                  <a:solidFill>
                    <a:srgbClr val="4472C4">
                      <a:lumMod val="5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2E7987D2-AF84-4D63-8804-A83AAA46831C}"/>
                      </a:ext>
                    </a:extLst>
                  </p:cNvPr>
                  <p:cNvSpPr/>
                  <p:nvPr/>
                </p:nvSpPr>
                <p:spPr>
                  <a:xfrm>
                    <a:off x="9072558" y="4511452"/>
                    <a:ext cx="45720" cy="45720"/>
                  </a:xfrm>
                  <a:prstGeom prst="ellipse">
                    <a:avLst/>
                  </a:prstGeom>
                  <a:solidFill>
                    <a:srgbClr val="4472C4">
                      <a:lumMod val="5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849A7D2A-EDAC-448C-A5F0-90290614AD57}"/>
                      </a:ext>
                    </a:extLst>
                  </p:cNvPr>
                  <p:cNvSpPr/>
                  <p:nvPr/>
                </p:nvSpPr>
                <p:spPr>
                  <a:xfrm>
                    <a:off x="8783912" y="4878932"/>
                    <a:ext cx="91440" cy="91440"/>
                  </a:xfrm>
                  <a:prstGeom prst="ellipse">
                    <a:avLst/>
                  </a:prstGeom>
                  <a:solidFill>
                    <a:srgbClr val="4472C4">
                      <a:lumMod val="40000"/>
                      <a:lumOff val="6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E2637EE1-F8CC-4F94-BB82-5B9FEF0590E3}"/>
                      </a:ext>
                    </a:extLst>
                  </p:cNvPr>
                  <p:cNvSpPr/>
                  <p:nvPr/>
                </p:nvSpPr>
                <p:spPr>
                  <a:xfrm>
                    <a:off x="9026838" y="4776244"/>
                    <a:ext cx="137160" cy="137160"/>
                  </a:xfrm>
                  <a:prstGeom prst="ellipse">
                    <a:avLst/>
                  </a:prstGeom>
                  <a:solidFill>
                    <a:srgbClr val="4472C4">
                      <a:lumMod val="75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2ED9234E-B83B-4DDF-BA38-A5C4351AF4E1}"/>
                      </a:ext>
                    </a:extLst>
                  </p:cNvPr>
                  <p:cNvSpPr/>
                  <p:nvPr/>
                </p:nvSpPr>
                <p:spPr>
                  <a:xfrm>
                    <a:off x="8981538" y="3953284"/>
                    <a:ext cx="137160" cy="137160"/>
                  </a:xfrm>
                  <a:prstGeom prst="ellipse">
                    <a:avLst/>
                  </a:prstGeom>
                  <a:solidFill>
                    <a:srgbClr val="4472C4">
                      <a:lumMod val="75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114E48A1-9196-46CF-8772-B41FD9F61A6B}"/>
                      </a:ext>
                    </a:extLst>
                  </p:cNvPr>
                  <p:cNvSpPr/>
                  <p:nvPr/>
                </p:nvSpPr>
                <p:spPr>
                  <a:xfrm>
                    <a:off x="8971551" y="5466386"/>
                    <a:ext cx="137160" cy="137160"/>
                  </a:xfrm>
                  <a:prstGeom prst="ellipse">
                    <a:avLst/>
                  </a:prstGeom>
                  <a:solidFill>
                    <a:srgbClr val="4472C4">
                      <a:lumMod val="75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0B588919-493F-425F-AE41-641FE9193ABF}"/>
                      </a:ext>
                    </a:extLst>
                  </p:cNvPr>
                  <p:cNvSpPr/>
                  <p:nvPr/>
                </p:nvSpPr>
                <p:spPr>
                  <a:xfrm>
                    <a:off x="9748202" y="4707664"/>
                    <a:ext cx="137160" cy="137160"/>
                  </a:xfrm>
                  <a:prstGeom prst="ellipse">
                    <a:avLst/>
                  </a:prstGeom>
                  <a:solidFill>
                    <a:srgbClr val="4472C4">
                      <a:lumMod val="75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721080B2-AB88-4390-B3A1-6EB92DC0CB1B}"/>
                      </a:ext>
                    </a:extLst>
                  </p:cNvPr>
                  <p:cNvCxnSpPr/>
                  <p:nvPr/>
                </p:nvCxnSpPr>
                <p:spPr>
                  <a:xfrm>
                    <a:off x="9046863" y="4090444"/>
                    <a:ext cx="0" cy="22860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7ACBC316-58A9-462C-970D-6C75FEB0B877}"/>
                      </a:ext>
                    </a:extLst>
                  </p:cNvPr>
                  <p:cNvCxnSpPr/>
                  <p:nvPr/>
                </p:nvCxnSpPr>
                <p:spPr>
                  <a:xfrm>
                    <a:off x="9040131" y="5233444"/>
                    <a:ext cx="0" cy="22860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4E05F790-30B9-4C6D-A5C7-2D32B0AF75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 flipV="1">
                    <a:off x="9633902" y="4661944"/>
                    <a:ext cx="0" cy="22860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9C04F0C4-5A65-40A8-A28F-1DB15DC7F5D4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8239442" y="4701884"/>
                    <a:ext cx="365760" cy="137160"/>
                    <a:chOff x="9672002" y="4860064"/>
                    <a:chExt cx="365760" cy="137160"/>
                  </a:xfrm>
                </p:grpSpPr>
                <p:sp>
                  <p:nvSpPr>
                    <p:cNvPr id="73" name="Oval 72">
                      <a:extLst>
                        <a:ext uri="{FF2B5EF4-FFF2-40B4-BE49-F238E27FC236}">
                          <a16:creationId xmlns:a16="http://schemas.microsoft.com/office/drawing/2014/main" id="{E477AD6E-9489-453D-9CA6-A4A64FA421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0602" y="4860064"/>
                      <a:ext cx="137160" cy="137160"/>
                    </a:xfrm>
                    <a:prstGeom prst="ellipse">
                      <a:avLst/>
                    </a:prstGeom>
                    <a:solidFill>
                      <a:srgbClr val="4472C4">
                        <a:lumMod val="75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A8F267B1-01C2-4A43-BCE5-39C80CA69C1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 flipV="1">
                      <a:off x="9786302" y="4814344"/>
                      <a:ext cx="0" cy="228600"/>
                    </a:xfrm>
                    <a:prstGeom prst="line">
                      <a:avLst/>
                    </a:prstGeom>
                    <a:noFill/>
                    <a:ln w="15875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507BB1BB-191B-4069-B8F4-0CB175E4A508}"/>
                      </a:ext>
                    </a:extLst>
                  </p:cNvPr>
                  <p:cNvGrpSpPr/>
                  <p:nvPr/>
                </p:nvGrpSpPr>
                <p:grpSpPr>
                  <a:xfrm rot="2700000" flipH="1">
                    <a:off x="8411991" y="4275579"/>
                    <a:ext cx="365760" cy="137160"/>
                    <a:chOff x="9672002" y="4860064"/>
                    <a:chExt cx="365760" cy="137160"/>
                  </a:xfrm>
                </p:grpSpPr>
                <p:sp>
                  <p:nvSpPr>
                    <p:cNvPr id="71" name="Oval 70">
                      <a:extLst>
                        <a:ext uri="{FF2B5EF4-FFF2-40B4-BE49-F238E27FC236}">
                          <a16:creationId xmlns:a16="http://schemas.microsoft.com/office/drawing/2014/main" id="{050F76D0-182C-454B-81D3-410BD8FA26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0602" y="4860064"/>
                      <a:ext cx="137160" cy="137160"/>
                    </a:xfrm>
                    <a:prstGeom prst="ellipse">
                      <a:avLst/>
                    </a:prstGeom>
                    <a:solidFill>
                      <a:srgbClr val="4472C4">
                        <a:lumMod val="75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64A0AD86-3780-4CF1-9A98-E36DA160FB0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 flipV="1">
                      <a:off x="9786302" y="4814344"/>
                      <a:ext cx="0" cy="228600"/>
                    </a:xfrm>
                    <a:prstGeom prst="line">
                      <a:avLst/>
                    </a:prstGeom>
                    <a:noFill/>
                    <a:ln w="15875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62" name="Group 61">
                    <a:extLst>
                      <a:ext uri="{FF2B5EF4-FFF2-40B4-BE49-F238E27FC236}">
                        <a16:creationId xmlns:a16="http://schemas.microsoft.com/office/drawing/2014/main" id="{AFA64D30-9A05-442A-B136-349D689E44B0}"/>
                      </a:ext>
                    </a:extLst>
                  </p:cNvPr>
                  <p:cNvGrpSpPr/>
                  <p:nvPr/>
                </p:nvGrpSpPr>
                <p:grpSpPr>
                  <a:xfrm rot="8100000" flipH="1">
                    <a:off x="9331341" y="4265063"/>
                    <a:ext cx="365760" cy="137160"/>
                    <a:chOff x="9672002" y="4860064"/>
                    <a:chExt cx="365760" cy="137160"/>
                  </a:xfrm>
                </p:grpSpPr>
                <p:sp>
                  <p:nvSpPr>
                    <p:cNvPr id="69" name="Oval 68">
                      <a:extLst>
                        <a:ext uri="{FF2B5EF4-FFF2-40B4-BE49-F238E27FC236}">
                          <a16:creationId xmlns:a16="http://schemas.microsoft.com/office/drawing/2014/main" id="{FA77BFA0-13C5-4F51-AEF2-B37057C118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0602" y="4860064"/>
                      <a:ext cx="137160" cy="137160"/>
                    </a:xfrm>
                    <a:prstGeom prst="ellipse">
                      <a:avLst/>
                    </a:prstGeom>
                    <a:solidFill>
                      <a:srgbClr val="4472C4">
                        <a:lumMod val="75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E34A09EB-C515-495B-B26A-9FA8B243714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 flipV="1">
                      <a:off x="9786302" y="4814344"/>
                      <a:ext cx="0" cy="228600"/>
                    </a:xfrm>
                    <a:prstGeom prst="line">
                      <a:avLst/>
                    </a:prstGeom>
                    <a:noFill/>
                    <a:ln w="15875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74DC536E-3893-4877-A9EB-9C7DF2549449}"/>
                      </a:ext>
                    </a:extLst>
                  </p:cNvPr>
                  <p:cNvGrpSpPr/>
                  <p:nvPr/>
                </p:nvGrpSpPr>
                <p:grpSpPr>
                  <a:xfrm rot="13500000" flipH="1">
                    <a:off x="9327800" y="5164312"/>
                    <a:ext cx="365760" cy="137160"/>
                    <a:chOff x="9672002" y="4860064"/>
                    <a:chExt cx="365760" cy="137160"/>
                  </a:xfrm>
                </p:grpSpPr>
                <p:sp>
                  <p:nvSpPr>
                    <p:cNvPr id="67" name="Oval 66">
                      <a:extLst>
                        <a:ext uri="{FF2B5EF4-FFF2-40B4-BE49-F238E27FC236}">
                          <a16:creationId xmlns:a16="http://schemas.microsoft.com/office/drawing/2014/main" id="{D72FA8A6-FC59-4F64-BF03-43B40B0B38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0602" y="4860064"/>
                      <a:ext cx="137160" cy="137160"/>
                    </a:xfrm>
                    <a:prstGeom prst="ellipse">
                      <a:avLst/>
                    </a:prstGeom>
                    <a:solidFill>
                      <a:srgbClr val="4472C4">
                        <a:lumMod val="75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D4994CDE-8770-4036-A5F0-A559F69FCF5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 flipV="1">
                      <a:off x="9786302" y="4814344"/>
                      <a:ext cx="0" cy="228600"/>
                    </a:xfrm>
                    <a:prstGeom prst="line">
                      <a:avLst/>
                    </a:prstGeom>
                    <a:noFill/>
                    <a:ln w="15875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B66DD5DF-0AB1-4528-8CD7-EAEECA5823C4}"/>
                      </a:ext>
                    </a:extLst>
                  </p:cNvPr>
                  <p:cNvGrpSpPr/>
                  <p:nvPr/>
                </p:nvGrpSpPr>
                <p:grpSpPr>
                  <a:xfrm rot="18900000" flipH="1">
                    <a:off x="8423223" y="5158686"/>
                    <a:ext cx="365760" cy="137160"/>
                    <a:chOff x="9672002" y="4860064"/>
                    <a:chExt cx="365760" cy="137160"/>
                  </a:xfrm>
                </p:grpSpPr>
                <p:sp>
                  <p:nvSpPr>
                    <p:cNvPr id="65" name="Oval 64">
                      <a:extLst>
                        <a:ext uri="{FF2B5EF4-FFF2-40B4-BE49-F238E27FC236}">
                          <a16:creationId xmlns:a16="http://schemas.microsoft.com/office/drawing/2014/main" id="{64C6E17D-C2A9-4B76-BC64-3D68C98565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0602" y="4860064"/>
                      <a:ext cx="137160" cy="137160"/>
                    </a:xfrm>
                    <a:prstGeom prst="ellipse">
                      <a:avLst/>
                    </a:prstGeom>
                    <a:solidFill>
                      <a:srgbClr val="4472C4">
                        <a:lumMod val="75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66" name="Straight Connector 65">
                      <a:extLst>
                        <a:ext uri="{FF2B5EF4-FFF2-40B4-BE49-F238E27FC236}">
                          <a16:creationId xmlns:a16="http://schemas.microsoft.com/office/drawing/2014/main" id="{76A780B7-94BC-4517-9A73-575822261AC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 flipV="1">
                      <a:off x="9786302" y="4814344"/>
                      <a:ext cx="0" cy="228600"/>
                    </a:xfrm>
                    <a:prstGeom prst="line">
                      <a:avLst/>
                    </a:prstGeom>
                    <a:noFill/>
                    <a:ln w="15875" cap="flat" cmpd="sng" algn="ctr">
                      <a:solidFill>
                        <a:srgbClr val="2F528F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3AF7A3F1-0B36-4078-A264-56DCC90BE926}"/>
                  </a:ext>
                </a:extLst>
              </p:cNvPr>
              <p:cNvGrpSpPr/>
              <p:nvPr/>
            </p:nvGrpSpPr>
            <p:grpSpPr>
              <a:xfrm>
                <a:off x="2655153" y="4522830"/>
                <a:ext cx="930001" cy="364118"/>
                <a:chOff x="6805867" y="4429764"/>
                <a:chExt cx="1634838" cy="640080"/>
              </a:xfrm>
            </p:grpSpPr>
            <p:sp>
              <p:nvSpPr>
                <p:cNvPr id="38" name="Hexagon 37">
                  <a:extLst>
                    <a:ext uri="{FF2B5EF4-FFF2-40B4-BE49-F238E27FC236}">
                      <a16:creationId xmlns:a16="http://schemas.microsoft.com/office/drawing/2014/main" id="{BC13300D-5F3F-48D7-A7D1-7CA66A05C818}"/>
                    </a:ext>
                  </a:extLst>
                </p:cNvPr>
                <p:cNvSpPr/>
                <p:nvPr/>
              </p:nvSpPr>
              <p:spPr>
                <a:xfrm rot="5400000">
                  <a:off x="6760147" y="4475484"/>
                  <a:ext cx="640080" cy="548640"/>
                </a:xfrm>
                <a:prstGeom prst="hexagon">
                  <a:avLst/>
                </a:prstGeom>
                <a:noFill/>
                <a:ln w="1905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03B9458D-980F-40FB-A00E-9B7F55336A84}"/>
                    </a:ext>
                  </a:extLst>
                </p:cNvPr>
                <p:cNvCxnSpPr/>
                <p:nvPr/>
              </p:nvCxnSpPr>
              <p:spPr>
                <a:xfrm>
                  <a:off x="6863083" y="4617507"/>
                  <a:ext cx="0" cy="27432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2F528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1D5C4977-3B46-45DC-B53F-253757767A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3840000">
                  <a:off x="7193218" y="4834017"/>
                  <a:ext cx="0" cy="256032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2F528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FBB78151-0D60-4A59-B8E2-0E78285B9F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7760000" flipV="1">
                  <a:off x="7193219" y="4418709"/>
                  <a:ext cx="0" cy="256032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2F528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42" name="Hexagon 279">
                  <a:extLst>
                    <a:ext uri="{FF2B5EF4-FFF2-40B4-BE49-F238E27FC236}">
                      <a16:creationId xmlns:a16="http://schemas.microsoft.com/office/drawing/2014/main" id="{12221D28-474C-4895-942A-90D6AA185B7A}"/>
                    </a:ext>
                  </a:extLst>
                </p:cNvPr>
                <p:cNvSpPr/>
                <p:nvPr/>
              </p:nvSpPr>
              <p:spPr>
                <a:xfrm rot="5400000">
                  <a:off x="7558218" y="4224024"/>
                  <a:ext cx="137160" cy="548640"/>
                </a:xfrm>
                <a:custGeom>
                  <a:avLst/>
                  <a:gdLst>
                    <a:gd name="connsiteX0" fmla="*/ 0 w 640080"/>
                    <a:gd name="connsiteY0" fmla="*/ 274320 h 548640"/>
                    <a:gd name="connsiteX1" fmla="*/ 137160 w 640080"/>
                    <a:gd name="connsiteY1" fmla="*/ 0 h 548640"/>
                    <a:gd name="connsiteX2" fmla="*/ 502920 w 640080"/>
                    <a:gd name="connsiteY2" fmla="*/ 0 h 548640"/>
                    <a:gd name="connsiteX3" fmla="*/ 640080 w 640080"/>
                    <a:gd name="connsiteY3" fmla="*/ 274320 h 548640"/>
                    <a:gd name="connsiteX4" fmla="*/ 502920 w 640080"/>
                    <a:gd name="connsiteY4" fmla="*/ 548640 h 548640"/>
                    <a:gd name="connsiteX5" fmla="*/ 137160 w 640080"/>
                    <a:gd name="connsiteY5" fmla="*/ 548640 h 548640"/>
                    <a:gd name="connsiteX6" fmla="*/ 0 w 640080"/>
                    <a:gd name="connsiteY6" fmla="*/ 274320 h 548640"/>
                    <a:gd name="connsiteX0" fmla="*/ 502920 w 640080"/>
                    <a:gd name="connsiteY0" fmla="*/ 0 h 548640"/>
                    <a:gd name="connsiteX1" fmla="*/ 640080 w 640080"/>
                    <a:gd name="connsiteY1" fmla="*/ 274320 h 548640"/>
                    <a:gd name="connsiteX2" fmla="*/ 502920 w 640080"/>
                    <a:gd name="connsiteY2" fmla="*/ 548640 h 548640"/>
                    <a:gd name="connsiteX3" fmla="*/ 137160 w 640080"/>
                    <a:gd name="connsiteY3" fmla="*/ 548640 h 548640"/>
                    <a:gd name="connsiteX4" fmla="*/ 0 w 640080"/>
                    <a:gd name="connsiteY4" fmla="*/ 274320 h 548640"/>
                    <a:gd name="connsiteX5" fmla="*/ 137160 w 640080"/>
                    <a:gd name="connsiteY5" fmla="*/ 0 h 548640"/>
                    <a:gd name="connsiteX6" fmla="*/ 594360 w 640080"/>
                    <a:gd name="connsiteY6" fmla="*/ 91440 h 548640"/>
                    <a:gd name="connsiteX0" fmla="*/ 502920 w 640080"/>
                    <a:gd name="connsiteY0" fmla="*/ 0 h 548640"/>
                    <a:gd name="connsiteX1" fmla="*/ 640080 w 640080"/>
                    <a:gd name="connsiteY1" fmla="*/ 274320 h 548640"/>
                    <a:gd name="connsiteX2" fmla="*/ 502920 w 640080"/>
                    <a:gd name="connsiteY2" fmla="*/ 548640 h 548640"/>
                    <a:gd name="connsiteX3" fmla="*/ 137160 w 640080"/>
                    <a:gd name="connsiteY3" fmla="*/ 548640 h 548640"/>
                    <a:gd name="connsiteX4" fmla="*/ 0 w 640080"/>
                    <a:gd name="connsiteY4" fmla="*/ 274320 h 548640"/>
                    <a:gd name="connsiteX5" fmla="*/ 137160 w 640080"/>
                    <a:gd name="connsiteY5" fmla="*/ 0 h 548640"/>
                    <a:gd name="connsiteX0" fmla="*/ 640080 w 640080"/>
                    <a:gd name="connsiteY0" fmla="*/ 274320 h 548640"/>
                    <a:gd name="connsiteX1" fmla="*/ 502920 w 640080"/>
                    <a:gd name="connsiteY1" fmla="*/ 548640 h 548640"/>
                    <a:gd name="connsiteX2" fmla="*/ 137160 w 640080"/>
                    <a:gd name="connsiteY2" fmla="*/ 548640 h 548640"/>
                    <a:gd name="connsiteX3" fmla="*/ 0 w 640080"/>
                    <a:gd name="connsiteY3" fmla="*/ 274320 h 548640"/>
                    <a:gd name="connsiteX4" fmla="*/ 137160 w 640080"/>
                    <a:gd name="connsiteY4" fmla="*/ 0 h 548640"/>
                    <a:gd name="connsiteX0" fmla="*/ 502920 w 502920"/>
                    <a:gd name="connsiteY0" fmla="*/ 548640 h 548640"/>
                    <a:gd name="connsiteX1" fmla="*/ 137160 w 502920"/>
                    <a:gd name="connsiteY1" fmla="*/ 548640 h 548640"/>
                    <a:gd name="connsiteX2" fmla="*/ 0 w 502920"/>
                    <a:gd name="connsiteY2" fmla="*/ 274320 h 548640"/>
                    <a:gd name="connsiteX3" fmla="*/ 137160 w 502920"/>
                    <a:gd name="connsiteY3" fmla="*/ 0 h 548640"/>
                    <a:gd name="connsiteX0" fmla="*/ 137160 w 137160"/>
                    <a:gd name="connsiteY0" fmla="*/ 548640 h 548640"/>
                    <a:gd name="connsiteX1" fmla="*/ 0 w 137160"/>
                    <a:gd name="connsiteY1" fmla="*/ 274320 h 548640"/>
                    <a:gd name="connsiteX2" fmla="*/ 137160 w 137160"/>
                    <a:gd name="connsiteY2" fmla="*/ 0 h 548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7160" h="548640">
                      <a:moveTo>
                        <a:pt x="137160" y="548640"/>
                      </a:moveTo>
                      <a:lnTo>
                        <a:pt x="0" y="274320"/>
                      </a:lnTo>
                      <a:lnTo>
                        <a:pt x="137160" y="0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Hexagon 279">
                  <a:extLst>
                    <a:ext uri="{FF2B5EF4-FFF2-40B4-BE49-F238E27FC236}">
                      <a16:creationId xmlns:a16="http://schemas.microsoft.com/office/drawing/2014/main" id="{E8D366C5-C486-44D4-93AA-2438FA129218}"/>
                    </a:ext>
                  </a:extLst>
                </p:cNvPr>
                <p:cNvSpPr/>
                <p:nvPr/>
              </p:nvSpPr>
              <p:spPr>
                <a:xfrm rot="5400000">
                  <a:off x="8097805" y="4224024"/>
                  <a:ext cx="137160" cy="548640"/>
                </a:xfrm>
                <a:custGeom>
                  <a:avLst/>
                  <a:gdLst>
                    <a:gd name="connsiteX0" fmla="*/ 0 w 640080"/>
                    <a:gd name="connsiteY0" fmla="*/ 274320 h 548640"/>
                    <a:gd name="connsiteX1" fmla="*/ 137160 w 640080"/>
                    <a:gd name="connsiteY1" fmla="*/ 0 h 548640"/>
                    <a:gd name="connsiteX2" fmla="*/ 502920 w 640080"/>
                    <a:gd name="connsiteY2" fmla="*/ 0 h 548640"/>
                    <a:gd name="connsiteX3" fmla="*/ 640080 w 640080"/>
                    <a:gd name="connsiteY3" fmla="*/ 274320 h 548640"/>
                    <a:gd name="connsiteX4" fmla="*/ 502920 w 640080"/>
                    <a:gd name="connsiteY4" fmla="*/ 548640 h 548640"/>
                    <a:gd name="connsiteX5" fmla="*/ 137160 w 640080"/>
                    <a:gd name="connsiteY5" fmla="*/ 548640 h 548640"/>
                    <a:gd name="connsiteX6" fmla="*/ 0 w 640080"/>
                    <a:gd name="connsiteY6" fmla="*/ 274320 h 548640"/>
                    <a:gd name="connsiteX0" fmla="*/ 502920 w 640080"/>
                    <a:gd name="connsiteY0" fmla="*/ 0 h 548640"/>
                    <a:gd name="connsiteX1" fmla="*/ 640080 w 640080"/>
                    <a:gd name="connsiteY1" fmla="*/ 274320 h 548640"/>
                    <a:gd name="connsiteX2" fmla="*/ 502920 w 640080"/>
                    <a:gd name="connsiteY2" fmla="*/ 548640 h 548640"/>
                    <a:gd name="connsiteX3" fmla="*/ 137160 w 640080"/>
                    <a:gd name="connsiteY3" fmla="*/ 548640 h 548640"/>
                    <a:gd name="connsiteX4" fmla="*/ 0 w 640080"/>
                    <a:gd name="connsiteY4" fmla="*/ 274320 h 548640"/>
                    <a:gd name="connsiteX5" fmla="*/ 137160 w 640080"/>
                    <a:gd name="connsiteY5" fmla="*/ 0 h 548640"/>
                    <a:gd name="connsiteX6" fmla="*/ 594360 w 640080"/>
                    <a:gd name="connsiteY6" fmla="*/ 91440 h 548640"/>
                    <a:gd name="connsiteX0" fmla="*/ 502920 w 640080"/>
                    <a:gd name="connsiteY0" fmla="*/ 0 h 548640"/>
                    <a:gd name="connsiteX1" fmla="*/ 640080 w 640080"/>
                    <a:gd name="connsiteY1" fmla="*/ 274320 h 548640"/>
                    <a:gd name="connsiteX2" fmla="*/ 502920 w 640080"/>
                    <a:gd name="connsiteY2" fmla="*/ 548640 h 548640"/>
                    <a:gd name="connsiteX3" fmla="*/ 137160 w 640080"/>
                    <a:gd name="connsiteY3" fmla="*/ 548640 h 548640"/>
                    <a:gd name="connsiteX4" fmla="*/ 0 w 640080"/>
                    <a:gd name="connsiteY4" fmla="*/ 274320 h 548640"/>
                    <a:gd name="connsiteX5" fmla="*/ 137160 w 640080"/>
                    <a:gd name="connsiteY5" fmla="*/ 0 h 548640"/>
                    <a:gd name="connsiteX0" fmla="*/ 640080 w 640080"/>
                    <a:gd name="connsiteY0" fmla="*/ 274320 h 548640"/>
                    <a:gd name="connsiteX1" fmla="*/ 502920 w 640080"/>
                    <a:gd name="connsiteY1" fmla="*/ 548640 h 548640"/>
                    <a:gd name="connsiteX2" fmla="*/ 137160 w 640080"/>
                    <a:gd name="connsiteY2" fmla="*/ 548640 h 548640"/>
                    <a:gd name="connsiteX3" fmla="*/ 0 w 640080"/>
                    <a:gd name="connsiteY3" fmla="*/ 274320 h 548640"/>
                    <a:gd name="connsiteX4" fmla="*/ 137160 w 640080"/>
                    <a:gd name="connsiteY4" fmla="*/ 0 h 548640"/>
                    <a:gd name="connsiteX0" fmla="*/ 502920 w 502920"/>
                    <a:gd name="connsiteY0" fmla="*/ 548640 h 548640"/>
                    <a:gd name="connsiteX1" fmla="*/ 137160 w 502920"/>
                    <a:gd name="connsiteY1" fmla="*/ 548640 h 548640"/>
                    <a:gd name="connsiteX2" fmla="*/ 0 w 502920"/>
                    <a:gd name="connsiteY2" fmla="*/ 274320 h 548640"/>
                    <a:gd name="connsiteX3" fmla="*/ 137160 w 502920"/>
                    <a:gd name="connsiteY3" fmla="*/ 0 h 548640"/>
                    <a:gd name="connsiteX0" fmla="*/ 137160 w 137160"/>
                    <a:gd name="connsiteY0" fmla="*/ 548640 h 548640"/>
                    <a:gd name="connsiteX1" fmla="*/ 0 w 137160"/>
                    <a:gd name="connsiteY1" fmla="*/ 274320 h 548640"/>
                    <a:gd name="connsiteX2" fmla="*/ 137160 w 137160"/>
                    <a:gd name="connsiteY2" fmla="*/ 0 h 548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7160" h="548640">
                      <a:moveTo>
                        <a:pt x="137160" y="548640"/>
                      </a:moveTo>
                      <a:lnTo>
                        <a:pt x="0" y="274320"/>
                      </a:lnTo>
                      <a:lnTo>
                        <a:pt x="137160" y="0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B9B4CA3-9230-44EA-823B-60D3A7141AC0}"/>
                  </a:ext>
                </a:extLst>
              </p:cNvPr>
              <p:cNvCxnSpPr/>
              <p:nvPr/>
            </p:nvCxnSpPr>
            <p:spPr>
              <a:xfrm>
                <a:off x="3413150" y="4374758"/>
                <a:ext cx="0" cy="156051"/>
              </a:xfrm>
              <a:prstGeom prst="line">
                <a:avLst/>
              </a:prstGeom>
              <a:noFill/>
              <a:ln w="19050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37A5D64-AA37-4852-9B81-12157BC7DB00}"/>
                  </a:ext>
                </a:extLst>
              </p:cNvPr>
              <p:cNvCxnSpPr/>
              <p:nvPr/>
            </p:nvCxnSpPr>
            <p:spPr>
              <a:xfrm>
                <a:off x="3444634" y="4374758"/>
                <a:ext cx="0" cy="156051"/>
              </a:xfrm>
              <a:prstGeom prst="line">
                <a:avLst/>
              </a:prstGeom>
              <a:noFill/>
              <a:ln w="19050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CB11AA0-EBAE-48C1-9CDD-893F786463AD}"/>
                  </a:ext>
                </a:extLst>
              </p:cNvPr>
              <p:cNvSpPr txBox="1"/>
              <p:nvPr/>
            </p:nvSpPr>
            <p:spPr>
              <a:xfrm>
                <a:off x="3287631" y="4174971"/>
                <a:ext cx="21947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528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A4F7876-77AF-4576-AD76-5DE8CCAF6C37}"/>
                  </a:ext>
                </a:extLst>
              </p:cNvPr>
              <p:cNvSpPr txBox="1"/>
              <p:nvPr/>
            </p:nvSpPr>
            <p:spPr>
              <a:xfrm>
                <a:off x="3519538" y="4515735"/>
                <a:ext cx="40457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528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OH</a:t>
                </a: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258EDDD-6A32-461F-B6E7-562C18DDC81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567136" y="3504318"/>
                <a:ext cx="1189253" cy="751965"/>
                <a:chOff x="3819929" y="4670770"/>
                <a:chExt cx="1709159" cy="1080702"/>
              </a:xfrm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F856354-AA03-48FA-A254-720D53121CAB}"/>
                    </a:ext>
                  </a:extLst>
                </p:cNvPr>
                <p:cNvSpPr/>
                <p:nvPr/>
              </p:nvSpPr>
              <p:spPr>
                <a:xfrm>
                  <a:off x="3819929" y="4724564"/>
                  <a:ext cx="1709159" cy="965006"/>
                </a:xfrm>
                <a:custGeom>
                  <a:avLst/>
                  <a:gdLst>
                    <a:gd name="connsiteX0" fmla="*/ 0 w 1726251"/>
                    <a:gd name="connsiteY0" fmla="*/ 875112 h 944807"/>
                    <a:gd name="connsiteX1" fmla="*/ 119641 w 1726251"/>
                    <a:gd name="connsiteY1" fmla="*/ 507642 h 944807"/>
                    <a:gd name="connsiteX2" fmla="*/ 324740 w 1726251"/>
                    <a:gd name="connsiteY2" fmla="*/ 516188 h 944807"/>
                    <a:gd name="connsiteX3" fmla="*/ 470019 w 1726251"/>
                    <a:gd name="connsiteY3" fmla="*/ 661467 h 944807"/>
                    <a:gd name="connsiteX4" fmla="*/ 418744 w 1726251"/>
                    <a:gd name="connsiteY4" fmla="*/ 806745 h 944807"/>
                    <a:gd name="connsiteX5" fmla="*/ 572568 w 1726251"/>
                    <a:gd name="connsiteY5" fmla="*/ 934932 h 944807"/>
                    <a:gd name="connsiteX6" fmla="*/ 974221 w 1726251"/>
                    <a:gd name="connsiteY6" fmla="*/ 917841 h 944807"/>
                    <a:gd name="connsiteX7" fmla="*/ 940038 w 1726251"/>
                    <a:gd name="connsiteY7" fmla="*/ 772562 h 944807"/>
                    <a:gd name="connsiteX8" fmla="*/ 794759 w 1726251"/>
                    <a:gd name="connsiteY8" fmla="*/ 558917 h 944807"/>
                    <a:gd name="connsiteX9" fmla="*/ 692210 w 1726251"/>
                    <a:gd name="connsiteY9" fmla="*/ 533280 h 944807"/>
                    <a:gd name="connsiteX10" fmla="*/ 512748 w 1726251"/>
                    <a:gd name="connsiteY10" fmla="*/ 319635 h 944807"/>
                    <a:gd name="connsiteX11" fmla="*/ 717847 w 1726251"/>
                    <a:gd name="connsiteY11" fmla="*/ 3441 h 944807"/>
                    <a:gd name="connsiteX12" fmla="*/ 965675 w 1726251"/>
                    <a:gd name="connsiteY12" fmla="*/ 165811 h 944807"/>
                    <a:gd name="connsiteX13" fmla="*/ 965675 w 1726251"/>
                    <a:gd name="connsiteY13" fmla="*/ 388001 h 944807"/>
                    <a:gd name="connsiteX14" fmla="*/ 1042587 w 1726251"/>
                    <a:gd name="connsiteY14" fmla="*/ 524734 h 944807"/>
                    <a:gd name="connsiteX15" fmla="*/ 1392965 w 1726251"/>
                    <a:gd name="connsiteY15" fmla="*/ 558917 h 944807"/>
                    <a:gd name="connsiteX16" fmla="*/ 1452785 w 1726251"/>
                    <a:gd name="connsiteY16" fmla="*/ 370910 h 944807"/>
                    <a:gd name="connsiteX17" fmla="*/ 1692068 w 1726251"/>
                    <a:gd name="connsiteY17" fmla="*/ 644375 h 944807"/>
                    <a:gd name="connsiteX18" fmla="*/ 1692068 w 1726251"/>
                    <a:gd name="connsiteY18" fmla="*/ 644375 h 944807"/>
                    <a:gd name="connsiteX19" fmla="*/ 1726251 w 1726251"/>
                    <a:gd name="connsiteY19" fmla="*/ 670013 h 944807"/>
                    <a:gd name="connsiteX0" fmla="*/ 0 w 1726251"/>
                    <a:gd name="connsiteY0" fmla="*/ 875112 h 944807"/>
                    <a:gd name="connsiteX1" fmla="*/ 119641 w 1726251"/>
                    <a:gd name="connsiteY1" fmla="*/ 507642 h 944807"/>
                    <a:gd name="connsiteX2" fmla="*/ 324740 w 1726251"/>
                    <a:gd name="connsiteY2" fmla="*/ 516188 h 944807"/>
                    <a:gd name="connsiteX3" fmla="*/ 470019 w 1726251"/>
                    <a:gd name="connsiteY3" fmla="*/ 661467 h 944807"/>
                    <a:gd name="connsiteX4" fmla="*/ 418744 w 1726251"/>
                    <a:gd name="connsiteY4" fmla="*/ 806745 h 944807"/>
                    <a:gd name="connsiteX5" fmla="*/ 572568 w 1726251"/>
                    <a:gd name="connsiteY5" fmla="*/ 934932 h 944807"/>
                    <a:gd name="connsiteX6" fmla="*/ 974221 w 1726251"/>
                    <a:gd name="connsiteY6" fmla="*/ 917841 h 944807"/>
                    <a:gd name="connsiteX7" fmla="*/ 940038 w 1726251"/>
                    <a:gd name="connsiteY7" fmla="*/ 772562 h 944807"/>
                    <a:gd name="connsiteX8" fmla="*/ 794759 w 1726251"/>
                    <a:gd name="connsiteY8" fmla="*/ 558917 h 944807"/>
                    <a:gd name="connsiteX9" fmla="*/ 692210 w 1726251"/>
                    <a:gd name="connsiteY9" fmla="*/ 533280 h 944807"/>
                    <a:gd name="connsiteX10" fmla="*/ 512748 w 1726251"/>
                    <a:gd name="connsiteY10" fmla="*/ 319635 h 944807"/>
                    <a:gd name="connsiteX11" fmla="*/ 717847 w 1726251"/>
                    <a:gd name="connsiteY11" fmla="*/ 3441 h 944807"/>
                    <a:gd name="connsiteX12" fmla="*/ 965675 w 1726251"/>
                    <a:gd name="connsiteY12" fmla="*/ 165811 h 944807"/>
                    <a:gd name="connsiteX13" fmla="*/ 965675 w 1726251"/>
                    <a:gd name="connsiteY13" fmla="*/ 388001 h 944807"/>
                    <a:gd name="connsiteX14" fmla="*/ 1042587 w 1726251"/>
                    <a:gd name="connsiteY14" fmla="*/ 524734 h 944807"/>
                    <a:gd name="connsiteX15" fmla="*/ 1392965 w 1726251"/>
                    <a:gd name="connsiteY15" fmla="*/ 558917 h 944807"/>
                    <a:gd name="connsiteX16" fmla="*/ 1546789 w 1726251"/>
                    <a:gd name="connsiteY16" fmla="*/ 379456 h 944807"/>
                    <a:gd name="connsiteX17" fmla="*/ 1692068 w 1726251"/>
                    <a:gd name="connsiteY17" fmla="*/ 644375 h 944807"/>
                    <a:gd name="connsiteX18" fmla="*/ 1692068 w 1726251"/>
                    <a:gd name="connsiteY18" fmla="*/ 644375 h 944807"/>
                    <a:gd name="connsiteX19" fmla="*/ 1726251 w 1726251"/>
                    <a:gd name="connsiteY19" fmla="*/ 670013 h 944807"/>
                    <a:gd name="connsiteX0" fmla="*/ 0 w 1726251"/>
                    <a:gd name="connsiteY0" fmla="*/ 875112 h 944807"/>
                    <a:gd name="connsiteX1" fmla="*/ 119641 w 1726251"/>
                    <a:gd name="connsiteY1" fmla="*/ 507642 h 944807"/>
                    <a:gd name="connsiteX2" fmla="*/ 324740 w 1726251"/>
                    <a:gd name="connsiteY2" fmla="*/ 516188 h 944807"/>
                    <a:gd name="connsiteX3" fmla="*/ 470019 w 1726251"/>
                    <a:gd name="connsiteY3" fmla="*/ 661467 h 944807"/>
                    <a:gd name="connsiteX4" fmla="*/ 418744 w 1726251"/>
                    <a:gd name="connsiteY4" fmla="*/ 806745 h 944807"/>
                    <a:gd name="connsiteX5" fmla="*/ 572568 w 1726251"/>
                    <a:gd name="connsiteY5" fmla="*/ 934932 h 944807"/>
                    <a:gd name="connsiteX6" fmla="*/ 974221 w 1726251"/>
                    <a:gd name="connsiteY6" fmla="*/ 917841 h 944807"/>
                    <a:gd name="connsiteX7" fmla="*/ 940038 w 1726251"/>
                    <a:gd name="connsiteY7" fmla="*/ 772562 h 944807"/>
                    <a:gd name="connsiteX8" fmla="*/ 692210 w 1726251"/>
                    <a:gd name="connsiteY8" fmla="*/ 533280 h 944807"/>
                    <a:gd name="connsiteX9" fmla="*/ 512748 w 1726251"/>
                    <a:gd name="connsiteY9" fmla="*/ 319635 h 944807"/>
                    <a:gd name="connsiteX10" fmla="*/ 717847 w 1726251"/>
                    <a:gd name="connsiteY10" fmla="*/ 3441 h 944807"/>
                    <a:gd name="connsiteX11" fmla="*/ 965675 w 1726251"/>
                    <a:gd name="connsiteY11" fmla="*/ 165811 h 944807"/>
                    <a:gd name="connsiteX12" fmla="*/ 965675 w 1726251"/>
                    <a:gd name="connsiteY12" fmla="*/ 388001 h 944807"/>
                    <a:gd name="connsiteX13" fmla="*/ 1042587 w 1726251"/>
                    <a:gd name="connsiteY13" fmla="*/ 524734 h 944807"/>
                    <a:gd name="connsiteX14" fmla="*/ 1392965 w 1726251"/>
                    <a:gd name="connsiteY14" fmla="*/ 558917 h 944807"/>
                    <a:gd name="connsiteX15" fmla="*/ 1546789 w 1726251"/>
                    <a:gd name="connsiteY15" fmla="*/ 379456 h 944807"/>
                    <a:gd name="connsiteX16" fmla="*/ 1692068 w 1726251"/>
                    <a:gd name="connsiteY16" fmla="*/ 644375 h 944807"/>
                    <a:gd name="connsiteX17" fmla="*/ 1692068 w 1726251"/>
                    <a:gd name="connsiteY17" fmla="*/ 644375 h 944807"/>
                    <a:gd name="connsiteX18" fmla="*/ 1726251 w 1726251"/>
                    <a:gd name="connsiteY18" fmla="*/ 670013 h 944807"/>
                    <a:gd name="connsiteX0" fmla="*/ 0 w 1726251"/>
                    <a:gd name="connsiteY0" fmla="*/ 875112 h 944807"/>
                    <a:gd name="connsiteX1" fmla="*/ 119641 w 1726251"/>
                    <a:gd name="connsiteY1" fmla="*/ 507642 h 944807"/>
                    <a:gd name="connsiteX2" fmla="*/ 324740 w 1726251"/>
                    <a:gd name="connsiteY2" fmla="*/ 516188 h 944807"/>
                    <a:gd name="connsiteX3" fmla="*/ 470019 w 1726251"/>
                    <a:gd name="connsiteY3" fmla="*/ 661467 h 944807"/>
                    <a:gd name="connsiteX4" fmla="*/ 418744 w 1726251"/>
                    <a:gd name="connsiteY4" fmla="*/ 806745 h 944807"/>
                    <a:gd name="connsiteX5" fmla="*/ 572568 w 1726251"/>
                    <a:gd name="connsiteY5" fmla="*/ 934932 h 944807"/>
                    <a:gd name="connsiteX6" fmla="*/ 974221 w 1726251"/>
                    <a:gd name="connsiteY6" fmla="*/ 917841 h 944807"/>
                    <a:gd name="connsiteX7" fmla="*/ 940038 w 1726251"/>
                    <a:gd name="connsiteY7" fmla="*/ 772562 h 944807"/>
                    <a:gd name="connsiteX8" fmla="*/ 794760 w 1726251"/>
                    <a:gd name="connsiteY8" fmla="*/ 550371 h 944807"/>
                    <a:gd name="connsiteX9" fmla="*/ 512748 w 1726251"/>
                    <a:gd name="connsiteY9" fmla="*/ 319635 h 944807"/>
                    <a:gd name="connsiteX10" fmla="*/ 717847 w 1726251"/>
                    <a:gd name="connsiteY10" fmla="*/ 3441 h 944807"/>
                    <a:gd name="connsiteX11" fmla="*/ 965675 w 1726251"/>
                    <a:gd name="connsiteY11" fmla="*/ 165811 h 944807"/>
                    <a:gd name="connsiteX12" fmla="*/ 965675 w 1726251"/>
                    <a:gd name="connsiteY12" fmla="*/ 388001 h 944807"/>
                    <a:gd name="connsiteX13" fmla="*/ 1042587 w 1726251"/>
                    <a:gd name="connsiteY13" fmla="*/ 524734 h 944807"/>
                    <a:gd name="connsiteX14" fmla="*/ 1392965 w 1726251"/>
                    <a:gd name="connsiteY14" fmla="*/ 558917 h 944807"/>
                    <a:gd name="connsiteX15" fmla="*/ 1546789 w 1726251"/>
                    <a:gd name="connsiteY15" fmla="*/ 379456 h 944807"/>
                    <a:gd name="connsiteX16" fmla="*/ 1692068 w 1726251"/>
                    <a:gd name="connsiteY16" fmla="*/ 644375 h 944807"/>
                    <a:gd name="connsiteX17" fmla="*/ 1692068 w 1726251"/>
                    <a:gd name="connsiteY17" fmla="*/ 644375 h 944807"/>
                    <a:gd name="connsiteX18" fmla="*/ 1726251 w 1726251"/>
                    <a:gd name="connsiteY18" fmla="*/ 670013 h 944807"/>
                    <a:gd name="connsiteX0" fmla="*/ 0 w 1726251"/>
                    <a:gd name="connsiteY0" fmla="*/ 875112 h 965006"/>
                    <a:gd name="connsiteX1" fmla="*/ 119641 w 1726251"/>
                    <a:gd name="connsiteY1" fmla="*/ 507642 h 965006"/>
                    <a:gd name="connsiteX2" fmla="*/ 324740 w 1726251"/>
                    <a:gd name="connsiteY2" fmla="*/ 516188 h 965006"/>
                    <a:gd name="connsiteX3" fmla="*/ 470019 w 1726251"/>
                    <a:gd name="connsiteY3" fmla="*/ 661467 h 965006"/>
                    <a:gd name="connsiteX4" fmla="*/ 418744 w 1726251"/>
                    <a:gd name="connsiteY4" fmla="*/ 806745 h 965006"/>
                    <a:gd name="connsiteX5" fmla="*/ 572568 w 1726251"/>
                    <a:gd name="connsiteY5" fmla="*/ 934932 h 965006"/>
                    <a:gd name="connsiteX6" fmla="*/ 803305 w 1726251"/>
                    <a:gd name="connsiteY6" fmla="*/ 952024 h 965006"/>
                    <a:gd name="connsiteX7" fmla="*/ 940038 w 1726251"/>
                    <a:gd name="connsiteY7" fmla="*/ 772562 h 965006"/>
                    <a:gd name="connsiteX8" fmla="*/ 794760 w 1726251"/>
                    <a:gd name="connsiteY8" fmla="*/ 550371 h 965006"/>
                    <a:gd name="connsiteX9" fmla="*/ 512748 w 1726251"/>
                    <a:gd name="connsiteY9" fmla="*/ 319635 h 965006"/>
                    <a:gd name="connsiteX10" fmla="*/ 717847 w 1726251"/>
                    <a:gd name="connsiteY10" fmla="*/ 3441 h 965006"/>
                    <a:gd name="connsiteX11" fmla="*/ 965675 w 1726251"/>
                    <a:gd name="connsiteY11" fmla="*/ 165811 h 965006"/>
                    <a:gd name="connsiteX12" fmla="*/ 965675 w 1726251"/>
                    <a:gd name="connsiteY12" fmla="*/ 388001 h 965006"/>
                    <a:gd name="connsiteX13" fmla="*/ 1042587 w 1726251"/>
                    <a:gd name="connsiteY13" fmla="*/ 524734 h 965006"/>
                    <a:gd name="connsiteX14" fmla="*/ 1392965 w 1726251"/>
                    <a:gd name="connsiteY14" fmla="*/ 558917 h 965006"/>
                    <a:gd name="connsiteX15" fmla="*/ 1546789 w 1726251"/>
                    <a:gd name="connsiteY15" fmla="*/ 379456 h 965006"/>
                    <a:gd name="connsiteX16" fmla="*/ 1692068 w 1726251"/>
                    <a:gd name="connsiteY16" fmla="*/ 644375 h 965006"/>
                    <a:gd name="connsiteX17" fmla="*/ 1692068 w 1726251"/>
                    <a:gd name="connsiteY17" fmla="*/ 644375 h 965006"/>
                    <a:gd name="connsiteX18" fmla="*/ 1726251 w 1726251"/>
                    <a:gd name="connsiteY18" fmla="*/ 670013 h 965006"/>
                    <a:gd name="connsiteX0" fmla="*/ 0 w 1888621"/>
                    <a:gd name="connsiteY0" fmla="*/ 755471 h 965006"/>
                    <a:gd name="connsiteX1" fmla="*/ 282011 w 1888621"/>
                    <a:gd name="connsiteY1" fmla="*/ 507642 h 965006"/>
                    <a:gd name="connsiteX2" fmla="*/ 487110 w 1888621"/>
                    <a:gd name="connsiteY2" fmla="*/ 516188 h 965006"/>
                    <a:gd name="connsiteX3" fmla="*/ 632389 w 1888621"/>
                    <a:gd name="connsiteY3" fmla="*/ 661467 h 965006"/>
                    <a:gd name="connsiteX4" fmla="*/ 581114 w 1888621"/>
                    <a:gd name="connsiteY4" fmla="*/ 806745 h 965006"/>
                    <a:gd name="connsiteX5" fmla="*/ 734938 w 1888621"/>
                    <a:gd name="connsiteY5" fmla="*/ 934932 h 965006"/>
                    <a:gd name="connsiteX6" fmla="*/ 965675 w 1888621"/>
                    <a:gd name="connsiteY6" fmla="*/ 952024 h 965006"/>
                    <a:gd name="connsiteX7" fmla="*/ 1102408 w 1888621"/>
                    <a:gd name="connsiteY7" fmla="*/ 772562 h 965006"/>
                    <a:gd name="connsiteX8" fmla="*/ 957130 w 1888621"/>
                    <a:gd name="connsiteY8" fmla="*/ 550371 h 965006"/>
                    <a:gd name="connsiteX9" fmla="*/ 675118 w 1888621"/>
                    <a:gd name="connsiteY9" fmla="*/ 319635 h 965006"/>
                    <a:gd name="connsiteX10" fmla="*/ 880217 w 1888621"/>
                    <a:gd name="connsiteY10" fmla="*/ 3441 h 965006"/>
                    <a:gd name="connsiteX11" fmla="*/ 1128045 w 1888621"/>
                    <a:gd name="connsiteY11" fmla="*/ 165811 h 965006"/>
                    <a:gd name="connsiteX12" fmla="*/ 1128045 w 1888621"/>
                    <a:gd name="connsiteY12" fmla="*/ 388001 h 965006"/>
                    <a:gd name="connsiteX13" fmla="*/ 1204957 w 1888621"/>
                    <a:gd name="connsiteY13" fmla="*/ 524734 h 965006"/>
                    <a:gd name="connsiteX14" fmla="*/ 1555335 w 1888621"/>
                    <a:gd name="connsiteY14" fmla="*/ 558917 h 965006"/>
                    <a:gd name="connsiteX15" fmla="*/ 1709159 w 1888621"/>
                    <a:gd name="connsiteY15" fmla="*/ 379456 h 965006"/>
                    <a:gd name="connsiteX16" fmla="*/ 1854438 w 1888621"/>
                    <a:gd name="connsiteY16" fmla="*/ 644375 h 965006"/>
                    <a:gd name="connsiteX17" fmla="*/ 1854438 w 1888621"/>
                    <a:gd name="connsiteY17" fmla="*/ 644375 h 965006"/>
                    <a:gd name="connsiteX18" fmla="*/ 1888621 w 1888621"/>
                    <a:gd name="connsiteY18" fmla="*/ 670013 h 965006"/>
                    <a:gd name="connsiteX0" fmla="*/ 0 w 1888621"/>
                    <a:gd name="connsiteY0" fmla="*/ 755471 h 965006"/>
                    <a:gd name="connsiteX1" fmla="*/ 282011 w 1888621"/>
                    <a:gd name="connsiteY1" fmla="*/ 507642 h 965006"/>
                    <a:gd name="connsiteX2" fmla="*/ 487110 w 1888621"/>
                    <a:gd name="connsiteY2" fmla="*/ 516188 h 965006"/>
                    <a:gd name="connsiteX3" fmla="*/ 589661 w 1888621"/>
                    <a:gd name="connsiteY3" fmla="*/ 644375 h 965006"/>
                    <a:gd name="connsiteX4" fmla="*/ 581114 w 1888621"/>
                    <a:gd name="connsiteY4" fmla="*/ 806745 h 965006"/>
                    <a:gd name="connsiteX5" fmla="*/ 734938 w 1888621"/>
                    <a:gd name="connsiteY5" fmla="*/ 934932 h 965006"/>
                    <a:gd name="connsiteX6" fmla="*/ 965675 w 1888621"/>
                    <a:gd name="connsiteY6" fmla="*/ 952024 h 965006"/>
                    <a:gd name="connsiteX7" fmla="*/ 1102408 w 1888621"/>
                    <a:gd name="connsiteY7" fmla="*/ 772562 h 965006"/>
                    <a:gd name="connsiteX8" fmla="*/ 957130 w 1888621"/>
                    <a:gd name="connsiteY8" fmla="*/ 550371 h 965006"/>
                    <a:gd name="connsiteX9" fmla="*/ 675118 w 1888621"/>
                    <a:gd name="connsiteY9" fmla="*/ 319635 h 965006"/>
                    <a:gd name="connsiteX10" fmla="*/ 880217 w 1888621"/>
                    <a:gd name="connsiteY10" fmla="*/ 3441 h 965006"/>
                    <a:gd name="connsiteX11" fmla="*/ 1128045 w 1888621"/>
                    <a:gd name="connsiteY11" fmla="*/ 165811 h 965006"/>
                    <a:gd name="connsiteX12" fmla="*/ 1128045 w 1888621"/>
                    <a:gd name="connsiteY12" fmla="*/ 388001 h 965006"/>
                    <a:gd name="connsiteX13" fmla="*/ 1204957 w 1888621"/>
                    <a:gd name="connsiteY13" fmla="*/ 524734 h 965006"/>
                    <a:gd name="connsiteX14" fmla="*/ 1555335 w 1888621"/>
                    <a:gd name="connsiteY14" fmla="*/ 558917 h 965006"/>
                    <a:gd name="connsiteX15" fmla="*/ 1709159 w 1888621"/>
                    <a:gd name="connsiteY15" fmla="*/ 379456 h 965006"/>
                    <a:gd name="connsiteX16" fmla="*/ 1854438 w 1888621"/>
                    <a:gd name="connsiteY16" fmla="*/ 644375 h 965006"/>
                    <a:gd name="connsiteX17" fmla="*/ 1854438 w 1888621"/>
                    <a:gd name="connsiteY17" fmla="*/ 644375 h 965006"/>
                    <a:gd name="connsiteX18" fmla="*/ 1888621 w 1888621"/>
                    <a:gd name="connsiteY18" fmla="*/ 670013 h 965006"/>
                    <a:gd name="connsiteX0" fmla="*/ 0 w 1854438"/>
                    <a:gd name="connsiteY0" fmla="*/ 755471 h 965006"/>
                    <a:gd name="connsiteX1" fmla="*/ 282011 w 1854438"/>
                    <a:gd name="connsiteY1" fmla="*/ 507642 h 965006"/>
                    <a:gd name="connsiteX2" fmla="*/ 487110 w 1854438"/>
                    <a:gd name="connsiteY2" fmla="*/ 516188 h 965006"/>
                    <a:gd name="connsiteX3" fmla="*/ 589661 w 1854438"/>
                    <a:gd name="connsiteY3" fmla="*/ 644375 h 965006"/>
                    <a:gd name="connsiteX4" fmla="*/ 581114 w 1854438"/>
                    <a:gd name="connsiteY4" fmla="*/ 806745 h 965006"/>
                    <a:gd name="connsiteX5" fmla="*/ 734938 w 1854438"/>
                    <a:gd name="connsiteY5" fmla="*/ 934932 h 965006"/>
                    <a:gd name="connsiteX6" fmla="*/ 965675 w 1854438"/>
                    <a:gd name="connsiteY6" fmla="*/ 952024 h 965006"/>
                    <a:gd name="connsiteX7" fmla="*/ 1102408 w 1854438"/>
                    <a:gd name="connsiteY7" fmla="*/ 772562 h 965006"/>
                    <a:gd name="connsiteX8" fmla="*/ 957130 w 1854438"/>
                    <a:gd name="connsiteY8" fmla="*/ 550371 h 965006"/>
                    <a:gd name="connsiteX9" fmla="*/ 675118 w 1854438"/>
                    <a:gd name="connsiteY9" fmla="*/ 319635 h 965006"/>
                    <a:gd name="connsiteX10" fmla="*/ 880217 w 1854438"/>
                    <a:gd name="connsiteY10" fmla="*/ 3441 h 965006"/>
                    <a:gd name="connsiteX11" fmla="*/ 1128045 w 1854438"/>
                    <a:gd name="connsiteY11" fmla="*/ 165811 h 965006"/>
                    <a:gd name="connsiteX12" fmla="*/ 1128045 w 1854438"/>
                    <a:gd name="connsiteY12" fmla="*/ 388001 h 965006"/>
                    <a:gd name="connsiteX13" fmla="*/ 1204957 w 1854438"/>
                    <a:gd name="connsiteY13" fmla="*/ 524734 h 965006"/>
                    <a:gd name="connsiteX14" fmla="*/ 1555335 w 1854438"/>
                    <a:gd name="connsiteY14" fmla="*/ 558917 h 965006"/>
                    <a:gd name="connsiteX15" fmla="*/ 1709159 w 1854438"/>
                    <a:gd name="connsiteY15" fmla="*/ 379456 h 965006"/>
                    <a:gd name="connsiteX16" fmla="*/ 1854438 w 1854438"/>
                    <a:gd name="connsiteY16" fmla="*/ 644375 h 965006"/>
                    <a:gd name="connsiteX17" fmla="*/ 1854438 w 1854438"/>
                    <a:gd name="connsiteY17" fmla="*/ 644375 h 965006"/>
                    <a:gd name="connsiteX0" fmla="*/ 0 w 1854438"/>
                    <a:gd name="connsiteY0" fmla="*/ 755471 h 965006"/>
                    <a:gd name="connsiteX1" fmla="*/ 282011 w 1854438"/>
                    <a:gd name="connsiteY1" fmla="*/ 507642 h 965006"/>
                    <a:gd name="connsiteX2" fmla="*/ 487110 w 1854438"/>
                    <a:gd name="connsiteY2" fmla="*/ 516188 h 965006"/>
                    <a:gd name="connsiteX3" fmla="*/ 589661 w 1854438"/>
                    <a:gd name="connsiteY3" fmla="*/ 644375 h 965006"/>
                    <a:gd name="connsiteX4" fmla="*/ 581114 w 1854438"/>
                    <a:gd name="connsiteY4" fmla="*/ 806745 h 965006"/>
                    <a:gd name="connsiteX5" fmla="*/ 734938 w 1854438"/>
                    <a:gd name="connsiteY5" fmla="*/ 934932 h 965006"/>
                    <a:gd name="connsiteX6" fmla="*/ 965675 w 1854438"/>
                    <a:gd name="connsiteY6" fmla="*/ 952024 h 965006"/>
                    <a:gd name="connsiteX7" fmla="*/ 1102408 w 1854438"/>
                    <a:gd name="connsiteY7" fmla="*/ 772562 h 965006"/>
                    <a:gd name="connsiteX8" fmla="*/ 957130 w 1854438"/>
                    <a:gd name="connsiteY8" fmla="*/ 550371 h 965006"/>
                    <a:gd name="connsiteX9" fmla="*/ 675118 w 1854438"/>
                    <a:gd name="connsiteY9" fmla="*/ 319635 h 965006"/>
                    <a:gd name="connsiteX10" fmla="*/ 880217 w 1854438"/>
                    <a:gd name="connsiteY10" fmla="*/ 3441 h 965006"/>
                    <a:gd name="connsiteX11" fmla="*/ 1128045 w 1854438"/>
                    <a:gd name="connsiteY11" fmla="*/ 165811 h 965006"/>
                    <a:gd name="connsiteX12" fmla="*/ 1128045 w 1854438"/>
                    <a:gd name="connsiteY12" fmla="*/ 388001 h 965006"/>
                    <a:gd name="connsiteX13" fmla="*/ 1204957 w 1854438"/>
                    <a:gd name="connsiteY13" fmla="*/ 524734 h 965006"/>
                    <a:gd name="connsiteX14" fmla="*/ 1555335 w 1854438"/>
                    <a:gd name="connsiteY14" fmla="*/ 558917 h 965006"/>
                    <a:gd name="connsiteX15" fmla="*/ 1709159 w 1854438"/>
                    <a:gd name="connsiteY15" fmla="*/ 379456 h 965006"/>
                    <a:gd name="connsiteX16" fmla="*/ 1854438 w 1854438"/>
                    <a:gd name="connsiteY16" fmla="*/ 644375 h 965006"/>
                    <a:gd name="connsiteX0" fmla="*/ 0 w 1709159"/>
                    <a:gd name="connsiteY0" fmla="*/ 755471 h 965006"/>
                    <a:gd name="connsiteX1" fmla="*/ 282011 w 1709159"/>
                    <a:gd name="connsiteY1" fmla="*/ 507642 h 965006"/>
                    <a:gd name="connsiteX2" fmla="*/ 487110 w 1709159"/>
                    <a:gd name="connsiteY2" fmla="*/ 516188 h 965006"/>
                    <a:gd name="connsiteX3" fmla="*/ 589661 w 1709159"/>
                    <a:gd name="connsiteY3" fmla="*/ 644375 h 965006"/>
                    <a:gd name="connsiteX4" fmla="*/ 581114 w 1709159"/>
                    <a:gd name="connsiteY4" fmla="*/ 806745 h 965006"/>
                    <a:gd name="connsiteX5" fmla="*/ 734938 w 1709159"/>
                    <a:gd name="connsiteY5" fmla="*/ 934932 h 965006"/>
                    <a:gd name="connsiteX6" fmla="*/ 965675 w 1709159"/>
                    <a:gd name="connsiteY6" fmla="*/ 952024 h 965006"/>
                    <a:gd name="connsiteX7" fmla="*/ 1102408 w 1709159"/>
                    <a:gd name="connsiteY7" fmla="*/ 772562 h 965006"/>
                    <a:gd name="connsiteX8" fmla="*/ 957130 w 1709159"/>
                    <a:gd name="connsiteY8" fmla="*/ 550371 h 965006"/>
                    <a:gd name="connsiteX9" fmla="*/ 675118 w 1709159"/>
                    <a:gd name="connsiteY9" fmla="*/ 319635 h 965006"/>
                    <a:gd name="connsiteX10" fmla="*/ 880217 w 1709159"/>
                    <a:gd name="connsiteY10" fmla="*/ 3441 h 965006"/>
                    <a:gd name="connsiteX11" fmla="*/ 1128045 w 1709159"/>
                    <a:gd name="connsiteY11" fmla="*/ 165811 h 965006"/>
                    <a:gd name="connsiteX12" fmla="*/ 1128045 w 1709159"/>
                    <a:gd name="connsiteY12" fmla="*/ 388001 h 965006"/>
                    <a:gd name="connsiteX13" fmla="*/ 1204957 w 1709159"/>
                    <a:gd name="connsiteY13" fmla="*/ 524734 h 965006"/>
                    <a:gd name="connsiteX14" fmla="*/ 1555335 w 1709159"/>
                    <a:gd name="connsiteY14" fmla="*/ 558917 h 965006"/>
                    <a:gd name="connsiteX15" fmla="*/ 1709159 w 1709159"/>
                    <a:gd name="connsiteY15" fmla="*/ 379456 h 965006"/>
                    <a:gd name="connsiteX0" fmla="*/ 0 w 1709159"/>
                    <a:gd name="connsiteY0" fmla="*/ 755471 h 965006"/>
                    <a:gd name="connsiteX1" fmla="*/ 282011 w 1709159"/>
                    <a:gd name="connsiteY1" fmla="*/ 507642 h 965006"/>
                    <a:gd name="connsiteX2" fmla="*/ 487110 w 1709159"/>
                    <a:gd name="connsiteY2" fmla="*/ 516188 h 965006"/>
                    <a:gd name="connsiteX3" fmla="*/ 589661 w 1709159"/>
                    <a:gd name="connsiteY3" fmla="*/ 644375 h 965006"/>
                    <a:gd name="connsiteX4" fmla="*/ 581114 w 1709159"/>
                    <a:gd name="connsiteY4" fmla="*/ 806745 h 965006"/>
                    <a:gd name="connsiteX5" fmla="*/ 734938 w 1709159"/>
                    <a:gd name="connsiteY5" fmla="*/ 934932 h 965006"/>
                    <a:gd name="connsiteX6" fmla="*/ 965675 w 1709159"/>
                    <a:gd name="connsiteY6" fmla="*/ 952024 h 965006"/>
                    <a:gd name="connsiteX7" fmla="*/ 1102408 w 1709159"/>
                    <a:gd name="connsiteY7" fmla="*/ 772562 h 965006"/>
                    <a:gd name="connsiteX8" fmla="*/ 957130 w 1709159"/>
                    <a:gd name="connsiteY8" fmla="*/ 550371 h 965006"/>
                    <a:gd name="connsiteX9" fmla="*/ 675118 w 1709159"/>
                    <a:gd name="connsiteY9" fmla="*/ 319635 h 965006"/>
                    <a:gd name="connsiteX10" fmla="*/ 880217 w 1709159"/>
                    <a:gd name="connsiteY10" fmla="*/ 3441 h 965006"/>
                    <a:gd name="connsiteX11" fmla="*/ 1128045 w 1709159"/>
                    <a:gd name="connsiteY11" fmla="*/ 165811 h 965006"/>
                    <a:gd name="connsiteX12" fmla="*/ 1128045 w 1709159"/>
                    <a:gd name="connsiteY12" fmla="*/ 388001 h 965006"/>
                    <a:gd name="connsiteX13" fmla="*/ 1204957 w 1709159"/>
                    <a:gd name="connsiteY13" fmla="*/ 524734 h 965006"/>
                    <a:gd name="connsiteX14" fmla="*/ 1478423 w 1709159"/>
                    <a:gd name="connsiteY14" fmla="*/ 490551 h 965006"/>
                    <a:gd name="connsiteX15" fmla="*/ 1709159 w 1709159"/>
                    <a:gd name="connsiteY15" fmla="*/ 379456 h 965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09159" h="965006">
                      <a:moveTo>
                        <a:pt x="0" y="755471"/>
                      </a:moveTo>
                      <a:cubicBezTo>
                        <a:pt x="32759" y="601646"/>
                        <a:pt x="200826" y="547522"/>
                        <a:pt x="282011" y="507642"/>
                      </a:cubicBezTo>
                      <a:cubicBezTo>
                        <a:pt x="363196" y="467762"/>
                        <a:pt x="435835" y="493399"/>
                        <a:pt x="487110" y="516188"/>
                      </a:cubicBezTo>
                      <a:cubicBezTo>
                        <a:pt x="538385" y="538977"/>
                        <a:pt x="573994" y="595949"/>
                        <a:pt x="589661" y="644375"/>
                      </a:cubicBezTo>
                      <a:cubicBezTo>
                        <a:pt x="605328" y="692801"/>
                        <a:pt x="556901" y="758319"/>
                        <a:pt x="581114" y="806745"/>
                      </a:cubicBezTo>
                      <a:cubicBezTo>
                        <a:pt x="605327" y="855171"/>
                        <a:pt x="670845" y="910719"/>
                        <a:pt x="734938" y="934932"/>
                      </a:cubicBezTo>
                      <a:cubicBezTo>
                        <a:pt x="799031" y="959145"/>
                        <a:pt x="904430" y="979086"/>
                        <a:pt x="965675" y="952024"/>
                      </a:cubicBezTo>
                      <a:cubicBezTo>
                        <a:pt x="1026920" y="924962"/>
                        <a:pt x="1103832" y="839504"/>
                        <a:pt x="1102408" y="772562"/>
                      </a:cubicBezTo>
                      <a:cubicBezTo>
                        <a:pt x="1100984" y="705620"/>
                        <a:pt x="1028345" y="625859"/>
                        <a:pt x="957130" y="550371"/>
                      </a:cubicBezTo>
                      <a:cubicBezTo>
                        <a:pt x="885915" y="474883"/>
                        <a:pt x="687937" y="410790"/>
                        <a:pt x="675118" y="319635"/>
                      </a:cubicBezTo>
                      <a:cubicBezTo>
                        <a:pt x="662299" y="228480"/>
                        <a:pt x="804729" y="29078"/>
                        <a:pt x="880217" y="3441"/>
                      </a:cubicBezTo>
                      <a:cubicBezTo>
                        <a:pt x="955705" y="-22196"/>
                        <a:pt x="1086740" y="101718"/>
                        <a:pt x="1128045" y="165811"/>
                      </a:cubicBezTo>
                      <a:cubicBezTo>
                        <a:pt x="1169350" y="229904"/>
                        <a:pt x="1115226" y="328181"/>
                        <a:pt x="1128045" y="388001"/>
                      </a:cubicBezTo>
                      <a:cubicBezTo>
                        <a:pt x="1140864" y="447821"/>
                        <a:pt x="1146561" y="507642"/>
                        <a:pt x="1204957" y="524734"/>
                      </a:cubicBezTo>
                      <a:cubicBezTo>
                        <a:pt x="1263353" y="541826"/>
                        <a:pt x="1394389" y="514764"/>
                        <a:pt x="1478423" y="490551"/>
                      </a:cubicBezTo>
                      <a:cubicBezTo>
                        <a:pt x="1562457" y="466338"/>
                        <a:pt x="1659309" y="365213"/>
                        <a:pt x="1709159" y="379456"/>
                      </a:cubicBezTo>
                    </a:path>
                  </a:pathLst>
                </a:custGeom>
                <a:noFill/>
                <a:ln w="22225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Isosceles Triangle 17">
                  <a:extLst>
                    <a:ext uri="{FF2B5EF4-FFF2-40B4-BE49-F238E27FC236}">
                      <a16:creationId xmlns:a16="http://schemas.microsoft.com/office/drawing/2014/main" id="{E759B36F-C925-42B3-8FC7-B8300F660A87}"/>
                    </a:ext>
                  </a:extLst>
                </p:cNvPr>
                <p:cNvSpPr/>
                <p:nvPr/>
              </p:nvSpPr>
              <p:spPr>
                <a:xfrm rot="20749632">
                  <a:off x="4040543" y="5137833"/>
                  <a:ext cx="182880" cy="182880"/>
                </a:xfrm>
                <a:prstGeom prst="triangle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Pentagon 18">
                  <a:extLst>
                    <a:ext uri="{FF2B5EF4-FFF2-40B4-BE49-F238E27FC236}">
                      <a16:creationId xmlns:a16="http://schemas.microsoft.com/office/drawing/2014/main" id="{E85FAE0D-88F4-4C6D-AD16-591F113F09E6}"/>
                    </a:ext>
                  </a:extLst>
                </p:cNvPr>
                <p:cNvSpPr/>
                <p:nvPr/>
              </p:nvSpPr>
              <p:spPr>
                <a:xfrm rot="1127546">
                  <a:off x="4267611" y="5148892"/>
                  <a:ext cx="182880" cy="182880"/>
                </a:xfrm>
                <a:prstGeom prst="pentagon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78CC3525-0113-4FD8-9031-83E22148CA76}"/>
                    </a:ext>
                  </a:extLst>
                </p:cNvPr>
                <p:cNvSpPr/>
                <p:nvPr/>
              </p:nvSpPr>
              <p:spPr>
                <a:xfrm>
                  <a:off x="3837061" y="5240332"/>
                  <a:ext cx="182880" cy="182880"/>
                </a:xfrm>
                <a:prstGeom prst="ellipse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Cross 20">
                  <a:extLst>
                    <a:ext uri="{FF2B5EF4-FFF2-40B4-BE49-F238E27FC236}">
                      <a16:creationId xmlns:a16="http://schemas.microsoft.com/office/drawing/2014/main" id="{70EFB1A5-676C-4B0A-B001-A43881C624E0}"/>
                    </a:ext>
                  </a:extLst>
                </p:cNvPr>
                <p:cNvSpPr/>
                <p:nvPr/>
              </p:nvSpPr>
              <p:spPr>
                <a:xfrm rot="2670039">
                  <a:off x="4322060" y="5380718"/>
                  <a:ext cx="182880" cy="182880"/>
                </a:xfrm>
                <a:prstGeom prst="plus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6A072F90-C924-4667-9421-7003B2E69B82}"/>
                    </a:ext>
                  </a:extLst>
                </p:cNvPr>
                <p:cNvSpPr/>
                <p:nvPr/>
              </p:nvSpPr>
              <p:spPr>
                <a:xfrm>
                  <a:off x="4475074" y="5568484"/>
                  <a:ext cx="164592" cy="164592"/>
                </a:xfrm>
                <a:prstGeom prst="roundRect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Diamond 22">
                  <a:extLst>
                    <a:ext uri="{FF2B5EF4-FFF2-40B4-BE49-F238E27FC236}">
                      <a16:creationId xmlns:a16="http://schemas.microsoft.com/office/drawing/2014/main" id="{100EADEC-9A57-43E3-BC9E-A3C00F87D528}"/>
                    </a:ext>
                  </a:extLst>
                </p:cNvPr>
                <p:cNvSpPr/>
                <p:nvPr/>
              </p:nvSpPr>
              <p:spPr>
                <a:xfrm>
                  <a:off x="4719015" y="5568592"/>
                  <a:ext cx="182880" cy="182880"/>
                </a:xfrm>
                <a:prstGeom prst="diamond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1DECBF97-8BD1-4EB3-BC2A-CEA9E270C165}"/>
                    </a:ext>
                  </a:extLst>
                </p:cNvPr>
                <p:cNvSpPr/>
                <p:nvPr/>
              </p:nvSpPr>
              <p:spPr>
                <a:xfrm rot="7976557">
                  <a:off x="4465929" y="4839463"/>
                  <a:ext cx="182880" cy="182880"/>
                </a:xfrm>
                <a:prstGeom prst="triangle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Pentagon 24">
                  <a:extLst>
                    <a:ext uri="{FF2B5EF4-FFF2-40B4-BE49-F238E27FC236}">
                      <a16:creationId xmlns:a16="http://schemas.microsoft.com/office/drawing/2014/main" id="{7DCA9F45-B00D-4087-97FB-10591378E8FF}"/>
                    </a:ext>
                  </a:extLst>
                </p:cNvPr>
                <p:cNvSpPr/>
                <p:nvPr/>
              </p:nvSpPr>
              <p:spPr>
                <a:xfrm rot="1127546">
                  <a:off x="4853712" y="5376791"/>
                  <a:ext cx="182880" cy="182880"/>
                </a:xfrm>
                <a:prstGeom prst="pentagon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BE9C90A9-73AB-4ED6-89F5-13C2D23674D3}"/>
                    </a:ext>
                  </a:extLst>
                </p:cNvPr>
                <p:cNvSpPr/>
                <p:nvPr/>
              </p:nvSpPr>
              <p:spPr>
                <a:xfrm>
                  <a:off x="4681756" y="5195632"/>
                  <a:ext cx="182880" cy="182880"/>
                </a:xfrm>
                <a:prstGeom prst="ellipse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9DB78AF8-E127-4DDC-B2AB-6A2C630FD7F6}"/>
                    </a:ext>
                  </a:extLst>
                </p:cNvPr>
                <p:cNvSpPr/>
                <p:nvPr/>
              </p:nvSpPr>
              <p:spPr>
                <a:xfrm rot="855108">
                  <a:off x="4513823" y="5047449"/>
                  <a:ext cx="164592" cy="164592"/>
                </a:xfrm>
                <a:prstGeom prst="roundRect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Cross 27">
                  <a:extLst>
                    <a:ext uri="{FF2B5EF4-FFF2-40B4-BE49-F238E27FC236}">
                      <a16:creationId xmlns:a16="http://schemas.microsoft.com/office/drawing/2014/main" id="{34AF157F-42E8-4898-B24B-4B6A15B65643}"/>
                    </a:ext>
                  </a:extLst>
                </p:cNvPr>
                <p:cNvSpPr/>
                <p:nvPr/>
              </p:nvSpPr>
              <p:spPr>
                <a:xfrm rot="2670039">
                  <a:off x="4615312" y="4670770"/>
                  <a:ext cx="182880" cy="182880"/>
                </a:xfrm>
                <a:prstGeom prst="plus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Pentagon 28">
                  <a:extLst>
                    <a:ext uri="{FF2B5EF4-FFF2-40B4-BE49-F238E27FC236}">
                      <a16:creationId xmlns:a16="http://schemas.microsoft.com/office/drawing/2014/main" id="{E9D6D662-9FD8-4C27-890D-B46A5D816FF7}"/>
                    </a:ext>
                  </a:extLst>
                </p:cNvPr>
                <p:cNvSpPr/>
                <p:nvPr/>
              </p:nvSpPr>
              <p:spPr>
                <a:xfrm rot="19164961">
                  <a:off x="4829451" y="4770248"/>
                  <a:ext cx="182880" cy="182880"/>
                </a:xfrm>
                <a:prstGeom prst="pentagon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Diamond 29">
                  <a:extLst>
                    <a:ext uri="{FF2B5EF4-FFF2-40B4-BE49-F238E27FC236}">
                      <a16:creationId xmlns:a16="http://schemas.microsoft.com/office/drawing/2014/main" id="{3AFC9272-E731-46FF-B09F-83FF96CE117D}"/>
                    </a:ext>
                  </a:extLst>
                </p:cNvPr>
                <p:cNvSpPr/>
                <p:nvPr/>
              </p:nvSpPr>
              <p:spPr>
                <a:xfrm rot="2519069">
                  <a:off x="4878554" y="5030587"/>
                  <a:ext cx="182880" cy="182880"/>
                </a:xfrm>
                <a:prstGeom prst="diamond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Cross 30">
                  <a:extLst>
                    <a:ext uri="{FF2B5EF4-FFF2-40B4-BE49-F238E27FC236}">
                      <a16:creationId xmlns:a16="http://schemas.microsoft.com/office/drawing/2014/main" id="{539A0928-2A66-41A7-9C40-BB440126894E}"/>
                    </a:ext>
                  </a:extLst>
                </p:cNvPr>
                <p:cNvSpPr/>
                <p:nvPr/>
              </p:nvSpPr>
              <p:spPr>
                <a:xfrm rot="5400000">
                  <a:off x="5049418" y="5169328"/>
                  <a:ext cx="182880" cy="182880"/>
                </a:xfrm>
                <a:prstGeom prst="plus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90CF11AF-DA80-40A1-A3CC-FA5042A9E7E6}"/>
                    </a:ext>
                  </a:extLst>
                </p:cNvPr>
                <p:cNvSpPr/>
                <p:nvPr/>
              </p:nvSpPr>
              <p:spPr>
                <a:xfrm>
                  <a:off x="5296172" y="5089066"/>
                  <a:ext cx="182880" cy="182880"/>
                </a:xfrm>
                <a:prstGeom prst="ellipse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F9A5481C-1AB7-40CE-BE7A-FB398948C0F8}"/>
                  </a:ext>
                </a:extLst>
              </p:cNvPr>
              <p:cNvGrpSpPr/>
              <p:nvPr/>
            </p:nvGrpSpPr>
            <p:grpSpPr>
              <a:xfrm>
                <a:off x="3707000" y="781567"/>
                <a:ext cx="854025" cy="854025"/>
                <a:chOff x="1879198" y="877465"/>
                <a:chExt cx="1138700" cy="1138700"/>
              </a:xfrm>
            </p:grpSpPr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BCC1F12E-6A3B-4CC5-AC0D-B0C22D29946C}"/>
                    </a:ext>
                  </a:extLst>
                </p:cNvPr>
                <p:cNvSpPr/>
                <p:nvPr/>
              </p:nvSpPr>
              <p:spPr>
                <a:xfrm>
                  <a:off x="1879198" y="877465"/>
                  <a:ext cx="1138700" cy="1138700"/>
                </a:xfrm>
                <a:prstGeom prst="ellipse">
                  <a:avLst/>
                </a:prstGeom>
                <a:solidFill>
                  <a:srgbClr val="4472C4"/>
                </a:solidFill>
                <a:ln w="15875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Oval 244">
                  <a:extLst>
                    <a:ext uri="{FF2B5EF4-FFF2-40B4-BE49-F238E27FC236}">
                      <a16:creationId xmlns:a16="http://schemas.microsoft.com/office/drawing/2014/main" id="{7EF7CBE0-6742-41C0-9A8C-5656A0505294}"/>
                    </a:ext>
                  </a:extLst>
                </p:cNvPr>
                <p:cNvSpPr/>
                <p:nvPr/>
              </p:nvSpPr>
              <p:spPr>
                <a:xfrm>
                  <a:off x="1946208" y="944447"/>
                  <a:ext cx="1004735" cy="1004735"/>
                </a:xfrm>
                <a:prstGeom prst="ellipse">
                  <a:avLst/>
                </a:prstGeom>
                <a:solidFill>
                  <a:srgbClr val="4472C4">
                    <a:lumMod val="60000"/>
                    <a:lumOff val="40000"/>
                  </a:srgbClr>
                </a:solidFill>
                <a:ln w="15875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Oval 245">
                  <a:extLst>
                    <a:ext uri="{FF2B5EF4-FFF2-40B4-BE49-F238E27FC236}">
                      <a16:creationId xmlns:a16="http://schemas.microsoft.com/office/drawing/2014/main" id="{A2813878-ED8B-41D8-913E-9A4B5FD9C2A0}"/>
                    </a:ext>
                  </a:extLst>
                </p:cNvPr>
                <p:cNvSpPr/>
                <p:nvPr/>
              </p:nvSpPr>
              <p:spPr>
                <a:xfrm rot="16872903">
                  <a:off x="2309173" y="1283856"/>
                  <a:ext cx="312584" cy="312584"/>
                </a:xfrm>
                <a:prstGeom prst="ellipse">
                  <a:avLst/>
                </a:prstGeom>
                <a:solidFill>
                  <a:srgbClr val="4472C4"/>
                </a:solidFill>
                <a:ln w="3175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7" name="Group 246">
                  <a:extLst>
                    <a:ext uri="{FF2B5EF4-FFF2-40B4-BE49-F238E27FC236}">
                      <a16:creationId xmlns:a16="http://schemas.microsoft.com/office/drawing/2014/main" id="{A120635A-B550-4B13-95CF-877C5D4E3572}"/>
                    </a:ext>
                  </a:extLst>
                </p:cNvPr>
                <p:cNvGrpSpPr/>
                <p:nvPr/>
              </p:nvGrpSpPr>
              <p:grpSpPr>
                <a:xfrm rot="16872903">
                  <a:off x="2120092" y="1133837"/>
                  <a:ext cx="223274" cy="138701"/>
                  <a:chOff x="6721253" y="1576877"/>
                  <a:chExt cx="914400" cy="568038"/>
                </a:xfrm>
              </p:grpSpPr>
              <p:sp>
                <p:nvSpPr>
                  <p:cNvPr id="267" name="Rectangle: Rounded Corners 266">
                    <a:extLst>
                      <a:ext uri="{FF2B5EF4-FFF2-40B4-BE49-F238E27FC236}">
                        <a16:creationId xmlns:a16="http://schemas.microsoft.com/office/drawing/2014/main" id="{FF434786-A534-49FE-ABD6-AFDA3AD5A843}"/>
                      </a:ext>
                    </a:extLst>
                  </p:cNvPr>
                  <p:cNvSpPr/>
                  <p:nvPr/>
                </p:nvSpPr>
                <p:spPr>
                  <a:xfrm rot="18724412">
                    <a:off x="6957744" y="1393509"/>
                    <a:ext cx="441418" cy="914400"/>
                  </a:xfrm>
                  <a:prstGeom prst="roundRect">
                    <a:avLst>
                      <a:gd name="adj" fmla="val 47160"/>
                    </a:avLst>
                  </a:prstGeom>
                  <a:solidFill>
                    <a:srgbClr val="4472C4"/>
                  </a:solidFill>
                  <a:ln w="1905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8" name="Oval 267">
                    <a:extLst>
                      <a:ext uri="{FF2B5EF4-FFF2-40B4-BE49-F238E27FC236}">
                        <a16:creationId xmlns:a16="http://schemas.microsoft.com/office/drawing/2014/main" id="{6264616E-0CFF-47BB-BF09-581D0106355F}"/>
                      </a:ext>
                    </a:extLst>
                  </p:cNvPr>
                  <p:cNvSpPr/>
                  <p:nvPr/>
                </p:nvSpPr>
                <p:spPr>
                  <a:xfrm>
                    <a:off x="7086259" y="1576877"/>
                    <a:ext cx="166282" cy="153086"/>
                  </a:xfrm>
                  <a:prstGeom prst="ellipse">
                    <a:avLst/>
                  </a:prstGeom>
                  <a:solidFill>
                    <a:srgbClr val="2F528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9" name="Oval 268">
                    <a:extLst>
                      <a:ext uri="{FF2B5EF4-FFF2-40B4-BE49-F238E27FC236}">
                        <a16:creationId xmlns:a16="http://schemas.microsoft.com/office/drawing/2014/main" id="{DED0861D-0A9A-46A7-AC48-D1CE319796E3}"/>
                      </a:ext>
                    </a:extLst>
                  </p:cNvPr>
                  <p:cNvSpPr/>
                  <p:nvPr/>
                </p:nvSpPr>
                <p:spPr>
                  <a:xfrm>
                    <a:off x="7095312" y="1991829"/>
                    <a:ext cx="166282" cy="153086"/>
                  </a:xfrm>
                  <a:prstGeom prst="ellipse">
                    <a:avLst/>
                  </a:prstGeom>
                  <a:solidFill>
                    <a:srgbClr val="2F528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8" name="Group 247">
                  <a:extLst>
                    <a:ext uri="{FF2B5EF4-FFF2-40B4-BE49-F238E27FC236}">
                      <a16:creationId xmlns:a16="http://schemas.microsoft.com/office/drawing/2014/main" id="{DA971717-2688-49F9-B5A1-96C617A3385D}"/>
                    </a:ext>
                  </a:extLst>
                </p:cNvPr>
                <p:cNvGrpSpPr/>
                <p:nvPr/>
              </p:nvGrpSpPr>
              <p:grpSpPr>
                <a:xfrm rot="19400459">
                  <a:off x="2480846" y="1073533"/>
                  <a:ext cx="223274" cy="138701"/>
                  <a:chOff x="6721253" y="1576877"/>
                  <a:chExt cx="914400" cy="568038"/>
                </a:xfrm>
              </p:grpSpPr>
              <p:sp>
                <p:nvSpPr>
                  <p:cNvPr id="264" name="Rectangle: Rounded Corners 263">
                    <a:extLst>
                      <a:ext uri="{FF2B5EF4-FFF2-40B4-BE49-F238E27FC236}">
                        <a16:creationId xmlns:a16="http://schemas.microsoft.com/office/drawing/2014/main" id="{EDBFC294-CD6E-4280-950D-1B7CE7BC88DE}"/>
                      </a:ext>
                    </a:extLst>
                  </p:cNvPr>
                  <p:cNvSpPr/>
                  <p:nvPr/>
                </p:nvSpPr>
                <p:spPr>
                  <a:xfrm rot="18724412">
                    <a:off x="6957744" y="1393509"/>
                    <a:ext cx="441418" cy="914400"/>
                  </a:xfrm>
                  <a:prstGeom prst="roundRect">
                    <a:avLst>
                      <a:gd name="adj" fmla="val 47160"/>
                    </a:avLst>
                  </a:prstGeom>
                  <a:solidFill>
                    <a:srgbClr val="4472C4"/>
                  </a:solidFill>
                  <a:ln w="1905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5" name="Oval 264">
                    <a:extLst>
                      <a:ext uri="{FF2B5EF4-FFF2-40B4-BE49-F238E27FC236}">
                        <a16:creationId xmlns:a16="http://schemas.microsoft.com/office/drawing/2014/main" id="{8FB9662B-3ABB-4ACA-894E-3BCA314E3FA6}"/>
                      </a:ext>
                    </a:extLst>
                  </p:cNvPr>
                  <p:cNvSpPr/>
                  <p:nvPr/>
                </p:nvSpPr>
                <p:spPr>
                  <a:xfrm>
                    <a:off x="7086259" y="1576877"/>
                    <a:ext cx="166282" cy="153086"/>
                  </a:xfrm>
                  <a:prstGeom prst="ellipse">
                    <a:avLst/>
                  </a:prstGeom>
                  <a:solidFill>
                    <a:srgbClr val="2F528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6" name="Oval 265">
                    <a:extLst>
                      <a:ext uri="{FF2B5EF4-FFF2-40B4-BE49-F238E27FC236}">
                        <a16:creationId xmlns:a16="http://schemas.microsoft.com/office/drawing/2014/main" id="{CFC515FB-2CD6-4BAD-BF78-A1102F8A1B68}"/>
                      </a:ext>
                    </a:extLst>
                  </p:cNvPr>
                  <p:cNvSpPr/>
                  <p:nvPr/>
                </p:nvSpPr>
                <p:spPr>
                  <a:xfrm>
                    <a:off x="7095312" y="1991829"/>
                    <a:ext cx="166282" cy="153086"/>
                  </a:xfrm>
                  <a:prstGeom prst="ellipse">
                    <a:avLst/>
                  </a:prstGeom>
                  <a:solidFill>
                    <a:srgbClr val="2F528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9" name="Group 248">
                  <a:extLst>
                    <a:ext uri="{FF2B5EF4-FFF2-40B4-BE49-F238E27FC236}">
                      <a16:creationId xmlns:a16="http://schemas.microsoft.com/office/drawing/2014/main" id="{E9ADBFAA-600F-4B3D-85F0-B9F151FDBE34}"/>
                    </a:ext>
                  </a:extLst>
                </p:cNvPr>
                <p:cNvGrpSpPr/>
                <p:nvPr/>
              </p:nvGrpSpPr>
              <p:grpSpPr>
                <a:xfrm rot="17264076">
                  <a:off x="2474752" y="1716899"/>
                  <a:ext cx="223274" cy="138701"/>
                  <a:chOff x="6721253" y="1576877"/>
                  <a:chExt cx="914400" cy="568038"/>
                </a:xfrm>
              </p:grpSpPr>
              <p:sp>
                <p:nvSpPr>
                  <p:cNvPr id="261" name="Rectangle: Rounded Corners 260">
                    <a:extLst>
                      <a:ext uri="{FF2B5EF4-FFF2-40B4-BE49-F238E27FC236}">
                        <a16:creationId xmlns:a16="http://schemas.microsoft.com/office/drawing/2014/main" id="{EC965937-28CB-49FA-A6CD-8B1F48848913}"/>
                      </a:ext>
                    </a:extLst>
                  </p:cNvPr>
                  <p:cNvSpPr/>
                  <p:nvPr/>
                </p:nvSpPr>
                <p:spPr>
                  <a:xfrm rot="18724412">
                    <a:off x="6957744" y="1393509"/>
                    <a:ext cx="441418" cy="914400"/>
                  </a:xfrm>
                  <a:prstGeom prst="roundRect">
                    <a:avLst>
                      <a:gd name="adj" fmla="val 47160"/>
                    </a:avLst>
                  </a:prstGeom>
                  <a:solidFill>
                    <a:srgbClr val="4472C4"/>
                  </a:solidFill>
                  <a:ln w="1905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2" name="Oval 261">
                    <a:extLst>
                      <a:ext uri="{FF2B5EF4-FFF2-40B4-BE49-F238E27FC236}">
                        <a16:creationId xmlns:a16="http://schemas.microsoft.com/office/drawing/2014/main" id="{46B07EDF-9D23-4683-B9BB-B2D172689668}"/>
                      </a:ext>
                    </a:extLst>
                  </p:cNvPr>
                  <p:cNvSpPr/>
                  <p:nvPr/>
                </p:nvSpPr>
                <p:spPr>
                  <a:xfrm>
                    <a:off x="7086259" y="1576877"/>
                    <a:ext cx="166282" cy="153086"/>
                  </a:xfrm>
                  <a:prstGeom prst="ellipse">
                    <a:avLst/>
                  </a:prstGeom>
                  <a:solidFill>
                    <a:srgbClr val="2F528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3" name="Oval 262">
                    <a:extLst>
                      <a:ext uri="{FF2B5EF4-FFF2-40B4-BE49-F238E27FC236}">
                        <a16:creationId xmlns:a16="http://schemas.microsoft.com/office/drawing/2014/main" id="{7550C34B-D461-4AC3-A8DA-A1147470006E}"/>
                      </a:ext>
                    </a:extLst>
                  </p:cNvPr>
                  <p:cNvSpPr/>
                  <p:nvPr/>
                </p:nvSpPr>
                <p:spPr>
                  <a:xfrm>
                    <a:off x="7095312" y="1991829"/>
                    <a:ext cx="166282" cy="153086"/>
                  </a:xfrm>
                  <a:prstGeom prst="ellipse">
                    <a:avLst/>
                  </a:prstGeom>
                  <a:solidFill>
                    <a:srgbClr val="2F528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0" name="Oval 249">
                  <a:extLst>
                    <a:ext uri="{FF2B5EF4-FFF2-40B4-BE49-F238E27FC236}">
                      <a16:creationId xmlns:a16="http://schemas.microsoft.com/office/drawing/2014/main" id="{8F9257D1-C213-490A-A9CC-4E8748C761C2}"/>
                    </a:ext>
                  </a:extLst>
                </p:cNvPr>
                <p:cNvSpPr/>
                <p:nvPr/>
              </p:nvSpPr>
              <p:spPr>
                <a:xfrm rot="17264076">
                  <a:off x="2787971" y="1530228"/>
                  <a:ext cx="40602" cy="37380"/>
                </a:xfrm>
                <a:prstGeom prst="ellipse">
                  <a:avLst/>
                </a:prstGeom>
                <a:solidFill>
                  <a:srgbClr val="2F528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Oval 250">
                  <a:extLst>
                    <a:ext uri="{FF2B5EF4-FFF2-40B4-BE49-F238E27FC236}">
                      <a16:creationId xmlns:a16="http://schemas.microsoft.com/office/drawing/2014/main" id="{4E3DC314-9228-4683-B5C8-1B74487D4083}"/>
                    </a:ext>
                  </a:extLst>
                </p:cNvPr>
                <p:cNvSpPr/>
                <p:nvPr/>
              </p:nvSpPr>
              <p:spPr>
                <a:xfrm rot="17264076">
                  <a:off x="2042723" y="1539578"/>
                  <a:ext cx="40602" cy="37380"/>
                </a:xfrm>
                <a:prstGeom prst="ellipse">
                  <a:avLst/>
                </a:prstGeom>
                <a:solidFill>
                  <a:srgbClr val="2F528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Oval 251">
                  <a:extLst>
                    <a:ext uri="{FF2B5EF4-FFF2-40B4-BE49-F238E27FC236}">
                      <a16:creationId xmlns:a16="http://schemas.microsoft.com/office/drawing/2014/main" id="{D8A6BC09-A70D-49E7-B771-000C092F8645}"/>
                    </a:ext>
                  </a:extLst>
                </p:cNvPr>
                <p:cNvSpPr/>
                <p:nvPr/>
              </p:nvSpPr>
              <p:spPr>
                <a:xfrm rot="16872903">
                  <a:off x="2070453" y="1398394"/>
                  <a:ext cx="100474" cy="100474"/>
                </a:xfrm>
                <a:prstGeom prst="ellipse">
                  <a:avLst/>
                </a:prstGeom>
                <a:solidFill>
                  <a:srgbClr val="4472C4"/>
                </a:solidFill>
                <a:ln w="41275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Arc 252">
                  <a:extLst>
                    <a:ext uri="{FF2B5EF4-FFF2-40B4-BE49-F238E27FC236}">
                      <a16:creationId xmlns:a16="http://schemas.microsoft.com/office/drawing/2014/main" id="{5B78909C-532C-4063-A943-8FEE08A543BD}"/>
                    </a:ext>
                  </a:extLst>
                </p:cNvPr>
                <p:cNvSpPr/>
                <p:nvPr/>
              </p:nvSpPr>
              <p:spPr>
                <a:xfrm rot="11035809">
                  <a:off x="2199047" y="1290762"/>
                  <a:ext cx="586687" cy="445793"/>
                </a:xfrm>
                <a:prstGeom prst="arc">
                  <a:avLst>
                    <a:gd name="adj1" fmla="val 17013393"/>
                    <a:gd name="adj2" fmla="val 21130744"/>
                  </a:avLst>
                </a:prstGeom>
                <a:noFill/>
                <a:ln w="31750" cap="rnd" cmpd="sng" algn="ctr">
                  <a:solidFill>
                    <a:srgbClr val="2F528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Arc 253">
                  <a:extLst>
                    <a:ext uri="{FF2B5EF4-FFF2-40B4-BE49-F238E27FC236}">
                      <a16:creationId xmlns:a16="http://schemas.microsoft.com/office/drawing/2014/main" id="{BE9EE0FE-0685-4288-803C-3ADE7E96C967}"/>
                    </a:ext>
                  </a:extLst>
                </p:cNvPr>
                <p:cNvSpPr/>
                <p:nvPr/>
              </p:nvSpPr>
              <p:spPr>
                <a:xfrm rot="11793630">
                  <a:off x="2126035" y="1348337"/>
                  <a:ext cx="586687" cy="445793"/>
                </a:xfrm>
                <a:prstGeom prst="arc">
                  <a:avLst>
                    <a:gd name="adj1" fmla="val 17013393"/>
                    <a:gd name="adj2" fmla="val 19910044"/>
                  </a:avLst>
                </a:prstGeom>
                <a:noFill/>
                <a:ln w="31750" cap="rnd" cmpd="sng" algn="ctr">
                  <a:solidFill>
                    <a:srgbClr val="2F528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Arc 254">
                  <a:extLst>
                    <a:ext uri="{FF2B5EF4-FFF2-40B4-BE49-F238E27FC236}">
                      <a16:creationId xmlns:a16="http://schemas.microsoft.com/office/drawing/2014/main" id="{51DC60D7-50E9-4649-B988-067A3D1F9FB8}"/>
                    </a:ext>
                  </a:extLst>
                </p:cNvPr>
                <p:cNvSpPr/>
                <p:nvPr/>
              </p:nvSpPr>
              <p:spPr>
                <a:xfrm rot="10800009">
                  <a:off x="2278154" y="1343601"/>
                  <a:ext cx="354632" cy="304424"/>
                </a:xfrm>
                <a:prstGeom prst="arc">
                  <a:avLst>
                    <a:gd name="adj1" fmla="val 17013393"/>
                    <a:gd name="adj2" fmla="val 19910044"/>
                  </a:avLst>
                </a:prstGeom>
                <a:noFill/>
                <a:ln w="31750" cap="rnd" cmpd="sng" algn="ctr">
                  <a:solidFill>
                    <a:srgbClr val="2F528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DBC5B41B-CFD7-43D1-B2E6-89B5A48447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332903">
                  <a:off x="2349091" y="1580777"/>
                  <a:ext cx="44655" cy="27729"/>
                </a:xfrm>
                <a:prstGeom prst="line">
                  <a:avLst/>
                </a:prstGeom>
                <a:noFill/>
                <a:ln w="31750" cap="flat" cmpd="sng" algn="ctr">
                  <a:solidFill>
                    <a:srgbClr val="2F528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257" name="Arc 256">
                  <a:extLst>
                    <a:ext uri="{FF2B5EF4-FFF2-40B4-BE49-F238E27FC236}">
                      <a16:creationId xmlns:a16="http://schemas.microsoft.com/office/drawing/2014/main" id="{6D6EAD50-D666-4171-A965-D74D4363E76E}"/>
                    </a:ext>
                  </a:extLst>
                </p:cNvPr>
                <p:cNvSpPr/>
                <p:nvPr/>
              </p:nvSpPr>
              <p:spPr>
                <a:xfrm rot="3040525">
                  <a:off x="2300854" y="1198683"/>
                  <a:ext cx="474960" cy="406870"/>
                </a:xfrm>
                <a:prstGeom prst="arc">
                  <a:avLst>
                    <a:gd name="adj1" fmla="val 17013393"/>
                    <a:gd name="adj2" fmla="val 19910044"/>
                  </a:avLst>
                </a:prstGeom>
                <a:noFill/>
                <a:ln w="31750" cap="rnd" cmpd="sng" algn="ctr">
                  <a:solidFill>
                    <a:srgbClr val="2F528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58" name="Group 257">
                  <a:extLst>
                    <a:ext uri="{FF2B5EF4-FFF2-40B4-BE49-F238E27FC236}">
                      <a16:creationId xmlns:a16="http://schemas.microsoft.com/office/drawing/2014/main" id="{6B3A3261-6367-4CBF-96C3-9A27FA95C7B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8147345">
                  <a:off x="2419870" y="1262080"/>
                  <a:ext cx="237465" cy="276632"/>
                  <a:chOff x="13085862" y="2576277"/>
                  <a:chExt cx="1246741" cy="1452364"/>
                </a:xfrm>
              </p:grpSpPr>
              <p:sp>
                <p:nvSpPr>
                  <p:cNvPr id="259" name="Arc 258">
                    <a:extLst>
                      <a:ext uri="{FF2B5EF4-FFF2-40B4-BE49-F238E27FC236}">
                        <a16:creationId xmlns:a16="http://schemas.microsoft.com/office/drawing/2014/main" id="{D924C045-C233-432C-B905-D2624E6F527C}"/>
                      </a:ext>
                    </a:extLst>
                  </p:cNvPr>
                  <p:cNvSpPr/>
                  <p:nvPr/>
                </p:nvSpPr>
                <p:spPr>
                  <a:xfrm rot="15527106">
                    <a:off x="12983051" y="2679088"/>
                    <a:ext cx="1452364" cy="1246741"/>
                  </a:xfrm>
                  <a:prstGeom prst="arc">
                    <a:avLst>
                      <a:gd name="adj1" fmla="val 17013393"/>
                      <a:gd name="adj2" fmla="val 19910044"/>
                    </a:avLst>
                  </a:prstGeom>
                  <a:noFill/>
                  <a:ln w="31750" cap="rnd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60" name="Straight Connector 259">
                    <a:extLst>
                      <a:ext uri="{FF2B5EF4-FFF2-40B4-BE49-F238E27FC236}">
                        <a16:creationId xmlns:a16="http://schemas.microsoft.com/office/drawing/2014/main" id="{63478541-A34E-4E0A-9B6A-6CC1AC18E6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-540000">
                    <a:off x="13153833" y="2986745"/>
                    <a:ext cx="182880" cy="113561"/>
                  </a:xfrm>
                  <a:prstGeom prst="line">
                    <a:avLst/>
                  </a:prstGeom>
                  <a:noFill/>
                  <a:ln w="31750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</p:grpSp>
          </p:grpSp>
        </p:grpSp>
      </p:grpSp>
      <p:sp>
        <p:nvSpPr>
          <p:cNvPr id="274" name="TextBox 273">
            <a:extLst>
              <a:ext uri="{FF2B5EF4-FFF2-40B4-BE49-F238E27FC236}">
                <a16:creationId xmlns:a16="http://schemas.microsoft.com/office/drawing/2014/main" id="{AA2C0C89-AAA4-4364-A154-EE21CF521D35}"/>
              </a:ext>
            </a:extLst>
          </p:cNvPr>
          <p:cNvSpPr txBox="1"/>
          <p:nvPr/>
        </p:nvSpPr>
        <p:spPr>
          <a:xfrm>
            <a:off x="5632103" y="2961326"/>
            <a:ext cx="315780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DNA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nucleotides, nucleosides, nucleobases 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124661FC-D65E-4993-AF74-104197A0070E}"/>
              </a:ext>
            </a:extLst>
          </p:cNvPr>
          <p:cNvSpPr txBox="1"/>
          <p:nvPr/>
        </p:nvSpPr>
        <p:spPr>
          <a:xfrm>
            <a:off x="5331323" y="3711275"/>
            <a:ext cx="196193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peptides, amino acids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9567338A-865C-4BF8-A9F7-8335C14BF29F}"/>
              </a:ext>
            </a:extLst>
          </p:cNvPr>
          <p:cNvSpPr txBox="1"/>
          <p:nvPr/>
        </p:nvSpPr>
        <p:spPr>
          <a:xfrm>
            <a:off x="4637876" y="4478317"/>
            <a:ext cx="374349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metabolism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carboxylic acids, sugars, alcohols, phosphate, ... 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C42E58E1-7A7E-43E7-8E12-D2261D55B2A7}"/>
              </a:ext>
            </a:extLst>
          </p:cNvPr>
          <p:cNvSpPr txBox="1"/>
          <p:nvPr/>
        </p:nvSpPr>
        <p:spPr>
          <a:xfrm>
            <a:off x="4628350" y="305043"/>
            <a:ext cx="138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microorganisms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F2A453DB-98C1-414D-BA6E-49170B7BA162}"/>
              </a:ext>
            </a:extLst>
          </p:cNvPr>
          <p:cNvSpPr txBox="1"/>
          <p:nvPr/>
        </p:nvSpPr>
        <p:spPr>
          <a:xfrm>
            <a:off x="5311917" y="1041348"/>
            <a:ext cx="564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0DE9CE1A-EDD0-43FA-96A4-44DF23C6A68D}"/>
              </a:ext>
            </a:extLst>
          </p:cNvPr>
          <p:cNvSpPr txBox="1"/>
          <p:nvPr/>
        </p:nvSpPr>
        <p:spPr>
          <a:xfrm>
            <a:off x="5658436" y="1934181"/>
            <a:ext cx="167613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cell membranes</a:t>
            </a:r>
          </a:p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lipids, fatty acids</a:t>
            </a:r>
          </a:p>
        </p:txBody>
      </p:sp>
      <p:pic>
        <p:nvPicPr>
          <p:cNvPr id="242" name="Recorded Sound" descr="Volume">
            <a:hlinkClick r:id="" action="ppaction://media"/>
            <a:extLst>
              <a:ext uri="{FF2B5EF4-FFF2-40B4-BE49-F238E27FC236}">
                <a16:creationId xmlns:a16="http://schemas.microsoft.com/office/drawing/2014/main" id="{F3DD29E2-F1B2-4005-8D56-08DDD7FC1F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145" end="483093.5147"/>
                  <p14:bmkLst>
                    <p14:bmk name="Bookmark 1" time="17579.9915"/>
                    <p14:bmk name="Bookmark 2" time="34269.9411"/>
                    <p14:bmk name="Bookmark 3" time="88626.1916"/>
                    <p14:bmk name="Bookmark 4" time="93636.1824"/>
                    <p14:bmk name="Bookmark 5" time="141126.0962"/>
                    <p14:bmk name="Bookmark 6" time="186775.994"/>
                    <p14:bmk name="Bookmark 7" time="263415.8147"/>
                    <p14:bmk name="Bookmark 8" time="283605.7762"/>
                    <p14:bmk name="Bookmark 9" time="301045.7441"/>
                    <p14:bmk name="Bookmark 10" time="325125.6807"/>
                  </p14:bmkLst>
                </p14:media>
              </p:ext>
            </p:ext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1009" y="423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9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4473"/>
    </mc:Choice>
    <mc:Fallback xmlns="">
      <p:transition advTm="54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42"/>
        <p14:stopEvt time="54232" objId="24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Oval 238">
            <a:extLst>
              <a:ext uri="{FF2B5EF4-FFF2-40B4-BE49-F238E27FC236}">
                <a16:creationId xmlns:a16="http://schemas.microsoft.com/office/drawing/2014/main" id="{6084C4E5-8FA9-4D30-9F70-4CA899F08DBD}"/>
              </a:ext>
            </a:extLst>
          </p:cNvPr>
          <p:cNvSpPr/>
          <p:nvPr/>
        </p:nvSpPr>
        <p:spPr>
          <a:xfrm rot="2753276">
            <a:off x="334915" y="63397"/>
            <a:ext cx="4985690" cy="4985697"/>
          </a:xfrm>
          <a:prstGeom prst="ellipse">
            <a:avLst/>
          </a:prstGeom>
          <a:noFill/>
          <a:ln w="4445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3AD74C62-7074-434D-AF76-E71D853DE20B}"/>
              </a:ext>
            </a:extLst>
          </p:cNvPr>
          <p:cNvSpPr/>
          <p:nvPr/>
        </p:nvSpPr>
        <p:spPr>
          <a:xfrm rot="2753276">
            <a:off x="547359" y="4215661"/>
            <a:ext cx="623211" cy="498570"/>
          </a:xfrm>
          <a:prstGeom prst="rect">
            <a:avLst/>
          </a:prstGeom>
          <a:solidFill>
            <a:srgbClr val="2F528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Rectangle: Rounded Corners 240">
            <a:extLst>
              <a:ext uri="{FF2B5EF4-FFF2-40B4-BE49-F238E27FC236}">
                <a16:creationId xmlns:a16="http://schemas.microsoft.com/office/drawing/2014/main" id="{682E2830-F8C9-41DB-ACBF-7FAF8467339B}"/>
              </a:ext>
            </a:extLst>
          </p:cNvPr>
          <p:cNvSpPr/>
          <p:nvPr/>
        </p:nvSpPr>
        <p:spPr>
          <a:xfrm rot="2753276">
            <a:off x="-228317" y="4225801"/>
            <a:ext cx="1356950" cy="1173534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7A53C7-C02C-4419-9EE4-D3D029FAA7D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27" y="80507"/>
            <a:ext cx="4951476" cy="4951476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687DB50-08F3-408B-9D98-CC1A00DE233A}"/>
              </a:ext>
            </a:extLst>
          </p:cNvPr>
          <p:cNvSpPr/>
          <p:nvPr/>
        </p:nvSpPr>
        <p:spPr>
          <a:xfrm>
            <a:off x="342875" y="74351"/>
            <a:ext cx="4964309" cy="4965734"/>
          </a:xfrm>
          <a:prstGeom prst="ellipse">
            <a:avLst/>
          </a:prstGeom>
          <a:solidFill>
            <a:sysClr val="window" lastClr="FFFFFF">
              <a:alpha val="50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6380129-FEC8-4AB4-85B6-5C89DC361008}"/>
              </a:ext>
            </a:extLst>
          </p:cNvPr>
          <p:cNvGrpSpPr>
            <a:grpSpLocks noChangeAspect="1"/>
          </p:cNvGrpSpPr>
          <p:nvPr/>
        </p:nvGrpSpPr>
        <p:grpSpPr>
          <a:xfrm rot="13367739">
            <a:off x="4181175" y="2915881"/>
            <a:ext cx="888352" cy="389699"/>
            <a:chOff x="3936347" y="5069844"/>
            <a:chExt cx="1736206" cy="815353"/>
          </a:xfrm>
        </p:grpSpPr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D8DC3CC8-AB93-4B3D-A6AA-24972768DA46}"/>
                </a:ext>
              </a:extLst>
            </p:cNvPr>
            <p:cNvCxnSpPr/>
            <p:nvPr/>
          </p:nvCxnSpPr>
          <p:spPr>
            <a:xfrm>
              <a:off x="4760496" y="5084478"/>
              <a:ext cx="0" cy="393192"/>
            </a:xfrm>
            <a:prstGeom prst="line">
              <a:avLst/>
            </a:prstGeom>
            <a:noFill/>
            <a:ln w="254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DB32D333-9475-4F43-8322-2FE14DB178FB}"/>
                </a:ext>
              </a:extLst>
            </p:cNvPr>
            <p:cNvCxnSpPr/>
            <p:nvPr/>
          </p:nvCxnSpPr>
          <p:spPr>
            <a:xfrm>
              <a:off x="4760496" y="5479902"/>
              <a:ext cx="0" cy="393192"/>
            </a:xfrm>
            <a:prstGeom prst="line">
              <a:avLst/>
            </a:prstGeom>
            <a:noFill/>
            <a:ln w="25400" cap="flat" cmpd="sng" algn="ctr">
              <a:solidFill>
                <a:srgbClr val="4472C4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9EEA29B5-935A-4391-A74E-8A24B4180EA8}"/>
                </a:ext>
              </a:extLst>
            </p:cNvPr>
            <p:cNvCxnSpPr/>
            <p:nvPr/>
          </p:nvCxnSpPr>
          <p:spPr>
            <a:xfrm>
              <a:off x="5399536" y="5202237"/>
              <a:ext cx="0" cy="274320"/>
            </a:xfrm>
            <a:prstGeom prst="line">
              <a:avLst/>
            </a:prstGeom>
            <a:noFill/>
            <a:ln w="25400" cap="flat" cmpd="sng" algn="ctr">
              <a:solidFill>
                <a:srgbClr val="4472C4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66046C24-EEAA-43DA-81CD-0F2C6655FFE3}"/>
                </a:ext>
              </a:extLst>
            </p:cNvPr>
            <p:cNvCxnSpPr/>
            <p:nvPr/>
          </p:nvCxnSpPr>
          <p:spPr>
            <a:xfrm>
              <a:off x="5399536" y="5478938"/>
              <a:ext cx="0" cy="274320"/>
            </a:xfrm>
            <a:prstGeom prst="line">
              <a:avLst/>
            </a:prstGeom>
            <a:noFill/>
            <a:ln w="254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66393705-1E96-4C62-B49A-D1B02821A697}"/>
                </a:ext>
              </a:extLst>
            </p:cNvPr>
            <p:cNvCxnSpPr/>
            <p:nvPr/>
          </p:nvCxnSpPr>
          <p:spPr>
            <a:xfrm>
              <a:off x="4959516" y="5203839"/>
              <a:ext cx="0" cy="274320"/>
            </a:xfrm>
            <a:prstGeom prst="line">
              <a:avLst/>
            </a:prstGeom>
            <a:noFill/>
            <a:ln w="254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9EF19D37-C5FA-49E3-95AF-F01E1AB25422}"/>
                </a:ext>
              </a:extLst>
            </p:cNvPr>
            <p:cNvCxnSpPr/>
            <p:nvPr/>
          </p:nvCxnSpPr>
          <p:spPr>
            <a:xfrm>
              <a:off x="4959516" y="5478938"/>
              <a:ext cx="0" cy="274320"/>
            </a:xfrm>
            <a:prstGeom prst="line">
              <a:avLst/>
            </a:prstGeom>
            <a:noFill/>
            <a:ln w="25400" cap="flat" cmpd="sng" algn="ctr">
              <a:solidFill>
                <a:srgbClr val="009BD2"/>
              </a:solidFill>
              <a:prstDash val="solid"/>
              <a:miter lim="800000"/>
            </a:ln>
            <a:effectLst/>
          </p:spPr>
        </p:cxn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5833ED02-DE8F-42DC-B2A6-4ED1C37A1EF7}"/>
                </a:ext>
              </a:extLst>
            </p:cNvPr>
            <p:cNvGrpSpPr/>
            <p:nvPr/>
          </p:nvGrpSpPr>
          <p:grpSpPr>
            <a:xfrm flipV="1">
              <a:off x="4566796" y="5201847"/>
              <a:ext cx="0" cy="549419"/>
              <a:chOff x="4588133" y="5202237"/>
              <a:chExt cx="0" cy="549419"/>
            </a:xfrm>
          </p:grpSpPr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540E5677-570B-40F2-BFD2-1E1318480138}"/>
                  </a:ext>
                </a:extLst>
              </p:cNvPr>
              <p:cNvCxnSpPr/>
              <p:nvPr/>
            </p:nvCxnSpPr>
            <p:spPr>
              <a:xfrm>
                <a:off x="4588133" y="5202237"/>
                <a:ext cx="0" cy="274320"/>
              </a:xfrm>
              <a:prstGeom prst="line">
                <a:avLst/>
              </a:prstGeom>
              <a:noFill/>
              <a:ln w="254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D46F846A-C8B3-4EE7-AFD5-D6DC230D9C09}"/>
                  </a:ext>
                </a:extLst>
              </p:cNvPr>
              <p:cNvCxnSpPr/>
              <p:nvPr/>
            </p:nvCxnSpPr>
            <p:spPr>
              <a:xfrm>
                <a:off x="4588133" y="5477336"/>
                <a:ext cx="0" cy="274320"/>
              </a:xfrm>
              <a:prstGeom prst="line">
                <a:avLst/>
              </a:prstGeom>
              <a:noFill/>
              <a:ln w="25400" cap="flat" cmpd="sng" algn="ctr">
                <a:solidFill>
                  <a:srgbClr val="009BD2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81B881D0-3C2B-43E5-B48D-813776E61780}"/>
                </a:ext>
              </a:extLst>
            </p:cNvPr>
            <p:cNvCxnSpPr>
              <a:cxnSpLocks/>
            </p:cNvCxnSpPr>
            <p:nvPr/>
          </p:nvCxnSpPr>
          <p:spPr>
            <a:xfrm>
              <a:off x="5604866" y="5101320"/>
              <a:ext cx="0" cy="457200"/>
            </a:xfrm>
            <a:prstGeom prst="line">
              <a:avLst/>
            </a:prstGeom>
            <a:noFill/>
            <a:ln w="254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433A8D1F-8982-4F14-B38E-58A6ABB5B2FF}"/>
                </a:ext>
              </a:extLst>
            </p:cNvPr>
            <p:cNvCxnSpPr>
              <a:cxnSpLocks/>
            </p:cNvCxnSpPr>
            <p:nvPr/>
          </p:nvCxnSpPr>
          <p:spPr>
            <a:xfrm>
              <a:off x="5604866" y="5479902"/>
              <a:ext cx="0" cy="366067"/>
            </a:xfrm>
            <a:prstGeom prst="line">
              <a:avLst/>
            </a:prstGeom>
            <a:noFill/>
            <a:ln w="25400" cap="flat" cmpd="sng" algn="ctr">
              <a:solidFill>
                <a:srgbClr val="4472C4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</p:cxn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204E47D5-C1D1-498A-8424-90959FE13FBB}"/>
                </a:ext>
              </a:extLst>
            </p:cNvPr>
            <p:cNvGrpSpPr/>
            <p:nvPr/>
          </p:nvGrpSpPr>
          <p:grpSpPr>
            <a:xfrm flipV="1">
              <a:off x="3993641" y="5101319"/>
              <a:ext cx="0" cy="758952"/>
              <a:chOff x="4588133" y="5202237"/>
              <a:chExt cx="0" cy="549419"/>
            </a:xfrm>
          </p:grpSpPr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D262AF9E-8746-49B0-BAF8-0A84A399293D}"/>
                  </a:ext>
                </a:extLst>
              </p:cNvPr>
              <p:cNvCxnSpPr/>
              <p:nvPr/>
            </p:nvCxnSpPr>
            <p:spPr>
              <a:xfrm>
                <a:off x="4588133" y="5202237"/>
                <a:ext cx="0" cy="274320"/>
              </a:xfrm>
              <a:prstGeom prst="line">
                <a:avLst/>
              </a:prstGeom>
              <a:noFill/>
              <a:ln w="254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84DDAE08-15EE-4CE2-9550-D82C06F5636B}"/>
                  </a:ext>
                </a:extLst>
              </p:cNvPr>
              <p:cNvCxnSpPr/>
              <p:nvPr/>
            </p:nvCxnSpPr>
            <p:spPr>
              <a:xfrm>
                <a:off x="4588133" y="5477336"/>
                <a:ext cx="0" cy="274320"/>
              </a:xfrm>
              <a:prstGeom prst="line">
                <a:avLst/>
              </a:prstGeom>
              <a:noFill/>
              <a:ln w="25400" cap="flat" cmpd="sng" algn="ctr">
                <a:solidFill>
                  <a:srgbClr val="009BD2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85D7B1F2-000C-43B6-B06C-13411DBB7FE3}"/>
                </a:ext>
              </a:extLst>
            </p:cNvPr>
            <p:cNvGrpSpPr/>
            <p:nvPr/>
          </p:nvGrpSpPr>
          <p:grpSpPr>
            <a:xfrm>
              <a:off x="4223199" y="5247567"/>
              <a:ext cx="0" cy="457200"/>
              <a:chOff x="4218436" y="5201847"/>
              <a:chExt cx="0" cy="551021"/>
            </a:xfrm>
          </p:grpSpPr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1CE7EE24-218A-4DBC-9EEA-7288BD541010}"/>
                  </a:ext>
                </a:extLst>
              </p:cNvPr>
              <p:cNvCxnSpPr/>
              <p:nvPr/>
            </p:nvCxnSpPr>
            <p:spPr>
              <a:xfrm>
                <a:off x="4218436" y="5201847"/>
                <a:ext cx="0" cy="274320"/>
              </a:xfrm>
              <a:prstGeom prst="line">
                <a:avLst/>
              </a:prstGeom>
              <a:noFill/>
              <a:ln w="25400" cap="flat" cmpd="sng" algn="ctr">
                <a:solidFill>
                  <a:srgbClr val="4472C4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6732DF52-8E41-4C9D-8E36-F74ED828646B}"/>
                  </a:ext>
                </a:extLst>
              </p:cNvPr>
              <p:cNvCxnSpPr/>
              <p:nvPr/>
            </p:nvCxnSpPr>
            <p:spPr>
              <a:xfrm>
                <a:off x="4218436" y="5478548"/>
                <a:ext cx="0" cy="274320"/>
              </a:xfrm>
              <a:prstGeom prst="line">
                <a:avLst/>
              </a:prstGeom>
              <a:noFill/>
              <a:ln w="254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1C96CD6E-7996-4D08-AC49-12C75CC53EBA}"/>
                </a:ext>
              </a:extLst>
            </p:cNvPr>
            <p:cNvSpPr/>
            <p:nvPr/>
          </p:nvSpPr>
          <p:spPr>
            <a:xfrm>
              <a:off x="3936347" y="5069844"/>
              <a:ext cx="1736205" cy="815103"/>
            </a:xfrm>
            <a:custGeom>
              <a:avLst/>
              <a:gdLst>
                <a:gd name="connsiteX0" fmla="*/ 0 w 2889077"/>
                <a:gd name="connsiteY0" fmla="*/ 836127 h 843243"/>
                <a:gd name="connsiteX1" fmla="*/ 683131 w 2889077"/>
                <a:gd name="connsiteY1" fmla="*/ 2 h 843243"/>
                <a:gd name="connsiteX2" fmla="*/ 1327125 w 2889077"/>
                <a:gd name="connsiteY2" fmla="*/ 843243 h 843243"/>
                <a:gd name="connsiteX3" fmla="*/ 1899959 w 2889077"/>
                <a:gd name="connsiteY3" fmla="*/ 2 h 843243"/>
                <a:gd name="connsiteX4" fmla="*/ 2383844 w 2889077"/>
                <a:gd name="connsiteY4" fmla="*/ 843243 h 843243"/>
                <a:gd name="connsiteX5" fmla="*/ 2889077 w 2889077"/>
                <a:gd name="connsiteY5" fmla="*/ 3560 h 843243"/>
                <a:gd name="connsiteX6" fmla="*/ 2889077 w 2889077"/>
                <a:gd name="connsiteY6" fmla="*/ 3560 h 843243"/>
                <a:gd name="connsiteX7" fmla="*/ 2889077 w 2889077"/>
                <a:gd name="connsiteY7" fmla="*/ 3560 h 843243"/>
                <a:gd name="connsiteX0" fmla="*/ 0 w 2775222"/>
                <a:gd name="connsiteY0" fmla="*/ 836127 h 843243"/>
                <a:gd name="connsiteX1" fmla="*/ 569276 w 2775222"/>
                <a:gd name="connsiteY1" fmla="*/ 2 h 843243"/>
                <a:gd name="connsiteX2" fmla="*/ 1213270 w 2775222"/>
                <a:gd name="connsiteY2" fmla="*/ 843243 h 843243"/>
                <a:gd name="connsiteX3" fmla="*/ 1786104 w 2775222"/>
                <a:gd name="connsiteY3" fmla="*/ 2 h 843243"/>
                <a:gd name="connsiteX4" fmla="*/ 2269989 w 2775222"/>
                <a:gd name="connsiteY4" fmla="*/ 843243 h 843243"/>
                <a:gd name="connsiteX5" fmla="*/ 2775222 w 2775222"/>
                <a:gd name="connsiteY5" fmla="*/ 3560 h 843243"/>
                <a:gd name="connsiteX6" fmla="*/ 2775222 w 2775222"/>
                <a:gd name="connsiteY6" fmla="*/ 3560 h 843243"/>
                <a:gd name="connsiteX7" fmla="*/ 2775222 w 2775222"/>
                <a:gd name="connsiteY7" fmla="*/ 3560 h 843243"/>
                <a:gd name="connsiteX0" fmla="*/ 0 w 2732526"/>
                <a:gd name="connsiteY0" fmla="*/ 832572 h 843246"/>
                <a:gd name="connsiteX1" fmla="*/ 526580 w 2732526"/>
                <a:gd name="connsiteY1" fmla="*/ 5 h 843246"/>
                <a:gd name="connsiteX2" fmla="*/ 1170574 w 2732526"/>
                <a:gd name="connsiteY2" fmla="*/ 843246 h 843246"/>
                <a:gd name="connsiteX3" fmla="*/ 1743408 w 2732526"/>
                <a:gd name="connsiteY3" fmla="*/ 5 h 843246"/>
                <a:gd name="connsiteX4" fmla="*/ 2227293 w 2732526"/>
                <a:gd name="connsiteY4" fmla="*/ 843246 h 843246"/>
                <a:gd name="connsiteX5" fmla="*/ 2732526 w 2732526"/>
                <a:gd name="connsiteY5" fmla="*/ 3563 h 843246"/>
                <a:gd name="connsiteX6" fmla="*/ 2732526 w 2732526"/>
                <a:gd name="connsiteY6" fmla="*/ 3563 h 843246"/>
                <a:gd name="connsiteX7" fmla="*/ 2732526 w 2732526"/>
                <a:gd name="connsiteY7" fmla="*/ 3563 h 843246"/>
                <a:gd name="connsiteX0" fmla="*/ 0 w 2732526"/>
                <a:gd name="connsiteY0" fmla="*/ 832572 h 843246"/>
                <a:gd name="connsiteX1" fmla="*/ 526580 w 2732526"/>
                <a:gd name="connsiteY1" fmla="*/ 5 h 843246"/>
                <a:gd name="connsiteX2" fmla="*/ 1170574 w 2732526"/>
                <a:gd name="connsiteY2" fmla="*/ 843246 h 843246"/>
                <a:gd name="connsiteX3" fmla="*/ 1743408 w 2732526"/>
                <a:gd name="connsiteY3" fmla="*/ 5 h 843246"/>
                <a:gd name="connsiteX4" fmla="*/ 2266431 w 2732526"/>
                <a:gd name="connsiteY4" fmla="*/ 839688 h 843246"/>
                <a:gd name="connsiteX5" fmla="*/ 2732526 w 2732526"/>
                <a:gd name="connsiteY5" fmla="*/ 3563 h 843246"/>
                <a:gd name="connsiteX6" fmla="*/ 2732526 w 2732526"/>
                <a:gd name="connsiteY6" fmla="*/ 3563 h 843246"/>
                <a:gd name="connsiteX7" fmla="*/ 2732526 w 2732526"/>
                <a:gd name="connsiteY7" fmla="*/ 3563 h 843246"/>
                <a:gd name="connsiteX0" fmla="*/ 0 w 2775222"/>
                <a:gd name="connsiteY0" fmla="*/ 843241 h 853915"/>
                <a:gd name="connsiteX1" fmla="*/ 526580 w 2775222"/>
                <a:gd name="connsiteY1" fmla="*/ 10674 h 853915"/>
                <a:gd name="connsiteX2" fmla="*/ 1170574 w 2775222"/>
                <a:gd name="connsiteY2" fmla="*/ 853915 h 853915"/>
                <a:gd name="connsiteX3" fmla="*/ 1743408 w 2775222"/>
                <a:gd name="connsiteY3" fmla="*/ 10674 h 853915"/>
                <a:gd name="connsiteX4" fmla="*/ 2266431 w 2775222"/>
                <a:gd name="connsiteY4" fmla="*/ 850357 h 853915"/>
                <a:gd name="connsiteX5" fmla="*/ 2732526 w 2775222"/>
                <a:gd name="connsiteY5" fmla="*/ 14232 h 853915"/>
                <a:gd name="connsiteX6" fmla="*/ 2732526 w 2775222"/>
                <a:gd name="connsiteY6" fmla="*/ 14232 h 853915"/>
                <a:gd name="connsiteX7" fmla="*/ 2775222 w 2775222"/>
                <a:gd name="connsiteY7" fmla="*/ 0 h 853915"/>
                <a:gd name="connsiteX0" fmla="*/ 0 w 2732526"/>
                <a:gd name="connsiteY0" fmla="*/ 832573 h 843247"/>
                <a:gd name="connsiteX1" fmla="*/ 526580 w 2732526"/>
                <a:gd name="connsiteY1" fmla="*/ 6 h 843247"/>
                <a:gd name="connsiteX2" fmla="*/ 1170574 w 2732526"/>
                <a:gd name="connsiteY2" fmla="*/ 843247 h 843247"/>
                <a:gd name="connsiteX3" fmla="*/ 1743408 w 2732526"/>
                <a:gd name="connsiteY3" fmla="*/ 6 h 843247"/>
                <a:gd name="connsiteX4" fmla="*/ 2266431 w 2732526"/>
                <a:gd name="connsiteY4" fmla="*/ 839689 h 843247"/>
                <a:gd name="connsiteX5" fmla="*/ 2732526 w 2732526"/>
                <a:gd name="connsiteY5" fmla="*/ 3564 h 843247"/>
                <a:gd name="connsiteX6" fmla="*/ 2732526 w 2732526"/>
                <a:gd name="connsiteY6" fmla="*/ 3564 h 843247"/>
                <a:gd name="connsiteX0" fmla="*/ 0 w 2780563"/>
                <a:gd name="connsiteY0" fmla="*/ 892819 h 903493"/>
                <a:gd name="connsiteX1" fmla="*/ 526580 w 2780563"/>
                <a:gd name="connsiteY1" fmla="*/ 60252 h 903493"/>
                <a:gd name="connsiteX2" fmla="*/ 1170574 w 2780563"/>
                <a:gd name="connsiteY2" fmla="*/ 903493 h 903493"/>
                <a:gd name="connsiteX3" fmla="*/ 1743408 w 2780563"/>
                <a:gd name="connsiteY3" fmla="*/ 60252 h 903493"/>
                <a:gd name="connsiteX4" fmla="*/ 2266431 w 2780563"/>
                <a:gd name="connsiteY4" fmla="*/ 899935 h 903493"/>
                <a:gd name="connsiteX5" fmla="*/ 2732526 w 2780563"/>
                <a:gd name="connsiteY5" fmla="*/ 63810 h 903493"/>
                <a:gd name="connsiteX6" fmla="*/ 2775222 w 2780563"/>
                <a:gd name="connsiteY6" fmla="*/ 56694 h 903493"/>
                <a:gd name="connsiteX0" fmla="*/ 0 w 2732526"/>
                <a:gd name="connsiteY0" fmla="*/ 832573 h 843247"/>
                <a:gd name="connsiteX1" fmla="*/ 526580 w 2732526"/>
                <a:gd name="connsiteY1" fmla="*/ 6 h 843247"/>
                <a:gd name="connsiteX2" fmla="*/ 1170574 w 2732526"/>
                <a:gd name="connsiteY2" fmla="*/ 843247 h 843247"/>
                <a:gd name="connsiteX3" fmla="*/ 1743408 w 2732526"/>
                <a:gd name="connsiteY3" fmla="*/ 6 h 843247"/>
                <a:gd name="connsiteX4" fmla="*/ 2266431 w 2732526"/>
                <a:gd name="connsiteY4" fmla="*/ 839689 h 843247"/>
                <a:gd name="connsiteX5" fmla="*/ 2732526 w 2732526"/>
                <a:gd name="connsiteY5" fmla="*/ 3564 h 843247"/>
                <a:gd name="connsiteX0" fmla="*/ 0 w 2764548"/>
                <a:gd name="connsiteY0" fmla="*/ 832573 h 843247"/>
                <a:gd name="connsiteX1" fmla="*/ 526580 w 2764548"/>
                <a:gd name="connsiteY1" fmla="*/ 6 h 843247"/>
                <a:gd name="connsiteX2" fmla="*/ 1170574 w 2764548"/>
                <a:gd name="connsiteY2" fmla="*/ 843247 h 843247"/>
                <a:gd name="connsiteX3" fmla="*/ 1743408 w 2764548"/>
                <a:gd name="connsiteY3" fmla="*/ 6 h 843247"/>
                <a:gd name="connsiteX4" fmla="*/ 2266431 w 2764548"/>
                <a:gd name="connsiteY4" fmla="*/ 839689 h 843247"/>
                <a:gd name="connsiteX5" fmla="*/ 2764548 w 2764548"/>
                <a:gd name="connsiteY5" fmla="*/ 3564 h 843247"/>
                <a:gd name="connsiteX0" fmla="*/ 0 w 2764548"/>
                <a:gd name="connsiteY0" fmla="*/ 832573 h 946445"/>
                <a:gd name="connsiteX1" fmla="*/ 526580 w 2764548"/>
                <a:gd name="connsiteY1" fmla="*/ 6 h 946445"/>
                <a:gd name="connsiteX2" fmla="*/ 1170574 w 2764548"/>
                <a:gd name="connsiteY2" fmla="*/ 843247 h 946445"/>
                <a:gd name="connsiteX3" fmla="*/ 2266431 w 2764548"/>
                <a:gd name="connsiteY3" fmla="*/ 839689 h 946445"/>
                <a:gd name="connsiteX4" fmla="*/ 2764548 w 2764548"/>
                <a:gd name="connsiteY4" fmla="*/ 3564 h 946445"/>
                <a:gd name="connsiteX0" fmla="*/ 0 w 2764548"/>
                <a:gd name="connsiteY0" fmla="*/ 832573 h 843247"/>
                <a:gd name="connsiteX1" fmla="*/ 526580 w 2764548"/>
                <a:gd name="connsiteY1" fmla="*/ 6 h 843247"/>
                <a:gd name="connsiteX2" fmla="*/ 1170574 w 2764548"/>
                <a:gd name="connsiteY2" fmla="*/ 843247 h 843247"/>
                <a:gd name="connsiteX3" fmla="*/ 2764548 w 2764548"/>
                <a:gd name="connsiteY3" fmla="*/ 3564 h 843247"/>
                <a:gd name="connsiteX0" fmla="*/ 0 w 1170574"/>
                <a:gd name="connsiteY0" fmla="*/ 832573 h 843247"/>
                <a:gd name="connsiteX1" fmla="*/ 526580 w 1170574"/>
                <a:gd name="connsiteY1" fmla="*/ 6 h 843247"/>
                <a:gd name="connsiteX2" fmla="*/ 1170574 w 1170574"/>
                <a:gd name="connsiteY2" fmla="*/ 843247 h 843247"/>
                <a:gd name="connsiteX0" fmla="*/ 0 w 1191435"/>
                <a:gd name="connsiteY0" fmla="*/ 846476 h 846476"/>
                <a:gd name="connsiteX1" fmla="*/ 547441 w 1191435"/>
                <a:gd name="connsiteY1" fmla="*/ 1 h 846476"/>
                <a:gd name="connsiteX2" fmla="*/ 1191435 w 1191435"/>
                <a:gd name="connsiteY2" fmla="*/ 843242 h 846476"/>
                <a:gd name="connsiteX0" fmla="*/ 0 w 1191435"/>
                <a:gd name="connsiteY0" fmla="*/ 846476 h 846476"/>
                <a:gd name="connsiteX1" fmla="*/ 547441 w 1191435"/>
                <a:gd name="connsiteY1" fmla="*/ 1 h 846476"/>
                <a:gd name="connsiteX2" fmla="*/ 1191435 w 1191435"/>
                <a:gd name="connsiteY2" fmla="*/ 843242 h 846476"/>
                <a:gd name="connsiteX0" fmla="*/ 0 w 1191435"/>
                <a:gd name="connsiteY0" fmla="*/ 846476 h 846476"/>
                <a:gd name="connsiteX1" fmla="*/ 547441 w 1191435"/>
                <a:gd name="connsiteY1" fmla="*/ 1 h 846476"/>
                <a:gd name="connsiteX2" fmla="*/ 1191435 w 1191435"/>
                <a:gd name="connsiteY2" fmla="*/ 843242 h 846476"/>
                <a:gd name="connsiteX0" fmla="*/ 0 w 1191435"/>
                <a:gd name="connsiteY0" fmla="*/ 846476 h 846476"/>
                <a:gd name="connsiteX1" fmla="*/ 547441 w 1191435"/>
                <a:gd name="connsiteY1" fmla="*/ 1 h 846476"/>
                <a:gd name="connsiteX2" fmla="*/ 1191435 w 1191435"/>
                <a:gd name="connsiteY2" fmla="*/ 843242 h 846476"/>
                <a:gd name="connsiteX0" fmla="*/ 0 w 1094388"/>
                <a:gd name="connsiteY0" fmla="*/ 815116 h 843263"/>
                <a:gd name="connsiteX1" fmla="*/ 450394 w 1094388"/>
                <a:gd name="connsiteY1" fmla="*/ 22 h 843263"/>
                <a:gd name="connsiteX2" fmla="*/ 1094388 w 1094388"/>
                <a:gd name="connsiteY2" fmla="*/ 843263 h 843263"/>
                <a:gd name="connsiteX0" fmla="*/ 0 w 1094388"/>
                <a:gd name="connsiteY0" fmla="*/ 815122 h 843269"/>
                <a:gd name="connsiteX1" fmla="*/ 450394 w 1094388"/>
                <a:gd name="connsiteY1" fmla="*/ 28 h 843269"/>
                <a:gd name="connsiteX2" fmla="*/ 1094388 w 1094388"/>
                <a:gd name="connsiteY2" fmla="*/ 843269 h 843269"/>
                <a:gd name="connsiteX0" fmla="*/ 0 w 1030634"/>
                <a:gd name="connsiteY0" fmla="*/ 815269 h 815269"/>
                <a:gd name="connsiteX1" fmla="*/ 450394 w 1030634"/>
                <a:gd name="connsiteY1" fmla="*/ 175 h 815269"/>
                <a:gd name="connsiteX2" fmla="*/ 1030634 w 1030634"/>
                <a:gd name="connsiteY2" fmla="*/ 735374 h 815269"/>
                <a:gd name="connsiteX0" fmla="*/ 0 w 1030634"/>
                <a:gd name="connsiteY0" fmla="*/ 815287 h 815287"/>
                <a:gd name="connsiteX1" fmla="*/ 450394 w 1030634"/>
                <a:gd name="connsiteY1" fmla="*/ 193 h 815287"/>
                <a:gd name="connsiteX2" fmla="*/ 1030634 w 1030634"/>
                <a:gd name="connsiteY2" fmla="*/ 735392 h 815287"/>
                <a:gd name="connsiteX0" fmla="*/ 0 w 934257"/>
                <a:gd name="connsiteY0" fmla="*/ 815325 h 815325"/>
                <a:gd name="connsiteX1" fmla="*/ 450394 w 934257"/>
                <a:gd name="connsiteY1" fmla="*/ 231 h 815325"/>
                <a:gd name="connsiteX2" fmla="*/ 934257 w 934257"/>
                <a:gd name="connsiteY2" fmla="*/ 728428 h 815325"/>
                <a:gd name="connsiteX0" fmla="*/ 0 w 934257"/>
                <a:gd name="connsiteY0" fmla="*/ 815319 h 815319"/>
                <a:gd name="connsiteX1" fmla="*/ 450394 w 934257"/>
                <a:gd name="connsiteY1" fmla="*/ 225 h 815319"/>
                <a:gd name="connsiteX2" fmla="*/ 934257 w 934257"/>
                <a:gd name="connsiteY2" fmla="*/ 728422 h 815319"/>
                <a:gd name="connsiteX0" fmla="*/ 0 w 939903"/>
                <a:gd name="connsiteY0" fmla="*/ 815103 h 815103"/>
                <a:gd name="connsiteX1" fmla="*/ 450394 w 939903"/>
                <a:gd name="connsiteY1" fmla="*/ 9 h 815103"/>
                <a:gd name="connsiteX2" fmla="*/ 939903 w 939903"/>
                <a:gd name="connsiteY2" fmla="*/ 797742 h 81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9903" h="815103">
                  <a:moveTo>
                    <a:pt x="0" y="815103"/>
                  </a:moveTo>
                  <a:cubicBezTo>
                    <a:pt x="304959" y="581308"/>
                    <a:pt x="293744" y="2902"/>
                    <a:pt x="450394" y="9"/>
                  </a:cubicBezTo>
                  <a:cubicBezTo>
                    <a:pt x="607044" y="-2884"/>
                    <a:pt x="655779" y="745755"/>
                    <a:pt x="939903" y="797742"/>
                  </a:cubicBezTo>
                </a:path>
              </a:pathLst>
            </a:custGeom>
            <a:noFill/>
            <a:ln w="34925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9D7C834F-D0B5-4D3D-879C-3786BAEFBFD4}"/>
                </a:ext>
              </a:extLst>
            </p:cNvPr>
            <p:cNvSpPr/>
            <p:nvPr/>
          </p:nvSpPr>
          <p:spPr>
            <a:xfrm flipV="1">
              <a:off x="3936348" y="5070094"/>
              <a:ext cx="1736205" cy="815103"/>
            </a:xfrm>
            <a:custGeom>
              <a:avLst/>
              <a:gdLst>
                <a:gd name="connsiteX0" fmla="*/ 0 w 2889077"/>
                <a:gd name="connsiteY0" fmla="*/ 836127 h 843243"/>
                <a:gd name="connsiteX1" fmla="*/ 683131 w 2889077"/>
                <a:gd name="connsiteY1" fmla="*/ 2 h 843243"/>
                <a:gd name="connsiteX2" fmla="*/ 1327125 w 2889077"/>
                <a:gd name="connsiteY2" fmla="*/ 843243 h 843243"/>
                <a:gd name="connsiteX3" fmla="*/ 1899959 w 2889077"/>
                <a:gd name="connsiteY3" fmla="*/ 2 h 843243"/>
                <a:gd name="connsiteX4" fmla="*/ 2383844 w 2889077"/>
                <a:gd name="connsiteY4" fmla="*/ 843243 h 843243"/>
                <a:gd name="connsiteX5" fmla="*/ 2889077 w 2889077"/>
                <a:gd name="connsiteY5" fmla="*/ 3560 h 843243"/>
                <a:gd name="connsiteX6" fmla="*/ 2889077 w 2889077"/>
                <a:gd name="connsiteY6" fmla="*/ 3560 h 843243"/>
                <a:gd name="connsiteX7" fmla="*/ 2889077 w 2889077"/>
                <a:gd name="connsiteY7" fmla="*/ 3560 h 843243"/>
                <a:gd name="connsiteX0" fmla="*/ 0 w 2775222"/>
                <a:gd name="connsiteY0" fmla="*/ 836127 h 843243"/>
                <a:gd name="connsiteX1" fmla="*/ 569276 w 2775222"/>
                <a:gd name="connsiteY1" fmla="*/ 2 h 843243"/>
                <a:gd name="connsiteX2" fmla="*/ 1213270 w 2775222"/>
                <a:gd name="connsiteY2" fmla="*/ 843243 h 843243"/>
                <a:gd name="connsiteX3" fmla="*/ 1786104 w 2775222"/>
                <a:gd name="connsiteY3" fmla="*/ 2 h 843243"/>
                <a:gd name="connsiteX4" fmla="*/ 2269989 w 2775222"/>
                <a:gd name="connsiteY4" fmla="*/ 843243 h 843243"/>
                <a:gd name="connsiteX5" fmla="*/ 2775222 w 2775222"/>
                <a:gd name="connsiteY5" fmla="*/ 3560 h 843243"/>
                <a:gd name="connsiteX6" fmla="*/ 2775222 w 2775222"/>
                <a:gd name="connsiteY6" fmla="*/ 3560 h 843243"/>
                <a:gd name="connsiteX7" fmla="*/ 2775222 w 2775222"/>
                <a:gd name="connsiteY7" fmla="*/ 3560 h 843243"/>
                <a:gd name="connsiteX0" fmla="*/ 0 w 2732526"/>
                <a:gd name="connsiteY0" fmla="*/ 832572 h 843246"/>
                <a:gd name="connsiteX1" fmla="*/ 526580 w 2732526"/>
                <a:gd name="connsiteY1" fmla="*/ 5 h 843246"/>
                <a:gd name="connsiteX2" fmla="*/ 1170574 w 2732526"/>
                <a:gd name="connsiteY2" fmla="*/ 843246 h 843246"/>
                <a:gd name="connsiteX3" fmla="*/ 1743408 w 2732526"/>
                <a:gd name="connsiteY3" fmla="*/ 5 h 843246"/>
                <a:gd name="connsiteX4" fmla="*/ 2227293 w 2732526"/>
                <a:gd name="connsiteY4" fmla="*/ 843246 h 843246"/>
                <a:gd name="connsiteX5" fmla="*/ 2732526 w 2732526"/>
                <a:gd name="connsiteY5" fmla="*/ 3563 h 843246"/>
                <a:gd name="connsiteX6" fmla="*/ 2732526 w 2732526"/>
                <a:gd name="connsiteY6" fmla="*/ 3563 h 843246"/>
                <a:gd name="connsiteX7" fmla="*/ 2732526 w 2732526"/>
                <a:gd name="connsiteY7" fmla="*/ 3563 h 843246"/>
                <a:gd name="connsiteX0" fmla="*/ 0 w 2732526"/>
                <a:gd name="connsiteY0" fmla="*/ 832572 h 843246"/>
                <a:gd name="connsiteX1" fmla="*/ 526580 w 2732526"/>
                <a:gd name="connsiteY1" fmla="*/ 5 h 843246"/>
                <a:gd name="connsiteX2" fmla="*/ 1170574 w 2732526"/>
                <a:gd name="connsiteY2" fmla="*/ 843246 h 843246"/>
                <a:gd name="connsiteX3" fmla="*/ 1743408 w 2732526"/>
                <a:gd name="connsiteY3" fmla="*/ 5 h 843246"/>
                <a:gd name="connsiteX4" fmla="*/ 2266431 w 2732526"/>
                <a:gd name="connsiteY4" fmla="*/ 839688 h 843246"/>
                <a:gd name="connsiteX5" fmla="*/ 2732526 w 2732526"/>
                <a:gd name="connsiteY5" fmla="*/ 3563 h 843246"/>
                <a:gd name="connsiteX6" fmla="*/ 2732526 w 2732526"/>
                <a:gd name="connsiteY6" fmla="*/ 3563 h 843246"/>
                <a:gd name="connsiteX7" fmla="*/ 2732526 w 2732526"/>
                <a:gd name="connsiteY7" fmla="*/ 3563 h 843246"/>
                <a:gd name="connsiteX0" fmla="*/ 0 w 2775222"/>
                <a:gd name="connsiteY0" fmla="*/ 843241 h 853915"/>
                <a:gd name="connsiteX1" fmla="*/ 526580 w 2775222"/>
                <a:gd name="connsiteY1" fmla="*/ 10674 h 853915"/>
                <a:gd name="connsiteX2" fmla="*/ 1170574 w 2775222"/>
                <a:gd name="connsiteY2" fmla="*/ 853915 h 853915"/>
                <a:gd name="connsiteX3" fmla="*/ 1743408 w 2775222"/>
                <a:gd name="connsiteY3" fmla="*/ 10674 h 853915"/>
                <a:gd name="connsiteX4" fmla="*/ 2266431 w 2775222"/>
                <a:gd name="connsiteY4" fmla="*/ 850357 h 853915"/>
                <a:gd name="connsiteX5" fmla="*/ 2732526 w 2775222"/>
                <a:gd name="connsiteY5" fmla="*/ 14232 h 853915"/>
                <a:gd name="connsiteX6" fmla="*/ 2732526 w 2775222"/>
                <a:gd name="connsiteY6" fmla="*/ 14232 h 853915"/>
                <a:gd name="connsiteX7" fmla="*/ 2775222 w 2775222"/>
                <a:gd name="connsiteY7" fmla="*/ 0 h 853915"/>
                <a:gd name="connsiteX0" fmla="*/ 0 w 2732526"/>
                <a:gd name="connsiteY0" fmla="*/ 832573 h 843247"/>
                <a:gd name="connsiteX1" fmla="*/ 526580 w 2732526"/>
                <a:gd name="connsiteY1" fmla="*/ 6 h 843247"/>
                <a:gd name="connsiteX2" fmla="*/ 1170574 w 2732526"/>
                <a:gd name="connsiteY2" fmla="*/ 843247 h 843247"/>
                <a:gd name="connsiteX3" fmla="*/ 1743408 w 2732526"/>
                <a:gd name="connsiteY3" fmla="*/ 6 h 843247"/>
                <a:gd name="connsiteX4" fmla="*/ 2266431 w 2732526"/>
                <a:gd name="connsiteY4" fmla="*/ 839689 h 843247"/>
                <a:gd name="connsiteX5" fmla="*/ 2732526 w 2732526"/>
                <a:gd name="connsiteY5" fmla="*/ 3564 h 843247"/>
                <a:gd name="connsiteX6" fmla="*/ 2732526 w 2732526"/>
                <a:gd name="connsiteY6" fmla="*/ 3564 h 843247"/>
                <a:gd name="connsiteX0" fmla="*/ 0 w 2780563"/>
                <a:gd name="connsiteY0" fmla="*/ 892819 h 903493"/>
                <a:gd name="connsiteX1" fmla="*/ 526580 w 2780563"/>
                <a:gd name="connsiteY1" fmla="*/ 60252 h 903493"/>
                <a:gd name="connsiteX2" fmla="*/ 1170574 w 2780563"/>
                <a:gd name="connsiteY2" fmla="*/ 903493 h 903493"/>
                <a:gd name="connsiteX3" fmla="*/ 1743408 w 2780563"/>
                <a:gd name="connsiteY3" fmla="*/ 60252 h 903493"/>
                <a:gd name="connsiteX4" fmla="*/ 2266431 w 2780563"/>
                <a:gd name="connsiteY4" fmla="*/ 899935 h 903493"/>
                <a:gd name="connsiteX5" fmla="*/ 2732526 w 2780563"/>
                <a:gd name="connsiteY5" fmla="*/ 63810 h 903493"/>
                <a:gd name="connsiteX6" fmla="*/ 2775222 w 2780563"/>
                <a:gd name="connsiteY6" fmla="*/ 56694 h 903493"/>
                <a:gd name="connsiteX0" fmla="*/ 0 w 2732526"/>
                <a:gd name="connsiteY0" fmla="*/ 832573 h 843247"/>
                <a:gd name="connsiteX1" fmla="*/ 526580 w 2732526"/>
                <a:gd name="connsiteY1" fmla="*/ 6 h 843247"/>
                <a:gd name="connsiteX2" fmla="*/ 1170574 w 2732526"/>
                <a:gd name="connsiteY2" fmla="*/ 843247 h 843247"/>
                <a:gd name="connsiteX3" fmla="*/ 1743408 w 2732526"/>
                <a:gd name="connsiteY3" fmla="*/ 6 h 843247"/>
                <a:gd name="connsiteX4" fmla="*/ 2266431 w 2732526"/>
                <a:gd name="connsiteY4" fmla="*/ 839689 h 843247"/>
                <a:gd name="connsiteX5" fmla="*/ 2732526 w 2732526"/>
                <a:gd name="connsiteY5" fmla="*/ 3564 h 843247"/>
                <a:gd name="connsiteX0" fmla="*/ 0 w 2764548"/>
                <a:gd name="connsiteY0" fmla="*/ 832573 h 843247"/>
                <a:gd name="connsiteX1" fmla="*/ 526580 w 2764548"/>
                <a:gd name="connsiteY1" fmla="*/ 6 h 843247"/>
                <a:gd name="connsiteX2" fmla="*/ 1170574 w 2764548"/>
                <a:gd name="connsiteY2" fmla="*/ 843247 h 843247"/>
                <a:gd name="connsiteX3" fmla="*/ 1743408 w 2764548"/>
                <a:gd name="connsiteY3" fmla="*/ 6 h 843247"/>
                <a:gd name="connsiteX4" fmla="*/ 2266431 w 2764548"/>
                <a:gd name="connsiteY4" fmla="*/ 839689 h 843247"/>
                <a:gd name="connsiteX5" fmla="*/ 2764548 w 2764548"/>
                <a:gd name="connsiteY5" fmla="*/ 3564 h 843247"/>
                <a:gd name="connsiteX0" fmla="*/ 0 w 2764548"/>
                <a:gd name="connsiteY0" fmla="*/ 832573 h 946445"/>
                <a:gd name="connsiteX1" fmla="*/ 526580 w 2764548"/>
                <a:gd name="connsiteY1" fmla="*/ 6 h 946445"/>
                <a:gd name="connsiteX2" fmla="*/ 1170574 w 2764548"/>
                <a:gd name="connsiteY2" fmla="*/ 843247 h 946445"/>
                <a:gd name="connsiteX3" fmla="*/ 2266431 w 2764548"/>
                <a:gd name="connsiteY3" fmla="*/ 839689 h 946445"/>
                <a:gd name="connsiteX4" fmla="*/ 2764548 w 2764548"/>
                <a:gd name="connsiteY4" fmla="*/ 3564 h 946445"/>
                <a:gd name="connsiteX0" fmla="*/ 0 w 2764548"/>
                <a:gd name="connsiteY0" fmla="*/ 832573 h 843247"/>
                <a:gd name="connsiteX1" fmla="*/ 526580 w 2764548"/>
                <a:gd name="connsiteY1" fmla="*/ 6 h 843247"/>
                <a:gd name="connsiteX2" fmla="*/ 1170574 w 2764548"/>
                <a:gd name="connsiteY2" fmla="*/ 843247 h 843247"/>
                <a:gd name="connsiteX3" fmla="*/ 2764548 w 2764548"/>
                <a:gd name="connsiteY3" fmla="*/ 3564 h 843247"/>
                <a:gd name="connsiteX0" fmla="*/ 0 w 1170574"/>
                <a:gd name="connsiteY0" fmla="*/ 832573 h 843247"/>
                <a:gd name="connsiteX1" fmla="*/ 526580 w 1170574"/>
                <a:gd name="connsiteY1" fmla="*/ 6 h 843247"/>
                <a:gd name="connsiteX2" fmla="*/ 1170574 w 1170574"/>
                <a:gd name="connsiteY2" fmla="*/ 843247 h 843247"/>
                <a:gd name="connsiteX0" fmla="*/ 0 w 1191435"/>
                <a:gd name="connsiteY0" fmla="*/ 846476 h 846476"/>
                <a:gd name="connsiteX1" fmla="*/ 547441 w 1191435"/>
                <a:gd name="connsiteY1" fmla="*/ 1 h 846476"/>
                <a:gd name="connsiteX2" fmla="*/ 1191435 w 1191435"/>
                <a:gd name="connsiteY2" fmla="*/ 843242 h 846476"/>
                <a:gd name="connsiteX0" fmla="*/ 0 w 1191435"/>
                <a:gd name="connsiteY0" fmla="*/ 846476 h 846476"/>
                <a:gd name="connsiteX1" fmla="*/ 547441 w 1191435"/>
                <a:gd name="connsiteY1" fmla="*/ 1 h 846476"/>
                <a:gd name="connsiteX2" fmla="*/ 1191435 w 1191435"/>
                <a:gd name="connsiteY2" fmla="*/ 843242 h 846476"/>
                <a:gd name="connsiteX0" fmla="*/ 0 w 1191435"/>
                <a:gd name="connsiteY0" fmla="*/ 846476 h 846476"/>
                <a:gd name="connsiteX1" fmla="*/ 547441 w 1191435"/>
                <a:gd name="connsiteY1" fmla="*/ 1 h 846476"/>
                <a:gd name="connsiteX2" fmla="*/ 1191435 w 1191435"/>
                <a:gd name="connsiteY2" fmla="*/ 843242 h 846476"/>
                <a:gd name="connsiteX0" fmla="*/ 0 w 1191435"/>
                <a:gd name="connsiteY0" fmla="*/ 846476 h 846476"/>
                <a:gd name="connsiteX1" fmla="*/ 547441 w 1191435"/>
                <a:gd name="connsiteY1" fmla="*/ 1 h 846476"/>
                <a:gd name="connsiteX2" fmla="*/ 1191435 w 1191435"/>
                <a:gd name="connsiteY2" fmla="*/ 843242 h 846476"/>
                <a:gd name="connsiteX0" fmla="*/ 0 w 1094388"/>
                <a:gd name="connsiteY0" fmla="*/ 815116 h 843263"/>
                <a:gd name="connsiteX1" fmla="*/ 450394 w 1094388"/>
                <a:gd name="connsiteY1" fmla="*/ 22 h 843263"/>
                <a:gd name="connsiteX2" fmla="*/ 1094388 w 1094388"/>
                <a:gd name="connsiteY2" fmla="*/ 843263 h 843263"/>
                <a:gd name="connsiteX0" fmla="*/ 0 w 1094388"/>
                <a:gd name="connsiteY0" fmla="*/ 815122 h 843269"/>
                <a:gd name="connsiteX1" fmla="*/ 450394 w 1094388"/>
                <a:gd name="connsiteY1" fmla="*/ 28 h 843269"/>
                <a:gd name="connsiteX2" fmla="*/ 1094388 w 1094388"/>
                <a:gd name="connsiteY2" fmla="*/ 843269 h 843269"/>
                <a:gd name="connsiteX0" fmla="*/ 0 w 1030634"/>
                <a:gd name="connsiteY0" fmla="*/ 815269 h 815269"/>
                <a:gd name="connsiteX1" fmla="*/ 450394 w 1030634"/>
                <a:gd name="connsiteY1" fmla="*/ 175 h 815269"/>
                <a:gd name="connsiteX2" fmla="*/ 1030634 w 1030634"/>
                <a:gd name="connsiteY2" fmla="*/ 735374 h 815269"/>
                <a:gd name="connsiteX0" fmla="*/ 0 w 1030634"/>
                <a:gd name="connsiteY0" fmla="*/ 815287 h 815287"/>
                <a:gd name="connsiteX1" fmla="*/ 450394 w 1030634"/>
                <a:gd name="connsiteY1" fmla="*/ 193 h 815287"/>
                <a:gd name="connsiteX2" fmla="*/ 1030634 w 1030634"/>
                <a:gd name="connsiteY2" fmla="*/ 735392 h 815287"/>
                <a:gd name="connsiteX0" fmla="*/ 0 w 934257"/>
                <a:gd name="connsiteY0" fmla="*/ 815325 h 815325"/>
                <a:gd name="connsiteX1" fmla="*/ 450394 w 934257"/>
                <a:gd name="connsiteY1" fmla="*/ 231 h 815325"/>
                <a:gd name="connsiteX2" fmla="*/ 934257 w 934257"/>
                <a:gd name="connsiteY2" fmla="*/ 728428 h 815325"/>
                <a:gd name="connsiteX0" fmla="*/ 0 w 934257"/>
                <a:gd name="connsiteY0" fmla="*/ 815319 h 815319"/>
                <a:gd name="connsiteX1" fmla="*/ 450394 w 934257"/>
                <a:gd name="connsiteY1" fmla="*/ 225 h 815319"/>
                <a:gd name="connsiteX2" fmla="*/ 934257 w 934257"/>
                <a:gd name="connsiteY2" fmla="*/ 728422 h 815319"/>
                <a:gd name="connsiteX0" fmla="*/ 0 w 939903"/>
                <a:gd name="connsiteY0" fmla="*/ 815103 h 815103"/>
                <a:gd name="connsiteX1" fmla="*/ 450394 w 939903"/>
                <a:gd name="connsiteY1" fmla="*/ 9 h 815103"/>
                <a:gd name="connsiteX2" fmla="*/ 939903 w 939903"/>
                <a:gd name="connsiteY2" fmla="*/ 797742 h 81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9903" h="815103">
                  <a:moveTo>
                    <a:pt x="0" y="815103"/>
                  </a:moveTo>
                  <a:cubicBezTo>
                    <a:pt x="304959" y="581308"/>
                    <a:pt x="293744" y="2902"/>
                    <a:pt x="450394" y="9"/>
                  </a:cubicBezTo>
                  <a:cubicBezTo>
                    <a:pt x="607044" y="-2884"/>
                    <a:pt x="655779" y="745755"/>
                    <a:pt x="939903" y="797742"/>
                  </a:cubicBezTo>
                </a:path>
              </a:pathLst>
            </a:custGeom>
            <a:noFill/>
            <a:ln w="34925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0" name="Oval 189">
            <a:extLst>
              <a:ext uri="{FF2B5EF4-FFF2-40B4-BE49-F238E27FC236}">
                <a16:creationId xmlns:a16="http://schemas.microsoft.com/office/drawing/2014/main" id="{AFA5F545-4365-402E-94FD-6AB0C4A4F495}"/>
              </a:ext>
            </a:extLst>
          </p:cNvPr>
          <p:cNvSpPr/>
          <p:nvPr/>
        </p:nvSpPr>
        <p:spPr>
          <a:xfrm>
            <a:off x="4210109" y="1866512"/>
            <a:ext cx="95365" cy="95365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58E78B18-41C6-4853-B16C-CA8F296986EC}"/>
              </a:ext>
            </a:extLst>
          </p:cNvPr>
          <p:cNvCxnSpPr/>
          <p:nvPr/>
        </p:nvCxnSpPr>
        <p:spPr>
          <a:xfrm>
            <a:off x="4246122" y="1959117"/>
            <a:ext cx="0" cy="211922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16CDD41E-F74A-4FC8-805C-972C725A57D0}"/>
              </a:ext>
            </a:extLst>
          </p:cNvPr>
          <p:cNvCxnSpPr/>
          <p:nvPr/>
        </p:nvCxnSpPr>
        <p:spPr>
          <a:xfrm>
            <a:off x="4271589" y="1959117"/>
            <a:ext cx="0" cy="211922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sp>
        <p:nvSpPr>
          <p:cNvPr id="186" name="Oval 185">
            <a:extLst>
              <a:ext uri="{FF2B5EF4-FFF2-40B4-BE49-F238E27FC236}">
                <a16:creationId xmlns:a16="http://schemas.microsoft.com/office/drawing/2014/main" id="{92ABF066-87E3-4FAA-82E5-DEBF84A5ABD4}"/>
              </a:ext>
            </a:extLst>
          </p:cNvPr>
          <p:cNvSpPr/>
          <p:nvPr/>
        </p:nvSpPr>
        <p:spPr>
          <a:xfrm>
            <a:off x="4325422" y="1866512"/>
            <a:ext cx="95365" cy="95365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7AD63802-B45D-421B-B253-6A97E1D00FD7}"/>
              </a:ext>
            </a:extLst>
          </p:cNvPr>
          <p:cNvGrpSpPr/>
          <p:nvPr/>
        </p:nvGrpSpPr>
        <p:grpSpPr>
          <a:xfrm>
            <a:off x="4361435" y="1959117"/>
            <a:ext cx="25467" cy="211922"/>
            <a:chOff x="6928152" y="2087912"/>
            <a:chExt cx="43954" cy="345978"/>
          </a:xfrm>
        </p:grpSpPr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A70FA875-5CB3-4125-B0A6-D905782EE364}"/>
                </a:ext>
              </a:extLst>
            </p:cNvPr>
            <p:cNvCxnSpPr/>
            <p:nvPr/>
          </p:nvCxnSpPr>
          <p:spPr>
            <a:xfrm>
              <a:off x="6928152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A3EF2E45-9215-4717-AFA1-240EA6A2FB24}"/>
                </a:ext>
              </a:extLst>
            </p:cNvPr>
            <p:cNvCxnSpPr/>
            <p:nvPr/>
          </p:nvCxnSpPr>
          <p:spPr>
            <a:xfrm>
              <a:off x="6972106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</p:grpSp>
      <p:sp>
        <p:nvSpPr>
          <p:cNvPr id="182" name="Oval 181">
            <a:extLst>
              <a:ext uri="{FF2B5EF4-FFF2-40B4-BE49-F238E27FC236}">
                <a16:creationId xmlns:a16="http://schemas.microsoft.com/office/drawing/2014/main" id="{C81B882F-8E5C-4F88-AF0F-900CFC6AE93B}"/>
              </a:ext>
            </a:extLst>
          </p:cNvPr>
          <p:cNvSpPr/>
          <p:nvPr/>
        </p:nvSpPr>
        <p:spPr>
          <a:xfrm>
            <a:off x="4440735" y="1866512"/>
            <a:ext cx="95365" cy="95365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2C122272-B498-4CE7-8024-CF4629A8F7A3}"/>
              </a:ext>
            </a:extLst>
          </p:cNvPr>
          <p:cNvGrpSpPr/>
          <p:nvPr/>
        </p:nvGrpSpPr>
        <p:grpSpPr>
          <a:xfrm>
            <a:off x="4476748" y="1959117"/>
            <a:ext cx="25467" cy="211922"/>
            <a:chOff x="6928152" y="2087912"/>
            <a:chExt cx="43954" cy="345978"/>
          </a:xfrm>
        </p:grpSpPr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3F68CB51-3C77-4EC8-B72A-679CEFB2AFE6}"/>
                </a:ext>
              </a:extLst>
            </p:cNvPr>
            <p:cNvCxnSpPr/>
            <p:nvPr/>
          </p:nvCxnSpPr>
          <p:spPr>
            <a:xfrm>
              <a:off x="6928152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2A1C9CF3-9B57-4A63-AB5E-C39756E23ED1}"/>
                </a:ext>
              </a:extLst>
            </p:cNvPr>
            <p:cNvCxnSpPr/>
            <p:nvPr/>
          </p:nvCxnSpPr>
          <p:spPr>
            <a:xfrm>
              <a:off x="6972106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</p:grpSp>
      <p:sp>
        <p:nvSpPr>
          <p:cNvPr id="178" name="Oval 177">
            <a:extLst>
              <a:ext uri="{FF2B5EF4-FFF2-40B4-BE49-F238E27FC236}">
                <a16:creationId xmlns:a16="http://schemas.microsoft.com/office/drawing/2014/main" id="{55F2C2CC-F800-4C0E-991D-DB1EF108F116}"/>
              </a:ext>
            </a:extLst>
          </p:cNvPr>
          <p:cNvSpPr/>
          <p:nvPr/>
        </p:nvSpPr>
        <p:spPr>
          <a:xfrm>
            <a:off x="4556048" y="1866512"/>
            <a:ext cx="95365" cy="95365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A7B36699-36B9-4349-88C6-C537BA060FFA}"/>
              </a:ext>
            </a:extLst>
          </p:cNvPr>
          <p:cNvGrpSpPr/>
          <p:nvPr/>
        </p:nvGrpSpPr>
        <p:grpSpPr>
          <a:xfrm>
            <a:off x="4592061" y="1959117"/>
            <a:ext cx="25467" cy="211922"/>
            <a:chOff x="6928152" y="2087912"/>
            <a:chExt cx="43954" cy="345978"/>
          </a:xfrm>
        </p:grpSpPr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A51D1AA1-0FF2-4D63-8D79-F3580A927A09}"/>
                </a:ext>
              </a:extLst>
            </p:cNvPr>
            <p:cNvCxnSpPr/>
            <p:nvPr/>
          </p:nvCxnSpPr>
          <p:spPr>
            <a:xfrm>
              <a:off x="6928152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104A9D83-42D2-487C-A82A-E8FBD1DB7C6B}"/>
                </a:ext>
              </a:extLst>
            </p:cNvPr>
            <p:cNvCxnSpPr/>
            <p:nvPr/>
          </p:nvCxnSpPr>
          <p:spPr>
            <a:xfrm>
              <a:off x="6972106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72BC30A2-017A-41C8-8D4A-B455A9D68F8A}"/>
              </a:ext>
            </a:extLst>
          </p:cNvPr>
          <p:cNvSpPr/>
          <p:nvPr/>
        </p:nvSpPr>
        <p:spPr>
          <a:xfrm>
            <a:off x="4676880" y="1866512"/>
            <a:ext cx="95365" cy="95365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187FBCB6-29F6-4348-9C84-9931AC6F4D5C}"/>
              </a:ext>
            </a:extLst>
          </p:cNvPr>
          <p:cNvGrpSpPr/>
          <p:nvPr/>
        </p:nvGrpSpPr>
        <p:grpSpPr>
          <a:xfrm>
            <a:off x="4712893" y="1959117"/>
            <a:ext cx="25467" cy="211922"/>
            <a:chOff x="6928152" y="2087912"/>
            <a:chExt cx="43954" cy="345978"/>
          </a:xfrm>
        </p:grpSpPr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FE33B43F-30DE-44CE-B208-A792E220B277}"/>
                </a:ext>
              </a:extLst>
            </p:cNvPr>
            <p:cNvCxnSpPr/>
            <p:nvPr/>
          </p:nvCxnSpPr>
          <p:spPr>
            <a:xfrm>
              <a:off x="6928152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479BC9BE-61BA-4A57-AD38-6BE9A4D8A817}"/>
                </a:ext>
              </a:extLst>
            </p:cNvPr>
            <p:cNvCxnSpPr/>
            <p:nvPr/>
          </p:nvCxnSpPr>
          <p:spPr>
            <a:xfrm>
              <a:off x="6972106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</p:grpSp>
      <p:sp>
        <p:nvSpPr>
          <p:cNvPr id="166" name="Oval 165">
            <a:extLst>
              <a:ext uri="{FF2B5EF4-FFF2-40B4-BE49-F238E27FC236}">
                <a16:creationId xmlns:a16="http://schemas.microsoft.com/office/drawing/2014/main" id="{ECD347B6-2F41-4DD4-8118-B846E12D7A47}"/>
              </a:ext>
            </a:extLst>
          </p:cNvPr>
          <p:cNvSpPr/>
          <p:nvPr/>
        </p:nvSpPr>
        <p:spPr>
          <a:xfrm>
            <a:off x="4792193" y="1866512"/>
            <a:ext cx="95365" cy="95365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5B610376-949C-4A40-ACA7-BDA52CA5CD13}"/>
              </a:ext>
            </a:extLst>
          </p:cNvPr>
          <p:cNvGrpSpPr/>
          <p:nvPr/>
        </p:nvGrpSpPr>
        <p:grpSpPr>
          <a:xfrm>
            <a:off x="4828206" y="1959117"/>
            <a:ext cx="25467" cy="211922"/>
            <a:chOff x="6928152" y="2087912"/>
            <a:chExt cx="43954" cy="345978"/>
          </a:xfrm>
        </p:grpSpPr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5CC9D673-CA02-40F6-9770-B65A2B66FAAE}"/>
                </a:ext>
              </a:extLst>
            </p:cNvPr>
            <p:cNvCxnSpPr/>
            <p:nvPr/>
          </p:nvCxnSpPr>
          <p:spPr>
            <a:xfrm>
              <a:off x="6928152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F7F70703-06D9-4D91-964E-4D0EE72750F5}"/>
                </a:ext>
              </a:extLst>
            </p:cNvPr>
            <p:cNvCxnSpPr/>
            <p:nvPr/>
          </p:nvCxnSpPr>
          <p:spPr>
            <a:xfrm>
              <a:off x="6972106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</p:grpSp>
      <p:sp>
        <p:nvSpPr>
          <p:cNvPr id="162" name="Oval 161">
            <a:extLst>
              <a:ext uri="{FF2B5EF4-FFF2-40B4-BE49-F238E27FC236}">
                <a16:creationId xmlns:a16="http://schemas.microsoft.com/office/drawing/2014/main" id="{60F8B9A4-CD93-43A1-9DA4-320D85A57402}"/>
              </a:ext>
            </a:extLst>
          </p:cNvPr>
          <p:cNvSpPr/>
          <p:nvPr/>
        </p:nvSpPr>
        <p:spPr>
          <a:xfrm>
            <a:off x="4907506" y="1866512"/>
            <a:ext cx="95365" cy="95365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D8CEA739-8E97-4233-9E1C-D5E9AAD9EF62}"/>
              </a:ext>
            </a:extLst>
          </p:cNvPr>
          <p:cNvGrpSpPr/>
          <p:nvPr/>
        </p:nvGrpSpPr>
        <p:grpSpPr>
          <a:xfrm>
            <a:off x="4943519" y="1959117"/>
            <a:ext cx="25467" cy="211922"/>
            <a:chOff x="6928152" y="2087912"/>
            <a:chExt cx="43954" cy="345978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39591032-ADEF-4EA6-994F-F9F0ED3E2F52}"/>
                </a:ext>
              </a:extLst>
            </p:cNvPr>
            <p:cNvCxnSpPr/>
            <p:nvPr/>
          </p:nvCxnSpPr>
          <p:spPr>
            <a:xfrm>
              <a:off x="6928152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AB655AB-3C20-4F00-908F-1F6D83F46BEA}"/>
                </a:ext>
              </a:extLst>
            </p:cNvPr>
            <p:cNvCxnSpPr/>
            <p:nvPr/>
          </p:nvCxnSpPr>
          <p:spPr>
            <a:xfrm>
              <a:off x="6972106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</p:grpSp>
      <p:sp>
        <p:nvSpPr>
          <p:cNvPr id="158" name="Oval 157">
            <a:extLst>
              <a:ext uri="{FF2B5EF4-FFF2-40B4-BE49-F238E27FC236}">
                <a16:creationId xmlns:a16="http://schemas.microsoft.com/office/drawing/2014/main" id="{47487577-E303-4724-AA15-A8A599AF5B07}"/>
              </a:ext>
            </a:extLst>
          </p:cNvPr>
          <p:cNvSpPr/>
          <p:nvPr/>
        </p:nvSpPr>
        <p:spPr>
          <a:xfrm>
            <a:off x="5022819" y="1866512"/>
            <a:ext cx="95365" cy="95365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19ECD72D-DAE8-4577-95B5-673885560CE2}"/>
              </a:ext>
            </a:extLst>
          </p:cNvPr>
          <p:cNvGrpSpPr/>
          <p:nvPr/>
        </p:nvGrpSpPr>
        <p:grpSpPr>
          <a:xfrm>
            <a:off x="5058832" y="1959117"/>
            <a:ext cx="25467" cy="211922"/>
            <a:chOff x="6928152" y="2087912"/>
            <a:chExt cx="43954" cy="345978"/>
          </a:xfrm>
        </p:grpSpPr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9EFEA06E-969A-4794-A020-714CDCA74EDA}"/>
                </a:ext>
              </a:extLst>
            </p:cNvPr>
            <p:cNvCxnSpPr/>
            <p:nvPr/>
          </p:nvCxnSpPr>
          <p:spPr>
            <a:xfrm>
              <a:off x="6928152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0F0E09DE-DA88-4C62-929E-76EA200E8F84}"/>
                </a:ext>
              </a:extLst>
            </p:cNvPr>
            <p:cNvCxnSpPr/>
            <p:nvPr/>
          </p:nvCxnSpPr>
          <p:spPr>
            <a:xfrm>
              <a:off x="6972106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</p:grpSp>
      <p:sp>
        <p:nvSpPr>
          <p:cNvPr id="148" name="Oval 147">
            <a:extLst>
              <a:ext uri="{FF2B5EF4-FFF2-40B4-BE49-F238E27FC236}">
                <a16:creationId xmlns:a16="http://schemas.microsoft.com/office/drawing/2014/main" id="{A0964E31-BD8F-4F95-85A9-947BE7A3E50D}"/>
              </a:ext>
            </a:extLst>
          </p:cNvPr>
          <p:cNvSpPr/>
          <p:nvPr/>
        </p:nvSpPr>
        <p:spPr>
          <a:xfrm flipV="1">
            <a:off x="4209393" y="2402620"/>
            <a:ext cx="95365" cy="95365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29AAB926-8705-4888-8893-266D9C3E125F}"/>
              </a:ext>
            </a:extLst>
          </p:cNvPr>
          <p:cNvGrpSpPr/>
          <p:nvPr/>
        </p:nvGrpSpPr>
        <p:grpSpPr>
          <a:xfrm flipV="1">
            <a:off x="4245406" y="2193458"/>
            <a:ext cx="25467" cy="211922"/>
            <a:chOff x="6928152" y="2087912"/>
            <a:chExt cx="43954" cy="345978"/>
          </a:xfrm>
        </p:grpSpPr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C5BA63D2-B372-4D41-B081-20A66FE23229}"/>
                </a:ext>
              </a:extLst>
            </p:cNvPr>
            <p:cNvCxnSpPr/>
            <p:nvPr/>
          </p:nvCxnSpPr>
          <p:spPr>
            <a:xfrm>
              <a:off x="6928152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7F8DBFE0-B027-4F4F-A6E8-9C40E2C3C9F4}"/>
                </a:ext>
              </a:extLst>
            </p:cNvPr>
            <p:cNvCxnSpPr/>
            <p:nvPr/>
          </p:nvCxnSpPr>
          <p:spPr>
            <a:xfrm>
              <a:off x="6972106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</p:grpSp>
      <p:sp>
        <p:nvSpPr>
          <p:cNvPr id="144" name="Oval 143">
            <a:extLst>
              <a:ext uri="{FF2B5EF4-FFF2-40B4-BE49-F238E27FC236}">
                <a16:creationId xmlns:a16="http://schemas.microsoft.com/office/drawing/2014/main" id="{A80B3092-F0F2-4C4E-A69C-7A4304D95BD7}"/>
              </a:ext>
            </a:extLst>
          </p:cNvPr>
          <p:cNvSpPr/>
          <p:nvPr/>
        </p:nvSpPr>
        <p:spPr>
          <a:xfrm flipV="1">
            <a:off x="4324706" y="2402620"/>
            <a:ext cx="95365" cy="95365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D298014F-B1AD-4C58-A2CB-714F9722EC0F}"/>
              </a:ext>
            </a:extLst>
          </p:cNvPr>
          <p:cNvGrpSpPr/>
          <p:nvPr/>
        </p:nvGrpSpPr>
        <p:grpSpPr>
          <a:xfrm flipV="1">
            <a:off x="4360719" y="2193458"/>
            <a:ext cx="25467" cy="211922"/>
            <a:chOff x="6928152" y="2087912"/>
            <a:chExt cx="43954" cy="345978"/>
          </a:xfrm>
        </p:grpSpPr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37788774-F1AC-46D7-9B85-01036FF3E0C3}"/>
                </a:ext>
              </a:extLst>
            </p:cNvPr>
            <p:cNvCxnSpPr/>
            <p:nvPr/>
          </p:nvCxnSpPr>
          <p:spPr>
            <a:xfrm>
              <a:off x="6928152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56AD0E23-B469-4D5F-9A55-86D7198CD1D2}"/>
                </a:ext>
              </a:extLst>
            </p:cNvPr>
            <p:cNvCxnSpPr/>
            <p:nvPr/>
          </p:nvCxnSpPr>
          <p:spPr>
            <a:xfrm>
              <a:off x="6972106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</p:grpSp>
      <p:sp>
        <p:nvSpPr>
          <p:cNvPr id="140" name="Oval 139">
            <a:extLst>
              <a:ext uri="{FF2B5EF4-FFF2-40B4-BE49-F238E27FC236}">
                <a16:creationId xmlns:a16="http://schemas.microsoft.com/office/drawing/2014/main" id="{DA2799BF-B03F-455C-ADDB-9BDD8B99746C}"/>
              </a:ext>
            </a:extLst>
          </p:cNvPr>
          <p:cNvSpPr/>
          <p:nvPr/>
        </p:nvSpPr>
        <p:spPr>
          <a:xfrm flipV="1">
            <a:off x="4440019" y="2402620"/>
            <a:ext cx="95365" cy="95365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6AC4591-7797-4765-985B-B323229A81F0}"/>
              </a:ext>
            </a:extLst>
          </p:cNvPr>
          <p:cNvGrpSpPr/>
          <p:nvPr/>
        </p:nvGrpSpPr>
        <p:grpSpPr>
          <a:xfrm flipV="1">
            <a:off x="4476032" y="2193458"/>
            <a:ext cx="25467" cy="211922"/>
            <a:chOff x="6928152" y="2087912"/>
            <a:chExt cx="43954" cy="345978"/>
          </a:xfrm>
        </p:grpSpPr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55FB44E-29F9-4BCB-AD25-D44D258D2498}"/>
                </a:ext>
              </a:extLst>
            </p:cNvPr>
            <p:cNvCxnSpPr/>
            <p:nvPr/>
          </p:nvCxnSpPr>
          <p:spPr>
            <a:xfrm>
              <a:off x="6928152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C4065B17-802C-485D-BDD3-7A161FA03560}"/>
                </a:ext>
              </a:extLst>
            </p:cNvPr>
            <p:cNvCxnSpPr/>
            <p:nvPr/>
          </p:nvCxnSpPr>
          <p:spPr>
            <a:xfrm>
              <a:off x="6972106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</p:grpSp>
      <p:sp>
        <p:nvSpPr>
          <p:cNvPr id="136" name="Oval 135">
            <a:extLst>
              <a:ext uri="{FF2B5EF4-FFF2-40B4-BE49-F238E27FC236}">
                <a16:creationId xmlns:a16="http://schemas.microsoft.com/office/drawing/2014/main" id="{A7079CAC-08C6-40BA-B78F-B0D0BC892626}"/>
              </a:ext>
            </a:extLst>
          </p:cNvPr>
          <p:cNvSpPr/>
          <p:nvPr/>
        </p:nvSpPr>
        <p:spPr>
          <a:xfrm flipV="1">
            <a:off x="4555332" y="2402620"/>
            <a:ext cx="95365" cy="95365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9C008887-80EB-4736-A7C3-A2471FAA57BC}"/>
              </a:ext>
            </a:extLst>
          </p:cNvPr>
          <p:cNvGrpSpPr/>
          <p:nvPr/>
        </p:nvGrpSpPr>
        <p:grpSpPr>
          <a:xfrm flipV="1">
            <a:off x="4591345" y="2193458"/>
            <a:ext cx="25467" cy="211922"/>
            <a:chOff x="6928152" y="2087912"/>
            <a:chExt cx="43954" cy="345978"/>
          </a:xfrm>
        </p:grpSpPr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A6EC5A2-A301-4C6F-8684-EE8277C8F55E}"/>
                </a:ext>
              </a:extLst>
            </p:cNvPr>
            <p:cNvCxnSpPr/>
            <p:nvPr/>
          </p:nvCxnSpPr>
          <p:spPr>
            <a:xfrm>
              <a:off x="6928152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8EED7271-041A-424F-B8F5-52105DC42EFC}"/>
                </a:ext>
              </a:extLst>
            </p:cNvPr>
            <p:cNvCxnSpPr/>
            <p:nvPr/>
          </p:nvCxnSpPr>
          <p:spPr>
            <a:xfrm>
              <a:off x="6972106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</p:grpSp>
      <p:sp>
        <p:nvSpPr>
          <p:cNvPr id="128" name="Oval 127">
            <a:extLst>
              <a:ext uri="{FF2B5EF4-FFF2-40B4-BE49-F238E27FC236}">
                <a16:creationId xmlns:a16="http://schemas.microsoft.com/office/drawing/2014/main" id="{E08C4DDB-69C3-483D-8644-A529996558BA}"/>
              </a:ext>
            </a:extLst>
          </p:cNvPr>
          <p:cNvSpPr/>
          <p:nvPr/>
        </p:nvSpPr>
        <p:spPr>
          <a:xfrm flipV="1">
            <a:off x="4676164" y="2402620"/>
            <a:ext cx="95365" cy="95365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BF51D893-DB53-4C3A-A748-17CADB9C1B15}"/>
              </a:ext>
            </a:extLst>
          </p:cNvPr>
          <p:cNvGrpSpPr/>
          <p:nvPr/>
        </p:nvGrpSpPr>
        <p:grpSpPr>
          <a:xfrm flipV="1">
            <a:off x="4712177" y="2193458"/>
            <a:ext cx="25467" cy="211922"/>
            <a:chOff x="6928152" y="2087912"/>
            <a:chExt cx="43954" cy="345978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ECACD82-9AE3-4554-B377-D72EACD3D434}"/>
                </a:ext>
              </a:extLst>
            </p:cNvPr>
            <p:cNvCxnSpPr/>
            <p:nvPr/>
          </p:nvCxnSpPr>
          <p:spPr>
            <a:xfrm>
              <a:off x="6928152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F4DE2706-51F8-4333-A10F-C5ED394D674F}"/>
                </a:ext>
              </a:extLst>
            </p:cNvPr>
            <p:cNvCxnSpPr/>
            <p:nvPr/>
          </p:nvCxnSpPr>
          <p:spPr>
            <a:xfrm>
              <a:off x="6972106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</p:grpSp>
      <p:sp>
        <p:nvSpPr>
          <p:cNvPr id="124" name="Oval 123">
            <a:extLst>
              <a:ext uri="{FF2B5EF4-FFF2-40B4-BE49-F238E27FC236}">
                <a16:creationId xmlns:a16="http://schemas.microsoft.com/office/drawing/2014/main" id="{F8D2B634-4304-40D3-9301-A0DCD7CAB583}"/>
              </a:ext>
            </a:extLst>
          </p:cNvPr>
          <p:cNvSpPr/>
          <p:nvPr/>
        </p:nvSpPr>
        <p:spPr>
          <a:xfrm flipV="1">
            <a:off x="4791477" y="2402620"/>
            <a:ext cx="95365" cy="95365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89C72A6C-0F4D-462B-8257-CA67CE8B0AAE}"/>
              </a:ext>
            </a:extLst>
          </p:cNvPr>
          <p:cNvGrpSpPr/>
          <p:nvPr/>
        </p:nvGrpSpPr>
        <p:grpSpPr>
          <a:xfrm flipV="1">
            <a:off x="4827490" y="2193458"/>
            <a:ext cx="25467" cy="211922"/>
            <a:chOff x="6928152" y="2087912"/>
            <a:chExt cx="43954" cy="345978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EA902023-458C-40B8-A961-DA232D81493D}"/>
                </a:ext>
              </a:extLst>
            </p:cNvPr>
            <p:cNvCxnSpPr/>
            <p:nvPr/>
          </p:nvCxnSpPr>
          <p:spPr>
            <a:xfrm>
              <a:off x="6928152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A5E78C1-BA13-4440-B235-0E0F024D3220}"/>
                </a:ext>
              </a:extLst>
            </p:cNvPr>
            <p:cNvCxnSpPr/>
            <p:nvPr/>
          </p:nvCxnSpPr>
          <p:spPr>
            <a:xfrm>
              <a:off x="6972106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</p:grpSp>
      <p:sp>
        <p:nvSpPr>
          <p:cNvPr id="120" name="Oval 119">
            <a:extLst>
              <a:ext uri="{FF2B5EF4-FFF2-40B4-BE49-F238E27FC236}">
                <a16:creationId xmlns:a16="http://schemas.microsoft.com/office/drawing/2014/main" id="{3E780D4B-AEAF-42FB-B0E9-005467E7D978}"/>
              </a:ext>
            </a:extLst>
          </p:cNvPr>
          <p:cNvSpPr/>
          <p:nvPr/>
        </p:nvSpPr>
        <p:spPr>
          <a:xfrm flipV="1">
            <a:off x="4906790" y="2402620"/>
            <a:ext cx="95365" cy="95365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234A368B-DD22-440E-A4AE-A279F4F9C5A6}"/>
              </a:ext>
            </a:extLst>
          </p:cNvPr>
          <p:cNvGrpSpPr/>
          <p:nvPr/>
        </p:nvGrpSpPr>
        <p:grpSpPr>
          <a:xfrm flipV="1">
            <a:off x="4942803" y="2193458"/>
            <a:ext cx="25467" cy="211922"/>
            <a:chOff x="6928152" y="2087912"/>
            <a:chExt cx="43954" cy="345978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5017BE81-928A-455C-92F9-ECA509ABC50C}"/>
                </a:ext>
              </a:extLst>
            </p:cNvPr>
            <p:cNvCxnSpPr/>
            <p:nvPr/>
          </p:nvCxnSpPr>
          <p:spPr>
            <a:xfrm>
              <a:off x="6928152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003522C-A21F-4BE1-B3AA-EB0783115E2B}"/>
                </a:ext>
              </a:extLst>
            </p:cNvPr>
            <p:cNvCxnSpPr/>
            <p:nvPr/>
          </p:nvCxnSpPr>
          <p:spPr>
            <a:xfrm>
              <a:off x="6972106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</p:grpSp>
      <p:sp>
        <p:nvSpPr>
          <p:cNvPr id="116" name="Oval 115">
            <a:extLst>
              <a:ext uri="{FF2B5EF4-FFF2-40B4-BE49-F238E27FC236}">
                <a16:creationId xmlns:a16="http://schemas.microsoft.com/office/drawing/2014/main" id="{49F37442-0AF6-4683-ADA5-A3BCFBFCF60C}"/>
              </a:ext>
            </a:extLst>
          </p:cNvPr>
          <p:cNvSpPr/>
          <p:nvPr/>
        </p:nvSpPr>
        <p:spPr>
          <a:xfrm flipV="1">
            <a:off x="5022103" y="2402620"/>
            <a:ext cx="95365" cy="95365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8C5BCA8C-7E03-46EA-800A-E5229759E7A2}"/>
              </a:ext>
            </a:extLst>
          </p:cNvPr>
          <p:cNvGrpSpPr/>
          <p:nvPr/>
        </p:nvGrpSpPr>
        <p:grpSpPr>
          <a:xfrm flipV="1">
            <a:off x="5058116" y="2193458"/>
            <a:ext cx="25467" cy="211922"/>
            <a:chOff x="6928152" y="2087912"/>
            <a:chExt cx="43954" cy="345978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63A1D250-4DEB-494F-A676-F55A639E6C4E}"/>
                </a:ext>
              </a:extLst>
            </p:cNvPr>
            <p:cNvCxnSpPr/>
            <p:nvPr/>
          </p:nvCxnSpPr>
          <p:spPr>
            <a:xfrm>
              <a:off x="6928152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7405F5C-2DB1-4804-88AC-40096682F79D}"/>
                </a:ext>
              </a:extLst>
            </p:cNvPr>
            <p:cNvCxnSpPr/>
            <p:nvPr/>
          </p:nvCxnSpPr>
          <p:spPr>
            <a:xfrm>
              <a:off x="6972106" y="2087912"/>
              <a:ext cx="0" cy="3459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580DC88-35D5-410F-8F1E-DE67A52974EB}"/>
              </a:ext>
            </a:extLst>
          </p:cNvPr>
          <p:cNvSpPr txBox="1"/>
          <p:nvPr/>
        </p:nvSpPr>
        <p:spPr>
          <a:xfrm>
            <a:off x="893737" y="2105526"/>
            <a:ext cx="26145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earch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for life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DAB19B-A8C4-460B-B647-DBF1FA3AE9F3}"/>
              </a:ext>
            </a:extLst>
          </p:cNvPr>
          <p:cNvGrpSpPr/>
          <p:nvPr/>
        </p:nvGrpSpPr>
        <p:grpSpPr>
          <a:xfrm>
            <a:off x="2534794" y="157207"/>
            <a:ext cx="880928" cy="911474"/>
            <a:chOff x="3124302" y="118699"/>
            <a:chExt cx="1174571" cy="121529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67A1523-60D5-49B6-8A7D-1F0774E11DB2}"/>
                </a:ext>
              </a:extLst>
            </p:cNvPr>
            <p:cNvGrpSpPr>
              <a:grpSpLocks noChangeAspect="1"/>
            </p:cNvGrpSpPr>
            <p:nvPr/>
          </p:nvGrpSpPr>
          <p:grpSpPr>
            <a:xfrm rot="20122466">
              <a:off x="4014341" y="527998"/>
              <a:ext cx="155973" cy="805999"/>
              <a:chOff x="10092690" y="3508445"/>
              <a:chExt cx="294288" cy="1520755"/>
            </a:xfrm>
          </p:grpSpPr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3DA7D6ED-A820-470E-AC07-C0ACD56B50C0}"/>
                  </a:ext>
                </a:extLst>
              </p:cNvPr>
              <p:cNvSpPr/>
              <p:nvPr/>
            </p:nvSpPr>
            <p:spPr>
              <a:xfrm>
                <a:off x="10092690" y="4514850"/>
                <a:ext cx="256967" cy="514350"/>
              </a:xfrm>
              <a:prstGeom prst="round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Rectangle: Rounded Corners 107">
                <a:extLst>
                  <a:ext uri="{FF2B5EF4-FFF2-40B4-BE49-F238E27FC236}">
                    <a16:creationId xmlns:a16="http://schemas.microsoft.com/office/drawing/2014/main" id="{485CFFB9-FFBD-4094-B790-3C56342F78CA}"/>
                  </a:ext>
                </a:extLst>
              </p:cNvPr>
              <p:cNvSpPr/>
              <p:nvPr/>
            </p:nvSpPr>
            <p:spPr>
              <a:xfrm rot="407106">
                <a:off x="10122175" y="4003429"/>
                <a:ext cx="256967" cy="514350"/>
              </a:xfrm>
              <a:prstGeom prst="round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Rectangle: Rounded Corners 108">
                <a:extLst>
                  <a:ext uri="{FF2B5EF4-FFF2-40B4-BE49-F238E27FC236}">
                    <a16:creationId xmlns:a16="http://schemas.microsoft.com/office/drawing/2014/main" id="{C04F6408-A450-49E9-B729-CD0CF5BA33BF}"/>
                  </a:ext>
                </a:extLst>
              </p:cNvPr>
              <p:cNvSpPr/>
              <p:nvPr/>
            </p:nvSpPr>
            <p:spPr>
              <a:xfrm rot="21079489">
                <a:off x="10130011" y="3508445"/>
                <a:ext cx="256967" cy="514350"/>
              </a:xfrm>
              <a:prstGeom prst="round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424A7DD-21F6-4038-97D6-205D0C8111DF}"/>
                </a:ext>
              </a:extLst>
            </p:cNvPr>
            <p:cNvGrpSpPr>
              <a:grpSpLocks noChangeAspect="1"/>
            </p:cNvGrpSpPr>
            <p:nvPr/>
          </p:nvGrpSpPr>
          <p:grpSpPr>
            <a:xfrm rot="20708401">
              <a:off x="3340931" y="118699"/>
              <a:ext cx="957942" cy="292493"/>
              <a:chOff x="8787291" y="2170743"/>
              <a:chExt cx="2416131" cy="737725"/>
            </a:xfrm>
          </p:grpSpPr>
          <p:sp>
            <p:nvSpPr>
              <p:cNvPr id="75" name="Oval 6">
                <a:extLst>
                  <a:ext uri="{FF2B5EF4-FFF2-40B4-BE49-F238E27FC236}">
                    <a16:creationId xmlns:a16="http://schemas.microsoft.com/office/drawing/2014/main" id="{0230EE03-9B0E-4D29-AD3E-731BDDB61D57}"/>
                  </a:ext>
                </a:extLst>
              </p:cNvPr>
              <p:cNvSpPr/>
              <p:nvPr/>
            </p:nvSpPr>
            <p:spPr>
              <a:xfrm>
                <a:off x="8881110" y="2262183"/>
                <a:ext cx="1554480" cy="561027"/>
              </a:xfrm>
              <a:custGeom>
                <a:avLst/>
                <a:gdLst>
                  <a:gd name="connsiteX0" fmla="*/ 0 w 2594610"/>
                  <a:gd name="connsiteY0" fmla="*/ 400050 h 800100"/>
                  <a:gd name="connsiteX1" fmla="*/ 1297305 w 2594610"/>
                  <a:gd name="connsiteY1" fmla="*/ 0 h 800100"/>
                  <a:gd name="connsiteX2" fmla="*/ 2594610 w 2594610"/>
                  <a:gd name="connsiteY2" fmla="*/ 400050 h 800100"/>
                  <a:gd name="connsiteX3" fmla="*/ 1297305 w 2594610"/>
                  <a:gd name="connsiteY3" fmla="*/ 800100 h 800100"/>
                  <a:gd name="connsiteX4" fmla="*/ 0 w 2594610"/>
                  <a:gd name="connsiteY4" fmla="*/ 400050 h 800100"/>
                  <a:gd name="connsiteX0" fmla="*/ 18 w 2594628"/>
                  <a:gd name="connsiteY0" fmla="*/ 400050 h 540078"/>
                  <a:gd name="connsiteX1" fmla="*/ 1297323 w 2594628"/>
                  <a:gd name="connsiteY1" fmla="*/ 0 h 540078"/>
                  <a:gd name="connsiteX2" fmla="*/ 2594628 w 2594628"/>
                  <a:gd name="connsiteY2" fmla="*/ 400050 h 540078"/>
                  <a:gd name="connsiteX3" fmla="*/ 1320183 w 2594628"/>
                  <a:gd name="connsiteY3" fmla="*/ 514350 h 540078"/>
                  <a:gd name="connsiteX4" fmla="*/ 18 w 2594628"/>
                  <a:gd name="connsiteY4" fmla="*/ 400050 h 540078"/>
                  <a:gd name="connsiteX0" fmla="*/ 12 w 2606052"/>
                  <a:gd name="connsiteY0" fmla="*/ 400050 h 540078"/>
                  <a:gd name="connsiteX1" fmla="*/ 1308747 w 2606052"/>
                  <a:gd name="connsiteY1" fmla="*/ 0 h 540078"/>
                  <a:gd name="connsiteX2" fmla="*/ 2606052 w 2606052"/>
                  <a:gd name="connsiteY2" fmla="*/ 400050 h 540078"/>
                  <a:gd name="connsiteX3" fmla="*/ 1331607 w 2606052"/>
                  <a:gd name="connsiteY3" fmla="*/ 514350 h 540078"/>
                  <a:gd name="connsiteX4" fmla="*/ 12 w 2606052"/>
                  <a:gd name="connsiteY4" fmla="*/ 400050 h 540078"/>
                  <a:gd name="connsiteX0" fmla="*/ 82881 w 2688921"/>
                  <a:gd name="connsiteY0" fmla="*/ 401714 h 541742"/>
                  <a:gd name="connsiteX1" fmla="*/ 277191 w 2688921"/>
                  <a:gd name="connsiteY1" fmla="*/ 264554 h 541742"/>
                  <a:gd name="connsiteX2" fmla="*/ 1391616 w 2688921"/>
                  <a:gd name="connsiteY2" fmla="*/ 1664 h 541742"/>
                  <a:gd name="connsiteX3" fmla="*/ 2688921 w 2688921"/>
                  <a:gd name="connsiteY3" fmla="*/ 401714 h 541742"/>
                  <a:gd name="connsiteX4" fmla="*/ 1414476 w 2688921"/>
                  <a:gd name="connsiteY4" fmla="*/ 516014 h 541742"/>
                  <a:gd name="connsiteX5" fmla="*/ 82881 w 2688921"/>
                  <a:gd name="connsiteY5" fmla="*/ 401714 h 541742"/>
                  <a:gd name="connsiteX0" fmla="*/ 89994 w 2696034"/>
                  <a:gd name="connsiteY0" fmla="*/ 405531 h 545559"/>
                  <a:gd name="connsiteX1" fmla="*/ 261444 w 2696034"/>
                  <a:gd name="connsiteY1" fmla="*/ 188361 h 545559"/>
                  <a:gd name="connsiteX2" fmla="*/ 1398729 w 2696034"/>
                  <a:gd name="connsiteY2" fmla="*/ 5481 h 545559"/>
                  <a:gd name="connsiteX3" fmla="*/ 2696034 w 2696034"/>
                  <a:gd name="connsiteY3" fmla="*/ 405531 h 545559"/>
                  <a:gd name="connsiteX4" fmla="*/ 1421589 w 2696034"/>
                  <a:gd name="connsiteY4" fmla="*/ 519831 h 545559"/>
                  <a:gd name="connsiteX5" fmla="*/ 89994 w 2696034"/>
                  <a:gd name="connsiteY5" fmla="*/ 405531 h 545559"/>
                  <a:gd name="connsiteX0" fmla="*/ 122874 w 2626044"/>
                  <a:gd name="connsiteY0" fmla="*/ 542691 h 566473"/>
                  <a:gd name="connsiteX1" fmla="*/ 191454 w 2626044"/>
                  <a:gd name="connsiteY1" fmla="*/ 188361 h 566473"/>
                  <a:gd name="connsiteX2" fmla="*/ 1328739 w 2626044"/>
                  <a:gd name="connsiteY2" fmla="*/ 5481 h 566473"/>
                  <a:gd name="connsiteX3" fmla="*/ 2626044 w 2626044"/>
                  <a:gd name="connsiteY3" fmla="*/ 405531 h 566473"/>
                  <a:gd name="connsiteX4" fmla="*/ 1351599 w 2626044"/>
                  <a:gd name="connsiteY4" fmla="*/ 519831 h 566473"/>
                  <a:gd name="connsiteX5" fmla="*/ 122874 w 2626044"/>
                  <a:gd name="connsiteY5" fmla="*/ 542691 h 566473"/>
                  <a:gd name="connsiteX0" fmla="*/ 116529 w 2619699"/>
                  <a:gd name="connsiteY0" fmla="*/ 542691 h 552731"/>
                  <a:gd name="connsiteX1" fmla="*/ 185109 w 2619699"/>
                  <a:gd name="connsiteY1" fmla="*/ 188361 h 552731"/>
                  <a:gd name="connsiteX2" fmla="*/ 1322394 w 2619699"/>
                  <a:gd name="connsiteY2" fmla="*/ 5481 h 552731"/>
                  <a:gd name="connsiteX3" fmla="*/ 2619699 w 2619699"/>
                  <a:gd name="connsiteY3" fmla="*/ 405531 h 552731"/>
                  <a:gd name="connsiteX4" fmla="*/ 1253814 w 2619699"/>
                  <a:gd name="connsiteY4" fmla="*/ 451251 h 552731"/>
                  <a:gd name="connsiteX5" fmla="*/ 116529 w 2619699"/>
                  <a:gd name="connsiteY5" fmla="*/ 542691 h 552731"/>
                  <a:gd name="connsiteX0" fmla="*/ 116529 w 2727813"/>
                  <a:gd name="connsiteY0" fmla="*/ 538166 h 548206"/>
                  <a:gd name="connsiteX1" fmla="*/ 185109 w 2727813"/>
                  <a:gd name="connsiteY1" fmla="*/ 183836 h 548206"/>
                  <a:gd name="connsiteX2" fmla="*/ 1322394 w 2727813"/>
                  <a:gd name="connsiteY2" fmla="*/ 956 h 548206"/>
                  <a:gd name="connsiteX3" fmla="*/ 2493970 w 2727813"/>
                  <a:gd name="connsiteY3" fmla="*/ 263847 h 548206"/>
                  <a:gd name="connsiteX4" fmla="*/ 2619699 w 2727813"/>
                  <a:gd name="connsiteY4" fmla="*/ 401006 h 548206"/>
                  <a:gd name="connsiteX5" fmla="*/ 1253814 w 2727813"/>
                  <a:gd name="connsiteY5" fmla="*/ 446726 h 548206"/>
                  <a:gd name="connsiteX6" fmla="*/ 116529 w 2727813"/>
                  <a:gd name="connsiteY6" fmla="*/ 538166 h 548206"/>
                  <a:gd name="connsiteX0" fmla="*/ 116529 w 2652580"/>
                  <a:gd name="connsiteY0" fmla="*/ 538166 h 547197"/>
                  <a:gd name="connsiteX1" fmla="*/ 185109 w 2652580"/>
                  <a:gd name="connsiteY1" fmla="*/ 183836 h 547197"/>
                  <a:gd name="connsiteX2" fmla="*/ 1322394 w 2652580"/>
                  <a:gd name="connsiteY2" fmla="*/ 956 h 547197"/>
                  <a:gd name="connsiteX3" fmla="*/ 2493970 w 2652580"/>
                  <a:gd name="connsiteY3" fmla="*/ 263847 h 547197"/>
                  <a:gd name="connsiteX4" fmla="*/ 2493969 w 2652580"/>
                  <a:gd name="connsiteY4" fmla="*/ 503876 h 547197"/>
                  <a:gd name="connsiteX5" fmla="*/ 1253814 w 2652580"/>
                  <a:gd name="connsiteY5" fmla="*/ 446726 h 547197"/>
                  <a:gd name="connsiteX6" fmla="*/ 116529 w 2652580"/>
                  <a:gd name="connsiteY6" fmla="*/ 538166 h 547197"/>
                  <a:gd name="connsiteX0" fmla="*/ 116529 w 2607342"/>
                  <a:gd name="connsiteY0" fmla="*/ 538166 h 587741"/>
                  <a:gd name="connsiteX1" fmla="*/ 185109 w 2607342"/>
                  <a:gd name="connsiteY1" fmla="*/ 183836 h 587741"/>
                  <a:gd name="connsiteX2" fmla="*/ 1322394 w 2607342"/>
                  <a:gd name="connsiteY2" fmla="*/ 956 h 587741"/>
                  <a:gd name="connsiteX3" fmla="*/ 2493970 w 2607342"/>
                  <a:gd name="connsiteY3" fmla="*/ 263847 h 587741"/>
                  <a:gd name="connsiteX4" fmla="*/ 2379669 w 2607342"/>
                  <a:gd name="connsiteY4" fmla="*/ 583886 h 587741"/>
                  <a:gd name="connsiteX5" fmla="*/ 1253814 w 2607342"/>
                  <a:gd name="connsiteY5" fmla="*/ 446726 h 587741"/>
                  <a:gd name="connsiteX6" fmla="*/ 116529 w 2607342"/>
                  <a:gd name="connsiteY6" fmla="*/ 538166 h 587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07342" h="587741">
                    <a:moveTo>
                      <a:pt x="116529" y="538166"/>
                    </a:moveTo>
                    <a:cubicBezTo>
                      <a:pt x="-61588" y="494351"/>
                      <a:pt x="-33013" y="250511"/>
                      <a:pt x="185109" y="183836"/>
                    </a:cubicBezTo>
                    <a:cubicBezTo>
                      <a:pt x="403231" y="117161"/>
                      <a:pt x="937584" y="-12379"/>
                      <a:pt x="1322394" y="956"/>
                    </a:cubicBezTo>
                    <a:cubicBezTo>
                      <a:pt x="1707204" y="14291"/>
                      <a:pt x="2277753" y="197172"/>
                      <a:pt x="2493970" y="263847"/>
                    </a:cubicBezTo>
                    <a:cubicBezTo>
                      <a:pt x="2710187" y="330522"/>
                      <a:pt x="2586362" y="553406"/>
                      <a:pt x="2379669" y="583886"/>
                    </a:cubicBezTo>
                    <a:cubicBezTo>
                      <a:pt x="2172976" y="614366"/>
                      <a:pt x="1631004" y="454346"/>
                      <a:pt x="1253814" y="446726"/>
                    </a:cubicBezTo>
                    <a:cubicBezTo>
                      <a:pt x="876624" y="439106"/>
                      <a:pt x="294646" y="581981"/>
                      <a:pt x="116529" y="538166"/>
                    </a:cubicBezTo>
                    <a:close/>
                  </a:path>
                </a:pathLst>
              </a:custGeom>
              <a:solidFill>
                <a:srgbClr val="4472C4"/>
              </a:solidFill>
              <a:ln w="12700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D749A812-AC53-425B-A6B3-9E3EEE821013}"/>
                  </a:ext>
                </a:extLst>
              </p:cNvPr>
              <p:cNvCxnSpPr>
                <a:cxnSpLocks/>
              </p:cNvCxnSpPr>
              <p:nvPr/>
            </p:nvCxnSpPr>
            <p:spPr>
              <a:xfrm rot="300000">
                <a:off x="9042762" y="2298975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D31E07B4-0CFD-4916-A7FA-F49CCE62E5AD}"/>
                  </a:ext>
                </a:extLst>
              </p:cNvPr>
              <p:cNvCxnSpPr>
                <a:cxnSpLocks/>
              </p:cNvCxnSpPr>
              <p:nvPr/>
            </p:nvCxnSpPr>
            <p:spPr>
              <a:xfrm rot="720000">
                <a:off x="9172695" y="2249384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BC50C659-A3DF-41EC-A16B-DB2C48D83328}"/>
                  </a:ext>
                </a:extLst>
              </p:cNvPr>
              <p:cNvCxnSpPr>
                <a:cxnSpLocks/>
              </p:cNvCxnSpPr>
              <p:nvPr/>
            </p:nvCxnSpPr>
            <p:spPr>
              <a:xfrm rot="1020000">
                <a:off x="9302703" y="2216463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F433E79C-83F7-407C-B8C1-08F3AD7E863B}"/>
                  </a:ext>
                </a:extLst>
              </p:cNvPr>
              <p:cNvCxnSpPr>
                <a:cxnSpLocks/>
              </p:cNvCxnSpPr>
              <p:nvPr/>
            </p:nvCxnSpPr>
            <p:spPr>
              <a:xfrm rot="960000">
                <a:off x="9449378" y="2186820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76DCA51-4106-4E79-8128-3D70F6749D69}"/>
                  </a:ext>
                </a:extLst>
              </p:cNvPr>
              <p:cNvCxnSpPr>
                <a:cxnSpLocks/>
              </p:cNvCxnSpPr>
              <p:nvPr/>
            </p:nvCxnSpPr>
            <p:spPr>
              <a:xfrm rot="1740000">
                <a:off x="9579694" y="2170743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A2619204-24E6-40D8-9C74-F2E181A037EA}"/>
                  </a:ext>
                </a:extLst>
              </p:cNvPr>
              <p:cNvCxnSpPr>
                <a:cxnSpLocks/>
              </p:cNvCxnSpPr>
              <p:nvPr/>
            </p:nvCxnSpPr>
            <p:spPr>
              <a:xfrm rot="1980000">
                <a:off x="9729306" y="2179677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D64B0F02-6163-4D14-AA0C-FA0626045701}"/>
                  </a:ext>
                </a:extLst>
              </p:cNvPr>
              <p:cNvCxnSpPr>
                <a:cxnSpLocks/>
              </p:cNvCxnSpPr>
              <p:nvPr/>
            </p:nvCxnSpPr>
            <p:spPr>
              <a:xfrm rot="2280000">
                <a:off x="9844358" y="2206939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3DD2274B-1719-459F-9A72-15B84B77CF8B}"/>
                  </a:ext>
                </a:extLst>
              </p:cNvPr>
              <p:cNvCxnSpPr>
                <a:cxnSpLocks/>
              </p:cNvCxnSpPr>
              <p:nvPr/>
            </p:nvCxnSpPr>
            <p:spPr>
              <a:xfrm rot="-600000">
                <a:off x="8925052" y="2361128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08926ED1-7799-4DF6-8798-367E7F1D0EB1}"/>
                  </a:ext>
                </a:extLst>
              </p:cNvPr>
              <p:cNvCxnSpPr>
                <a:cxnSpLocks/>
              </p:cNvCxnSpPr>
              <p:nvPr/>
            </p:nvCxnSpPr>
            <p:spPr>
              <a:xfrm rot="-1920000">
                <a:off x="8843628" y="2445477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C67A58B6-4618-4A95-AD52-D32165A44568}"/>
                  </a:ext>
                </a:extLst>
              </p:cNvPr>
              <p:cNvCxnSpPr>
                <a:cxnSpLocks/>
              </p:cNvCxnSpPr>
              <p:nvPr/>
            </p:nvCxnSpPr>
            <p:spPr>
              <a:xfrm rot="-3240000">
                <a:off x="8808223" y="2561267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7F42799B-074A-43FE-B4FE-94CA97D7718D}"/>
                  </a:ext>
                </a:extLst>
              </p:cNvPr>
              <p:cNvCxnSpPr>
                <a:cxnSpLocks/>
              </p:cNvCxnSpPr>
              <p:nvPr/>
            </p:nvCxnSpPr>
            <p:spPr>
              <a:xfrm rot="4680000">
                <a:off x="8831715" y="2692904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B9813D2F-91AA-4E78-B547-987A3F85A994}"/>
                  </a:ext>
                </a:extLst>
              </p:cNvPr>
              <p:cNvCxnSpPr>
                <a:cxnSpLocks/>
              </p:cNvCxnSpPr>
              <p:nvPr/>
            </p:nvCxnSpPr>
            <p:spPr>
              <a:xfrm rot="3660000">
                <a:off x="8933574" y="2778911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F703A324-B769-4776-B523-AD4CCD5F9BC1}"/>
                  </a:ext>
                </a:extLst>
              </p:cNvPr>
              <p:cNvCxnSpPr>
                <a:cxnSpLocks/>
              </p:cNvCxnSpPr>
              <p:nvPr/>
            </p:nvCxnSpPr>
            <p:spPr>
              <a:xfrm rot="2100000">
                <a:off x="9073988" y="2777897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9E490070-9831-4953-8EE1-282F24E4E4E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">
                <a:off x="9216381" y="2750615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FCCCBFBB-758D-4E80-8DF5-38D835BE0192}"/>
                  </a:ext>
                </a:extLst>
              </p:cNvPr>
              <p:cNvCxnSpPr>
                <a:cxnSpLocks/>
              </p:cNvCxnSpPr>
              <p:nvPr/>
            </p:nvCxnSpPr>
            <p:spPr>
              <a:xfrm rot="1320000">
                <a:off x="9348576" y="2721433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9A8DF9B6-37E7-431B-95A6-AC425039ABDA}"/>
                  </a:ext>
                </a:extLst>
              </p:cNvPr>
              <p:cNvCxnSpPr>
                <a:cxnSpLocks/>
              </p:cNvCxnSpPr>
              <p:nvPr/>
            </p:nvCxnSpPr>
            <p:spPr>
              <a:xfrm rot="1560000">
                <a:off x="9499725" y="2703932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E3B68EE4-9856-455F-8E28-98D2BCBB0A92}"/>
                  </a:ext>
                </a:extLst>
              </p:cNvPr>
              <p:cNvCxnSpPr>
                <a:cxnSpLocks/>
              </p:cNvCxnSpPr>
              <p:nvPr/>
            </p:nvCxnSpPr>
            <p:spPr>
              <a:xfrm rot="1920000">
                <a:off x="9630401" y="2692904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822746C-0F11-4844-B207-A6D1052633D7}"/>
                  </a:ext>
                </a:extLst>
              </p:cNvPr>
              <p:cNvCxnSpPr>
                <a:cxnSpLocks/>
              </p:cNvCxnSpPr>
              <p:nvPr/>
            </p:nvCxnSpPr>
            <p:spPr>
              <a:xfrm rot="2580000">
                <a:off x="9775355" y="2716862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9C0FAD8D-3D11-43BD-8645-F53EB4E45FF1}"/>
                  </a:ext>
                </a:extLst>
              </p:cNvPr>
              <p:cNvCxnSpPr>
                <a:cxnSpLocks/>
              </p:cNvCxnSpPr>
              <p:nvPr/>
            </p:nvCxnSpPr>
            <p:spPr>
              <a:xfrm rot="2940000">
                <a:off x="9917952" y="2755892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4BC10B97-4607-4BFC-BB5E-3FA93A90123B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10045706" y="2790049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F7363522-4677-4773-8634-5D44BA1A0144}"/>
                  </a:ext>
                </a:extLst>
              </p:cNvPr>
              <p:cNvCxnSpPr>
                <a:cxnSpLocks/>
              </p:cNvCxnSpPr>
              <p:nvPr/>
            </p:nvCxnSpPr>
            <p:spPr>
              <a:xfrm rot="2880000">
                <a:off x="10181250" y="2821253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B29981C-5D32-4E0A-9923-E7463D9687C3}"/>
                  </a:ext>
                </a:extLst>
              </p:cNvPr>
              <p:cNvCxnSpPr>
                <a:cxnSpLocks/>
              </p:cNvCxnSpPr>
              <p:nvPr/>
            </p:nvCxnSpPr>
            <p:spPr>
              <a:xfrm rot="1680000">
                <a:off x="10307368" y="2815944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A41DDD89-F71C-474E-B0EB-0F75D6EC5C69}"/>
                  </a:ext>
                </a:extLst>
              </p:cNvPr>
              <p:cNvCxnSpPr>
                <a:cxnSpLocks/>
              </p:cNvCxnSpPr>
              <p:nvPr/>
            </p:nvCxnSpPr>
            <p:spPr>
              <a:xfrm rot="2820000">
                <a:off x="9961191" y="2243942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5B776CD5-7417-41E5-BFDD-B73878059EE6}"/>
                  </a:ext>
                </a:extLst>
              </p:cNvPr>
              <p:cNvCxnSpPr>
                <a:cxnSpLocks/>
              </p:cNvCxnSpPr>
              <p:nvPr/>
            </p:nvCxnSpPr>
            <p:spPr>
              <a:xfrm rot="3060000">
                <a:off x="10075888" y="2291832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C94CB3BB-C10A-4072-A4BB-49A94E31EB33}"/>
                  </a:ext>
                </a:extLst>
              </p:cNvPr>
              <p:cNvCxnSpPr>
                <a:cxnSpLocks/>
              </p:cNvCxnSpPr>
              <p:nvPr/>
            </p:nvCxnSpPr>
            <p:spPr>
              <a:xfrm rot="2940000">
                <a:off x="10183789" y="2335370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348E0AAB-2D25-4214-8E30-3376DD250877}"/>
                  </a:ext>
                </a:extLst>
              </p:cNvPr>
              <p:cNvCxnSpPr>
                <a:cxnSpLocks/>
              </p:cNvCxnSpPr>
              <p:nvPr/>
            </p:nvCxnSpPr>
            <p:spPr>
              <a:xfrm rot="2820000">
                <a:off x="10282586" y="2383467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C06859D5-D1F3-4E65-8E33-8F9E6B5FB87C}"/>
                  </a:ext>
                </a:extLst>
              </p:cNvPr>
              <p:cNvCxnSpPr>
                <a:cxnSpLocks/>
              </p:cNvCxnSpPr>
              <p:nvPr/>
            </p:nvCxnSpPr>
            <p:spPr>
              <a:xfrm rot="3780000">
                <a:off x="10376859" y="2432777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A9CF581F-ED97-4D1F-8655-553713E080B1}"/>
                  </a:ext>
                </a:extLst>
              </p:cNvPr>
              <p:cNvCxnSpPr>
                <a:cxnSpLocks/>
              </p:cNvCxnSpPr>
              <p:nvPr/>
            </p:nvCxnSpPr>
            <p:spPr>
              <a:xfrm rot="4860000">
                <a:off x="10448547" y="2506828"/>
                <a:ext cx="49576" cy="9144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E5681C8-6288-41AF-9B55-B33819BD0C0A}"/>
                  </a:ext>
                </a:extLst>
              </p:cNvPr>
              <p:cNvSpPr/>
              <p:nvPr/>
            </p:nvSpPr>
            <p:spPr>
              <a:xfrm>
                <a:off x="10418185" y="2712239"/>
                <a:ext cx="785237" cy="65057"/>
              </a:xfrm>
              <a:custGeom>
                <a:avLst/>
                <a:gdLst>
                  <a:gd name="connsiteX0" fmla="*/ 0 w 746234"/>
                  <a:gd name="connsiteY0" fmla="*/ 0 h 147145"/>
                  <a:gd name="connsiteX1" fmla="*/ 31531 w 746234"/>
                  <a:gd name="connsiteY1" fmla="*/ 42042 h 147145"/>
                  <a:gd name="connsiteX2" fmla="*/ 157655 w 746234"/>
                  <a:gd name="connsiteY2" fmla="*/ 115614 h 147145"/>
                  <a:gd name="connsiteX3" fmla="*/ 409903 w 746234"/>
                  <a:gd name="connsiteY3" fmla="*/ 21021 h 147145"/>
                  <a:gd name="connsiteX4" fmla="*/ 672662 w 746234"/>
                  <a:gd name="connsiteY4" fmla="*/ 73573 h 147145"/>
                  <a:gd name="connsiteX5" fmla="*/ 746234 w 746234"/>
                  <a:gd name="connsiteY5" fmla="*/ 147145 h 147145"/>
                  <a:gd name="connsiteX0" fmla="*/ 0 w 746234"/>
                  <a:gd name="connsiteY0" fmla="*/ 0 h 147145"/>
                  <a:gd name="connsiteX1" fmla="*/ 87869 w 746234"/>
                  <a:gd name="connsiteY1" fmla="*/ 63710 h 147145"/>
                  <a:gd name="connsiteX2" fmla="*/ 157655 w 746234"/>
                  <a:gd name="connsiteY2" fmla="*/ 115614 h 147145"/>
                  <a:gd name="connsiteX3" fmla="*/ 409903 w 746234"/>
                  <a:gd name="connsiteY3" fmla="*/ 21021 h 147145"/>
                  <a:gd name="connsiteX4" fmla="*/ 672662 w 746234"/>
                  <a:gd name="connsiteY4" fmla="*/ 73573 h 147145"/>
                  <a:gd name="connsiteX5" fmla="*/ 746234 w 746234"/>
                  <a:gd name="connsiteY5" fmla="*/ 147145 h 147145"/>
                  <a:gd name="connsiteX0" fmla="*/ 0 w 746234"/>
                  <a:gd name="connsiteY0" fmla="*/ 0 h 147145"/>
                  <a:gd name="connsiteX1" fmla="*/ 87869 w 746234"/>
                  <a:gd name="connsiteY1" fmla="*/ 63710 h 147145"/>
                  <a:gd name="connsiteX2" fmla="*/ 196657 w 746234"/>
                  <a:gd name="connsiteY2" fmla="*/ 59277 h 147145"/>
                  <a:gd name="connsiteX3" fmla="*/ 409903 w 746234"/>
                  <a:gd name="connsiteY3" fmla="*/ 21021 h 147145"/>
                  <a:gd name="connsiteX4" fmla="*/ 672662 w 746234"/>
                  <a:gd name="connsiteY4" fmla="*/ 73573 h 147145"/>
                  <a:gd name="connsiteX5" fmla="*/ 746234 w 746234"/>
                  <a:gd name="connsiteY5" fmla="*/ 147145 h 147145"/>
                  <a:gd name="connsiteX0" fmla="*/ 0 w 746234"/>
                  <a:gd name="connsiteY0" fmla="*/ 0 h 147145"/>
                  <a:gd name="connsiteX1" fmla="*/ 87869 w 746234"/>
                  <a:gd name="connsiteY1" fmla="*/ 63710 h 147145"/>
                  <a:gd name="connsiteX2" fmla="*/ 261662 w 746234"/>
                  <a:gd name="connsiteY2" fmla="*/ 41942 h 147145"/>
                  <a:gd name="connsiteX3" fmla="*/ 409903 w 746234"/>
                  <a:gd name="connsiteY3" fmla="*/ 21021 h 147145"/>
                  <a:gd name="connsiteX4" fmla="*/ 672662 w 746234"/>
                  <a:gd name="connsiteY4" fmla="*/ 73573 h 147145"/>
                  <a:gd name="connsiteX5" fmla="*/ 746234 w 746234"/>
                  <a:gd name="connsiteY5" fmla="*/ 147145 h 147145"/>
                  <a:gd name="connsiteX0" fmla="*/ 0 w 746234"/>
                  <a:gd name="connsiteY0" fmla="*/ 0 h 147145"/>
                  <a:gd name="connsiteX1" fmla="*/ 87869 w 746234"/>
                  <a:gd name="connsiteY1" fmla="*/ 63710 h 147145"/>
                  <a:gd name="connsiteX2" fmla="*/ 261662 w 746234"/>
                  <a:gd name="connsiteY2" fmla="*/ 41942 h 147145"/>
                  <a:gd name="connsiteX3" fmla="*/ 409903 w 746234"/>
                  <a:gd name="connsiteY3" fmla="*/ 38356 h 147145"/>
                  <a:gd name="connsiteX4" fmla="*/ 672662 w 746234"/>
                  <a:gd name="connsiteY4" fmla="*/ 73573 h 147145"/>
                  <a:gd name="connsiteX5" fmla="*/ 746234 w 746234"/>
                  <a:gd name="connsiteY5" fmla="*/ 147145 h 147145"/>
                  <a:gd name="connsiteX0" fmla="*/ 0 w 746234"/>
                  <a:gd name="connsiteY0" fmla="*/ 0 h 147145"/>
                  <a:gd name="connsiteX1" fmla="*/ 87869 w 746234"/>
                  <a:gd name="connsiteY1" fmla="*/ 63710 h 147145"/>
                  <a:gd name="connsiteX2" fmla="*/ 261662 w 746234"/>
                  <a:gd name="connsiteY2" fmla="*/ 41942 h 147145"/>
                  <a:gd name="connsiteX3" fmla="*/ 409903 w 746234"/>
                  <a:gd name="connsiteY3" fmla="*/ 38356 h 147145"/>
                  <a:gd name="connsiteX4" fmla="*/ 642326 w 746234"/>
                  <a:gd name="connsiteY4" fmla="*/ 77907 h 147145"/>
                  <a:gd name="connsiteX5" fmla="*/ 746234 w 746234"/>
                  <a:gd name="connsiteY5" fmla="*/ 147145 h 147145"/>
                  <a:gd name="connsiteX0" fmla="*/ 0 w 763569"/>
                  <a:gd name="connsiteY0" fmla="*/ 0 h 125477"/>
                  <a:gd name="connsiteX1" fmla="*/ 87869 w 763569"/>
                  <a:gd name="connsiteY1" fmla="*/ 63710 h 125477"/>
                  <a:gd name="connsiteX2" fmla="*/ 261662 w 763569"/>
                  <a:gd name="connsiteY2" fmla="*/ 41942 h 125477"/>
                  <a:gd name="connsiteX3" fmla="*/ 409903 w 763569"/>
                  <a:gd name="connsiteY3" fmla="*/ 38356 h 125477"/>
                  <a:gd name="connsiteX4" fmla="*/ 642326 w 763569"/>
                  <a:gd name="connsiteY4" fmla="*/ 77907 h 125477"/>
                  <a:gd name="connsiteX5" fmla="*/ 763569 w 763569"/>
                  <a:gd name="connsiteY5" fmla="*/ 125477 h 125477"/>
                  <a:gd name="connsiteX0" fmla="*/ 0 w 785237"/>
                  <a:gd name="connsiteY0" fmla="*/ 0 h 90807"/>
                  <a:gd name="connsiteX1" fmla="*/ 87869 w 785237"/>
                  <a:gd name="connsiteY1" fmla="*/ 63710 h 90807"/>
                  <a:gd name="connsiteX2" fmla="*/ 261662 w 785237"/>
                  <a:gd name="connsiteY2" fmla="*/ 41942 h 90807"/>
                  <a:gd name="connsiteX3" fmla="*/ 409903 w 785237"/>
                  <a:gd name="connsiteY3" fmla="*/ 38356 h 90807"/>
                  <a:gd name="connsiteX4" fmla="*/ 642326 w 785237"/>
                  <a:gd name="connsiteY4" fmla="*/ 77907 h 90807"/>
                  <a:gd name="connsiteX5" fmla="*/ 785237 w 785237"/>
                  <a:gd name="connsiteY5" fmla="*/ 90807 h 90807"/>
                  <a:gd name="connsiteX0" fmla="*/ 0 w 785237"/>
                  <a:gd name="connsiteY0" fmla="*/ 0 h 90807"/>
                  <a:gd name="connsiteX1" fmla="*/ 87869 w 785237"/>
                  <a:gd name="connsiteY1" fmla="*/ 63710 h 90807"/>
                  <a:gd name="connsiteX2" fmla="*/ 261662 w 785237"/>
                  <a:gd name="connsiteY2" fmla="*/ 41942 h 90807"/>
                  <a:gd name="connsiteX3" fmla="*/ 409903 w 785237"/>
                  <a:gd name="connsiteY3" fmla="*/ 38356 h 90807"/>
                  <a:gd name="connsiteX4" fmla="*/ 642326 w 785237"/>
                  <a:gd name="connsiteY4" fmla="*/ 60572 h 90807"/>
                  <a:gd name="connsiteX5" fmla="*/ 785237 w 785237"/>
                  <a:gd name="connsiteY5" fmla="*/ 90807 h 90807"/>
                  <a:gd name="connsiteX0" fmla="*/ 0 w 785237"/>
                  <a:gd name="connsiteY0" fmla="*/ 0 h 64955"/>
                  <a:gd name="connsiteX1" fmla="*/ 87869 w 785237"/>
                  <a:gd name="connsiteY1" fmla="*/ 63710 h 64955"/>
                  <a:gd name="connsiteX2" fmla="*/ 261662 w 785237"/>
                  <a:gd name="connsiteY2" fmla="*/ 41942 h 64955"/>
                  <a:gd name="connsiteX3" fmla="*/ 409903 w 785237"/>
                  <a:gd name="connsiteY3" fmla="*/ 38356 h 64955"/>
                  <a:gd name="connsiteX4" fmla="*/ 642326 w 785237"/>
                  <a:gd name="connsiteY4" fmla="*/ 60572 h 64955"/>
                  <a:gd name="connsiteX5" fmla="*/ 785237 w 785237"/>
                  <a:gd name="connsiteY5" fmla="*/ 64805 h 64955"/>
                  <a:gd name="connsiteX0" fmla="*/ 0 w 785237"/>
                  <a:gd name="connsiteY0" fmla="*/ 0 h 65057"/>
                  <a:gd name="connsiteX1" fmla="*/ 87869 w 785237"/>
                  <a:gd name="connsiteY1" fmla="*/ 63710 h 65057"/>
                  <a:gd name="connsiteX2" fmla="*/ 261662 w 785237"/>
                  <a:gd name="connsiteY2" fmla="*/ 41942 h 65057"/>
                  <a:gd name="connsiteX3" fmla="*/ 409903 w 785237"/>
                  <a:gd name="connsiteY3" fmla="*/ 24068 h 65057"/>
                  <a:gd name="connsiteX4" fmla="*/ 642326 w 785237"/>
                  <a:gd name="connsiteY4" fmla="*/ 60572 h 65057"/>
                  <a:gd name="connsiteX5" fmla="*/ 785237 w 785237"/>
                  <a:gd name="connsiteY5" fmla="*/ 64805 h 65057"/>
                  <a:gd name="connsiteX0" fmla="*/ 0 w 785237"/>
                  <a:gd name="connsiteY0" fmla="*/ 0 h 65057"/>
                  <a:gd name="connsiteX1" fmla="*/ 87869 w 785237"/>
                  <a:gd name="connsiteY1" fmla="*/ 63710 h 65057"/>
                  <a:gd name="connsiteX2" fmla="*/ 261662 w 785237"/>
                  <a:gd name="connsiteY2" fmla="*/ 41942 h 65057"/>
                  <a:gd name="connsiteX3" fmla="*/ 409903 w 785237"/>
                  <a:gd name="connsiteY3" fmla="*/ 24068 h 65057"/>
                  <a:gd name="connsiteX4" fmla="*/ 642326 w 785237"/>
                  <a:gd name="connsiteY4" fmla="*/ 46284 h 65057"/>
                  <a:gd name="connsiteX5" fmla="*/ 785237 w 785237"/>
                  <a:gd name="connsiteY5" fmla="*/ 64805 h 6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237" h="65057">
                    <a:moveTo>
                      <a:pt x="0" y="0"/>
                    </a:moveTo>
                    <a:cubicBezTo>
                      <a:pt x="2627" y="11386"/>
                      <a:pt x="44259" y="56720"/>
                      <a:pt x="87869" y="63710"/>
                    </a:cubicBezTo>
                    <a:cubicBezTo>
                      <a:pt x="131479" y="70700"/>
                      <a:pt x="207990" y="48549"/>
                      <a:pt x="261662" y="41942"/>
                    </a:cubicBezTo>
                    <a:cubicBezTo>
                      <a:pt x="315334" y="35335"/>
                      <a:pt x="346459" y="23344"/>
                      <a:pt x="409903" y="24068"/>
                    </a:cubicBezTo>
                    <a:cubicBezTo>
                      <a:pt x="473347" y="24792"/>
                      <a:pt x="579770" y="39494"/>
                      <a:pt x="642326" y="46284"/>
                    </a:cubicBezTo>
                    <a:cubicBezTo>
                      <a:pt x="704882" y="53074"/>
                      <a:pt x="776478" y="38529"/>
                      <a:pt x="785237" y="64805"/>
                    </a:cubicBezTo>
                  </a:path>
                </a:pathLst>
              </a:custGeom>
              <a:noFill/>
              <a:ln w="15875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CFF746F8-8AB6-46AE-94B5-930213C1951A}"/>
                  </a:ext>
                </a:extLst>
              </p:cNvPr>
              <p:cNvSpPr/>
              <p:nvPr/>
            </p:nvSpPr>
            <p:spPr>
              <a:xfrm flipV="1">
                <a:off x="10418185" y="2558802"/>
                <a:ext cx="746234" cy="147145"/>
              </a:xfrm>
              <a:custGeom>
                <a:avLst/>
                <a:gdLst>
                  <a:gd name="connsiteX0" fmla="*/ 0 w 746234"/>
                  <a:gd name="connsiteY0" fmla="*/ 0 h 147145"/>
                  <a:gd name="connsiteX1" fmla="*/ 31531 w 746234"/>
                  <a:gd name="connsiteY1" fmla="*/ 42042 h 147145"/>
                  <a:gd name="connsiteX2" fmla="*/ 157655 w 746234"/>
                  <a:gd name="connsiteY2" fmla="*/ 115614 h 147145"/>
                  <a:gd name="connsiteX3" fmla="*/ 409903 w 746234"/>
                  <a:gd name="connsiteY3" fmla="*/ 21021 h 147145"/>
                  <a:gd name="connsiteX4" fmla="*/ 672662 w 746234"/>
                  <a:gd name="connsiteY4" fmla="*/ 73573 h 147145"/>
                  <a:gd name="connsiteX5" fmla="*/ 746234 w 746234"/>
                  <a:gd name="connsiteY5" fmla="*/ 147145 h 14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234" h="147145">
                    <a:moveTo>
                      <a:pt x="0" y="0"/>
                    </a:moveTo>
                    <a:cubicBezTo>
                      <a:pt x="2627" y="11386"/>
                      <a:pt x="5255" y="22773"/>
                      <a:pt x="31531" y="42042"/>
                    </a:cubicBezTo>
                    <a:cubicBezTo>
                      <a:pt x="57807" y="61311"/>
                      <a:pt x="94593" y="119117"/>
                      <a:pt x="157655" y="115614"/>
                    </a:cubicBezTo>
                    <a:cubicBezTo>
                      <a:pt x="220717" y="112111"/>
                      <a:pt x="324068" y="28028"/>
                      <a:pt x="409903" y="21021"/>
                    </a:cubicBezTo>
                    <a:cubicBezTo>
                      <a:pt x="495738" y="14014"/>
                      <a:pt x="616607" y="52552"/>
                      <a:pt x="672662" y="73573"/>
                    </a:cubicBezTo>
                    <a:cubicBezTo>
                      <a:pt x="728717" y="94594"/>
                      <a:pt x="737475" y="120869"/>
                      <a:pt x="746234" y="147145"/>
                    </a:cubicBezTo>
                  </a:path>
                </a:pathLst>
              </a:custGeom>
              <a:noFill/>
              <a:ln w="15875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17A03EFD-6614-483F-8C28-4B7462FFCB71}"/>
                  </a:ext>
                </a:extLst>
              </p:cNvPr>
              <p:cNvSpPr/>
              <p:nvPr/>
            </p:nvSpPr>
            <p:spPr>
              <a:xfrm flipH="1" flipV="1">
                <a:off x="10385457" y="2761323"/>
                <a:ext cx="746234" cy="147145"/>
              </a:xfrm>
              <a:custGeom>
                <a:avLst/>
                <a:gdLst>
                  <a:gd name="connsiteX0" fmla="*/ 0 w 746234"/>
                  <a:gd name="connsiteY0" fmla="*/ 0 h 147145"/>
                  <a:gd name="connsiteX1" fmla="*/ 31531 w 746234"/>
                  <a:gd name="connsiteY1" fmla="*/ 42042 h 147145"/>
                  <a:gd name="connsiteX2" fmla="*/ 157655 w 746234"/>
                  <a:gd name="connsiteY2" fmla="*/ 115614 h 147145"/>
                  <a:gd name="connsiteX3" fmla="*/ 409903 w 746234"/>
                  <a:gd name="connsiteY3" fmla="*/ 21021 h 147145"/>
                  <a:gd name="connsiteX4" fmla="*/ 672662 w 746234"/>
                  <a:gd name="connsiteY4" fmla="*/ 73573 h 147145"/>
                  <a:gd name="connsiteX5" fmla="*/ 746234 w 746234"/>
                  <a:gd name="connsiteY5" fmla="*/ 147145 h 14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234" h="147145">
                    <a:moveTo>
                      <a:pt x="0" y="0"/>
                    </a:moveTo>
                    <a:cubicBezTo>
                      <a:pt x="2627" y="11386"/>
                      <a:pt x="5255" y="22773"/>
                      <a:pt x="31531" y="42042"/>
                    </a:cubicBezTo>
                    <a:cubicBezTo>
                      <a:pt x="57807" y="61311"/>
                      <a:pt x="94593" y="119117"/>
                      <a:pt x="157655" y="115614"/>
                    </a:cubicBezTo>
                    <a:cubicBezTo>
                      <a:pt x="220717" y="112111"/>
                      <a:pt x="324068" y="28028"/>
                      <a:pt x="409903" y="21021"/>
                    </a:cubicBezTo>
                    <a:cubicBezTo>
                      <a:pt x="495738" y="14014"/>
                      <a:pt x="616607" y="52552"/>
                      <a:pt x="672662" y="73573"/>
                    </a:cubicBezTo>
                    <a:cubicBezTo>
                      <a:pt x="728717" y="94594"/>
                      <a:pt x="737475" y="120869"/>
                      <a:pt x="746234" y="147145"/>
                    </a:cubicBezTo>
                  </a:path>
                </a:pathLst>
              </a:custGeom>
              <a:noFill/>
              <a:ln w="15875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40B04EE-E56F-4CB8-B55A-03DEBD09316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24302" y="564368"/>
              <a:ext cx="677527" cy="679315"/>
              <a:chOff x="8239442" y="3953284"/>
              <a:chExt cx="1645920" cy="1650262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ABDD07A-603D-4372-BFA2-A00C24214CE8}"/>
                  </a:ext>
                </a:extLst>
              </p:cNvPr>
              <p:cNvSpPr/>
              <p:nvPr/>
            </p:nvSpPr>
            <p:spPr>
              <a:xfrm>
                <a:off x="8605202" y="4319044"/>
                <a:ext cx="914400" cy="91440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06CF685A-7D4D-4C92-AA6E-5BA3FA093660}"/>
                  </a:ext>
                </a:extLst>
              </p:cNvPr>
              <p:cNvSpPr/>
              <p:nvPr/>
            </p:nvSpPr>
            <p:spPr>
              <a:xfrm>
                <a:off x="8802856" y="4524421"/>
                <a:ext cx="182880" cy="182880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A80C3852-1A0D-4E8B-8B06-4CB504638FA1}"/>
                  </a:ext>
                </a:extLst>
              </p:cNvPr>
              <p:cNvSpPr/>
              <p:nvPr/>
            </p:nvSpPr>
            <p:spPr>
              <a:xfrm>
                <a:off x="9276000" y="4656164"/>
                <a:ext cx="91440" cy="91440"/>
              </a:xfrm>
              <a:prstGeom prst="ellipse">
                <a:avLst/>
              </a:prstGeom>
              <a:solidFill>
                <a:srgbClr val="4472C4">
                  <a:lumMod val="40000"/>
                  <a:lumOff val="6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C15ACFF-7C6F-458A-BF61-2E6D9BB065CD}"/>
                  </a:ext>
                </a:extLst>
              </p:cNvPr>
              <p:cNvSpPr/>
              <p:nvPr/>
            </p:nvSpPr>
            <p:spPr>
              <a:xfrm>
                <a:off x="9179540" y="5039165"/>
                <a:ext cx="45720" cy="45720"/>
              </a:xfrm>
              <a:prstGeom prst="ellipse">
                <a:avLst/>
              </a:prstGeom>
              <a:solidFill>
                <a:srgbClr val="4472C4">
                  <a:lumMod val="5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2E7987D2-AF84-4D63-8804-A83AAA46831C}"/>
                  </a:ext>
                </a:extLst>
              </p:cNvPr>
              <p:cNvSpPr/>
              <p:nvPr/>
            </p:nvSpPr>
            <p:spPr>
              <a:xfrm>
                <a:off x="9072558" y="4511452"/>
                <a:ext cx="45720" cy="45720"/>
              </a:xfrm>
              <a:prstGeom prst="ellipse">
                <a:avLst/>
              </a:prstGeom>
              <a:solidFill>
                <a:srgbClr val="4472C4">
                  <a:lumMod val="5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49A7D2A-EDAC-448C-A5F0-90290614AD57}"/>
                  </a:ext>
                </a:extLst>
              </p:cNvPr>
              <p:cNvSpPr/>
              <p:nvPr/>
            </p:nvSpPr>
            <p:spPr>
              <a:xfrm>
                <a:off x="8783912" y="4878932"/>
                <a:ext cx="91440" cy="91440"/>
              </a:xfrm>
              <a:prstGeom prst="ellipse">
                <a:avLst/>
              </a:prstGeom>
              <a:solidFill>
                <a:srgbClr val="4472C4">
                  <a:lumMod val="40000"/>
                  <a:lumOff val="6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2637EE1-F8CC-4F94-BB82-5B9FEF0590E3}"/>
                  </a:ext>
                </a:extLst>
              </p:cNvPr>
              <p:cNvSpPr/>
              <p:nvPr/>
            </p:nvSpPr>
            <p:spPr>
              <a:xfrm>
                <a:off x="9026838" y="4776244"/>
                <a:ext cx="137160" cy="137160"/>
              </a:xfrm>
              <a:prstGeom prst="ellipse">
                <a:avLst/>
              </a:prstGeom>
              <a:solidFill>
                <a:srgbClr val="4472C4">
                  <a:lumMod val="75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ED9234E-B83B-4DDF-BA38-A5C4351AF4E1}"/>
                  </a:ext>
                </a:extLst>
              </p:cNvPr>
              <p:cNvSpPr/>
              <p:nvPr/>
            </p:nvSpPr>
            <p:spPr>
              <a:xfrm>
                <a:off x="8981538" y="3953284"/>
                <a:ext cx="137160" cy="137160"/>
              </a:xfrm>
              <a:prstGeom prst="ellipse">
                <a:avLst/>
              </a:prstGeom>
              <a:solidFill>
                <a:srgbClr val="4472C4">
                  <a:lumMod val="75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114E48A1-9196-46CF-8772-B41FD9F61A6B}"/>
                  </a:ext>
                </a:extLst>
              </p:cNvPr>
              <p:cNvSpPr/>
              <p:nvPr/>
            </p:nvSpPr>
            <p:spPr>
              <a:xfrm>
                <a:off x="8971551" y="5466386"/>
                <a:ext cx="137160" cy="137160"/>
              </a:xfrm>
              <a:prstGeom prst="ellipse">
                <a:avLst/>
              </a:prstGeom>
              <a:solidFill>
                <a:srgbClr val="4472C4">
                  <a:lumMod val="75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0B588919-493F-425F-AE41-641FE9193ABF}"/>
                  </a:ext>
                </a:extLst>
              </p:cNvPr>
              <p:cNvSpPr/>
              <p:nvPr/>
            </p:nvSpPr>
            <p:spPr>
              <a:xfrm>
                <a:off x="9748202" y="4707664"/>
                <a:ext cx="137160" cy="137160"/>
              </a:xfrm>
              <a:prstGeom prst="ellipse">
                <a:avLst/>
              </a:prstGeom>
              <a:solidFill>
                <a:srgbClr val="4472C4">
                  <a:lumMod val="75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21080B2-AB88-4390-B3A1-6EB92DC0CB1B}"/>
                  </a:ext>
                </a:extLst>
              </p:cNvPr>
              <p:cNvCxnSpPr/>
              <p:nvPr/>
            </p:nvCxnSpPr>
            <p:spPr>
              <a:xfrm>
                <a:off x="9046863" y="4090444"/>
                <a:ext cx="0" cy="22860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7ACBC316-58A9-462C-970D-6C75FEB0B877}"/>
                  </a:ext>
                </a:extLst>
              </p:cNvPr>
              <p:cNvCxnSpPr/>
              <p:nvPr/>
            </p:nvCxnSpPr>
            <p:spPr>
              <a:xfrm>
                <a:off x="9040131" y="5233444"/>
                <a:ext cx="0" cy="22860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E05F790-30B9-4C6D-A5C7-2D32B0AF754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9633902" y="4661944"/>
                <a:ext cx="0" cy="228600"/>
              </a:xfrm>
              <a:prstGeom prst="line">
                <a:avLst/>
              </a:prstGeom>
              <a:noFill/>
              <a:ln w="15875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9C04F0C4-5A65-40A8-A28F-1DB15DC7F5D4}"/>
                  </a:ext>
                </a:extLst>
              </p:cNvPr>
              <p:cNvGrpSpPr/>
              <p:nvPr/>
            </p:nvGrpSpPr>
            <p:grpSpPr>
              <a:xfrm flipH="1">
                <a:off x="8239442" y="4701884"/>
                <a:ext cx="365760" cy="137160"/>
                <a:chOff x="9672002" y="4860064"/>
                <a:chExt cx="365760" cy="137160"/>
              </a:xfrm>
            </p:grpSpPr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E477AD6E-9489-453D-9CA6-A4A64FA421E9}"/>
                    </a:ext>
                  </a:extLst>
                </p:cNvPr>
                <p:cNvSpPr/>
                <p:nvPr/>
              </p:nvSpPr>
              <p:spPr>
                <a:xfrm>
                  <a:off x="9900602" y="4860064"/>
                  <a:ext cx="137160" cy="137160"/>
                </a:xfrm>
                <a:prstGeom prst="ellipse">
                  <a:avLst/>
                </a:prstGeom>
                <a:solidFill>
                  <a:srgbClr val="4472C4">
                    <a:lumMod val="75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A8F267B1-01C2-4A43-BCE5-39C80CA69C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9786302" y="4814344"/>
                  <a:ext cx="0" cy="22860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rgbClr val="2F528F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507BB1BB-191B-4069-B8F4-0CB175E4A508}"/>
                  </a:ext>
                </a:extLst>
              </p:cNvPr>
              <p:cNvGrpSpPr/>
              <p:nvPr/>
            </p:nvGrpSpPr>
            <p:grpSpPr>
              <a:xfrm rot="2700000" flipH="1">
                <a:off x="8411991" y="4275579"/>
                <a:ext cx="365760" cy="137160"/>
                <a:chOff x="9672002" y="4860064"/>
                <a:chExt cx="365760" cy="137160"/>
              </a:xfrm>
            </p:grpSpPr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050F76D0-182C-454B-81D3-410BD8FA2601}"/>
                    </a:ext>
                  </a:extLst>
                </p:cNvPr>
                <p:cNvSpPr/>
                <p:nvPr/>
              </p:nvSpPr>
              <p:spPr>
                <a:xfrm>
                  <a:off x="9900602" y="4860064"/>
                  <a:ext cx="137160" cy="137160"/>
                </a:xfrm>
                <a:prstGeom prst="ellipse">
                  <a:avLst/>
                </a:prstGeom>
                <a:solidFill>
                  <a:srgbClr val="4472C4">
                    <a:lumMod val="75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64A0AD86-3780-4CF1-9A98-E36DA160FB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9786302" y="4814344"/>
                  <a:ext cx="0" cy="22860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rgbClr val="2F528F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AFA64D30-9A05-442A-B136-349D689E44B0}"/>
                  </a:ext>
                </a:extLst>
              </p:cNvPr>
              <p:cNvGrpSpPr/>
              <p:nvPr/>
            </p:nvGrpSpPr>
            <p:grpSpPr>
              <a:xfrm rot="8100000" flipH="1">
                <a:off x="9331341" y="4265063"/>
                <a:ext cx="365760" cy="137160"/>
                <a:chOff x="9672002" y="4860064"/>
                <a:chExt cx="365760" cy="137160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FA77BFA0-13C5-4F51-AEF2-B37057C118E3}"/>
                    </a:ext>
                  </a:extLst>
                </p:cNvPr>
                <p:cNvSpPr/>
                <p:nvPr/>
              </p:nvSpPr>
              <p:spPr>
                <a:xfrm>
                  <a:off x="9900602" y="4860064"/>
                  <a:ext cx="137160" cy="137160"/>
                </a:xfrm>
                <a:prstGeom prst="ellipse">
                  <a:avLst/>
                </a:prstGeom>
                <a:solidFill>
                  <a:srgbClr val="4472C4">
                    <a:lumMod val="75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E34A09EB-C515-495B-B26A-9FA8B24371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9786302" y="4814344"/>
                  <a:ext cx="0" cy="22860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rgbClr val="2F528F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74DC536E-3893-4877-A9EB-9C7DF2549449}"/>
                  </a:ext>
                </a:extLst>
              </p:cNvPr>
              <p:cNvGrpSpPr/>
              <p:nvPr/>
            </p:nvGrpSpPr>
            <p:grpSpPr>
              <a:xfrm rot="13500000" flipH="1">
                <a:off x="9327800" y="5164312"/>
                <a:ext cx="365760" cy="137160"/>
                <a:chOff x="9672002" y="4860064"/>
                <a:chExt cx="365760" cy="137160"/>
              </a:xfrm>
            </p:grpSpPr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D72FA8A6-FC59-4F64-BF03-43B40B0B3828}"/>
                    </a:ext>
                  </a:extLst>
                </p:cNvPr>
                <p:cNvSpPr/>
                <p:nvPr/>
              </p:nvSpPr>
              <p:spPr>
                <a:xfrm>
                  <a:off x="9900602" y="4860064"/>
                  <a:ext cx="137160" cy="137160"/>
                </a:xfrm>
                <a:prstGeom prst="ellipse">
                  <a:avLst/>
                </a:prstGeom>
                <a:solidFill>
                  <a:srgbClr val="4472C4">
                    <a:lumMod val="75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D4994CDE-8770-4036-A5F0-A559F69FCF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9786302" y="4814344"/>
                  <a:ext cx="0" cy="22860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rgbClr val="2F528F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66DD5DF-0AB1-4528-8CD7-EAEECA5823C4}"/>
                  </a:ext>
                </a:extLst>
              </p:cNvPr>
              <p:cNvGrpSpPr/>
              <p:nvPr/>
            </p:nvGrpSpPr>
            <p:grpSpPr>
              <a:xfrm rot="18900000" flipH="1">
                <a:off x="8423223" y="5158686"/>
                <a:ext cx="365760" cy="137160"/>
                <a:chOff x="9672002" y="4860064"/>
                <a:chExt cx="365760" cy="137160"/>
              </a:xfrm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64C6E17D-C2A9-4B76-BC64-3D68C9856517}"/>
                    </a:ext>
                  </a:extLst>
                </p:cNvPr>
                <p:cNvSpPr/>
                <p:nvPr/>
              </p:nvSpPr>
              <p:spPr>
                <a:xfrm>
                  <a:off x="9900602" y="4860064"/>
                  <a:ext cx="137160" cy="137160"/>
                </a:xfrm>
                <a:prstGeom prst="ellipse">
                  <a:avLst/>
                </a:prstGeom>
                <a:solidFill>
                  <a:srgbClr val="4472C4">
                    <a:lumMod val="75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76A780B7-94BC-4517-9A73-575822261A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9786302" y="4814344"/>
                  <a:ext cx="0" cy="22860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rgbClr val="2F528F"/>
                  </a:solidFill>
                  <a:prstDash val="solid"/>
                  <a:miter lim="800000"/>
                </a:ln>
                <a:effectLst/>
              </p:spPr>
            </p:cxnSp>
          </p:grp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AF7A3F1-0B36-4078-A264-56DCC90BE926}"/>
              </a:ext>
            </a:extLst>
          </p:cNvPr>
          <p:cNvGrpSpPr/>
          <p:nvPr/>
        </p:nvGrpSpPr>
        <p:grpSpPr>
          <a:xfrm>
            <a:off x="2655153" y="4522830"/>
            <a:ext cx="930001" cy="364118"/>
            <a:chOff x="6805867" y="4429764"/>
            <a:chExt cx="1634838" cy="640080"/>
          </a:xfrm>
        </p:grpSpPr>
        <p:sp>
          <p:nvSpPr>
            <p:cNvPr id="38" name="Hexagon 37">
              <a:extLst>
                <a:ext uri="{FF2B5EF4-FFF2-40B4-BE49-F238E27FC236}">
                  <a16:creationId xmlns:a16="http://schemas.microsoft.com/office/drawing/2014/main" id="{BC13300D-5F3F-48D7-A7D1-7CA66A05C818}"/>
                </a:ext>
              </a:extLst>
            </p:cNvPr>
            <p:cNvSpPr/>
            <p:nvPr/>
          </p:nvSpPr>
          <p:spPr>
            <a:xfrm rot="5400000">
              <a:off x="6760147" y="4475484"/>
              <a:ext cx="640080" cy="548640"/>
            </a:xfrm>
            <a:prstGeom prst="hexagon">
              <a:avLst/>
            </a:pr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3B9458D-980F-40FB-A00E-9B7F55336A84}"/>
                </a:ext>
              </a:extLst>
            </p:cNvPr>
            <p:cNvCxnSpPr/>
            <p:nvPr/>
          </p:nvCxnSpPr>
          <p:spPr>
            <a:xfrm>
              <a:off x="6863083" y="4617507"/>
              <a:ext cx="0" cy="274320"/>
            </a:xfrm>
            <a:prstGeom prst="line">
              <a:avLst/>
            </a:prstGeom>
            <a:noFill/>
            <a:ln w="19050" cap="flat" cmpd="sng" algn="ctr">
              <a:solidFill>
                <a:srgbClr val="2F528F"/>
              </a:solidFill>
              <a:prstDash val="solid"/>
              <a:miter lim="800000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D5C4977-3B46-45DC-B53F-253757767A16}"/>
                </a:ext>
              </a:extLst>
            </p:cNvPr>
            <p:cNvCxnSpPr>
              <a:cxnSpLocks/>
            </p:cNvCxnSpPr>
            <p:nvPr/>
          </p:nvCxnSpPr>
          <p:spPr>
            <a:xfrm rot="3840000">
              <a:off x="7193218" y="4834017"/>
              <a:ext cx="0" cy="256032"/>
            </a:xfrm>
            <a:prstGeom prst="line">
              <a:avLst/>
            </a:prstGeom>
            <a:noFill/>
            <a:ln w="19050" cap="flat" cmpd="sng" algn="ctr">
              <a:solidFill>
                <a:srgbClr val="2F528F"/>
              </a:solidFill>
              <a:prstDash val="solid"/>
              <a:miter lim="800000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BB78151-0D60-4A59-B8E2-0E78285B9FE3}"/>
                </a:ext>
              </a:extLst>
            </p:cNvPr>
            <p:cNvCxnSpPr>
              <a:cxnSpLocks/>
            </p:cNvCxnSpPr>
            <p:nvPr/>
          </p:nvCxnSpPr>
          <p:spPr>
            <a:xfrm rot="17760000" flipV="1">
              <a:off x="7193219" y="4418709"/>
              <a:ext cx="0" cy="256032"/>
            </a:xfrm>
            <a:prstGeom prst="line">
              <a:avLst/>
            </a:prstGeom>
            <a:noFill/>
            <a:ln w="19050" cap="flat" cmpd="sng" algn="ctr">
              <a:solidFill>
                <a:srgbClr val="2F528F"/>
              </a:solidFill>
              <a:prstDash val="solid"/>
              <a:miter lim="800000"/>
            </a:ln>
            <a:effectLst/>
          </p:spPr>
        </p:cxnSp>
        <p:sp>
          <p:nvSpPr>
            <p:cNvPr id="42" name="Hexagon 279">
              <a:extLst>
                <a:ext uri="{FF2B5EF4-FFF2-40B4-BE49-F238E27FC236}">
                  <a16:creationId xmlns:a16="http://schemas.microsoft.com/office/drawing/2014/main" id="{12221D28-474C-4895-942A-90D6AA185B7A}"/>
                </a:ext>
              </a:extLst>
            </p:cNvPr>
            <p:cNvSpPr/>
            <p:nvPr/>
          </p:nvSpPr>
          <p:spPr>
            <a:xfrm rot="5400000">
              <a:off x="7558218" y="4224024"/>
              <a:ext cx="137160" cy="548640"/>
            </a:xfrm>
            <a:custGeom>
              <a:avLst/>
              <a:gdLst>
                <a:gd name="connsiteX0" fmla="*/ 0 w 640080"/>
                <a:gd name="connsiteY0" fmla="*/ 274320 h 548640"/>
                <a:gd name="connsiteX1" fmla="*/ 137160 w 640080"/>
                <a:gd name="connsiteY1" fmla="*/ 0 h 548640"/>
                <a:gd name="connsiteX2" fmla="*/ 502920 w 640080"/>
                <a:gd name="connsiteY2" fmla="*/ 0 h 548640"/>
                <a:gd name="connsiteX3" fmla="*/ 640080 w 640080"/>
                <a:gd name="connsiteY3" fmla="*/ 274320 h 548640"/>
                <a:gd name="connsiteX4" fmla="*/ 502920 w 640080"/>
                <a:gd name="connsiteY4" fmla="*/ 548640 h 548640"/>
                <a:gd name="connsiteX5" fmla="*/ 137160 w 640080"/>
                <a:gd name="connsiteY5" fmla="*/ 548640 h 548640"/>
                <a:gd name="connsiteX6" fmla="*/ 0 w 640080"/>
                <a:gd name="connsiteY6" fmla="*/ 274320 h 548640"/>
                <a:gd name="connsiteX0" fmla="*/ 502920 w 640080"/>
                <a:gd name="connsiteY0" fmla="*/ 0 h 548640"/>
                <a:gd name="connsiteX1" fmla="*/ 640080 w 640080"/>
                <a:gd name="connsiteY1" fmla="*/ 274320 h 548640"/>
                <a:gd name="connsiteX2" fmla="*/ 502920 w 640080"/>
                <a:gd name="connsiteY2" fmla="*/ 548640 h 548640"/>
                <a:gd name="connsiteX3" fmla="*/ 137160 w 640080"/>
                <a:gd name="connsiteY3" fmla="*/ 548640 h 548640"/>
                <a:gd name="connsiteX4" fmla="*/ 0 w 640080"/>
                <a:gd name="connsiteY4" fmla="*/ 274320 h 548640"/>
                <a:gd name="connsiteX5" fmla="*/ 137160 w 640080"/>
                <a:gd name="connsiteY5" fmla="*/ 0 h 548640"/>
                <a:gd name="connsiteX6" fmla="*/ 594360 w 640080"/>
                <a:gd name="connsiteY6" fmla="*/ 91440 h 548640"/>
                <a:gd name="connsiteX0" fmla="*/ 502920 w 640080"/>
                <a:gd name="connsiteY0" fmla="*/ 0 h 548640"/>
                <a:gd name="connsiteX1" fmla="*/ 640080 w 640080"/>
                <a:gd name="connsiteY1" fmla="*/ 274320 h 548640"/>
                <a:gd name="connsiteX2" fmla="*/ 502920 w 640080"/>
                <a:gd name="connsiteY2" fmla="*/ 548640 h 548640"/>
                <a:gd name="connsiteX3" fmla="*/ 137160 w 640080"/>
                <a:gd name="connsiteY3" fmla="*/ 548640 h 548640"/>
                <a:gd name="connsiteX4" fmla="*/ 0 w 640080"/>
                <a:gd name="connsiteY4" fmla="*/ 274320 h 548640"/>
                <a:gd name="connsiteX5" fmla="*/ 137160 w 640080"/>
                <a:gd name="connsiteY5" fmla="*/ 0 h 548640"/>
                <a:gd name="connsiteX0" fmla="*/ 640080 w 640080"/>
                <a:gd name="connsiteY0" fmla="*/ 274320 h 548640"/>
                <a:gd name="connsiteX1" fmla="*/ 502920 w 640080"/>
                <a:gd name="connsiteY1" fmla="*/ 548640 h 548640"/>
                <a:gd name="connsiteX2" fmla="*/ 137160 w 640080"/>
                <a:gd name="connsiteY2" fmla="*/ 548640 h 548640"/>
                <a:gd name="connsiteX3" fmla="*/ 0 w 640080"/>
                <a:gd name="connsiteY3" fmla="*/ 274320 h 548640"/>
                <a:gd name="connsiteX4" fmla="*/ 137160 w 640080"/>
                <a:gd name="connsiteY4" fmla="*/ 0 h 548640"/>
                <a:gd name="connsiteX0" fmla="*/ 502920 w 502920"/>
                <a:gd name="connsiteY0" fmla="*/ 548640 h 548640"/>
                <a:gd name="connsiteX1" fmla="*/ 137160 w 502920"/>
                <a:gd name="connsiteY1" fmla="*/ 548640 h 548640"/>
                <a:gd name="connsiteX2" fmla="*/ 0 w 502920"/>
                <a:gd name="connsiteY2" fmla="*/ 274320 h 548640"/>
                <a:gd name="connsiteX3" fmla="*/ 137160 w 502920"/>
                <a:gd name="connsiteY3" fmla="*/ 0 h 548640"/>
                <a:gd name="connsiteX0" fmla="*/ 137160 w 137160"/>
                <a:gd name="connsiteY0" fmla="*/ 548640 h 548640"/>
                <a:gd name="connsiteX1" fmla="*/ 0 w 137160"/>
                <a:gd name="connsiteY1" fmla="*/ 274320 h 548640"/>
                <a:gd name="connsiteX2" fmla="*/ 137160 w 137160"/>
                <a:gd name="connsiteY2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0" h="548640">
                  <a:moveTo>
                    <a:pt x="137160" y="548640"/>
                  </a:moveTo>
                  <a:lnTo>
                    <a:pt x="0" y="274320"/>
                  </a:lnTo>
                  <a:lnTo>
                    <a:pt x="137160" y="0"/>
                  </a:ln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Hexagon 279">
              <a:extLst>
                <a:ext uri="{FF2B5EF4-FFF2-40B4-BE49-F238E27FC236}">
                  <a16:creationId xmlns:a16="http://schemas.microsoft.com/office/drawing/2014/main" id="{E8D366C5-C486-44D4-93AA-2438FA129218}"/>
                </a:ext>
              </a:extLst>
            </p:cNvPr>
            <p:cNvSpPr/>
            <p:nvPr/>
          </p:nvSpPr>
          <p:spPr>
            <a:xfrm rot="5400000">
              <a:off x="8097805" y="4224024"/>
              <a:ext cx="137160" cy="548640"/>
            </a:xfrm>
            <a:custGeom>
              <a:avLst/>
              <a:gdLst>
                <a:gd name="connsiteX0" fmla="*/ 0 w 640080"/>
                <a:gd name="connsiteY0" fmla="*/ 274320 h 548640"/>
                <a:gd name="connsiteX1" fmla="*/ 137160 w 640080"/>
                <a:gd name="connsiteY1" fmla="*/ 0 h 548640"/>
                <a:gd name="connsiteX2" fmla="*/ 502920 w 640080"/>
                <a:gd name="connsiteY2" fmla="*/ 0 h 548640"/>
                <a:gd name="connsiteX3" fmla="*/ 640080 w 640080"/>
                <a:gd name="connsiteY3" fmla="*/ 274320 h 548640"/>
                <a:gd name="connsiteX4" fmla="*/ 502920 w 640080"/>
                <a:gd name="connsiteY4" fmla="*/ 548640 h 548640"/>
                <a:gd name="connsiteX5" fmla="*/ 137160 w 640080"/>
                <a:gd name="connsiteY5" fmla="*/ 548640 h 548640"/>
                <a:gd name="connsiteX6" fmla="*/ 0 w 640080"/>
                <a:gd name="connsiteY6" fmla="*/ 274320 h 548640"/>
                <a:gd name="connsiteX0" fmla="*/ 502920 w 640080"/>
                <a:gd name="connsiteY0" fmla="*/ 0 h 548640"/>
                <a:gd name="connsiteX1" fmla="*/ 640080 w 640080"/>
                <a:gd name="connsiteY1" fmla="*/ 274320 h 548640"/>
                <a:gd name="connsiteX2" fmla="*/ 502920 w 640080"/>
                <a:gd name="connsiteY2" fmla="*/ 548640 h 548640"/>
                <a:gd name="connsiteX3" fmla="*/ 137160 w 640080"/>
                <a:gd name="connsiteY3" fmla="*/ 548640 h 548640"/>
                <a:gd name="connsiteX4" fmla="*/ 0 w 640080"/>
                <a:gd name="connsiteY4" fmla="*/ 274320 h 548640"/>
                <a:gd name="connsiteX5" fmla="*/ 137160 w 640080"/>
                <a:gd name="connsiteY5" fmla="*/ 0 h 548640"/>
                <a:gd name="connsiteX6" fmla="*/ 594360 w 640080"/>
                <a:gd name="connsiteY6" fmla="*/ 91440 h 548640"/>
                <a:gd name="connsiteX0" fmla="*/ 502920 w 640080"/>
                <a:gd name="connsiteY0" fmla="*/ 0 h 548640"/>
                <a:gd name="connsiteX1" fmla="*/ 640080 w 640080"/>
                <a:gd name="connsiteY1" fmla="*/ 274320 h 548640"/>
                <a:gd name="connsiteX2" fmla="*/ 502920 w 640080"/>
                <a:gd name="connsiteY2" fmla="*/ 548640 h 548640"/>
                <a:gd name="connsiteX3" fmla="*/ 137160 w 640080"/>
                <a:gd name="connsiteY3" fmla="*/ 548640 h 548640"/>
                <a:gd name="connsiteX4" fmla="*/ 0 w 640080"/>
                <a:gd name="connsiteY4" fmla="*/ 274320 h 548640"/>
                <a:gd name="connsiteX5" fmla="*/ 137160 w 640080"/>
                <a:gd name="connsiteY5" fmla="*/ 0 h 548640"/>
                <a:gd name="connsiteX0" fmla="*/ 640080 w 640080"/>
                <a:gd name="connsiteY0" fmla="*/ 274320 h 548640"/>
                <a:gd name="connsiteX1" fmla="*/ 502920 w 640080"/>
                <a:gd name="connsiteY1" fmla="*/ 548640 h 548640"/>
                <a:gd name="connsiteX2" fmla="*/ 137160 w 640080"/>
                <a:gd name="connsiteY2" fmla="*/ 548640 h 548640"/>
                <a:gd name="connsiteX3" fmla="*/ 0 w 640080"/>
                <a:gd name="connsiteY3" fmla="*/ 274320 h 548640"/>
                <a:gd name="connsiteX4" fmla="*/ 137160 w 640080"/>
                <a:gd name="connsiteY4" fmla="*/ 0 h 548640"/>
                <a:gd name="connsiteX0" fmla="*/ 502920 w 502920"/>
                <a:gd name="connsiteY0" fmla="*/ 548640 h 548640"/>
                <a:gd name="connsiteX1" fmla="*/ 137160 w 502920"/>
                <a:gd name="connsiteY1" fmla="*/ 548640 h 548640"/>
                <a:gd name="connsiteX2" fmla="*/ 0 w 502920"/>
                <a:gd name="connsiteY2" fmla="*/ 274320 h 548640"/>
                <a:gd name="connsiteX3" fmla="*/ 137160 w 502920"/>
                <a:gd name="connsiteY3" fmla="*/ 0 h 548640"/>
                <a:gd name="connsiteX0" fmla="*/ 137160 w 137160"/>
                <a:gd name="connsiteY0" fmla="*/ 548640 h 548640"/>
                <a:gd name="connsiteX1" fmla="*/ 0 w 137160"/>
                <a:gd name="connsiteY1" fmla="*/ 274320 h 548640"/>
                <a:gd name="connsiteX2" fmla="*/ 137160 w 137160"/>
                <a:gd name="connsiteY2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0" h="548640">
                  <a:moveTo>
                    <a:pt x="137160" y="548640"/>
                  </a:moveTo>
                  <a:lnTo>
                    <a:pt x="0" y="274320"/>
                  </a:lnTo>
                  <a:lnTo>
                    <a:pt x="137160" y="0"/>
                  </a:ln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B9B4CA3-9230-44EA-823B-60D3A7141AC0}"/>
              </a:ext>
            </a:extLst>
          </p:cNvPr>
          <p:cNvCxnSpPr/>
          <p:nvPr/>
        </p:nvCxnSpPr>
        <p:spPr>
          <a:xfrm>
            <a:off x="3413150" y="4374758"/>
            <a:ext cx="0" cy="156051"/>
          </a:xfrm>
          <a:prstGeom prst="line">
            <a:avLst/>
          </a:prstGeom>
          <a:noFill/>
          <a:ln w="19050" cap="flat" cmpd="sng" algn="ctr">
            <a:solidFill>
              <a:srgbClr val="2F528F"/>
            </a:solidFill>
            <a:prstDash val="solid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37A5D64-AA37-4852-9B81-12157BC7DB00}"/>
              </a:ext>
            </a:extLst>
          </p:cNvPr>
          <p:cNvCxnSpPr/>
          <p:nvPr/>
        </p:nvCxnSpPr>
        <p:spPr>
          <a:xfrm>
            <a:off x="3444634" y="4374758"/>
            <a:ext cx="0" cy="156051"/>
          </a:xfrm>
          <a:prstGeom prst="line">
            <a:avLst/>
          </a:prstGeom>
          <a:noFill/>
          <a:ln w="19050" cap="flat" cmpd="sng" algn="ctr">
            <a:solidFill>
              <a:srgbClr val="2F528F"/>
            </a:solidFill>
            <a:prstDash val="solid"/>
            <a:miter lim="800000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CB11AA0-EBAE-48C1-9CDD-893F786463AD}"/>
              </a:ext>
            </a:extLst>
          </p:cNvPr>
          <p:cNvSpPr txBox="1"/>
          <p:nvPr/>
        </p:nvSpPr>
        <p:spPr>
          <a:xfrm>
            <a:off x="3287631" y="4174971"/>
            <a:ext cx="2194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A4F7876-77AF-4576-AD76-5DE8CCAF6C37}"/>
              </a:ext>
            </a:extLst>
          </p:cNvPr>
          <p:cNvSpPr txBox="1"/>
          <p:nvPr/>
        </p:nvSpPr>
        <p:spPr>
          <a:xfrm>
            <a:off x="3519538" y="4515735"/>
            <a:ext cx="4045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58EDDD-6A32-461F-B6E7-562C18DDC811}"/>
              </a:ext>
            </a:extLst>
          </p:cNvPr>
          <p:cNvGrpSpPr>
            <a:grpSpLocks noChangeAspect="1"/>
          </p:cNvGrpSpPr>
          <p:nvPr/>
        </p:nvGrpSpPr>
        <p:grpSpPr>
          <a:xfrm>
            <a:off x="3567136" y="3504318"/>
            <a:ext cx="1189253" cy="751965"/>
            <a:chOff x="3819929" y="4670770"/>
            <a:chExt cx="1709159" cy="1080702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F856354-AA03-48FA-A254-720D53121CAB}"/>
                </a:ext>
              </a:extLst>
            </p:cNvPr>
            <p:cNvSpPr/>
            <p:nvPr/>
          </p:nvSpPr>
          <p:spPr>
            <a:xfrm>
              <a:off x="3819929" y="4724564"/>
              <a:ext cx="1709159" cy="965006"/>
            </a:xfrm>
            <a:custGeom>
              <a:avLst/>
              <a:gdLst>
                <a:gd name="connsiteX0" fmla="*/ 0 w 1726251"/>
                <a:gd name="connsiteY0" fmla="*/ 875112 h 944807"/>
                <a:gd name="connsiteX1" fmla="*/ 119641 w 1726251"/>
                <a:gd name="connsiteY1" fmla="*/ 507642 h 944807"/>
                <a:gd name="connsiteX2" fmla="*/ 324740 w 1726251"/>
                <a:gd name="connsiteY2" fmla="*/ 516188 h 944807"/>
                <a:gd name="connsiteX3" fmla="*/ 470019 w 1726251"/>
                <a:gd name="connsiteY3" fmla="*/ 661467 h 944807"/>
                <a:gd name="connsiteX4" fmla="*/ 418744 w 1726251"/>
                <a:gd name="connsiteY4" fmla="*/ 806745 h 944807"/>
                <a:gd name="connsiteX5" fmla="*/ 572568 w 1726251"/>
                <a:gd name="connsiteY5" fmla="*/ 934932 h 944807"/>
                <a:gd name="connsiteX6" fmla="*/ 974221 w 1726251"/>
                <a:gd name="connsiteY6" fmla="*/ 917841 h 944807"/>
                <a:gd name="connsiteX7" fmla="*/ 940038 w 1726251"/>
                <a:gd name="connsiteY7" fmla="*/ 772562 h 944807"/>
                <a:gd name="connsiteX8" fmla="*/ 794759 w 1726251"/>
                <a:gd name="connsiteY8" fmla="*/ 558917 h 944807"/>
                <a:gd name="connsiteX9" fmla="*/ 692210 w 1726251"/>
                <a:gd name="connsiteY9" fmla="*/ 533280 h 944807"/>
                <a:gd name="connsiteX10" fmla="*/ 512748 w 1726251"/>
                <a:gd name="connsiteY10" fmla="*/ 319635 h 944807"/>
                <a:gd name="connsiteX11" fmla="*/ 717847 w 1726251"/>
                <a:gd name="connsiteY11" fmla="*/ 3441 h 944807"/>
                <a:gd name="connsiteX12" fmla="*/ 965675 w 1726251"/>
                <a:gd name="connsiteY12" fmla="*/ 165811 h 944807"/>
                <a:gd name="connsiteX13" fmla="*/ 965675 w 1726251"/>
                <a:gd name="connsiteY13" fmla="*/ 388001 h 944807"/>
                <a:gd name="connsiteX14" fmla="*/ 1042587 w 1726251"/>
                <a:gd name="connsiteY14" fmla="*/ 524734 h 944807"/>
                <a:gd name="connsiteX15" fmla="*/ 1392965 w 1726251"/>
                <a:gd name="connsiteY15" fmla="*/ 558917 h 944807"/>
                <a:gd name="connsiteX16" fmla="*/ 1452785 w 1726251"/>
                <a:gd name="connsiteY16" fmla="*/ 370910 h 944807"/>
                <a:gd name="connsiteX17" fmla="*/ 1692068 w 1726251"/>
                <a:gd name="connsiteY17" fmla="*/ 644375 h 944807"/>
                <a:gd name="connsiteX18" fmla="*/ 1692068 w 1726251"/>
                <a:gd name="connsiteY18" fmla="*/ 644375 h 944807"/>
                <a:gd name="connsiteX19" fmla="*/ 1726251 w 1726251"/>
                <a:gd name="connsiteY19" fmla="*/ 670013 h 944807"/>
                <a:gd name="connsiteX0" fmla="*/ 0 w 1726251"/>
                <a:gd name="connsiteY0" fmla="*/ 875112 h 944807"/>
                <a:gd name="connsiteX1" fmla="*/ 119641 w 1726251"/>
                <a:gd name="connsiteY1" fmla="*/ 507642 h 944807"/>
                <a:gd name="connsiteX2" fmla="*/ 324740 w 1726251"/>
                <a:gd name="connsiteY2" fmla="*/ 516188 h 944807"/>
                <a:gd name="connsiteX3" fmla="*/ 470019 w 1726251"/>
                <a:gd name="connsiteY3" fmla="*/ 661467 h 944807"/>
                <a:gd name="connsiteX4" fmla="*/ 418744 w 1726251"/>
                <a:gd name="connsiteY4" fmla="*/ 806745 h 944807"/>
                <a:gd name="connsiteX5" fmla="*/ 572568 w 1726251"/>
                <a:gd name="connsiteY5" fmla="*/ 934932 h 944807"/>
                <a:gd name="connsiteX6" fmla="*/ 974221 w 1726251"/>
                <a:gd name="connsiteY6" fmla="*/ 917841 h 944807"/>
                <a:gd name="connsiteX7" fmla="*/ 940038 w 1726251"/>
                <a:gd name="connsiteY7" fmla="*/ 772562 h 944807"/>
                <a:gd name="connsiteX8" fmla="*/ 794759 w 1726251"/>
                <a:gd name="connsiteY8" fmla="*/ 558917 h 944807"/>
                <a:gd name="connsiteX9" fmla="*/ 692210 w 1726251"/>
                <a:gd name="connsiteY9" fmla="*/ 533280 h 944807"/>
                <a:gd name="connsiteX10" fmla="*/ 512748 w 1726251"/>
                <a:gd name="connsiteY10" fmla="*/ 319635 h 944807"/>
                <a:gd name="connsiteX11" fmla="*/ 717847 w 1726251"/>
                <a:gd name="connsiteY11" fmla="*/ 3441 h 944807"/>
                <a:gd name="connsiteX12" fmla="*/ 965675 w 1726251"/>
                <a:gd name="connsiteY12" fmla="*/ 165811 h 944807"/>
                <a:gd name="connsiteX13" fmla="*/ 965675 w 1726251"/>
                <a:gd name="connsiteY13" fmla="*/ 388001 h 944807"/>
                <a:gd name="connsiteX14" fmla="*/ 1042587 w 1726251"/>
                <a:gd name="connsiteY14" fmla="*/ 524734 h 944807"/>
                <a:gd name="connsiteX15" fmla="*/ 1392965 w 1726251"/>
                <a:gd name="connsiteY15" fmla="*/ 558917 h 944807"/>
                <a:gd name="connsiteX16" fmla="*/ 1546789 w 1726251"/>
                <a:gd name="connsiteY16" fmla="*/ 379456 h 944807"/>
                <a:gd name="connsiteX17" fmla="*/ 1692068 w 1726251"/>
                <a:gd name="connsiteY17" fmla="*/ 644375 h 944807"/>
                <a:gd name="connsiteX18" fmla="*/ 1692068 w 1726251"/>
                <a:gd name="connsiteY18" fmla="*/ 644375 h 944807"/>
                <a:gd name="connsiteX19" fmla="*/ 1726251 w 1726251"/>
                <a:gd name="connsiteY19" fmla="*/ 670013 h 944807"/>
                <a:gd name="connsiteX0" fmla="*/ 0 w 1726251"/>
                <a:gd name="connsiteY0" fmla="*/ 875112 h 944807"/>
                <a:gd name="connsiteX1" fmla="*/ 119641 w 1726251"/>
                <a:gd name="connsiteY1" fmla="*/ 507642 h 944807"/>
                <a:gd name="connsiteX2" fmla="*/ 324740 w 1726251"/>
                <a:gd name="connsiteY2" fmla="*/ 516188 h 944807"/>
                <a:gd name="connsiteX3" fmla="*/ 470019 w 1726251"/>
                <a:gd name="connsiteY3" fmla="*/ 661467 h 944807"/>
                <a:gd name="connsiteX4" fmla="*/ 418744 w 1726251"/>
                <a:gd name="connsiteY4" fmla="*/ 806745 h 944807"/>
                <a:gd name="connsiteX5" fmla="*/ 572568 w 1726251"/>
                <a:gd name="connsiteY5" fmla="*/ 934932 h 944807"/>
                <a:gd name="connsiteX6" fmla="*/ 974221 w 1726251"/>
                <a:gd name="connsiteY6" fmla="*/ 917841 h 944807"/>
                <a:gd name="connsiteX7" fmla="*/ 940038 w 1726251"/>
                <a:gd name="connsiteY7" fmla="*/ 772562 h 944807"/>
                <a:gd name="connsiteX8" fmla="*/ 692210 w 1726251"/>
                <a:gd name="connsiteY8" fmla="*/ 533280 h 944807"/>
                <a:gd name="connsiteX9" fmla="*/ 512748 w 1726251"/>
                <a:gd name="connsiteY9" fmla="*/ 319635 h 944807"/>
                <a:gd name="connsiteX10" fmla="*/ 717847 w 1726251"/>
                <a:gd name="connsiteY10" fmla="*/ 3441 h 944807"/>
                <a:gd name="connsiteX11" fmla="*/ 965675 w 1726251"/>
                <a:gd name="connsiteY11" fmla="*/ 165811 h 944807"/>
                <a:gd name="connsiteX12" fmla="*/ 965675 w 1726251"/>
                <a:gd name="connsiteY12" fmla="*/ 388001 h 944807"/>
                <a:gd name="connsiteX13" fmla="*/ 1042587 w 1726251"/>
                <a:gd name="connsiteY13" fmla="*/ 524734 h 944807"/>
                <a:gd name="connsiteX14" fmla="*/ 1392965 w 1726251"/>
                <a:gd name="connsiteY14" fmla="*/ 558917 h 944807"/>
                <a:gd name="connsiteX15" fmla="*/ 1546789 w 1726251"/>
                <a:gd name="connsiteY15" fmla="*/ 379456 h 944807"/>
                <a:gd name="connsiteX16" fmla="*/ 1692068 w 1726251"/>
                <a:gd name="connsiteY16" fmla="*/ 644375 h 944807"/>
                <a:gd name="connsiteX17" fmla="*/ 1692068 w 1726251"/>
                <a:gd name="connsiteY17" fmla="*/ 644375 h 944807"/>
                <a:gd name="connsiteX18" fmla="*/ 1726251 w 1726251"/>
                <a:gd name="connsiteY18" fmla="*/ 670013 h 944807"/>
                <a:gd name="connsiteX0" fmla="*/ 0 w 1726251"/>
                <a:gd name="connsiteY0" fmla="*/ 875112 h 944807"/>
                <a:gd name="connsiteX1" fmla="*/ 119641 w 1726251"/>
                <a:gd name="connsiteY1" fmla="*/ 507642 h 944807"/>
                <a:gd name="connsiteX2" fmla="*/ 324740 w 1726251"/>
                <a:gd name="connsiteY2" fmla="*/ 516188 h 944807"/>
                <a:gd name="connsiteX3" fmla="*/ 470019 w 1726251"/>
                <a:gd name="connsiteY3" fmla="*/ 661467 h 944807"/>
                <a:gd name="connsiteX4" fmla="*/ 418744 w 1726251"/>
                <a:gd name="connsiteY4" fmla="*/ 806745 h 944807"/>
                <a:gd name="connsiteX5" fmla="*/ 572568 w 1726251"/>
                <a:gd name="connsiteY5" fmla="*/ 934932 h 944807"/>
                <a:gd name="connsiteX6" fmla="*/ 974221 w 1726251"/>
                <a:gd name="connsiteY6" fmla="*/ 917841 h 944807"/>
                <a:gd name="connsiteX7" fmla="*/ 940038 w 1726251"/>
                <a:gd name="connsiteY7" fmla="*/ 772562 h 944807"/>
                <a:gd name="connsiteX8" fmla="*/ 794760 w 1726251"/>
                <a:gd name="connsiteY8" fmla="*/ 550371 h 944807"/>
                <a:gd name="connsiteX9" fmla="*/ 512748 w 1726251"/>
                <a:gd name="connsiteY9" fmla="*/ 319635 h 944807"/>
                <a:gd name="connsiteX10" fmla="*/ 717847 w 1726251"/>
                <a:gd name="connsiteY10" fmla="*/ 3441 h 944807"/>
                <a:gd name="connsiteX11" fmla="*/ 965675 w 1726251"/>
                <a:gd name="connsiteY11" fmla="*/ 165811 h 944807"/>
                <a:gd name="connsiteX12" fmla="*/ 965675 w 1726251"/>
                <a:gd name="connsiteY12" fmla="*/ 388001 h 944807"/>
                <a:gd name="connsiteX13" fmla="*/ 1042587 w 1726251"/>
                <a:gd name="connsiteY13" fmla="*/ 524734 h 944807"/>
                <a:gd name="connsiteX14" fmla="*/ 1392965 w 1726251"/>
                <a:gd name="connsiteY14" fmla="*/ 558917 h 944807"/>
                <a:gd name="connsiteX15" fmla="*/ 1546789 w 1726251"/>
                <a:gd name="connsiteY15" fmla="*/ 379456 h 944807"/>
                <a:gd name="connsiteX16" fmla="*/ 1692068 w 1726251"/>
                <a:gd name="connsiteY16" fmla="*/ 644375 h 944807"/>
                <a:gd name="connsiteX17" fmla="*/ 1692068 w 1726251"/>
                <a:gd name="connsiteY17" fmla="*/ 644375 h 944807"/>
                <a:gd name="connsiteX18" fmla="*/ 1726251 w 1726251"/>
                <a:gd name="connsiteY18" fmla="*/ 670013 h 944807"/>
                <a:gd name="connsiteX0" fmla="*/ 0 w 1726251"/>
                <a:gd name="connsiteY0" fmla="*/ 875112 h 965006"/>
                <a:gd name="connsiteX1" fmla="*/ 119641 w 1726251"/>
                <a:gd name="connsiteY1" fmla="*/ 507642 h 965006"/>
                <a:gd name="connsiteX2" fmla="*/ 324740 w 1726251"/>
                <a:gd name="connsiteY2" fmla="*/ 516188 h 965006"/>
                <a:gd name="connsiteX3" fmla="*/ 470019 w 1726251"/>
                <a:gd name="connsiteY3" fmla="*/ 661467 h 965006"/>
                <a:gd name="connsiteX4" fmla="*/ 418744 w 1726251"/>
                <a:gd name="connsiteY4" fmla="*/ 806745 h 965006"/>
                <a:gd name="connsiteX5" fmla="*/ 572568 w 1726251"/>
                <a:gd name="connsiteY5" fmla="*/ 934932 h 965006"/>
                <a:gd name="connsiteX6" fmla="*/ 803305 w 1726251"/>
                <a:gd name="connsiteY6" fmla="*/ 952024 h 965006"/>
                <a:gd name="connsiteX7" fmla="*/ 940038 w 1726251"/>
                <a:gd name="connsiteY7" fmla="*/ 772562 h 965006"/>
                <a:gd name="connsiteX8" fmla="*/ 794760 w 1726251"/>
                <a:gd name="connsiteY8" fmla="*/ 550371 h 965006"/>
                <a:gd name="connsiteX9" fmla="*/ 512748 w 1726251"/>
                <a:gd name="connsiteY9" fmla="*/ 319635 h 965006"/>
                <a:gd name="connsiteX10" fmla="*/ 717847 w 1726251"/>
                <a:gd name="connsiteY10" fmla="*/ 3441 h 965006"/>
                <a:gd name="connsiteX11" fmla="*/ 965675 w 1726251"/>
                <a:gd name="connsiteY11" fmla="*/ 165811 h 965006"/>
                <a:gd name="connsiteX12" fmla="*/ 965675 w 1726251"/>
                <a:gd name="connsiteY12" fmla="*/ 388001 h 965006"/>
                <a:gd name="connsiteX13" fmla="*/ 1042587 w 1726251"/>
                <a:gd name="connsiteY13" fmla="*/ 524734 h 965006"/>
                <a:gd name="connsiteX14" fmla="*/ 1392965 w 1726251"/>
                <a:gd name="connsiteY14" fmla="*/ 558917 h 965006"/>
                <a:gd name="connsiteX15" fmla="*/ 1546789 w 1726251"/>
                <a:gd name="connsiteY15" fmla="*/ 379456 h 965006"/>
                <a:gd name="connsiteX16" fmla="*/ 1692068 w 1726251"/>
                <a:gd name="connsiteY16" fmla="*/ 644375 h 965006"/>
                <a:gd name="connsiteX17" fmla="*/ 1692068 w 1726251"/>
                <a:gd name="connsiteY17" fmla="*/ 644375 h 965006"/>
                <a:gd name="connsiteX18" fmla="*/ 1726251 w 1726251"/>
                <a:gd name="connsiteY18" fmla="*/ 670013 h 965006"/>
                <a:gd name="connsiteX0" fmla="*/ 0 w 1888621"/>
                <a:gd name="connsiteY0" fmla="*/ 755471 h 965006"/>
                <a:gd name="connsiteX1" fmla="*/ 282011 w 1888621"/>
                <a:gd name="connsiteY1" fmla="*/ 507642 h 965006"/>
                <a:gd name="connsiteX2" fmla="*/ 487110 w 1888621"/>
                <a:gd name="connsiteY2" fmla="*/ 516188 h 965006"/>
                <a:gd name="connsiteX3" fmla="*/ 632389 w 1888621"/>
                <a:gd name="connsiteY3" fmla="*/ 661467 h 965006"/>
                <a:gd name="connsiteX4" fmla="*/ 581114 w 1888621"/>
                <a:gd name="connsiteY4" fmla="*/ 806745 h 965006"/>
                <a:gd name="connsiteX5" fmla="*/ 734938 w 1888621"/>
                <a:gd name="connsiteY5" fmla="*/ 934932 h 965006"/>
                <a:gd name="connsiteX6" fmla="*/ 965675 w 1888621"/>
                <a:gd name="connsiteY6" fmla="*/ 952024 h 965006"/>
                <a:gd name="connsiteX7" fmla="*/ 1102408 w 1888621"/>
                <a:gd name="connsiteY7" fmla="*/ 772562 h 965006"/>
                <a:gd name="connsiteX8" fmla="*/ 957130 w 1888621"/>
                <a:gd name="connsiteY8" fmla="*/ 550371 h 965006"/>
                <a:gd name="connsiteX9" fmla="*/ 675118 w 1888621"/>
                <a:gd name="connsiteY9" fmla="*/ 319635 h 965006"/>
                <a:gd name="connsiteX10" fmla="*/ 880217 w 1888621"/>
                <a:gd name="connsiteY10" fmla="*/ 3441 h 965006"/>
                <a:gd name="connsiteX11" fmla="*/ 1128045 w 1888621"/>
                <a:gd name="connsiteY11" fmla="*/ 165811 h 965006"/>
                <a:gd name="connsiteX12" fmla="*/ 1128045 w 1888621"/>
                <a:gd name="connsiteY12" fmla="*/ 388001 h 965006"/>
                <a:gd name="connsiteX13" fmla="*/ 1204957 w 1888621"/>
                <a:gd name="connsiteY13" fmla="*/ 524734 h 965006"/>
                <a:gd name="connsiteX14" fmla="*/ 1555335 w 1888621"/>
                <a:gd name="connsiteY14" fmla="*/ 558917 h 965006"/>
                <a:gd name="connsiteX15" fmla="*/ 1709159 w 1888621"/>
                <a:gd name="connsiteY15" fmla="*/ 379456 h 965006"/>
                <a:gd name="connsiteX16" fmla="*/ 1854438 w 1888621"/>
                <a:gd name="connsiteY16" fmla="*/ 644375 h 965006"/>
                <a:gd name="connsiteX17" fmla="*/ 1854438 w 1888621"/>
                <a:gd name="connsiteY17" fmla="*/ 644375 h 965006"/>
                <a:gd name="connsiteX18" fmla="*/ 1888621 w 1888621"/>
                <a:gd name="connsiteY18" fmla="*/ 670013 h 965006"/>
                <a:gd name="connsiteX0" fmla="*/ 0 w 1888621"/>
                <a:gd name="connsiteY0" fmla="*/ 755471 h 965006"/>
                <a:gd name="connsiteX1" fmla="*/ 282011 w 1888621"/>
                <a:gd name="connsiteY1" fmla="*/ 507642 h 965006"/>
                <a:gd name="connsiteX2" fmla="*/ 487110 w 1888621"/>
                <a:gd name="connsiteY2" fmla="*/ 516188 h 965006"/>
                <a:gd name="connsiteX3" fmla="*/ 589661 w 1888621"/>
                <a:gd name="connsiteY3" fmla="*/ 644375 h 965006"/>
                <a:gd name="connsiteX4" fmla="*/ 581114 w 1888621"/>
                <a:gd name="connsiteY4" fmla="*/ 806745 h 965006"/>
                <a:gd name="connsiteX5" fmla="*/ 734938 w 1888621"/>
                <a:gd name="connsiteY5" fmla="*/ 934932 h 965006"/>
                <a:gd name="connsiteX6" fmla="*/ 965675 w 1888621"/>
                <a:gd name="connsiteY6" fmla="*/ 952024 h 965006"/>
                <a:gd name="connsiteX7" fmla="*/ 1102408 w 1888621"/>
                <a:gd name="connsiteY7" fmla="*/ 772562 h 965006"/>
                <a:gd name="connsiteX8" fmla="*/ 957130 w 1888621"/>
                <a:gd name="connsiteY8" fmla="*/ 550371 h 965006"/>
                <a:gd name="connsiteX9" fmla="*/ 675118 w 1888621"/>
                <a:gd name="connsiteY9" fmla="*/ 319635 h 965006"/>
                <a:gd name="connsiteX10" fmla="*/ 880217 w 1888621"/>
                <a:gd name="connsiteY10" fmla="*/ 3441 h 965006"/>
                <a:gd name="connsiteX11" fmla="*/ 1128045 w 1888621"/>
                <a:gd name="connsiteY11" fmla="*/ 165811 h 965006"/>
                <a:gd name="connsiteX12" fmla="*/ 1128045 w 1888621"/>
                <a:gd name="connsiteY12" fmla="*/ 388001 h 965006"/>
                <a:gd name="connsiteX13" fmla="*/ 1204957 w 1888621"/>
                <a:gd name="connsiteY13" fmla="*/ 524734 h 965006"/>
                <a:gd name="connsiteX14" fmla="*/ 1555335 w 1888621"/>
                <a:gd name="connsiteY14" fmla="*/ 558917 h 965006"/>
                <a:gd name="connsiteX15" fmla="*/ 1709159 w 1888621"/>
                <a:gd name="connsiteY15" fmla="*/ 379456 h 965006"/>
                <a:gd name="connsiteX16" fmla="*/ 1854438 w 1888621"/>
                <a:gd name="connsiteY16" fmla="*/ 644375 h 965006"/>
                <a:gd name="connsiteX17" fmla="*/ 1854438 w 1888621"/>
                <a:gd name="connsiteY17" fmla="*/ 644375 h 965006"/>
                <a:gd name="connsiteX18" fmla="*/ 1888621 w 1888621"/>
                <a:gd name="connsiteY18" fmla="*/ 670013 h 965006"/>
                <a:gd name="connsiteX0" fmla="*/ 0 w 1854438"/>
                <a:gd name="connsiteY0" fmla="*/ 755471 h 965006"/>
                <a:gd name="connsiteX1" fmla="*/ 282011 w 1854438"/>
                <a:gd name="connsiteY1" fmla="*/ 507642 h 965006"/>
                <a:gd name="connsiteX2" fmla="*/ 487110 w 1854438"/>
                <a:gd name="connsiteY2" fmla="*/ 516188 h 965006"/>
                <a:gd name="connsiteX3" fmla="*/ 589661 w 1854438"/>
                <a:gd name="connsiteY3" fmla="*/ 644375 h 965006"/>
                <a:gd name="connsiteX4" fmla="*/ 581114 w 1854438"/>
                <a:gd name="connsiteY4" fmla="*/ 806745 h 965006"/>
                <a:gd name="connsiteX5" fmla="*/ 734938 w 1854438"/>
                <a:gd name="connsiteY5" fmla="*/ 934932 h 965006"/>
                <a:gd name="connsiteX6" fmla="*/ 965675 w 1854438"/>
                <a:gd name="connsiteY6" fmla="*/ 952024 h 965006"/>
                <a:gd name="connsiteX7" fmla="*/ 1102408 w 1854438"/>
                <a:gd name="connsiteY7" fmla="*/ 772562 h 965006"/>
                <a:gd name="connsiteX8" fmla="*/ 957130 w 1854438"/>
                <a:gd name="connsiteY8" fmla="*/ 550371 h 965006"/>
                <a:gd name="connsiteX9" fmla="*/ 675118 w 1854438"/>
                <a:gd name="connsiteY9" fmla="*/ 319635 h 965006"/>
                <a:gd name="connsiteX10" fmla="*/ 880217 w 1854438"/>
                <a:gd name="connsiteY10" fmla="*/ 3441 h 965006"/>
                <a:gd name="connsiteX11" fmla="*/ 1128045 w 1854438"/>
                <a:gd name="connsiteY11" fmla="*/ 165811 h 965006"/>
                <a:gd name="connsiteX12" fmla="*/ 1128045 w 1854438"/>
                <a:gd name="connsiteY12" fmla="*/ 388001 h 965006"/>
                <a:gd name="connsiteX13" fmla="*/ 1204957 w 1854438"/>
                <a:gd name="connsiteY13" fmla="*/ 524734 h 965006"/>
                <a:gd name="connsiteX14" fmla="*/ 1555335 w 1854438"/>
                <a:gd name="connsiteY14" fmla="*/ 558917 h 965006"/>
                <a:gd name="connsiteX15" fmla="*/ 1709159 w 1854438"/>
                <a:gd name="connsiteY15" fmla="*/ 379456 h 965006"/>
                <a:gd name="connsiteX16" fmla="*/ 1854438 w 1854438"/>
                <a:gd name="connsiteY16" fmla="*/ 644375 h 965006"/>
                <a:gd name="connsiteX17" fmla="*/ 1854438 w 1854438"/>
                <a:gd name="connsiteY17" fmla="*/ 644375 h 965006"/>
                <a:gd name="connsiteX0" fmla="*/ 0 w 1854438"/>
                <a:gd name="connsiteY0" fmla="*/ 755471 h 965006"/>
                <a:gd name="connsiteX1" fmla="*/ 282011 w 1854438"/>
                <a:gd name="connsiteY1" fmla="*/ 507642 h 965006"/>
                <a:gd name="connsiteX2" fmla="*/ 487110 w 1854438"/>
                <a:gd name="connsiteY2" fmla="*/ 516188 h 965006"/>
                <a:gd name="connsiteX3" fmla="*/ 589661 w 1854438"/>
                <a:gd name="connsiteY3" fmla="*/ 644375 h 965006"/>
                <a:gd name="connsiteX4" fmla="*/ 581114 w 1854438"/>
                <a:gd name="connsiteY4" fmla="*/ 806745 h 965006"/>
                <a:gd name="connsiteX5" fmla="*/ 734938 w 1854438"/>
                <a:gd name="connsiteY5" fmla="*/ 934932 h 965006"/>
                <a:gd name="connsiteX6" fmla="*/ 965675 w 1854438"/>
                <a:gd name="connsiteY6" fmla="*/ 952024 h 965006"/>
                <a:gd name="connsiteX7" fmla="*/ 1102408 w 1854438"/>
                <a:gd name="connsiteY7" fmla="*/ 772562 h 965006"/>
                <a:gd name="connsiteX8" fmla="*/ 957130 w 1854438"/>
                <a:gd name="connsiteY8" fmla="*/ 550371 h 965006"/>
                <a:gd name="connsiteX9" fmla="*/ 675118 w 1854438"/>
                <a:gd name="connsiteY9" fmla="*/ 319635 h 965006"/>
                <a:gd name="connsiteX10" fmla="*/ 880217 w 1854438"/>
                <a:gd name="connsiteY10" fmla="*/ 3441 h 965006"/>
                <a:gd name="connsiteX11" fmla="*/ 1128045 w 1854438"/>
                <a:gd name="connsiteY11" fmla="*/ 165811 h 965006"/>
                <a:gd name="connsiteX12" fmla="*/ 1128045 w 1854438"/>
                <a:gd name="connsiteY12" fmla="*/ 388001 h 965006"/>
                <a:gd name="connsiteX13" fmla="*/ 1204957 w 1854438"/>
                <a:gd name="connsiteY13" fmla="*/ 524734 h 965006"/>
                <a:gd name="connsiteX14" fmla="*/ 1555335 w 1854438"/>
                <a:gd name="connsiteY14" fmla="*/ 558917 h 965006"/>
                <a:gd name="connsiteX15" fmla="*/ 1709159 w 1854438"/>
                <a:gd name="connsiteY15" fmla="*/ 379456 h 965006"/>
                <a:gd name="connsiteX16" fmla="*/ 1854438 w 1854438"/>
                <a:gd name="connsiteY16" fmla="*/ 644375 h 965006"/>
                <a:gd name="connsiteX0" fmla="*/ 0 w 1709159"/>
                <a:gd name="connsiteY0" fmla="*/ 755471 h 965006"/>
                <a:gd name="connsiteX1" fmla="*/ 282011 w 1709159"/>
                <a:gd name="connsiteY1" fmla="*/ 507642 h 965006"/>
                <a:gd name="connsiteX2" fmla="*/ 487110 w 1709159"/>
                <a:gd name="connsiteY2" fmla="*/ 516188 h 965006"/>
                <a:gd name="connsiteX3" fmla="*/ 589661 w 1709159"/>
                <a:gd name="connsiteY3" fmla="*/ 644375 h 965006"/>
                <a:gd name="connsiteX4" fmla="*/ 581114 w 1709159"/>
                <a:gd name="connsiteY4" fmla="*/ 806745 h 965006"/>
                <a:gd name="connsiteX5" fmla="*/ 734938 w 1709159"/>
                <a:gd name="connsiteY5" fmla="*/ 934932 h 965006"/>
                <a:gd name="connsiteX6" fmla="*/ 965675 w 1709159"/>
                <a:gd name="connsiteY6" fmla="*/ 952024 h 965006"/>
                <a:gd name="connsiteX7" fmla="*/ 1102408 w 1709159"/>
                <a:gd name="connsiteY7" fmla="*/ 772562 h 965006"/>
                <a:gd name="connsiteX8" fmla="*/ 957130 w 1709159"/>
                <a:gd name="connsiteY8" fmla="*/ 550371 h 965006"/>
                <a:gd name="connsiteX9" fmla="*/ 675118 w 1709159"/>
                <a:gd name="connsiteY9" fmla="*/ 319635 h 965006"/>
                <a:gd name="connsiteX10" fmla="*/ 880217 w 1709159"/>
                <a:gd name="connsiteY10" fmla="*/ 3441 h 965006"/>
                <a:gd name="connsiteX11" fmla="*/ 1128045 w 1709159"/>
                <a:gd name="connsiteY11" fmla="*/ 165811 h 965006"/>
                <a:gd name="connsiteX12" fmla="*/ 1128045 w 1709159"/>
                <a:gd name="connsiteY12" fmla="*/ 388001 h 965006"/>
                <a:gd name="connsiteX13" fmla="*/ 1204957 w 1709159"/>
                <a:gd name="connsiteY13" fmla="*/ 524734 h 965006"/>
                <a:gd name="connsiteX14" fmla="*/ 1555335 w 1709159"/>
                <a:gd name="connsiteY14" fmla="*/ 558917 h 965006"/>
                <a:gd name="connsiteX15" fmla="*/ 1709159 w 1709159"/>
                <a:gd name="connsiteY15" fmla="*/ 379456 h 965006"/>
                <a:gd name="connsiteX0" fmla="*/ 0 w 1709159"/>
                <a:gd name="connsiteY0" fmla="*/ 755471 h 965006"/>
                <a:gd name="connsiteX1" fmla="*/ 282011 w 1709159"/>
                <a:gd name="connsiteY1" fmla="*/ 507642 h 965006"/>
                <a:gd name="connsiteX2" fmla="*/ 487110 w 1709159"/>
                <a:gd name="connsiteY2" fmla="*/ 516188 h 965006"/>
                <a:gd name="connsiteX3" fmla="*/ 589661 w 1709159"/>
                <a:gd name="connsiteY3" fmla="*/ 644375 h 965006"/>
                <a:gd name="connsiteX4" fmla="*/ 581114 w 1709159"/>
                <a:gd name="connsiteY4" fmla="*/ 806745 h 965006"/>
                <a:gd name="connsiteX5" fmla="*/ 734938 w 1709159"/>
                <a:gd name="connsiteY5" fmla="*/ 934932 h 965006"/>
                <a:gd name="connsiteX6" fmla="*/ 965675 w 1709159"/>
                <a:gd name="connsiteY6" fmla="*/ 952024 h 965006"/>
                <a:gd name="connsiteX7" fmla="*/ 1102408 w 1709159"/>
                <a:gd name="connsiteY7" fmla="*/ 772562 h 965006"/>
                <a:gd name="connsiteX8" fmla="*/ 957130 w 1709159"/>
                <a:gd name="connsiteY8" fmla="*/ 550371 h 965006"/>
                <a:gd name="connsiteX9" fmla="*/ 675118 w 1709159"/>
                <a:gd name="connsiteY9" fmla="*/ 319635 h 965006"/>
                <a:gd name="connsiteX10" fmla="*/ 880217 w 1709159"/>
                <a:gd name="connsiteY10" fmla="*/ 3441 h 965006"/>
                <a:gd name="connsiteX11" fmla="*/ 1128045 w 1709159"/>
                <a:gd name="connsiteY11" fmla="*/ 165811 h 965006"/>
                <a:gd name="connsiteX12" fmla="*/ 1128045 w 1709159"/>
                <a:gd name="connsiteY12" fmla="*/ 388001 h 965006"/>
                <a:gd name="connsiteX13" fmla="*/ 1204957 w 1709159"/>
                <a:gd name="connsiteY13" fmla="*/ 524734 h 965006"/>
                <a:gd name="connsiteX14" fmla="*/ 1478423 w 1709159"/>
                <a:gd name="connsiteY14" fmla="*/ 490551 h 965006"/>
                <a:gd name="connsiteX15" fmla="*/ 1709159 w 1709159"/>
                <a:gd name="connsiteY15" fmla="*/ 379456 h 96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09159" h="965006">
                  <a:moveTo>
                    <a:pt x="0" y="755471"/>
                  </a:moveTo>
                  <a:cubicBezTo>
                    <a:pt x="32759" y="601646"/>
                    <a:pt x="200826" y="547522"/>
                    <a:pt x="282011" y="507642"/>
                  </a:cubicBezTo>
                  <a:cubicBezTo>
                    <a:pt x="363196" y="467762"/>
                    <a:pt x="435835" y="493399"/>
                    <a:pt x="487110" y="516188"/>
                  </a:cubicBezTo>
                  <a:cubicBezTo>
                    <a:pt x="538385" y="538977"/>
                    <a:pt x="573994" y="595949"/>
                    <a:pt x="589661" y="644375"/>
                  </a:cubicBezTo>
                  <a:cubicBezTo>
                    <a:pt x="605328" y="692801"/>
                    <a:pt x="556901" y="758319"/>
                    <a:pt x="581114" y="806745"/>
                  </a:cubicBezTo>
                  <a:cubicBezTo>
                    <a:pt x="605327" y="855171"/>
                    <a:pt x="670845" y="910719"/>
                    <a:pt x="734938" y="934932"/>
                  </a:cubicBezTo>
                  <a:cubicBezTo>
                    <a:pt x="799031" y="959145"/>
                    <a:pt x="904430" y="979086"/>
                    <a:pt x="965675" y="952024"/>
                  </a:cubicBezTo>
                  <a:cubicBezTo>
                    <a:pt x="1026920" y="924962"/>
                    <a:pt x="1103832" y="839504"/>
                    <a:pt x="1102408" y="772562"/>
                  </a:cubicBezTo>
                  <a:cubicBezTo>
                    <a:pt x="1100984" y="705620"/>
                    <a:pt x="1028345" y="625859"/>
                    <a:pt x="957130" y="550371"/>
                  </a:cubicBezTo>
                  <a:cubicBezTo>
                    <a:pt x="885915" y="474883"/>
                    <a:pt x="687937" y="410790"/>
                    <a:pt x="675118" y="319635"/>
                  </a:cubicBezTo>
                  <a:cubicBezTo>
                    <a:pt x="662299" y="228480"/>
                    <a:pt x="804729" y="29078"/>
                    <a:pt x="880217" y="3441"/>
                  </a:cubicBezTo>
                  <a:cubicBezTo>
                    <a:pt x="955705" y="-22196"/>
                    <a:pt x="1086740" y="101718"/>
                    <a:pt x="1128045" y="165811"/>
                  </a:cubicBezTo>
                  <a:cubicBezTo>
                    <a:pt x="1169350" y="229904"/>
                    <a:pt x="1115226" y="328181"/>
                    <a:pt x="1128045" y="388001"/>
                  </a:cubicBezTo>
                  <a:cubicBezTo>
                    <a:pt x="1140864" y="447821"/>
                    <a:pt x="1146561" y="507642"/>
                    <a:pt x="1204957" y="524734"/>
                  </a:cubicBezTo>
                  <a:cubicBezTo>
                    <a:pt x="1263353" y="541826"/>
                    <a:pt x="1394389" y="514764"/>
                    <a:pt x="1478423" y="490551"/>
                  </a:cubicBezTo>
                  <a:cubicBezTo>
                    <a:pt x="1562457" y="466338"/>
                    <a:pt x="1659309" y="365213"/>
                    <a:pt x="1709159" y="379456"/>
                  </a:cubicBezTo>
                </a:path>
              </a:pathLst>
            </a:custGeom>
            <a:noFill/>
            <a:ln w="22225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759B36F-C925-42B3-8FC7-B8300F660A87}"/>
                </a:ext>
              </a:extLst>
            </p:cNvPr>
            <p:cNvSpPr/>
            <p:nvPr/>
          </p:nvSpPr>
          <p:spPr>
            <a:xfrm rot="20749632">
              <a:off x="4040543" y="5137833"/>
              <a:ext cx="182880" cy="182880"/>
            </a:xfrm>
            <a:prstGeom prst="triangl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E85FAE0D-88F4-4C6D-AD16-591F113F09E6}"/>
                </a:ext>
              </a:extLst>
            </p:cNvPr>
            <p:cNvSpPr/>
            <p:nvPr/>
          </p:nvSpPr>
          <p:spPr>
            <a:xfrm rot="1127546">
              <a:off x="4267611" y="5148892"/>
              <a:ext cx="182880" cy="182880"/>
            </a:xfrm>
            <a:prstGeom prst="pentagon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8CC3525-0113-4FD8-9031-83E22148CA76}"/>
                </a:ext>
              </a:extLst>
            </p:cNvPr>
            <p:cNvSpPr/>
            <p:nvPr/>
          </p:nvSpPr>
          <p:spPr>
            <a:xfrm>
              <a:off x="3837061" y="5240332"/>
              <a:ext cx="182880" cy="18288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Cross 20">
              <a:extLst>
                <a:ext uri="{FF2B5EF4-FFF2-40B4-BE49-F238E27FC236}">
                  <a16:creationId xmlns:a16="http://schemas.microsoft.com/office/drawing/2014/main" id="{70EFB1A5-676C-4B0A-B001-A43881C624E0}"/>
                </a:ext>
              </a:extLst>
            </p:cNvPr>
            <p:cNvSpPr/>
            <p:nvPr/>
          </p:nvSpPr>
          <p:spPr>
            <a:xfrm rot="2670039">
              <a:off x="4322060" y="5380718"/>
              <a:ext cx="182880" cy="182880"/>
            </a:xfrm>
            <a:prstGeom prst="plus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A072F90-C924-4667-9421-7003B2E69B82}"/>
                </a:ext>
              </a:extLst>
            </p:cNvPr>
            <p:cNvSpPr/>
            <p:nvPr/>
          </p:nvSpPr>
          <p:spPr>
            <a:xfrm>
              <a:off x="4475074" y="5568484"/>
              <a:ext cx="164592" cy="164592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Diamond 22">
              <a:extLst>
                <a:ext uri="{FF2B5EF4-FFF2-40B4-BE49-F238E27FC236}">
                  <a16:creationId xmlns:a16="http://schemas.microsoft.com/office/drawing/2014/main" id="{100EADEC-9A57-43E3-BC9E-A3C00F87D528}"/>
                </a:ext>
              </a:extLst>
            </p:cNvPr>
            <p:cNvSpPr/>
            <p:nvPr/>
          </p:nvSpPr>
          <p:spPr>
            <a:xfrm>
              <a:off x="4719015" y="5568592"/>
              <a:ext cx="182880" cy="182880"/>
            </a:xfrm>
            <a:prstGeom prst="diamond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1DECBF97-8BD1-4EB3-BC2A-CEA9E270C165}"/>
                </a:ext>
              </a:extLst>
            </p:cNvPr>
            <p:cNvSpPr/>
            <p:nvPr/>
          </p:nvSpPr>
          <p:spPr>
            <a:xfrm rot="7976557">
              <a:off x="4465929" y="4839463"/>
              <a:ext cx="182880" cy="182880"/>
            </a:xfrm>
            <a:prstGeom prst="triangl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Pentagon 24">
              <a:extLst>
                <a:ext uri="{FF2B5EF4-FFF2-40B4-BE49-F238E27FC236}">
                  <a16:creationId xmlns:a16="http://schemas.microsoft.com/office/drawing/2014/main" id="{7DCA9F45-B00D-4087-97FB-10591378E8FF}"/>
                </a:ext>
              </a:extLst>
            </p:cNvPr>
            <p:cNvSpPr/>
            <p:nvPr/>
          </p:nvSpPr>
          <p:spPr>
            <a:xfrm rot="1127546">
              <a:off x="4853712" y="5376791"/>
              <a:ext cx="182880" cy="182880"/>
            </a:xfrm>
            <a:prstGeom prst="pentagon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E9C90A9-73AB-4ED6-89F5-13C2D23674D3}"/>
                </a:ext>
              </a:extLst>
            </p:cNvPr>
            <p:cNvSpPr/>
            <p:nvPr/>
          </p:nvSpPr>
          <p:spPr>
            <a:xfrm>
              <a:off x="4681756" y="5195632"/>
              <a:ext cx="182880" cy="18288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DB78AF8-E127-4DDC-B2AB-6A2C630FD7F6}"/>
                </a:ext>
              </a:extLst>
            </p:cNvPr>
            <p:cNvSpPr/>
            <p:nvPr/>
          </p:nvSpPr>
          <p:spPr>
            <a:xfrm rot="855108">
              <a:off x="4513823" y="5047449"/>
              <a:ext cx="164592" cy="164592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Cross 27">
              <a:extLst>
                <a:ext uri="{FF2B5EF4-FFF2-40B4-BE49-F238E27FC236}">
                  <a16:creationId xmlns:a16="http://schemas.microsoft.com/office/drawing/2014/main" id="{34AF157F-42E8-4898-B24B-4B6A15B65643}"/>
                </a:ext>
              </a:extLst>
            </p:cNvPr>
            <p:cNvSpPr/>
            <p:nvPr/>
          </p:nvSpPr>
          <p:spPr>
            <a:xfrm rot="2670039">
              <a:off x="4615312" y="4670770"/>
              <a:ext cx="182880" cy="182880"/>
            </a:xfrm>
            <a:prstGeom prst="plus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Pentagon 28">
              <a:extLst>
                <a:ext uri="{FF2B5EF4-FFF2-40B4-BE49-F238E27FC236}">
                  <a16:creationId xmlns:a16="http://schemas.microsoft.com/office/drawing/2014/main" id="{E9D6D662-9FD8-4C27-890D-B46A5D816FF7}"/>
                </a:ext>
              </a:extLst>
            </p:cNvPr>
            <p:cNvSpPr/>
            <p:nvPr/>
          </p:nvSpPr>
          <p:spPr>
            <a:xfrm rot="19164961">
              <a:off x="4829451" y="4770248"/>
              <a:ext cx="182880" cy="182880"/>
            </a:xfrm>
            <a:prstGeom prst="pentagon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Diamond 29">
              <a:extLst>
                <a:ext uri="{FF2B5EF4-FFF2-40B4-BE49-F238E27FC236}">
                  <a16:creationId xmlns:a16="http://schemas.microsoft.com/office/drawing/2014/main" id="{3AFC9272-E731-46FF-B09F-83FF96CE117D}"/>
                </a:ext>
              </a:extLst>
            </p:cNvPr>
            <p:cNvSpPr/>
            <p:nvPr/>
          </p:nvSpPr>
          <p:spPr>
            <a:xfrm rot="2519069">
              <a:off x="4878554" y="5030587"/>
              <a:ext cx="182880" cy="182880"/>
            </a:xfrm>
            <a:prstGeom prst="diamond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Cross 30">
              <a:extLst>
                <a:ext uri="{FF2B5EF4-FFF2-40B4-BE49-F238E27FC236}">
                  <a16:creationId xmlns:a16="http://schemas.microsoft.com/office/drawing/2014/main" id="{539A0928-2A66-41A7-9C40-BB440126894E}"/>
                </a:ext>
              </a:extLst>
            </p:cNvPr>
            <p:cNvSpPr/>
            <p:nvPr/>
          </p:nvSpPr>
          <p:spPr>
            <a:xfrm rot="5400000">
              <a:off x="5049418" y="5169328"/>
              <a:ext cx="182880" cy="182880"/>
            </a:xfrm>
            <a:prstGeom prst="plus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0CF11AF-DA80-40A1-A3CC-FA5042A9E7E6}"/>
                </a:ext>
              </a:extLst>
            </p:cNvPr>
            <p:cNvSpPr/>
            <p:nvPr/>
          </p:nvSpPr>
          <p:spPr>
            <a:xfrm>
              <a:off x="5296172" y="5089066"/>
              <a:ext cx="182880" cy="18288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F9A5481C-1AB7-40CE-BE7A-FB398948C0F8}"/>
              </a:ext>
            </a:extLst>
          </p:cNvPr>
          <p:cNvGrpSpPr/>
          <p:nvPr/>
        </p:nvGrpSpPr>
        <p:grpSpPr>
          <a:xfrm>
            <a:off x="3707000" y="781567"/>
            <a:ext cx="854025" cy="854025"/>
            <a:chOff x="1879198" y="877465"/>
            <a:chExt cx="1138700" cy="1138700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BCC1F12E-6A3B-4CC5-AC0D-B0C22D29946C}"/>
                </a:ext>
              </a:extLst>
            </p:cNvPr>
            <p:cNvSpPr/>
            <p:nvPr/>
          </p:nvSpPr>
          <p:spPr>
            <a:xfrm>
              <a:off x="1879198" y="877465"/>
              <a:ext cx="1138700" cy="1138700"/>
            </a:xfrm>
            <a:prstGeom prst="ellipse">
              <a:avLst/>
            </a:prstGeom>
            <a:solidFill>
              <a:srgbClr val="4472C4"/>
            </a:solidFill>
            <a:ln w="15875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7EF7CBE0-6742-41C0-9A8C-5656A0505294}"/>
                </a:ext>
              </a:extLst>
            </p:cNvPr>
            <p:cNvSpPr/>
            <p:nvPr/>
          </p:nvSpPr>
          <p:spPr>
            <a:xfrm>
              <a:off x="1946208" y="944447"/>
              <a:ext cx="1004735" cy="1004735"/>
            </a:xfrm>
            <a:prstGeom prst="ellipse">
              <a:avLst/>
            </a:prstGeom>
            <a:solidFill>
              <a:srgbClr val="4472C4">
                <a:lumMod val="60000"/>
                <a:lumOff val="40000"/>
              </a:srgbClr>
            </a:solidFill>
            <a:ln w="15875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A2813878-ED8B-41D8-913E-9A4B5FD9C2A0}"/>
                </a:ext>
              </a:extLst>
            </p:cNvPr>
            <p:cNvSpPr/>
            <p:nvPr/>
          </p:nvSpPr>
          <p:spPr>
            <a:xfrm rot="16872903">
              <a:off x="2309173" y="1283856"/>
              <a:ext cx="312584" cy="312584"/>
            </a:xfrm>
            <a:prstGeom prst="ellipse">
              <a:avLst/>
            </a:prstGeom>
            <a:solidFill>
              <a:srgbClr val="4472C4"/>
            </a:solidFill>
            <a:ln w="317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A120635A-B550-4B13-95CF-877C5D4E3572}"/>
                </a:ext>
              </a:extLst>
            </p:cNvPr>
            <p:cNvGrpSpPr/>
            <p:nvPr/>
          </p:nvGrpSpPr>
          <p:grpSpPr>
            <a:xfrm rot="16872903">
              <a:off x="2120092" y="1133837"/>
              <a:ext cx="223274" cy="138701"/>
              <a:chOff x="6721253" y="1576877"/>
              <a:chExt cx="914400" cy="568038"/>
            </a:xfrm>
          </p:grpSpPr>
          <p:sp>
            <p:nvSpPr>
              <p:cNvPr id="267" name="Rectangle: Rounded Corners 266">
                <a:extLst>
                  <a:ext uri="{FF2B5EF4-FFF2-40B4-BE49-F238E27FC236}">
                    <a16:creationId xmlns:a16="http://schemas.microsoft.com/office/drawing/2014/main" id="{FF434786-A534-49FE-ABD6-AFDA3AD5A843}"/>
                  </a:ext>
                </a:extLst>
              </p:cNvPr>
              <p:cNvSpPr/>
              <p:nvPr/>
            </p:nvSpPr>
            <p:spPr>
              <a:xfrm rot="18724412">
                <a:off x="6957744" y="1393509"/>
                <a:ext cx="441418" cy="914400"/>
              </a:xfrm>
              <a:prstGeom prst="roundRect">
                <a:avLst>
                  <a:gd name="adj" fmla="val 47160"/>
                </a:avLst>
              </a:prstGeom>
              <a:solidFill>
                <a:srgbClr val="4472C4"/>
              </a:solidFill>
              <a:ln w="1905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6264616E-0CFF-47BB-BF09-581D0106355F}"/>
                  </a:ext>
                </a:extLst>
              </p:cNvPr>
              <p:cNvSpPr/>
              <p:nvPr/>
            </p:nvSpPr>
            <p:spPr>
              <a:xfrm>
                <a:off x="7086259" y="1576877"/>
                <a:ext cx="166282" cy="153086"/>
              </a:xfrm>
              <a:prstGeom prst="ellipse">
                <a:avLst/>
              </a:prstGeom>
              <a:solidFill>
                <a:srgbClr val="2F528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DED0861D-0A9A-46A7-AC48-D1CE319796E3}"/>
                  </a:ext>
                </a:extLst>
              </p:cNvPr>
              <p:cNvSpPr/>
              <p:nvPr/>
            </p:nvSpPr>
            <p:spPr>
              <a:xfrm>
                <a:off x="7095312" y="1991829"/>
                <a:ext cx="166282" cy="153086"/>
              </a:xfrm>
              <a:prstGeom prst="ellipse">
                <a:avLst/>
              </a:prstGeom>
              <a:solidFill>
                <a:srgbClr val="2F528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DA971717-2688-49F9-B5A1-96C617A3385D}"/>
                </a:ext>
              </a:extLst>
            </p:cNvPr>
            <p:cNvGrpSpPr/>
            <p:nvPr/>
          </p:nvGrpSpPr>
          <p:grpSpPr>
            <a:xfrm rot="19400459">
              <a:off x="2480846" y="1073533"/>
              <a:ext cx="223274" cy="138701"/>
              <a:chOff x="6721253" y="1576877"/>
              <a:chExt cx="914400" cy="568038"/>
            </a:xfrm>
          </p:grpSpPr>
          <p:sp>
            <p:nvSpPr>
              <p:cNvPr id="264" name="Rectangle: Rounded Corners 263">
                <a:extLst>
                  <a:ext uri="{FF2B5EF4-FFF2-40B4-BE49-F238E27FC236}">
                    <a16:creationId xmlns:a16="http://schemas.microsoft.com/office/drawing/2014/main" id="{EDBFC294-CD6E-4280-950D-1B7CE7BC88DE}"/>
                  </a:ext>
                </a:extLst>
              </p:cNvPr>
              <p:cNvSpPr/>
              <p:nvPr/>
            </p:nvSpPr>
            <p:spPr>
              <a:xfrm rot="18724412">
                <a:off x="6957744" y="1393509"/>
                <a:ext cx="441418" cy="914400"/>
              </a:xfrm>
              <a:prstGeom prst="roundRect">
                <a:avLst>
                  <a:gd name="adj" fmla="val 47160"/>
                </a:avLst>
              </a:prstGeom>
              <a:solidFill>
                <a:srgbClr val="4472C4"/>
              </a:solidFill>
              <a:ln w="1905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8FB9662B-3ABB-4ACA-894E-3BCA314E3FA6}"/>
                  </a:ext>
                </a:extLst>
              </p:cNvPr>
              <p:cNvSpPr/>
              <p:nvPr/>
            </p:nvSpPr>
            <p:spPr>
              <a:xfrm>
                <a:off x="7086259" y="1576877"/>
                <a:ext cx="166282" cy="153086"/>
              </a:xfrm>
              <a:prstGeom prst="ellipse">
                <a:avLst/>
              </a:prstGeom>
              <a:solidFill>
                <a:srgbClr val="2F528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CFC515FB-2CD6-4BAD-BF78-A1102F8A1B68}"/>
                  </a:ext>
                </a:extLst>
              </p:cNvPr>
              <p:cNvSpPr/>
              <p:nvPr/>
            </p:nvSpPr>
            <p:spPr>
              <a:xfrm>
                <a:off x="7095312" y="1991829"/>
                <a:ext cx="166282" cy="153086"/>
              </a:xfrm>
              <a:prstGeom prst="ellipse">
                <a:avLst/>
              </a:prstGeom>
              <a:solidFill>
                <a:srgbClr val="2F528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E9ADBFAA-600F-4B3D-85F0-B9F151FDBE34}"/>
                </a:ext>
              </a:extLst>
            </p:cNvPr>
            <p:cNvGrpSpPr/>
            <p:nvPr/>
          </p:nvGrpSpPr>
          <p:grpSpPr>
            <a:xfrm rot="17264076">
              <a:off x="2474752" y="1716899"/>
              <a:ext cx="223274" cy="138701"/>
              <a:chOff x="6721253" y="1576877"/>
              <a:chExt cx="914400" cy="568038"/>
            </a:xfrm>
          </p:grpSpPr>
          <p:sp>
            <p:nvSpPr>
              <p:cNvPr id="261" name="Rectangle: Rounded Corners 260">
                <a:extLst>
                  <a:ext uri="{FF2B5EF4-FFF2-40B4-BE49-F238E27FC236}">
                    <a16:creationId xmlns:a16="http://schemas.microsoft.com/office/drawing/2014/main" id="{EC965937-28CB-49FA-A6CD-8B1F48848913}"/>
                  </a:ext>
                </a:extLst>
              </p:cNvPr>
              <p:cNvSpPr/>
              <p:nvPr/>
            </p:nvSpPr>
            <p:spPr>
              <a:xfrm rot="18724412">
                <a:off x="6957744" y="1393509"/>
                <a:ext cx="441418" cy="914400"/>
              </a:xfrm>
              <a:prstGeom prst="roundRect">
                <a:avLst>
                  <a:gd name="adj" fmla="val 47160"/>
                </a:avLst>
              </a:prstGeom>
              <a:solidFill>
                <a:srgbClr val="4472C4"/>
              </a:solidFill>
              <a:ln w="1905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46B07EDF-9D23-4683-B9BB-B2D172689668}"/>
                  </a:ext>
                </a:extLst>
              </p:cNvPr>
              <p:cNvSpPr/>
              <p:nvPr/>
            </p:nvSpPr>
            <p:spPr>
              <a:xfrm>
                <a:off x="7086259" y="1576877"/>
                <a:ext cx="166282" cy="153086"/>
              </a:xfrm>
              <a:prstGeom prst="ellipse">
                <a:avLst/>
              </a:prstGeom>
              <a:solidFill>
                <a:srgbClr val="2F528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7550C34B-D461-4AC3-A8DA-A1147470006E}"/>
                  </a:ext>
                </a:extLst>
              </p:cNvPr>
              <p:cNvSpPr/>
              <p:nvPr/>
            </p:nvSpPr>
            <p:spPr>
              <a:xfrm>
                <a:off x="7095312" y="1991829"/>
                <a:ext cx="166282" cy="153086"/>
              </a:xfrm>
              <a:prstGeom prst="ellipse">
                <a:avLst/>
              </a:prstGeom>
              <a:solidFill>
                <a:srgbClr val="2F528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8F9257D1-C213-490A-A9CC-4E8748C761C2}"/>
                </a:ext>
              </a:extLst>
            </p:cNvPr>
            <p:cNvSpPr/>
            <p:nvPr/>
          </p:nvSpPr>
          <p:spPr>
            <a:xfrm rot="17264076">
              <a:off x="2787971" y="1530228"/>
              <a:ext cx="40602" cy="37380"/>
            </a:xfrm>
            <a:prstGeom prst="ellipse">
              <a:avLst/>
            </a:prstGeom>
            <a:solidFill>
              <a:srgbClr val="2F528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4E3DC314-9228-4683-B5C8-1B74487D4083}"/>
                </a:ext>
              </a:extLst>
            </p:cNvPr>
            <p:cNvSpPr/>
            <p:nvPr/>
          </p:nvSpPr>
          <p:spPr>
            <a:xfrm rot="17264076">
              <a:off x="2042723" y="1539578"/>
              <a:ext cx="40602" cy="37380"/>
            </a:xfrm>
            <a:prstGeom prst="ellipse">
              <a:avLst/>
            </a:prstGeom>
            <a:solidFill>
              <a:srgbClr val="2F528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D8A6BC09-A70D-49E7-B771-000C092F8645}"/>
                </a:ext>
              </a:extLst>
            </p:cNvPr>
            <p:cNvSpPr/>
            <p:nvPr/>
          </p:nvSpPr>
          <p:spPr>
            <a:xfrm rot="16872903">
              <a:off x="2070453" y="1398394"/>
              <a:ext cx="100474" cy="100474"/>
            </a:xfrm>
            <a:prstGeom prst="ellipse">
              <a:avLst/>
            </a:prstGeom>
            <a:solidFill>
              <a:srgbClr val="4472C4"/>
            </a:solidFill>
            <a:ln w="41275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" name="Arc 252">
              <a:extLst>
                <a:ext uri="{FF2B5EF4-FFF2-40B4-BE49-F238E27FC236}">
                  <a16:creationId xmlns:a16="http://schemas.microsoft.com/office/drawing/2014/main" id="{5B78909C-532C-4063-A943-8FEE08A543BD}"/>
                </a:ext>
              </a:extLst>
            </p:cNvPr>
            <p:cNvSpPr/>
            <p:nvPr/>
          </p:nvSpPr>
          <p:spPr>
            <a:xfrm rot="11035809">
              <a:off x="2199047" y="1290762"/>
              <a:ext cx="586687" cy="445793"/>
            </a:xfrm>
            <a:prstGeom prst="arc">
              <a:avLst>
                <a:gd name="adj1" fmla="val 17013393"/>
                <a:gd name="adj2" fmla="val 21130744"/>
              </a:avLst>
            </a:prstGeom>
            <a:noFill/>
            <a:ln w="31750" cap="rnd" cmpd="sng" algn="ctr">
              <a:solidFill>
                <a:srgbClr val="2F528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" name="Arc 253">
              <a:extLst>
                <a:ext uri="{FF2B5EF4-FFF2-40B4-BE49-F238E27FC236}">
                  <a16:creationId xmlns:a16="http://schemas.microsoft.com/office/drawing/2014/main" id="{BE9EE0FE-0685-4288-803C-3ADE7E96C967}"/>
                </a:ext>
              </a:extLst>
            </p:cNvPr>
            <p:cNvSpPr/>
            <p:nvPr/>
          </p:nvSpPr>
          <p:spPr>
            <a:xfrm rot="11793630">
              <a:off x="2126035" y="1348337"/>
              <a:ext cx="586687" cy="445793"/>
            </a:xfrm>
            <a:prstGeom prst="arc">
              <a:avLst>
                <a:gd name="adj1" fmla="val 17013393"/>
                <a:gd name="adj2" fmla="val 19910044"/>
              </a:avLst>
            </a:prstGeom>
            <a:noFill/>
            <a:ln w="31750" cap="rnd" cmpd="sng" algn="ctr">
              <a:solidFill>
                <a:srgbClr val="2F528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" name="Arc 254">
              <a:extLst>
                <a:ext uri="{FF2B5EF4-FFF2-40B4-BE49-F238E27FC236}">
                  <a16:creationId xmlns:a16="http://schemas.microsoft.com/office/drawing/2014/main" id="{51DC60D7-50E9-4649-B988-067A3D1F9FB8}"/>
                </a:ext>
              </a:extLst>
            </p:cNvPr>
            <p:cNvSpPr/>
            <p:nvPr/>
          </p:nvSpPr>
          <p:spPr>
            <a:xfrm rot="10800009">
              <a:off x="2278154" y="1343601"/>
              <a:ext cx="354632" cy="304424"/>
            </a:xfrm>
            <a:prstGeom prst="arc">
              <a:avLst>
                <a:gd name="adj1" fmla="val 17013393"/>
                <a:gd name="adj2" fmla="val 19910044"/>
              </a:avLst>
            </a:prstGeom>
            <a:noFill/>
            <a:ln w="31750" cap="rnd" cmpd="sng" algn="ctr">
              <a:solidFill>
                <a:srgbClr val="2F528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DBC5B41B-CFD7-43D1-B2E6-89B5A48447C8}"/>
                </a:ext>
              </a:extLst>
            </p:cNvPr>
            <p:cNvCxnSpPr>
              <a:cxnSpLocks/>
            </p:cNvCxnSpPr>
            <p:nvPr/>
          </p:nvCxnSpPr>
          <p:spPr>
            <a:xfrm rot="16332903">
              <a:off x="2349091" y="1580777"/>
              <a:ext cx="44655" cy="27729"/>
            </a:xfrm>
            <a:prstGeom prst="line">
              <a:avLst/>
            </a:prstGeom>
            <a:noFill/>
            <a:ln w="31750" cap="flat" cmpd="sng" algn="ctr">
              <a:solidFill>
                <a:srgbClr val="2F528F"/>
              </a:solidFill>
              <a:prstDash val="solid"/>
              <a:miter lim="800000"/>
            </a:ln>
            <a:effectLst/>
          </p:spPr>
        </p:cxnSp>
        <p:sp>
          <p:nvSpPr>
            <p:cNvPr id="257" name="Arc 256">
              <a:extLst>
                <a:ext uri="{FF2B5EF4-FFF2-40B4-BE49-F238E27FC236}">
                  <a16:creationId xmlns:a16="http://schemas.microsoft.com/office/drawing/2014/main" id="{6D6EAD50-D666-4171-A965-D74D4363E76E}"/>
                </a:ext>
              </a:extLst>
            </p:cNvPr>
            <p:cNvSpPr/>
            <p:nvPr/>
          </p:nvSpPr>
          <p:spPr>
            <a:xfrm rot="3040525">
              <a:off x="2300854" y="1198683"/>
              <a:ext cx="474960" cy="406870"/>
            </a:xfrm>
            <a:prstGeom prst="arc">
              <a:avLst>
                <a:gd name="adj1" fmla="val 17013393"/>
                <a:gd name="adj2" fmla="val 19910044"/>
              </a:avLst>
            </a:prstGeom>
            <a:noFill/>
            <a:ln w="31750" cap="rnd" cmpd="sng" algn="ctr">
              <a:solidFill>
                <a:srgbClr val="2F528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6B3A3261-6367-4CBF-96C3-9A27FA95C7BA}"/>
                </a:ext>
              </a:extLst>
            </p:cNvPr>
            <p:cNvGrpSpPr>
              <a:grpSpLocks noChangeAspect="1"/>
            </p:cNvGrpSpPr>
            <p:nvPr/>
          </p:nvGrpSpPr>
          <p:grpSpPr>
            <a:xfrm rot="8147345">
              <a:off x="2419870" y="1262080"/>
              <a:ext cx="237465" cy="276632"/>
              <a:chOff x="13085862" y="2576277"/>
              <a:chExt cx="1246741" cy="1452364"/>
            </a:xfrm>
          </p:grpSpPr>
          <p:sp>
            <p:nvSpPr>
              <p:cNvPr id="259" name="Arc 258">
                <a:extLst>
                  <a:ext uri="{FF2B5EF4-FFF2-40B4-BE49-F238E27FC236}">
                    <a16:creationId xmlns:a16="http://schemas.microsoft.com/office/drawing/2014/main" id="{D924C045-C233-432C-B905-D2624E6F527C}"/>
                  </a:ext>
                </a:extLst>
              </p:cNvPr>
              <p:cNvSpPr/>
              <p:nvPr/>
            </p:nvSpPr>
            <p:spPr>
              <a:xfrm rot="15527106">
                <a:off x="12983051" y="2679088"/>
                <a:ext cx="1452364" cy="1246741"/>
              </a:xfrm>
              <a:prstGeom prst="arc">
                <a:avLst>
                  <a:gd name="adj1" fmla="val 17013393"/>
                  <a:gd name="adj2" fmla="val 19910044"/>
                </a:avLst>
              </a:prstGeom>
              <a:noFill/>
              <a:ln w="31750" cap="rnd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63478541-A34E-4E0A-9B6A-6CC1AC18E697}"/>
                  </a:ext>
                </a:extLst>
              </p:cNvPr>
              <p:cNvCxnSpPr>
                <a:cxnSpLocks/>
              </p:cNvCxnSpPr>
              <p:nvPr/>
            </p:nvCxnSpPr>
            <p:spPr>
              <a:xfrm rot="-540000">
                <a:off x="13153833" y="2986745"/>
                <a:ext cx="182880" cy="113561"/>
              </a:xfrm>
              <a:prstGeom prst="line">
                <a:avLst/>
              </a:prstGeom>
              <a:noFill/>
              <a:ln w="31750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274" name="TextBox 273">
            <a:extLst>
              <a:ext uri="{FF2B5EF4-FFF2-40B4-BE49-F238E27FC236}">
                <a16:creationId xmlns:a16="http://schemas.microsoft.com/office/drawing/2014/main" id="{AA2C0C89-AAA4-4364-A154-EE21CF521D35}"/>
              </a:ext>
            </a:extLst>
          </p:cNvPr>
          <p:cNvSpPr txBox="1"/>
          <p:nvPr/>
        </p:nvSpPr>
        <p:spPr>
          <a:xfrm>
            <a:off x="5632103" y="2961326"/>
            <a:ext cx="315780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DNA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nucleotides, nucleosides, nucleobases 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124661FC-D65E-4993-AF74-104197A0070E}"/>
              </a:ext>
            </a:extLst>
          </p:cNvPr>
          <p:cNvSpPr txBox="1"/>
          <p:nvPr/>
        </p:nvSpPr>
        <p:spPr>
          <a:xfrm>
            <a:off x="5331323" y="3711275"/>
            <a:ext cx="196193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peptides, amino acids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9567338A-865C-4BF8-A9F7-8335C14BF29F}"/>
              </a:ext>
            </a:extLst>
          </p:cNvPr>
          <p:cNvSpPr txBox="1"/>
          <p:nvPr/>
        </p:nvSpPr>
        <p:spPr>
          <a:xfrm>
            <a:off x="4637876" y="4478317"/>
            <a:ext cx="374349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metabolism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carboxylic acids, sugars, alcohols, phosphate, ... 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C42E58E1-7A7E-43E7-8E12-D2261D55B2A7}"/>
              </a:ext>
            </a:extLst>
          </p:cNvPr>
          <p:cNvSpPr txBox="1"/>
          <p:nvPr/>
        </p:nvSpPr>
        <p:spPr>
          <a:xfrm>
            <a:off x="4628350" y="305043"/>
            <a:ext cx="138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microorganisms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F2A453DB-98C1-414D-BA6E-49170B7BA162}"/>
              </a:ext>
            </a:extLst>
          </p:cNvPr>
          <p:cNvSpPr txBox="1"/>
          <p:nvPr/>
        </p:nvSpPr>
        <p:spPr>
          <a:xfrm>
            <a:off x="5311917" y="1041348"/>
            <a:ext cx="564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0DE9CE1A-EDD0-43FA-96A4-44DF23C6A68D}"/>
              </a:ext>
            </a:extLst>
          </p:cNvPr>
          <p:cNvSpPr txBox="1"/>
          <p:nvPr/>
        </p:nvSpPr>
        <p:spPr>
          <a:xfrm>
            <a:off x="5658436" y="1934181"/>
            <a:ext cx="167613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membranes</a:t>
            </a:r>
          </a:p>
          <a:p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lipids, fatty acids</a:t>
            </a:r>
          </a:p>
        </p:txBody>
      </p:sp>
      <p:pic>
        <p:nvPicPr>
          <p:cNvPr id="219" name="Recorded Sound" descr="Volume">
            <a:hlinkClick r:id="" action="ppaction://media"/>
            <a:extLst>
              <a:ext uri="{FF2B5EF4-FFF2-40B4-BE49-F238E27FC236}">
                <a16:creationId xmlns:a16="http://schemas.microsoft.com/office/drawing/2014/main" id="{640B975D-7B01-436F-85FF-33787253FA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310" end="479004.5147"/>
                  <p14:bmkLst>
                    <p14:bmk name="Bookmark 1" time="17579.9915"/>
                    <p14:bmk name="Bookmark 2" time="34269.9411"/>
                    <p14:bmk name="Bookmark 3" time="88626.1916"/>
                    <p14:bmk name="Bookmark 4" time="93636.1824"/>
                    <p14:bmk name="Bookmark 5" time="141126.0962"/>
                    <p14:bmk name="Bookmark 6" time="186775.994"/>
                    <p14:bmk name="Bookmark 7" time="263415.8147"/>
                    <p14:bmk name="Bookmark 8" time="283605.7762"/>
                    <p14:bmk name="Bookmark 9" time="301045.7441"/>
                    <p14:bmk name="Bookmark 10" time="325125.6807"/>
                  </p14:bmkLst>
                </p14:media>
              </p:ext>
            </p:ext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1009" y="423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8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687"/>
    </mc:Choice>
    <mc:Fallback xmlns="">
      <p:transition advTm="4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19"/>
        <p14:stopEvt time="4169" objId="219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8A42772D-A94E-4623-A3A0-D5686EBA2523}"/>
              </a:ext>
            </a:extLst>
          </p:cNvPr>
          <p:cNvGrpSpPr/>
          <p:nvPr/>
        </p:nvGrpSpPr>
        <p:grpSpPr>
          <a:xfrm>
            <a:off x="485549" y="2940865"/>
            <a:ext cx="3702718" cy="456636"/>
            <a:chOff x="485549" y="2940865"/>
            <a:chExt cx="3702718" cy="456636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D01405AB-EFD8-417D-9FBF-4FDF35DAF951}"/>
                </a:ext>
              </a:extLst>
            </p:cNvPr>
            <p:cNvSpPr/>
            <p:nvPr/>
          </p:nvSpPr>
          <p:spPr>
            <a:xfrm>
              <a:off x="485549" y="2958913"/>
              <a:ext cx="3702718" cy="424114"/>
            </a:xfrm>
            <a:prstGeom prst="rect">
              <a:avLst/>
            </a:prstGeom>
            <a:solidFill>
              <a:srgbClr val="29A8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82D97412-44E8-4538-BBAD-83CEEB78E8E7}"/>
                </a:ext>
              </a:extLst>
            </p:cNvPr>
            <p:cNvCxnSpPr/>
            <p:nvPr/>
          </p:nvCxnSpPr>
          <p:spPr>
            <a:xfrm>
              <a:off x="485549" y="2940865"/>
              <a:ext cx="3702718" cy="0"/>
            </a:xfrm>
            <a:prstGeom prst="line">
              <a:avLst/>
            </a:prstGeom>
            <a:noFill/>
            <a:ln w="47625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8B97775F-548C-4C3D-8438-AE961EB4ED22}"/>
                </a:ext>
              </a:extLst>
            </p:cNvPr>
            <p:cNvCxnSpPr/>
            <p:nvPr/>
          </p:nvCxnSpPr>
          <p:spPr>
            <a:xfrm>
              <a:off x="485549" y="3397501"/>
              <a:ext cx="3702718" cy="0"/>
            </a:xfrm>
            <a:prstGeom prst="line">
              <a:avLst/>
            </a:prstGeom>
            <a:noFill/>
            <a:ln w="47625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9C37438-2B0D-4011-BC80-4873449A8032}"/>
                </a:ext>
              </a:extLst>
            </p:cNvPr>
            <p:cNvGrpSpPr/>
            <p:nvPr/>
          </p:nvGrpSpPr>
          <p:grpSpPr>
            <a:xfrm>
              <a:off x="1458882" y="2994762"/>
              <a:ext cx="228600" cy="248209"/>
              <a:chOff x="1458882" y="2994762"/>
              <a:chExt cx="228600" cy="248209"/>
            </a:xfrm>
          </p:grpSpPr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4F5F3436-5AD8-4BFD-BB54-C0F745417C61}"/>
                  </a:ext>
                </a:extLst>
              </p:cNvPr>
              <p:cNvSpPr/>
              <p:nvPr/>
            </p:nvSpPr>
            <p:spPr bwMode="auto">
              <a:xfrm>
                <a:off x="1498934" y="3063082"/>
                <a:ext cx="137160" cy="13716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5625366C-E400-4D30-B500-65774466F0AC}"/>
                  </a:ext>
                </a:extLst>
              </p:cNvPr>
              <p:cNvSpPr txBox="1"/>
              <p:nvPr/>
            </p:nvSpPr>
            <p:spPr>
              <a:xfrm>
                <a:off x="1458882" y="2994762"/>
                <a:ext cx="228600" cy="248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13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6F53360-9506-4949-A548-1E1862F230A6}"/>
                </a:ext>
              </a:extLst>
            </p:cNvPr>
            <p:cNvGrpSpPr/>
            <p:nvPr/>
          </p:nvGrpSpPr>
          <p:grpSpPr>
            <a:xfrm>
              <a:off x="1012679" y="3085864"/>
              <a:ext cx="327991" cy="248209"/>
              <a:chOff x="1012679" y="3085864"/>
              <a:chExt cx="327991" cy="248209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6A49E7D0-B599-41E7-9413-41758DF3C3B9}"/>
                  </a:ext>
                </a:extLst>
              </p:cNvPr>
              <p:cNvSpPr/>
              <p:nvPr/>
            </p:nvSpPr>
            <p:spPr bwMode="auto">
              <a:xfrm>
                <a:off x="1056712" y="3133581"/>
                <a:ext cx="171450" cy="17145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0B740CD2-B818-4484-BD85-84C693C548C8}"/>
                  </a:ext>
                </a:extLst>
              </p:cNvPr>
              <p:cNvSpPr txBox="1"/>
              <p:nvPr/>
            </p:nvSpPr>
            <p:spPr>
              <a:xfrm>
                <a:off x="1012679" y="3085864"/>
                <a:ext cx="327991" cy="248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13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--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704BB13-D18E-4718-B41C-89FF04694CB6}"/>
                </a:ext>
              </a:extLst>
            </p:cNvPr>
            <p:cNvGrpSpPr/>
            <p:nvPr/>
          </p:nvGrpSpPr>
          <p:grpSpPr>
            <a:xfrm>
              <a:off x="1951488" y="3082905"/>
              <a:ext cx="228600" cy="248209"/>
              <a:chOff x="1803849" y="3082905"/>
              <a:chExt cx="228600" cy="248209"/>
            </a:xfrm>
          </p:grpSpPr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D5908A84-E864-4F39-968E-55587A504471}"/>
                  </a:ext>
                </a:extLst>
              </p:cNvPr>
              <p:cNvSpPr/>
              <p:nvPr/>
            </p:nvSpPr>
            <p:spPr bwMode="auto">
              <a:xfrm>
                <a:off x="1815273" y="3112566"/>
                <a:ext cx="205740" cy="20574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B922CF96-9EEC-436C-B342-15399B64FE6A}"/>
                  </a:ext>
                </a:extLst>
              </p:cNvPr>
              <p:cNvSpPr txBox="1"/>
              <p:nvPr/>
            </p:nvSpPr>
            <p:spPr>
              <a:xfrm>
                <a:off x="1803849" y="3082905"/>
                <a:ext cx="228600" cy="248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13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783FCC-0281-4155-8168-8EEE80E29786}"/>
                </a:ext>
              </a:extLst>
            </p:cNvPr>
            <p:cNvGrpSpPr/>
            <p:nvPr/>
          </p:nvGrpSpPr>
          <p:grpSpPr>
            <a:xfrm>
              <a:off x="2394624" y="3066964"/>
              <a:ext cx="274320" cy="252273"/>
              <a:chOff x="2385098" y="3066964"/>
              <a:chExt cx="274320" cy="252273"/>
            </a:xfrm>
          </p:grpSpPr>
          <p:sp>
            <p:nvSpPr>
              <p:cNvPr id="221" name="Isosceles Triangle 220">
                <a:extLst>
                  <a:ext uri="{FF2B5EF4-FFF2-40B4-BE49-F238E27FC236}">
                    <a16:creationId xmlns:a16="http://schemas.microsoft.com/office/drawing/2014/main" id="{925AECDA-B2FD-48DC-938A-69C6440CFFD7}"/>
                  </a:ext>
                </a:extLst>
              </p:cNvPr>
              <p:cNvSpPr/>
              <p:nvPr/>
            </p:nvSpPr>
            <p:spPr bwMode="auto">
              <a:xfrm>
                <a:off x="2385098" y="3066964"/>
                <a:ext cx="274320" cy="205740"/>
              </a:xfrm>
              <a:prstGeom prst="triangle">
                <a:avLst/>
              </a:prstGeom>
              <a:solidFill>
                <a:srgbClr val="66006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DF992697-4A5D-4111-8ADD-A5757E14475F}"/>
                  </a:ext>
                </a:extLst>
              </p:cNvPr>
              <p:cNvSpPr txBox="1"/>
              <p:nvPr/>
            </p:nvSpPr>
            <p:spPr>
              <a:xfrm>
                <a:off x="2393537" y="3088405"/>
                <a:ext cx="22860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N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8DF148C-8394-40E5-B445-BFEBB77547AC}"/>
                </a:ext>
              </a:extLst>
            </p:cNvPr>
            <p:cNvGrpSpPr/>
            <p:nvPr/>
          </p:nvGrpSpPr>
          <p:grpSpPr>
            <a:xfrm>
              <a:off x="3268254" y="3077987"/>
              <a:ext cx="228600" cy="242374"/>
              <a:chOff x="3268254" y="3077987"/>
              <a:chExt cx="228600" cy="242374"/>
            </a:xfrm>
          </p:grpSpPr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75942066-0C17-4D60-B0E5-77D3003E70B1}"/>
                  </a:ext>
                </a:extLst>
              </p:cNvPr>
              <p:cNvSpPr/>
              <p:nvPr/>
            </p:nvSpPr>
            <p:spPr bwMode="auto">
              <a:xfrm>
                <a:off x="3321800" y="3135072"/>
                <a:ext cx="137160" cy="13716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FDF81FDB-5353-4080-853A-3E469655E916}"/>
                  </a:ext>
                </a:extLst>
              </p:cNvPr>
              <p:cNvSpPr txBox="1"/>
              <p:nvPr/>
            </p:nvSpPr>
            <p:spPr>
              <a:xfrm>
                <a:off x="3268254" y="3077987"/>
                <a:ext cx="228600" cy="2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+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ACA3597-F24C-4EE8-BF67-98DCDBEAD097}"/>
                </a:ext>
              </a:extLst>
            </p:cNvPr>
            <p:cNvGrpSpPr/>
            <p:nvPr/>
          </p:nvGrpSpPr>
          <p:grpSpPr>
            <a:xfrm>
              <a:off x="3604173" y="2997381"/>
              <a:ext cx="318662" cy="242374"/>
              <a:chOff x="3580358" y="2997381"/>
              <a:chExt cx="318662" cy="242374"/>
            </a:xfrm>
          </p:grpSpPr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8E229832-9532-41F6-994A-1C45D4960427}"/>
                  </a:ext>
                </a:extLst>
              </p:cNvPr>
              <p:cNvSpPr/>
              <p:nvPr/>
            </p:nvSpPr>
            <p:spPr bwMode="auto">
              <a:xfrm>
                <a:off x="3646741" y="3041590"/>
                <a:ext cx="171450" cy="17145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C29D799F-878F-4C2C-B200-9A3E908B4128}"/>
                  </a:ext>
                </a:extLst>
              </p:cNvPr>
              <p:cNvSpPr txBox="1"/>
              <p:nvPr/>
            </p:nvSpPr>
            <p:spPr>
              <a:xfrm>
                <a:off x="3580358" y="2997381"/>
                <a:ext cx="318662" cy="2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++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A6EB3FD-7C7C-4C97-BB30-7C0F144C142B}"/>
                </a:ext>
              </a:extLst>
            </p:cNvPr>
            <p:cNvGrpSpPr/>
            <p:nvPr/>
          </p:nvGrpSpPr>
          <p:grpSpPr>
            <a:xfrm>
              <a:off x="2871194" y="3023956"/>
              <a:ext cx="270791" cy="242374"/>
              <a:chOff x="2899772" y="2995379"/>
              <a:chExt cx="270791" cy="242374"/>
            </a:xfrm>
          </p:grpSpPr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C68A4B4B-B35B-4D8B-8CC0-67479AB76052}"/>
                  </a:ext>
                </a:extLst>
              </p:cNvPr>
              <p:cNvSpPr/>
              <p:nvPr/>
            </p:nvSpPr>
            <p:spPr bwMode="auto">
              <a:xfrm>
                <a:off x="2919003" y="3019902"/>
                <a:ext cx="205740" cy="20574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E6CABCED-41D1-46F2-A29B-142664815C6E}"/>
                  </a:ext>
                </a:extLst>
              </p:cNvPr>
              <p:cNvSpPr txBox="1"/>
              <p:nvPr/>
            </p:nvSpPr>
            <p:spPr>
              <a:xfrm>
                <a:off x="2899772" y="2995379"/>
                <a:ext cx="270791" cy="2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+</a:t>
                </a:r>
              </a:p>
            </p:txBody>
          </p:sp>
        </p:grp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A7146-5543-9B4D-9341-971B7D713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CE-MS analysis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98150278-D326-489D-83D2-92AF1AE845B8}"/>
              </a:ext>
            </a:extLst>
          </p:cNvPr>
          <p:cNvSpPr txBox="1"/>
          <p:nvPr/>
        </p:nvSpPr>
        <p:spPr>
          <a:xfrm>
            <a:off x="402956" y="3764980"/>
            <a:ext cx="3496064" cy="66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capillary electrophoresis (CE)</a:t>
            </a:r>
          </a:p>
          <a:p>
            <a:pPr>
              <a:lnSpc>
                <a:spcPct val="120000"/>
              </a:lnSpc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separation of compounds based on charge-to-size ratio</a:t>
            </a:r>
          </a:p>
          <a:p>
            <a:pPr algn="ctr"/>
            <a:endParaRPr lang="en-US" sz="1013" dirty="0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B193B416-F593-4A73-85B0-298595A27837}"/>
              </a:ext>
            </a:extLst>
          </p:cNvPr>
          <p:cNvSpPr txBox="1"/>
          <p:nvPr/>
        </p:nvSpPr>
        <p:spPr>
          <a:xfrm>
            <a:off x="5482701" y="1336538"/>
            <a:ext cx="3432431" cy="66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mass spectrometry (MS)</a:t>
            </a:r>
          </a:p>
          <a:p>
            <a:pPr>
              <a:lnSpc>
                <a:spcPct val="120000"/>
              </a:lnSpc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 and identification of separated compounds</a:t>
            </a:r>
          </a:p>
          <a:p>
            <a:pPr algn="ctr"/>
            <a:endParaRPr lang="en-US" sz="1013" dirty="0"/>
          </a:p>
        </p:txBody>
      </p:sp>
      <p:sp>
        <p:nvSpPr>
          <p:cNvPr id="158" name="Isosceles Triangle 157">
            <a:extLst>
              <a:ext uri="{FF2B5EF4-FFF2-40B4-BE49-F238E27FC236}">
                <a16:creationId xmlns:a16="http://schemas.microsoft.com/office/drawing/2014/main" id="{23736038-48DA-46AD-BD2A-3FE5B1768647}"/>
              </a:ext>
            </a:extLst>
          </p:cNvPr>
          <p:cNvSpPr/>
          <p:nvPr/>
        </p:nvSpPr>
        <p:spPr>
          <a:xfrm rot="16200000">
            <a:off x="4156016" y="2508700"/>
            <a:ext cx="822960" cy="1306837"/>
          </a:xfrm>
          <a:prstGeom prst="triangle">
            <a:avLst/>
          </a:prstGeom>
          <a:gradFill flip="none" rotWithShape="0">
            <a:gsLst>
              <a:gs pos="0">
                <a:srgbClr val="29A8FF"/>
              </a:gs>
              <a:gs pos="100000">
                <a:srgbClr val="29A8FF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8233EF30-58B4-4D91-AA80-69DDCBF24185}"/>
              </a:ext>
            </a:extLst>
          </p:cNvPr>
          <p:cNvSpPr txBox="1"/>
          <p:nvPr/>
        </p:nvSpPr>
        <p:spPr>
          <a:xfrm>
            <a:off x="203359" y="2656503"/>
            <a:ext cx="671512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+20 kV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C34221F4-22E9-4593-A870-C3CF33434AD2}"/>
              </a:ext>
            </a:extLst>
          </p:cNvPr>
          <p:cNvSpPr txBox="1"/>
          <p:nvPr/>
        </p:nvSpPr>
        <p:spPr>
          <a:xfrm>
            <a:off x="3852511" y="3397501"/>
            <a:ext cx="671512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+1.2 kV</a:t>
            </a: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2C8EFA47-AE82-4FFF-AB2D-066994689A17}"/>
              </a:ext>
            </a:extLst>
          </p:cNvPr>
          <p:cNvSpPr/>
          <p:nvPr/>
        </p:nvSpPr>
        <p:spPr>
          <a:xfrm>
            <a:off x="4218985" y="3094531"/>
            <a:ext cx="137160" cy="13716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D26A0E74-25DB-4E9F-AB61-4B527BCE1B9D}"/>
              </a:ext>
            </a:extLst>
          </p:cNvPr>
          <p:cNvSpPr/>
          <p:nvPr/>
        </p:nvSpPr>
        <p:spPr>
          <a:xfrm>
            <a:off x="4366083" y="3176221"/>
            <a:ext cx="137160" cy="13716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33BF8DD8-98F1-40E0-8084-9E4A4E9EB1B5}"/>
              </a:ext>
            </a:extLst>
          </p:cNvPr>
          <p:cNvSpPr/>
          <p:nvPr/>
        </p:nvSpPr>
        <p:spPr>
          <a:xfrm>
            <a:off x="4402861" y="3011872"/>
            <a:ext cx="137160" cy="13716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26E9EDF8-E2AD-46B2-8139-F96A95827777}"/>
              </a:ext>
            </a:extLst>
          </p:cNvPr>
          <p:cNvSpPr/>
          <p:nvPr/>
        </p:nvSpPr>
        <p:spPr>
          <a:xfrm>
            <a:off x="4541698" y="3121357"/>
            <a:ext cx="123444" cy="123444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8A67D257-B89F-4EE2-A528-95257E0A3E0E}"/>
              </a:ext>
            </a:extLst>
          </p:cNvPr>
          <p:cNvSpPr/>
          <p:nvPr/>
        </p:nvSpPr>
        <p:spPr>
          <a:xfrm>
            <a:off x="4663908" y="3042540"/>
            <a:ext cx="123444" cy="123444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A1CB1111-067A-4F13-A0DD-E1EB01B0E97C}"/>
              </a:ext>
            </a:extLst>
          </p:cNvPr>
          <p:cNvSpPr/>
          <p:nvPr/>
        </p:nvSpPr>
        <p:spPr>
          <a:xfrm>
            <a:off x="4739925" y="2940094"/>
            <a:ext cx="102870" cy="10287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371CE522-388A-4751-B1E7-06D9AB9EDEE2}"/>
              </a:ext>
            </a:extLst>
          </p:cNvPr>
          <p:cNvSpPr/>
          <p:nvPr/>
        </p:nvSpPr>
        <p:spPr>
          <a:xfrm>
            <a:off x="4806547" y="3083104"/>
            <a:ext cx="102870" cy="10287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73973B8A-9A96-4271-896B-EB8B23B9F6AA}"/>
              </a:ext>
            </a:extLst>
          </p:cNvPr>
          <p:cNvSpPr/>
          <p:nvPr/>
        </p:nvSpPr>
        <p:spPr>
          <a:xfrm>
            <a:off x="4858414" y="3213760"/>
            <a:ext cx="102870" cy="10402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761CDCB9-928E-42BE-B4B6-F98372A2B5F3}"/>
              </a:ext>
            </a:extLst>
          </p:cNvPr>
          <p:cNvSpPr/>
          <p:nvPr/>
        </p:nvSpPr>
        <p:spPr>
          <a:xfrm>
            <a:off x="4739925" y="3317781"/>
            <a:ext cx="102870" cy="10402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2BED050F-CFB2-43AD-A02E-C359F5D48BB2}"/>
              </a:ext>
            </a:extLst>
          </p:cNvPr>
          <p:cNvSpPr/>
          <p:nvPr/>
        </p:nvSpPr>
        <p:spPr>
          <a:xfrm>
            <a:off x="4885271" y="2888659"/>
            <a:ext cx="68580" cy="6858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52D060CA-A926-40BE-9C60-095BC1F02693}"/>
              </a:ext>
            </a:extLst>
          </p:cNvPr>
          <p:cNvSpPr/>
          <p:nvPr/>
        </p:nvSpPr>
        <p:spPr>
          <a:xfrm>
            <a:off x="4936693" y="3024442"/>
            <a:ext cx="68580" cy="6858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339F3498-C0ED-43CA-B8A0-C236637ABB92}"/>
              </a:ext>
            </a:extLst>
          </p:cNvPr>
          <p:cNvSpPr/>
          <p:nvPr/>
        </p:nvSpPr>
        <p:spPr>
          <a:xfrm>
            <a:off x="4977380" y="3154744"/>
            <a:ext cx="68580" cy="6858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BDF2D177-4FC6-4DAE-A859-887700FCBF72}"/>
              </a:ext>
            </a:extLst>
          </p:cNvPr>
          <p:cNvSpPr/>
          <p:nvPr/>
        </p:nvSpPr>
        <p:spPr>
          <a:xfrm>
            <a:off x="4878542" y="3351309"/>
            <a:ext cx="68580" cy="6858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1C4D3A95-FE87-4CCC-91CD-53CAE17CF543}"/>
              </a:ext>
            </a:extLst>
          </p:cNvPr>
          <p:cNvSpPr/>
          <p:nvPr/>
        </p:nvSpPr>
        <p:spPr>
          <a:xfrm>
            <a:off x="5076260" y="3042964"/>
            <a:ext cx="68580" cy="6858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1AEA9510-9744-4CCE-8831-B2BA2E01377E}"/>
              </a:ext>
            </a:extLst>
          </p:cNvPr>
          <p:cNvSpPr/>
          <p:nvPr/>
        </p:nvSpPr>
        <p:spPr>
          <a:xfrm>
            <a:off x="5007680" y="2934007"/>
            <a:ext cx="68580" cy="6858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E9F93421-A8A5-4556-996A-236B0A342897}"/>
              </a:ext>
            </a:extLst>
          </p:cNvPr>
          <p:cNvSpPr/>
          <p:nvPr/>
        </p:nvSpPr>
        <p:spPr>
          <a:xfrm>
            <a:off x="5090393" y="3214847"/>
            <a:ext cx="68580" cy="6858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8A19BF27-88D9-48DD-86F8-C36CBEFD049A}"/>
              </a:ext>
            </a:extLst>
          </p:cNvPr>
          <p:cNvSpPr/>
          <p:nvPr/>
        </p:nvSpPr>
        <p:spPr>
          <a:xfrm>
            <a:off x="5089070" y="3342913"/>
            <a:ext cx="68580" cy="6858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CB65A6B5-0A5C-49BE-87CC-B5F505874053}"/>
              </a:ext>
            </a:extLst>
          </p:cNvPr>
          <p:cNvSpPr/>
          <p:nvPr/>
        </p:nvSpPr>
        <p:spPr>
          <a:xfrm>
            <a:off x="5140505" y="2948637"/>
            <a:ext cx="34290" cy="3429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9954FC1F-B741-48B4-B39B-F8086DA21E70}"/>
              </a:ext>
            </a:extLst>
          </p:cNvPr>
          <p:cNvSpPr/>
          <p:nvPr/>
        </p:nvSpPr>
        <p:spPr>
          <a:xfrm>
            <a:off x="5205819" y="3044621"/>
            <a:ext cx="34290" cy="3429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CB24A808-5C3E-42CC-9D71-4AE985EE5CA2}"/>
              </a:ext>
            </a:extLst>
          </p:cNvPr>
          <p:cNvSpPr/>
          <p:nvPr/>
        </p:nvSpPr>
        <p:spPr>
          <a:xfrm>
            <a:off x="5157650" y="3144973"/>
            <a:ext cx="34290" cy="3429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72A97811-9E0D-4355-BD2C-A3E2EEA99F02}"/>
              </a:ext>
            </a:extLst>
          </p:cNvPr>
          <p:cNvSpPr/>
          <p:nvPr/>
        </p:nvSpPr>
        <p:spPr>
          <a:xfrm>
            <a:off x="5223419" y="3197702"/>
            <a:ext cx="34290" cy="3429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F6E2C6E7-3822-488B-B597-8C05FFE9BEBD}"/>
              </a:ext>
            </a:extLst>
          </p:cNvPr>
          <p:cNvSpPr/>
          <p:nvPr/>
        </p:nvSpPr>
        <p:spPr>
          <a:xfrm>
            <a:off x="5222964" y="3289757"/>
            <a:ext cx="34290" cy="3429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53DD5B9B-5248-4575-9688-97315B992925}"/>
              </a:ext>
            </a:extLst>
          </p:cNvPr>
          <p:cNvSpPr/>
          <p:nvPr/>
        </p:nvSpPr>
        <p:spPr>
          <a:xfrm>
            <a:off x="5191940" y="3380460"/>
            <a:ext cx="34290" cy="3429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C804DFE6-8706-457D-822E-D7F012896CB4}"/>
              </a:ext>
            </a:extLst>
          </p:cNvPr>
          <p:cNvSpPr/>
          <p:nvPr/>
        </p:nvSpPr>
        <p:spPr>
          <a:xfrm>
            <a:off x="5015429" y="2851711"/>
            <a:ext cx="34290" cy="3429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D803B142-ECA2-4216-BAAC-C78A4301EE47}"/>
              </a:ext>
            </a:extLst>
          </p:cNvPr>
          <p:cNvSpPr/>
          <p:nvPr/>
        </p:nvSpPr>
        <p:spPr>
          <a:xfrm>
            <a:off x="5110550" y="2868856"/>
            <a:ext cx="34290" cy="3429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A10AE329-52B6-46AD-9389-383F2FA56FD1}"/>
              </a:ext>
            </a:extLst>
          </p:cNvPr>
          <p:cNvSpPr/>
          <p:nvPr/>
        </p:nvSpPr>
        <p:spPr>
          <a:xfrm>
            <a:off x="5240109" y="2971063"/>
            <a:ext cx="34290" cy="3429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604E55D7-5120-4596-90FD-FCAA4F92F1BB}"/>
              </a:ext>
            </a:extLst>
          </p:cNvPr>
          <p:cNvSpPr/>
          <p:nvPr/>
        </p:nvSpPr>
        <p:spPr>
          <a:xfrm>
            <a:off x="5277392" y="3108375"/>
            <a:ext cx="34290" cy="3429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E8BA8044-9F36-4F23-9182-23DBA4D8F77A}"/>
              </a:ext>
            </a:extLst>
          </p:cNvPr>
          <p:cNvSpPr/>
          <p:nvPr/>
        </p:nvSpPr>
        <p:spPr>
          <a:xfrm>
            <a:off x="5302143" y="3231946"/>
            <a:ext cx="34290" cy="3429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E21E15BB-B4E0-44E4-AC27-8464854C770E}"/>
              </a:ext>
            </a:extLst>
          </p:cNvPr>
          <p:cNvSpPr/>
          <p:nvPr/>
        </p:nvSpPr>
        <p:spPr>
          <a:xfrm>
            <a:off x="4571296" y="2960437"/>
            <a:ext cx="102870" cy="10287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B10CD6EA-39CB-42AD-8CB5-BF1E8D603A41}"/>
              </a:ext>
            </a:extLst>
          </p:cNvPr>
          <p:cNvSpPr/>
          <p:nvPr/>
        </p:nvSpPr>
        <p:spPr>
          <a:xfrm>
            <a:off x="4559771" y="3261946"/>
            <a:ext cx="102870" cy="10287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9389DFF7-01EF-4424-9914-B9C4E5B36BE7}"/>
              </a:ext>
            </a:extLst>
          </p:cNvPr>
          <p:cNvSpPr/>
          <p:nvPr/>
        </p:nvSpPr>
        <p:spPr>
          <a:xfrm>
            <a:off x="4702218" y="3190213"/>
            <a:ext cx="102870" cy="10402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ECA345F1-7C5C-45B1-9292-A37A93C5CD04}"/>
              </a:ext>
            </a:extLst>
          </p:cNvPr>
          <p:cNvSpPr/>
          <p:nvPr/>
        </p:nvSpPr>
        <p:spPr>
          <a:xfrm>
            <a:off x="4997031" y="3279091"/>
            <a:ext cx="68580" cy="6858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C90B3329-2CFC-400A-ABDE-19B045360E09}"/>
              </a:ext>
            </a:extLst>
          </p:cNvPr>
          <p:cNvSpPr/>
          <p:nvPr/>
        </p:nvSpPr>
        <p:spPr>
          <a:xfrm>
            <a:off x="4982870" y="3411493"/>
            <a:ext cx="68580" cy="64979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44C7D1CC-A159-4CEF-8791-7BA9A1D24463}"/>
              </a:ext>
            </a:extLst>
          </p:cNvPr>
          <p:cNvSpPr/>
          <p:nvPr/>
        </p:nvSpPr>
        <p:spPr>
          <a:xfrm>
            <a:off x="5087197" y="3446215"/>
            <a:ext cx="68580" cy="6858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39755CB1-4B9A-434E-9250-1DCF1BD449DD}"/>
              </a:ext>
            </a:extLst>
          </p:cNvPr>
          <p:cNvSpPr/>
          <p:nvPr/>
        </p:nvSpPr>
        <p:spPr>
          <a:xfrm>
            <a:off x="5203769" y="2880322"/>
            <a:ext cx="34290" cy="3429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8E0F1E33-8490-4A0B-8EB8-803BDA98F264}"/>
              </a:ext>
            </a:extLst>
          </p:cNvPr>
          <p:cNvSpPr/>
          <p:nvPr/>
        </p:nvSpPr>
        <p:spPr>
          <a:xfrm>
            <a:off x="5281743" y="3335501"/>
            <a:ext cx="34290" cy="3429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9451C466-2D3A-4C15-A140-8FB7B5F05C25}"/>
              </a:ext>
            </a:extLst>
          </p:cNvPr>
          <p:cNvSpPr/>
          <p:nvPr/>
        </p:nvSpPr>
        <p:spPr>
          <a:xfrm>
            <a:off x="5238059" y="3436155"/>
            <a:ext cx="34290" cy="34290"/>
          </a:xfrm>
          <a:prstGeom prst="ellipse">
            <a:avLst/>
          </a:prstGeom>
          <a:solidFill>
            <a:srgbClr val="29A8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3E853B-D60D-49A2-976B-C9B765691C3F}"/>
              </a:ext>
            </a:extLst>
          </p:cNvPr>
          <p:cNvGrpSpPr/>
          <p:nvPr/>
        </p:nvGrpSpPr>
        <p:grpSpPr>
          <a:xfrm>
            <a:off x="5598754" y="2067439"/>
            <a:ext cx="1093944" cy="2128446"/>
            <a:chOff x="5866378" y="2067439"/>
            <a:chExt cx="1093944" cy="2128446"/>
          </a:xfrm>
        </p:grpSpPr>
        <p:sp>
          <p:nvSpPr>
            <p:cNvPr id="230" name="Rectangle 616">
              <a:extLst>
                <a:ext uri="{FF2B5EF4-FFF2-40B4-BE49-F238E27FC236}">
                  <a16:creationId xmlns:a16="http://schemas.microsoft.com/office/drawing/2014/main" id="{9FC5C12F-F3B1-4B3A-B899-CE4E5040B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2147" y="3144938"/>
              <a:ext cx="640080" cy="73819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rgbClr val="9900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1" name="Rectangle 617">
              <a:extLst>
                <a:ext uri="{FF2B5EF4-FFF2-40B4-BE49-F238E27FC236}">
                  <a16:creationId xmlns:a16="http://schemas.microsoft.com/office/drawing/2014/main" id="{67E65A9A-947D-4553-97ED-0827A1117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2029" y="3042544"/>
              <a:ext cx="640080" cy="73819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rgbClr val="9900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2" name="Line 608">
              <a:extLst>
                <a:ext uri="{FF2B5EF4-FFF2-40B4-BE49-F238E27FC236}">
                  <a16:creationId xmlns:a16="http://schemas.microsoft.com/office/drawing/2014/main" id="{A565750A-4DBE-4332-85F4-9099C328CA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53504" y="2067439"/>
              <a:ext cx="0" cy="915590"/>
            </a:xfrm>
            <a:prstGeom prst="line">
              <a:avLst/>
            </a:prstGeom>
            <a:noFill/>
            <a:ln w="22225">
              <a:solidFill>
                <a:srgbClr val="BE1C2B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3" name="Line 619">
              <a:extLst>
                <a:ext uri="{FF2B5EF4-FFF2-40B4-BE49-F238E27FC236}">
                  <a16:creationId xmlns:a16="http://schemas.microsoft.com/office/drawing/2014/main" id="{E547C2B2-43E3-4F08-ADDC-697754F5D0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51123" y="3291385"/>
              <a:ext cx="0" cy="904500"/>
            </a:xfrm>
            <a:prstGeom prst="line">
              <a:avLst/>
            </a:prstGeom>
            <a:noFill/>
            <a:ln w="22225">
              <a:solidFill>
                <a:srgbClr val="BE1C2B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4" name="Line 622">
              <a:extLst>
                <a:ext uri="{FF2B5EF4-FFF2-40B4-BE49-F238E27FC236}">
                  <a16:creationId xmlns:a16="http://schemas.microsoft.com/office/drawing/2014/main" id="{0D7B0189-FAA5-4C61-AA59-31C3F94651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74249" y="2879795"/>
              <a:ext cx="378000" cy="0"/>
            </a:xfrm>
            <a:prstGeom prst="line">
              <a:avLst/>
            </a:prstGeom>
            <a:noFill/>
            <a:ln w="22225">
              <a:solidFill>
                <a:srgbClr val="BE1C2B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5" name="Line 623">
              <a:extLst>
                <a:ext uri="{FF2B5EF4-FFF2-40B4-BE49-F238E27FC236}">
                  <a16:creationId xmlns:a16="http://schemas.microsoft.com/office/drawing/2014/main" id="{979AE1B8-A4F3-4D5D-B740-2896118D97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66656" y="2878833"/>
              <a:ext cx="114300" cy="114300"/>
            </a:xfrm>
            <a:prstGeom prst="line">
              <a:avLst/>
            </a:prstGeom>
            <a:noFill/>
            <a:ln w="22225">
              <a:solidFill>
                <a:srgbClr val="BE1C2B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6" name="Line 624">
              <a:extLst>
                <a:ext uri="{FF2B5EF4-FFF2-40B4-BE49-F238E27FC236}">
                  <a16:creationId xmlns:a16="http://schemas.microsoft.com/office/drawing/2014/main" id="{AB2C3B08-1A8A-4137-A30F-2D80315FC4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8759" y="2988926"/>
              <a:ext cx="0" cy="57150"/>
            </a:xfrm>
            <a:prstGeom prst="line">
              <a:avLst/>
            </a:prstGeom>
            <a:noFill/>
            <a:ln w="22225">
              <a:solidFill>
                <a:srgbClr val="BE1C2B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7" name="Line 625">
              <a:extLst>
                <a:ext uri="{FF2B5EF4-FFF2-40B4-BE49-F238E27FC236}">
                  <a16:creationId xmlns:a16="http://schemas.microsoft.com/office/drawing/2014/main" id="{6C182B78-7F6D-4119-B70B-B365724200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74526" y="3380404"/>
              <a:ext cx="378000" cy="0"/>
            </a:xfrm>
            <a:prstGeom prst="line">
              <a:avLst/>
            </a:prstGeom>
            <a:noFill/>
            <a:ln w="22225">
              <a:solidFill>
                <a:srgbClr val="BE1C2B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8" name="Line 626">
              <a:extLst>
                <a:ext uri="{FF2B5EF4-FFF2-40B4-BE49-F238E27FC236}">
                  <a16:creationId xmlns:a16="http://schemas.microsoft.com/office/drawing/2014/main" id="{5619A5C8-899B-4F79-820F-3FA51D3429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866378" y="3267572"/>
              <a:ext cx="114300" cy="114300"/>
            </a:xfrm>
            <a:prstGeom prst="line">
              <a:avLst/>
            </a:prstGeom>
            <a:noFill/>
            <a:ln w="22225">
              <a:solidFill>
                <a:srgbClr val="BE1C2B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9" name="Line 627">
              <a:extLst>
                <a:ext uri="{FF2B5EF4-FFF2-40B4-BE49-F238E27FC236}">
                  <a16:creationId xmlns:a16="http://schemas.microsoft.com/office/drawing/2014/main" id="{ACDCB855-99E7-4A70-B7E2-EB46B1F154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7846" y="3216375"/>
              <a:ext cx="0" cy="57150"/>
            </a:xfrm>
            <a:prstGeom prst="line">
              <a:avLst/>
            </a:prstGeom>
            <a:noFill/>
            <a:ln w="22225">
              <a:solidFill>
                <a:srgbClr val="BE1C2B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0" name="Line 622">
              <a:extLst>
                <a:ext uri="{FF2B5EF4-FFF2-40B4-BE49-F238E27FC236}">
                  <a16:creationId xmlns:a16="http://schemas.microsoft.com/office/drawing/2014/main" id="{C8F38F87-C232-4310-AD70-6305AD1BAD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43102" y="2078317"/>
              <a:ext cx="617220" cy="0"/>
            </a:xfrm>
            <a:prstGeom prst="line">
              <a:avLst/>
            </a:prstGeom>
            <a:noFill/>
            <a:ln w="22225">
              <a:solidFill>
                <a:srgbClr val="BE1C2B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1" name="Line 622">
              <a:extLst>
                <a:ext uri="{FF2B5EF4-FFF2-40B4-BE49-F238E27FC236}">
                  <a16:creationId xmlns:a16="http://schemas.microsoft.com/office/drawing/2014/main" id="{53B3ADC8-898F-4A2B-AEDD-BB716B2E4F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43102" y="4189231"/>
              <a:ext cx="617220" cy="0"/>
            </a:xfrm>
            <a:prstGeom prst="line">
              <a:avLst/>
            </a:prstGeom>
            <a:noFill/>
            <a:ln w="22225">
              <a:solidFill>
                <a:srgbClr val="BE1C2B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DBF26B9-8237-4DA5-A9C9-DBDE7E87DC36}"/>
              </a:ext>
            </a:extLst>
          </p:cNvPr>
          <p:cNvGrpSpPr/>
          <p:nvPr/>
        </p:nvGrpSpPr>
        <p:grpSpPr>
          <a:xfrm>
            <a:off x="6975026" y="2567021"/>
            <a:ext cx="1630415" cy="1363646"/>
            <a:chOff x="5218044" y="3825635"/>
            <a:chExt cx="4020762" cy="1817850"/>
          </a:xfrm>
        </p:grpSpPr>
        <p:sp>
          <p:nvSpPr>
            <p:cNvPr id="88" name="Freeform 7">
              <a:extLst>
                <a:ext uri="{FF2B5EF4-FFF2-40B4-BE49-F238E27FC236}">
                  <a16:creationId xmlns:a16="http://schemas.microsoft.com/office/drawing/2014/main" id="{AB74FFF5-4D11-41EA-A44E-EFB838F59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201" y="4997240"/>
              <a:ext cx="914399" cy="641559"/>
            </a:xfrm>
            <a:custGeom>
              <a:avLst/>
              <a:gdLst>
                <a:gd name="T0" fmla="*/ 2784 w 6870"/>
                <a:gd name="T1" fmla="*/ 2520 h 2520"/>
                <a:gd name="T2" fmla="*/ 2802 w 6870"/>
                <a:gd name="T3" fmla="*/ 2508 h 2520"/>
                <a:gd name="T4" fmla="*/ 2826 w 6870"/>
                <a:gd name="T5" fmla="*/ 2472 h 2520"/>
                <a:gd name="T6" fmla="*/ 2844 w 6870"/>
                <a:gd name="T7" fmla="*/ 2388 h 2520"/>
                <a:gd name="T8" fmla="*/ 2862 w 6870"/>
                <a:gd name="T9" fmla="*/ 2172 h 2520"/>
                <a:gd name="T10" fmla="*/ 2886 w 6870"/>
                <a:gd name="T11" fmla="*/ 1710 h 2520"/>
                <a:gd name="T12" fmla="*/ 2904 w 6870"/>
                <a:gd name="T13" fmla="*/ 1056 h 2520"/>
                <a:gd name="T14" fmla="*/ 2922 w 6870"/>
                <a:gd name="T15" fmla="*/ 438 h 2520"/>
                <a:gd name="T16" fmla="*/ 2946 w 6870"/>
                <a:gd name="T17" fmla="*/ 66 h 2520"/>
                <a:gd name="T18" fmla="*/ 2964 w 6870"/>
                <a:gd name="T19" fmla="*/ 30 h 2520"/>
                <a:gd name="T20" fmla="*/ 2982 w 6870"/>
                <a:gd name="T21" fmla="*/ 282 h 2520"/>
                <a:gd name="T22" fmla="*/ 3000 w 6870"/>
                <a:gd name="T23" fmla="*/ 642 h 2520"/>
                <a:gd name="T24" fmla="*/ 3024 w 6870"/>
                <a:gd name="T25" fmla="*/ 996 h 2520"/>
                <a:gd name="T26" fmla="*/ 3042 w 6870"/>
                <a:gd name="T27" fmla="*/ 1302 h 2520"/>
                <a:gd name="T28" fmla="*/ 3060 w 6870"/>
                <a:gd name="T29" fmla="*/ 1572 h 2520"/>
                <a:gd name="T30" fmla="*/ 3084 w 6870"/>
                <a:gd name="T31" fmla="*/ 1794 h 2520"/>
                <a:gd name="T32" fmla="*/ 3102 w 6870"/>
                <a:gd name="T33" fmla="*/ 1980 h 2520"/>
                <a:gd name="T34" fmla="*/ 3120 w 6870"/>
                <a:gd name="T35" fmla="*/ 2124 h 2520"/>
                <a:gd name="T36" fmla="*/ 3144 w 6870"/>
                <a:gd name="T37" fmla="*/ 2238 h 2520"/>
                <a:gd name="T38" fmla="*/ 3162 w 6870"/>
                <a:gd name="T39" fmla="*/ 2316 h 2520"/>
                <a:gd name="T40" fmla="*/ 3180 w 6870"/>
                <a:gd name="T41" fmla="*/ 2376 h 2520"/>
                <a:gd name="T42" fmla="*/ 3204 w 6870"/>
                <a:gd name="T43" fmla="*/ 2418 h 2520"/>
                <a:gd name="T44" fmla="*/ 3222 w 6870"/>
                <a:gd name="T45" fmla="*/ 2442 h 2520"/>
                <a:gd name="T46" fmla="*/ 3240 w 6870"/>
                <a:gd name="T47" fmla="*/ 2466 h 2520"/>
                <a:gd name="T48" fmla="*/ 3258 w 6870"/>
                <a:gd name="T49" fmla="*/ 2478 h 2520"/>
                <a:gd name="T50" fmla="*/ 3282 w 6870"/>
                <a:gd name="T51" fmla="*/ 2484 h 2520"/>
                <a:gd name="T52" fmla="*/ 3300 w 6870"/>
                <a:gd name="T53" fmla="*/ 2496 h 2520"/>
                <a:gd name="T54" fmla="*/ 3318 w 6870"/>
                <a:gd name="T55" fmla="*/ 2502 h 2520"/>
                <a:gd name="T56" fmla="*/ 3348 w 6870"/>
                <a:gd name="T57" fmla="*/ 2508 h 2520"/>
                <a:gd name="T58" fmla="*/ 3462 w 6870"/>
                <a:gd name="T59" fmla="*/ 2514 h 2520"/>
                <a:gd name="T60" fmla="*/ 3576 w 6870"/>
                <a:gd name="T61" fmla="*/ 2520 h 2520"/>
                <a:gd name="T62" fmla="*/ 3606 w 6870"/>
                <a:gd name="T63" fmla="*/ 2514 h 2520"/>
                <a:gd name="T64" fmla="*/ 6870 w 6870"/>
                <a:gd name="T65" fmla="*/ 2520 h 2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870" h="2520">
                  <a:moveTo>
                    <a:pt x="0" y="2520"/>
                  </a:moveTo>
                  <a:lnTo>
                    <a:pt x="2784" y="2520"/>
                  </a:lnTo>
                  <a:lnTo>
                    <a:pt x="2796" y="2514"/>
                  </a:lnTo>
                  <a:lnTo>
                    <a:pt x="2802" y="2508"/>
                  </a:lnTo>
                  <a:lnTo>
                    <a:pt x="2814" y="2490"/>
                  </a:lnTo>
                  <a:lnTo>
                    <a:pt x="2826" y="2472"/>
                  </a:lnTo>
                  <a:lnTo>
                    <a:pt x="2832" y="2436"/>
                  </a:lnTo>
                  <a:lnTo>
                    <a:pt x="2844" y="2388"/>
                  </a:lnTo>
                  <a:lnTo>
                    <a:pt x="2856" y="2304"/>
                  </a:lnTo>
                  <a:lnTo>
                    <a:pt x="2862" y="2172"/>
                  </a:lnTo>
                  <a:lnTo>
                    <a:pt x="2874" y="1974"/>
                  </a:lnTo>
                  <a:lnTo>
                    <a:pt x="2886" y="1710"/>
                  </a:lnTo>
                  <a:lnTo>
                    <a:pt x="2892" y="1398"/>
                  </a:lnTo>
                  <a:lnTo>
                    <a:pt x="2904" y="1056"/>
                  </a:lnTo>
                  <a:lnTo>
                    <a:pt x="2916" y="732"/>
                  </a:lnTo>
                  <a:lnTo>
                    <a:pt x="2922" y="438"/>
                  </a:lnTo>
                  <a:lnTo>
                    <a:pt x="2934" y="216"/>
                  </a:lnTo>
                  <a:lnTo>
                    <a:pt x="2946" y="66"/>
                  </a:lnTo>
                  <a:lnTo>
                    <a:pt x="2952" y="0"/>
                  </a:lnTo>
                  <a:lnTo>
                    <a:pt x="2964" y="30"/>
                  </a:lnTo>
                  <a:lnTo>
                    <a:pt x="2976" y="120"/>
                  </a:lnTo>
                  <a:lnTo>
                    <a:pt x="2982" y="282"/>
                  </a:lnTo>
                  <a:lnTo>
                    <a:pt x="2994" y="456"/>
                  </a:lnTo>
                  <a:lnTo>
                    <a:pt x="3000" y="642"/>
                  </a:lnTo>
                  <a:lnTo>
                    <a:pt x="3012" y="822"/>
                  </a:lnTo>
                  <a:lnTo>
                    <a:pt x="3024" y="996"/>
                  </a:lnTo>
                  <a:lnTo>
                    <a:pt x="3030" y="1158"/>
                  </a:lnTo>
                  <a:lnTo>
                    <a:pt x="3042" y="1302"/>
                  </a:lnTo>
                  <a:lnTo>
                    <a:pt x="3054" y="1440"/>
                  </a:lnTo>
                  <a:lnTo>
                    <a:pt x="3060" y="1572"/>
                  </a:lnTo>
                  <a:lnTo>
                    <a:pt x="3072" y="1686"/>
                  </a:lnTo>
                  <a:lnTo>
                    <a:pt x="3084" y="1794"/>
                  </a:lnTo>
                  <a:lnTo>
                    <a:pt x="3090" y="1890"/>
                  </a:lnTo>
                  <a:lnTo>
                    <a:pt x="3102" y="1980"/>
                  </a:lnTo>
                  <a:lnTo>
                    <a:pt x="3114" y="2058"/>
                  </a:lnTo>
                  <a:lnTo>
                    <a:pt x="3120" y="2124"/>
                  </a:lnTo>
                  <a:lnTo>
                    <a:pt x="3132" y="2184"/>
                  </a:lnTo>
                  <a:lnTo>
                    <a:pt x="3144" y="2238"/>
                  </a:lnTo>
                  <a:lnTo>
                    <a:pt x="3150" y="2280"/>
                  </a:lnTo>
                  <a:lnTo>
                    <a:pt x="3162" y="2316"/>
                  </a:lnTo>
                  <a:lnTo>
                    <a:pt x="3174" y="2346"/>
                  </a:lnTo>
                  <a:lnTo>
                    <a:pt x="3180" y="2376"/>
                  </a:lnTo>
                  <a:lnTo>
                    <a:pt x="3192" y="2400"/>
                  </a:lnTo>
                  <a:lnTo>
                    <a:pt x="3204" y="2418"/>
                  </a:lnTo>
                  <a:lnTo>
                    <a:pt x="3210" y="2430"/>
                  </a:lnTo>
                  <a:lnTo>
                    <a:pt x="3222" y="2442"/>
                  </a:lnTo>
                  <a:lnTo>
                    <a:pt x="3228" y="2454"/>
                  </a:lnTo>
                  <a:lnTo>
                    <a:pt x="3240" y="2466"/>
                  </a:lnTo>
                  <a:lnTo>
                    <a:pt x="3252" y="2472"/>
                  </a:lnTo>
                  <a:lnTo>
                    <a:pt x="3258" y="2478"/>
                  </a:lnTo>
                  <a:lnTo>
                    <a:pt x="3270" y="2484"/>
                  </a:lnTo>
                  <a:lnTo>
                    <a:pt x="3282" y="2484"/>
                  </a:lnTo>
                  <a:lnTo>
                    <a:pt x="3288" y="2490"/>
                  </a:lnTo>
                  <a:lnTo>
                    <a:pt x="3300" y="2496"/>
                  </a:lnTo>
                  <a:lnTo>
                    <a:pt x="3312" y="2496"/>
                  </a:lnTo>
                  <a:lnTo>
                    <a:pt x="3318" y="2502"/>
                  </a:lnTo>
                  <a:lnTo>
                    <a:pt x="3342" y="2502"/>
                  </a:lnTo>
                  <a:lnTo>
                    <a:pt x="3348" y="2508"/>
                  </a:lnTo>
                  <a:lnTo>
                    <a:pt x="3450" y="2508"/>
                  </a:lnTo>
                  <a:lnTo>
                    <a:pt x="3462" y="2514"/>
                  </a:lnTo>
                  <a:lnTo>
                    <a:pt x="3570" y="2514"/>
                  </a:lnTo>
                  <a:lnTo>
                    <a:pt x="3576" y="2520"/>
                  </a:lnTo>
                  <a:lnTo>
                    <a:pt x="3600" y="2520"/>
                  </a:lnTo>
                  <a:lnTo>
                    <a:pt x="3606" y="2514"/>
                  </a:lnTo>
                  <a:lnTo>
                    <a:pt x="3618" y="2520"/>
                  </a:lnTo>
                  <a:lnTo>
                    <a:pt x="6870" y="252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9" name="Freeform 7">
              <a:extLst>
                <a:ext uri="{FF2B5EF4-FFF2-40B4-BE49-F238E27FC236}">
                  <a16:creationId xmlns:a16="http://schemas.microsoft.com/office/drawing/2014/main" id="{7A0BDB80-83AC-4727-926B-8F6635778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7360" y="4654774"/>
              <a:ext cx="914399" cy="988592"/>
            </a:xfrm>
            <a:custGeom>
              <a:avLst/>
              <a:gdLst>
                <a:gd name="T0" fmla="*/ 2784 w 6870"/>
                <a:gd name="T1" fmla="*/ 2520 h 2520"/>
                <a:gd name="T2" fmla="*/ 2802 w 6870"/>
                <a:gd name="T3" fmla="*/ 2508 h 2520"/>
                <a:gd name="T4" fmla="*/ 2826 w 6870"/>
                <a:gd name="T5" fmla="*/ 2472 h 2520"/>
                <a:gd name="T6" fmla="*/ 2844 w 6870"/>
                <a:gd name="T7" fmla="*/ 2388 h 2520"/>
                <a:gd name="T8" fmla="*/ 2862 w 6870"/>
                <a:gd name="T9" fmla="*/ 2172 h 2520"/>
                <a:gd name="T10" fmla="*/ 2886 w 6870"/>
                <a:gd name="T11" fmla="*/ 1710 h 2520"/>
                <a:gd name="T12" fmla="*/ 2904 w 6870"/>
                <a:gd name="T13" fmla="*/ 1056 h 2520"/>
                <a:gd name="T14" fmla="*/ 2922 w 6870"/>
                <a:gd name="T15" fmla="*/ 438 h 2520"/>
                <a:gd name="T16" fmla="*/ 2946 w 6870"/>
                <a:gd name="T17" fmla="*/ 66 h 2520"/>
                <a:gd name="T18" fmla="*/ 2964 w 6870"/>
                <a:gd name="T19" fmla="*/ 30 h 2520"/>
                <a:gd name="T20" fmla="*/ 2982 w 6870"/>
                <a:gd name="T21" fmla="*/ 282 h 2520"/>
                <a:gd name="T22" fmla="*/ 3000 w 6870"/>
                <a:gd name="T23" fmla="*/ 642 h 2520"/>
                <a:gd name="T24" fmla="*/ 3024 w 6870"/>
                <a:gd name="T25" fmla="*/ 996 h 2520"/>
                <a:gd name="T26" fmla="*/ 3042 w 6870"/>
                <a:gd name="T27" fmla="*/ 1302 h 2520"/>
                <a:gd name="T28" fmla="*/ 3060 w 6870"/>
                <a:gd name="T29" fmla="*/ 1572 h 2520"/>
                <a:gd name="T30" fmla="*/ 3084 w 6870"/>
                <a:gd name="T31" fmla="*/ 1794 h 2520"/>
                <a:gd name="T32" fmla="*/ 3102 w 6870"/>
                <a:gd name="T33" fmla="*/ 1980 h 2520"/>
                <a:gd name="T34" fmla="*/ 3120 w 6870"/>
                <a:gd name="T35" fmla="*/ 2124 h 2520"/>
                <a:gd name="T36" fmla="*/ 3144 w 6870"/>
                <a:gd name="T37" fmla="*/ 2238 h 2520"/>
                <a:gd name="T38" fmla="*/ 3162 w 6870"/>
                <a:gd name="T39" fmla="*/ 2316 h 2520"/>
                <a:gd name="T40" fmla="*/ 3180 w 6870"/>
                <a:gd name="T41" fmla="*/ 2376 h 2520"/>
                <a:gd name="T42" fmla="*/ 3204 w 6870"/>
                <a:gd name="T43" fmla="*/ 2418 h 2520"/>
                <a:gd name="T44" fmla="*/ 3222 w 6870"/>
                <a:gd name="T45" fmla="*/ 2442 h 2520"/>
                <a:gd name="T46" fmla="*/ 3240 w 6870"/>
                <a:gd name="T47" fmla="*/ 2466 h 2520"/>
                <a:gd name="T48" fmla="*/ 3258 w 6870"/>
                <a:gd name="T49" fmla="*/ 2478 h 2520"/>
                <a:gd name="T50" fmla="*/ 3282 w 6870"/>
                <a:gd name="T51" fmla="*/ 2484 h 2520"/>
                <a:gd name="T52" fmla="*/ 3300 w 6870"/>
                <a:gd name="T53" fmla="*/ 2496 h 2520"/>
                <a:gd name="T54" fmla="*/ 3318 w 6870"/>
                <a:gd name="T55" fmla="*/ 2502 h 2520"/>
                <a:gd name="T56" fmla="*/ 3348 w 6870"/>
                <a:gd name="T57" fmla="*/ 2508 h 2520"/>
                <a:gd name="T58" fmla="*/ 3462 w 6870"/>
                <a:gd name="T59" fmla="*/ 2514 h 2520"/>
                <a:gd name="T60" fmla="*/ 3576 w 6870"/>
                <a:gd name="T61" fmla="*/ 2520 h 2520"/>
                <a:gd name="T62" fmla="*/ 3606 w 6870"/>
                <a:gd name="T63" fmla="*/ 2514 h 2520"/>
                <a:gd name="T64" fmla="*/ 6870 w 6870"/>
                <a:gd name="T65" fmla="*/ 2520 h 2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870" h="2520">
                  <a:moveTo>
                    <a:pt x="0" y="2520"/>
                  </a:moveTo>
                  <a:lnTo>
                    <a:pt x="2784" y="2520"/>
                  </a:lnTo>
                  <a:lnTo>
                    <a:pt x="2796" y="2514"/>
                  </a:lnTo>
                  <a:lnTo>
                    <a:pt x="2802" y="2508"/>
                  </a:lnTo>
                  <a:lnTo>
                    <a:pt x="2814" y="2490"/>
                  </a:lnTo>
                  <a:lnTo>
                    <a:pt x="2826" y="2472"/>
                  </a:lnTo>
                  <a:lnTo>
                    <a:pt x="2832" y="2436"/>
                  </a:lnTo>
                  <a:lnTo>
                    <a:pt x="2844" y="2388"/>
                  </a:lnTo>
                  <a:lnTo>
                    <a:pt x="2856" y="2304"/>
                  </a:lnTo>
                  <a:lnTo>
                    <a:pt x="2862" y="2172"/>
                  </a:lnTo>
                  <a:lnTo>
                    <a:pt x="2874" y="1974"/>
                  </a:lnTo>
                  <a:lnTo>
                    <a:pt x="2886" y="1710"/>
                  </a:lnTo>
                  <a:lnTo>
                    <a:pt x="2892" y="1398"/>
                  </a:lnTo>
                  <a:lnTo>
                    <a:pt x="2904" y="1056"/>
                  </a:lnTo>
                  <a:lnTo>
                    <a:pt x="2916" y="732"/>
                  </a:lnTo>
                  <a:lnTo>
                    <a:pt x="2922" y="438"/>
                  </a:lnTo>
                  <a:lnTo>
                    <a:pt x="2934" y="216"/>
                  </a:lnTo>
                  <a:lnTo>
                    <a:pt x="2946" y="66"/>
                  </a:lnTo>
                  <a:lnTo>
                    <a:pt x="2952" y="0"/>
                  </a:lnTo>
                  <a:lnTo>
                    <a:pt x="2964" y="30"/>
                  </a:lnTo>
                  <a:lnTo>
                    <a:pt x="2976" y="120"/>
                  </a:lnTo>
                  <a:lnTo>
                    <a:pt x="2982" y="282"/>
                  </a:lnTo>
                  <a:lnTo>
                    <a:pt x="2994" y="456"/>
                  </a:lnTo>
                  <a:lnTo>
                    <a:pt x="3000" y="642"/>
                  </a:lnTo>
                  <a:lnTo>
                    <a:pt x="3012" y="822"/>
                  </a:lnTo>
                  <a:lnTo>
                    <a:pt x="3024" y="996"/>
                  </a:lnTo>
                  <a:lnTo>
                    <a:pt x="3030" y="1158"/>
                  </a:lnTo>
                  <a:lnTo>
                    <a:pt x="3042" y="1302"/>
                  </a:lnTo>
                  <a:lnTo>
                    <a:pt x="3054" y="1440"/>
                  </a:lnTo>
                  <a:lnTo>
                    <a:pt x="3060" y="1572"/>
                  </a:lnTo>
                  <a:lnTo>
                    <a:pt x="3072" y="1686"/>
                  </a:lnTo>
                  <a:lnTo>
                    <a:pt x="3084" y="1794"/>
                  </a:lnTo>
                  <a:lnTo>
                    <a:pt x="3090" y="1890"/>
                  </a:lnTo>
                  <a:lnTo>
                    <a:pt x="3102" y="1980"/>
                  </a:lnTo>
                  <a:lnTo>
                    <a:pt x="3114" y="2058"/>
                  </a:lnTo>
                  <a:lnTo>
                    <a:pt x="3120" y="2124"/>
                  </a:lnTo>
                  <a:lnTo>
                    <a:pt x="3132" y="2184"/>
                  </a:lnTo>
                  <a:lnTo>
                    <a:pt x="3144" y="2238"/>
                  </a:lnTo>
                  <a:lnTo>
                    <a:pt x="3150" y="2280"/>
                  </a:lnTo>
                  <a:lnTo>
                    <a:pt x="3162" y="2316"/>
                  </a:lnTo>
                  <a:lnTo>
                    <a:pt x="3174" y="2346"/>
                  </a:lnTo>
                  <a:lnTo>
                    <a:pt x="3180" y="2376"/>
                  </a:lnTo>
                  <a:lnTo>
                    <a:pt x="3192" y="2400"/>
                  </a:lnTo>
                  <a:lnTo>
                    <a:pt x="3204" y="2418"/>
                  </a:lnTo>
                  <a:lnTo>
                    <a:pt x="3210" y="2430"/>
                  </a:lnTo>
                  <a:lnTo>
                    <a:pt x="3222" y="2442"/>
                  </a:lnTo>
                  <a:lnTo>
                    <a:pt x="3228" y="2454"/>
                  </a:lnTo>
                  <a:lnTo>
                    <a:pt x="3240" y="2466"/>
                  </a:lnTo>
                  <a:lnTo>
                    <a:pt x="3252" y="2472"/>
                  </a:lnTo>
                  <a:lnTo>
                    <a:pt x="3258" y="2478"/>
                  </a:lnTo>
                  <a:lnTo>
                    <a:pt x="3270" y="2484"/>
                  </a:lnTo>
                  <a:lnTo>
                    <a:pt x="3282" y="2484"/>
                  </a:lnTo>
                  <a:lnTo>
                    <a:pt x="3288" y="2490"/>
                  </a:lnTo>
                  <a:lnTo>
                    <a:pt x="3300" y="2496"/>
                  </a:lnTo>
                  <a:lnTo>
                    <a:pt x="3312" y="2496"/>
                  </a:lnTo>
                  <a:lnTo>
                    <a:pt x="3318" y="2502"/>
                  </a:lnTo>
                  <a:lnTo>
                    <a:pt x="3342" y="2502"/>
                  </a:lnTo>
                  <a:lnTo>
                    <a:pt x="3348" y="2508"/>
                  </a:lnTo>
                  <a:lnTo>
                    <a:pt x="3450" y="2508"/>
                  </a:lnTo>
                  <a:lnTo>
                    <a:pt x="3462" y="2514"/>
                  </a:lnTo>
                  <a:lnTo>
                    <a:pt x="3570" y="2514"/>
                  </a:lnTo>
                  <a:lnTo>
                    <a:pt x="3576" y="2520"/>
                  </a:lnTo>
                  <a:lnTo>
                    <a:pt x="3600" y="2520"/>
                  </a:lnTo>
                  <a:lnTo>
                    <a:pt x="3606" y="2514"/>
                  </a:lnTo>
                  <a:lnTo>
                    <a:pt x="3618" y="2520"/>
                  </a:lnTo>
                  <a:lnTo>
                    <a:pt x="6870" y="252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0" name="Freeform 7">
              <a:extLst>
                <a:ext uri="{FF2B5EF4-FFF2-40B4-BE49-F238E27FC236}">
                  <a16:creationId xmlns:a16="http://schemas.microsoft.com/office/drawing/2014/main" id="{CF8F56BC-3928-458D-9770-956149145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6988" y="3825635"/>
              <a:ext cx="914399" cy="1817731"/>
            </a:xfrm>
            <a:custGeom>
              <a:avLst/>
              <a:gdLst>
                <a:gd name="T0" fmla="*/ 2784 w 6870"/>
                <a:gd name="T1" fmla="*/ 2520 h 2520"/>
                <a:gd name="T2" fmla="*/ 2802 w 6870"/>
                <a:gd name="T3" fmla="*/ 2508 h 2520"/>
                <a:gd name="T4" fmla="*/ 2826 w 6870"/>
                <a:gd name="T5" fmla="*/ 2472 h 2520"/>
                <a:gd name="T6" fmla="*/ 2844 w 6870"/>
                <a:gd name="T7" fmla="*/ 2388 h 2520"/>
                <a:gd name="T8" fmla="*/ 2862 w 6870"/>
                <a:gd name="T9" fmla="*/ 2172 h 2520"/>
                <a:gd name="T10" fmla="*/ 2886 w 6870"/>
                <a:gd name="T11" fmla="*/ 1710 h 2520"/>
                <a:gd name="T12" fmla="*/ 2904 w 6870"/>
                <a:gd name="T13" fmla="*/ 1056 h 2520"/>
                <a:gd name="T14" fmla="*/ 2922 w 6870"/>
                <a:gd name="T15" fmla="*/ 438 h 2520"/>
                <a:gd name="T16" fmla="*/ 2946 w 6870"/>
                <a:gd name="T17" fmla="*/ 66 h 2520"/>
                <a:gd name="T18" fmla="*/ 2964 w 6870"/>
                <a:gd name="T19" fmla="*/ 30 h 2520"/>
                <a:gd name="T20" fmla="*/ 2982 w 6870"/>
                <a:gd name="T21" fmla="*/ 282 h 2520"/>
                <a:gd name="T22" fmla="*/ 3000 w 6870"/>
                <a:gd name="T23" fmla="*/ 642 h 2520"/>
                <a:gd name="T24" fmla="*/ 3024 w 6870"/>
                <a:gd name="T25" fmla="*/ 996 h 2520"/>
                <a:gd name="T26" fmla="*/ 3042 w 6870"/>
                <a:gd name="T27" fmla="*/ 1302 h 2520"/>
                <a:gd name="T28" fmla="*/ 3060 w 6870"/>
                <a:gd name="T29" fmla="*/ 1572 h 2520"/>
                <a:gd name="T30" fmla="*/ 3084 w 6870"/>
                <a:gd name="T31" fmla="*/ 1794 h 2520"/>
                <a:gd name="T32" fmla="*/ 3102 w 6870"/>
                <a:gd name="T33" fmla="*/ 1980 h 2520"/>
                <a:gd name="T34" fmla="*/ 3120 w 6870"/>
                <a:gd name="T35" fmla="*/ 2124 h 2520"/>
                <a:gd name="T36" fmla="*/ 3144 w 6870"/>
                <a:gd name="T37" fmla="*/ 2238 h 2520"/>
                <a:gd name="T38" fmla="*/ 3162 w 6870"/>
                <a:gd name="T39" fmla="*/ 2316 h 2520"/>
                <a:gd name="T40" fmla="*/ 3180 w 6870"/>
                <a:gd name="T41" fmla="*/ 2376 h 2520"/>
                <a:gd name="T42" fmla="*/ 3204 w 6870"/>
                <a:gd name="T43" fmla="*/ 2418 h 2520"/>
                <a:gd name="T44" fmla="*/ 3222 w 6870"/>
                <a:gd name="T45" fmla="*/ 2442 h 2520"/>
                <a:gd name="T46" fmla="*/ 3240 w 6870"/>
                <a:gd name="T47" fmla="*/ 2466 h 2520"/>
                <a:gd name="T48" fmla="*/ 3258 w 6870"/>
                <a:gd name="T49" fmla="*/ 2478 h 2520"/>
                <a:gd name="T50" fmla="*/ 3282 w 6870"/>
                <a:gd name="T51" fmla="*/ 2484 h 2520"/>
                <a:gd name="T52" fmla="*/ 3300 w 6870"/>
                <a:gd name="T53" fmla="*/ 2496 h 2520"/>
                <a:gd name="T54" fmla="*/ 3318 w 6870"/>
                <a:gd name="T55" fmla="*/ 2502 h 2520"/>
                <a:gd name="T56" fmla="*/ 3348 w 6870"/>
                <a:gd name="T57" fmla="*/ 2508 h 2520"/>
                <a:gd name="T58" fmla="*/ 3462 w 6870"/>
                <a:gd name="T59" fmla="*/ 2514 h 2520"/>
                <a:gd name="T60" fmla="*/ 3576 w 6870"/>
                <a:gd name="T61" fmla="*/ 2520 h 2520"/>
                <a:gd name="T62" fmla="*/ 3606 w 6870"/>
                <a:gd name="T63" fmla="*/ 2514 h 2520"/>
                <a:gd name="T64" fmla="*/ 6870 w 6870"/>
                <a:gd name="T65" fmla="*/ 2520 h 2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870" h="2520">
                  <a:moveTo>
                    <a:pt x="0" y="2520"/>
                  </a:moveTo>
                  <a:lnTo>
                    <a:pt x="2784" y="2520"/>
                  </a:lnTo>
                  <a:lnTo>
                    <a:pt x="2796" y="2514"/>
                  </a:lnTo>
                  <a:lnTo>
                    <a:pt x="2802" y="2508"/>
                  </a:lnTo>
                  <a:lnTo>
                    <a:pt x="2814" y="2490"/>
                  </a:lnTo>
                  <a:lnTo>
                    <a:pt x="2826" y="2472"/>
                  </a:lnTo>
                  <a:lnTo>
                    <a:pt x="2832" y="2436"/>
                  </a:lnTo>
                  <a:lnTo>
                    <a:pt x="2844" y="2388"/>
                  </a:lnTo>
                  <a:lnTo>
                    <a:pt x="2856" y="2304"/>
                  </a:lnTo>
                  <a:lnTo>
                    <a:pt x="2862" y="2172"/>
                  </a:lnTo>
                  <a:lnTo>
                    <a:pt x="2874" y="1974"/>
                  </a:lnTo>
                  <a:lnTo>
                    <a:pt x="2886" y="1710"/>
                  </a:lnTo>
                  <a:lnTo>
                    <a:pt x="2892" y="1398"/>
                  </a:lnTo>
                  <a:lnTo>
                    <a:pt x="2904" y="1056"/>
                  </a:lnTo>
                  <a:lnTo>
                    <a:pt x="2916" y="732"/>
                  </a:lnTo>
                  <a:lnTo>
                    <a:pt x="2922" y="438"/>
                  </a:lnTo>
                  <a:lnTo>
                    <a:pt x="2934" y="216"/>
                  </a:lnTo>
                  <a:lnTo>
                    <a:pt x="2946" y="66"/>
                  </a:lnTo>
                  <a:lnTo>
                    <a:pt x="2952" y="0"/>
                  </a:lnTo>
                  <a:lnTo>
                    <a:pt x="2964" y="30"/>
                  </a:lnTo>
                  <a:lnTo>
                    <a:pt x="2976" y="120"/>
                  </a:lnTo>
                  <a:lnTo>
                    <a:pt x="2982" y="282"/>
                  </a:lnTo>
                  <a:lnTo>
                    <a:pt x="2994" y="456"/>
                  </a:lnTo>
                  <a:lnTo>
                    <a:pt x="3000" y="642"/>
                  </a:lnTo>
                  <a:lnTo>
                    <a:pt x="3012" y="822"/>
                  </a:lnTo>
                  <a:lnTo>
                    <a:pt x="3024" y="996"/>
                  </a:lnTo>
                  <a:lnTo>
                    <a:pt x="3030" y="1158"/>
                  </a:lnTo>
                  <a:lnTo>
                    <a:pt x="3042" y="1302"/>
                  </a:lnTo>
                  <a:lnTo>
                    <a:pt x="3054" y="1440"/>
                  </a:lnTo>
                  <a:lnTo>
                    <a:pt x="3060" y="1572"/>
                  </a:lnTo>
                  <a:lnTo>
                    <a:pt x="3072" y="1686"/>
                  </a:lnTo>
                  <a:lnTo>
                    <a:pt x="3084" y="1794"/>
                  </a:lnTo>
                  <a:lnTo>
                    <a:pt x="3090" y="1890"/>
                  </a:lnTo>
                  <a:lnTo>
                    <a:pt x="3102" y="1980"/>
                  </a:lnTo>
                  <a:lnTo>
                    <a:pt x="3114" y="2058"/>
                  </a:lnTo>
                  <a:lnTo>
                    <a:pt x="3120" y="2124"/>
                  </a:lnTo>
                  <a:lnTo>
                    <a:pt x="3132" y="2184"/>
                  </a:lnTo>
                  <a:lnTo>
                    <a:pt x="3144" y="2238"/>
                  </a:lnTo>
                  <a:lnTo>
                    <a:pt x="3150" y="2280"/>
                  </a:lnTo>
                  <a:lnTo>
                    <a:pt x="3162" y="2316"/>
                  </a:lnTo>
                  <a:lnTo>
                    <a:pt x="3174" y="2346"/>
                  </a:lnTo>
                  <a:lnTo>
                    <a:pt x="3180" y="2376"/>
                  </a:lnTo>
                  <a:lnTo>
                    <a:pt x="3192" y="2400"/>
                  </a:lnTo>
                  <a:lnTo>
                    <a:pt x="3204" y="2418"/>
                  </a:lnTo>
                  <a:lnTo>
                    <a:pt x="3210" y="2430"/>
                  </a:lnTo>
                  <a:lnTo>
                    <a:pt x="3222" y="2442"/>
                  </a:lnTo>
                  <a:lnTo>
                    <a:pt x="3228" y="2454"/>
                  </a:lnTo>
                  <a:lnTo>
                    <a:pt x="3240" y="2466"/>
                  </a:lnTo>
                  <a:lnTo>
                    <a:pt x="3252" y="2472"/>
                  </a:lnTo>
                  <a:lnTo>
                    <a:pt x="3258" y="2478"/>
                  </a:lnTo>
                  <a:lnTo>
                    <a:pt x="3270" y="2484"/>
                  </a:lnTo>
                  <a:lnTo>
                    <a:pt x="3282" y="2484"/>
                  </a:lnTo>
                  <a:lnTo>
                    <a:pt x="3288" y="2490"/>
                  </a:lnTo>
                  <a:lnTo>
                    <a:pt x="3300" y="2496"/>
                  </a:lnTo>
                  <a:lnTo>
                    <a:pt x="3312" y="2496"/>
                  </a:lnTo>
                  <a:lnTo>
                    <a:pt x="3318" y="2502"/>
                  </a:lnTo>
                  <a:lnTo>
                    <a:pt x="3342" y="2502"/>
                  </a:lnTo>
                  <a:lnTo>
                    <a:pt x="3348" y="2508"/>
                  </a:lnTo>
                  <a:lnTo>
                    <a:pt x="3450" y="2508"/>
                  </a:lnTo>
                  <a:lnTo>
                    <a:pt x="3462" y="2514"/>
                  </a:lnTo>
                  <a:lnTo>
                    <a:pt x="3570" y="2514"/>
                  </a:lnTo>
                  <a:lnTo>
                    <a:pt x="3576" y="2520"/>
                  </a:lnTo>
                  <a:lnTo>
                    <a:pt x="3600" y="2520"/>
                  </a:lnTo>
                  <a:lnTo>
                    <a:pt x="3606" y="2514"/>
                  </a:lnTo>
                  <a:lnTo>
                    <a:pt x="3618" y="2520"/>
                  </a:lnTo>
                  <a:lnTo>
                    <a:pt x="6870" y="252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Freeform 7">
              <a:extLst>
                <a:ext uri="{FF2B5EF4-FFF2-40B4-BE49-F238E27FC236}">
                  <a16:creationId xmlns:a16="http://schemas.microsoft.com/office/drawing/2014/main" id="{B978A6D8-DEEB-44BF-9F7D-609E455F7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5600" y="4382262"/>
              <a:ext cx="110991" cy="1259825"/>
            </a:xfrm>
            <a:custGeom>
              <a:avLst/>
              <a:gdLst>
                <a:gd name="T0" fmla="*/ 2784 w 6870"/>
                <a:gd name="T1" fmla="*/ 2520 h 2520"/>
                <a:gd name="T2" fmla="*/ 2802 w 6870"/>
                <a:gd name="T3" fmla="*/ 2508 h 2520"/>
                <a:gd name="T4" fmla="*/ 2826 w 6870"/>
                <a:gd name="T5" fmla="*/ 2472 h 2520"/>
                <a:gd name="T6" fmla="*/ 2844 w 6870"/>
                <a:gd name="T7" fmla="*/ 2388 h 2520"/>
                <a:gd name="T8" fmla="*/ 2862 w 6870"/>
                <a:gd name="T9" fmla="*/ 2172 h 2520"/>
                <a:gd name="T10" fmla="*/ 2886 w 6870"/>
                <a:gd name="T11" fmla="*/ 1710 h 2520"/>
                <a:gd name="T12" fmla="*/ 2904 w 6870"/>
                <a:gd name="T13" fmla="*/ 1056 h 2520"/>
                <a:gd name="T14" fmla="*/ 2922 w 6870"/>
                <a:gd name="T15" fmla="*/ 438 h 2520"/>
                <a:gd name="T16" fmla="*/ 2946 w 6870"/>
                <a:gd name="T17" fmla="*/ 66 h 2520"/>
                <a:gd name="T18" fmla="*/ 2964 w 6870"/>
                <a:gd name="T19" fmla="*/ 30 h 2520"/>
                <a:gd name="T20" fmla="*/ 2982 w 6870"/>
                <a:gd name="T21" fmla="*/ 282 h 2520"/>
                <a:gd name="T22" fmla="*/ 3000 w 6870"/>
                <a:gd name="T23" fmla="*/ 642 h 2520"/>
                <a:gd name="T24" fmla="*/ 3024 w 6870"/>
                <a:gd name="T25" fmla="*/ 996 h 2520"/>
                <a:gd name="T26" fmla="*/ 3042 w 6870"/>
                <a:gd name="T27" fmla="*/ 1302 h 2520"/>
                <a:gd name="T28" fmla="*/ 3060 w 6870"/>
                <a:gd name="T29" fmla="*/ 1572 h 2520"/>
                <a:gd name="T30" fmla="*/ 3084 w 6870"/>
                <a:gd name="T31" fmla="*/ 1794 h 2520"/>
                <a:gd name="T32" fmla="*/ 3102 w 6870"/>
                <a:gd name="T33" fmla="*/ 1980 h 2520"/>
                <a:gd name="T34" fmla="*/ 3120 w 6870"/>
                <a:gd name="T35" fmla="*/ 2124 h 2520"/>
                <a:gd name="T36" fmla="*/ 3144 w 6870"/>
                <a:gd name="T37" fmla="*/ 2238 h 2520"/>
                <a:gd name="T38" fmla="*/ 3162 w 6870"/>
                <a:gd name="T39" fmla="*/ 2316 h 2520"/>
                <a:gd name="T40" fmla="*/ 3180 w 6870"/>
                <a:gd name="T41" fmla="*/ 2376 h 2520"/>
                <a:gd name="T42" fmla="*/ 3204 w 6870"/>
                <a:gd name="T43" fmla="*/ 2418 h 2520"/>
                <a:gd name="T44" fmla="*/ 3222 w 6870"/>
                <a:gd name="T45" fmla="*/ 2442 h 2520"/>
                <a:gd name="T46" fmla="*/ 3240 w 6870"/>
                <a:gd name="T47" fmla="*/ 2466 h 2520"/>
                <a:gd name="T48" fmla="*/ 3258 w 6870"/>
                <a:gd name="T49" fmla="*/ 2478 h 2520"/>
                <a:gd name="T50" fmla="*/ 3282 w 6870"/>
                <a:gd name="T51" fmla="*/ 2484 h 2520"/>
                <a:gd name="T52" fmla="*/ 3300 w 6870"/>
                <a:gd name="T53" fmla="*/ 2496 h 2520"/>
                <a:gd name="T54" fmla="*/ 3318 w 6870"/>
                <a:gd name="T55" fmla="*/ 2502 h 2520"/>
                <a:gd name="T56" fmla="*/ 3348 w 6870"/>
                <a:gd name="T57" fmla="*/ 2508 h 2520"/>
                <a:gd name="T58" fmla="*/ 3462 w 6870"/>
                <a:gd name="T59" fmla="*/ 2514 h 2520"/>
                <a:gd name="T60" fmla="*/ 3576 w 6870"/>
                <a:gd name="T61" fmla="*/ 2520 h 2520"/>
                <a:gd name="T62" fmla="*/ 3606 w 6870"/>
                <a:gd name="T63" fmla="*/ 2514 h 2520"/>
                <a:gd name="T64" fmla="*/ 6870 w 6870"/>
                <a:gd name="T65" fmla="*/ 2520 h 2520"/>
                <a:gd name="connsiteX0" fmla="*/ 0 w 5266"/>
                <a:gd name="connsiteY0" fmla="*/ 10000 h 10000"/>
                <a:gd name="connsiteX1" fmla="*/ 4052 w 5266"/>
                <a:gd name="connsiteY1" fmla="*/ 10000 h 10000"/>
                <a:gd name="connsiteX2" fmla="*/ 4070 w 5266"/>
                <a:gd name="connsiteY2" fmla="*/ 9976 h 10000"/>
                <a:gd name="connsiteX3" fmla="*/ 4079 w 5266"/>
                <a:gd name="connsiteY3" fmla="*/ 9952 h 10000"/>
                <a:gd name="connsiteX4" fmla="*/ 4096 w 5266"/>
                <a:gd name="connsiteY4" fmla="*/ 9881 h 10000"/>
                <a:gd name="connsiteX5" fmla="*/ 4114 w 5266"/>
                <a:gd name="connsiteY5" fmla="*/ 9810 h 10000"/>
                <a:gd name="connsiteX6" fmla="*/ 4122 w 5266"/>
                <a:gd name="connsiteY6" fmla="*/ 9667 h 10000"/>
                <a:gd name="connsiteX7" fmla="*/ 4140 w 5266"/>
                <a:gd name="connsiteY7" fmla="*/ 9476 h 10000"/>
                <a:gd name="connsiteX8" fmla="*/ 4157 w 5266"/>
                <a:gd name="connsiteY8" fmla="*/ 9143 h 10000"/>
                <a:gd name="connsiteX9" fmla="*/ 4166 w 5266"/>
                <a:gd name="connsiteY9" fmla="*/ 8619 h 10000"/>
                <a:gd name="connsiteX10" fmla="*/ 4183 w 5266"/>
                <a:gd name="connsiteY10" fmla="*/ 7833 h 10000"/>
                <a:gd name="connsiteX11" fmla="*/ 4201 w 5266"/>
                <a:gd name="connsiteY11" fmla="*/ 6786 h 10000"/>
                <a:gd name="connsiteX12" fmla="*/ 4210 w 5266"/>
                <a:gd name="connsiteY12" fmla="*/ 5548 h 10000"/>
                <a:gd name="connsiteX13" fmla="*/ 4227 w 5266"/>
                <a:gd name="connsiteY13" fmla="*/ 4190 h 10000"/>
                <a:gd name="connsiteX14" fmla="*/ 4245 w 5266"/>
                <a:gd name="connsiteY14" fmla="*/ 2905 h 10000"/>
                <a:gd name="connsiteX15" fmla="*/ 4253 w 5266"/>
                <a:gd name="connsiteY15" fmla="*/ 1738 h 10000"/>
                <a:gd name="connsiteX16" fmla="*/ 4271 w 5266"/>
                <a:gd name="connsiteY16" fmla="*/ 857 h 10000"/>
                <a:gd name="connsiteX17" fmla="*/ 4288 w 5266"/>
                <a:gd name="connsiteY17" fmla="*/ 262 h 10000"/>
                <a:gd name="connsiteX18" fmla="*/ 4297 w 5266"/>
                <a:gd name="connsiteY18" fmla="*/ 0 h 10000"/>
                <a:gd name="connsiteX19" fmla="*/ 4314 w 5266"/>
                <a:gd name="connsiteY19" fmla="*/ 119 h 10000"/>
                <a:gd name="connsiteX20" fmla="*/ 4332 w 5266"/>
                <a:gd name="connsiteY20" fmla="*/ 476 h 10000"/>
                <a:gd name="connsiteX21" fmla="*/ 4341 w 5266"/>
                <a:gd name="connsiteY21" fmla="*/ 1119 h 10000"/>
                <a:gd name="connsiteX22" fmla="*/ 4358 w 5266"/>
                <a:gd name="connsiteY22" fmla="*/ 1810 h 10000"/>
                <a:gd name="connsiteX23" fmla="*/ 4367 w 5266"/>
                <a:gd name="connsiteY23" fmla="*/ 2548 h 10000"/>
                <a:gd name="connsiteX24" fmla="*/ 4384 w 5266"/>
                <a:gd name="connsiteY24" fmla="*/ 3262 h 10000"/>
                <a:gd name="connsiteX25" fmla="*/ 4402 w 5266"/>
                <a:gd name="connsiteY25" fmla="*/ 3952 h 10000"/>
                <a:gd name="connsiteX26" fmla="*/ 4410 w 5266"/>
                <a:gd name="connsiteY26" fmla="*/ 4595 h 10000"/>
                <a:gd name="connsiteX27" fmla="*/ 4428 w 5266"/>
                <a:gd name="connsiteY27" fmla="*/ 5167 h 10000"/>
                <a:gd name="connsiteX28" fmla="*/ 4445 w 5266"/>
                <a:gd name="connsiteY28" fmla="*/ 5714 h 10000"/>
                <a:gd name="connsiteX29" fmla="*/ 4454 w 5266"/>
                <a:gd name="connsiteY29" fmla="*/ 6238 h 10000"/>
                <a:gd name="connsiteX30" fmla="*/ 4472 w 5266"/>
                <a:gd name="connsiteY30" fmla="*/ 6690 h 10000"/>
                <a:gd name="connsiteX31" fmla="*/ 4489 w 5266"/>
                <a:gd name="connsiteY31" fmla="*/ 7119 h 10000"/>
                <a:gd name="connsiteX32" fmla="*/ 4498 w 5266"/>
                <a:gd name="connsiteY32" fmla="*/ 7500 h 10000"/>
                <a:gd name="connsiteX33" fmla="*/ 4515 w 5266"/>
                <a:gd name="connsiteY33" fmla="*/ 7857 h 10000"/>
                <a:gd name="connsiteX34" fmla="*/ 4533 w 5266"/>
                <a:gd name="connsiteY34" fmla="*/ 8167 h 10000"/>
                <a:gd name="connsiteX35" fmla="*/ 4541 w 5266"/>
                <a:gd name="connsiteY35" fmla="*/ 8429 h 10000"/>
                <a:gd name="connsiteX36" fmla="*/ 4559 w 5266"/>
                <a:gd name="connsiteY36" fmla="*/ 8667 h 10000"/>
                <a:gd name="connsiteX37" fmla="*/ 4576 w 5266"/>
                <a:gd name="connsiteY37" fmla="*/ 8881 h 10000"/>
                <a:gd name="connsiteX38" fmla="*/ 4585 w 5266"/>
                <a:gd name="connsiteY38" fmla="*/ 9048 h 10000"/>
                <a:gd name="connsiteX39" fmla="*/ 4603 w 5266"/>
                <a:gd name="connsiteY39" fmla="*/ 9190 h 10000"/>
                <a:gd name="connsiteX40" fmla="*/ 4620 w 5266"/>
                <a:gd name="connsiteY40" fmla="*/ 9310 h 10000"/>
                <a:gd name="connsiteX41" fmla="*/ 4629 w 5266"/>
                <a:gd name="connsiteY41" fmla="*/ 9429 h 10000"/>
                <a:gd name="connsiteX42" fmla="*/ 4646 w 5266"/>
                <a:gd name="connsiteY42" fmla="*/ 9524 h 10000"/>
                <a:gd name="connsiteX43" fmla="*/ 4664 w 5266"/>
                <a:gd name="connsiteY43" fmla="*/ 9595 h 10000"/>
                <a:gd name="connsiteX44" fmla="*/ 4672 w 5266"/>
                <a:gd name="connsiteY44" fmla="*/ 9643 h 10000"/>
                <a:gd name="connsiteX45" fmla="*/ 4690 w 5266"/>
                <a:gd name="connsiteY45" fmla="*/ 9690 h 10000"/>
                <a:gd name="connsiteX46" fmla="*/ 4699 w 5266"/>
                <a:gd name="connsiteY46" fmla="*/ 9738 h 10000"/>
                <a:gd name="connsiteX47" fmla="*/ 4716 w 5266"/>
                <a:gd name="connsiteY47" fmla="*/ 9786 h 10000"/>
                <a:gd name="connsiteX48" fmla="*/ 4734 w 5266"/>
                <a:gd name="connsiteY48" fmla="*/ 9810 h 10000"/>
                <a:gd name="connsiteX49" fmla="*/ 4742 w 5266"/>
                <a:gd name="connsiteY49" fmla="*/ 9833 h 10000"/>
                <a:gd name="connsiteX50" fmla="*/ 4760 w 5266"/>
                <a:gd name="connsiteY50" fmla="*/ 9857 h 10000"/>
                <a:gd name="connsiteX51" fmla="*/ 4777 w 5266"/>
                <a:gd name="connsiteY51" fmla="*/ 9857 h 10000"/>
                <a:gd name="connsiteX52" fmla="*/ 4786 w 5266"/>
                <a:gd name="connsiteY52" fmla="*/ 9881 h 10000"/>
                <a:gd name="connsiteX53" fmla="*/ 4803 w 5266"/>
                <a:gd name="connsiteY53" fmla="*/ 9905 h 10000"/>
                <a:gd name="connsiteX54" fmla="*/ 4821 w 5266"/>
                <a:gd name="connsiteY54" fmla="*/ 9905 h 10000"/>
                <a:gd name="connsiteX55" fmla="*/ 4830 w 5266"/>
                <a:gd name="connsiteY55" fmla="*/ 9929 h 10000"/>
                <a:gd name="connsiteX56" fmla="*/ 4865 w 5266"/>
                <a:gd name="connsiteY56" fmla="*/ 9929 h 10000"/>
                <a:gd name="connsiteX57" fmla="*/ 4873 w 5266"/>
                <a:gd name="connsiteY57" fmla="*/ 9952 h 10000"/>
                <a:gd name="connsiteX58" fmla="*/ 5022 w 5266"/>
                <a:gd name="connsiteY58" fmla="*/ 9952 h 10000"/>
                <a:gd name="connsiteX59" fmla="*/ 5039 w 5266"/>
                <a:gd name="connsiteY59" fmla="*/ 9976 h 10000"/>
                <a:gd name="connsiteX60" fmla="*/ 5197 w 5266"/>
                <a:gd name="connsiteY60" fmla="*/ 9976 h 10000"/>
                <a:gd name="connsiteX61" fmla="*/ 5205 w 5266"/>
                <a:gd name="connsiteY61" fmla="*/ 10000 h 10000"/>
                <a:gd name="connsiteX62" fmla="*/ 5240 w 5266"/>
                <a:gd name="connsiteY62" fmla="*/ 10000 h 10000"/>
                <a:gd name="connsiteX63" fmla="*/ 5249 w 5266"/>
                <a:gd name="connsiteY63" fmla="*/ 9976 h 10000"/>
                <a:gd name="connsiteX64" fmla="*/ 5266 w 5266"/>
                <a:gd name="connsiteY64" fmla="*/ 10000 h 10000"/>
                <a:gd name="connsiteX0" fmla="*/ 0 w 2305"/>
                <a:gd name="connsiteY0" fmla="*/ 10000 h 10000"/>
                <a:gd name="connsiteX1" fmla="*/ 34 w 2305"/>
                <a:gd name="connsiteY1" fmla="*/ 9976 h 10000"/>
                <a:gd name="connsiteX2" fmla="*/ 51 w 2305"/>
                <a:gd name="connsiteY2" fmla="*/ 9952 h 10000"/>
                <a:gd name="connsiteX3" fmla="*/ 83 w 2305"/>
                <a:gd name="connsiteY3" fmla="*/ 9881 h 10000"/>
                <a:gd name="connsiteX4" fmla="*/ 117 w 2305"/>
                <a:gd name="connsiteY4" fmla="*/ 9810 h 10000"/>
                <a:gd name="connsiteX5" fmla="*/ 133 w 2305"/>
                <a:gd name="connsiteY5" fmla="*/ 9667 h 10000"/>
                <a:gd name="connsiteX6" fmla="*/ 167 w 2305"/>
                <a:gd name="connsiteY6" fmla="*/ 9476 h 10000"/>
                <a:gd name="connsiteX7" fmla="*/ 199 w 2305"/>
                <a:gd name="connsiteY7" fmla="*/ 9143 h 10000"/>
                <a:gd name="connsiteX8" fmla="*/ 216 w 2305"/>
                <a:gd name="connsiteY8" fmla="*/ 8619 h 10000"/>
                <a:gd name="connsiteX9" fmla="*/ 248 w 2305"/>
                <a:gd name="connsiteY9" fmla="*/ 7833 h 10000"/>
                <a:gd name="connsiteX10" fmla="*/ 283 w 2305"/>
                <a:gd name="connsiteY10" fmla="*/ 6786 h 10000"/>
                <a:gd name="connsiteX11" fmla="*/ 300 w 2305"/>
                <a:gd name="connsiteY11" fmla="*/ 5548 h 10000"/>
                <a:gd name="connsiteX12" fmla="*/ 332 w 2305"/>
                <a:gd name="connsiteY12" fmla="*/ 4190 h 10000"/>
                <a:gd name="connsiteX13" fmla="*/ 366 w 2305"/>
                <a:gd name="connsiteY13" fmla="*/ 2905 h 10000"/>
                <a:gd name="connsiteX14" fmla="*/ 381 w 2305"/>
                <a:gd name="connsiteY14" fmla="*/ 1738 h 10000"/>
                <a:gd name="connsiteX15" fmla="*/ 416 w 2305"/>
                <a:gd name="connsiteY15" fmla="*/ 857 h 10000"/>
                <a:gd name="connsiteX16" fmla="*/ 448 w 2305"/>
                <a:gd name="connsiteY16" fmla="*/ 262 h 10000"/>
                <a:gd name="connsiteX17" fmla="*/ 465 w 2305"/>
                <a:gd name="connsiteY17" fmla="*/ 0 h 10000"/>
                <a:gd name="connsiteX18" fmla="*/ 497 w 2305"/>
                <a:gd name="connsiteY18" fmla="*/ 119 h 10000"/>
                <a:gd name="connsiteX19" fmla="*/ 531 w 2305"/>
                <a:gd name="connsiteY19" fmla="*/ 476 h 10000"/>
                <a:gd name="connsiteX20" fmla="*/ 548 w 2305"/>
                <a:gd name="connsiteY20" fmla="*/ 1119 h 10000"/>
                <a:gd name="connsiteX21" fmla="*/ 581 w 2305"/>
                <a:gd name="connsiteY21" fmla="*/ 1810 h 10000"/>
                <a:gd name="connsiteX22" fmla="*/ 598 w 2305"/>
                <a:gd name="connsiteY22" fmla="*/ 2548 h 10000"/>
                <a:gd name="connsiteX23" fmla="*/ 630 w 2305"/>
                <a:gd name="connsiteY23" fmla="*/ 3262 h 10000"/>
                <a:gd name="connsiteX24" fmla="*/ 664 w 2305"/>
                <a:gd name="connsiteY24" fmla="*/ 3952 h 10000"/>
                <a:gd name="connsiteX25" fmla="*/ 679 w 2305"/>
                <a:gd name="connsiteY25" fmla="*/ 4595 h 10000"/>
                <a:gd name="connsiteX26" fmla="*/ 714 w 2305"/>
                <a:gd name="connsiteY26" fmla="*/ 5167 h 10000"/>
                <a:gd name="connsiteX27" fmla="*/ 746 w 2305"/>
                <a:gd name="connsiteY27" fmla="*/ 5714 h 10000"/>
                <a:gd name="connsiteX28" fmla="*/ 763 w 2305"/>
                <a:gd name="connsiteY28" fmla="*/ 6238 h 10000"/>
                <a:gd name="connsiteX29" fmla="*/ 797 w 2305"/>
                <a:gd name="connsiteY29" fmla="*/ 6690 h 10000"/>
                <a:gd name="connsiteX30" fmla="*/ 829 w 2305"/>
                <a:gd name="connsiteY30" fmla="*/ 7119 h 10000"/>
                <a:gd name="connsiteX31" fmla="*/ 847 w 2305"/>
                <a:gd name="connsiteY31" fmla="*/ 7500 h 10000"/>
                <a:gd name="connsiteX32" fmla="*/ 879 w 2305"/>
                <a:gd name="connsiteY32" fmla="*/ 7857 h 10000"/>
                <a:gd name="connsiteX33" fmla="*/ 913 w 2305"/>
                <a:gd name="connsiteY33" fmla="*/ 8167 h 10000"/>
                <a:gd name="connsiteX34" fmla="*/ 928 w 2305"/>
                <a:gd name="connsiteY34" fmla="*/ 8429 h 10000"/>
                <a:gd name="connsiteX35" fmla="*/ 962 w 2305"/>
                <a:gd name="connsiteY35" fmla="*/ 8667 h 10000"/>
                <a:gd name="connsiteX36" fmla="*/ 995 w 2305"/>
                <a:gd name="connsiteY36" fmla="*/ 8881 h 10000"/>
                <a:gd name="connsiteX37" fmla="*/ 1012 w 2305"/>
                <a:gd name="connsiteY37" fmla="*/ 9048 h 10000"/>
                <a:gd name="connsiteX38" fmla="*/ 1046 w 2305"/>
                <a:gd name="connsiteY38" fmla="*/ 9190 h 10000"/>
                <a:gd name="connsiteX39" fmla="*/ 1078 w 2305"/>
                <a:gd name="connsiteY39" fmla="*/ 9310 h 10000"/>
                <a:gd name="connsiteX40" fmla="*/ 1095 w 2305"/>
                <a:gd name="connsiteY40" fmla="*/ 9429 h 10000"/>
                <a:gd name="connsiteX41" fmla="*/ 1128 w 2305"/>
                <a:gd name="connsiteY41" fmla="*/ 9524 h 10000"/>
                <a:gd name="connsiteX42" fmla="*/ 1162 w 2305"/>
                <a:gd name="connsiteY42" fmla="*/ 9595 h 10000"/>
                <a:gd name="connsiteX43" fmla="*/ 1177 w 2305"/>
                <a:gd name="connsiteY43" fmla="*/ 9643 h 10000"/>
                <a:gd name="connsiteX44" fmla="*/ 1211 w 2305"/>
                <a:gd name="connsiteY44" fmla="*/ 9690 h 10000"/>
                <a:gd name="connsiteX45" fmla="*/ 1228 w 2305"/>
                <a:gd name="connsiteY45" fmla="*/ 9738 h 10000"/>
                <a:gd name="connsiteX46" fmla="*/ 1261 w 2305"/>
                <a:gd name="connsiteY46" fmla="*/ 9786 h 10000"/>
                <a:gd name="connsiteX47" fmla="*/ 1295 w 2305"/>
                <a:gd name="connsiteY47" fmla="*/ 9810 h 10000"/>
                <a:gd name="connsiteX48" fmla="*/ 1310 w 2305"/>
                <a:gd name="connsiteY48" fmla="*/ 9833 h 10000"/>
                <a:gd name="connsiteX49" fmla="*/ 1344 w 2305"/>
                <a:gd name="connsiteY49" fmla="*/ 9857 h 10000"/>
                <a:gd name="connsiteX50" fmla="*/ 1376 w 2305"/>
                <a:gd name="connsiteY50" fmla="*/ 9857 h 10000"/>
                <a:gd name="connsiteX51" fmla="*/ 1393 w 2305"/>
                <a:gd name="connsiteY51" fmla="*/ 9881 h 10000"/>
                <a:gd name="connsiteX52" fmla="*/ 1426 w 2305"/>
                <a:gd name="connsiteY52" fmla="*/ 9905 h 10000"/>
                <a:gd name="connsiteX53" fmla="*/ 1460 w 2305"/>
                <a:gd name="connsiteY53" fmla="*/ 9905 h 10000"/>
                <a:gd name="connsiteX54" fmla="*/ 1477 w 2305"/>
                <a:gd name="connsiteY54" fmla="*/ 9929 h 10000"/>
                <a:gd name="connsiteX55" fmla="*/ 1544 w 2305"/>
                <a:gd name="connsiteY55" fmla="*/ 9929 h 10000"/>
                <a:gd name="connsiteX56" fmla="*/ 1559 w 2305"/>
                <a:gd name="connsiteY56" fmla="*/ 9952 h 10000"/>
                <a:gd name="connsiteX57" fmla="*/ 1842 w 2305"/>
                <a:gd name="connsiteY57" fmla="*/ 9952 h 10000"/>
                <a:gd name="connsiteX58" fmla="*/ 1874 w 2305"/>
                <a:gd name="connsiteY58" fmla="*/ 9976 h 10000"/>
                <a:gd name="connsiteX59" fmla="*/ 2174 w 2305"/>
                <a:gd name="connsiteY59" fmla="*/ 9976 h 10000"/>
                <a:gd name="connsiteX60" fmla="*/ 2189 w 2305"/>
                <a:gd name="connsiteY60" fmla="*/ 10000 h 10000"/>
                <a:gd name="connsiteX61" fmla="*/ 2256 w 2305"/>
                <a:gd name="connsiteY61" fmla="*/ 10000 h 10000"/>
                <a:gd name="connsiteX62" fmla="*/ 2273 w 2305"/>
                <a:gd name="connsiteY62" fmla="*/ 9976 h 10000"/>
                <a:gd name="connsiteX63" fmla="*/ 2305 w 2305"/>
                <a:gd name="connsiteY6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305" h="10000">
                  <a:moveTo>
                    <a:pt x="0" y="10000"/>
                  </a:moveTo>
                  <a:cubicBezTo>
                    <a:pt x="11" y="9992"/>
                    <a:pt x="23" y="9984"/>
                    <a:pt x="34" y="9976"/>
                  </a:cubicBezTo>
                  <a:cubicBezTo>
                    <a:pt x="40" y="9968"/>
                    <a:pt x="45" y="9960"/>
                    <a:pt x="51" y="9952"/>
                  </a:cubicBezTo>
                  <a:cubicBezTo>
                    <a:pt x="62" y="9928"/>
                    <a:pt x="72" y="9905"/>
                    <a:pt x="83" y="9881"/>
                  </a:cubicBezTo>
                  <a:cubicBezTo>
                    <a:pt x="95" y="9857"/>
                    <a:pt x="106" y="9834"/>
                    <a:pt x="117" y="9810"/>
                  </a:cubicBezTo>
                  <a:cubicBezTo>
                    <a:pt x="123" y="9762"/>
                    <a:pt x="127" y="9715"/>
                    <a:pt x="133" y="9667"/>
                  </a:cubicBezTo>
                  <a:cubicBezTo>
                    <a:pt x="144" y="9603"/>
                    <a:pt x="155" y="9540"/>
                    <a:pt x="167" y="9476"/>
                  </a:cubicBezTo>
                  <a:cubicBezTo>
                    <a:pt x="178" y="9365"/>
                    <a:pt x="188" y="9254"/>
                    <a:pt x="199" y="9143"/>
                  </a:cubicBezTo>
                  <a:cubicBezTo>
                    <a:pt x="205" y="8968"/>
                    <a:pt x="210" y="8794"/>
                    <a:pt x="216" y="8619"/>
                  </a:cubicBezTo>
                  <a:cubicBezTo>
                    <a:pt x="228" y="8357"/>
                    <a:pt x="237" y="8095"/>
                    <a:pt x="248" y="7833"/>
                  </a:cubicBezTo>
                  <a:cubicBezTo>
                    <a:pt x="260" y="7484"/>
                    <a:pt x="271" y="7135"/>
                    <a:pt x="283" y="6786"/>
                  </a:cubicBezTo>
                  <a:cubicBezTo>
                    <a:pt x="288" y="6373"/>
                    <a:pt x="294" y="5961"/>
                    <a:pt x="300" y="5548"/>
                  </a:cubicBezTo>
                  <a:cubicBezTo>
                    <a:pt x="311" y="5095"/>
                    <a:pt x="321" y="4643"/>
                    <a:pt x="332" y="4190"/>
                  </a:cubicBezTo>
                  <a:cubicBezTo>
                    <a:pt x="343" y="3762"/>
                    <a:pt x="355" y="3333"/>
                    <a:pt x="366" y="2905"/>
                  </a:cubicBezTo>
                  <a:cubicBezTo>
                    <a:pt x="372" y="2516"/>
                    <a:pt x="376" y="2127"/>
                    <a:pt x="381" y="1738"/>
                  </a:cubicBezTo>
                  <a:cubicBezTo>
                    <a:pt x="393" y="1444"/>
                    <a:pt x="404" y="1151"/>
                    <a:pt x="416" y="857"/>
                  </a:cubicBezTo>
                  <a:cubicBezTo>
                    <a:pt x="427" y="659"/>
                    <a:pt x="436" y="460"/>
                    <a:pt x="448" y="262"/>
                  </a:cubicBezTo>
                  <a:cubicBezTo>
                    <a:pt x="453" y="175"/>
                    <a:pt x="459" y="87"/>
                    <a:pt x="465" y="0"/>
                  </a:cubicBezTo>
                  <a:cubicBezTo>
                    <a:pt x="476" y="40"/>
                    <a:pt x="486" y="79"/>
                    <a:pt x="497" y="119"/>
                  </a:cubicBezTo>
                  <a:cubicBezTo>
                    <a:pt x="508" y="238"/>
                    <a:pt x="520" y="357"/>
                    <a:pt x="531" y="476"/>
                  </a:cubicBezTo>
                  <a:cubicBezTo>
                    <a:pt x="537" y="690"/>
                    <a:pt x="543" y="905"/>
                    <a:pt x="548" y="1119"/>
                  </a:cubicBezTo>
                  <a:cubicBezTo>
                    <a:pt x="560" y="1349"/>
                    <a:pt x="569" y="1580"/>
                    <a:pt x="581" y="1810"/>
                  </a:cubicBezTo>
                  <a:cubicBezTo>
                    <a:pt x="587" y="2056"/>
                    <a:pt x="592" y="2302"/>
                    <a:pt x="598" y="2548"/>
                  </a:cubicBezTo>
                  <a:cubicBezTo>
                    <a:pt x="609" y="2786"/>
                    <a:pt x="619" y="3024"/>
                    <a:pt x="630" y="3262"/>
                  </a:cubicBezTo>
                  <a:cubicBezTo>
                    <a:pt x="641" y="3492"/>
                    <a:pt x="653" y="3722"/>
                    <a:pt x="664" y="3952"/>
                  </a:cubicBezTo>
                  <a:cubicBezTo>
                    <a:pt x="670" y="4166"/>
                    <a:pt x="674" y="4381"/>
                    <a:pt x="679" y="4595"/>
                  </a:cubicBezTo>
                  <a:cubicBezTo>
                    <a:pt x="691" y="4786"/>
                    <a:pt x="702" y="4976"/>
                    <a:pt x="714" y="5167"/>
                  </a:cubicBezTo>
                  <a:cubicBezTo>
                    <a:pt x="725" y="5349"/>
                    <a:pt x="735" y="5532"/>
                    <a:pt x="746" y="5714"/>
                  </a:cubicBezTo>
                  <a:cubicBezTo>
                    <a:pt x="752" y="5889"/>
                    <a:pt x="757" y="6063"/>
                    <a:pt x="763" y="6238"/>
                  </a:cubicBezTo>
                  <a:cubicBezTo>
                    <a:pt x="774" y="6389"/>
                    <a:pt x="786" y="6539"/>
                    <a:pt x="797" y="6690"/>
                  </a:cubicBezTo>
                  <a:cubicBezTo>
                    <a:pt x="809" y="6833"/>
                    <a:pt x="818" y="6976"/>
                    <a:pt x="829" y="7119"/>
                  </a:cubicBezTo>
                  <a:lnTo>
                    <a:pt x="847" y="7500"/>
                  </a:lnTo>
                  <a:cubicBezTo>
                    <a:pt x="858" y="7619"/>
                    <a:pt x="867" y="7738"/>
                    <a:pt x="879" y="7857"/>
                  </a:cubicBezTo>
                  <a:cubicBezTo>
                    <a:pt x="890" y="7960"/>
                    <a:pt x="902" y="8064"/>
                    <a:pt x="913" y="8167"/>
                  </a:cubicBezTo>
                  <a:cubicBezTo>
                    <a:pt x="919" y="8254"/>
                    <a:pt x="923" y="8342"/>
                    <a:pt x="928" y="8429"/>
                  </a:cubicBezTo>
                  <a:cubicBezTo>
                    <a:pt x="940" y="8508"/>
                    <a:pt x="951" y="8588"/>
                    <a:pt x="962" y="8667"/>
                  </a:cubicBezTo>
                  <a:cubicBezTo>
                    <a:pt x="974" y="8738"/>
                    <a:pt x="983" y="8810"/>
                    <a:pt x="995" y="8881"/>
                  </a:cubicBezTo>
                  <a:cubicBezTo>
                    <a:pt x="1000" y="8937"/>
                    <a:pt x="1006" y="8992"/>
                    <a:pt x="1012" y="9048"/>
                  </a:cubicBezTo>
                  <a:cubicBezTo>
                    <a:pt x="1023" y="9095"/>
                    <a:pt x="1035" y="9143"/>
                    <a:pt x="1046" y="9190"/>
                  </a:cubicBezTo>
                  <a:cubicBezTo>
                    <a:pt x="1057" y="9230"/>
                    <a:pt x="1067" y="9270"/>
                    <a:pt x="1078" y="9310"/>
                  </a:cubicBezTo>
                  <a:cubicBezTo>
                    <a:pt x="1084" y="9350"/>
                    <a:pt x="1090" y="9389"/>
                    <a:pt x="1095" y="9429"/>
                  </a:cubicBezTo>
                  <a:cubicBezTo>
                    <a:pt x="1107" y="9461"/>
                    <a:pt x="1116" y="9492"/>
                    <a:pt x="1128" y="9524"/>
                  </a:cubicBezTo>
                  <a:cubicBezTo>
                    <a:pt x="1139" y="9548"/>
                    <a:pt x="1150" y="9571"/>
                    <a:pt x="1162" y="9595"/>
                  </a:cubicBezTo>
                  <a:cubicBezTo>
                    <a:pt x="1168" y="9611"/>
                    <a:pt x="1171" y="9627"/>
                    <a:pt x="1177" y="9643"/>
                  </a:cubicBezTo>
                  <a:cubicBezTo>
                    <a:pt x="1188" y="9659"/>
                    <a:pt x="1200" y="9674"/>
                    <a:pt x="1211" y="9690"/>
                  </a:cubicBezTo>
                  <a:cubicBezTo>
                    <a:pt x="1217" y="9706"/>
                    <a:pt x="1222" y="9722"/>
                    <a:pt x="1228" y="9738"/>
                  </a:cubicBezTo>
                  <a:cubicBezTo>
                    <a:pt x="1240" y="9754"/>
                    <a:pt x="1249" y="9770"/>
                    <a:pt x="1261" y="9786"/>
                  </a:cubicBezTo>
                  <a:cubicBezTo>
                    <a:pt x="1272" y="9794"/>
                    <a:pt x="1284" y="9802"/>
                    <a:pt x="1295" y="9810"/>
                  </a:cubicBezTo>
                  <a:cubicBezTo>
                    <a:pt x="1300" y="9818"/>
                    <a:pt x="1304" y="9825"/>
                    <a:pt x="1310" y="9833"/>
                  </a:cubicBezTo>
                  <a:cubicBezTo>
                    <a:pt x="1321" y="9841"/>
                    <a:pt x="1333" y="9849"/>
                    <a:pt x="1344" y="9857"/>
                  </a:cubicBezTo>
                  <a:lnTo>
                    <a:pt x="1376" y="9857"/>
                  </a:lnTo>
                  <a:cubicBezTo>
                    <a:pt x="1382" y="9865"/>
                    <a:pt x="1387" y="9873"/>
                    <a:pt x="1393" y="9881"/>
                  </a:cubicBezTo>
                  <a:cubicBezTo>
                    <a:pt x="1405" y="9889"/>
                    <a:pt x="1414" y="9897"/>
                    <a:pt x="1426" y="9905"/>
                  </a:cubicBezTo>
                  <a:lnTo>
                    <a:pt x="1460" y="9905"/>
                  </a:lnTo>
                  <a:cubicBezTo>
                    <a:pt x="1466" y="9913"/>
                    <a:pt x="1471" y="9921"/>
                    <a:pt x="1477" y="9929"/>
                  </a:cubicBezTo>
                  <a:lnTo>
                    <a:pt x="1544" y="9929"/>
                  </a:lnTo>
                  <a:cubicBezTo>
                    <a:pt x="1549" y="9937"/>
                    <a:pt x="1553" y="9944"/>
                    <a:pt x="1559" y="9952"/>
                  </a:cubicBezTo>
                  <a:lnTo>
                    <a:pt x="1842" y="9952"/>
                  </a:lnTo>
                  <a:cubicBezTo>
                    <a:pt x="1853" y="9960"/>
                    <a:pt x="1863" y="9968"/>
                    <a:pt x="1874" y="9976"/>
                  </a:cubicBezTo>
                  <a:lnTo>
                    <a:pt x="2174" y="9976"/>
                  </a:lnTo>
                  <a:cubicBezTo>
                    <a:pt x="2180" y="9984"/>
                    <a:pt x="2183" y="9992"/>
                    <a:pt x="2189" y="10000"/>
                  </a:cubicBezTo>
                  <a:lnTo>
                    <a:pt x="2256" y="10000"/>
                  </a:lnTo>
                  <a:cubicBezTo>
                    <a:pt x="2262" y="9992"/>
                    <a:pt x="2267" y="9984"/>
                    <a:pt x="2273" y="9976"/>
                  </a:cubicBezTo>
                  <a:cubicBezTo>
                    <a:pt x="2284" y="9984"/>
                    <a:pt x="2294" y="9992"/>
                    <a:pt x="2305" y="1000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Freeform 7">
              <a:extLst>
                <a:ext uri="{FF2B5EF4-FFF2-40B4-BE49-F238E27FC236}">
                  <a16:creationId xmlns:a16="http://schemas.microsoft.com/office/drawing/2014/main" id="{6A60C27F-9884-4316-B6F1-05069BBD7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8133" y="4191000"/>
              <a:ext cx="110991" cy="1451088"/>
            </a:xfrm>
            <a:custGeom>
              <a:avLst/>
              <a:gdLst>
                <a:gd name="T0" fmla="*/ 2784 w 6870"/>
                <a:gd name="T1" fmla="*/ 2520 h 2520"/>
                <a:gd name="T2" fmla="*/ 2802 w 6870"/>
                <a:gd name="T3" fmla="*/ 2508 h 2520"/>
                <a:gd name="T4" fmla="*/ 2826 w 6870"/>
                <a:gd name="T5" fmla="*/ 2472 h 2520"/>
                <a:gd name="T6" fmla="*/ 2844 w 6870"/>
                <a:gd name="T7" fmla="*/ 2388 h 2520"/>
                <a:gd name="T8" fmla="*/ 2862 w 6870"/>
                <a:gd name="T9" fmla="*/ 2172 h 2520"/>
                <a:gd name="T10" fmla="*/ 2886 w 6870"/>
                <a:gd name="T11" fmla="*/ 1710 h 2520"/>
                <a:gd name="T12" fmla="*/ 2904 w 6870"/>
                <a:gd name="T13" fmla="*/ 1056 h 2520"/>
                <a:gd name="T14" fmla="*/ 2922 w 6870"/>
                <a:gd name="T15" fmla="*/ 438 h 2520"/>
                <a:gd name="T16" fmla="*/ 2946 w 6870"/>
                <a:gd name="T17" fmla="*/ 66 h 2520"/>
                <a:gd name="T18" fmla="*/ 2964 w 6870"/>
                <a:gd name="T19" fmla="*/ 30 h 2520"/>
                <a:gd name="T20" fmla="*/ 2982 w 6870"/>
                <a:gd name="T21" fmla="*/ 282 h 2520"/>
                <a:gd name="T22" fmla="*/ 3000 w 6870"/>
                <a:gd name="T23" fmla="*/ 642 h 2520"/>
                <a:gd name="T24" fmla="*/ 3024 w 6870"/>
                <a:gd name="T25" fmla="*/ 996 h 2520"/>
                <a:gd name="T26" fmla="*/ 3042 w 6870"/>
                <a:gd name="T27" fmla="*/ 1302 h 2520"/>
                <a:gd name="T28" fmla="*/ 3060 w 6870"/>
                <a:gd name="T29" fmla="*/ 1572 h 2520"/>
                <a:gd name="T30" fmla="*/ 3084 w 6870"/>
                <a:gd name="T31" fmla="*/ 1794 h 2520"/>
                <a:gd name="T32" fmla="*/ 3102 w 6870"/>
                <a:gd name="T33" fmla="*/ 1980 h 2520"/>
                <a:gd name="T34" fmla="*/ 3120 w 6870"/>
                <a:gd name="T35" fmla="*/ 2124 h 2520"/>
                <a:gd name="T36" fmla="*/ 3144 w 6870"/>
                <a:gd name="T37" fmla="*/ 2238 h 2520"/>
                <a:gd name="T38" fmla="*/ 3162 w 6870"/>
                <a:gd name="T39" fmla="*/ 2316 h 2520"/>
                <a:gd name="T40" fmla="*/ 3180 w 6870"/>
                <a:gd name="T41" fmla="*/ 2376 h 2520"/>
                <a:gd name="T42" fmla="*/ 3204 w 6870"/>
                <a:gd name="T43" fmla="*/ 2418 h 2520"/>
                <a:gd name="T44" fmla="*/ 3222 w 6870"/>
                <a:gd name="T45" fmla="*/ 2442 h 2520"/>
                <a:gd name="T46" fmla="*/ 3240 w 6870"/>
                <a:gd name="T47" fmla="*/ 2466 h 2520"/>
                <a:gd name="T48" fmla="*/ 3258 w 6870"/>
                <a:gd name="T49" fmla="*/ 2478 h 2520"/>
                <a:gd name="T50" fmla="*/ 3282 w 6870"/>
                <a:gd name="T51" fmla="*/ 2484 h 2520"/>
                <a:gd name="T52" fmla="*/ 3300 w 6870"/>
                <a:gd name="T53" fmla="*/ 2496 h 2520"/>
                <a:gd name="T54" fmla="*/ 3318 w 6870"/>
                <a:gd name="T55" fmla="*/ 2502 h 2520"/>
                <a:gd name="T56" fmla="*/ 3348 w 6870"/>
                <a:gd name="T57" fmla="*/ 2508 h 2520"/>
                <a:gd name="T58" fmla="*/ 3462 w 6870"/>
                <a:gd name="T59" fmla="*/ 2514 h 2520"/>
                <a:gd name="T60" fmla="*/ 3576 w 6870"/>
                <a:gd name="T61" fmla="*/ 2520 h 2520"/>
                <a:gd name="T62" fmla="*/ 3606 w 6870"/>
                <a:gd name="T63" fmla="*/ 2514 h 2520"/>
                <a:gd name="T64" fmla="*/ 6870 w 6870"/>
                <a:gd name="T65" fmla="*/ 2520 h 2520"/>
                <a:gd name="connsiteX0" fmla="*/ 0 w 5266"/>
                <a:gd name="connsiteY0" fmla="*/ 10000 h 10000"/>
                <a:gd name="connsiteX1" fmla="*/ 4052 w 5266"/>
                <a:gd name="connsiteY1" fmla="*/ 10000 h 10000"/>
                <a:gd name="connsiteX2" fmla="*/ 4070 w 5266"/>
                <a:gd name="connsiteY2" fmla="*/ 9976 h 10000"/>
                <a:gd name="connsiteX3" fmla="*/ 4079 w 5266"/>
                <a:gd name="connsiteY3" fmla="*/ 9952 h 10000"/>
                <a:gd name="connsiteX4" fmla="*/ 4096 w 5266"/>
                <a:gd name="connsiteY4" fmla="*/ 9881 h 10000"/>
                <a:gd name="connsiteX5" fmla="*/ 4114 w 5266"/>
                <a:gd name="connsiteY5" fmla="*/ 9810 h 10000"/>
                <a:gd name="connsiteX6" fmla="*/ 4122 w 5266"/>
                <a:gd name="connsiteY6" fmla="*/ 9667 h 10000"/>
                <a:gd name="connsiteX7" fmla="*/ 4140 w 5266"/>
                <a:gd name="connsiteY7" fmla="*/ 9476 h 10000"/>
                <a:gd name="connsiteX8" fmla="*/ 4157 w 5266"/>
                <a:gd name="connsiteY8" fmla="*/ 9143 h 10000"/>
                <a:gd name="connsiteX9" fmla="*/ 4166 w 5266"/>
                <a:gd name="connsiteY9" fmla="*/ 8619 h 10000"/>
                <a:gd name="connsiteX10" fmla="*/ 4183 w 5266"/>
                <a:gd name="connsiteY10" fmla="*/ 7833 h 10000"/>
                <a:gd name="connsiteX11" fmla="*/ 4201 w 5266"/>
                <a:gd name="connsiteY11" fmla="*/ 6786 h 10000"/>
                <a:gd name="connsiteX12" fmla="*/ 4210 w 5266"/>
                <a:gd name="connsiteY12" fmla="*/ 5548 h 10000"/>
                <a:gd name="connsiteX13" fmla="*/ 4227 w 5266"/>
                <a:gd name="connsiteY13" fmla="*/ 4190 h 10000"/>
                <a:gd name="connsiteX14" fmla="*/ 4245 w 5266"/>
                <a:gd name="connsiteY14" fmla="*/ 2905 h 10000"/>
                <a:gd name="connsiteX15" fmla="*/ 4253 w 5266"/>
                <a:gd name="connsiteY15" fmla="*/ 1738 h 10000"/>
                <a:gd name="connsiteX16" fmla="*/ 4271 w 5266"/>
                <a:gd name="connsiteY16" fmla="*/ 857 h 10000"/>
                <a:gd name="connsiteX17" fmla="*/ 4288 w 5266"/>
                <a:gd name="connsiteY17" fmla="*/ 262 h 10000"/>
                <a:gd name="connsiteX18" fmla="*/ 4297 w 5266"/>
                <a:gd name="connsiteY18" fmla="*/ 0 h 10000"/>
                <a:gd name="connsiteX19" fmla="*/ 4314 w 5266"/>
                <a:gd name="connsiteY19" fmla="*/ 119 h 10000"/>
                <a:gd name="connsiteX20" fmla="*/ 4332 w 5266"/>
                <a:gd name="connsiteY20" fmla="*/ 476 h 10000"/>
                <a:gd name="connsiteX21" fmla="*/ 4341 w 5266"/>
                <a:gd name="connsiteY21" fmla="*/ 1119 h 10000"/>
                <a:gd name="connsiteX22" fmla="*/ 4358 w 5266"/>
                <a:gd name="connsiteY22" fmla="*/ 1810 h 10000"/>
                <a:gd name="connsiteX23" fmla="*/ 4367 w 5266"/>
                <a:gd name="connsiteY23" fmla="*/ 2548 h 10000"/>
                <a:gd name="connsiteX24" fmla="*/ 4384 w 5266"/>
                <a:gd name="connsiteY24" fmla="*/ 3262 h 10000"/>
                <a:gd name="connsiteX25" fmla="*/ 4402 w 5266"/>
                <a:gd name="connsiteY25" fmla="*/ 3952 h 10000"/>
                <a:gd name="connsiteX26" fmla="*/ 4410 w 5266"/>
                <a:gd name="connsiteY26" fmla="*/ 4595 h 10000"/>
                <a:gd name="connsiteX27" fmla="*/ 4428 w 5266"/>
                <a:gd name="connsiteY27" fmla="*/ 5167 h 10000"/>
                <a:gd name="connsiteX28" fmla="*/ 4445 w 5266"/>
                <a:gd name="connsiteY28" fmla="*/ 5714 h 10000"/>
                <a:gd name="connsiteX29" fmla="*/ 4454 w 5266"/>
                <a:gd name="connsiteY29" fmla="*/ 6238 h 10000"/>
                <a:gd name="connsiteX30" fmla="*/ 4472 w 5266"/>
                <a:gd name="connsiteY30" fmla="*/ 6690 h 10000"/>
                <a:gd name="connsiteX31" fmla="*/ 4489 w 5266"/>
                <a:gd name="connsiteY31" fmla="*/ 7119 h 10000"/>
                <a:gd name="connsiteX32" fmla="*/ 4498 w 5266"/>
                <a:gd name="connsiteY32" fmla="*/ 7500 h 10000"/>
                <a:gd name="connsiteX33" fmla="*/ 4515 w 5266"/>
                <a:gd name="connsiteY33" fmla="*/ 7857 h 10000"/>
                <a:gd name="connsiteX34" fmla="*/ 4533 w 5266"/>
                <a:gd name="connsiteY34" fmla="*/ 8167 h 10000"/>
                <a:gd name="connsiteX35" fmla="*/ 4541 w 5266"/>
                <a:gd name="connsiteY35" fmla="*/ 8429 h 10000"/>
                <a:gd name="connsiteX36" fmla="*/ 4559 w 5266"/>
                <a:gd name="connsiteY36" fmla="*/ 8667 h 10000"/>
                <a:gd name="connsiteX37" fmla="*/ 4576 w 5266"/>
                <a:gd name="connsiteY37" fmla="*/ 8881 h 10000"/>
                <a:gd name="connsiteX38" fmla="*/ 4585 w 5266"/>
                <a:gd name="connsiteY38" fmla="*/ 9048 h 10000"/>
                <a:gd name="connsiteX39" fmla="*/ 4603 w 5266"/>
                <a:gd name="connsiteY39" fmla="*/ 9190 h 10000"/>
                <a:gd name="connsiteX40" fmla="*/ 4620 w 5266"/>
                <a:gd name="connsiteY40" fmla="*/ 9310 h 10000"/>
                <a:gd name="connsiteX41" fmla="*/ 4629 w 5266"/>
                <a:gd name="connsiteY41" fmla="*/ 9429 h 10000"/>
                <a:gd name="connsiteX42" fmla="*/ 4646 w 5266"/>
                <a:gd name="connsiteY42" fmla="*/ 9524 h 10000"/>
                <a:gd name="connsiteX43" fmla="*/ 4664 w 5266"/>
                <a:gd name="connsiteY43" fmla="*/ 9595 h 10000"/>
                <a:gd name="connsiteX44" fmla="*/ 4672 w 5266"/>
                <a:gd name="connsiteY44" fmla="*/ 9643 h 10000"/>
                <a:gd name="connsiteX45" fmla="*/ 4690 w 5266"/>
                <a:gd name="connsiteY45" fmla="*/ 9690 h 10000"/>
                <a:gd name="connsiteX46" fmla="*/ 4699 w 5266"/>
                <a:gd name="connsiteY46" fmla="*/ 9738 h 10000"/>
                <a:gd name="connsiteX47" fmla="*/ 4716 w 5266"/>
                <a:gd name="connsiteY47" fmla="*/ 9786 h 10000"/>
                <a:gd name="connsiteX48" fmla="*/ 4734 w 5266"/>
                <a:gd name="connsiteY48" fmla="*/ 9810 h 10000"/>
                <a:gd name="connsiteX49" fmla="*/ 4742 w 5266"/>
                <a:gd name="connsiteY49" fmla="*/ 9833 h 10000"/>
                <a:gd name="connsiteX50" fmla="*/ 4760 w 5266"/>
                <a:gd name="connsiteY50" fmla="*/ 9857 h 10000"/>
                <a:gd name="connsiteX51" fmla="*/ 4777 w 5266"/>
                <a:gd name="connsiteY51" fmla="*/ 9857 h 10000"/>
                <a:gd name="connsiteX52" fmla="*/ 4786 w 5266"/>
                <a:gd name="connsiteY52" fmla="*/ 9881 h 10000"/>
                <a:gd name="connsiteX53" fmla="*/ 4803 w 5266"/>
                <a:gd name="connsiteY53" fmla="*/ 9905 h 10000"/>
                <a:gd name="connsiteX54" fmla="*/ 4821 w 5266"/>
                <a:gd name="connsiteY54" fmla="*/ 9905 h 10000"/>
                <a:gd name="connsiteX55" fmla="*/ 4830 w 5266"/>
                <a:gd name="connsiteY55" fmla="*/ 9929 h 10000"/>
                <a:gd name="connsiteX56" fmla="*/ 4865 w 5266"/>
                <a:gd name="connsiteY56" fmla="*/ 9929 h 10000"/>
                <a:gd name="connsiteX57" fmla="*/ 4873 w 5266"/>
                <a:gd name="connsiteY57" fmla="*/ 9952 h 10000"/>
                <a:gd name="connsiteX58" fmla="*/ 5022 w 5266"/>
                <a:gd name="connsiteY58" fmla="*/ 9952 h 10000"/>
                <a:gd name="connsiteX59" fmla="*/ 5039 w 5266"/>
                <a:gd name="connsiteY59" fmla="*/ 9976 h 10000"/>
                <a:gd name="connsiteX60" fmla="*/ 5197 w 5266"/>
                <a:gd name="connsiteY60" fmla="*/ 9976 h 10000"/>
                <a:gd name="connsiteX61" fmla="*/ 5205 w 5266"/>
                <a:gd name="connsiteY61" fmla="*/ 10000 h 10000"/>
                <a:gd name="connsiteX62" fmla="*/ 5240 w 5266"/>
                <a:gd name="connsiteY62" fmla="*/ 10000 h 10000"/>
                <a:gd name="connsiteX63" fmla="*/ 5249 w 5266"/>
                <a:gd name="connsiteY63" fmla="*/ 9976 h 10000"/>
                <a:gd name="connsiteX64" fmla="*/ 5266 w 5266"/>
                <a:gd name="connsiteY64" fmla="*/ 10000 h 10000"/>
                <a:gd name="connsiteX0" fmla="*/ 0 w 2305"/>
                <a:gd name="connsiteY0" fmla="*/ 10000 h 10000"/>
                <a:gd name="connsiteX1" fmla="*/ 34 w 2305"/>
                <a:gd name="connsiteY1" fmla="*/ 9976 h 10000"/>
                <a:gd name="connsiteX2" fmla="*/ 51 w 2305"/>
                <a:gd name="connsiteY2" fmla="*/ 9952 h 10000"/>
                <a:gd name="connsiteX3" fmla="*/ 83 w 2305"/>
                <a:gd name="connsiteY3" fmla="*/ 9881 h 10000"/>
                <a:gd name="connsiteX4" fmla="*/ 117 w 2305"/>
                <a:gd name="connsiteY4" fmla="*/ 9810 h 10000"/>
                <a:gd name="connsiteX5" fmla="*/ 133 w 2305"/>
                <a:gd name="connsiteY5" fmla="*/ 9667 h 10000"/>
                <a:gd name="connsiteX6" fmla="*/ 167 w 2305"/>
                <a:gd name="connsiteY6" fmla="*/ 9476 h 10000"/>
                <a:gd name="connsiteX7" fmla="*/ 199 w 2305"/>
                <a:gd name="connsiteY7" fmla="*/ 9143 h 10000"/>
                <a:gd name="connsiteX8" fmla="*/ 216 w 2305"/>
                <a:gd name="connsiteY8" fmla="*/ 8619 h 10000"/>
                <a:gd name="connsiteX9" fmla="*/ 248 w 2305"/>
                <a:gd name="connsiteY9" fmla="*/ 7833 h 10000"/>
                <a:gd name="connsiteX10" fmla="*/ 283 w 2305"/>
                <a:gd name="connsiteY10" fmla="*/ 6786 h 10000"/>
                <a:gd name="connsiteX11" fmla="*/ 300 w 2305"/>
                <a:gd name="connsiteY11" fmla="*/ 5548 h 10000"/>
                <a:gd name="connsiteX12" fmla="*/ 332 w 2305"/>
                <a:gd name="connsiteY12" fmla="*/ 4190 h 10000"/>
                <a:gd name="connsiteX13" fmla="*/ 366 w 2305"/>
                <a:gd name="connsiteY13" fmla="*/ 2905 h 10000"/>
                <a:gd name="connsiteX14" fmla="*/ 381 w 2305"/>
                <a:gd name="connsiteY14" fmla="*/ 1738 h 10000"/>
                <a:gd name="connsiteX15" fmla="*/ 416 w 2305"/>
                <a:gd name="connsiteY15" fmla="*/ 857 h 10000"/>
                <a:gd name="connsiteX16" fmla="*/ 448 w 2305"/>
                <a:gd name="connsiteY16" fmla="*/ 262 h 10000"/>
                <a:gd name="connsiteX17" fmla="*/ 465 w 2305"/>
                <a:gd name="connsiteY17" fmla="*/ 0 h 10000"/>
                <a:gd name="connsiteX18" fmla="*/ 497 w 2305"/>
                <a:gd name="connsiteY18" fmla="*/ 119 h 10000"/>
                <a:gd name="connsiteX19" fmla="*/ 531 w 2305"/>
                <a:gd name="connsiteY19" fmla="*/ 476 h 10000"/>
                <a:gd name="connsiteX20" fmla="*/ 548 w 2305"/>
                <a:gd name="connsiteY20" fmla="*/ 1119 h 10000"/>
                <a:gd name="connsiteX21" fmla="*/ 581 w 2305"/>
                <a:gd name="connsiteY21" fmla="*/ 1810 h 10000"/>
                <a:gd name="connsiteX22" fmla="*/ 598 w 2305"/>
                <a:gd name="connsiteY22" fmla="*/ 2548 h 10000"/>
                <a:gd name="connsiteX23" fmla="*/ 630 w 2305"/>
                <a:gd name="connsiteY23" fmla="*/ 3262 h 10000"/>
                <a:gd name="connsiteX24" fmla="*/ 664 w 2305"/>
                <a:gd name="connsiteY24" fmla="*/ 3952 h 10000"/>
                <a:gd name="connsiteX25" fmla="*/ 679 w 2305"/>
                <a:gd name="connsiteY25" fmla="*/ 4595 h 10000"/>
                <a:gd name="connsiteX26" fmla="*/ 714 w 2305"/>
                <a:gd name="connsiteY26" fmla="*/ 5167 h 10000"/>
                <a:gd name="connsiteX27" fmla="*/ 746 w 2305"/>
                <a:gd name="connsiteY27" fmla="*/ 5714 h 10000"/>
                <a:gd name="connsiteX28" fmla="*/ 763 w 2305"/>
                <a:gd name="connsiteY28" fmla="*/ 6238 h 10000"/>
                <a:gd name="connsiteX29" fmla="*/ 797 w 2305"/>
                <a:gd name="connsiteY29" fmla="*/ 6690 h 10000"/>
                <a:gd name="connsiteX30" fmla="*/ 829 w 2305"/>
                <a:gd name="connsiteY30" fmla="*/ 7119 h 10000"/>
                <a:gd name="connsiteX31" fmla="*/ 847 w 2305"/>
                <a:gd name="connsiteY31" fmla="*/ 7500 h 10000"/>
                <a:gd name="connsiteX32" fmla="*/ 879 w 2305"/>
                <a:gd name="connsiteY32" fmla="*/ 7857 h 10000"/>
                <a:gd name="connsiteX33" fmla="*/ 913 w 2305"/>
                <a:gd name="connsiteY33" fmla="*/ 8167 h 10000"/>
                <a:gd name="connsiteX34" fmla="*/ 928 w 2305"/>
                <a:gd name="connsiteY34" fmla="*/ 8429 h 10000"/>
                <a:gd name="connsiteX35" fmla="*/ 962 w 2305"/>
                <a:gd name="connsiteY35" fmla="*/ 8667 h 10000"/>
                <a:gd name="connsiteX36" fmla="*/ 995 w 2305"/>
                <a:gd name="connsiteY36" fmla="*/ 8881 h 10000"/>
                <a:gd name="connsiteX37" fmla="*/ 1012 w 2305"/>
                <a:gd name="connsiteY37" fmla="*/ 9048 h 10000"/>
                <a:gd name="connsiteX38" fmla="*/ 1046 w 2305"/>
                <a:gd name="connsiteY38" fmla="*/ 9190 h 10000"/>
                <a:gd name="connsiteX39" fmla="*/ 1078 w 2305"/>
                <a:gd name="connsiteY39" fmla="*/ 9310 h 10000"/>
                <a:gd name="connsiteX40" fmla="*/ 1095 w 2305"/>
                <a:gd name="connsiteY40" fmla="*/ 9429 h 10000"/>
                <a:gd name="connsiteX41" fmla="*/ 1128 w 2305"/>
                <a:gd name="connsiteY41" fmla="*/ 9524 h 10000"/>
                <a:gd name="connsiteX42" fmla="*/ 1162 w 2305"/>
                <a:gd name="connsiteY42" fmla="*/ 9595 h 10000"/>
                <a:gd name="connsiteX43" fmla="*/ 1177 w 2305"/>
                <a:gd name="connsiteY43" fmla="*/ 9643 h 10000"/>
                <a:gd name="connsiteX44" fmla="*/ 1211 w 2305"/>
                <a:gd name="connsiteY44" fmla="*/ 9690 h 10000"/>
                <a:gd name="connsiteX45" fmla="*/ 1228 w 2305"/>
                <a:gd name="connsiteY45" fmla="*/ 9738 h 10000"/>
                <a:gd name="connsiteX46" fmla="*/ 1261 w 2305"/>
                <a:gd name="connsiteY46" fmla="*/ 9786 h 10000"/>
                <a:gd name="connsiteX47" fmla="*/ 1295 w 2305"/>
                <a:gd name="connsiteY47" fmla="*/ 9810 h 10000"/>
                <a:gd name="connsiteX48" fmla="*/ 1310 w 2305"/>
                <a:gd name="connsiteY48" fmla="*/ 9833 h 10000"/>
                <a:gd name="connsiteX49" fmla="*/ 1344 w 2305"/>
                <a:gd name="connsiteY49" fmla="*/ 9857 h 10000"/>
                <a:gd name="connsiteX50" fmla="*/ 1376 w 2305"/>
                <a:gd name="connsiteY50" fmla="*/ 9857 h 10000"/>
                <a:gd name="connsiteX51" fmla="*/ 1393 w 2305"/>
                <a:gd name="connsiteY51" fmla="*/ 9881 h 10000"/>
                <a:gd name="connsiteX52" fmla="*/ 1426 w 2305"/>
                <a:gd name="connsiteY52" fmla="*/ 9905 h 10000"/>
                <a:gd name="connsiteX53" fmla="*/ 1460 w 2305"/>
                <a:gd name="connsiteY53" fmla="*/ 9905 h 10000"/>
                <a:gd name="connsiteX54" fmla="*/ 1477 w 2305"/>
                <a:gd name="connsiteY54" fmla="*/ 9929 h 10000"/>
                <a:gd name="connsiteX55" fmla="*/ 1544 w 2305"/>
                <a:gd name="connsiteY55" fmla="*/ 9929 h 10000"/>
                <a:gd name="connsiteX56" fmla="*/ 1559 w 2305"/>
                <a:gd name="connsiteY56" fmla="*/ 9952 h 10000"/>
                <a:gd name="connsiteX57" fmla="*/ 1842 w 2305"/>
                <a:gd name="connsiteY57" fmla="*/ 9952 h 10000"/>
                <a:gd name="connsiteX58" fmla="*/ 1874 w 2305"/>
                <a:gd name="connsiteY58" fmla="*/ 9976 h 10000"/>
                <a:gd name="connsiteX59" fmla="*/ 2174 w 2305"/>
                <a:gd name="connsiteY59" fmla="*/ 9976 h 10000"/>
                <a:gd name="connsiteX60" fmla="*/ 2189 w 2305"/>
                <a:gd name="connsiteY60" fmla="*/ 10000 h 10000"/>
                <a:gd name="connsiteX61" fmla="*/ 2256 w 2305"/>
                <a:gd name="connsiteY61" fmla="*/ 10000 h 10000"/>
                <a:gd name="connsiteX62" fmla="*/ 2273 w 2305"/>
                <a:gd name="connsiteY62" fmla="*/ 9976 h 10000"/>
                <a:gd name="connsiteX63" fmla="*/ 2305 w 2305"/>
                <a:gd name="connsiteY6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305" h="10000">
                  <a:moveTo>
                    <a:pt x="0" y="10000"/>
                  </a:moveTo>
                  <a:cubicBezTo>
                    <a:pt x="11" y="9992"/>
                    <a:pt x="23" y="9984"/>
                    <a:pt x="34" y="9976"/>
                  </a:cubicBezTo>
                  <a:cubicBezTo>
                    <a:pt x="40" y="9968"/>
                    <a:pt x="45" y="9960"/>
                    <a:pt x="51" y="9952"/>
                  </a:cubicBezTo>
                  <a:cubicBezTo>
                    <a:pt x="62" y="9928"/>
                    <a:pt x="72" y="9905"/>
                    <a:pt x="83" y="9881"/>
                  </a:cubicBezTo>
                  <a:cubicBezTo>
                    <a:pt x="95" y="9857"/>
                    <a:pt x="106" y="9834"/>
                    <a:pt x="117" y="9810"/>
                  </a:cubicBezTo>
                  <a:cubicBezTo>
                    <a:pt x="123" y="9762"/>
                    <a:pt x="127" y="9715"/>
                    <a:pt x="133" y="9667"/>
                  </a:cubicBezTo>
                  <a:cubicBezTo>
                    <a:pt x="144" y="9603"/>
                    <a:pt x="155" y="9540"/>
                    <a:pt x="167" y="9476"/>
                  </a:cubicBezTo>
                  <a:cubicBezTo>
                    <a:pt x="178" y="9365"/>
                    <a:pt x="188" y="9254"/>
                    <a:pt x="199" y="9143"/>
                  </a:cubicBezTo>
                  <a:cubicBezTo>
                    <a:pt x="205" y="8968"/>
                    <a:pt x="210" y="8794"/>
                    <a:pt x="216" y="8619"/>
                  </a:cubicBezTo>
                  <a:cubicBezTo>
                    <a:pt x="228" y="8357"/>
                    <a:pt x="237" y="8095"/>
                    <a:pt x="248" y="7833"/>
                  </a:cubicBezTo>
                  <a:cubicBezTo>
                    <a:pt x="260" y="7484"/>
                    <a:pt x="271" y="7135"/>
                    <a:pt x="283" y="6786"/>
                  </a:cubicBezTo>
                  <a:cubicBezTo>
                    <a:pt x="288" y="6373"/>
                    <a:pt x="294" y="5961"/>
                    <a:pt x="300" y="5548"/>
                  </a:cubicBezTo>
                  <a:cubicBezTo>
                    <a:pt x="311" y="5095"/>
                    <a:pt x="321" y="4643"/>
                    <a:pt x="332" y="4190"/>
                  </a:cubicBezTo>
                  <a:cubicBezTo>
                    <a:pt x="343" y="3762"/>
                    <a:pt x="355" y="3333"/>
                    <a:pt x="366" y="2905"/>
                  </a:cubicBezTo>
                  <a:cubicBezTo>
                    <a:pt x="372" y="2516"/>
                    <a:pt x="376" y="2127"/>
                    <a:pt x="381" y="1738"/>
                  </a:cubicBezTo>
                  <a:cubicBezTo>
                    <a:pt x="393" y="1444"/>
                    <a:pt x="404" y="1151"/>
                    <a:pt x="416" y="857"/>
                  </a:cubicBezTo>
                  <a:cubicBezTo>
                    <a:pt x="427" y="659"/>
                    <a:pt x="436" y="460"/>
                    <a:pt x="448" y="262"/>
                  </a:cubicBezTo>
                  <a:cubicBezTo>
                    <a:pt x="453" y="175"/>
                    <a:pt x="459" y="87"/>
                    <a:pt x="465" y="0"/>
                  </a:cubicBezTo>
                  <a:cubicBezTo>
                    <a:pt x="476" y="40"/>
                    <a:pt x="486" y="79"/>
                    <a:pt x="497" y="119"/>
                  </a:cubicBezTo>
                  <a:cubicBezTo>
                    <a:pt x="508" y="238"/>
                    <a:pt x="520" y="357"/>
                    <a:pt x="531" y="476"/>
                  </a:cubicBezTo>
                  <a:cubicBezTo>
                    <a:pt x="537" y="690"/>
                    <a:pt x="543" y="905"/>
                    <a:pt x="548" y="1119"/>
                  </a:cubicBezTo>
                  <a:cubicBezTo>
                    <a:pt x="560" y="1349"/>
                    <a:pt x="569" y="1580"/>
                    <a:pt x="581" y="1810"/>
                  </a:cubicBezTo>
                  <a:cubicBezTo>
                    <a:pt x="587" y="2056"/>
                    <a:pt x="592" y="2302"/>
                    <a:pt x="598" y="2548"/>
                  </a:cubicBezTo>
                  <a:cubicBezTo>
                    <a:pt x="609" y="2786"/>
                    <a:pt x="619" y="3024"/>
                    <a:pt x="630" y="3262"/>
                  </a:cubicBezTo>
                  <a:cubicBezTo>
                    <a:pt x="641" y="3492"/>
                    <a:pt x="653" y="3722"/>
                    <a:pt x="664" y="3952"/>
                  </a:cubicBezTo>
                  <a:cubicBezTo>
                    <a:pt x="670" y="4166"/>
                    <a:pt x="674" y="4381"/>
                    <a:pt x="679" y="4595"/>
                  </a:cubicBezTo>
                  <a:cubicBezTo>
                    <a:pt x="691" y="4786"/>
                    <a:pt x="702" y="4976"/>
                    <a:pt x="714" y="5167"/>
                  </a:cubicBezTo>
                  <a:cubicBezTo>
                    <a:pt x="725" y="5349"/>
                    <a:pt x="735" y="5532"/>
                    <a:pt x="746" y="5714"/>
                  </a:cubicBezTo>
                  <a:cubicBezTo>
                    <a:pt x="752" y="5889"/>
                    <a:pt x="757" y="6063"/>
                    <a:pt x="763" y="6238"/>
                  </a:cubicBezTo>
                  <a:cubicBezTo>
                    <a:pt x="774" y="6389"/>
                    <a:pt x="786" y="6539"/>
                    <a:pt x="797" y="6690"/>
                  </a:cubicBezTo>
                  <a:cubicBezTo>
                    <a:pt x="809" y="6833"/>
                    <a:pt x="818" y="6976"/>
                    <a:pt x="829" y="7119"/>
                  </a:cubicBezTo>
                  <a:lnTo>
                    <a:pt x="847" y="7500"/>
                  </a:lnTo>
                  <a:cubicBezTo>
                    <a:pt x="858" y="7619"/>
                    <a:pt x="867" y="7738"/>
                    <a:pt x="879" y="7857"/>
                  </a:cubicBezTo>
                  <a:cubicBezTo>
                    <a:pt x="890" y="7960"/>
                    <a:pt x="902" y="8064"/>
                    <a:pt x="913" y="8167"/>
                  </a:cubicBezTo>
                  <a:cubicBezTo>
                    <a:pt x="919" y="8254"/>
                    <a:pt x="923" y="8342"/>
                    <a:pt x="928" y="8429"/>
                  </a:cubicBezTo>
                  <a:cubicBezTo>
                    <a:pt x="940" y="8508"/>
                    <a:pt x="951" y="8588"/>
                    <a:pt x="962" y="8667"/>
                  </a:cubicBezTo>
                  <a:cubicBezTo>
                    <a:pt x="974" y="8738"/>
                    <a:pt x="983" y="8810"/>
                    <a:pt x="995" y="8881"/>
                  </a:cubicBezTo>
                  <a:cubicBezTo>
                    <a:pt x="1000" y="8937"/>
                    <a:pt x="1006" y="8992"/>
                    <a:pt x="1012" y="9048"/>
                  </a:cubicBezTo>
                  <a:cubicBezTo>
                    <a:pt x="1023" y="9095"/>
                    <a:pt x="1035" y="9143"/>
                    <a:pt x="1046" y="9190"/>
                  </a:cubicBezTo>
                  <a:cubicBezTo>
                    <a:pt x="1057" y="9230"/>
                    <a:pt x="1067" y="9270"/>
                    <a:pt x="1078" y="9310"/>
                  </a:cubicBezTo>
                  <a:cubicBezTo>
                    <a:pt x="1084" y="9350"/>
                    <a:pt x="1090" y="9389"/>
                    <a:pt x="1095" y="9429"/>
                  </a:cubicBezTo>
                  <a:cubicBezTo>
                    <a:pt x="1107" y="9461"/>
                    <a:pt x="1116" y="9492"/>
                    <a:pt x="1128" y="9524"/>
                  </a:cubicBezTo>
                  <a:cubicBezTo>
                    <a:pt x="1139" y="9548"/>
                    <a:pt x="1150" y="9571"/>
                    <a:pt x="1162" y="9595"/>
                  </a:cubicBezTo>
                  <a:cubicBezTo>
                    <a:pt x="1168" y="9611"/>
                    <a:pt x="1171" y="9627"/>
                    <a:pt x="1177" y="9643"/>
                  </a:cubicBezTo>
                  <a:cubicBezTo>
                    <a:pt x="1188" y="9659"/>
                    <a:pt x="1200" y="9674"/>
                    <a:pt x="1211" y="9690"/>
                  </a:cubicBezTo>
                  <a:cubicBezTo>
                    <a:pt x="1217" y="9706"/>
                    <a:pt x="1222" y="9722"/>
                    <a:pt x="1228" y="9738"/>
                  </a:cubicBezTo>
                  <a:cubicBezTo>
                    <a:pt x="1240" y="9754"/>
                    <a:pt x="1249" y="9770"/>
                    <a:pt x="1261" y="9786"/>
                  </a:cubicBezTo>
                  <a:cubicBezTo>
                    <a:pt x="1272" y="9794"/>
                    <a:pt x="1284" y="9802"/>
                    <a:pt x="1295" y="9810"/>
                  </a:cubicBezTo>
                  <a:cubicBezTo>
                    <a:pt x="1300" y="9818"/>
                    <a:pt x="1304" y="9825"/>
                    <a:pt x="1310" y="9833"/>
                  </a:cubicBezTo>
                  <a:cubicBezTo>
                    <a:pt x="1321" y="9841"/>
                    <a:pt x="1333" y="9849"/>
                    <a:pt x="1344" y="9857"/>
                  </a:cubicBezTo>
                  <a:lnTo>
                    <a:pt x="1376" y="9857"/>
                  </a:lnTo>
                  <a:cubicBezTo>
                    <a:pt x="1382" y="9865"/>
                    <a:pt x="1387" y="9873"/>
                    <a:pt x="1393" y="9881"/>
                  </a:cubicBezTo>
                  <a:cubicBezTo>
                    <a:pt x="1405" y="9889"/>
                    <a:pt x="1414" y="9897"/>
                    <a:pt x="1426" y="9905"/>
                  </a:cubicBezTo>
                  <a:lnTo>
                    <a:pt x="1460" y="9905"/>
                  </a:lnTo>
                  <a:cubicBezTo>
                    <a:pt x="1466" y="9913"/>
                    <a:pt x="1471" y="9921"/>
                    <a:pt x="1477" y="9929"/>
                  </a:cubicBezTo>
                  <a:lnTo>
                    <a:pt x="1544" y="9929"/>
                  </a:lnTo>
                  <a:cubicBezTo>
                    <a:pt x="1549" y="9937"/>
                    <a:pt x="1553" y="9944"/>
                    <a:pt x="1559" y="9952"/>
                  </a:cubicBezTo>
                  <a:lnTo>
                    <a:pt x="1842" y="9952"/>
                  </a:lnTo>
                  <a:cubicBezTo>
                    <a:pt x="1853" y="9960"/>
                    <a:pt x="1863" y="9968"/>
                    <a:pt x="1874" y="9976"/>
                  </a:cubicBezTo>
                  <a:lnTo>
                    <a:pt x="2174" y="9976"/>
                  </a:lnTo>
                  <a:cubicBezTo>
                    <a:pt x="2180" y="9984"/>
                    <a:pt x="2183" y="9992"/>
                    <a:pt x="2189" y="10000"/>
                  </a:cubicBezTo>
                  <a:lnTo>
                    <a:pt x="2256" y="10000"/>
                  </a:lnTo>
                  <a:cubicBezTo>
                    <a:pt x="2262" y="9992"/>
                    <a:pt x="2267" y="9984"/>
                    <a:pt x="2273" y="9976"/>
                  </a:cubicBezTo>
                  <a:cubicBezTo>
                    <a:pt x="2284" y="9984"/>
                    <a:pt x="2294" y="9992"/>
                    <a:pt x="2305" y="1000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Freeform 7">
              <a:extLst>
                <a:ext uri="{FF2B5EF4-FFF2-40B4-BE49-F238E27FC236}">
                  <a16:creationId xmlns:a16="http://schemas.microsoft.com/office/drawing/2014/main" id="{DF00B5A3-2A41-4BC3-A5C8-B3412F4CD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7587" y="4188342"/>
              <a:ext cx="193614" cy="1451088"/>
            </a:xfrm>
            <a:custGeom>
              <a:avLst/>
              <a:gdLst>
                <a:gd name="T0" fmla="*/ 2784 w 6870"/>
                <a:gd name="T1" fmla="*/ 2520 h 2520"/>
                <a:gd name="T2" fmla="*/ 2802 w 6870"/>
                <a:gd name="T3" fmla="*/ 2508 h 2520"/>
                <a:gd name="T4" fmla="*/ 2826 w 6870"/>
                <a:gd name="T5" fmla="*/ 2472 h 2520"/>
                <a:gd name="T6" fmla="*/ 2844 w 6870"/>
                <a:gd name="T7" fmla="*/ 2388 h 2520"/>
                <a:gd name="T8" fmla="*/ 2862 w 6870"/>
                <a:gd name="T9" fmla="*/ 2172 h 2520"/>
                <a:gd name="T10" fmla="*/ 2886 w 6870"/>
                <a:gd name="T11" fmla="*/ 1710 h 2520"/>
                <a:gd name="T12" fmla="*/ 2904 w 6870"/>
                <a:gd name="T13" fmla="*/ 1056 h 2520"/>
                <a:gd name="T14" fmla="*/ 2922 w 6870"/>
                <a:gd name="T15" fmla="*/ 438 h 2520"/>
                <a:gd name="T16" fmla="*/ 2946 w 6870"/>
                <a:gd name="T17" fmla="*/ 66 h 2520"/>
                <a:gd name="T18" fmla="*/ 2964 w 6870"/>
                <a:gd name="T19" fmla="*/ 30 h 2520"/>
                <a:gd name="T20" fmla="*/ 2982 w 6870"/>
                <a:gd name="T21" fmla="*/ 282 h 2520"/>
                <a:gd name="T22" fmla="*/ 3000 w 6870"/>
                <a:gd name="T23" fmla="*/ 642 h 2520"/>
                <a:gd name="T24" fmla="*/ 3024 w 6870"/>
                <a:gd name="T25" fmla="*/ 996 h 2520"/>
                <a:gd name="T26" fmla="*/ 3042 w 6870"/>
                <a:gd name="T27" fmla="*/ 1302 h 2520"/>
                <a:gd name="T28" fmla="*/ 3060 w 6870"/>
                <a:gd name="T29" fmla="*/ 1572 h 2520"/>
                <a:gd name="T30" fmla="*/ 3084 w 6870"/>
                <a:gd name="T31" fmla="*/ 1794 h 2520"/>
                <a:gd name="T32" fmla="*/ 3102 w 6870"/>
                <a:gd name="T33" fmla="*/ 1980 h 2520"/>
                <a:gd name="T34" fmla="*/ 3120 w 6870"/>
                <a:gd name="T35" fmla="*/ 2124 h 2520"/>
                <a:gd name="T36" fmla="*/ 3144 w 6870"/>
                <a:gd name="T37" fmla="*/ 2238 h 2520"/>
                <a:gd name="T38" fmla="*/ 3162 w 6870"/>
                <a:gd name="T39" fmla="*/ 2316 h 2520"/>
                <a:gd name="T40" fmla="*/ 3180 w 6870"/>
                <a:gd name="T41" fmla="*/ 2376 h 2520"/>
                <a:gd name="T42" fmla="*/ 3204 w 6870"/>
                <a:gd name="T43" fmla="*/ 2418 h 2520"/>
                <a:gd name="T44" fmla="*/ 3222 w 6870"/>
                <a:gd name="T45" fmla="*/ 2442 h 2520"/>
                <a:gd name="T46" fmla="*/ 3240 w 6870"/>
                <a:gd name="T47" fmla="*/ 2466 h 2520"/>
                <a:gd name="T48" fmla="*/ 3258 w 6870"/>
                <a:gd name="T49" fmla="*/ 2478 h 2520"/>
                <a:gd name="T50" fmla="*/ 3282 w 6870"/>
                <a:gd name="T51" fmla="*/ 2484 h 2520"/>
                <a:gd name="T52" fmla="*/ 3300 w 6870"/>
                <a:gd name="T53" fmla="*/ 2496 h 2520"/>
                <a:gd name="T54" fmla="*/ 3318 w 6870"/>
                <a:gd name="T55" fmla="*/ 2502 h 2520"/>
                <a:gd name="T56" fmla="*/ 3348 w 6870"/>
                <a:gd name="T57" fmla="*/ 2508 h 2520"/>
                <a:gd name="T58" fmla="*/ 3462 w 6870"/>
                <a:gd name="T59" fmla="*/ 2514 h 2520"/>
                <a:gd name="T60" fmla="*/ 3576 w 6870"/>
                <a:gd name="T61" fmla="*/ 2520 h 2520"/>
                <a:gd name="T62" fmla="*/ 3606 w 6870"/>
                <a:gd name="T63" fmla="*/ 2514 h 2520"/>
                <a:gd name="T64" fmla="*/ 6870 w 6870"/>
                <a:gd name="T65" fmla="*/ 2520 h 2520"/>
                <a:gd name="connsiteX0" fmla="*/ 0 w 5266"/>
                <a:gd name="connsiteY0" fmla="*/ 10000 h 10000"/>
                <a:gd name="connsiteX1" fmla="*/ 4052 w 5266"/>
                <a:gd name="connsiteY1" fmla="*/ 10000 h 10000"/>
                <a:gd name="connsiteX2" fmla="*/ 4070 w 5266"/>
                <a:gd name="connsiteY2" fmla="*/ 9976 h 10000"/>
                <a:gd name="connsiteX3" fmla="*/ 4079 w 5266"/>
                <a:gd name="connsiteY3" fmla="*/ 9952 h 10000"/>
                <a:gd name="connsiteX4" fmla="*/ 4096 w 5266"/>
                <a:gd name="connsiteY4" fmla="*/ 9881 h 10000"/>
                <a:gd name="connsiteX5" fmla="*/ 4114 w 5266"/>
                <a:gd name="connsiteY5" fmla="*/ 9810 h 10000"/>
                <a:gd name="connsiteX6" fmla="*/ 4122 w 5266"/>
                <a:gd name="connsiteY6" fmla="*/ 9667 h 10000"/>
                <a:gd name="connsiteX7" fmla="*/ 4140 w 5266"/>
                <a:gd name="connsiteY7" fmla="*/ 9476 h 10000"/>
                <a:gd name="connsiteX8" fmla="*/ 4157 w 5266"/>
                <a:gd name="connsiteY8" fmla="*/ 9143 h 10000"/>
                <a:gd name="connsiteX9" fmla="*/ 4166 w 5266"/>
                <a:gd name="connsiteY9" fmla="*/ 8619 h 10000"/>
                <a:gd name="connsiteX10" fmla="*/ 4183 w 5266"/>
                <a:gd name="connsiteY10" fmla="*/ 7833 h 10000"/>
                <a:gd name="connsiteX11" fmla="*/ 4201 w 5266"/>
                <a:gd name="connsiteY11" fmla="*/ 6786 h 10000"/>
                <a:gd name="connsiteX12" fmla="*/ 4210 w 5266"/>
                <a:gd name="connsiteY12" fmla="*/ 5548 h 10000"/>
                <a:gd name="connsiteX13" fmla="*/ 4227 w 5266"/>
                <a:gd name="connsiteY13" fmla="*/ 4190 h 10000"/>
                <a:gd name="connsiteX14" fmla="*/ 4245 w 5266"/>
                <a:gd name="connsiteY14" fmla="*/ 2905 h 10000"/>
                <a:gd name="connsiteX15" fmla="*/ 4253 w 5266"/>
                <a:gd name="connsiteY15" fmla="*/ 1738 h 10000"/>
                <a:gd name="connsiteX16" fmla="*/ 4271 w 5266"/>
                <a:gd name="connsiteY16" fmla="*/ 857 h 10000"/>
                <a:gd name="connsiteX17" fmla="*/ 4288 w 5266"/>
                <a:gd name="connsiteY17" fmla="*/ 262 h 10000"/>
                <a:gd name="connsiteX18" fmla="*/ 4297 w 5266"/>
                <a:gd name="connsiteY18" fmla="*/ 0 h 10000"/>
                <a:gd name="connsiteX19" fmla="*/ 4314 w 5266"/>
                <a:gd name="connsiteY19" fmla="*/ 119 h 10000"/>
                <a:gd name="connsiteX20" fmla="*/ 4332 w 5266"/>
                <a:gd name="connsiteY20" fmla="*/ 476 h 10000"/>
                <a:gd name="connsiteX21" fmla="*/ 4341 w 5266"/>
                <a:gd name="connsiteY21" fmla="*/ 1119 h 10000"/>
                <a:gd name="connsiteX22" fmla="*/ 4358 w 5266"/>
                <a:gd name="connsiteY22" fmla="*/ 1810 h 10000"/>
                <a:gd name="connsiteX23" fmla="*/ 4367 w 5266"/>
                <a:gd name="connsiteY23" fmla="*/ 2548 h 10000"/>
                <a:gd name="connsiteX24" fmla="*/ 4384 w 5266"/>
                <a:gd name="connsiteY24" fmla="*/ 3262 h 10000"/>
                <a:gd name="connsiteX25" fmla="*/ 4402 w 5266"/>
                <a:gd name="connsiteY25" fmla="*/ 3952 h 10000"/>
                <a:gd name="connsiteX26" fmla="*/ 4410 w 5266"/>
                <a:gd name="connsiteY26" fmla="*/ 4595 h 10000"/>
                <a:gd name="connsiteX27" fmla="*/ 4428 w 5266"/>
                <a:gd name="connsiteY27" fmla="*/ 5167 h 10000"/>
                <a:gd name="connsiteX28" fmla="*/ 4445 w 5266"/>
                <a:gd name="connsiteY28" fmla="*/ 5714 h 10000"/>
                <a:gd name="connsiteX29" fmla="*/ 4454 w 5266"/>
                <a:gd name="connsiteY29" fmla="*/ 6238 h 10000"/>
                <a:gd name="connsiteX30" fmla="*/ 4472 w 5266"/>
                <a:gd name="connsiteY30" fmla="*/ 6690 h 10000"/>
                <a:gd name="connsiteX31" fmla="*/ 4489 w 5266"/>
                <a:gd name="connsiteY31" fmla="*/ 7119 h 10000"/>
                <a:gd name="connsiteX32" fmla="*/ 4498 w 5266"/>
                <a:gd name="connsiteY32" fmla="*/ 7500 h 10000"/>
                <a:gd name="connsiteX33" fmla="*/ 4515 w 5266"/>
                <a:gd name="connsiteY33" fmla="*/ 7857 h 10000"/>
                <a:gd name="connsiteX34" fmla="*/ 4533 w 5266"/>
                <a:gd name="connsiteY34" fmla="*/ 8167 h 10000"/>
                <a:gd name="connsiteX35" fmla="*/ 4541 w 5266"/>
                <a:gd name="connsiteY35" fmla="*/ 8429 h 10000"/>
                <a:gd name="connsiteX36" fmla="*/ 4559 w 5266"/>
                <a:gd name="connsiteY36" fmla="*/ 8667 h 10000"/>
                <a:gd name="connsiteX37" fmla="*/ 4576 w 5266"/>
                <a:gd name="connsiteY37" fmla="*/ 8881 h 10000"/>
                <a:gd name="connsiteX38" fmla="*/ 4585 w 5266"/>
                <a:gd name="connsiteY38" fmla="*/ 9048 h 10000"/>
                <a:gd name="connsiteX39" fmla="*/ 4603 w 5266"/>
                <a:gd name="connsiteY39" fmla="*/ 9190 h 10000"/>
                <a:gd name="connsiteX40" fmla="*/ 4620 w 5266"/>
                <a:gd name="connsiteY40" fmla="*/ 9310 h 10000"/>
                <a:gd name="connsiteX41" fmla="*/ 4629 w 5266"/>
                <a:gd name="connsiteY41" fmla="*/ 9429 h 10000"/>
                <a:gd name="connsiteX42" fmla="*/ 4646 w 5266"/>
                <a:gd name="connsiteY42" fmla="*/ 9524 h 10000"/>
                <a:gd name="connsiteX43" fmla="*/ 4664 w 5266"/>
                <a:gd name="connsiteY43" fmla="*/ 9595 h 10000"/>
                <a:gd name="connsiteX44" fmla="*/ 4672 w 5266"/>
                <a:gd name="connsiteY44" fmla="*/ 9643 h 10000"/>
                <a:gd name="connsiteX45" fmla="*/ 4690 w 5266"/>
                <a:gd name="connsiteY45" fmla="*/ 9690 h 10000"/>
                <a:gd name="connsiteX46" fmla="*/ 4699 w 5266"/>
                <a:gd name="connsiteY46" fmla="*/ 9738 h 10000"/>
                <a:gd name="connsiteX47" fmla="*/ 4716 w 5266"/>
                <a:gd name="connsiteY47" fmla="*/ 9786 h 10000"/>
                <a:gd name="connsiteX48" fmla="*/ 4734 w 5266"/>
                <a:gd name="connsiteY48" fmla="*/ 9810 h 10000"/>
                <a:gd name="connsiteX49" fmla="*/ 4742 w 5266"/>
                <a:gd name="connsiteY49" fmla="*/ 9833 h 10000"/>
                <a:gd name="connsiteX50" fmla="*/ 4760 w 5266"/>
                <a:gd name="connsiteY50" fmla="*/ 9857 h 10000"/>
                <a:gd name="connsiteX51" fmla="*/ 4777 w 5266"/>
                <a:gd name="connsiteY51" fmla="*/ 9857 h 10000"/>
                <a:gd name="connsiteX52" fmla="*/ 4786 w 5266"/>
                <a:gd name="connsiteY52" fmla="*/ 9881 h 10000"/>
                <a:gd name="connsiteX53" fmla="*/ 4803 w 5266"/>
                <a:gd name="connsiteY53" fmla="*/ 9905 h 10000"/>
                <a:gd name="connsiteX54" fmla="*/ 4821 w 5266"/>
                <a:gd name="connsiteY54" fmla="*/ 9905 h 10000"/>
                <a:gd name="connsiteX55" fmla="*/ 4830 w 5266"/>
                <a:gd name="connsiteY55" fmla="*/ 9929 h 10000"/>
                <a:gd name="connsiteX56" fmla="*/ 4865 w 5266"/>
                <a:gd name="connsiteY56" fmla="*/ 9929 h 10000"/>
                <a:gd name="connsiteX57" fmla="*/ 4873 w 5266"/>
                <a:gd name="connsiteY57" fmla="*/ 9952 h 10000"/>
                <a:gd name="connsiteX58" fmla="*/ 5022 w 5266"/>
                <a:gd name="connsiteY58" fmla="*/ 9952 h 10000"/>
                <a:gd name="connsiteX59" fmla="*/ 5039 w 5266"/>
                <a:gd name="connsiteY59" fmla="*/ 9976 h 10000"/>
                <a:gd name="connsiteX60" fmla="*/ 5197 w 5266"/>
                <a:gd name="connsiteY60" fmla="*/ 9976 h 10000"/>
                <a:gd name="connsiteX61" fmla="*/ 5205 w 5266"/>
                <a:gd name="connsiteY61" fmla="*/ 10000 h 10000"/>
                <a:gd name="connsiteX62" fmla="*/ 5240 w 5266"/>
                <a:gd name="connsiteY62" fmla="*/ 10000 h 10000"/>
                <a:gd name="connsiteX63" fmla="*/ 5249 w 5266"/>
                <a:gd name="connsiteY63" fmla="*/ 9976 h 10000"/>
                <a:gd name="connsiteX64" fmla="*/ 5266 w 5266"/>
                <a:gd name="connsiteY64" fmla="*/ 10000 h 10000"/>
                <a:gd name="connsiteX0" fmla="*/ 0 w 2305"/>
                <a:gd name="connsiteY0" fmla="*/ 10000 h 10000"/>
                <a:gd name="connsiteX1" fmla="*/ 34 w 2305"/>
                <a:gd name="connsiteY1" fmla="*/ 9976 h 10000"/>
                <a:gd name="connsiteX2" fmla="*/ 51 w 2305"/>
                <a:gd name="connsiteY2" fmla="*/ 9952 h 10000"/>
                <a:gd name="connsiteX3" fmla="*/ 83 w 2305"/>
                <a:gd name="connsiteY3" fmla="*/ 9881 h 10000"/>
                <a:gd name="connsiteX4" fmla="*/ 117 w 2305"/>
                <a:gd name="connsiteY4" fmla="*/ 9810 h 10000"/>
                <a:gd name="connsiteX5" fmla="*/ 133 w 2305"/>
                <a:gd name="connsiteY5" fmla="*/ 9667 h 10000"/>
                <a:gd name="connsiteX6" fmla="*/ 167 w 2305"/>
                <a:gd name="connsiteY6" fmla="*/ 9476 h 10000"/>
                <a:gd name="connsiteX7" fmla="*/ 199 w 2305"/>
                <a:gd name="connsiteY7" fmla="*/ 9143 h 10000"/>
                <a:gd name="connsiteX8" fmla="*/ 216 w 2305"/>
                <a:gd name="connsiteY8" fmla="*/ 8619 h 10000"/>
                <a:gd name="connsiteX9" fmla="*/ 248 w 2305"/>
                <a:gd name="connsiteY9" fmla="*/ 7833 h 10000"/>
                <a:gd name="connsiteX10" fmla="*/ 283 w 2305"/>
                <a:gd name="connsiteY10" fmla="*/ 6786 h 10000"/>
                <a:gd name="connsiteX11" fmla="*/ 300 w 2305"/>
                <a:gd name="connsiteY11" fmla="*/ 5548 h 10000"/>
                <a:gd name="connsiteX12" fmla="*/ 332 w 2305"/>
                <a:gd name="connsiteY12" fmla="*/ 4190 h 10000"/>
                <a:gd name="connsiteX13" fmla="*/ 366 w 2305"/>
                <a:gd name="connsiteY13" fmla="*/ 2905 h 10000"/>
                <a:gd name="connsiteX14" fmla="*/ 381 w 2305"/>
                <a:gd name="connsiteY14" fmla="*/ 1738 h 10000"/>
                <a:gd name="connsiteX15" fmla="*/ 416 w 2305"/>
                <a:gd name="connsiteY15" fmla="*/ 857 h 10000"/>
                <a:gd name="connsiteX16" fmla="*/ 448 w 2305"/>
                <a:gd name="connsiteY16" fmla="*/ 262 h 10000"/>
                <a:gd name="connsiteX17" fmla="*/ 465 w 2305"/>
                <a:gd name="connsiteY17" fmla="*/ 0 h 10000"/>
                <a:gd name="connsiteX18" fmla="*/ 497 w 2305"/>
                <a:gd name="connsiteY18" fmla="*/ 119 h 10000"/>
                <a:gd name="connsiteX19" fmla="*/ 531 w 2305"/>
                <a:gd name="connsiteY19" fmla="*/ 476 h 10000"/>
                <a:gd name="connsiteX20" fmla="*/ 548 w 2305"/>
                <a:gd name="connsiteY20" fmla="*/ 1119 h 10000"/>
                <a:gd name="connsiteX21" fmla="*/ 581 w 2305"/>
                <a:gd name="connsiteY21" fmla="*/ 1810 h 10000"/>
                <a:gd name="connsiteX22" fmla="*/ 598 w 2305"/>
                <a:gd name="connsiteY22" fmla="*/ 2548 h 10000"/>
                <a:gd name="connsiteX23" fmla="*/ 630 w 2305"/>
                <a:gd name="connsiteY23" fmla="*/ 3262 h 10000"/>
                <a:gd name="connsiteX24" fmla="*/ 664 w 2305"/>
                <a:gd name="connsiteY24" fmla="*/ 3952 h 10000"/>
                <a:gd name="connsiteX25" fmla="*/ 679 w 2305"/>
                <a:gd name="connsiteY25" fmla="*/ 4595 h 10000"/>
                <a:gd name="connsiteX26" fmla="*/ 714 w 2305"/>
                <a:gd name="connsiteY26" fmla="*/ 5167 h 10000"/>
                <a:gd name="connsiteX27" fmla="*/ 746 w 2305"/>
                <a:gd name="connsiteY27" fmla="*/ 5714 h 10000"/>
                <a:gd name="connsiteX28" fmla="*/ 763 w 2305"/>
                <a:gd name="connsiteY28" fmla="*/ 6238 h 10000"/>
                <a:gd name="connsiteX29" fmla="*/ 797 w 2305"/>
                <a:gd name="connsiteY29" fmla="*/ 6690 h 10000"/>
                <a:gd name="connsiteX30" fmla="*/ 829 w 2305"/>
                <a:gd name="connsiteY30" fmla="*/ 7119 h 10000"/>
                <a:gd name="connsiteX31" fmla="*/ 847 w 2305"/>
                <a:gd name="connsiteY31" fmla="*/ 7500 h 10000"/>
                <a:gd name="connsiteX32" fmla="*/ 879 w 2305"/>
                <a:gd name="connsiteY32" fmla="*/ 7857 h 10000"/>
                <a:gd name="connsiteX33" fmla="*/ 913 w 2305"/>
                <a:gd name="connsiteY33" fmla="*/ 8167 h 10000"/>
                <a:gd name="connsiteX34" fmla="*/ 928 w 2305"/>
                <a:gd name="connsiteY34" fmla="*/ 8429 h 10000"/>
                <a:gd name="connsiteX35" fmla="*/ 962 w 2305"/>
                <a:gd name="connsiteY35" fmla="*/ 8667 h 10000"/>
                <a:gd name="connsiteX36" fmla="*/ 995 w 2305"/>
                <a:gd name="connsiteY36" fmla="*/ 8881 h 10000"/>
                <a:gd name="connsiteX37" fmla="*/ 1012 w 2305"/>
                <a:gd name="connsiteY37" fmla="*/ 9048 h 10000"/>
                <a:gd name="connsiteX38" fmla="*/ 1046 w 2305"/>
                <a:gd name="connsiteY38" fmla="*/ 9190 h 10000"/>
                <a:gd name="connsiteX39" fmla="*/ 1078 w 2305"/>
                <a:gd name="connsiteY39" fmla="*/ 9310 h 10000"/>
                <a:gd name="connsiteX40" fmla="*/ 1095 w 2305"/>
                <a:gd name="connsiteY40" fmla="*/ 9429 h 10000"/>
                <a:gd name="connsiteX41" fmla="*/ 1128 w 2305"/>
                <a:gd name="connsiteY41" fmla="*/ 9524 h 10000"/>
                <a:gd name="connsiteX42" fmla="*/ 1162 w 2305"/>
                <a:gd name="connsiteY42" fmla="*/ 9595 h 10000"/>
                <a:gd name="connsiteX43" fmla="*/ 1177 w 2305"/>
                <a:gd name="connsiteY43" fmla="*/ 9643 h 10000"/>
                <a:gd name="connsiteX44" fmla="*/ 1211 w 2305"/>
                <a:gd name="connsiteY44" fmla="*/ 9690 h 10000"/>
                <a:gd name="connsiteX45" fmla="*/ 1228 w 2305"/>
                <a:gd name="connsiteY45" fmla="*/ 9738 h 10000"/>
                <a:gd name="connsiteX46" fmla="*/ 1261 w 2305"/>
                <a:gd name="connsiteY46" fmla="*/ 9786 h 10000"/>
                <a:gd name="connsiteX47" fmla="*/ 1295 w 2305"/>
                <a:gd name="connsiteY47" fmla="*/ 9810 h 10000"/>
                <a:gd name="connsiteX48" fmla="*/ 1310 w 2305"/>
                <a:gd name="connsiteY48" fmla="*/ 9833 h 10000"/>
                <a:gd name="connsiteX49" fmla="*/ 1344 w 2305"/>
                <a:gd name="connsiteY49" fmla="*/ 9857 h 10000"/>
                <a:gd name="connsiteX50" fmla="*/ 1376 w 2305"/>
                <a:gd name="connsiteY50" fmla="*/ 9857 h 10000"/>
                <a:gd name="connsiteX51" fmla="*/ 1393 w 2305"/>
                <a:gd name="connsiteY51" fmla="*/ 9881 h 10000"/>
                <a:gd name="connsiteX52" fmla="*/ 1426 w 2305"/>
                <a:gd name="connsiteY52" fmla="*/ 9905 h 10000"/>
                <a:gd name="connsiteX53" fmla="*/ 1460 w 2305"/>
                <a:gd name="connsiteY53" fmla="*/ 9905 h 10000"/>
                <a:gd name="connsiteX54" fmla="*/ 1477 w 2305"/>
                <a:gd name="connsiteY54" fmla="*/ 9929 h 10000"/>
                <a:gd name="connsiteX55" fmla="*/ 1544 w 2305"/>
                <a:gd name="connsiteY55" fmla="*/ 9929 h 10000"/>
                <a:gd name="connsiteX56" fmla="*/ 1559 w 2305"/>
                <a:gd name="connsiteY56" fmla="*/ 9952 h 10000"/>
                <a:gd name="connsiteX57" fmla="*/ 1842 w 2305"/>
                <a:gd name="connsiteY57" fmla="*/ 9952 h 10000"/>
                <a:gd name="connsiteX58" fmla="*/ 1874 w 2305"/>
                <a:gd name="connsiteY58" fmla="*/ 9976 h 10000"/>
                <a:gd name="connsiteX59" fmla="*/ 2174 w 2305"/>
                <a:gd name="connsiteY59" fmla="*/ 9976 h 10000"/>
                <a:gd name="connsiteX60" fmla="*/ 2189 w 2305"/>
                <a:gd name="connsiteY60" fmla="*/ 10000 h 10000"/>
                <a:gd name="connsiteX61" fmla="*/ 2256 w 2305"/>
                <a:gd name="connsiteY61" fmla="*/ 10000 h 10000"/>
                <a:gd name="connsiteX62" fmla="*/ 2273 w 2305"/>
                <a:gd name="connsiteY62" fmla="*/ 9976 h 10000"/>
                <a:gd name="connsiteX63" fmla="*/ 2305 w 2305"/>
                <a:gd name="connsiteY6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305" h="10000">
                  <a:moveTo>
                    <a:pt x="0" y="10000"/>
                  </a:moveTo>
                  <a:cubicBezTo>
                    <a:pt x="11" y="9992"/>
                    <a:pt x="23" y="9984"/>
                    <a:pt x="34" y="9976"/>
                  </a:cubicBezTo>
                  <a:cubicBezTo>
                    <a:pt x="40" y="9968"/>
                    <a:pt x="45" y="9960"/>
                    <a:pt x="51" y="9952"/>
                  </a:cubicBezTo>
                  <a:cubicBezTo>
                    <a:pt x="62" y="9928"/>
                    <a:pt x="72" y="9905"/>
                    <a:pt x="83" y="9881"/>
                  </a:cubicBezTo>
                  <a:cubicBezTo>
                    <a:pt x="95" y="9857"/>
                    <a:pt x="106" y="9834"/>
                    <a:pt x="117" y="9810"/>
                  </a:cubicBezTo>
                  <a:cubicBezTo>
                    <a:pt x="123" y="9762"/>
                    <a:pt x="127" y="9715"/>
                    <a:pt x="133" y="9667"/>
                  </a:cubicBezTo>
                  <a:cubicBezTo>
                    <a:pt x="144" y="9603"/>
                    <a:pt x="155" y="9540"/>
                    <a:pt x="167" y="9476"/>
                  </a:cubicBezTo>
                  <a:cubicBezTo>
                    <a:pt x="178" y="9365"/>
                    <a:pt x="188" y="9254"/>
                    <a:pt x="199" y="9143"/>
                  </a:cubicBezTo>
                  <a:cubicBezTo>
                    <a:pt x="205" y="8968"/>
                    <a:pt x="210" y="8794"/>
                    <a:pt x="216" y="8619"/>
                  </a:cubicBezTo>
                  <a:cubicBezTo>
                    <a:pt x="228" y="8357"/>
                    <a:pt x="237" y="8095"/>
                    <a:pt x="248" y="7833"/>
                  </a:cubicBezTo>
                  <a:cubicBezTo>
                    <a:pt x="260" y="7484"/>
                    <a:pt x="271" y="7135"/>
                    <a:pt x="283" y="6786"/>
                  </a:cubicBezTo>
                  <a:cubicBezTo>
                    <a:pt x="288" y="6373"/>
                    <a:pt x="294" y="5961"/>
                    <a:pt x="300" y="5548"/>
                  </a:cubicBezTo>
                  <a:cubicBezTo>
                    <a:pt x="311" y="5095"/>
                    <a:pt x="321" y="4643"/>
                    <a:pt x="332" y="4190"/>
                  </a:cubicBezTo>
                  <a:cubicBezTo>
                    <a:pt x="343" y="3762"/>
                    <a:pt x="355" y="3333"/>
                    <a:pt x="366" y="2905"/>
                  </a:cubicBezTo>
                  <a:cubicBezTo>
                    <a:pt x="372" y="2516"/>
                    <a:pt x="376" y="2127"/>
                    <a:pt x="381" y="1738"/>
                  </a:cubicBezTo>
                  <a:cubicBezTo>
                    <a:pt x="393" y="1444"/>
                    <a:pt x="404" y="1151"/>
                    <a:pt x="416" y="857"/>
                  </a:cubicBezTo>
                  <a:cubicBezTo>
                    <a:pt x="427" y="659"/>
                    <a:pt x="436" y="460"/>
                    <a:pt x="448" y="262"/>
                  </a:cubicBezTo>
                  <a:cubicBezTo>
                    <a:pt x="453" y="175"/>
                    <a:pt x="459" y="87"/>
                    <a:pt x="465" y="0"/>
                  </a:cubicBezTo>
                  <a:cubicBezTo>
                    <a:pt x="476" y="40"/>
                    <a:pt x="486" y="79"/>
                    <a:pt x="497" y="119"/>
                  </a:cubicBezTo>
                  <a:cubicBezTo>
                    <a:pt x="508" y="238"/>
                    <a:pt x="520" y="357"/>
                    <a:pt x="531" y="476"/>
                  </a:cubicBezTo>
                  <a:cubicBezTo>
                    <a:pt x="537" y="690"/>
                    <a:pt x="543" y="905"/>
                    <a:pt x="548" y="1119"/>
                  </a:cubicBezTo>
                  <a:cubicBezTo>
                    <a:pt x="560" y="1349"/>
                    <a:pt x="569" y="1580"/>
                    <a:pt x="581" y="1810"/>
                  </a:cubicBezTo>
                  <a:cubicBezTo>
                    <a:pt x="587" y="2056"/>
                    <a:pt x="592" y="2302"/>
                    <a:pt x="598" y="2548"/>
                  </a:cubicBezTo>
                  <a:cubicBezTo>
                    <a:pt x="609" y="2786"/>
                    <a:pt x="619" y="3024"/>
                    <a:pt x="630" y="3262"/>
                  </a:cubicBezTo>
                  <a:cubicBezTo>
                    <a:pt x="641" y="3492"/>
                    <a:pt x="653" y="3722"/>
                    <a:pt x="664" y="3952"/>
                  </a:cubicBezTo>
                  <a:cubicBezTo>
                    <a:pt x="670" y="4166"/>
                    <a:pt x="674" y="4381"/>
                    <a:pt x="679" y="4595"/>
                  </a:cubicBezTo>
                  <a:cubicBezTo>
                    <a:pt x="691" y="4786"/>
                    <a:pt x="702" y="4976"/>
                    <a:pt x="714" y="5167"/>
                  </a:cubicBezTo>
                  <a:cubicBezTo>
                    <a:pt x="725" y="5349"/>
                    <a:pt x="735" y="5532"/>
                    <a:pt x="746" y="5714"/>
                  </a:cubicBezTo>
                  <a:cubicBezTo>
                    <a:pt x="752" y="5889"/>
                    <a:pt x="757" y="6063"/>
                    <a:pt x="763" y="6238"/>
                  </a:cubicBezTo>
                  <a:cubicBezTo>
                    <a:pt x="774" y="6389"/>
                    <a:pt x="786" y="6539"/>
                    <a:pt x="797" y="6690"/>
                  </a:cubicBezTo>
                  <a:cubicBezTo>
                    <a:pt x="809" y="6833"/>
                    <a:pt x="818" y="6976"/>
                    <a:pt x="829" y="7119"/>
                  </a:cubicBezTo>
                  <a:lnTo>
                    <a:pt x="847" y="7500"/>
                  </a:lnTo>
                  <a:cubicBezTo>
                    <a:pt x="858" y="7619"/>
                    <a:pt x="867" y="7738"/>
                    <a:pt x="879" y="7857"/>
                  </a:cubicBezTo>
                  <a:cubicBezTo>
                    <a:pt x="890" y="7960"/>
                    <a:pt x="902" y="8064"/>
                    <a:pt x="913" y="8167"/>
                  </a:cubicBezTo>
                  <a:cubicBezTo>
                    <a:pt x="919" y="8254"/>
                    <a:pt x="923" y="8342"/>
                    <a:pt x="928" y="8429"/>
                  </a:cubicBezTo>
                  <a:cubicBezTo>
                    <a:pt x="940" y="8508"/>
                    <a:pt x="951" y="8588"/>
                    <a:pt x="962" y="8667"/>
                  </a:cubicBezTo>
                  <a:cubicBezTo>
                    <a:pt x="974" y="8738"/>
                    <a:pt x="983" y="8810"/>
                    <a:pt x="995" y="8881"/>
                  </a:cubicBezTo>
                  <a:cubicBezTo>
                    <a:pt x="1000" y="8937"/>
                    <a:pt x="1006" y="8992"/>
                    <a:pt x="1012" y="9048"/>
                  </a:cubicBezTo>
                  <a:cubicBezTo>
                    <a:pt x="1023" y="9095"/>
                    <a:pt x="1035" y="9143"/>
                    <a:pt x="1046" y="9190"/>
                  </a:cubicBezTo>
                  <a:cubicBezTo>
                    <a:pt x="1057" y="9230"/>
                    <a:pt x="1067" y="9270"/>
                    <a:pt x="1078" y="9310"/>
                  </a:cubicBezTo>
                  <a:cubicBezTo>
                    <a:pt x="1084" y="9350"/>
                    <a:pt x="1090" y="9389"/>
                    <a:pt x="1095" y="9429"/>
                  </a:cubicBezTo>
                  <a:cubicBezTo>
                    <a:pt x="1107" y="9461"/>
                    <a:pt x="1116" y="9492"/>
                    <a:pt x="1128" y="9524"/>
                  </a:cubicBezTo>
                  <a:cubicBezTo>
                    <a:pt x="1139" y="9548"/>
                    <a:pt x="1150" y="9571"/>
                    <a:pt x="1162" y="9595"/>
                  </a:cubicBezTo>
                  <a:cubicBezTo>
                    <a:pt x="1168" y="9611"/>
                    <a:pt x="1171" y="9627"/>
                    <a:pt x="1177" y="9643"/>
                  </a:cubicBezTo>
                  <a:cubicBezTo>
                    <a:pt x="1188" y="9659"/>
                    <a:pt x="1200" y="9674"/>
                    <a:pt x="1211" y="9690"/>
                  </a:cubicBezTo>
                  <a:cubicBezTo>
                    <a:pt x="1217" y="9706"/>
                    <a:pt x="1222" y="9722"/>
                    <a:pt x="1228" y="9738"/>
                  </a:cubicBezTo>
                  <a:cubicBezTo>
                    <a:pt x="1240" y="9754"/>
                    <a:pt x="1249" y="9770"/>
                    <a:pt x="1261" y="9786"/>
                  </a:cubicBezTo>
                  <a:cubicBezTo>
                    <a:pt x="1272" y="9794"/>
                    <a:pt x="1284" y="9802"/>
                    <a:pt x="1295" y="9810"/>
                  </a:cubicBezTo>
                  <a:cubicBezTo>
                    <a:pt x="1300" y="9818"/>
                    <a:pt x="1304" y="9825"/>
                    <a:pt x="1310" y="9833"/>
                  </a:cubicBezTo>
                  <a:cubicBezTo>
                    <a:pt x="1321" y="9841"/>
                    <a:pt x="1333" y="9849"/>
                    <a:pt x="1344" y="9857"/>
                  </a:cubicBezTo>
                  <a:lnTo>
                    <a:pt x="1376" y="9857"/>
                  </a:lnTo>
                  <a:cubicBezTo>
                    <a:pt x="1382" y="9865"/>
                    <a:pt x="1387" y="9873"/>
                    <a:pt x="1393" y="9881"/>
                  </a:cubicBezTo>
                  <a:cubicBezTo>
                    <a:pt x="1405" y="9889"/>
                    <a:pt x="1414" y="9897"/>
                    <a:pt x="1426" y="9905"/>
                  </a:cubicBezTo>
                  <a:lnTo>
                    <a:pt x="1460" y="9905"/>
                  </a:lnTo>
                  <a:cubicBezTo>
                    <a:pt x="1466" y="9913"/>
                    <a:pt x="1471" y="9921"/>
                    <a:pt x="1477" y="9929"/>
                  </a:cubicBezTo>
                  <a:lnTo>
                    <a:pt x="1544" y="9929"/>
                  </a:lnTo>
                  <a:cubicBezTo>
                    <a:pt x="1549" y="9937"/>
                    <a:pt x="1553" y="9944"/>
                    <a:pt x="1559" y="9952"/>
                  </a:cubicBezTo>
                  <a:lnTo>
                    <a:pt x="1842" y="9952"/>
                  </a:lnTo>
                  <a:cubicBezTo>
                    <a:pt x="1853" y="9960"/>
                    <a:pt x="1863" y="9968"/>
                    <a:pt x="1874" y="9976"/>
                  </a:cubicBezTo>
                  <a:lnTo>
                    <a:pt x="2174" y="9976"/>
                  </a:lnTo>
                  <a:cubicBezTo>
                    <a:pt x="2180" y="9984"/>
                    <a:pt x="2183" y="9992"/>
                    <a:pt x="2189" y="10000"/>
                  </a:cubicBezTo>
                  <a:lnTo>
                    <a:pt x="2256" y="10000"/>
                  </a:lnTo>
                  <a:cubicBezTo>
                    <a:pt x="2262" y="9992"/>
                    <a:pt x="2267" y="9984"/>
                    <a:pt x="2273" y="9976"/>
                  </a:cubicBezTo>
                  <a:cubicBezTo>
                    <a:pt x="2284" y="9984"/>
                    <a:pt x="2294" y="9992"/>
                    <a:pt x="2305" y="1000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Freeform 7">
              <a:extLst>
                <a:ext uri="{FF2B5EF4-FFF2-40B4-BE49-F238E27FC236}">
                  <a16:creationId xmlns:a16="http://schemas.microsoft.com/office/drawing/2014/main" id="{59352C3C-281E-40B1-AC99-4DD4498E7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1387" y="4391005"/>
              <a:ext cx="110992" cy="1251466"/>
            </a:xfrm>
            <a:custGeom>
              <a:avLst/>
              <a:gdLst>
                <a:gd name="T0" fmla="*/ 2784 w 6870"/>
                <a:gd name="T1" fmla="*/ 2520 h 2520"/>
                <a:gd name="T2" fmla="*/ 2802 w 6870"/>
                <a:gd name="T3" fmla="*/ 2508 h 2520"/>
                <a:gd name="T4" fmla="*/ 2826 w 6870"/>
                <a:gd name="T5" fmla="*/ 2472 h 2520"/>
                <a:gd name="T6" fmla="*/ 2844 w 6870"/>
                <a:gd name="T7" fmla="*/ 2388 h 2520"/>
                <a:gd name="T8" fmla="*/ 2862 w 6870"/>
                <a:gd name="T9" fmla="*/ 2172 h 2520"/>
                <a:gd name="T10" fmla="*/ 2886 w 6870"/>
                <a:gd name="T11" fmla="*/ 1710 h 2520"/>
                <a:gd name="T12" fmla="*/ 2904 w 6870"/>
                <a:gd name="T13" fmla="*/ 1056 h 2520"/>
                <a:gd name="T14" fmla="*/ 2922 w 6870"/>
                <a:gd name="T15" fmla="*/ 438 h 2520"/>
                <a:gd name="T16" fmla="*/ 2946 w 6870"/>
                <a:gd name="T17" fmla="*/ 66 h 2520"/>
                <a:gd name="T18" fmla="*/ 2964 w 6870"/>
                <a:gd name="T19" fmla="*/ 30 h 2520"/>
                <a:gd name="T20" fmla="*/ 2982 w 6870"/>
                <a:gd name="T21" fmla="*/ 282 h 2520"/>
                <a:gd name="T22" fmla="*/ 3000 w 6870"/>
                <a:gd name="T23" fmla="*/ 642 h 2520"/>
                <a:gd name="T24" fmla="*/ 3024 w 6870"/>
                <a:gd name="T25" fmla="*/ 996 h 2520"/>
                <a:gd name="T26" fmla="*/ 3042 w 6870"/>
                <a:gd name="T27" fmla="*/ 1302 h 2520"/>
                <a:gd name="T28" fmla="*/ 3060 w 6870"/>
                <a:gd name="T29" fmla="*/ 1572 h 2520"/>
                <a:gd name="T30" fmla="*/ 3084 w 6870"/>
                <a:gd name="T31" fmla="*/ 1794 h 2520"/>
                <a:gd name="T32" fmla="*/ 3102 w 6870"/>
                <a:gd name="T33" fmla="*/ 1980 h 2520"/>
                <a:gd name="T34" fmla="*/ 3120 w 6870"/>
                <a:gd name="T35" fmla="*/ 2124 h 2520"/>
                <a:gd name="T36" fmla="*/ 3144 w 6870"/>
                <a:gd name="T37" fmla="*/ 2238 h 2520"/>
                <a:gd name="T38" fmla="*/ 3162 w 6870"/>
                <a:gd name="T39" fmla="*/ 2316 h 2520"/>
                <a:gd name="T40" fmla="*/ 3180 w 6870"/>
                <a:gd name="T41" fmla="*/ 2376 h 2520"/>
                <a:gd name="T42" fmla="*/ 3204 w 6870"/>
                <a:gd name="T43" fmla="*/ 2418 h 2520"/>
                <a:gd name="T44" fmla="*/ 3222 w 6870"/>
                <a:gd name="T45" fmla="*/ 2442 h 2520"/>
                <a:gd name="T46" fmla="*/ 3240 w 6870"/>
                <a:gd name="T47" fmla="*/ 2466 h 2520"/>
                <a:gd name="T48" fmla="*/ 3258 w 6870"/>
                <a:gd name="T49" fmla="*/ 2478 h 2520"/>
                <a:gd name="T50" fmla="*/ 3282 w 6870"/>
                <a:gd name="T51" fmla="*/ 2484 h 2520"/>
                <a:gd name="T52" fmla="*/ 3300 w 6870"/>
                <a:gd name="T53" fmla="*/ 2496 h 2520"/>
                <a:gd name="T54" fmla="*/ 3318 w 6870"/>
                <a:gd name="T55" fmla="*/ 2502 h 2520"/>
                <a:gd name="T56" fmla="*/ 3348 w 6870"/>
                <a:gd name="T57" fmla="*/ 2508 h 2520"/>
                <a:gd name="T58" fmla="*/ 3462 w 6870"/>
                <a:gd name="T59" fmla="*/ 2514 h 2520"/>
                <a:gd name="T60" fmla="*/ 3576 w 6870"/>
                <a:gd name="T61" fmla="*/ 2520 h 2520"/>
                <a:gd name="T62" fmla="*/ 3606 w 6870"/>
                <a:gd name="T63" fmla="*/ 2514 h 2520"/>
                <a:gd name="T64" fmla="*/ 6870 w 6870"/>
                <a:gd name="T65" fmla="*/ 2520 h 2520"/>
                <a:gd name="connsiteX0" fmla="*/ 0 w 5266"/>
                <a:gd name="connsiteY0" fmla="*/ 10000 h 10000"/>
                <a:gd name="connsiteX1" fmla="*/ 4052 w 5266"/>
                <a:gd name="connsiteY1" fmla="*/ 10000 h 10000"/>
                <a:gd name="connsiteX2" fmla="*/ 4070 w 5266"/>
                <a:gd name="connsiteY2" fmla="*/ 9976 h 10000"/>
                <a:gd name="connsiteX3" fmla="*/ 4079 w 5266"/>
                <a:gd name="connsiteY3" fmla="*/ 9952 h 10000"/>
                <a:gd name="connsiteX4" fmla="*/ 4096 w 5266"/>
                <a:gd name="connsiteY4" fmla="*/ 9881 h 10000"/>
                <a:gd name="connsiteX5" fmla="*/ 4114 w 5266"/>
                <a:gd name="connsiteY5" fmla="*/ 9810 h 10000"/>
                <a:gd name="connsiteX6" fmla="*/ 4122 w 5266"/>
                <a:gd name="connsiteY6" fmla="*/ 9667 h 10000"/>
                <a:gd name="connsiteX7" fmla="*/ 4140 w 5266"/>
                <a:gd name="connsiteY7" fmla="*/ 9476 h 10000"/>
                <a:gd name="connsiteX8" fmla="*/ 4157 w 5266"/>
                <a:gd name="connsiteY8" fmla="*/ 9143 h 10000"/>
                <a:gd name="connsiteX9" fmla="*/ 4166 w 5266"/>
                <a:gd name="connsiteY9" fmla="*/ 8619 h 10000"/>
                <a:gd name="connsiteX10" fmla="*/ 4183 w 5266"/>
                <a:gd name="connsiteY10" fmla="*/ 7833 h 10000"/>
                <a:gd name="connsiteX11" fmla="*/ 4201 w 5266"/>
                <a:gd name="connsiteY11" fmla="*/ 6786 h 10000"/>
                <a:gd name="connsiteX12" fmla="*/ 4210 w 5266"/>
                <a:gd name="connsiteY12" fmla="*/ 5548 h 10000"/>
                <a:gd name="connsiteX13" fmla="*/ 4227 w 5266"/>
                <a:gd name="connsiteY13" fmla="*/ 4190 h 10000"/>
                <a:gd name="connsiteX14" fmla="*/ 4245 w 5266"/>
                <a:gd name="connsiteY14" fmla="*/ 2905 h 10000"/>
                <a:gd name="connsiteX15" fmla="*/ 4253 w 5266"/>
                <a:gd name="connsiteY15" fmla="*/ 1738 h 10000"/>
                <a:gd name="connsiteX16" fmla="*/ 4271 w 5266"/>
                <a:gd name="connsiteY16" fmla="*/ 857 h 10000"/>
                <a:gd name="connsiteX17" fmla="*/ 4288 w 5266"/>
                <a:gd name="connsiteY17" fmla="*/ 262 h 10000"/>
                <a:gd name="connsiteX18" fmla="*/ 4297 w 5266"/>
                <a:gd name="connsiteY18" fmla="*/ 0 h 10000"/>
                <a:gd name="connsiteX19" fmla="*/ 4314 w 5266"/>
                <a:gd name="connsiteY19" fmla="*/ 119 h 10000"/>
                <a:gd name="connsiteX20" fmla="*/ 4332 w 5266"/>
                <a:gd name="connsiteY20" fmla="*/ 476 h 10000"/>
                <a:gd name="connsiteX21" fmla="*/ 4341 w 5266"/>
                <a:gd name="connsiteY21" fmla="*/ 1119 h 10000"/>
                <a:gd name="connsiteX22" fmla="*/ 4358 w 5266"/>
                <a:gd name="connsiteY22" fmla="*/ 1810 h 10000"/>
                <a:gd name="connsiteX23" fmla="*/ 4367 w 5266"/>
                <a:gd name="connsiteY23" fmla="*/ 2548 h 10000"/>
                <a:gd name="connsiteX24" fmla="*/ 4384 w 5266"/>
                <a:gd name="connsiteY24" fmla="*/ 3262 h 10000"/>
                <a:gd name="connsiteX25" fmla="*/ 4402 w 5266"/>
                <a:gd name="connsiteY25" fmla="*/ 3952 h 10000"/>
                <a:gd name="connsiteX26" fmla="*/ 4410 w 5266"/>
                <a:gd name="connsiteY26" fmla="*/ 4595 h 10000"/>
                <a:gd name="connsiteX27" fmla="*/ 4428 w 5266"/>
                <a:gd name="connsiteY27" fmla="*/ 5167 h 10000"/>
                <a:gd name="connsiteX28" fmla="*/ 4445 w 5266"/>
                <a:gd name="connsiteY28" fmla="*/ 5714 h 10000"/>
                <a:gd name="connsiteX29" fmla="*/ 4454 w 5266"/>
                <a:gd name="connsiteY29" fmla="*/ 6238 h 10000"/>
                <a:gd name="connsiteX30" fmla="*/ 4472 w 5266"/>
                <a:gd name="connsiteY30" fmla="*/ 6690 h 10000"/>
                <a:gd name="connsiteX31" fmla="*/ 4489 w 5266"/>
                <a:gd name="connsiteY31" fmla="*/ 7119 h 10000"/>
                <a:gd name="connsiteX32" fmla="*/ 4498 w 5266"/>
                <a:gd name="connsiteY32" fmla="*/ 7500 h 10000"/>
                <a:gd name="connsiteX33" fmla="*/ 4515 w 5266"/>
                <a:gd name="connsiteY33" fmla="*/ 7857 h 10000"/>
                <a:gd name="connsiteX34" fmla="*/ 4533 w 5266"/>
                <a:gd name="connsiteY34" fmla="*/ 8167 h 10000"/>
                <a:gd name="connsiteX35" fmla="*/ 4541 w 5266"/>
                <a:gd name="connsiteY35" fmla="*/ 8429 h 10000"/>
                <a:gd name="connsiteX36" fmla="*/ 4559 w 5266"/>
                <a:gd name="connsiteY36" fmla="*/ 8667 h 10000"/>
                <a:gd name="connsiteX37" fmla="*/ 4576 w 5266"/>
                <a:gd name="connsiteY37" fmla="*/ 8881 h 10000"/>
                <a:gd name="connsiteX38" fmla="*/ 4585 w 5266"/>
                <a:gd name="connsiteY38" fmla="*/ 9048 h 10000"/>
                <a:gd name="connsiteX39" fmla="*/ 4603 w 5266"/>
                <a:gd name="connsiteY39" fmla="*/ 9190 h 10000"/>
                <a:gd name="connsiteX40" fmla="*/ 4620 w 5266"/>
                <a:gd name="connsiteY40" fmla="*/ 9310 h 10000"/>
                <a:gd name="connsiteX41" fmla="*/ 4629 w 5266"/>
                <a:gd name="connsiteY41" fmla="*/ 9429 h 10000"/>
                <a:gd name="connsiteX42" fmla="*/ 4646 w 5266"/>
                <a:gd name="connsiteY42" fmla="*/ 9524 h 10000"/>
                <a:gd name="connsiteX43" fmla="*/ 4664 w 5266"/>
                <a:gd name="connsiteY43" fmla="*/ 9595 h 10000"/>
                <a:gd name="connsiteX44" fmla="*/ 4672 w 5266"/>
                <a:gd name="connsiteY44" fmla="*/ 9643 h 10000"/>
                <a:gd name="connsiteX45" fmla="*/ 4690 w 5266"/>
                <a:gd name="connsiteY45" fmla="*/ 9690 h 10000"/>
                <a:gd name="connsiteX46" fmla="*/ 4699 w 5266"/>
                <a:gd name="connsiteY46" fmla="*/ 9738 h 10000"/>
                <a:gd name="connsiteX47" fmla="*/ 4716 w 5266"/>
                <a:gd name="connsiteY47" fmla="*/ 9786 h 10000"/>
                <a:gd name="connsiteX48" fmla="*/ 4734 w 5266"/>
                <a:gd name="connsiteY48" fmla="*/ 9810 h 10000"/>
                <a:gd name="connsiteX49" fmla="*/ 4742 w 5266"/>
                <a:gd name="connsiteY49" fmla="*/ 9833 h 10000"/>
                <a:gd name="connsiteX50" fmla="*/ 4760 w 5266"/>
                <a:gd name="connsiteY50" fmla="*/ 9857 h 10000"/>
                <a:gd name="connsiteX51" fmla="*/ 4777 w 5266"/>
                <a:gd name="connsiteY51" fmla="*/ 9857 h 10000"/>
                <a:gd name="connsiteX52" fmla="*/ 4786 w 5266"/>
                <a:gd name="connsiteY52" fmla="*/ 9881 h 10000"/>
                <a:gd name="connsiteX53" fmla="*/ 4803 w 5266"/>
                <a:gd name="connsiteY53" fmla="*/ 9905 h 10000"/>
                <a:gd name="connsiteX54" fmla="*/ 4821 w 5266"/>
                <a:gd name="connsiteY54" fmla="*/ 9905 h 10000"/>
                <a:gd name="connsiteX55" fmla="*/ 4830 w 5266"/>
                <a:gd name="connsiteY55" fmla="*/ 9929 h 10000"/>
                <a:gd name="connsiteX56" fmla="*/ 4865 w 5266"/>
                <a:gd name="connsiteY56" fmla="*/ 9929 h 10000"/>
                <a:gd name="connsiteX57" fmla="*/ 4873 w 5266"/>
                <a:gd name="connsiteY57" fmla="*/ 9952 h 10000"/>
                <a:gd name="connsiteX58" fmla="*/ 5022 w 5266"/>
                <a:gd name="connsiteY58" fmla="*/ 9952 h 10000"/>
                <a:gd name="connsiteX59" fmla="*/ 5039 w 5266"/>
                <a:gd name="connsiteY59" fmla="*/ 9976 h 10000"/>
                <a:gd name="connsiteX60" fmla="*/ 5197 w 5266"/>
                <a:gd name="connsiteY60" fmla="*/ 9976 h 10000"/>
                <a:gd name="connsiteX61" fmla="*/ 5205 w 5266"/>
                <a:gd name="connsiteY61" fmla="*/ 10000 h 10000"/>
                <a:gd name="connsiteX62" fmla="*/ 5240 w 5266"/>
                <a:gd name="connsiteY62" fmla="*/ 10000 h 10000"/>
                <a:gd name="connsiteX63" fmla="*/ 5249 w 5266"/>
                <a:gd name="connsiteY63" fmla="*/ 9976 h 10000"/>
                <a:gd name="connsiteX64" fmla="*/ 5266 w 5266"/>
                <a:gd name="connsiteY64" fmla="*/ 10000 h 10000"/>
                <a:gd name="connsiteX0" fmla="*/ 0 w 2305"/>
                <a:gd name="connsiteY0" fmla="*/ 10000 h 10000"/>
                <a:gd name="connsiteX1" fmla="*/ 34 w 2305"/>
                <a:gd name="connsiteY1" fmla="*/ 9976 h 10000"/>
                <a:gd name="connsiteX2" fmla="*/ 51 w 2305"/>
                <a:gd name="connsiteY2" fmla="*/ 9952 h 10000"/>
                <a:gd name="connsiteX3" fmla="*/ 83 w 2305"/>
                <a:gd name="connsiteY3" fmla="*/ 9881 h 10000"/>
                <a:gd name="connsiteX4" fmla="*/ 117 w 2305"/>
                <a:gd name="connsiteY4" fmla="*/ 9810 h 10000"/>
                <a:gd name="connsiteX5" fmla="*/ 133 w 2305"/>
                <a:gd name="connsiteY5" fmla="*/ 9667 h 10000"/>
                <a:gd name="connsiteX6" fmla="*/ 167 w 2305"/>
                <a:gd name="connsiteY6" fmla="*/ 9476 h 10000"/>
                <a:gd name="connsiteX7" fmla="*/ 199 w 2305"/>
                <a:gd name="connsiteY7" fmla="*/ 9143 h 10000"/>
                <a:gd name="connsiteX8" fmla="*/ 216 w 2305"/>
                <a:gd name="connsiteY8" fmla="*/ 8619 h 10000"/>
                <a:gd name="connsiteX9" fmla="*/ 248 w 2305"/>
                <a:gd name="connsiteY9" fmla="*/ 7833 h 10000"/>
                <a:gd name="connsiteX10" fmla="*/ 283 w 2305"/>
                <a:gd name="connsiteY10" fmla="*/ 6786 h 10000"/>
                <a:gd name="connsiteX11" fmla="*/ 300 w 2305"/>
                <a:gd name="connsiteY11" fmla="*/ 5548 h 10000"/>
                <a:gd name="connsiteX12" fmla="*/ 332 w 2305"/>
                <a:gd name="connsiteY12" fmla="*/ 4190 h 10000"/>
                <a:gd name="connsiteX13" fmla="*/ 366 w 2305"/>
                <a:gd name="connsiteY13" fmla="*/ 2905 h 10000"/>
                <a:gd name="connsiteX14" fmla="*/ 381 w 2305"/>
                <a:gd name="connsiteY14" fmla="*/ 1738 h 10000"/>
                <a:gd name="connsiteX15" fmla="*/ 416 w 2305"/>
                <a:gd name="connsiteY15" fmla="*/ 857 h 10000"/>
                <a:gd name="connsiteX16" fmla="*/ 448 w 2305"/>
                <a:gd name="connsiteY16" fmla="*/ 262 h 10000"/>
                <a:gd name="connsiteX17" fmla="*/ 465 w 2305"/>
                <a:gd name="connsiteY17" fmla="*/ 0 h 10000"/>
                <a:gd name="connsiteX18" fmla="*/ 497 w 2305"/>
                <a:gd name="connsiteY18" fmla="*/ 119 h 10000"/>
                <a:gd name="connsiteX19" fmla="*/ 531 w 2305"/>
                <a:gd name="connsiteY19" fmla="*/ 476 h 10000"/>
                <a:gd name="connsiteX20" fmla="*/ 548 w 2305"/>
                <a:gd name="connsiteY20" fmla="*/ 1119 h 10000"/>
                <a:gd name="connsiteX21" fmla="*/ 581 w 2305"/>
                <a:gd name="connsiteY21" fmla="*/ 1810 h 10000"/>
                <a:gd name="connsiteX22" fmla="*/ 598 w 2305"/>
                <a:gd name="connsiteY22" fmla="*/ 2548 h 10000"/>
                <a:gd name="connsiteX23" fmla="*/ 630 w 2305"/>
                <a:gd name="connsiteY23" fmla="*/ 3262 h 10000"/>
                <a:gd name="connsiteX24" fmla="*/ 664 w 2305"/>
                <a:gd name="connsiteY24" fmla="*/ 3952 h 10000"/>
                <a:gd name="connsiteX25" fmla="*/ 679 w 2305"/>
                <a:gd name="connsiteY25" fmla="*/ 4595 h 10000"/>
                <a:gd name="connsiteX26" fmla="*/ 714 w 2305"/>
                <a:gd name="connsiteY26" fmla="*/ 5167 h 10000"/>
                <a:gd name="connsiteX27" fmla="*/ 746 w 2305"/>
                <a:gd name="connsiteY27" fmla="*/ 5714 h 10000"/>
                <a:gd name="connsiteX28" fmla="*/ 763 w 2305"/>
                <a:gd name="connsiteY28" fmla="*/ 6238 h 10000"/>
                <a:gd name="connsiteX29" fmla="*/ 797 w 2305"/>
                <a:gd name="connsiteY29" fmla="*/ 6690 h 10000"/>
                <a:gd name="connsiteX30" fmla="*/ 829 w 2305"/>
                <a:gd name="connsiteY30" fmla="*/ 7119 h 10000"/>
                <a:gd name="connsiteX31" fmla="*/ 847 w 2305"/>
                <a:gd name="connsiteY31" fmla="*/ 7500 h 10000"/>
                <a:gd name="connsiteX32" fmla="*/ 879 w 2305"/>
                <a:gd name="connsiteY32" fmla="*/ 7857 h 10000"/>
                <a:gd name="connsiteX33" fmla="*/ 913 w 2305"/>
                <a:gd name="connsiteY33" fmla="*/ 8167 h 10000"/>
                <a:gd name="connsiteX34" fmla="*/ 928 w 2305"/>
                <a:gd name="connsiteY34" fmla="*/ 8429 h 10000"/>
                <a:gd name="connsiteX35" fmla="*/ 962 w 2305"/>
                <a:gd name="connsiteY35" fmla="*/ 8667 h 10000"/>
                <a:gd name="connsiteX36" fmla="*/ 995 w 2305"/>
                <a:gd name="connsiteY36" fmla="*/ 8881 h 10000"/>
                <a:gd name="connsiteX37" fmla="*/ 1012 w 2305"/>
                <a:gd name="connsiteY37" fmla="*/ 9048 h 10000"/>
                <a:gd name="connsiteX38" fmla="*/ 1046 w 2305"/>
                <a:gd name="connsiteY38" fmla="*/ 9190 h 10000"/>
                <a:gd name="connsiteX39" fmla="*/ 1078 w 2305"/>
                <a:gd name="connsiteY39" fmla="*/ 9310 h 10000"/>
                <a:gd name="connsiteX40" fmla="*/ 1095 w 2305"/>
                <a:gd name="connsiteY40" fmla="*/ 9429 h 10000"/>
                <a:gd name="connsiteX41" fmla="*/ 1128 w 2305"/>
                <a:gd name="connsiteY41" fmla="*/ 9524 h 10000"/>
                <a:gd name="connsiteX42" fmla="*/ 1162 w 2305"/>
                <a:gd name="connsiteY42" fmla="*/ 9595 h 10000"/>
                <a:gd name="connsiteX43" fmla="*/ 1177 w 2305"/>
                <a:gd name="connsiteY43" fmla="*/ 9643 h 10000"/>
                <a:gd name="connsiteX44" fmla="*/ 1211 w 2305"/>
                <a:gd name="connsiteY44" fmla="*/ 9690 h 10000"/>
                <a:gd name="connsiteX45" fmla="*/ 1228 w 2305"/>
                <a:gd name="connsiteY45" fmla="*/ 9738 h 10000"/>
                <a:gd name="connsiteX46" fmla="*/ 1261 w 2305"/>
                <a:gd name="connsiteY46" fmla="*/ 9786 h 10000"/>
                <a:gd name="connsiteX47" fmla="*/ 1295 w 2305"/>
                <a:gd name="connsiteY47" fmla="*/ 9810 h 10000"/>
                <a:gd name="connsiteX48" fmla="*/ 1310 w 2305"/>
                <a:gd name="connsiteY48" fmla="*/ 9833 h 10000"/>
                <a:gd name="connsiteX49" fmla="*/ 1344 w 2305"/>
                <a:gd name="connsiteY49" fmla="*/ 9857 h 10000"/>
                <a:gd name="connsiteX50" fmla="*/ 1376 w 2305"/>
                <a:gd name="connsiteY50" fmla="*/ 9857 h 10000"/>
                <a:gd name="connsiteX51" fmla="*/ 1393 w 2305"/>
                <a:gd name="connsiteY51" fmla="*/ 9881 h 10000"/>
                <a:gd name="connsiteX52" fmla="*/ 1426 w 2305"/>
                <a:gd name="connsiteY52" fmla="*/ 9905 h 10000"/>
                <a:gd name="connsiteX53" fmla="*/ 1460 w 2305"/>
                <a:gd name="connsiteY53" fmla="*/ 9905 h 10000"/>
                <a:gd name="connsiteX54" fmla="*/ 1477 w 2305"/>
                <a:gd name="connsiteY54" fmla="*/ 9929 h 10000"/>
                <a:gd name="connsiteX55" fmla="*/ 1544 w 2305"/>
                <a:gd name="connsiteY55" fmla="*/ 9929 h 10000"/>
                <a:gd name="connsiteX56" fmla="*/ 1559 w 2305"/>
                <a:gd name="connsiteY56" fmla="*/ 9952 h 10000"/>
                <a:gd name="connsiteX57" fmla="*/ 1842 w 2305"/>
                <a:gd name="connsiteY57" fmla="*/ 9952 h 10000"/>
                <a:gd name="connsiteX58" fmla="*/ 1874 w 2305"/>
                <a:gd name="connsiteY58" fmla="*/ 9976 h 10000"/>
                <a:gd name="connsiteX59" fmla="*/ 2174 w 2305"/>
                <a:gd name="connsiteY59" fmla="*/ 9976 h 10000"/>
                <a:gd name="connsiteX60" fmla="*/ 2189 w 2305"/>
                <a:gd name="connsiteY60" fmla="*/ 10000 h 10000"/>
                <a:gd name="connsiteX61" fmla="*/ 2256 w 2305"/>
                <a:gd name="connsiteY61" fmla="*/ 10000 h 10000"/>
                <a:gd name="connsiteX62" fmla="*/ 2273 w 2305"/>
                <a:gd name="connsiteY62" fmla="*/ 9976 h 10000"/>
                <a:gd name="connsiteX63" fmla="*/ 2305 w 2305"/>
                <a:gd name="connsiteY6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305" h="10000">
                  <a:moveTo>
                    <a:pt x="0" y="10000"/>
                  </a:moveTo>
                  <a:cubicBezTo>
                    <a:pt x="11" y="9992"/>
                    <a:pt x="23" y="9984"/>
                    <a:pt x="34" y="9976"/>
                  </a:cubicBezTo>
                  <a:cubicBezTo>
                    <a:pt x="40" y="9968"/>
                    <a:pt x="45" y="9960"/>
                    <a:pt x="51" y="9952"/>
                  </a:cubicBezTo>
                  <a:cubicBezTo>
                    <a:pt x="62" y="9928"/>
                    <a:pt x="72" y="9905"/>
                    <a:pt x="83" y="9881"/>
                  </a:cubicBezTo>
                  <a:cubicBezTo>
                    <a:pt x="95" y="9857"/>
                    <a:pt x="106" y="9834"/>
                    <a:pt x="117" y="9810"/>
                  </a:cubicBezTo>
                  <a:cubicBezTo>
                    <a:pt x="123" y="9762"/>
                    <a:pt x="127" y="9715"/>
                    <a:pt x="133" y="9667"/>
                  </a:cubicBezTo>
                  <a:cubicBezTo>
                    <a:pt x="144" y="9603"/>
                    <a:pt x="155" y="9540"/>
                    <a:pt x="167" y="9476"/>
                  </a:cubicBezTo>
                  <a:cubicBezTo>
                    <a:pt x="178" y="9365"/>
                    <a:pt x="188" y="9254"/>
                    <a:pt x="199" y="9143"/>
                  </a:cubicBezTo>
                  <a:cubicBezTo>
                    <a:pt x="205" y="8968"/>
                    <a:pt x="210" y="8794"/>
                    <a:pt x="216" y="8619"/>
                  </a:cubicBezTo>
                  <a:cubicBezTo>
                    <a:pt x="228" y="8357"/>
                    <a:pt x="237" y="8095"/>
                    <a:pt x="248" y="7833"/>
                  </a:cubicBezTo>
                  <a:cubicBezTo>
                    <a:pt x="260" y="7484"/>
                    <a:pt x="271" y="7135"/>
                    <a:pt x="283" y="6786"/>
                  </a:cubicBezTo>
                  <a:cubicBezTo>
                    <a:pt x="288" y="6373"/>
                    <a:pt x="294" y="5961"/>
                    <a:pt x="300" y="5548"/>
                  </a:cubicBezTo>
                  <a:cubicBezTo>
                    <a:pt x="311" y="5095"/>
                    <a:pt x="321" y="4643"/>
                    <a:pt x="332" y="4190"/>
                  </a:cubicBezTo>
                  <a:cubicBezTo>
                    <a:pt x="343" y="3762"/>
                    <a:pt x="355" y="3333"/>
                    <a:pt x="366" y="2905"/>
                  </a:cubicBezTo>
                  <a:cubicBezTo>
                    <a:pt x="372" y="2516"/>
                    <a:pt x="376" y="2127"/>
                    <a:pt x="381" y="1738"/>
                  </a:cubicBezTo>
                  <a:cubicBezTo>
                    <a:pt x="393" y="1444"/>
                    <a:pt x="404" y="1151"/>
                    <a:pt x="416" y="857"/>
                  </a:cubicBezTo>
                  <a:cubicBezTo>
                    <a:pt x="427" y="659"/>
                    <a:pt x="436" y="460"/>
                    <a:pt x="448" y="262"/>
                  </a:cubicBezTo>
                  <a:cubicBezTo>
                    <a:pt x="453" y="175"/>
                    <a:pt x="459" y="87"/>
                    <a:pt x="465" y="0"/>
                  </a:cubicBezTo>
                  <a:cubicBezTo>
                    <a:pt x="476" y="40"/>
                    <a:pt x="486" y="79"/>
                    <a:pt x="497" y="119"/>
                  </a:cubicBezTo>
                  <a:cubicBezTo>
                    <a:pt x="508" y="238"/>
                    <a:pt x="520" y="357"/>
                    <a:pt x="531" y="476"/>
                  </a:cubicBezTo>
                  <a:cubicBezTo>
                    <a:pt x="537" y="690"/>
                    <a:pt x="543" y="905"/>
                    <a:pt x="548" y="1119"/>
                  </a:cubicBezTo>
                  <a:cubicBezTo>
                    <a:pt x="560" y="1349"/>
                    <a:pt x="569" y="1580"/>
                    <a:pt x="581" y="1810"/>
                  </a:cubicBezTo>
                  <a:cubicBezTo>
                    <a:pt x="587" y="2056"/>
                    <a:pt x="592" y="2302"/>
                    <a:pt x="598" y="2548"/>
                  </a:cubicBezTo>
                  <a:cubicBezTo>
                    <a:pt x="609" y="2786"/>
                    <a:pt x="619" y="3024"/>
                    <a:pt x="630" y="3262"/>
                  </a:cubicBezTo>
                  <a:cubicBezTo>
                    <a:pt x="641" y="3492"/>
                    <a:pt x="653" y="3722"/>
                    <a:pt x="664" y="3952"/>
                  </a:cubicBezTo>
                  <a:cubicBezTo>
                    <a:pt x="670" y="4166"/>
                    <a:pt x="674" y="4381"/>
                    <a:pt x="679" y="4595"/>
                  </a:cubicBezTo>
                  <a:cubicBezTo>
                    <a:pt x="691" y="4786"/>
                    <a:pt x="702" y="4976"/>
                    <a:pt x="714" y="5167"/>
                  </a:cubicBezTo>
                  <a:cubicBezTo>
                    <a:pt x="725" y="5349"/>
                    <a:pt x="735" y="5532"/>
                    <a:pt x="746" y="5714"/>
                  </a:cubicBezTo>
                  <a:cubicBezTo>
                    <a:pt x="752" y="5889"/>
                    <a:pt x="757" y="6063"/>
                    <a:pt x="763" y="6238"/>
                  </a:cubicBezTo>
                  <a:cubicBezTo>
                    <a:pt x="774" y="6389"/>
                    <a:pt x="786" y="6539"/>
                    <a:pt x="797" y="6690"/>
                  </a:cubicBezTo>
                  <a:cubicBezTo>
                    <a:pt x="809" y="6833"/>
                    <a:pt x="818" y="6976"/>
                    <a:pt x="829" y="7119"/>
                  </a:cubicBezTo>
                  <a:lnTo>
                    <a:pt x="847" y="7500"/>
                  </a:lnTo>
                  <a:cubicBezTo>
                    <a:pt x="858" y="7619"/>
                    <a:pt x="867" y="7738"/>
                    <a:pt x="879" y="7857"/>
                  </a:cubicBezTo>
                  <a:cubicBezTo>
                    <a:pt x="890" y="7960"/>
                    <a:pt x="902" y="8064"/>
                    <a:pt x="913" y="8167"/>
                  </a:cubicBezTo>
                  <a:cubicBezTo>
                    <a:pt x="919" y="8254"/>
                    <a:pt x="923" y="8342"/>
                    <a:pt x="928" y="8429"/>
                  </a:cubicBezTo>
                  <a:cubicBezTo>
                    <a:pt x="940" y="8508"/>
                    <a:pt x="951" y="8588"/>
                    <a:pt x="962" y="8667"/>
                  </a:cubicBezTo>
                  <a:cubicBezTo>
                    <a:pt x="974" y="8738"/>
                    <a:pt x="983" y="8810"/>
                    <a:pt x="995" y="8881"/>
                  </a:cubicBezTo>
                  <a:cubicBezTo>
                    <a:pt x="1000" y="8937"/>
                    <a:pt x="1006" y="8992"/>
                    <a:pt x="1012" y="9048"/>
                  </a:cubicBezTo>
                  <a:cubicBezTo>
                    <a:pt x="1023" y="9095"/>
                    <a:pt x="1035" y="9143"/>
                    <a:pt x="1046" y="9190"/>
                  </a:cubicBezTo>
                  <a:cubicBezTo>
                    <a:pt x="1057" y="9230"/>
                    <a:pt x="1067" y="9270"/>
                    <a:pt x="1078" y="9310"/>
                  </a:cubicBezTo>
                  <a:cubicBezTo>
                    <a:pt x="1084" y="9350"/>
                    <a:pt x="1090" y="9389"/>
                    <a:pt x="1095" y="9429"/>
                  </a:cubicBezTo>
                  <a:cubicBezTo>
                    <a:pt x="1107" y="9461"/>
                    <a:pt x="1116" y="9492"/>
                    <a:pt x="1128" y="9524"/>
                  </a:cubicBezTo>
                  <a:cubicBezTo>
                    <a:pt x="1139" y="9548"/>
                    <a:pt x="1150" y="9571"/>
                    <a:pt x="1162" y="9595"/>
                  </a:cubicBezTo>
                  <a:cubicBezTo>
                    <a:pt x="1168" y="9611"/>
                    <a:pt x="1171" y="9627"/>
                    <a:pt x="1177" y="9643"/>
                  </a:cubicBezTo>
                  <a:cubicBezTo>
                    <a:pt x="1188" y="9659"/>
                    <a:pt x="1200" y="9674"/>
                    <a:pt x="1211" y="9690"/>
                  </a:cubicBezTo>
                  <a:cubicBezTo>
                    <a:pt x="1217" y="9706"/>
                    <a:pt x="1222" y="9722"/>
                    <a:pt x="1228" y="9738"/>
                  </a:cubicBezTo>
                  <a:cubicBezTo>
                    <a:pt x="1240" y="9754"/>
                    <a:pt x="1249" y="9770"/>
                    <a:pt x="1261" y="9786"/>
                  </a:cubicBezTo>
                  <a:cubicBezTo>
                    <a:pt x="1272" y="9794"/>
                    <a:pt x="1284" y="9802"/>
                    <a:pt x="1295" y="9810"/>
                  </a:cubicBezTo>
                  <a:cubicBezTo>
                    <a:pt x="1300" y="9818"/>
                    <a:pt x="1304" y="9825"/>
                    <a:pt x="1310" y="9833"/>
                  </a:cubicBezTo>
                  <a:cubicBezTo>
                    <a:pt x="1321" y="9841"/>
                    <a:pt x="1333" y="9849"/>
                    <a:pt x="1344" y="9857"/>
                  </a:cubicBezTo>
                  <a:lnTo>
                    <a:pt x="1376" y="9857"/>
                  </a:lnTo>
                  <a:cubicBezTo>
                    <a:pt x="1382" y="9865"/>
                    <a:pt x="1387" y="9873"/>
                    <a:pt x="1393" y="9881"/>
                  </a:cubicBezTo>
                  <a:cubicBezTo>
                    <a:pt x="1405" y="9889"/>
                    <a:pt x="1414" y="9897"/>
                    <a:pt x="1426" y="9905"/>
                  </a:cubicBezTo>
                  <a:lnTo>
                    <a:pt x="1460" y="9905"/>
                  </a:lnTo>
                  <a:cubicBezTo>
                    <a:pt x="1466" y="9913"/>
                    <a:pt x="1471" y="9921"/>
                    <a:pt x="1477" y="9929"/>
                  </a:cubicBezTo>
                  <a:lnTo>
                    <a:pt x="1544" y="9929"/>
                  </a:lnTo>
                  <a:cubicBezTo>
                    <a:pt x="1549" y="9937"/>
                    <a:pt x="1553" y="9944"/>
                    <a:pt x="1559" y="9952"/>
                  </a:cubicBezTo>
                  <a:lnTo>
                    <a:pt x="1842" y="9952"/>
                  </a:lnTo>
                  <a:cubicBezTo>
                    <a:pt x="1853" y="9960"/>
                    <a:pt x="1863" y="9968"/>
                    <a:pt x="1874" y="9976"/>
                  </a:cubicBezTo>
                  <a:lnTo>
                    <a:pt x="2174" y="9976"/>
                  </a:lnTo>
                  <a:cubicBezTo>
                    <a:pt x="2180" y="9984"/>
                    <a:pt x="2183" y="9992"/>
                    <a:pt x="2189" y="10000"/>
                  </a:cubicBezTo>
                  <a:lnTo>
                    <a:pt x="2256" y="10000"/>
                  </a:lnTo>
                  <a:cubicBezTo>
                    <a:pt x="2262" y="9992"/>
                    <a:pt x="2267" y="9984"/>
                    <a:pt x="2273" y="9976"/>
                  </a:cubicBezTo>
                  <a:cubicBezTo>
                    <a:pt x="2284" y="9984"/>
                    <a:pt x="2294" y="9992"/>
                    <a:pt x="2305" y="1000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15935719-02A8-4960-B52B-4CA2BEA80459}"/>
                </a:ext>
              </a:extLst>
            </p:cNvPr>
            <p:cNvCxnSpPr/>
            <p:nvPr/>
          </p:nvCxnSpPr>
          <p:spPr bwMode="auto">
            <a:xfrm>
              <a:off x="8857806" y="5643485"/>
              <a:ext cx="381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1449F95-0BDB-4C28-AE64-E7E1A879CF00}"/>
                </a:ext>
              </a:extLst>
            </p:cNvPr>
            <p:cNvCxnSpPr/>
            <p:nvPr/>
          </p:nvCxnSpPr>
          <p:spPr bwMode="auto">
            <a:xfrm>
              <a:off x="5218044" y="5638800"/>
              <a:ext cx="381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B15300B6-9554-4B6A-AA61-ABAA5E726DFB}"/>
              </a:ext>
            </a:extLst>
          </p:cNvPr>
          <p:cNvSpPr/>
          <p:nvPr/>
        </p:nvSpPr>
        <p:spPr bwMode="auto">
          <a:xfrm>
            <a:off x="6963781" y="2214588"/>
            <a:ext cx="1641660" cy="178619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CC70D1A-CCE2-4016-82B9-33F768BDEA2D}"/>
              </a:ext>
            </a:extLst>
          </p:cNvPr>
          <p:cNvSpPr txBox="1"/>
          <p:nvPr/>
        </p:nvSpPr>
        <p:spPr>
          <a:xfrm>
            <a:off x="6963781" y="4012272"/>
            <a:ext cx="16416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05EC13F-D13A-4D9F-9013-077602F0D563}"/>
              </a:ext>
            </a:extLst>
          </p:cNvPr>
          <p:cNvSpPr txBox="1"/>
          <p:nvPr/>
        </p:nvSpPr>
        <p:spPr>
          <a:xfrm rot="16200000">
            <a:off x="5925160" y="2990319"/>
            <a:ext cx="1797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73F5AC75-229B-46D8-A16F-CC77A41B153A}"/>
              </a:ext>
            </a:extLst>
          </p:cNvPr>
          <p:cNvGrpSpPr/>
          <p:nvPr/>
        </p:nvGrpSpPr>
        <p:grpSpPr>
          <a:xfrm>
            <a:off x="6993856" y="2591644"/>
            <a:ext cx="318662" cy="242374"/>
            <a:chOff x="3580358" y="2997381"/>
            <a:chExt cx="318662" cy="242374"/>
          </a:xfrm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4FA7EB31-9BD9-42C1-B193-A59D5C1E8D02}"/>
                </a:ext>
              </a:extLst>
            </p:cNvPr>
            <p:cNvSpPr/>
            <p:nvPr/>
          </p:nvSpPr>
          <p:spPr bwMode="auto">
            <a:xfrm>
              <a:off x="3646741" y="3041590"/>
              <a:ext cx="171450" cy="171450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A400B1F0-1AA1-4586-8181-4F222D3D6AFF}"/>
                </a:ext>
              </a:extLst>
            </p:cNvPr>
            <p:cNvSpPr txBox="1"/>
            <p:nvPr/>
          </p:nvSpPr>
          <p:spPr>
            <a:xfrm>
              <a:off x="3580358" y="2997381"/>
              <a:ext cx="318662" cy="242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75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++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76F3646F-AF78-4360-9527-8E2522C9667A}"/>
              </a:ext>
            </a:extLst>
          </p:cNvPr>
          <p:cNvGrpSpPr/>
          <p:nvPr/>
        </p:nvGrpSpPr>
        <p:grpSpPr>
          <a:xfrm>
            <a:off x="7249819" y="3228683"/>
            <a:ext cx="228600" cy="242374"/>
            <a:chOff x="3268254" y="3077987"/>
            <a:chExt cx="228600" cy="242374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5E34F1A0-07B4-48AD-97D5-CC44C2F980A8}"/>
                </a:ext>
              </a:extLst>
            </p:cNvPr>
            <p:cNvSpPr/>
            <p:nvPr/>
          </p:nvSpPr>
          <p:spPr bwMode="auto">
            <a:xfrm>
              <a:off x="3321800" y="3135072"/>
              <a:ext cx="137160" cy="137160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1DCA30EA-4FEE-4F41-8DFC-AD822C50F6D5}"/>
                </a:ext>
              </a:extLst>
            </p:cNvPr>
            <p:cNvSpPr txBox="1"/>
            <p:nvPr/>
          </p:nvSpPr>
          <p:spPr>
            <a:xfrm>
              <a:off x="3268254" y="3077987"/>
              <a:ext cx="228600" cy="242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75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+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E3F9E35B-D09D-410F-9942-6E0D083455E6}"/>
              </a:ext>
            </a:extLst>
          </p:cNvPr>
          <p:cNvGrpSpPr/>
          <p:nvPr/>
        </p:nvGrpSpPr>
        <p:grpSpPr>
          <a:xfrm>
            <a:off x="7469562" y="2732858"/>
            <a:ext cx="270791" cy="242374"/>
            <a:chOff x="2899772" y="2995379"/>
            <a:chExt cx="270791" cy="242374"/>
          </a:xfrm>
        </p:grpSpPr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B73BBA9F-BD2E-455F-BB8B-08B1F75F3CA4}"/>
                </a:ext>
              </a:extLst>
            </p:cNvPr>
            <p:cNvSpPr/>
            <p:nvPr/>
          </p:nvSpPr>
          <p:spPr bwMode="auto">
            <a:xfrm>
              <a:off x="2919003" y="3019902"/>
              <a:ext cx="205740" cy="205740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92E7B5B8-349C-406A-BD79-9E73F8AD0058}"/>
                </a:ext>
              </a:extLst>
            </p:cNvPr>
            <p:cNvSpPr txBox="1"/>
            <p:nvPr/>
          </p:nvSpPr>
          <p:spPr>
            <a:xfrm>
              <a:off x="2899772" y="2995379"/>
              <a:ext cx="270791" cy="242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75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+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540989E5-CBF1-48C3-B6D5-42A41BF28200}"/>
              </a:ext>
            </a:extLst>
          </p:cNvPr>
          <p:cNvGrpSpPr/>
          <p:nvPr/>
        </p:nvGrpSpPr>
        <p:grpSpPr>
          <a:xfrm>
            <a:off x="7643638" y="2968023"/>
            <a:ext cx="274320" cy="252273"/>
            <a:chOff x="2385098" y="3066964"/>
            <a:chExt cx="274320" cy="252273"/>
          </a:xfrm>
        </p:grpSpPr>
        <p:sp>
          <p:nvSpPr>
            <p:cNvPr id="133" name="Isosceles Triangle 132">
              <a:extLst>
                <a:ext uri="{FF2B5EF4-FFF2-40B4-BE49-F238E27FC236}">
                  <a16:creationId xmlns:a16="http://schemas.microsoft.com/office/drawing/2014/main" id="{D5EA7806-6A9C-49D2-AF99-3424F9C0B02A}"/>
                </a:ext>
              </a:extLst>
            </p:cNvPr>
            <p:cNvSpPr/>
            <p:nvPr/>
          </p:nvSpPr>
          <p:spPr bwMode="auto">
            <a:xfrm>
              <a:off x="2385098" y="3066964"/>
              <a:ext cx="274320" cy="205740"/>
            </a:xfrm>
            <a:prstGeom prst="triangle">
              <a:avLst/>
            </a:prstGeom>
            <a:solidFill>
              <a:srgbClr val="66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5DA046D3-938B-403B-AB76-68959044148D}"/>
                </a:ext>
              </a:extLst>
            </p:cNvPr>
            <p:cNvSpPr txBox="1"/>
            <p:nvPr/>
          </p:nvSpPr>
          <p:spPr>
            <a:xfrm>
              <a:off x="2393537" y="3088405"/>
              <a:ext cx="2286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N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E70F65C2-AF80-4682-9A98-60875BFA4A35}"/>
              </a:ext>
            </a:extLst>
          </p:cNvPr>
          <p:cNvGrpSpPr/>
          <p:nvPr/>
        </p:nvGrpSpPr>
        <p:grpSpPr>
          <a:xfrm>
            <a:off x="7888912" y="2576246"/>
            <a:ext cx="228600" cy="248209"/>
            <a:chOff x="1803849" y="3082905"/>
            <a:chExt cx="228600" cy="248209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E5ADACC3-5DCC-4E9A-95B2-FEF9DE86EE04}"/>
                </a:ext>
              </a:extLst>
            </p:cNvPr>
            <p:cNvSpPr/>
            <p:nvPr/>
          </p:nvSpPr>
          <p:spPr bwMode="auto">
            <a:xfrm>
              <a:off x="1815273" y="3112566"/>
              <a:ext cx="205740" cy="20574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836A5D2A-D64F-40CA-9FB3-51F25B3C0B9B}"/>
                </a:ext>
              </a:extLst>
            </p:cNvPr>
            <p:cNvSpPr txBox="1"/>
            <p:nvPr/>
          </p:nvSpPr>
          <p:spPr>
            <a:xfrm>
              <a:off x="1803849" y="3082905"/>
              <a:ext cx="228600" cy="24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-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1D5F83E9-70BE-4246-B1B9-C9183DE99C86}"/>
              </a:ext>
            </a:extLst>
          </p:cNvPr>
          <p:cNvGrpSpPr/>
          <p:nvPr/>
        </p:nvGrpSpPr>
        <p:grpSpPr>
          <a:xfrm>
            <a:off x="8091281" y="2335597"/>
            <a:ext cx="228600" cy="248209"/>
            <a:chOff x="1458882" y="2994762"/>
            <a:chExt cx="228600" cy="248209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CDCA97E0-2ADF-4E3C-8C71-D179248416F0}"/>
                </a:ext>
              </a:extLst>
            </p:cNvPr>
            <p:cNvSpPr/>
            <p:nvPr/>
          </p:nvSpPr>
          <p:spPr bwMode="auto">
            <a:xfrm>
              <a:off x="1498934" y="3063082"/>
              <a:ext cx="137160" cy="13716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FEA1EC94-BD91-4440-9592-AB38D2B2E706}"/>
                </a:ext>
              </a:extLst>
            </p:cNvPr>
            <p:cNvSpPr txBox="1"/>
            <p:nvPr/>
          </p:nvSpPr>
          <p:spPr>
            <a:xfrm>
              <a:off x="1458882" y="2994762"/>
              <a:ext cx="228600" cy="24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-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58523EED-C054-42D4-B3EF-DF02155A51E9}"/>
              </a:ext>
            </a:extLst>
          </p:cNvPr>
          <p:cNvGrpSpPr/>
          <p:nvPr/>
        </p:nvGrpSpPr>
        <p:grpSpPr>
          <a:xfrm>
            <a:off x="8288848" y="2747710"/>
            <a:ext cx="327991" cy="248209"/>
            <a:chOff x="1012679" y="3085864"/>
            <a:chExt cx="327991" cy="248209"/>
          </a:xfrm>
        </p:grpSpPr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07DC881E-96ED-4726-B4B9-32C8F16FDE07}"/>
                </a:ext>
              </a:extLst>
            </p:cNvPr>
            <p:cNvSpPr/>
            <p:nvPr/>
          </p:nvSpPr>
          <p:spPr bwMode="auto">
            <a:xfrm>
              <a:off x="1056712" y="3133581"/>
              <a:ext cx="171450" cy="17145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776F375F-FD3E-4A02-9A9E-1DC3107AC2C5}"/>
                </a:ext>
              </a:extLst>
            </p:cNvPr>
            <p:cNvSpPr txBox="1"/>
            <p:nvPr/>
          </p:nvSpPr>
          <p:spPr>
            <a:xfrm>
              <a:off x="1012679" y="3085864"/>
              <a:ext cx="327991" cy="24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--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A9770D7-F9E8-4BAA-B25C-13253009327D}"/>
              </a:ext>
            </a:extLst>
          </p:cNvPr>
          <p:cNvCxnSpPr/>
          <p:nvPr/>
        </p:nvCxnSpPr>
        <p:spPr>
          <a:xfrm>
            <a:off x="1056712" y="3513270"/>
            <a:ext cx="27432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Recorded Sound" descr="Volume">
            <a:hlinkClick r:id="" action="ppaction://media"/>
            <a:extLst>
              <a:ext uri="{FF2B5EF4-FFF2-40B4-BE49-F238E27FC236}">
                <a16:creationId xmlns:a16="http://schemas.microsoft.com/office/drawing/2014/main" id="{1E114DEC-B567-4DB7-9DCA-4AEEFC9612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390" end="431493.5147"/>
                  <p14:bmkLst>
                    <p14:bmk name="Bookmark 1" time="17579.9915"/>
                    <p14:bmk name="Bookmark 2" time="34269.9411"/>
                    <p14:bmk name="Bookmark 3" time="88626.1916"/>
                    <p14:bmk name="Bookmark 4" time="93636.1824"/>
                    <p14:bmk name="Bookmark 5" time="141126.0962"/>
                    <p14:bmk name="Bookmark 6" time="186775.994"/>
                    <p14:bmk name="Bookmark 7" time="263415.8147"/>
                    <p14:bmk name="Bookmark 8" time="283605.7762"/>
                    <p14:bmk name="Bookmark 9" time="301045.7441"/>
                    <p14:bmk name="Bookmark 10" time="325125.6807"/>
                  </p14:bmkLst>
                </p14:media>
              </p:ext>
            </p:ext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1009" y="423562"/>
            <a:ext cx="609600" cy="6096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02C417B-21D3-4CA4-AFAC-B461AC382FF0}"/>
              </a:ext>
            </a:extLst>
          </p:cNvPr>
          <p:cNvGrpSpPr/>
          <p:nvPr/>
        </p:nvGrpSpPr>
        <p:grpSpPr>
          <a:xfrm>
            <a:off x="488002" y="2944368"/>
            <a:ext cx="3702718" cy="456636"/>
            <a:chOff x="488002" y="2436977"/>
            <a:chExt cx="3702718" cy="456636"/>
          </a:xfrm>
        </p:grpSpPr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1DDA6985-DD5D-4828-9158-3DA3A2FBFBC2}"/>
                </a:ext>
              </a:extLst>
            </p:cNvPr>
            <p:cNvSpPr/>
            <p:nvPr/>
          </p:nvSpPr>
          <p:spPr>
            <a:xfrm>
              <a:off x="488002" y="2455025"/>
              <a:ext cx="3702718" cy="424114"/>
            </a:xfrm>
            <a:prstGeom prst="rect">
              <a:avLst/>
            </a:prstGeom>
            <a:solidFill>
              <a:srgbClr val="29A8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4AA0A2EB-036D-45AA-9BC7-D669903B68FE}"/>
                </a:ext>
              </a:extLst>
            </p:cNvPr>
            <p:cNvCxnSpPr/>
            <p:nvPr/>
          </p:nvCxnSpPr>
          <p:spPr>
            <a:xfrm>
              <a:off x="488002" y="2436977"/>
              <a:ext cx="3702718" cy="0"/>
            </a:xfrm>
            <a:prstGeom prst="line">
              <a:avLst/>
            </a:prstGeom>
            <a:noFill/>
            <a:ln w="47625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7972D04B-B6D6-494D-9645-CAFE11618592}"/>
                </a:ext>
              </a:extLst>
            </p:cNvPr>
            <p:cNvCxnSpPr/>
            <p:nvPr/>
          </p:nvCxnSpPr>
          <p:spPr>
            <a:xfrm>
              <a:off x="488002" y="2893613"/>
              <a:ext cx="3702718" cy="0"/>
            </a:xfrm>
            <a:prstGeom prst="line">
              <a:avLst/>
            </a:prstGeom>
            <a:noFill/>
            <a:ln w="47625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</p:cxnSp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46B7E2B8-1EC6-471E-B5EF-1C2CF9C35B34}"/>
                </a:ext>
              </a:extLst>
            </p:cNvPr>
            <p:cNvGrpSpPr/>
            <p:nvPr/>
          </p:nvGrpSpPr>
          <p:grpSpPr>
            <a:xfrm>
              <a:off x="1272902" y="2491207"/>
              <a:ext cx="228600" cy="248209"/>
              <a:chOff x="1458882" y="2994762"/>
              <a:chExt cx="228600" cy="248209"/>
            </a:xfrm>
          </p:grpSpPr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1B6B28CF-A692-4784-93B5-8AF2F0B2B458}"/>
                  </a:ext>
                </a:extLst>
              </p:cNvPr>
              <p:cNvSpPr/>
              <p:nvPr/>
            </p:nvSpPr>
            <p:spPr bwMode="auto">
              <a:xfrm>
                <a:off x="1498934" y="3063082"/>
                <a:ext cx="137160" cy="13716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1811D90A-D349-40B1-88A2-8658808814CF}"/>
                  </a:ext>
                </a:extLst>
              </p:cNvPr>
              <p:cNvSpPr txBox="1"/>
              <p:nvPr/>
            </p:nvSpPr>
            <p:spPr>
              <a:xfrm>
                <a:off x="1458882" y="2994762"/>
                <a:ext cx="228600" cy="248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13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</a:t>
                </a:r>
              </a:p>
            </p:txBody>
          </p:sp>
        </p:grpSp>
        <p:grpSp>
          <p:nvGrpSpPr>
            <p:cNvPr id="391" name="Group 390">
              <a:extLst>
                <a:ext uri="{FF2B5EF4-FFF2-40B4-BE49-F238E27FC236}">
                  <a16:creationId xmlns:a16="http://schemas.microsoft.com/office/drawing/2014/main" id="{B12EB005-646C-4C70-B27A-1FCD1ED7DCA5}"/>
                </a:ext>
              </a:extLst>
            </p:cNvPr>
            <p:cNvGrpSpPr/>
            <p:nvPr/>
          </p:nvGrpSpPr>
          <p:grpSpPr>
            <a:xfrm>
              <a:off x="928480" y="2575432"/>
              <a:ext cx="327991" cy="248209"/>
              <a:chOff x="1012679" y="3085864"/>
              <a:chExt cx="327991" cy="248209"/>
            </a:xfrm>
          </p:grpSpPr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8470D97A-30C8-435B-9FFB-0D7D1EC87332}"/>
                  </a:ext>
                </a:extLst>
              </p:cNvPr>
              <p:cNvSpPr/>
              <p:nvPr/>
            </p:nvSpPr>
            <p:spPr bwMode="auto">
              <a:xfrm>
                <a:off x="1056712" y="3133581"/>
                <a:ext cx="171450" cy="17145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08" name="TextBox 407">
                <a:extLst>
                  <a:ext uri="{FF2B5EF4-FFF2-40B4-BE49-F238E27FC236}">
                    <a16:creationId xmlns:a16="http://schemas.microsoft.com/office/drawing/2014/main" id="{7721F73B-C446-4B45-A867-B53A2F7A008E}"/>
                  </a:ext>
                </a:extLst>
              </p:cNvPr>
              <p:cNvSpPr txBox="1"/>
              <p:nvPr/>
            </p:nvSpPr>
            <p:spPr>
              <a:xfrm>
                <a:off x="1012679" y="3085864"/>
                <a:ext cx="327991" cy="248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13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--</a:t>
                </a:r>
              </a:p>
            </p:txBody>
          </p:sp>
        </p:grp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CFC88E8D-3939-4D37-B596-A0E3639B2F8F}"/>
                </a:ext>
              </a:extLst>
            </p:cNvPr>
            <p:cNvGrpSpPr/>
            <p:nvPr/>
          </p:nvGrpSpPr>
          <p:grpSpPr>
            <a:xfrm>
              <a:off x="1682647" y="2512773"/>
              <a:ext cx="228600" cy="248209"/>
              <a:chOff x="1803849" y="3082905"/>
              <a:chExt cx="228600" cy="248209"/>
            </a:xfrm>
          </p:grpSpPr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816206C3-7EC4-494A-9F3F-20A86381D7C3}"/>
                  </a:ext>
                </a:extLst>
              </p:cNvPr>
              <p:cNvSpPr/>
              <p:nvPr/>
            </p:nvSpPr>
            <p:spPr bwMode="auto">
              <a:xfrm>
                <a:off x="1815273" y="3112566"/>
                <a:ext cx="205740" cy="20574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41CF1424-6470-4925-A242-5E200AD32B7C}"/>
                  </a:ext>
                </a:extLst>
              </p:cNvPr>
              <p:cNvSpPr txBox="1"/>
              <p:nvPr/>
            </p:nvSpPr>
            <p:spPr>
              <a:xfrm>
                <a:off x="1803849" y="3082905"/>
                <a:ext cx="228600" cy="248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13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</a:t>
                </a:r>
              </a:p>
            </p:txBody>
          </p:sp>
        </p:grp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4BA44344-DB9F-4ACA-B49B-B15E0D78A9E1}"/>
                </a:ext>
              </a:extLst>
            </p:cNvPr>
            <p:cNvGrpSpPr/>
            <p:nvPr/>
          </p:nvGrpSpPr>
          <p:grpSpPr>
            <a:xfrm>
              <a:off x="2036633" y="2540236"/>
              <a:ext cx="274320" cy="252273"/>
              <a:chOff x="2385098" y="3066964"/>
              <a:chExt cx="274320" cy="252273"/>
            </a:xfrm>
          </p:grpSpPr>
          <p:sp>
            <p:nvSpPr>
              <p:cNvPr id="403" name="Isosceles Triangle 402">
                <a:extLst>
                  <a:ext uri="{FF2B5EF4-FFF2-40B4-BE49-F238E27FC236}">
                    <a16:creationId xmlns:a16="http://schemas.microsoft.com/office/drawing/2014/main" id="{A4B5E6EE-FD8F-4065-9318-CA6ADFE10649}"/>
                  </a:ext>
                </a:extLst>
              </p:cNvPr>
              <p:cNvSpPr/>
              <p:nvPr/>
            </p:nvSpPr>
            <p:spPr bwMode="auto">
              <a:xfrm>
                <a:off x="2385098" y="3066964"/>
                <a:ext cx="274320" cy="205740"/>
              </a:xfrm>
              <a:prstGeom prst="triangle">
                <a:avLst/>
              </a:prstGeom>
              <a:solidFill>
                <a:srgbClr val="66006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04" name="TextBox 403">
                <a:extLst>
                  <a:ext uri="{FF2B5EF4-FFF2-40B4-BE49-F238E27FC236}">
                    <a16:creationId xmlns:a16="http://schemas.microsoft.com/office/drawing/2014/main" id="{2E059611-D5E8-45F9-9E1A-3CC4B2801893}"/>
                  </a:ext>
                </a:extLst>
              </p:cNvPr>
              <p:cNvSpPr txBox="1"/>
              <p:nvPr/>
            </p:nvSpPr>
            <p:spPr>
              <a:xfrm>
                <a:off x="2393537" y="3088405"/>
                <a:ext cx="22860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N</a:t>
                </a:r>
              </a:p>
            </p:txBody>
          </p:sp>
        </p:grpSp>
        <p:grpSp>
          <p:nvGrpSpPr>
            <p:cNvPr id="394" name="Group 393">
              <a:extLst>
                <a:ext uri="{FF2B5EF4-FFF2-40B4-BE49-F238E27FC236}">
                  <a16:creationId xmlns:a16="http://schemas.microsoft.com/office/drawing/2014/main" id="{8048934A-E3BF-4849-A79A-5BCDA87DB8E4}"/>
                </a:ext>
              </a:extLst>
            </p:cNvPr>
            <p:cNvGrpSpPr/>
            <p:nvPr/>
          </p:nvGrpSpPr>
          <p:grpSpPr>
            <a:xfrm>
              <a:off x="2755910" y="2573007"/>
              <a:ext cx="228600" cy="242374"/>
              <a:chOff x="3268254" y="3077987"/>
              <a:chExt cx="228600" cy="242374"/>
            </a:xfrm>
          </p:grpSpPr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3C01355D-4E37-4C02-BAF5-3BBC409439C5}"/>
                  </a:ext>
                </a:extLst>
              </p:cNvPr>
              <p:cNvSpPr/>
              <p:nvPr/>
            </p:nvSpPr>
            <p:spPr bwMode="auto">
              <a:xfrm>
                <a:off x="3321800" y="3135072"/>
                <a:ext cx="137160" cy="13716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02" name="TextBox 401">
                <a:extLst>
                  <a:ext uri="{FF2B5EF4-FFF2-40B4-BE49-F238E27FC236}">
                    <a16:creationId xmlns:a16="http://schemas.microsoft.com/office/drawing/2014/main" id="{01FBBDB2-B2DB-43E6-A338-E050A2A72A89}"/>
                  </a:ext>
                </a:extLst>
              </p:cNvPr>
              <p:cNvSpPr txBox="1"/>
              <p:nvPr/>
            </p:nvSpPr>
            <p:spPr>
              <a:xfrm>
                <a:off x="3268254" y="3077987"/>
                <a:ext cx="228600" cy="2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+</a:t>
                </a:r>
              </a:p>
            </p:txBody>
          </p:sp>
        </p:grpSp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FC5BBD41-FE1F-4A9C-98BB-40DA33EC210C}"/>
                </a:ext>
              </a:extLst>
            </p:cNvPr>
            <p:cNvGrpSpPr/>
            <p:nvPr/>
          </p:nvGrpSpPr>
          <p:grpSpPr>
            <a:xfrm>
              <a:off x="3086827" y="2544577"/>
              <a:ext cx="318662" cy="242374"/>
              <a:chOff x="3580358" y="2997381"/>
              <a:chExt cx="318662" cy="242374"/>
            </a:xfrm>
          </p:grpSpPr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61AAA49F-A026-49ED-A93A-18AB0EF63766}"/>
                  </a:ext>
                </a:extLst>
              </p:cNvPr>
              <p:cNvSpPr/>
              <p:nvPr/>
            </p:nvSpPr>
            <p:spPr bwMode="auto">
              <a:xfrm>
                <a:off x="3646741" y="3041590"/>
                <a:ext cx="171450" cy="17145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00" name="TextBox 399">
                <a:extLst>
                  <a:ext uri="{FF2B5EF4-FFF2-40B4-BE49-F238E27FC236}">
                    <a16:creationId xmlns:a16="http://schemas.microsoft.com/office/drawing/2014/main" id="{BA5386EC-9305-4C16-91AA-60697504BC91}"/>
                  </a:ext>
                </a:extLst>
              </p:cNvPr>
              <p:cNvSpPr txBox="1"/>
              <p:nvPr/>
            </p:nvSpPr>
            <p:spPr>
              <a:xfrm>
                <a:off x="3580358" y="2997381"/>
                <a:ext cx="318662" cy="2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++</a:t>
                </a:r>
              </a:p>
            </p:txBody>
          </p:sp>
        </p:grpSp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id="{12FAA4FC-2B6A-4A1E-ADDB-212F5DEB3AD9}"/>
                </a:ext>
              </a:extLst>
            </p:cNvPr>
            <p:cNvGrpSpPr/>
            <p:nvPr/>
          </p:nvGrpSpPr>
          <p:grpSpPr>
            <a:xfrm>
              <a:off x="2469803" y="2580764"/>
              <a:ext cx="270791" cy="242374"/>
              <a:chOff x="2899772" y="2995379"/>
              <a:chExt cx="270791" cy="242374"/>
            </a:xfrm>
          </p:grpSpPr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A5AF2786-6D3E-44FC-8788-64FD16BECE84}"/>
                  </a:ext>
                </a:extLst>
              </p:cNvPr>
              <p:cNvSpPr/>
              <p:nvPr/>
            </p:nvSpPr>
            <p:spPr bwMode="auto">
              <a:xfrm>
                <a:off x="2919003" y="3019902"/>
                <a:ext cx="205740" cy="20574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98" name="TextBox 397">
                <a:extLst>
                  <a:ext uri="{FF2B5EF4-FFF2-40B4-BE49-F238E27FC236}">
                    <a16:creationId xmlns:a16="http://schemas.microsoft.com/office/drawing/2014/main" id="{A0C1F1EE-6C17-40B3-9D53-C129186A0AD8}"/>
                  </a:ext>
                </a:extLst>
              </p:cNvPr>
              <p:cNvSpPr txBox="1"/>
              <p:nvPr/>
            </p:nvSpPr>
            <p:spPr>
              <a:xfrm>
                <a:off x="2899772" y="2995379"/>
                <a:ext cx="270791" cy="2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+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DBAF9D5-21B5-41AE-A419-237AE59BF1D0}"/>
              </a:ext>
            </a:extLst>
          </p:cNvPr>
          <p:cNvGrpSpPr/>
          <p:nvPr/>
        </p:nvGrpSpPr>
        <p:grpSpPr>
          <a:xfrm>
            <a:off x="488002" y="2944368"/>
            <a:ext cx="3702718" cy="456636"/>
            <a:chOff x="488002" y="1932129"/>
            <a:chExt cx="3702718" cy="456636"/>
          </a:xfrm>
        </p:grpSpPr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5DF88EAD-FBD2-4640-B41C-C85E2AE8FFB3}"/>
                </a:ext>
              </a:extLst>
            </p:cNvPr>
            <p:cNvSpPr/>
            <p:nvPr/>
          </p:nvSpPr>
          <p:spPr>
            <a:xfrm>
              <a:off x="488002" y="1950177"/>
              <a:ext cx="3702718" cy="424114"/>
            </a:xfrm>
            <a:prstGeom prst="rect">
              <a:avLst/>
            </a:prstGeom>
            <a:solidFill>
              <a:srgbClr val="29A8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D0FC4508-837A-44FB-B110-9E80DFD791D4}"/>
                </a:ext>
              </a:extLst>
            </p:cNvPr>
            <p:cNvCxnSpPr/>
            <p:nvPr/>
          </p:nvCxnSpPr>
          <p:spPr>
            <a:xfrm>
              <a:off x="488002" y="1932129"/>
              <a:ext cx="3702718" cy="0"/>
            </a:xfrm>
            <a:prstGeom prst="line">
              <a:avLst/>
            </a:prstGeom>
            <a:noFill/>
            <a:ln w="47625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0ECCE43E-7159-4408-B458-4C0BE4A8D8A0}"/>
                </a:ext>
              </a:extLst>
            </p:cNvPr>
            <p:cNvCxnSpPr/>
            <p:nvPr/>
          </p:nvCxnSpPr>
          <p:spPr>
            <a:xfrm>
              <a:off x="488002" y="2388765"/>
              <a:ext cx="3702718" cy="0"/>
            </a:xfrm>
            <a:prstGeom prst="line">
              <a:avLst/>
            </a:prstGeom>
            <a:noFill/>
            <a:ln w="47625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</p:cxnSp>
        <p:grpSp>
          <p:nvGrpSpPr>
            <p:cNvPr id="365" name="Group 364">
              <a:extLst>
                <a:ext uri="{FF2B5EF4-FFF2-40B4-BE49-F238E27FC236}">
                  <a16:creationId xmlns:a16="http://schemas.microsoft.com/office/drawing/2014/main" id="{9091B861-F00C-4029-BE76-F669E407014E}"/>
                </a:ext>
              </a:extLst>
            </p:cNvPr>
            <p:cNvGrpSpPr/>
            <p:nvPr/>
          </p:nvGrpSpPr>
          <p:grpSpPr>
            <a:xfrm>
              <a:off x="1134780" y="1991121"/>
              <a:ext cx="228600" cy="248209"/>
              <a:chOff x="1458882" y="2994762"/>
              <a:chExt cx="228600" cy="248209"/>
            </a:xfrm>
          </p:grpSpPr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B5E0E517-A62E-47B4-A3D9-088BA34512B0}"/>
                  </a:ext>
                </a:extLst>
              </p:cNvPr>
              <p:cNvSpPr/>
              <p:nvPr/>
            </p:nvSpPr>
            <p:spPr bwMode="auto">
              <a:xfrm>
                <a:off x="1498934" y="3063082"/>
                <a:ext cx="137160" cy="13716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46C55BB3-1643-421D-91EC-2920F9A2CE13}"/>
                  </a:ext>
                </a:extLst>
              </p:cNvPr>
              <p:cNvSpPr txBox="1"/>
              <p:nvPr/>
            </p:nvSpPr>
            <p:spPr>
              <a:xfrm>
                <a:off x="1458882" y="2994762"/>
                <a:ext cx="228600" cy="248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13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</a:t>
                </a:r>
              </a:p>
            </p:txBody>
          </p:sp>
        </p:grpSp>
        <p:grpSp>
          <p:nvGrpSpPr>
            <p:cNvPr id="366" name="Group 365">
              <a:extLst>
                <a:ext uri="{FF2B5EF4-FFF2-40B4-BE49-F238E27FC236}">
                  <a16:creationId xmlns:a16="http://schemas.microsoft.com/office/drawing/2014/main" id="{015E0D34-0FF3-4E64-A8CA-ACE1296CBF5A}"/>
                </a:ext>
              </a:extLst>
            </p:cNvPr>
            <p:cNvGrpSpPr/>
            <p:nvPr/>
          </p:nvGrpSpPr>
          <p:grpSpPr>
            <a:xfrm>
              <a:off x="857039" y="2051533"/>
              <a:ext cx="327991" cy="248209"/>
              <a:chOff x="1012679" y="3085864"/>
              <a:chExt cx="327991" cy="248209"/>
            </a:xfrm>
          </p:grpSpPr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4017995-CAD4-4207-A236-C5AC5F376DA1}"/>
                  </a:ext>
                </a:extLst>
              </p:cNvPr>
              <p:cNvSpPr/>
              <p:nvPr/>
            </p:nvSpPr>
            <p:spPr bwMode="auto">
              <a:xfrm>
                <a:off x="1056712" y="3133581"/>
                <a:ext cx="171450" cy="17145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83" name="TextBox 382">
                <a:extLst>
                  <a:ext uri="{FF2B5EF4-FFF2-40B4-BE49-F238E27FC236}">
                    <a16:creationId xmlns:a16="http://schemas.microsoft.com/office/drawing/2014/main" id="{F5252617-1971-49EF-A5A9-44CA7350B4A8}"/>
                  </a:ext>
                </a:extLst>
              </p:cNvPr>
              <p:cNvSpPr txBox="1"/>
              <p:nvPr/>
            </p:nvSpPr>
            <p:spPr>
              <a:xfrm>
                <a:off x="1012679" y="3085864"/>
                <a:ext cx="327991" cy="248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13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--</a:t>
                </a:r>
              </a:p>
            </p:txBody>
          </p:sp>
        </p:grpSp>
        <p:grpSp>
          <p:nvGrpSpPr>
            <p:cNvPr id="367" name="Group 366">
              <a:extLst>
                <a:ext uri="{FF2B5EF4-FFF2-40B4-BE49-F238E27FC236}">
                  <a16:creationId xmlns:a16="http://schemas.microsoft.com/office/drawing/2014/main" id="{5985344D-025E-445B-853A-849EA3589B8D}"/>
                </a:ext>
              </a:extLst>
            </p:cNvPr>
            <p:cNvGrpSpPr/>
            <p:nvPr/>
          </p:nvGrpSpPr>
          <p:grpSpPr>
            <a:xfrm>
              <a:off x="1425459" y="2026977"/>
              <a:ext cx="228600" cy="248209"/>
              <a:chOff x="1803849" y="3082905"/>
              <a:chExt cx="228600" cy="248209"/>
            </a:xfrm>
          </p:grpSpPr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D34BB299-0385-4170-8413-6194CDCAB576}"/>
                  </a:ext>
                </a:extLst>
              </p:cNvPr>
              <p:cNvSpPr/>
              <p:nvPr/>
            </p:nvSpPr>
            <p:spPr bwMode="auto">
              <a:xfrm>
                <a:off x="1815273" y="3112566"/>
                <a:ext cx="205740" cy="20574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0011FFAC-03BF-475D-870F-8B6A6E07F46F}"/>
                  </a:ext>
                </a:extLst>
              </p:cNvPr>
              <p:cNvSpPr txBox="1"/>
              <p:nvPr/>
            </p:nvSpPr>
            <p:spPr>
              <a:xfrm>
                <a:off x="1803849" y="3082905"/>
                <a:ext cx="228600" cy="248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13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</a:t>
                </a:r>
              </a:p>
            </p:txBody>
          </p:sp>
        </p:grp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BC4EA705-B3BA-43BB-9ABB-5A98554E6B03}"/>
                </a:ext>
              </a:extLst>
            </p:cNvPr>
            <p:cNvGrpSpPr/>
            <p:nvPr/>
          </p:nvGrpSpPr>
          <p:grpSpPr>
            <a:xfrm>
              <a:off x="1669919" y="2011573"/>
              <a:ext cx="274320" cy="252273"/>
              <a:chOff x="2385098" y="3066964"/>
              <a:chExt cx="274320" cy="252273"/>
            </a:xfrm>
          </p:grpSpPr>
          <p:sp>
            <p:nvSpPr>
              <p:cNvPr id="378" name="Isosceles Triangle 377">
                <a:extLst>
                  <a:ext uri="{FF2B5EF4-FFF2-40B4-BE49-F238E27FC236}">
                    <a16:creationId xmlns:a16="http://schemas.microsoft.com/office/drawing/2014/main" id="{9E33B033-24FB-4D8E-9687-7422F08397F7}"/>
                  </a:ext>
                </a:extLst>
              </p:cNvPr>
              <p:cNvSpPr/>
              <p:nvPr/>
            </p:nvSpPr>
            <p:spPr bwMode="auto">
              <a:xfrm>
                <a:off x="2385098" y="3066964"/>
                <a:ext cx="274320" cy="205740"/>
              </a:xfrm>
              <a:prstGeom prst="triangle">
                <a:avLst/>
              </a:prstGeom>
              <a:solidFill>
                <a:srgbClr val="66006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79" name="TextBox 378">
                <a:extLst>
                  <a:ext uri="{FF2B5EF4-FFF2-40B4-BE49-F238E27FC236}">
                    <a16:creationId xmlns:a16="http://schemas.microsoft.com/office/drawing/2014/main" id="{56B3A3F2-5AFD-42A7-B767-D37B59C53093}"/>
                  </a:ext>
                </a:extLst>
              </p:cNvPr>
              <p:cNvSpPr txBox="1"/>
              <p:nvPr/>
            </p:nvSpPr>
            <p:spPr>
              <a:xfrm>
                <a:off x="2393537" y="3088405"/>
                <a:ext cx="22860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N</a:t>
                </a:r>
              </a:p>
            </p:txBody>
          </p:sp>
        </p:grp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6F796572-25A0-41F0-87F2-91987BD1B12F}"/>
                </a:ext>
              </a:extLst>
            </p:cNvPr>
            <p:cNvGrpSpPr/>
            <p:nvPr/>
          </p:nvGrpSpPr>
          <p:grpSpPr>
            <a:xfrm>
              <a:off x="2284415" y="2111026"/>
              <a:ext cx="228600" cy="242374"/>
              <a:chOff x="3268254" y="3077987"/>
              <a:chExt cx="228600" cy="242374"/>
            </a:xfrm>
          </p:grpSpPr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BBBCF8AB-0CF0-4266-850F-DE40A12C8FB3}"/>
                  </a:ext>
                </a:extLst>
              </p:cNvPr>
              <p:cNvSpPr/>
              <p:nvPr/>
            </p:nvSpPr>
            <p:spPr bwMode="auto">
              <a:xfrm>
                <a:off x="3321800" y="3135072"/>
                <a:ext cx="137160" cy="13716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77" name="TextBox 376">
                <a:extLst>
                  <a:ext uri="{FF2B5EF4-FFF2-40B4-BE49-F238E27FC236}">
                    <a16:creationId xmlns:a16="http://schemas.microsoft.com/office/drawing/2014/main" id="{0EB8EDEA-62C3-471B-8D96-96295170D78B}"/>
                  </a:ext>
                </a:extLst>
              </p:cNvPr>
              <p:cNvSpPr txBox="1"/>
              <p:nvPr/>
            </p:nvSpPr>
            <p:spPr>
              <a:xfrm>
                <a:off x="3268254" y="3077987"/>
                <a:ext cx="228600" cy="2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+</a:t>
                </a:r>
              </a:p>
            </p:txBody>
          </p:sp>
        </p:grpSp>
        <p:grpSp>
          <p:nvGrpSpPr>
            <p:cNvPr id="370" name="Group 369">
              <a:extLst>
                <a:ext uri="{FF2B5EF4-FFF2-40B4-BE49-F238E27FC236}">
                  <a16:creationId xmlns:a16="http://schemas.microsoft.com/office/drawing/2014/main" id="{99B7CB59-B168-411F-A6B8-1B96B08E742D}"/>
                </a:ext>
              </a:extLst>
            </p:cNvPr>
            <p:cNvGrpSpPr/>
            <p:nvPr/>
          </p:nvGrpSpPr>
          <p:grpSpPr>
            <a:xfrm>
              <a:off x="2496278" y="2058781"/>
              <a:ext cx="318662" cy="242374"/>
              <a:chOff x="3580358" y="2997381"/>
              <a:chExt cx="318662" cy="242374"/>
            </a:xfrm>
          </p:grpSpPr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E502EB48-F31D-4E29-A983-2667FC347F38}"/>
                  </a:ext>
                </a:extLst>
              </p:cNvPr>
              <p:cNvSpPr/>
              <p:nvPr/>
            </p:nvSpPr>
            <p:spPr bwMode="auto">
              <a:xfrm>
                <a:off x="3646741" y="3041590"/>
                <a:ext cx="171450" cy="17145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75" name="TextBox 374">
                <a:extLst>
                  <a:ext uri="{FF2B5EF4-FFF2-40B4-BE49-F238E27FC236}">
                    <a16:creationId xmlns:a16="http://schemas.microsoft.com/office/drawing/2014/main" id="{F0FE1086-E612-46BF-B2CE-CE4CE4BCC9FC}"/>
                  </a:ext>
                </a:extLst>
              </p:cNvPr>
              <p:cNvSpPr txBox="1"/>
              <p:nvPr/>
            </p:nvSpPr>
            <p:spPr>
              <a:xfrm>
                <a:off x="3580358" y="2997381"/>
                <a:ext cx="318662" cy="2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++</a:t>
                </a:r>
              </a:p>
            </p:txBody>
          </p:sp>
        </p:grpSp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CF39A5BC-877A-4C45-9029-C531DDC8B237}"/>
                </a:ext>
              </a:extLst>
            </p:cNvPr>
            <p:cNvGrpSpPr/>
            <p:nvPr/>
          </p:nvGrpSpPr>
          <p:grpSpPr>
            <a:xfrm>
              <a:off x="1993540" y="1999711"/>
              <a:ext cx="270791" cy="242374"/>
              <a:chOff x="2899772" y="2995379"/>
              <a:chExt cx="270791" cy="242374"/>
            </a:xfrm>
          </p:grpSpPr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EF2741D0-6C2D-42FA-9530-0C8E822C9523}"/>
                  </a:ext>
                </a:extLst>
              </p:cNvPr>
              <p:cNvSpPr/>
              <p:nvPr/>
            </p:nvSpPr>
            <p:spPr bwMode="auto">
              <a:xfrm>
                <a:off x="2919003" y="3019902"/>
                <a:ext cx="205740" cy="20574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73" name="TextBox 372">
                <a:extLst>
                  <a:ext uri="{FF2B5EF4-FFF2-40B4-BE49-F238E27FC236}">
                    <a16:creationId xmlns:a16="http://schemas.microsoft.com/office/drawing/2014/main" id="{8BC7654B-9343-452E-99DA-CC6E3762386D}"/>
                  </a:ext>
                </a:extLst>
              </p:cNvPr>
              <p:cNvSpPr txBox="1"/>
              <p:nvPr/>
            </p:nvSpPr>
            <p:spPr>
              <a:xfrm>
                <a:off x="2899772" y="2995379"/>
                <a:ext cx="270791" cy="2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+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B0E3FC2-C48C-4147-B7AE-7BD95EDDD315}"/>
              </a:ext>
            </a:extLst>
          </p:cNvPr>
          <p:cNvGrpSpPr/>
          <p:nvPr/>
        </p:nvGrpSpPr>
        <p:grpSpPr>
          <a:xfrm>
            <a:off x="488002" y="2944368"/>
            <a:ext cx="3702718" cy="456636"/>
            <a:chOff x="488002" y="1428110"/>
            <a:chExt cx="3702718" cy="456636"/>
          </a:xfrm>
        </p:grpSpPr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ED08CC6A-17A1-4FCF-83A7-05BFC75C49DE}"/>
                </a:ext>
              </a:extLst>
            </p:cNvPr>
            <p:cNvSpPr/>
            <p:nvPr/>
          </p:nvSpPr>
          <p:spPr>
            <a:xfrm>
              <a:off x="488002" y="1446158"/>
              <a:ext cx="3702718" cy="424114"/>
            </a:xfrm>
            <a:prstGeom prst="rect">
              <a:avLst/>
            </a:prstGeom>
            <a:solidFill>
              <a:srgbClr val="29A8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EDB97E93-25CC-414F-A0C7-EE92CFE1189B}"/>
                </a:ext>
              </a:extLst>
            </p:cNvPr>
            <p:cNvCxnSpPr/>
            <p:nvPr/>
          </p:nvCxnSpPr>
          <p:spPr>
            <a:xfrm>
              <a:off x="488002" y="1428110"/>
              <a:ext cx="3702718" cy="0"/>
            </a:xfrm>
            <a:prstGeom prst="line">
              <a:avLst/>
            </a:prstGeom>
            <a:noFill/>
            <a:ln w="47625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99CC971C-4BEB-41D6-85C4-A821D0E66C0B}"/>
                </a:ext>
              </a:extLst>
            </p:cNvPr>
            <p:cNvCxnSpPr/>
            <p:nvPr/>
          </p:nvCxnSpPr>
          <p:spPr>
            <a:xfrm>
              <a:off x="488002" y="1884746"/>
              <a:ext cx="3702718" cy="0"/>
            </a:xfrm>
            <a:prstGeom prst="line">
              <a:avLst/>
            </a:prstGeom>
            <a:noFill/>
            <a:ln w="47625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</p:cxn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FC3450EA-0963-45AB-B585-11BFAEC6E902}"/>
                </a:ext>
              </a:extLst>
            </p:cNvPr>
            <p:cNvGrpSpPr/>
            <p:nvPr/>
          </p:nvGrpSpPr>
          <p:grpSpPr>
            <a:xfrm>
              <a:off x="977625" y="1520440"/>
              <a:ext cx="228600" cy="248209"/>
              <a:chOff x="1458882" y="2994762"/>
              <a:chExt cx="228600" cy="248209"/>
            </a:xfrm>
          </p:grpSpPr>
          <p:sp>
            <p:nvSpPr>
              <p:cNvPr id="359" name="Rectangle 358">
                <a:extLst>
                  <a:ext uri="{FF2B5EF4-FFF2-40B4-BE49-F238E27FC236}">
                    <a16:creationId xmlns:a16="http://schemas.microsoft.com/office/drawing/2014/main" id="{00E0F5DF-F65F-4295-9780-6DFBA7902B00}"/>
                  </a:ext>
                </a:extLst>
              </p:cNvPr>
              <p:cNvSpPr/>
              <p:nvPr/>
            </p:nvSpPr>
            <p:spPr bwMode="auto">
              <a:xfrm>
                <a:off x="1498934" y="3063082"/>
                <a:ext cx="137160" cy="13716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858A64C1-05A3-40C5-9DD4-1AAEBEEA144E}"/>
                  </a:ext>
                </a:extLst>
              </p:cNvPr>
              <p:cNvSpPr txBox="1"/>
              <p:nvPr/>
            </p:nvSpPr>
            <p:spPr>
              <a:xfrm>
                <a:off x="1458882" y="2994762"/>
                <a:ext cx="228600" cy="248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13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</a:t>
                </a:r>
              </a:p>
            </p:txBody>
          </p:sp>
        </p:grpSp>
        <p:grpSp>
          <p:nvGrpSpPr>
            <p:cNvPr id="341" name="Group 340">
              <a:extLst>
                <a:ext uri="{FF2B5EF4-FFF2-40B4-BE49-F238E27FC236}">
                  <a16:creationId xmlns:a16="http://schemas.microsoft.com/office/drawing/2014/main" id="{74419FAB-704A-47E8-9586-43F88C73FF97}"/>
                </a:ext>
              </a:extLst>
            </p:cNvPr>
            <p:cNvGrpSpPr/>
            <p:nvPr/>
          </p:nvGrpSpPr>
          <p:grpSpPr>
            <a:xfrm>
              <a:off x="776078" y="1571328"/>
              <a:ext cx="327991" cy="248209"/>
              <a:chOff x="1012679" y="3085864"/>
              <a:chExt cx="327991" cy="248209"/>
            </a:xfrm>
          </p:grpSpPr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E1B10379-9079-47FE-9F79-B6FF662BD21D}"/>
                  </a:ext>
                </a:extLst>
              </p:cNvPr>
              <p:cNvSpPr/>
              <p:nvPr/>
            </p:nvSpPr>
            <p:spPr bwMode="auto">
              <a:xfrm>
                <a:off x="1056712" y="3133581"/>
                <a:ext cx="171450" cy="17145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58" name="TextBox 357">
                <a:extLst>
                  <a:ext uri="{FF2B5EF4-FFF2-40B4-BE49-F238E27FC236}">
                    <a16:creationId xmlns:a16="http://schemas.microsoft.com/office/drawing/2014/main" id="{821F26F6-D139-446D-9DEA-93A288B6245A}"/>
                  </a:ext>
                </a:extLst>
              </p:cNvPr>
              <p:cNvSpPr txBox="1"/>
              <p:nvPr/>
            </p:nvSpPr>
            <p:spPr>
              <a:xfrm>
                <a:off x="1012679" y="3085864"/>
                <a:ext cx="327991" cy="248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13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--</a:t>
                </a:r>
              </a:p>
            </p:txBody>
          </p:sp>
        </p:grp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F6B09F7F-1B9A-4A85-85D0-85993D8682CC}"/>
                </a:ext>
              </a:extLst>
            </p:cNvPr>
            <p:cNvGrpSpPr/>
            <p:nvPr/>
          </p:nvGrpSpPr>
          <p:grpSpPr>
            <a:xfrm>
              <a:off x="1196853" y="1561061"/>
              <a:ext cx="228600" cy="248209"/>
              <a:chOff x="1803849" y="3082905"/>
              <a:chExt cx="228600" cy="248209"/>
            </a:xfrm>
          </p:grpSpPr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2E1F004B-255D-4D2C-8729-7256018D5FC6}"/>
                  </a:ext>
                </a:extLst>
              </p:cNvPr>
              <p:cNvSpPr/>
              <p:nvPr/>
            </p:nvSpPr>
            <p:spPr bwMode="auto">
              <a:xfrm>
                <a:off x="1815273" y="3112566"/>
                <a:ext cx="205740" cy="20574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56" name="TextBox 355">
                <a:extLst>
                  <a:ext uri="{FF2B5EF4-FFF2-40B4-BE49-F238E27FC236}">
                    <a16:creationId xmlns:a16="http://schemas.microsoft.com/office/drawing/2014/main" id="{D45A6FD5-380E-4F4D-A617-7A7E9E7BFCC2}"/>
                  </a:ext>
                </a:extLst>
              </p:cNvPr>
              <p:cNvSpPr txBox="1"/>
              <p:nvPr/>
            </p:nvSpPr>
            <p:spPr>
              <a:xfrm>
                <a:off x="1803849" y="3082905"/>
                <a:ext cx="228600" cy="248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13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</a:t>
                </a:r>
              </a:p>
            </p:txBody>
          </p:sp>
        </p:grpSp>
        <p:grpSp>
          <p:nvGrpSpPr>
            <p:cNvPr id="343" name="Group 342">
              <a:extLst>
                <a:ext uri="{FF2B5EF4-FFF2-40B4-BE49-F238E27FC236}">
                  <a16:creationId xmlns:a16="http://schemas.microsoft.com/office/drawing/2014/main" id="{CA656B33-8826-4DB7-AE47-B45A8DE58F59}"/>
                </a:ext>
              </a:extLst>
            </p:cNvPr>
            <p:cNvGrpSpPr/>
            <p:nvPr/>
          </p:nvGrpSpPr>
          <p:grpSpPr>
            <a:xfrm>
              <a:off x="1322257" y="1488505"/>
              <a:ext cx="274320" cy="252273"/>
              <a:chOff x="2385098" y="3066964"/>
              <a:chExt cx="274320" cy="252273"/>
            </a:xfrm>
          </p:grpSpPr>
          <p:sp>
            <p:nvSpPr>
              <p:cNvPr id="353" name="Isosceles Triangle 352">
                <a:extLst>
                  <a:ext uri="{FF2B5EF4-FFF2-40B4-BE49-F238E27FC236}">
                    <a16:creationId xmlns:a16="http://schemas.microsoft.com/office/drawing/2014/main" id="{5906B455-226C-41A4-98C3-A19307BCDC7D}"/>
                  </a:ext>
                </a:extLst>
              </p:cNvPr>
              <p:cNvSpPr/>
              <p:nvPr/>
            </p:nvSpPr>
            <p:spPr bwMode="auto">
              <a:xfrm>
                <a:off x="2385098" y="3066964"/>
                <a:ext cx="274320" cy="205740"/>
              </a:xfrm>
              <a:prstGeom prst="triangle">
                <a:avLst/>
              </a:prstGeom>
              <a:solidFill>
                <a:srgbClr val="66006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54" name="TextBox 353">
                <a:extLst>
                  <a:ext uri="{FF2B5EF4-FFF2-40B4-BE49-F238E27FC236}">
                    <a16:creationId xmlns:a16="http://schemas.microsoft.com/office/drawing/2014/main" id="{A34A1912-146D-484B-BEC4-C8691515F5B6}"/>
                  </a:ext>
                </a:extLst>
              </p:cNvPr>
              <p:cNvSpPr txBox="1"/>
              <p:nvPr/>
            </p:nvSpPr>
            <p:spPr>
              <a:xfrm>
                <a:off x="2393537" y="3088405"/>
                <a:ext cx="22860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N</a:t>
                </a:r>
              </a:p>
            </p:txBody>
          </p:sp>
        </p:grpSp>
        <p:grpSp>
          <p:nvGrpSpPr>
            <p:cNvPr id="344" name="Group 343">
              <a:extLst>
                <a:ext uri="{FF2B5EF4-FFF2-40B4-BE49-F238E27FC236}">
                  <a16:creationId xmlns:a16="http://schemas.microsoft.com/office/drawing/2014/main" id="{AA1B24D7-F971-458A-86AE-2841760AB635}"/>
                </a:ext>
              </a:extLst>
            </p:cNvPr>
            <p:cNvGrpSpPr/>
            <p:nvPr/>
          </p:nvGrpSpPr>
          <p:grpSpPr>
            <a:xfrm>
              <a:off x="1736710" y="1559377"/>
              <a:ext cx="228600" cy="242374"/>
              <a:chOff x="3268254" y="3077987"/>
              <a:chExt cx="228600" cy="242374"/>
            </a:xfrm>
          </p:grpSpPr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33D2617A-8546-47E5-961E-FE2B754B8607}"/>
                  </a:ext>
                </a:extLst>
              </p:cNvPr>
              <p:cNvSpPr/>
              <p:nvPr/>
            </p:nvSpPr>
            <p:spPr bwMode="auto">
              <a:xfrm>
                <a:off x="3321800" y="3135072"/>
                <a:ext cx="137160" cy="13716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52" name="TextBox 351">
                <a:extLst>
                  <a:ext uri="{FF2B5EF4-FFF2-40B4-BE49-F238E27FC236}">
                    <a16:creationId xmlns:a16="http://schemas.microsoft.com/office/drawing/2014/main" id="{F48F3B23-21F4-4791-B0DD-D20E17644DF3}"/>
                  </a:ext>
                </a:extLst>
              </p:cNvPr>
              <p:cNvSpPr txBox="1"/>
              <p:nvPr/>
            </p:nvSpPr>
            <p:spPr>
              <a:xfrm>
                <a:off x="3268254" y="3077987"/>
                <a:ext cx="228600" cy="2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+</a:t>
                </a:r>
              </a:p>
            </p:txBody>
          </p:sp>
        </p:grpSp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20F5316C-D1DB-46FE-8229-414BC4AF5769}"/>
                </a:ext>
              </a:extLst>
            </p:cNvPr>
            <p:cNvGrpSpPr/>
            <p:nvPr/>
          </p:nvGrpSpPr>
          <p:grpSpPr>
            <a:xfrm>
              <a:off x="1910481" y="1535710"/>
              <a:ext cx="318662" cy="242374"/>
              <a:chOff x="3580358" y="2997381"/>
              <a:chExt cx="318662" cy="242374"/>
            </a:xfrm>
          </p:grpSpPr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B758EF64-FF96-4B09-8456-CE1AAFF050B2}"/>
                  </a:ext>
                </a:extLst>
              </p:cNvPr>
              <p:cNvSpPr/>
              <p:nvPr/>
            </p:nvSpPr>
            <p:spPr bwMode="auto">
              <a:xfrm>
                <a:off x="3646741" y="3041590"/>
                <a:ext cx="171450" cy="17145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817F5D04-A934-45E3-A40C-B5FC7021AE0D}"/>
                  </a:ext>
                </a:extLst>
              </p:cNvPr>
              <p:cNvSpPr txBox="1"/>
              <p:nvPr/>
            </p:nvSpPr>
            <p:spPr>
              <a:xfrm>
                <a:off x="3580358" y="2997381"/>
                <a:ext cx="318662" cy="2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++</a:t>
                </a:r>
              </a:p>
            </p:txBody>
          </p:sp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5E92F483-ADA3-4FAC-AE7C-5785793A8468}"/>
                </a:ext>
              </a:extLst>
            </p:cNvPr>
            <p:cNvGrpSpPr/>
            <p:nvPr/>
          </p:nvGrpSpPr>
          <p:grpSpPr>
            <a:xfrm>
              <a:off x="1550622" y="1495692"/>
              <a:ext cx="270791" cy="242374"/>
              <a:chOff x="2899772" y="2995379"/>
              <a:chExt cx="270791" cy="242374"/>
            </a:xfrm>
          </p:grpSpPr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A81EE035-4538-4741-BFC8-E1EB950143C3}"/>
                  </a:ext>
                </a:extLst>
              </p:cNvPr>
              <p:cNvSpPr/>
              <p:nvPr/>
            </p:nvSpPr>
            <p:spPr bwMode="auto">
              <a:xfrm>
                <a:off x="2919003" y="3019902"/>
                <a:ext cx="205740" cy="20574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48" name="TextBox 347">
                <a:extLst>
                  <a:ext uri="{FF2B5EF4-FFF2-40B4-BE49-F238E27FC236}">
                    <a16:creationId xmlns:a16="http://schemas.microsoft.com/office/drawing/2014/main" id="{E9D52DCC-513F-48AC-A1F1-009ACD26D1D9}"/>
                  </a:ext>
                </a:extLst>
              </p:cNvPr>
              <p:cNvSpPr txBox="1"/>
              <p:nvPr/>
            </p:nvSpPr>
            <p:spPr>
              <a:xfrm>
                <a:off x="2899772" y="2995379"/>
                <a:ext cx="270791" cy="2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+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FA0B653-D9B8-4581-9F0A-7A5635A7069F}"/>
              </a:ext>
            </a:extLst>
          </p:cNvPr>
          <p:cNvGrpSpPr/>
          <p:nvPr/>
        </p:nvGrpSpPr>
        <p:grpSpPr>
          <a:xfrm>
            <a:off x="488002" y="2944368"/>
            <a:ext cx="3702718" cy="458586"/>
            <a:chOff x="488002" y="923978"/>
            <a:chExt cx="3702718" cy="458586"/>
          </a:xfrm>
        </p:grpSpPr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B37156A8-8240-4147-8500-7BB3692DAECF}"/>
                </a:ext>
              </a:extLst>
            </p:cNvPr>
            <p:cNvSpPr/>
            <p:nvPr/>
          </p:nvSpPr>
          <p:spPr>
            <a:xfrm>
              <a:off x="488002" y="942026"/>
              <a:ext cx="3702718" cy="424114"/>
            </a:xfrm>
            <a:prstGeom prst="rect">
              <a:avLst/>
            </a:prstGeom>
            <a:solidFill>
              <a:srgbClr val="29A8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B8F24E37-B654-4F5F-BE04-040C3CCE9AE5}"/>
                </a:ext>
              </a:extLst>
            </p:cNvPr>
            <p:cNvCxnSpPr/>
            <p:nvPr/>
          </p:nvCxnSpPr>
          <p:spPr>
            <a:xfrm>
              <a:off x="488002" y="923978"/>
              <a:ext cx="3702718" cy="0"/>
            </a:xfrm>
            <a:prstGeom prst="line">
              <a:avLst/>
            </a:prstGeom>
            <a:noFill/>
            <a:ln w="47625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6D116C38-83B6-4580-96A0-4FE14710AE47}"/>
                </a:ext>
              </a:extLst>
            </p:cNvPr>
            <p:cNvCxnSpPr/>
            <p:nvPr/>
          </p:nvCxnSpPr>
          <p:spPr>
            <a:xfrm>
              <a:off x="488002" y="1380614"/>
              <a:ext cx="3702718" cy="0"/>
            </a:xfrm>
            <a:prstGeom prst="line">
              <a:avLst/>
            </a:prstGeom>
            <a:noFill/>
            <a:ln w="47625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</p:cxnSp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B6ABA6F6-F234-439A-8087-BECA131125FC}"/>
                </a:ext>
              </a:extLst>
            </p:cNvPr>
            <p:cNvGrpSpPr/>
            <p:nvPr/>
          </p:nvGrpSpPr>
          <p:grpSpPr>
            <a:xfrm>
              <a:off x="849494" y="1134355"/>
              <a:ext cx="228600" cy="248209"/>
              <a:chOff x="1458882" y="2994762"/>
              <a:chExt cx="228600" cy="248209"/>
            </a:xfrm>
          </p:grpSpPr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2A31ECDE-6990-41D3-B265-7C0A58A0347E}"/>
                  </a:ext>
                </a:extLst>
              </p:cNvPr>
              <p:cNvSpPr/>
              <p:nvPr/>
            </p:nvSpPr>
            <p:spPr bwMode="auto">
              <a:xfrm>
                <a:off x="1498934" y="3063082"/>
                <a:ext cx="137160" cy="13716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35" name="TextBox 334">
                <a:extLst>
                  <a:ext uri="{FF2B5EF4-FFF2-40B4-BE49-F238E27FC236}">
                    <a16:creationId xmlns:a16="http://schemas.microsoft.com/office/drawing/2014/main" id="{C145399A-6BE3-49F8-8302-23A981643499}"/>
                  </a:ext>
                </a:extLst>
              </p:cNvPr>
              <p:cNvSpPr txBox="1"/>
              <p:nvPr/>
            </p:nvSpPr>
            <p:spPr>
              <a:xfrm>
                <a:off x="1458882" y="2994762"/>
                <a:ext cx="228600" cy="248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13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</a:t>
                </a:r>
              </a:p>
            </p:txBody>
          </p:sp>
        </p:grpSp>
        <p:grpSp>
          <p:nvGrpSpPr>
            <p:cNvPr id="316" name="Group 315">
              <a:extLst>
                <a:ext uri="{FF2B5EF4-FFF2-40B4-BE49-F238E27FC236}">
                  <a16:creationId xmlns:a16="http://schemas.microsoft.com/office/drawing/2014/main" id="{47EE93C9-0917-4F18-B34D-115DA97BC92D}"/>
                </a:ext>
              </a:extLst>
            </p:cNvPr>
            <p:cNvGrpSpPr/>
            <p:nvPr/>
          </p:nvGrpSpPr>
          <p:grpSpPr>
            <a:xfrm>
              <a:off x="685046" y="952972"/>
              <a:ext cx="327991" cy="248209"/>
              <a:chOff x="1012679" y="3085864"/>
              <a:chExt cx="327991" cy="248209"/>
            </a:xfrm>
          </p:grpSpPr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EA29817B-1FF9-42D8-8531-B84572CDC98D}"/>
                  </a:ext>
                </a:extLst>
              </p:cNvPr>
              <p:cNvSpPr/>
              <p:nvPr/>
            </p:nvSpPr>
            <p:spPr bwMode="auto">
              <a:xfrm>
                <a:off x="1056712" y="3133581"/>
                <a:ext cx="171450" cy="17145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33" name="TextBox 332">
                <a:extLst>
                  <a:ext uri="{FF2B5EF4-FFF2-40B4-BE49-F238E27FC236}">
                    <a16:creationId xmlns:a16="http://schemas.microsoft.com/office/drawing/2014/main" id="{89ECDB91-C039-4794-90E5-E77BA2BC7701}"/>
                  </a:ext>
                </a:extLst>
              </p:cNvPr>
              <p:cNvSpPr txBox="1"/>
              <p:nvPr/>
            </p:nvSpPr>
            <p:spPr>
              <a:xfrm>
                <a:off x="1012679" y="3085864"/>
                <a:ext cx="327991" cy="248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13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--</a:t>
                </a:r>
              </a:p>
            </p:txBody>
          </p:sp>
        </p:grpSp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96DA173B-D5B1-495C-B403-B60F3D5B1769}"/>
                </a:ext>
              </a:extLst>
            </p:cNvPr>
            <p:cNvGrpSpPr/>
            <p:nvPr/>
          </p:nvGrpSpPr>
          <p:grpSpPr>
            <a:xfrm>
              <a:off x="899597" y="966999"/>
              <a:ext cx="228600" cy="248209"/>
              <a:chOff x="1803849" y="3082905"/>
              <a:chExt cx="228600" cy="248209"/>
            </a:xfrm>
          </p:grpSpPr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2C802C22-D761-4753-B115-97B06A49CE2E}"/>
                  </a:ext>
                </a:extLst>
              </p:cNvPr>
              <p:cNvSpPr/>
              <p:nvPr/>
            </p:nvSpPr>
            <p:spPr bwMode="auto">
              <a:xfrm>
                <a:off x="1815273" y="3112566"/>
                <a:ext cx="205740" cy="20574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31" name="TextBox 330">
                <a:extLst>
                  <a:ext uri="{FF2B5EF4-FFF2-40B4-BE49-F238E27FC236}">
                    <a16:creationId xmlns:a16="http://schemas.microsoft.com/office/drawing/2014/main" id="{53130E2D-AF78-4051-B30F-81DD1677F880}"/>
                  </a:ext>
                </a:extLst>
              </p:cNvPr>
              <p:cNvSpPr txBox="1"/>
              <p:nvPr/>
            </p:nvSpPr>
            <p:spPr>
              <a:xfrm>
                <a:off x="1803849" y="3082905"/>
                <a:ext cx="228600" cy="248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13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</a:t>
                </a:r>
              </a:p>
            </p:txBody>
          </p:sp>
        </p:grpSp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id="{A9576BE4-23CB-4F2C-84D4-A97373AD89A6}"/>
                </a:ext>
              </a:extLst>
            </p:cNvPr>
            <p:cNvGrpSpPr/>
            <p:nvPr/>
          </p:nvGrpSpPr>
          <p:grpSpPr>
            <a:xfrm>
              <a:off x="1047482" y="1103360"/>
              <a:ext cx="274320" cy="252273"/>
              <a:chOff x="2385098" y="3066964"/>
              <a:chExt cx="274320" cy="252273"/>
            </a:xfrm>
          </p:grpSpPr>
          <p:sp>
            <p:nvSpPr>
              <p:cNvPr id="328" name="Isosceles Triangle 327">
                <a:extLst>
                  <a:ext uri="{FF2B5EF4-FFF2-40B4-BE49-F238E27FC236}">
                    <a16:creationId xmlns:a16="http://schemas.microsoft.com/office/drawing/2014/main" id="{8A606424-FF46-4CBA-9E5C-91DF8A90FB71}"/>
                  </a:ext>
                </a:extLst>
              </p:cNvPr>
              <p:cNvSpPr/>
              <p:nvPr/>
            </p:nvSpPr>
            <p:spPr bwMode="auto">
              <a:xfrm>
                <a:off x="2385098" y="3066964"/>
                <a:ext cx="274320" cy="205740"/>
              </a:xfrm>
              <a:prstGeom prst="triangle">
                <a:avLst/>
              </a:prstGeom>
              <a:solidFill>
                <a:srgbClr val="66006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139E3175-0910-4809-9EDE-54EC29E114C1}"/>
                  </a:ext>
                </a:extLst>
              </p:cNvPr>
              <p:cNvSpPr txBox="1"/>
              <p:nvPr/>
            </p:nvSpPr>
            <p:spPr>
              <a:xfrm>
                <a:off x="2393537" y="3088405"/>
                <a:ext cx="22860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N</a:t>
                </a:r>
              </a:p>
            </p:txBody>
          </p:sp>
        </p:grpSp>
        <p:grpSp>
          <p:nvGrpSpPr>
            <p:cNvPr id="319" name="Group 318">
              <a:extLst>
                <a:ext uri="{FF2B5EF4-FFF2-40B4-BE49-F238E27FC236}">
                  <a16:creationId xmlns:a16="http://schemas.microsoft.com/office/drawing/2014/main" id="{69A02267-E2FE-4243-80BF-78E99A617EC1}"/>
                </a:ext>
              </a:extLst>
            </p:cNvPr>
            <p:cNvGrpSpPr/>
            <p:nvPr/>
          </p:nvGrpSpPr>
          <p:grpSpPr>
            <a:xfrm>
              <a:off x="1302485" y="1133524"/>
              <a:ext cx="228600" cy="242374"/>
              <a:chOff x="3268254" y="3077987"/>
              <a:chExt cx="228600" cy="242374"/>
            </a:xfrm>
          </p:grpSpPr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61E4E5A7-D1C1-44C1-B333-479BBDE38E31}"/>
                  </a:ext>
                </a:extLst>
              </p:cNvPr>
              <p:cNvSpPr/>
              <p:nvPr/>
            </p:nvSpPr>
            <p:spPr bwMode="auto">
              <a:xfrm>
                <a:off x="3321800" y="3135072"/>
                <a:ext cx="137160" cy="13716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27" name="TextBox 326">
                <a:extLst>
                  <a:ext uri="{FF2B5EF4-FFF2-40B4-BE49-F238E27FC236}">
                    <a16:creationId xmlns:a16="http://schemas.microsoft.com/office/drawing/2014/main" id="{006AC164-45E3-41EC-84AB-EB41CA385114}"/>
                  </a:ext>
                </a:extLst>
              </p:cNvPr>
              <p:cNvSpPr txBox="1"/>
              <p:nvPr/>
            </p:nvSpPr>
            <p:spPr>
              <a:xfrm>
                <a:off x="3268254" y="3077987"/>
                <a:ext cx="228600" cy="2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+</a:t>
                </a:r>
              </a:p>
            </p:txBody>
          </p:sp>
        </p:grpSp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0F5B587B-DF4D-421C-B435-C40D51883A99}"/>
                </a:ext>
              </a:extLst>
            </p:cNvPr>
            <p:cNvGrpSpPr/>
            <p:nvPr/>
          </p:nvGrpSpPr>
          <p:grpSpPr>
            <a:xfrm>
              <a:off x="1207947" y="927170"/>
              <a:ext cx="318662" cy="242374"/>
              <a:chOff x="3580358" y="2997381"/>
              <a:chExt cx="318662" cy="242374"/>
            </a:xfrm>
          </p:grpSpPr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09E0666C-2B42-41FA-9423-CE95931935F0}"/>
                  </a:ext>
                </a:extLst>
              </p:cNvPr>
              <p:cNvSpPr/>
              <p:nvPr/>
            </p:nvSpPr>
            <p:spPr bwMode="auto">
              <a:xfrm>
                <a:off x="3646741" y="3041590"/>
                <a:ext cx="171450" cy="17145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108564B8-6AD0-4EAD-A3A9-C1A6A92E0A7C}"/>
                  </a:ext>
                </a:extLst>
              </p:cNvPr>
              <p:cNvSpPr txBox="1"/>
              <p:nvPr/>
            </p:nvSpPr>
            <p:spPr>
              <a:xfrm>
                <a:off x="3580358" y="2997381"/>
                <a:ext cx="318662" cy="2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++</a:t>
                </a:r>
              </a:p>
            </p:txBody>
          </p:sp>
        </p:grpSp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10F3A530-9BE1-4167-9A98-7911A673E813}"/>
                </a:ext>
              </a:extLst>
            </p:cNvPr>
            <p:cNvGrpSpPr/>
            <p:nvPr/>
          </p:nvGrpSpPr>
          <p:grpSpPr>
            <a:xfrm>
              <a:off x="1110510" y="1004594"/>
              <a:ext cx="270791" cy="242374"/>
              <a:chOff x="2899772" y="2995379"/>
              <a:chExt cx="270791" cy="242374"/>
            </a:xfrm>
          </p:grpSpPr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356BDC47-ED1B-4C9F-B88F-D113AF12517E}"/>
                  </a:ext>
                </a:extLst>
              </p:cNvPr>
              <p:cNvSpPr/>
              <p:nvPr/>
            </p:nvSpPr>
            <p:spPr bwMode="auto">
              <a:xfrm>
                <a:off x="2919003" y="3019902"/>
                <a:ext cx="205740" cy="20574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23" name="TextBox 322">
                <a:extLst>
                  <a:ext uri="{FF2B5EF4-FFF2-40B4-BE49-F238E27FC236}">
                    <a16:creationId xmlns:a16="http://schemas.microsoft.com/office/drawing/2014/main" id="{F5DE69FA-46BF-4F0C-A3CA-A71D6C8C7ED9}"/>
                  </a:ext>
                </a:extLst>
              </p:cNvPr>
              <p:cNvSpPr txBox="1"/>
              <p:nvPr/>
            </p:nvSpPr>
            <p:spPr>
              <a:xfrm>
                <a:off x="2899772" y="2995379"/>
                <a:ext cx="270791" cy="2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+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8492A0-0BB0-46D1-A88D-47254B82A489}"/>
              </a:ext>
            </a:extLst>
          </p:cNvPr>
          <p:cNvGrpSpPr/>
          <p:nvPr/>
        </p:nvGrpSpPr>
        <p:grpSpPr>
          <a:xfrm>
            <a:off x="487188" y="2944368"/>
            <a:ext cx="3702718" cy="456636"/>
            <a:chOff x="482425" y="198608"/>
            <a:chExt cx="3702718" cy="456636"/>
          </a:xfrm>
        </p:grpSpPr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98A11B62-14CC-472D-BA5D-817015F5424E}"/>
                </a:ext>
              </a:extLst>
            </p:cNvPr>
            <p:cNvSpPr/>
            <p:nvPr/>
          </p:nvSpPr>
          <p:spPr>
            <a:xfrm>
              <a:off x="482425" y="216656"/>
              <a:ext cx="3702718" cy="424114"/>
            </a:xfrm>
            <a:prstGeom prst="rect">
              <a:avLst/>
            </a:prstGeom>
            <a:solidFill>
              <a:srgbClr val="29A8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DFA965FF-6706-4B6E-8A71-4DD5C742E115}"/>
                </a:ext>
              </a:extLst>
            </p:cNvPr>
            <p:cNvCxnSpPr/>
            <p:nvPr/>
          </p:nvCxnSpPr>
          <p:spPr>
            <a:xfrm>
              <a:off x="482425" y="198608"/>
              <a:ext cx="3702718" cy="0"/>
            </a:xfrm>
            <a:prstGeom prst="line">
              <a:avLst/>
            </a:prstGeom>
            <a:noFill/>
            <a:ln w="47625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47CC8DCE-4FD5-465D-AAF4-E80D220A134F}"/>
                </a:ext>
              </a:extLst>
            </p:cNvPr>
            <p:cNvCxnSpPr/>
            <p:nvPr/>
          </p:nvCxnSpPr>
          <p:spPr>
            <a:xfrm>
              <a:off x="482425" y="655244"/>
              <a:ext cx="3702718" cy="0"/>
            </a:xfrm>
            <a:prstGeom prst="line">
              <a:avLst/>
            </a:prstGeom>
            <a:noFill/>
            <a:ln w="47625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</p:cxn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09731FBF-7CFB-473E-A34D-D1A7E04D3D06}"/>
                </a:ext>
              </a:extLst>
            </p:cNvPr>
            <p:cNvGrpSpPr/>
            <p:nvPr/>
          </p:nvGrpSpPr>
          <p:grpSpPr>
            <a:xfrm>
              <a:off x="514096" y="405963"/>
              <a:ext cx="228600" cy="248209"/>
              <a:chOff x="1458882" y="2994762"/>
              <a:chExt cx="228600" cy="248209"/>
            </a:xfrm>
          </p:grpSpPr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3066422D-C301-4F37-B8C4-AE1550B29DD8}"/>
                  </a:ext>
                </a:extLst>
              </p:cNvPr>
              <p:cNvSpPr/>
              <p:nvPr/>
            </p:nvSpPr>
            <p:spPr bwMode="auto">
              <a:xfrm>
                <a:off x="1498934" y="3063082"/>
                <a:ext cx="137160" cy="13716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10" name="TextBox 309">
                <a:extLst>
                  <a:ext uri="{FF2B5EF4-FFF2-40B4-BE49-F238E27FC236}">
                    <a16:creationId xmlns:a16="http://schemas.microsoft.com/office/drawing/2014/main" id="{D2506252-A017-43AA-B57F-4A66C8D8C0E0}"/>
                  </a:ext>
                </a:extLst>
              </p:cNvPr>
              <p:cNvSpPr txBox="1"/>
              <p:nvPr/>
            </p:nvSpPr>
            <p:spPr>
              <a:xfrm>
                <a:off x="1458882" y="2994762"/>
                <a:ext cx="228600" cy="248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13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</a:t>
                </a:r>
              </a:p>
            </p:txBody>
          </p:sp>
        </p:grp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08BDF76F-11EF-42A7-92D3-0DCC4CFA4196}"/>
                </a:ext>
              </a:extLst>
            </p:cNvPr>
            <p:cNvGrpSpPr/>
            <p:nvPr/>
          </p:nvGrpSpPr>
          <p:grpSpPr>
            <a:xfrm>
              <a:off x="510364" y="202541"/>
              <a:ext cx="327991" cy="248209"/>
              <a:chOff x="1007815" y="3085864"/>
              <a:chExt cx="327991" cy="248209"/>
            </a:xfrm>
          </p:grpSpPr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8B0ED003-5692-4578-A6C2-613C41C6297A}"/>
                  </a:ext>
                </a:extLst>
              </p:cNvPr>
              <p:cNvSpPr/>
              <p:nvPr/>
            </p:nvSpPr>
            <p:spPr bwMode="auto">
              <a:xfrm>
                <a:off x="1056712" y="3133581"/>
                <a:ext cx="171450" cy="17145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E5AB8560-B01F-4AB8-B81A-4FD391A5D90D}"/>
                  </a:ext>
                </a:extLst>
              </p:cNvPr>
              <p:cNvSpPr txBox="1"/>
              <p:nvPr/>
            </p:nvSpPr>
            <p:spPr>
              <a:xfrm>
                <a:off x="1007815" y="3085864"/>
                <a:ext cx="327991" cy="248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13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--</a:t>
                </a:r>
              </a:p>
            </p:txBody>
          </p:sp>
        </p:grp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9CD99DDA-D501-4C6C-8B4C-D710918E2DFF}"/>
                </a:ext>
              </a:extLst>
            </p:cNvPr>
            <p:cNvGrpSpPr/>
            <p:nvPr/>
          </p:nvGrpSpPr>
          <p:grpSpPr>
            <a:xfrm>
              <a:off x="757172" y="242798"/>
              <a:ext cx="228600" cy="248209"/>
              <a:chOff x="1803849" y="3082905"/>
              <a:chExt cx="228600" cy="248209"/>
            </a:xfrm>
          </p:grpSpPr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D066B7D2-F670-463F-81DA-68C1EAEF0C81}"/>
                  </a:ext>
                </a:extLst>
              </p:cNvPr>
              <p:cNvSpPr/>
              <p:nvPr/>
            </p:nvSpPr>
            <p:spPr bwMode="auto">
              <a:xfrm>
                <a:off x="1815273" y="3112566"/>
                <a:ext cx="205740" cy="20574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06" name="TextBox 305">
                <a:extLst>
                  <a:ext uri="{FF2B5EF4-FFF2-40B4-BE49-F238E27FC236}">
                    <a16:creationId xmlns:a16="http://schemas.microsoft.com/office/drawing/2014/main" id="{F319690A-29AD-4C10-B1AA-8D6BD09B57E1}"/>
                  </a:ext>
                </a:extLst>
              </p:cNvPr>
              <p:cNvSpPr txBox="1"/>
              <p:nvPr/>
            </p:nvSpPr>
            <p:spPr>
              <a:xfrm>
                <a:off x="1803849" y="3082905"/>
                <a:ext cx="228600" cy="248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13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</a:t>
                </a:r>
              </a:p>
            </p:txBody>
          </p:sp>
        </p:grpSp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063C0684-DA32-4C64-BD75-AD00C56A9448}"/>
                </a:ext>
              </a:extLst>
            </p:cNvPr>
            <p:cNvGrpSpPr/>
            <p:nvPr/>
          </p:nvGrpSpPr>
          <p:grpSpPr>
            <a:xfrm>
              <a:off x="673391" y="384894"/>
              <a:ext cx="274320" cy="252273"/>
              <a:chOff x="2385098" y="3066964"/>
              <a:chExt cx="274320" cy="252273"/>
            </a:xfrm>
          </p:grpSpPr>
          <p:sp>
            <p:nvSpPr>
              <p:cNvPr id="303" name="Isosceles Triangle 302">
                <a:extLst>
                  <a:ext uri="{FF2B5EF4-FFF2-40B4-BE49-F238E27FC236}">
                    <a16:creationId xmlns:a16="http://schemas.microsoft.com/office/drawing/2014/main" id="{6B2A44D0-830F-4EA3-BA87-4FDB59ACA870}"/>
                  </a:ext>
                </a:extLst>
              </p:cNvPr>
              <p:cNvSpPr/>
              <p:nvPr/>
            </p:nvSpPr>
            <p:spPr bwMode="auto">
              <a:xfrm>
                <a:off x="2385098" y="3066964"/>
                <a:ext cx="274320" cy="205740"/>
              </a:xfrm>
              <a:prstGeom prst="triangle">
                <a:avLst/>
              </a:prstGeom>
              <a:solidFill>
                <a:srgbClr val="66006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04" name="TextBox 303">
                <a:extLst>
                  <a:ext uri="{FF2B5EF4-FFF2-40B4-BE49-F238E27FC236}">
                    <a16:creationId xmlns:a16="http://schemas.microsoft.com/office/drawing/2014/main" id="{BEEA112E-4544-4C64-B2D1-ADC422AE4205}"/>
                  </a:ext>
                </a:extLst>
              </p:cNvPr>
              <p:cNvSpPr txBox="1"/>
              <p:nvPr/>
            </p:nvSpPr>
            <p:spPr>
              <a:xfrm>
                <a:off x="2393537" y="3088405"/>
                <a:ext cx="22860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N</a:t>
                </a:r>
              </a:p>
            </p:txBody>
          </p:sp>
        </p:grp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FC2BE01D-EA90-48AB-B943-7CB8471E4603}"/>
                </a:ext>
              </a:extLst>
            </p:cNvPr>
            <p:cNvGrpSpPr/>
            <p:nvPr/>
          </p:nvGrpSpPr>
          <p:grpSpPr>
            <a:xfrm>
              <a:off x="553429" y="321613"/>
              <a:ext cx="228600" cy="242374"/>
              <a:chOff x="3268254" y="3077987"/>
              <a:chExt cx="228600" cy="242374"/>
            </a:xfrm>
          </p:grpSpPr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8A47FFF0-ADE7-4C5E-8384-A087CB35B03E}"/>
                  </a:ext>
                </a:extLst>
              </p:cNvPr>
              <p:cNvSpPr/>
              <p:nvPr/>
            </p:nvSpPr>
            <p:spPr bwMode="auto">
              <a:xfrm>
                <a:off x="3321800" y="3135072"/>
                <a:ext cx="137160" cy="13716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02" name="TextBox 301">
                <a:extLst>
                  <a:ext uri="{FF2B5EF4-FFF2-40B4-BE49-F238E27FC236}">
                    <a16:creationId xmlns:a16="http://schemas.microsoft.com/office/drawing/2014/main" id="{23D225C9-AB20-4461-A8EB-B2E8446D88CD}"/>
                  </a:ext>
                </a:extLst>
              </p:cNvPr>
              <p:cNvSpPr txBox="1"/>
              <p:nvPr/>
            </p:nvSpPr>
            <p:spPr>
              <a:xfrm>
                <a:off x="3268254" y="3077987"/>
                <a:ext cx="228600" cy="2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+</a:t>
                </a:r>
              </a:p>
            </p:txBody>
          </p:sp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CB0E32C3-39FC-458F-B767-2180D55D2D69}"/>
                </a:ext>
              </a:extLst>
            </p:cNvPr>
            <p:cNvGrpSpPr/>
            <p:nvPr/>
          </p:nvGrpSpPr>
          <p:grpSpPr>
            <a:xfrm>
              <a:off x="749379" y="355361"/>
              <a:ext cx="318662" cy="242374"/>
              <a:chOff x="3580358" y="2997381"/>
              <a:chExt cx="318662" cy="242374"/>
            </a:xfrm>
          </p:grpSpPr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6B68558D-A87F-465D-A2F8-CF20298C8DE7}"/>
                  </a:ext>
                </a:extLst>
              </p:cNvPr>
              <p:cNvSpPr/>
              <p:nvPr/>
            </p:nvSpPr>
            <p:spPr bwMode="auto">
              <a:xfrm>
                <a:off x="3646741" y="3041590"/>
                <a:ext cx="171450" cy="17145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DF3D4C93-CB4C-4BCD-BC25-EC6A1AC68204}"/>
                  </a:ext>
                </a:extLst>
              </p:cNvPr>
              <p:cNvSpPr txBox="1"/>
              <p:nvPr/>
            </p:nvSpPr>
            <p:spPr>
              <a:xfrm>
                <a:off x="3580358" y="2997381"/>
                <a:ext cx="318662" cy="2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++</a:t>
                </a:r>
              </a:p>
            </p:txBody>
          </p:sp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5E894E50-BD20-49B6-94E2-7ABB7ABC4DE8}"/>
                </a:ext>
              </a:extLst>
            </p:cNvPr>
            <p:cNvGrpSpPr/>
            <p:nvPr/>
          </p:nvGrpSpPr>
          <p:grpSpPr>
            <a:xfrm>
              <a:off x="642784" y="237478"/>
              <a:ext cx="270791" cy="242374"/>
              <a:chOff x="2899772" y="2995379"/>
              <a:chExt cx="270791" cy="242374"/>
            </a:xfrm>
          </p:grpSpPr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C38FDE7C-65B9-420E-9EC2-B85227D916C2}"/>
                  </a:ext>
                </a:extLst>
              </p:cNvPr>
              <p:cNvSpPr/>
              <p:nvPr/>
            </p:nvSpPr>
            <p:spPr bwMode="auto">
              <a:xfrm>
                <a:off x="2919003" y="3019902"/>
                <a:ext cx="205740" cy="20574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98" name="TextBox 297">
                <a:extLst>
                  <a:ext uri="{FF2B5EF4-FFF2-40B4-BE49-F238E27FC236}">
                    <a16:creationId xmlns:a16="http://schemas.microsoft.com/office/drawing/2014/main" id="{E9BC03B0-084E-41D4-B282-F61D1DE62AB4}"/>
                  </a:ext>
                </a:extLst>
              </p:cNvPr>
              <p:cNvSpPr txBox="1"/>
              <p:nvPr/>
            </p:nvSpPr>
            <p:spPr>
              <a:xfrm>
                <a:off x="2899772" y="2995379"/>
                <a:ext cx="270791" cy="2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+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345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8104"/>
    </mc:Choice>
    <mc:Fallback xmlns="">
      <p:transition advTm="48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17"/>
        <p14:stopEvt time="47595" objId="11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25C0CB-854E-CC49-A097-575C871E23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0732" y="2024104"/>
            <a:ext cx="8454602" cy="2737334"/>
          </a:xfrm>
        </p:spPr>
        <p:txBody>
          <a:bodyPr/>
          <a:lstStyle/>
          <a:p>
            <a:r>
              <a:rPr lang="en-US" sz="1800" b="1" dirty="0"/>
              <a:t>Challenges: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huge variety in composition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chain length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straight vs. branched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saturated vs. unsaturated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low solubility in water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negative ion mode mass spectrometry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corona discharge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detection sensitivity</a:t>
            </a:r>
          </a:p>
          <a:p>
            <a:pPr marL="697230" lvl="1" indent="-285750"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Analysis of fatty acids (C</a:t>
            </a:r>
            <a:r>
              <a:rPr lang="en-US" baseline="-25000" dirty="0"/>
              <a:t>4</a:t>
            </a:r>
            <a:r>
              <a:rPr lang="en-US" dirty="0"/>
              <a:t> - C</a:t>
            </a:r>
            <a:r>
              <a:rPr lang="en-US" baseline="-25000" dirty="0"/>
              <a:t>22</a:t>
            </a:r>
            <a:r>
              <a:rPr lang="en-US" dirty="0"/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1D65D7-9D1D-48C8-B95B-B247BFA290F9}"/>
              </a:ext>
            </a:extLst>
          </p:cNvPr>
          <p:cNvGrpSpPr/>
          <p:nvPr/>
        </p:nvGrpSpPr>
        <p:grpSpPr>
          <a:xfrm>
            <a:off x="468085" y="911462"/>
            <a:ext cx="6046101" cy="877481"/>
            <a:chOff x="468085" y="911462"/>
            <a:chExt cx="6046101" cy="877481"/>
          </a:xfrm>
        </p:grpSpPr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10D98A8D-45FB-4549-84A7-A34993484A9F}"/>
                </a:ext>
              </a:extLst>
            </p:cNvPr>
            <p:cNvGrpSpPr/>
            <p:nvPr/>
          </p:nvGrpSpPr>
          <p:grpSpPr>
            <a:xfrm>
              <a:off x="1987713" y="911462"/>
              <a:ext cx="4526473" cy="877481"/>
              <a:chOff x="658206" y="2707460"/>
              <a:chExt cx="6035295" cy="1169975"/>
            </a:xfrm>
          </p:grpSpPr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8CD62F58-E360-4899-9D81-7D759357E196}"/>
                  </a:ext>
                </a:extLst>
              </p:cNvPr>
              <p:cNvGrpSpPr/>
              <p:nvPr/>
            </p:nvGrpSpPr>
            <p:grpSpPr>
              <a:xfrm>
                <a:off x="2018759" y="2707460"/>
                <a:ext cx="4674742" cy="1169975"/>
                <a:chOff x="7524399" y="2301579"/>
                <a:chExt cx="4674742" cy="1169975"/>
              </a:xfrm>
            </p:grpSpPr>
            <p:cxnSp>
              <p:nvCxnSpPr>
                <p:cNvPr id="273" name="Straight Connector 272">
                  <a:extLst>
                    <a:ext uri="{FF2B5EF4-FFF2-40B4-BE49-F238E27FC236}">
                      <a16:creationId xmlns:a16="http://schemas.microsoft.com/office/drawing/2014/main" id="{E5218D40-6071-4C1C-8FE5-F6CD0A139DDD}"/>
                    </a:ext>
                  </a:extLst>
                </p:cNvPr>
                <p:cNvCxnSpPr/>
                <p:nvPr/>
              </p:nvCxnSpPr>
              <p:spPr>
                <a:xfrm>
                  <a:off x="11225388" y="2622382"/>
                  <a:ext cx="0" cy="365760"/>
                </a:xfrm>
                <a:prstGeom prst="line">
                  <a:avLst/>
                </a:prstGeom>
                <a:ln w="2540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>
                  <a:extLst>
                    <a:ext uri="{FF2B5EF4-FFF2-40B4-BE49-F238E27FC236}">
                      <a16:creationId xmlns:a16="http://schemas.microsoft.com/office/drawing/2014/main" id="{66F0BB7B-A482-41F0-982C-1E7B4AD374F5}"/>
                    </a:ext>
                  </a:extLst>
                </p:cNvPr>
                <p:cNvCxnSpPr/>
                <p:nvPr/>
              </p:nvCxnSpPr>
              <p:spPr>
                <a:xfrm>
                  <a:off x="11279260" y="2622382"/>
                  <a:ext cx="0" cy="365760"/>
                </a:xfrm>
                <a:prstGeom prst="line">
                  <a:avLst/>
                </a:prstGeom>
                <a:ln w="2540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0440467C-F6F1-4179-B8A0-8C08E954FA7E}"/>
                    </a:ext>
                  </a:extLst>
                </p:cNvPr>
                <p:cNvSpPr txBox="1"/>
                <p:nvPr/>
              </p:nvSpPr>
              <p:spPr>
                <a:xfrm>
                  <a:off x="11037988" y="2301579"/>
                  <a:ext cx="292627" cy="4103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99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</a:t>
                  </a:r>
                </a:p>
              </p:txBody>
            </p:sp>
            <p:sp>
              <p:nvSpPr>
                <p:cNvPr id="276" name="TextBox 275">
                  <a:extLst>
                    <a:ext uri="{FF2B5EF4-FFF2-40B4-BE49-F238E27FC236}">
                      <a16:creationId xmlns:a16="http://schemas.microsoft.com/office/drawing/2014/main" id="{576CB099-6758-4871-A5E1-58C231C99803}"/>
                    </a:ext>
                  </a:extLst>
                </p:cNvPr>
                <p:cNvSpPr txBox="1"/>
                <p:nvPr/>
              </p:nvSpPr>
              <p:spPr>
                <a:xfrm>
                  <a:off x="11506339" y="3061185"/>
                  <a:ext cx="692802" cy="4103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99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OH</a:t>
                  </a:r>
                </a:p>
              </p:txBody>
            </p:sp>
            <p:grpSp>
              <p:nvGrpSpPr>
                <p:cNvPr id="277" name="Group 276">
                  <a:extLst>
                    <a:ext uri="{FF2B5EF4-FFF2-40B4-BE49-F238E27FC236}">
                      <a16:creationId xmlns:a16="http://schemas.microsoft.com/office/drawing/2014/main" id="{16B311C0-52B6-4AF4-B068-CACB530E8FD0}"/>
                    </a:ext>
                  </a:extLst>
                </p:cNvPr>
                <p:cNvGrpSpPr/>
                <p:nvPr/>
              </p:nvGrpSpPr>
              <p:grpSpPr>
                <a:xfrm>
                  <a:off x="7524399" y="2972390"/>
                  <a:ext cx="4073524" cy="266715"/>
                  <a:chOff x="7524399" y="2972390"/>
                  <a:chExt cx="4073524" cy="266715"/>
                </a:xfrm>
              </p:grpSpPr>
              <p:grpSp>
                <p:nvGrpSpPr>
                  <p:cNvPr id="278" name="Group 277">
                    <a:extLst>
                      <a:ext uri="{FF2B5EF4-FFF2-40B4-BE49-F238E27FC236}">
                        <a16:creationId xmlns:a16="http://schemas.microsoft.com/office/drawing/2014/main" id="{FA5A3B53-101B-4D43-9913-B48E0609760C}"/>
                      </a:ext>
                    </a:extLst>
                  </p:cNvPr>
                  <p:cNvGrpSpPr/>
                  <p:nvPr/>
                </p:nvGrpSpPr>
                <p:grpSpPr>
                  <a:xfrm>
                    <a:off x="8876213" y="2972390"/>
                    <a:ext cx="2721710" cy="266715"/>
                    <a:chOff x="5172128" y="3112344"/>
                    <a:chExt cx="2721710" cy="266715"/>
                  </a:xfrm>
                </p:grpSpPr>
                <p:grpSp>
                  <p:nvGrpSpPr>
                    <p:cNvPr id="281" name="Group 280">
                      <a:extLst>
                        <a:ext uri="{FF2B5EF4-FFF2-40B4-BE49-F238E27FC236}">
                          <a16:creationId xmlns:a16="http://schemas.microsoft.com/office/drawing/2014/main" id="{BEA2BD7C-45C8-4468-A8AC-4456E0CC8C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72128" y="3117386"/>
                      <a:ext cx="1371676" cy="261673"/>
                      <a:chOff x="5172128" y="3117386"/>
                      <a:chExt cx="1371676" cy="261673"/>
                    </a:xfrm>
                  </p:grpSpPr>
                  <p:sp>
                    <p:nvSpPr>
                      <p:cNvPr id="285" name="Isosceles Triangle 48">
                        <a:extLst>
                          <a:ext uri="{FF2B5EF4-FFF2-40B4-BE49-F238E27FC236}">
                            <a16:creationId xmlns:a16="http://schemas.microsoft.com/office/drawing/2014/main" id="{32F7A44E-C197-4B7F-BD7D-DBA48933732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172128" y="3122827"/>
                        <a:ext cx="692802" cy="256232"/>
                      </a:xfrm>
                      <a:custGeom>
                        <a:avLst/>
                        <a:gdLst>
                          <a:gd name="connsiteX0" fmla="*/ 0 w 1476444"/>
                          <a:gd name="connsiteY0" fmla="*/ 546066 h 546066"/>
                          <a:gd name="connsiteX1" fmla="*/ 738222 w 1476444"/>
                          <a:gd name="connsiteY1" fmla="*/ 0 h 546066"/>
                          <a:gd name="connsiteX2" fmla="*/ 1476444 w 1476444"/>
                          <a:gd name="connsiteY2" fmla="*/ 546066 h 546066"/>
                          <a:gd name="connsiteX3" fmla="*/ 0 w 1476444"/>
                          <a:gd name="connsiteY3" fmla="*/ 546066 h 546066"/>
                          <a:gd name="connsiteX0" fmla="*/ 0 w 1476444"/>
                          <a:gd name="connsiteY0" fmla="*/ 546066 h 547022"/>
                          <a:gd name="connsiteX1" fmla="*/ 738222 w 1476444"/>
                          <a:gd name="connsiteY1" fmla="*/ 0 h 547022"/>
                          <a:gd name="connsiteX2" fmla="*/ 1476444 w 1476444"/>
                          <a:gd name="connsiteY2" fmla="*/ 546066 h 547022"/>
                          <a:gd name="connsiteX3" fmla="*/ 753118 w 1476444"/>
                          <a:gd name="connsiteY3" fmla="*/ 547022 h 547022"/>
                          <a:gd name="connsiteX4" fmla="*/ 0 w 1476444"/>
                          <a:gd name="connsiteY4" fmla="*/ 546066 h 547022"/>
                          <a:gd name="connsiteX0" fmla="*/ 753118 w 1476444"/>
                          <a:gd name="connsiteY0" fmla="*/ 547022 h 638462"/>
                          <a:gd name="connsiteX1" fmla="*/ 0 w 1476444"/>
                          <a:gd name="connsiteY1" fmla="*/ 546066 h 638462"/>
                          <a:gd name="connsiteX2" fmla="*/ 738222 w 1476444"/>
                          <a:gd name="connsiteY2" fmla="*/ 0 h 638462"/>
                          <a:gd name="connsiteX3" fmla="*/ 1476444 w 1476444"/>
                          <a:gd name="connsiteY3" fmla="*/ 546066 h 638462"/>
                          <a:gd name="connsiteX4" fmla="*/ 844558 w 1476444"/>
                          <a:gd name="connsiteY4" fmla="*/ 638462 h 638462"/>
                          <a:gd name="connsiteX0" fmla="*/ 753118 w 1476444"/>
                          <a:gd name="connsiteY0" fmla="*/ 547022 h 547022"/>
                          <a:gd name="connsiteX1" fmla="*/ 0 w 1476444"/>
                          <a:gd name="connsiteY1" fmla="*/ 546066 h 547022"/>
                          <a:gd name="connsiteX2" fmla="*/ 738222 w 1476444"/>
                          <a:gd name="connsiteY2" fmla="*/ 0 h 547022"/>
                          <a:gd name="connsiteX3" fmla="*/ 1476444 w 1476444"/>
                          <a:gd name="connsiteY3" fmla="*/ 546066 h 547022"/>
                          <a:gd name="connsiteX0" fmla="*/ 0 w 1476444"/>
                          <a:gd name="connsiteY0" fmla="*/ 546066 h 546066"/>
                          <a:gd name="connsiteX1" fmla="*/ 738222 w 1476444"/>
                          <a:gd name="connsiteY1" fmla="*/ 0 h 546066"/>
                          <a:gd name="connsiteX2" fmla="*/ 1476444 w 1476444"/>
                          <a:gd name="connsiteY2" fmla="*/ 546066 h 5460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476444" h="546066">
                            <a:moveTo>
                              <a:pt x="0" y="546066"/>
                            </a:moveTo>
                            <a:lnTo>
                              <a:pt x="738222" y="0"/>
                            </a:lnTo>
                            <a:lnTo>
                              <a:pt x="1476444" y="546066"/>
                            </a:lnTo>
                          </a:path>
                        </a:pathLst>
                      </a:custGeom>
                      <a:noFill/>
                      <a:ln w="25400">
                        <a:solidFill>
                          <a:srgbClr val="99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013"/>
                      </a:p>
                    </p:txBody>
                  </p:sp>
                  <p:sp>
                    <p:nvSpPr>
                      <p:cNvPr id="286" name="Isosceles Triangle 48">
                        <a:extLst>
                          <a:ext uri="{FF2B5EF4-FFF2-40B4-BE49-F238E27FC236}">
                            <a16:creationId xmlns:a16="http://schemas.microsoft.com/office/drawing/2014/main" id="{E0659A42-FDA3-47E3-8D87-33C6AA35C7F5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851000" y="3117386"/>
                        <a:ext cx="692804" cy="256232"/>
                      </a:xfrm>
                      <a:custGeom>
                        <a:avLst/>
                        <a:gdLst>
                          <a:gd name="connsiteX0" fmla="*/ 0 w 1476444"/>
                          <a:gd name="connsiteY0" fmla="*/ 546066 h 546066"/>
                          <a:gd name="connsiteX1" fmla="*/ 738222 w 1476444"/>
                          <a:gd name="connsiteY1" fmla="*/ 0 h 546066"/>
                          <a:gd name="connsiteX2" fmla="*/ 1476444 w 1476444"/>
                          <a:gd name="connsiteY2" fmla="*/ 546066 h 546066"/>
                          <a:gd name="connsiteX3" fmla="*/ 0 w 1476444"/>
                          <a:gd name="connsiteY3" fmla="*/ 546066 h 546066"/>
                          <a:gd name="connsiteX0" fmla="*/ 0 w 1476444"/>
                          <a:gd name="connsiteY0" fmla="*/ 546066 h 547022"/>
                          <a:gd name="connsiteX1" fmla="*/ 738222 w 1476444"/>
                          <a:gd name="connsiteY1" fmla="*/ 0 h 547022"/>
                          <a:gd name="connsiteX2" fmla="*/ 1476444 w 1476444"/>
                          <a:gd name="connsiteY2" fmla="*/ 546066 h 547022"/>
                          <a:gd name="connsiteX3" fmla="*/ 753118 w 1476444"/>
                          <a:gd name="connsiteY3" fmla="*/ 547022 h 547022"/>
                          <a:gd name="connsiteX4" fmla="*/ 0 w 1476444"/>
                          <a:gd name="connsiteY4" fmla="*/ 546066 h 547022"/>
                          <a:gd name="connsiteX0" fmla="*/ 753118 w 1476444"/>
                          <a:gd name="connsiteY0" fmla="*/ 547022 h 638462"/>
                          <a:gd name="connsiteX1" fmla="*/ 0 w 1476444"/>
                          <a:gd name="connsiteY1" fmla="*/ 546066 h 638462"/>
                          <a:gd name="connsiteX2" fmla="*/ 738222 w 1476444"/>
                          <a:gd name="connsiteY2" fmla="*/ 0 h 638462"/>
                          <a:gd name="connsiteX3" fmla="*/ 1476444 w 1476444"/>
                          <a:gd name="connsiteY3" fmla="*/ 546066 h 638462"/>
                          <a:gd name="connsiteX4" fmla="*/ 844558 w 1476444"/>
                          <a:gd name="connsiteY4" fmla="*/ 638462 h 638462"/>
                          <a:gd name="connsiteX0" fmla="*/ 753118 w 1476444"/>
                          <a:gd name="connsiteY0" fmla="*/ 547022 h 547022"/>
                          <a:gd name="connsiteX1" fmla="*/ 0 w 1476444"/>
                          <a:gd name="connsiteY1" fmla="*/ 546066 h 547022"/>
                          <a:gd name="connsiteX2" fmla="*/ 738222 w 1476444"/>
                          <a:gd name="connsiteY2" fmla="*/ 0 h 547022"/>
                          <a:gd name="connsiteX3" fmla="*/ 1476444 w 1476444"/>
                          <a:gd name="connsiteY3" fmla="*/ 546066 h 547022"/>
                          <a:gd name="connsiteX0" fmla="*/ 0 w 1476444"/>
                          <a:gd name="connsiteY0" fmla="*/ 546066 h 546066"/>
                          <a:gd name="connsiteX1" fmla="*/ 738222 w 1476444"/>
                          <a:gd name="connsiteY1" fmla="*/ 0 h 546066"/>
                          <a:gd name="connsiteX2" fmla="*/ 1476444 w 1476444"/>
                          <a:gd name="connsiteY2" fmla="*/ 546066 h 5460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476444" h="546066">
                            <a:moveTo>
                              <a:pt x="0" y="546066"/>
                            </a:moveTo>
                            <a:lnTo>
                              <a:pt x="738222" y="0"/>
                            </a:lnTo>
                            <a:lnTo>
                              <a:pt x="1476444" y="546066"/>
                            </a:lnTo>
                          </a:path>
                        </a:pathLst>
                      </a:custGeom>
                      <a:noFill/>
                      <a:ln w="25400">
                        <a:solidFill>
                          <a:srgbClr val="99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013"/>
                      </a:p>
                    </p:txBody>
                  </p:sp>
                </p:grpSp>
                <p:grpSp>
                  <p:nvGrpSpPr>
                    <p:cNvPr id="282" name="Group 281">
                      <a:extLst>
                        <a:ext uri="{FF2B5EF4-FFF2-40B4-BE49-F238E27FC236}">
                          <a16:creationId xmlns:a16="http://schemas.microsoft.com/office/drawing/2014/main" id="{9F8DB2CA-9577-45F4-8EA6-069E47EEC2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24473" y="3112344"/>
                      <a:ext cx="1369365" cy="261673"/>
                      <a:chOff x="5166548" y="3117386"/>
                      <a:chExt cx="1369365" cy="261673"/>
                    </a:xfrm>
                  </p:grpSpPr>
                  <p:sp>
                    <p:nvSpPr>
                      <p:cNvPr id="283" name="Isosceles Triangle 48">
                        <a:extLst>
                          <a:ext uri="{FF2B5EF4-FFF2-40B4-BE49-F238E27FC236}">
                            <a16:creationId xmlns:a16="http://schemas.microsoft.com/office/drawing/2014/main" id="{119FBEF1-0AC6-4624-9116-A789DB32652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166548" y="3122827"/>
                        <a:ext cx="692804" cy="256232"/>
                      </a:xfrm>
                      <a:custGeom>
                        <a:avLst/>
                        <a:gdLst>
                          <a:gd name="connsiteX0" fmla="*/ 0 w 1476444"/>
                          <a:gd name="connsiteY0" fmla="*/ 546066 h 546066"/>
                          <a:gd name="connsiteX1" fmla="*/ 738222 w 1476444"/>
                          <a:gd name="connsiteY1" fmla="*/ 0 h 546066"/>
                          <a:gd name="connsiteX2" fmla="*/ 1476444 w 1476444"/>
                          <a:gd name="connsiteY2" fmla="*/ 546066 h 546066"/>
                          <a:gd name="connsiteX3" fmla="*/ 0 w 1476444"/>
                          <a:gd name="connsiteY3" fmla="*/ 546066 h 546066"/>
                          <a:gd name="connsiteX0" fmla="*/ 0 w 1476444"/>
                          <a:gd name="connsiteY0" fmla="*/ 546066 h 547022"/>
                          <a:gd name="connsiteX1" fmla="*/ 738222 w 1476444"/>
                          <a:gd name="connsiteY1" fmla="*/ 0 h 547022"/>
                          <a:gd name="connsiteX2" fmla="*/ 1476444 w 1476444"/>
                          <a:gd name="connsiteY2" fmla="*/ 546066 h 547022"/>
                          <a:gd name="connsiteX3" fmla="*/ 753118 w 1476444"/>
                          <a:gd name="connsiteY3" fmla="*/ 547022 h 547022"/>
                          <a:gd name="connsiteX4" fmla="*/ 0 w 1476444"/>
                          <a:gd name="connsiteY4" fmla="*/ 546066 h 547022"/>
                          <a:gd name="connsiteX0" fmla="*/ 753118 w 1476444"/>
                          <a:gd name="connsiteY0" fmla="*/ 547022 h 638462"/>
                          <a:gd name="connsiteX1" fmla="*/ 0 w 1476444"/>
                          <a:gd name="connsiteY1" fmla="*/ 546066 h 638462"/>
                          <a:gd name="connsiteX2" fmla="*/ 738222 w 1476444"/>
                          <a:gd name="connsiteY2" fmla="*/ 0 h 638462"/>
                          <a:gd name="connsiteX3" fmla="*/ 1476444 w 1476444"/>
                          <a:gd name="connsiteY3" fmla="*/ 546066 h 638462"/>
                          <a:gd name="connsiteX4" fmla="*/ 844558 w 1476444"/>
                          <a:gd name="connsiteY4" fmla="*/ 638462 h 638462"/>
                          <a:gd name="connsiteX0" fmla="*/ 753118 w 1476444"/>
                          <a:gd name="connsiteY0" fmla="*/ 547022 h 547022"/>
                          <a:gd name="connsiteX1" fmla="*/ 0 w 1476444"/>
                          <a:gd name="connsiteY1" fmla="*/ 546066 h 547022"/>
                          <a:gd name="connsiteX2" fmla="*/ 738222 w 1476444"/>
                          <a:gd name="connsiteY2" fmla="*/ 0 h 547022"/>
                          <a:gd name="connsiteX3" fmla="*/ 1476444 w 1476444"/>
                          <a:gd name="connsiteY3" fmla="*/ 546066 h 547022"/>
                          <a:gd name="connsiteX0" fmla="*/ 0 w 1476444"/>
                          <a:gd name="connsiteY0" fmla="*/ 546066 h 546066"/>
                          <a:gd name="connsiteX1" fmla="*/ 738222 w 1476444"/>
                          <a:gd name="connsiteY1" fmla="*/ 0 h 546066"/>
                          <a:gd name="connsiteX2" fmla="*/ 1476444 w 1476444"/>
                          <a:gd name="connsiteY2" fmla="*/ 546066 h 5460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476444" h="546066">
                            <a:moveTo>
                              <a:pt x="0" y="546066"/>
                            </a:moveTo>
                            <a:lnTo>
                              <a:pt x="738222" y="0"/>
                            </a:lnTo>
                            <a:lnTo>
                              <a:pt x="1476444" y="546066"/>
                            </a:lnTo>
                          </a:path>
                        </a:pathLst>
                      </a:custGeom>
                      <a:noFill/>
                      <a:ln w="25400">
                        <a:solidFill>
                          <a:srgbClr val="99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013"/>
                      </a:p>
                    </p:txBody>
                  </p:sp>
                  <p:sp>
                    <p:nvSpPr>
                      <p:cNvPr id="284" name="Isosceles Triangle 48">
                        <a:extLst>
                          <a:ext uri="{FF2B5EF4-FFF2-40B4-BE49-F238E27FC236}">
                            <a16:creationId xmlns:a16="http://schemas.microsoft.com/office/drawing/2014/main" id="{7A457308-093C-498B-B123-EFD31FFED933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843110" y="3117386"/>
                        <a:ext cx="692803" cy="256232"/>
                      </a:xfrm>
                      <a:custGeom>
                        <a:avLst/>
                        <a:gdLst>
                          <a:gd name="connsiteX0" fmla="*/ 0 w 1476444"/>
                          <a:gd name="connsiteY0" fmla="*/ 546066 h 546066"/>
                          <a:gd name="connsiteX1" fmla="*/ 738222 w 1476444"/>
                          <a:gd name="connsiteY1" fmla="*/ 0 h 546066"/>
                          <a:gd name="connsiteX2" fmla="*/ 1476444 w 1476444"/>
                          <a:gd name="connsiteY2" fmla="*/ 546066 h 546066"/>
                          <a:gd name="connsiteX3" fmla="*/ 0 w 1476444"/>
                          <a:gd name="connsiteY3" fmla="*/ 546066 h 546066"/>
                          <a:gd name="connsiteX0" fmla="*/ 0 w 1476444"/>
                          <a:gd name="connsiteY0" fmla="*/ 546066 h 547022"/>
                          <a:gd name="connsiteX1" fmla="*/ 738222 w 1476444"/>
                          <a:gd name="connsiteY1" fmla="*/ 0 h 547022"/>
                          <a:gd name="connsiteX2" fmla="*/ 1476444 w 1476444"/>
                          <a:gd name="connsiteY2" fmla="*/ 546066 h 547022"/>
                          <a:gd name="connsiteX3" fmla="*/ 753118 w 1476444"/>
                          <a:gd name="connsiteY3" fmla="*/ 547022 h 547022"/>
                          <a:gd name="connsiteX4" fmla="*/ 0 w 1476444"/>
                          <a:gd name="connsiteY4" fmla="*/ 546066 h 547022"/>
                          <a:gd name="connsiteX0" fmla="*/ 753118 w 1476444"/>
                          <a:gd name="connsiteY0" fmla="*/ 547022 h 638462"/>
                          <a:gd name="connsiteX1" fmla="*/ 0 w 1476444"/>
                          <a:gd name="connsiteY1" fmla="*/ 546066 h 638462"/>
                          <a:gd name="connsiteX2" fmla="*/ 738222 w 1476444"/>
                          <a:gd name="connsiteY2" fmla="*/ 0 h 638462"/>
                          <a:gd name="connsiteX3" fmla="*/ 1476444 w 1476444"/>
                          <a:gd name="connsiteY3" fmla="*/ 546066 h 638462"/>
                          <a:gd name="connsiteX4" fmla="*/ 844558 w 1476444"/>
                          <a:gd name="connsiteY4" fmla="*/ 638462 h 638462"/>
                          <a:gd name="connsiteX0" fmla="*/ 753118 w 1476444"/>
                          <a:gd name="connsiteY0" fmla="*/ 547022 h 547022"/>
                          <a:gd name="connsiteX1" fmla="*/ 0 w 1476444"/>
                          <a:gd name="connsiteY1" fmla="*/ 546066 h 547022"/>
                          <a:gd name="connsiteX2" fmla="*/ 738222 w 1476444"/>
                          <a:gd name="connsiteY2" fmla="*/ 0 h 547022"/>
                          <a:gd name="connsiteX3" fmla="*/ 1476444 w 1476444"/>
                          <a:gd name="connsiteY3" fmla="*/ 546066 h 547022"/>
                          <a:gd name="connsiteX0" fmla="*/ 0 w 1476444"/>
                          <a:gd name="connsiteY0" fmla="*/ 546066 h 546066"/>
                          <a:gd name="connsiteX1" fmla="*/ 738222 w 1476444"/>
                          <a:gd name="connsiteY1" fmla="*/ 0 h 546066"/>
                          <a:gd name="connsiteX2" fmla="*/ 1476444 w 1476444"/>
                          <a:gd name="connsiteY2" fmla="*/ 546066 h 5460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476444" h="546066">
                            <a:moveTo>
                              <a:pt x="0" y="546066"/>
                            </a:moveTo>
                            <a:lnTo>
                              <a:pt x="738222" y="0"/>
                            </a:lnTo>
                            <a:lnTo>
                              <a:pt x="1476444" y="546066"/>
                            </a:lnTo>
                          </a:path>
                        </a:pathLst>
                      </a:custGeom>
                      <a:noFill/>
                      <a:ln w="25400">
                        <a:solidFill>
                          <a:srgbClr val="99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013"/>
                      </a:p>
                    </p:txBody>
                  </p:sp>
                </p:grpSp>
              </p:grpSp>
              <p:sp>
                <p:nvSpPr>
                  <p:cNvPr id="279" name="Isosceles Triangle 48">
                    <a:extLst>
                      <a:ext uri="{FF2B5EF4-FFF2-40B4-BE49-F238E27FC236}">
                        <a16:creationId xmlns:a16="http://schemas.microsoft.com/office/drawing/2014/main" id="{9C6086BB-0447-43A8-BAA1-01989DA128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199926" y="2982873"/>
                    <a:ext cx="692802" cy="256232"/>
                  </a:xfrm>
                  <a:custGeom>
                    <a:avLst/>
                    <a:gdLst>
                      <a:gd name="connsiteX0" fmla="*/ 0 w 1476444"/>
                      <a:gd name="connsiteY0" fmla="*/ 546066 h 546066"/>
                      <a:gd name="connsiteX1" fmla="*/ 738222 w 1476444"/>
                      <a:gd name="connsiteY1" fmla="*/ 0 h 546066"/>
                      <a:gd name="connsiteX2" fmla="*/ 1476444 w 1476444"/>
                      <a:gd name="connsiteY2" fmla="*/ 546066 h 546066"/>
                      <a:gd name="connsiteX3" fmla="*/ 0 w 1476444"/>
                      <a:gd name="connsiteY3" fmla="*/ 546066 h 546066"/>
                      <a:gd name="connsiteX0" fmla="*/ 0 w 1476444"/>
                      <a:gd name="connsiteY0" fmla="*/ 546066 h 547022"/>
                      <a:gd name="connsiteX1" fmla="*/ 738222 w 1476444"/>
                      <a:gd name="connsiteY1" fmla="*/ 0 h 547022"/>
                      <a:gd name="connsiteX2" fmla="*/ 1476444 w 1476444"/>
                      <a:gd name="connsiteY2" fmla="*/ 546066 h 547022"/>
                      <a:gd name="connsiteX3" fmla="*/ 753118 w 1476444"/>
                      <a:gd name="connsiteY3" fmla="*/ 547022 h 547022"/>
                      <a:gd name="connsiteX4" fmla="*/ 0 w 1476444"/>
                      <a:gd name="connsiteY4" fmla="*/ 546066 h 547022"/>
                      <a:gd name="connsiteX0" fmla="*/ 753118 w 1476444"/>
                      <a:gd name="connsiteY0" fmla="*/ 547022 h 638462"/>
                      <a:gd name="connsiteX1" fmla="*/ 0 w 1476444"/>
                      <a:gd name="connsiteY1" fmla="*/ 546066 h 638462"/>
                      <a:gd name="connsiteX2" fmla="*/ 738222 w 1476444"/>
                      <a:gd name="connsiteY2" fmla="*/ 0 h 638462"/>
                      <a:gd name="connsiteX3" fmla="*/ 1476444 w 1476444"/>
                      <a:gd name="connsiteY3" fmla="*/ 546066 h 638462"/>
                      <a:gd name="connsiteX4" fmla="*/ 844558 w 1476444"/>
                      <a:gd name="connsiteY4" fmla="*/ 638462 h 638462"/>
                      <a:gd name="connsiteX0" fmla="*/ 753118 w 1476444"/>
                      <a:gd name="connsiteY0" fmla="*/ 547022 h 547022"/>
                      <a:gd name="connsiteX1" fmla="*/ 0 w 1476444"/>
                      <a:gd name="connsiteY1" fmla="*/ 546066 h 547022"/>
                      <a:gd name="connsiteX2" fmla="*/ 738222 w 1476444"/>
                      <a:gd name="connsiteY2" fmla="*/ 0 h 547022"/>
                      <a:gd name="connsiteX3" fmla="*/ 1476444 w 1476444"/>
                      <a:gd name="connsiteY3" fmla="*/ 546066 h 547022"/>
                      <a:gd name="connsiteX0" fmla="*/ 0 w 1476444"/>
                      <a:gd name="connsiteY0" fmla="*/ 546066 h 546066"/>
                      <a:gd name="connsiteX1" fmla="*/ 738222 w 1476444"/>
                      <a:gd name="connsiteY1" fmla="*/ 0 h 546066"/>
                      <a:gd name="connsiteX2" fmla="*/ 1476444 w 1476444"/>
                      <a:gd name="connsiteY2" fmla="*/ 546066 h 546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76444" h="546066">
                        <a:moveTo>
                          <a:pt x="0" y="546066"/>
                        </a:moveTo>
                        <a:lnTo>
                          <a:pt x="738222" y="0"/>
                        </a:lnTo>
                        <a:lnTo>
                          <a:pt x="1476444" y="546066"/>
                        </a:lnTo>
                      </a:path>
                    </a:pathLst>
                  </a:custGeom>
                  <a:noFill/>
                  <a:ln w="25400">
                    <a:solidFill>
                      <a:srgbClr val="99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 dirty="0"/>
                  </a:p>
                </p:txBody>
              </p:sp>
              <p:sp>
                <p:nvSpPr>
                  <p:cNvPr id="280" name="Isosceles Triangle 48">
                    <a:extLst>
                      <a:ext uri="{FF2B5EF4-FFF2-40B4-BE49-F238E27FC236}">
                        <a16:creationId xmlns:a16="http://schemas.microsoft.com/office/drawing/2014/main" id="{1F9C773E-694A-4735-BA81-4F4B8829BC8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524399" y="2982873"/>
                    <a:ext cx="692802" cy="256232"/>
                  </a:xfrm>
                  <a:custGeom>
                    <a:avLst/>
                    <a:gdLst>
                      <a:gd name="connsiteX0" fmla="*/ 0 w 1476444"/>
                      <a:gd name="connsiteY0" fmla="*/ 546066 h 546066"/>
                      <a:gd name="connsiteX1" fmla="*/ 738222 w 1476444"/>
                      <a:gd name="connsiteY1" fmla="*/ 0 h 546066"/>
                      <a:gd name="connsiteX2" fmla="*/ 1476444 w 1476444"/>
                      <a:gd name="connsiteY2" fmla="*/ 546066 h 546066"/>
                      <a:gd name="connsiteX3" fmla="*/ 0 w 1476444"/>
                      <a:gd name="connsiteY3" fmla="*/ 546066 h 546066"/>
                      <a:gd name="connsiteX0" fmla="*/ 0 w 1476444"/>
                      <a:gd name="connsiteY0" fmla="*/ 546066 h 547022"/>
                      <a:gd name="connsiteX1" fmla="*/ 738222 w 1476444"/>
                      <a:gd name="connsiteY1" fmla="*/ 0 h 547022"/>
                      <a:gd name="connsiteX2" fmla="*/ 1476444 w 1476444"/>
                      <a:gd name="connsiteY2" fmla="*/ 546066 h 547022"/>
                      <a:gd name="connsiteX3" fmla="*/ 753118 w 1476444"/>
                      <a:gd name="connsiteY3" fmla="*/ 547022 h 547022"/>
                      <a:gd name="connsiteX4" fmla="*/ 0 w 1476444"/>
                      <a:gd name="connsiteY4" fmla="*/ 546066 h 547022"/>
                      <a:gd name="connsiteX0" fmla="*/ 753118 w 1476444"/>
                      <a:gd name="connsiteY0" fmla="*/ 547022 h 638462"/>
                      <a:gd name="connsiteX1" fmla="*/ 0 w 1476444"/>
                      <a:gd name="connsiteY1" fmla="*/ 546066 h 638462"/>
                      <a:gd name="connsiteX2" fmla="*/ 738222 w 1476444"/>
                      <a:gd name="connsiteY2" fmla="*/ 0 h 638462"/>
                      <a:gd name="connsiteX3" fmla="*/ 1476444 w 1476444"/>
                      <a:gd name="connsiteY3" fmla="*/ 546066 h 638462"/>
                      <a:gd name="connsiteX4" fmla="*/ 844558 w 1476444"/>
                      <a:gd name="connsiteY4" fmla="*/ 638462 h 638462"/>
                      <a:gd name="connsiteX0" fmla="*/ 753118 w 1476444"/>
                      <a:gd name="connsiteY0" fmla="*/ 547022 h 547022"/>
                      <a:gd name="connsiteX1" fmla="*/ 0 w 1476444"/>
                      <a:gd name="connsiteY1" fmla="*/ 546066 h 547022"/>
                      <a:gd name="connsiteX2" fmla="*/ 738222 w 1476444"/>
                      <a:gd name="connsiteY2" fmla="*/ 0 h 547022"/>
                      <a:gd name="connsiteX3" fmla="*/ 1476444 w 1476444"/>
                      <a:gd name="connsiteY3" fmla="*/ 546066 h 547022"/>
                      <a:gd name="connsiteX0" fmla="*/ 0 w 1476444"/>
                      <a:gd name="connsiteY0" fmla="*/ 546066 h 546066"/>
                      <a:gd name="connsiteX1" fmla="*/ 738222 w 1476444"/>
                      <a:gd name="connsiteY1" fmla="*/ 0 h 546066"/>
                      <a:gd name="connsiteX2" fmla="*/ 1476444 w 1476444"/>
                      <a:gd name="connsiteY2" fmla="*/ 546066 h 546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76444" h="546066">
                        <a:moveTo>
                          <a:pt x="0" y="546066"/>
                        </a:moveTo>
                        <a:lnTo>
                          <a:pt x="738222" y="0"/>
                        </a:lnTo>
                        <a:lnTo>
                          <a:pt x="1476444" y="546066"/>
                        </a:lnTo>
                      </a:path>
                    </a:pathLst>
                  </a:custGeom>
                  <a:noFill/>
                  <a:ln w="25400">
                    <a:solidFill>
                      <a:srgbClr val="99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/>
                  </a:p>
                </p:txBody>
              </p:sp>
            </p:grpSp>
          </p:grpSp>
          <p:sp>
            <p:nvSpPr>
              <p:cNvPr id="271" name="Isosceles Triangle 48">
                <a:extLst>
                  <a:ext uri="{FF2B5EF4-FFF2-40B4-BE49-F238E27FC236}">
                    <a16:creationId xmlns:a16="http://schemas.microsoft.com/office/drawing/2014/main" id="{970E98CF-134E-4C35-942C-1641744A4A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36637" y="3394954"/>
                <a:ext cx="692803" cy="256232"/>
              </a:xfrm>
              <a:custGeom>
                <a:avLst/>
                <a:gdLst>
                  <a:gd name="connsiteX0" fmla="*/ 0 w 1476444"/>
                  <a:gd name="connsiteY0" fmla="*/ 546066 h 546066"/>
                  <a:gd name="connsiteX1" fmla="*/ 738222 w 1476444"/>
                  <a:gd name="connsiteY1" fmla="*/ 0 h 546066"/>
                  <a:gd name="connsiteX2" fmla="*/ 1476444 w 1476444"/>
                  <a:gd name="connsiteY2" fmla="*/ 546066 h 546066"/>
                  <a:gd name="connsiteX3" fmla="*/ 0 w 1476444"/>
                  <a:gd name="connsiteY3" fmla="*/ 546066 h 546066"/>
                  <a:gd name="connsiteX0" fmla="*/ 0 w 1476444"/>
                  <a:gd name="connsiteY0" fmla="*/ 546066 h 547022"/>
                  <a:gd name="connsiteX1" fmla="*/ 738222 w 1476444"/>
                  <a:gd name="connsiteY1" fmla="*/ 0 h 547022"/>
                  <a:gd name="connsiteX2" fmla="*/ 1476444 w 1476444"/>
                  <a:gd name="connsiteY2" fmla="*/ 546066 h 547022"/>
                  <a:gd name="connsiteX3" fmla="*/ 753118 w 1476444"/>
                  <a:gd name="connsiteY3" fmla="*/ 547022 h 547022"/>
                  <a:gd name="connsiteX4" fmla="*/ 0 w 1476444"/>
                  <a:gd name="connsiteY4" fmla="*/ 546066 h 547022"/>
                  <a:gd name="connsiteX0" fmla="*/ 753118 w 1476444"/>
                  <a:gd name="connsiteY0" fmla="*/ 547022 h 638462"/>
                  <a:gd name="connsiteX1" fmla="*/ 0 w 1476444"/>
                  <a:gd name="connsiteY1" fmla="*/ 546066 h 638462"/>
                  <a:gd name="connsiteX2" fmla="*/ 738222 w 1476444"/>
                  <a:gd name="connsiteY2" fmla="*/ 0 h 638462"/>
                  <a:gd name="connsiteX3" fmla="*/ 1476444 w 1476444"/>
                  <a:gd name="connsiteY3" fmla="*/ 546066 h 638462"/>
                  <a:gd name="connsiteX4" fmla="*/ 844558 w 1476444"/>
                  <a:gd name="connsiteY4" fmla="*/ 638462 h 638462"/>
                  <a:gd name="connsiteX0" fmla="*/ 753118 w 1476444"/>
                  <a:gd name="connsiteY0" fmla="*/ 547022 h 547022"/>
                  <a:gd name="connsiteX1" fmla="*/ 0 w 1476444"/>
                  <a:gd name="connsiteY1" fmla="*/ 546066 h 547022"/>
                  <a:gd name="connsiteX2" fmla="*/ 738222 w 1476444"/>
                  <a:gd name="connsiteY2" fmla="*/ 0 h 547022"/>
                  <a:gd name="connsiteX3" fmla="*/ 1476444 w 1476444"/>
                  <a:gd name="connsiteY3" fmla="*/ 546066 h 547022"/>
                  <a:gd name="connsiteX0" fmla="*/ 0 w 1476444"/>
                  <a:gd name="connsiteY0" fmla="*/ 546066 h 546066"/>
                  <a:gd name="connsiteX1" fmla="*/ 738222 w 1476444"/>
                  <a:gd name="connsiteY1" fmla="*/ 0 h 546066"/>
                  <a:gd name="connsiteX2" fmla="*/ 1476444 w 1476444"/>
                  <a:gd name="connsiteY2" fmla="*/ 546066 h 546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76444" h="546066">
                    <a:moveTo>
                      <a:pt x="0" y="546066"/>
                    </a:moveTo>
                    <a:lnTo>
                      <a:pt x="738222" y="0"/>
                    </a:lnTo>
                    <a:lnTo>
                      <a:pt x="1476444" y="546066"/>
                    </a:lnTo>
                  </a:path>
                </a:pathLst>
              </a:custGeom>
              <a:noFill/>
              <a:ln w="25400">
                <a:solidFill>
                  <a:srgbClr val="99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72" name="Isosceles Triangle 48">
                <a:extLst>
                  <a:ext uri="{FF2B5EF4-FFF2-40B4-BE49-F238E27FC236}">
                    <a16:creationId xmlns:a16="http://schemas.microsoft.com/office/drawing/2014/main" id="{5651A49B-3241-4CA1-AD2D-2216C776B5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206" y="3392207"/>
                <a:ext cx="692802" cy="256232"/>
              </a:xfrm>
              <a:custGeom>
                <a:avLst/>
                <a:gdLst>
                  <a:gd name="connsiteX0" fmla="*/ 0 w 1476444"/>
                  <a:gd name="connsiteY0" fmla="*/ 546066 h 546066"/>
                  <a:gd name="connsiteX1" fmla="*/ 738222 w 1476444"/>
                  <a:gd name="connsiteY1" fmla="*/ 0 h 546066"/>
                  <a:gd name="connsiteX2" fmla="*/ 1476444 w 1476444"/>
                  <a:gd name="connsiteY2" fmla="*/ 546066 h 546066"/>
                  <a:gd name="connsiteX3" fmla="*/ 0 w 1476444"/>
                  <a:gd name="connsiteY3" fmla="*/ 546066 h 546066"/>
                  <a:gd name="connsiteX0" fmla="*/ 0 w 1476444"/>
                  <a:gd name="connsiteY0" fmla="*/ 546066 h 547022"/>
                  <a:gd name="connsiteX1" fmla="*/ 738222 w 1476444"/>
                  <a:gd name="connsiteY1" fmla="*/ 0 h 547022"/>
                  <a:gd name="connsiteX2" fmla="*/ 1476444 w 1476444"/>
                  <a:gd name="connsiteY2" fmla="*/ 546066 h 547022"/>
                  <a:gd name="connsiteX3" fmla="*/ 753118 w 1476444"/>
                  <a:gd name="connsiteY3" fmla="*/ 547022 h 547022"/>
                  <a:gd name="connsiteX4" fmla="*/ 0 w 1476444"/>
                  <a:gd name="connsiteY4" fmla="*/ 546066 h 547022"/>
                  <a:gd name="connsiteX0" fmla="*/ 753118 w 1476444"/>
                  <a:gd name="connsiteY0" fmla="*/ 547022 h 638462"/>
                  <a:gd name="connsiteX1" fmla="*/ 0 w 1476444"/>
                  <a:gd name="connsiteY1" fmla="*/ 546066 h 638462"/>
                  <a:gd name="connsiteX2" fmla="*/ 738222 w 1476444"/>
                  <a:gd name="connsiteY2" fmla="*/ 0 h 638462"/>
                  <a:gd name="connsiteX3" fmla="*/ 1476444 w 1476444"/>
                  <a:gd name="connsiteY3" fmla="*/ 546066 h 638462"/>
                  <a:gd name="connsiteX4" fmla="*/ 844558 w 1476444"/>
                  <a:gd name="connsiteY4" fmla="*/ 638462 h 638462"/>
                  <a:gd name="connsiteX0" fmla="*/ 753118 w 1476444"/>
                  <a:gd name="connsiteY0" fmla="*/ 547022 h 547022"/>
                  <a:gd name="connsiteX1" fmla="*/ 0 w 1476444"/>
                  <a:gd name="connsiteY1" fmla="*/ 546066 h 547022"/>
                  <a:gd name="connsiteX2" fmla="*/ 738222 w 1476444"/>
                  <a:gd name="connsiteY2" fmla="*/ 0 h 547022"/>
                  <a:gd name="connsiteX3" fmla="*/ 1476444 w 1476444"/>
                  <a:gd name="connsiteY3" fmla="*/ 546066 h 547022"/>
                  <a:gd name="connsiteX0" fmla="*/ 0 w 1476444"/>
                  <a:gd name="connsiteY0" fmla="*/ 546066 h 546066"/>
                  <a:gd name="connsiteX1" fmla="*/ 738222 w 1476444"/>
                  <a:gd name="connsiteY1" fmla="*/ 0 h 546066"/>
                  <a:gd name="connsiteX2" fmla="*/ 1476444 w 1476444"/>
                  <a:gd name="connsiteY2" fmla="*/ 546066 h 546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76444" h="546066">
                    <a:moveTo>
                      <a:pt x="0" y="546066"/>
                    </a:moveTo>
                    <a:lnTo>
                      <a:pt x="738222" y="0"/>
                    </a:lnTo>
                    <a:lnTo>
                      <a:pt x="1476444" y="546066"/>
                    </a:lnTo>
                  </a:path>
                </a:pathLst>
              </a:custGeom>
              <a:noFill/>
              <a:ln w="25400">
                <a:solidFill>
                  <a:srgbClr val="99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</p:grpSp>
        <p:sp>
          <p:nvSpPr>
            <p:cNvPr id="287" name="Isosceles Triangle 48">
              <a:extLst>
                <a:ext uri="{FF2B5EF4-FFF2-40B4-BE49-F238E27FC236}">
                  <a16:creationId xmlns:a16="http://schemas.microsoft.com/office/drawing/2014/main" id="{422B5364-3A4A-436C-B001-8276E63CF5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78402" y="1426388"/>
              <a:ext cx="519602" cy="192174"/>
            </a:xfrm>
            <a:custGeom>
              <a:avLst/>
              <a:gdLst>
                <a:gd name="connsiteX0" fmla="*/ 0 w 1476444"/>
                <a:gd name="connsiteY0" fmla="*/ 546066 h 546066"/>
                <a:gd name="connsiteX1" fmla="*/ 738222 w 1476444"/>
                <a:gd name="connsiteY1" fmla="*/ 0 h 546066"/>
                <a:gd name="connsiteX2" fmla="*/ 1476444 w 1476444"/>
                <a:gd name="connsiteY2" fmla="*/ 546066 h 546066"/>
                <a:gd name="connsiteX3" fmla="*/ 0 w 1476444"/>
                <a:gd name="connsiteY3" fmla="*/ 546066 h 546066"/>
                <a:gd name="connsiteX0" fmla="*/ 0 w 1476444"/>
                <a:gd name="connsiteY0" fmla="*/ 546066 h 547022"/>
                <a:gd name="connsiteX1" fmla="*/ 738222 w 1476444"/>
                <a:gd name="connsiteY1" fmla="*/ 0 h 547022"/>
                <a:gd name="connsiteX2" fmla="*/ 1476444 w 1476444"/>
                <a:gd name="connsiteY2" fmla="*/ 546066 h 547022"/>
                <a:gd name="connsiteX3" fmla="*/ 753118 w 1476444"/>
                <a:gd name="connsiteY3" fmla="*/ 547022 h 547022"/>
                <a:gd name="connsiteX4" fmla="*/ 0 w 1476444"/>
                <a:gd name="connsiteY4" fmla="*/ 546066 h 547022"/>
                <a:gd name="connsiteX0" fmla="*/ 753118 w 1476444"/>
                <a:gd name="connsiteY0" fmla="*/ 547022 h 638462"/>
                <a:gd name="connsiteX1" fmla="*/ 0 w 1476444"/>
                <a:gd name="connsiteY1" fmla="*/ 546066 h 638462"/>
                <a:gd name="connsiteX2" fmla="*/ 738222 w 1476444"/>
                <a:gd name="connsiteY2" fmla="*/ 0 h 638462"/>
                <a:gd name="connsiteX3" fmla="*/ 1476444 w 1476444"/>
                <a:gd name="connsiteY3" fmla="*/ 546066 h 638462"/>
                <a:gd name="connsiteX4" fmla="*/ 844558 w 1476444"/>
                <a:gd name="connsiteY4" fmla="*/ 638462 h 638462"/>
                <a:gd name="connsiteX0" fmla="*/ 753118 w 1476444"/>
                <a:gd name="connsiteY0" fmla="*/ 547022 h 547022"/>
                <a:gd name="connsiteX1" fmla="*/ 0 w 1476444"/>
                <a:gd name="connsiteY1" fmla="*/ 546066 h 547022"/>
                <a:gd name="connsiteX2" fmla="*/ 738222 w 1476444"/>
                <a:gd name="connsiteY2" fmla="*/ 0 h 547022"/>
                <a:gd name="connsiteX3" fmla="*/ 1476444 w 1476444"/>
                <a:gd name="connsiteY3" fmla="*/ 546066 h 547022"/>
                <a:gd name="connsiteX0" fmla="*/ 0 w 1476444"/>
                <a:gd name="connsiteY0" fmla="*/ 546066 h 546066"/>
                <a:gd name="connsiteX1" fmla="*/ 738222 w 1476444"/>
                <a:gd name="connsiteY1" fmla="*/ 0 h 546066"/>
                <a:gd name="connsiteX2" fmla="*/ 1476444 w 1476444"/>
                <a:gd name="connsiteY2" fmla="*/ 546066 h 54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6444" h="546066">
                  <a:moveTo>
                    <a:pt x="0" y="546066"/>
                  </a:moveTo>
                  <a:lnTo>
                    <a:pt x="738222" y="0"/>
                  </a:lnTo>
                  <a:lnTo>
                    <a:pt x="1476444" y="546066"/>
                  </a:lnTo>
                </a:path>
              </a:pathLst>
            </a:custGeom>
            <a:noFill/>
            <a:ln w="25400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4" name="Isosceles Triangle 48">
              <a:extLst>
                <a:ext uri="{FF2B5EF4-FFF2-40B4-BE49-F238E27FC236}">
                  <a16:creationId xmlns:a16="http://schemas.microsoft.com/office/drawing/2014/main" id="{BC2C1684-8129-4883-A6CF-205CD570DD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7240" y="1428376"/>
              <a:ext cx="519602" cy="192174"/>
            </a:xfrm>
            <a:custGeom>
              <a:avLst/>
              <a:gdLst>
                <a:gd name="connsiteX0" fmla="*/ 0 w 1476444"/>
                <a:gd name="connsiteY0" fmla="*/ 546066 h 546066"/>
                <a:gd name="connsiteX1" fmla="*/ 738222 w 1476444"/>
                <a:gd name="connsiteY1" fmla="*/ 0 h 546066"/>
                <a:gd name="connsiteX2" fmla="*/ 1476444 w 1476444"/>
                <a:gd name="connsiteY2" fmla="*/ 546066 h 546066"/>
                <a:gd name="connsiteX3" fmla="*/ 0 w 1476444"/>
                <a:gd name="connsiteY3" fmla="*/ 546066 h 546066"/>
                <a:gd name="connsiteX0" fmla="*/ 0 w 1476444"/>
                <a:gd name="connsiteY0" fmla="*/ 546066 h 547022"/>
                <a:gd name="connsiteX1" fmla="*/ 738222 w 1476444"/>
                <a:gd name="connsiteY1" fmla="*/ 0 h 547022"/>
                <a:gd name="connsiteX2" fmla="*/ 1476444 w 1476444"/>
                <a:gd name="connsiteY2" fmla="*/ 546066 h 547022"/>
                <a:gd name="connsiteX3" fmla="*/ 753118 w 1476444"/>
                <a:gd name="connsiteY3" fmla="*/ 547022 h 547022"/>
                <a:gd name="connsiteX4" fmla="*/ 0 w 1476444"/>
                <a:gd name="connsiteY4" fmla="*/ 546066 h 547022"/>
                <a:gd name="connsiteX0" fmla="*/ 753118 w 1476444"/>
                <a:gd name="connsiteY0" fmla="*/ 547022 h 638462"/>
                <a:gd name="connsiteX1" fmla="*/ 0 w 1476444"/>
                <a:gd name="connsiteY1" fmla="*/ 546066 h 638462"/>
                <a:gd name="connsiteX2" fmla="*/ 738222 w 1476444"/>
                <a:gd name="connsiteY2" fmla="*/ 0 h 638462"/>
                <a:gd name="connsiteX3" fmla="*/ 1476444 w 1476444"/>
                <a:gd name="connsiteY3" fmla="*/ 546066 h 638462"/>
                <a:gd name="connsiteX4" fmla="*/ 844558 w 1476444"/>
                <a:gd name="connsiteY4" fmla="*/ 638462 h 638462"/>
                <a:gd name="connsiteX0" fmla="*/ 753118 w 1476444"/>
                <a:gd name="connsiteY0" fmla="*/ 547022 h 547022"/>
                <a:gd name="connsiteX1" fmla="*/ 0 w 1476444"/>
                <a:gd name="connsiteY1" fmla="*/ 546066 h 547022"/>
                <a:gd name="connsiteX2" fmla="*/ 738222 w 1476444"/>
                <a:gd name="connsiteY2" fmla="*/ 0 h 547022"/>
                <a:gd name="connsiteX3" fmla="*/ 1476444 w 1476444"/>
                <a:gd name="connsiteY3" fmla="*/ 546066 h 547022"/>
                <a:gd name="connsiteX0" fmla="*/ 0 w 1476444"/>
                <a:gd name="connsiteY0" fmla="*/ 546066 h 546066"/>
                <a:gd name="connsiteX1" fmla="*/ 738222 w 1476444"/>
                <a:gd name="connsiteY1" fmla="*/ 0 h 546066"/>
                <a:gd name="connsiteX2" fmla="*/ 1476444 w 1476444"/>
                <a:gd name="connsiteY2" fmla="*/ 546066 h 54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6444" h="546066">
                  <a:moveTo>
                    <a:pt x="0" y="546066"/>
                  </a:moveTo>
                  <a:lnTo>
                    <a:pt x="738222" y="0"/>
                  </a:lnTo>
                  <a:lnTo>
                    <a:pt x="1476444" y="546066"/>
                  </a:lnTo>
                </a:path>
              </a:pathLst>
            </a:custGeom>
            <a:noFill/>
            <a:ln w="25400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5" name="Isosceles Triangle 48">
              <a:extLst>
                <a:ext uri="{FF2B5EF4-FFF2-40B4-BE49-F238E27FC236}">
                  <a16:creationId xmlns:a16="http://schemas.microsoft.com/office/drawing/2014/main" id="{738F08E8-4B97-4203-8B48-2107ED2019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8085" y="1428376"/>
              <a:ext cx="519602" cy="192174"/>
            </a:xfrm>
            <a:custGeom>
              <a:avLst/>
              <a:gdLst>
                <a:gd name="connsiteX0" fmla="*/ 0 w 1476444"/>
                <a:gd name="connsiteY0" fmla="*/ 546066 h 546066"/>
                <a:gd name="connsiteX1" fmla="*/ 738222 w 1476444"/>
                <a:gd name="connsiteY1" fmla="*/ 0 h 546066"/>
                <a:gd name="connsiteX2" fmla="*/ 1476444 w 1476444"/>
                <a:gd name="connsiteY2" fmla="*/ 546066 h 546066"/>
                <a:gd name="connsiteX3" fmla="*/ 0 w 1476444"/>
                <a:gd name="connsiteY3" fmla="*/ 546066 h 546066"/>
                <a:gd name="connsiteX0" fmla="*/ 0 w 1476444"/>
                <a:gd name="connsiteY0" fmla="*/ 546066 h 547022"/>
                <a:gd name="connsiteX1" fmla="*/ 738222 w 1476444"/>
                <a:gd name="connsiteY1" fmla="*/ 0 h 547022"/>
                <a:gd name="connsiteX2" fmla="*/ 1476444 w 1476444"/>
                <a:gd name="connsiteY2" fmla="*/ 546066 h 547022"/>
                <a:gd name="connsiteX3" fmla="*/ 753118 w 1476444"/>
                <a:gd name="connsiteY3" fmla="*/ 547022 h 547022"/>
                <a:gd name="connsiteX4" fmla="*/ 0 w 1476444"/>
                <a:gd name="connsiteY4" fmla="*/ 546066 h 547022"/>
                <a:gd name="connsiteX0" fmla="*/ 753118 w 1476444"/>
                <a:gd name="connsiteY0" fmla="*/ 547022 h 638462"/>
                <a:gd name="connsiteX1" fmla="*/ 0 w 1476444"/>
                <a:gd name="connsiteY1" fmla="*/ 546066 h 638462"/>
                <a:gd name="connsiteX2" fmla="*/ 738222 w 1476444"/>
                <a:gd name="connsiteY2" fmla="*/ 0 h 638462"/>
                <a:gd name="connsiteX3" fmla="*/ 1476444 w 1476444"/>
                <a:gd name="connsiteY3" fmla="*/ 546066 h 638462"/>
                <a:gd name="connsiteX4" fmla="*/ 844558 w 1476444"/>
                <a:gd name="connsiteY4" fmla="*/ 638462 h 638462"/>
                <a:gd name="connsiteX0" fmla="*/ 753118 w 1476444"/>
                <a:gd name="connsiteY0" fmla="*/ 547022 h 547022"/>
                <a:gd name="connsiteX1" fmla="*/ 0 w 1476444"/>
                <a:gd name="connsiteY1" fmla="*/ 546066 h 547022"/>
                <a:gd name="connsiteX2" fmla="*/ 738222 w 1476444"/>
                <a:gd name="connsiteY2" fmla="*/ 0 h 547022"/>
                <a:gd name="connsiteX3" fmla="*/ 1476444 w 1476444"/>
                <a:gd name="connsiteY3" fmla="*/ 546066 h 547022"/>
                <a:gd name="connsiteX0" fmla="*/ 0 w 1476444"/>
                <a:gd name="connsiteY0" fmla="*/ 546066 h 546066"/>
                <a:gd name="connsiteX1" fmla="*/ 738222 w 1476444"/>
                <a:gd name="connsiteY1" fmla="*/ 0 h 546066"/>
                <a:gd name="connsiteX2" fmla="*/ 1476444 w 1476444"/>
                <a:gd name="connsiteY2" fmla="*/ 546066 h 54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6444" h="546066">
                  <a:moveTo>
                    <a:pt x="0" y="546066"/>
                  </a:moveTo>
                  <a:lnTo>
                    <a:pt x="738222" y="0"/>
                  </a:lnTo>
                  <a:lnTo>
                    <a:pt x="1476444" y="546066"/>
                  </a:lnTo>
                </a:path>
              </a:pathLst>
            </a:custGeom>
            <a:noFill/>
            <a:ln w="25400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pic>
        <p:nvPicPr>
          <p:cNvPr id="26" name="Recorded Sound" descr="Volume">
            <a:hlinkClick r:id="" action="ppaction://media"/>
            <a:extLst>
              <a:ext uri="{FF2B5EF4-FFF2-40B4-BE49-F238E27FC236}">
                <a16:creationId xmlns:a16="http://schemas.microsoft.com/office/drawing/2014/main" id="{AC988008-21F5-4A88-8287-1DBD693C28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920" end="385133.5147"/>
                  <p14:bmkLst>
                    <p14:bmk name="Bookmark 1" time="17579.9915"/>
                    <p14:bmk name="Bookmark 2" time="34269.9411"/>
                    <p14:bmk name="Bookmark 3" time="88626.1916"/>
                    <p14:bmk name="Bookmark 4" time="93636.1824"/>
                    <p14:bmk name="Bookmark 5" time="141126.0962"/>
                    <p14:bmk name="Bookmark 6" time="186775.994"/>
                    <p14:bmk name="Bookmark 7" time="263415.8147"/>
                    <p14:bmk name="Bookmark 8" time="283605.7762"/>
                    <p14:bmk name="Bookmark 9" time="301045.7441"/>
                    <p14:bmk name="Bookmark 10" time="325125.6807"/>
                  </p14:bmkLst>
                </p14:media>
              </p:ext>
            </p:ext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1009" y="423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4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6430"/>
    </mc:Choice>
    <mc:Fallback xmlns="">
      <p:transition advTm="46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6"/>
        <p14:stopEvt time="46420" objId="2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A7146-5543-9B4D-9341-971B7D713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Sample processing</a:t>
            </a:r>
          </a:p>
        </p:txBody>
      </p: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234676A1-9630-419A-B786-742AE8BB9B75}"/>
              </a:ext>
            </a:extLst>
          </p:cNvPr>
          <p:cNvGrpSpPr/>
          <p:nvPr/>
        </p:nvGrpSpPr>
        <p:grpSpPr>
          <a:xfrm>
            <a:off x="350731" y="1619022"/>
            <a:ext cx="9146227" cy="2138462"/>
            <a:chOff x="350731" y="1537545"/>
            <a:chExt cx="9146227" cy="2138462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A753A990-988E-4431-9891-215D347EA692}"/>
                </a:ext>
              </a:extLst>
            </p:cNvPr>
            <p:cNvGrpSpPr/>
            <p:nvPr/>
          </p:nvGrpSpPr>
          <p:grpSpPr>
            <a:xfrm>
              <a:off x="391399" y="2396795"/>
              <a:ext cx="2781866" cy="1279212"/>
              <a:chOff x="391399" y="2351525"/>
              <a:chExt cx="2781866" cy="1279212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34C6E78E-A8D3-424B-B74C-1F7B513296EB}"/>
                  </a:ext>
                </a:extLst>
              </p:cNvPr>
              <p:cNvGrpSpPr/>
              <p:nvPr/>
            </p:nvGrpSpPr>
            <p:grpSpPr>
              <a:xfrm>
                <a:off x="391399" y="2518469"/>
                <a:ext cx="854025" cy="854025"/>
                <a:chOff x="1879198" y="877465"/>
                <a:chExt cx="1138700" cy="1138700"/>
              </a:xfrm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054ED1CB-BC20-4D5C-8A50-FD0E4B11C8C6}"/>
                    </a:ext>
                  </a:extLst>
                </p:cNvPr>
                <p:cNvSpPr/>
                <p:nvPr/>
              </p:nvSpPr>
              <p:spPr>
                <a:xfrm>
                  <a:off x="1879198" y="877465"/>
                  <a:ext cx="1138700" cy="1138700"/>
                </a:xfrm>
                <a:prstGeom prst="ellipse">
                  <a:avLst/>
                </a:prstGeom>
                <a:solidFill>
                  <a:srgbClr val="4472C4"/>
                </a:solidFill>
                <a:ln w="15875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296CF3DB-A196-4A11-B99D-931346E863DE}"/>
                    </a:ext>
                  </a:extLst>
                </p:cNvPr>
                <p:cNvSpPr/>
                <p:nvPr/>
              </p:nvSpPr>
              <p:spPr>
                <a:xfrm>
                  <a:off x="1946208" y="944447"/>
                  <a:ext cx="1004735" cy="1004735"/>
                </a:xfrm>
                <a:prstGeom prst="ellipse">
                  <a:avLst/>
                </a:prstGeom>
                <a:solidFill>
                  <a:srgbClr val="4472C4">
                    <a:lumMod val="60000"/>
                    <a:lumOff val="40000"/>
                  </a:srgbClr>
                </a:solidFill>
                <a:ln w="15875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E6BFD993-DE91-4295-8CB8-8DC521B38D0D}"/>
                    </a:ext>
                  </a:extLst>
                </p:cNvPr>
                <p:cNvSpPr/>
                <p:nvPr/>
              </p:nvSpPr>
              <p:spPr>
                <a:xfrm rot="16872903">
                  <a:off x="2309173" y="1283856"/>
                  <a:ext cx="312584" cy="312584"/>
                </a:xfrm>
                <a:prstGeom prst="ellipse">
                  <a:avLst/>
                </a:prstGeom>
                <a:solidFill>
                  <a:srgbClr val="4472C4"/>
                </a:solidFill>
                <a:ln w="3175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3F232AAF-825B-4DDB-94E2-E340070FDA1C}"/>
                    </a:ext>
                  </a:extLst>
                </p:cNvPr>
                <p:cNvGrpSpPr/>
                <p:nvPr/>
              </p:nvGrpSpPr>
              <p:grpSpPr>
                <a:xfrm rot="16872903">
                  <a:off x="2120092" y="1133837"/>
                  <a:ext cx="223274" cy="138701"/>
                  <a:chOff x="6721253" y="1576877"/>
                  <a:chExt cx="914400" cy="568038"/>
                </a:xfrm>
              </p:grpSpPr>
              <p:sp>
                <p:nvSpPr>
                  <p:cNvPr id="89" name="Rectangle: Rounded Corners 88">
                    <a:extLst>
                      <a:ext uri="{FF2B5EF4-FFF2-40B4-BE49-F238E27FC236}">
                        <a16:creationId xmlns:a16="http://schemas.microsoft.com/office/drawing/2014/main" id="{D8024009-EB2F-48F2-94B8-377398A821B4}"/>
                      </a:ext>
                    </a:extLst>
                  </p:cNvPr>
                  <p:cNvSpPr/>
                  <p:nvPr/>
                </p:nvSpPr>
                <p:spPr>
                  <a:xfrm rot="18724412">
                    <a:off x="6957744" y="1393509"/>
                    <a:ext cx="441418" cy="914400"/>
                  </a:xfrm>
                  <a:prstGeom prst="roundRect">
                    <a:avLst>
                      <a:gd name="adj" fmla="val 47160"/>
                    </a:avLst>
                  </a:prstGeom>
                  <a:solidFill>
                    <a:srgbClr val="4472C4"/>
                  </a:solidFill>
                  <a:ln w="1905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B7B7CD94-2D6C-4209-B80C-B6821FAA8219}"/>
                      </a:ext>
                    </a:extLst>
                  </p:cNvPr>
                  <p:cNvSpPr/>
                  <p:nvPr/>
                </p:nvSpPr>
                <p:spPr>
                  <a:xfrm>
                    <a:off x="7086259" y="1576877"/>
                    <a:ext cx="166282" cy="153086"/>
                  </a:xfrm>
                  <a:prstGeom prst="ellipse">
                    <a:avLst/>
                  </a:prstGeom>
                  <a:solidFill>
                    <a:srgbClr val="2F528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9D3309A3-EF08-445B-94F8-79BE9557F486}"/>
                      </a:ext>
                    </a:extLst>
                  </p:cNvPr>
                  <p:cNvSpPr/>
                  <p:nvPr/>
                </p:nvSpPr>
                <p:spPr>
                  <a:xfrm>
                    <a:off x="7095312" y="1991829"/>
                    <a:ext cx="166282" cy="153086"/>
                  </a:xfrm>
                  <a:prstGeom prst="ellipse">
                    <a:avLst/>
                  </a:prstGeom>
                  <a:solidFill>
                    <a:srgbClr val="2F528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5E8077F6-91A8-4A38-B49E-40BAA2D5044F}"/>
                    </a:ext>
                  </a:extLst>
                </p:cNvPr>
                <p:cNvGrpSpPr/>
                <p:nvPr/>
              </p:nvGrpSpPr>
              <p:grpSpPr>
                <a:xfrm rot="19400459">
                  <a:off x="2480846" y="1073533"/>
                  <a:ext cx="223274" cy="138701"/>
                  <a:chOff x="6721253" y="1576877"/>
                  <a:chExt cx="914400" cy="568038"/>
                </a:xfrm>
              </p:grpSpPr>
              <p:sp>
                <p:nvSpPr>
                  <p:cNvPr id="86" name="Rectangle: Rounded Corners 85">
                    <a:extLst>
                      <a:ext uri="{FF2B5EF4-FFF2-40B4-BE49-F238E27FC236}">
                        <a16:creationId xmlns:a16="http://schemas.microsoft.com/office/drawing/2014/main" id="{01B9F82C-9C0C-4EEC-9EA3-DA65A32411B2}"/>
                      </a:ext>
                    </a:extLst>
                  </p:cNvPr>
                  <p:cNvSpPr/>
                  <p:nvPr/>
                </p:nvSpPr>
                <p:spPr>
                  <a:xfrm rot="18724412">
                    <a:off x="6957744" y="1393509"/>
                    <a:ext cx="441418" cy="914400"/>
                  </a:xfrm>
                  <a:prstGeom prst="roundRect">
                    <a:avLst>
                      <a:gd name="adj" fmla="val 47160"/>
                    </a:avLst>
                  </a:prstGeom>
                  <a:solidFill>
                    <a:srgbClr val="4472C4"/>
                  </a:solidFill>
                  <a:ln w="1905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D50CCD27-6452-49BD-A63F-B5A3C65DFD8B}"/>
                      </a:ext>
                    </a:extLst>
                  </p:cNvPr>
                  <p:cNvSpPr/>
                  <p:nvPr/>
                </p:nvSpPr>
                <p:spPr>
                  <a:xfrm>
                    <a:off x="7086259" y="1576877"/>
                    <a:ext cx="166282" cy="153086"/>
                  </a:xfrm>
                  <a:prstGeom prst="ellipse">
                    <a:avLst/>
                  </a:prstGeom>
                  <a:solidFill>
                    <a:srgbClr val="2F528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E2C723B7-70E0-46E4-A4B0-193C243F5344}"/>
                      </a:ext>
                    </a:extLst>
                  </p:cNvPr>
                  <p:cNvSpPr/>
                  <p:nvPr/>
                </p:nvSpPr>
                <p:spPr>
                  <a:xfrm>
                    <a:off x="7095312" y="1991829"/>
                    <a:ext cx="166282" cy="153086"/>
                  </a:xfrm>
                  <a:prstGeom prst="ellipse">
                    <a:avLst/>
                  </a:prstGeom>
                  <a:solidFill>
                    <a:srgbClr val="2F528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79DA6EB1-EC7C-4402-B603-F0FB5902E7B2}"/>
                    </a:ext>
                  </a:extLst>
                </p:cNvPr>
                <p:cNvGrpSpPr/>
                <p:nvPr/>
              </p:nvGrpSpPr>
              <p:grpSpPr>
                <a:xfrm rot="17264076">
                  <a:off x="2474752" y="1716899"/>
                  <a:ext cx="223274" cy="138701"/>
                  <a:chOff x="6721253" y="1576877"/>
                  <a:chExt cx="914400" cy="568038"/>
                </a:xfrm>
              </p:grpSpPr>
              <p:sp>
                <p:nvSpPr>
                  <p:cNvPr id="83" name="Rectangle: Rounded Corners 82">
                    <a:extLst>
                      <a:ext uri="{FF2B5EF4-FFF2-40B4-BE49-F238E27FC236}">
                        <a16:creationId xmlns:a16="http://schemas.microsoft.com/office/drawing/2014/main" id="{F01C9AED-49EE-4E59-80C8-480974CCAECA}"/>
                      </a:ext>
                    </a:extLst>
                  </p:cNvPr>
                  <p:cNvSpPr/>
                  <p:nvPr/>
                </p:nvSpPr>
                <p:spPr>
                  <a:xfrm rot="18724412">
                    <a:off x="6957744" y="1393509"/>
                    <a:ext cx="441418" cy="914400"/>
                  </a:xfrm>
                  <a:prstGeom prst="roundRect">
                    <a:avLst>
                      <a:gd name="adj" fmla="val 47160"/>
                    </a:avLst>
                  </a:prstGeom>
                  <a:solidFill>
                    <a:srgbClr val="4472C4"/>
                  </a:solidFill>
                  <a:ln w="1905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1FC2DD92-A814-428C-99C8-03433A851CEA}"/>
                      </a:ext>
                    </a:extLst>
                  </p:cNvPr>
                  <p:cNvSpPr/>
                  <p:nvPr/>
                </p:nvSpPr>
                <p:spPr>
                  <a:xfrm>
                    <a:off x="7086259" y="1576877"/>
                    <a:ext cx="166282" cy="153086"/>
                  </a:xfrm>
                  <a:prstGeom prst="ellipse">
                    <a:avLst/>
                  </a:prstGeom>
                  <a:solidFill>
                    <a:srgbClr val="2F528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A3B51221-B243-425F-8195-EB2E129BB9AD}"/>
                      </a:ext>
                    </a:extLst>
                  </p:cNvPr>
                  <p:cNvSpPr/>
                  <p:nvPr/>
                </p:nvSpPr>
                <p:spPr>
                  <a:xfrm>
                    <a:off x="7095312" y="1991829"/>
                    <a:ext cx="166282" cy="153086"/>
                  </a:xfrm>
                  <a:prstGeom prst="ellipse">
                    <a:avLst/>
                  </a:prstGeom>
                  <a:solidFill>
                    <a:srgbClr val="2F528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571AC4B9-968A-4893-90D0-E36497D1DA51}"/>
                    </a:ext>
                  </a:extLst>
                </p:cNvPr>
                <p:cNvSpPr/>
                <p:nvPr/>
              </p:nvSpPr>
              <p:spPr>
                <a:xfrm rot="17264076">
                  <a:off x="2787971" y="1530228"/>
                  <a:ext cx="40602" cy="37380"/>
                </a:xfrm>
                <a:prstGeom prst="ellipse">
                  <a:avLst/>
                </a:prstGeom>
                <a:solidFill>
                  <a:srgbClr val="2F528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1644FD0C-DA14-44F0-8E59-5B6C1DDB946A}"/>
                    </a:ext>
                  </a:extLst>
                </p:cNvPr>
                <p:cNvSpPr/>
                <p:nvPr/>
              </p:nvSpPr>
              <p:spPr>
                <a:xfrm rot="17264076">
                  <a:off x="2042723" y="1539578"/>
                  <a:ext cx="40602" cy="37380"/>
                </a:xfrm>
                <a:prstGeom prst="ellipse">
                  <a:avLst/>
                </a:prstGeom>
                <a:solidFill>
                  <a:srgbClr val="2F528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DD1A9C33-F1A2-46D6-BD0D-AC4409D09AC7}"/>
                    </a:ext>
                  </a:extLst>
                </p:cNvPr>
                <p:cNvSpPr/>
                <p:nvPr/>
              </p:nvSpPr>
              <p:spPr>
                <a:xfrm rot="16872903">
                  <a:off x="2070453" y="1398394"/>
                  <a:ext cx="100474" cy="100474"/>
                </a:xfrm>
                <a:prstGeom prst="ellipse">
                  <a:avLst/>
                </a:prstGeom>
                <a:solidFill>
                  <a:srgbClr val="4472C4"/>
                </a:solidFill>
                <a:ln w="41275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5" name="Arc 74">
                  <a:extLst>
                    <a:ext uri="{FF2B5EF4-FFF2-40B4-BE49-F238E27FC236}">
                      <a16:creationId xmlns:a16="http://schemas.microsoft.com/office/drawing/2014/main" id="{69BC3C3E-320C-4624-8C19-1B422457F8B9}"/>
                    </a:ext>
                  </a:extLst>
                </p:cNvPr>
                <p:cNvSpPr/>
                <p:nvPr/>
              </p:nvSpPr>
              <p:spPr>
                <a:xfrm rot="11035809">
                  <a:off x="2199047" y="1290762"/>
                  <a:ext cx="586687" cy="445793"/>
                </a:xfrm>
                <a:prstGeom prst="arc">
                  <a:avLst>
                    <a:gd name="adj1" fmla="val 17013393"/>
                    <a:gd name="adj2" fmla="val 21130744"/>
                  </a:avLst>
                </a:prstGeom>
                <a:noFill/>
                <a:ln w="31750" cap="rnd" cmpd="sng" algn="ctr">
                  <a:solidFill>
                    <a:srgbClr val="2F528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6" name="Arc 75">
                  <a:extLst>
                    <a:ext uri="{FF2B5EF4-FFF2-40B4-BE49-F238E27FC236}">
                      <a16:creationId xmlns:a16="http://schemas.microsoft.com/office/drawing/2014/main" id="{96A7AF1B-A7FA-4E04-A415-138A2640EB32}"/>
                    </a:ext>
                  </a:extLst>
                </p:cNvPr>
                <p:cNvSpPr/>
                <p:nvPr/>
              </p:nvSpPr>
              <p:spPr>
                <a:xfrm rot="11793630">
                  <a:off x="2126035" y="1348337"/>
                  <a:ext cx="586687" cy="445793"/>
                </a:xfrm>
                <a:prstGeom prst="arc">
                  <a:avLst>
                    <a:gd name="adj1" fmla="val 17013393"/>
                    <a:gd name="adj2" fmla="val 19910044"/>
                  </a:avLst>
                </a:prstGeom>
                <a:noFill/>
                <a:ln w="31750" cap="rnd" cmpd="sng" algn="ctr">
                  <a:solidFill>
                    <a:srgbClr val="2F528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7" name="Arc 76">
                  <a:extLst>
                    <a:ext uri="{FF2B5EF4-FFF2-40B4-BE49-F238E27FC236}">
                      <a16:creationId xmlns:a16="http://schemas.microsoft.com/office/drawing/2014/main" id="{F9B02B29-22C9-49D8-91A9-3A7A0E5DC9BC}"/>
                    </a:ext>
                  </a:extLst>
                </p:cNvPr>
                <p:cNvSpPr/>
                <p:nvPr/>
              </p:nvSpPr>
              <p:spPr>
                <a:xfrm rot="10800009">
                  <a:off x="2278154" y="1343601"/>
                  <a:ext cx="354632" cy="304424"/>
                </a:xfrm>
                <a:prstGeom prst="arc">
                  <a:avLst>
                    <a:gd name="adj1" fmla="val 17013393"/>
                    <a:gd name="adj2" fmla="val 19910044"/>
                  </a:avLst>
                </a:prstGeom>
                <a:noFill/>
                <a:ln w="31750" cap="rnd" cmpd="sng" algn="ctr">
                  <a:solidFill>
                    <a:srgbClr val="2F528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D0905528-3867-4E0D-9C50-6E5A3D0856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332903">
                  <a:off x="2349091" y="1580777"/>
                  <a:ext cx="44655" cy="27729"/>
                </a:xfrm>
                <a:prstGeom prst="line">
                  <a:avLst/>
                </a:prstGeom>
                <a:noFill/>
                <a:ln w="31750" cap="flat" cmpd="sng" algn="ctr">
                  <a:solidFill>
                    <a:srgbClr val="2F528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79" name="Arc 78">
                  <a:extLst>
                    <a:ext uri="{FF2B5EF4-FFF2-40B4-BE49-F238E27FC236}">
                      <a16:creationId xmlns:a16="http://schemas.microsoft.com/office/drawing/2014/main" id="{D09DB69F-6788-4003-A634-1B64488B91D7}"/>
                    </a:ext>
                  </a:extLst>
                </p:cNvPr>
                <p:cNvSpPr/>
                <p:nvPr/>
              </p:nvSpPr>
              <p:spPr>
                <a:xfrm rot="3040525">
                  <a:off x="2300854" y="1198683"/>
                  <a:ext cx="474960" cy="406870"/>
                </a:xfrm>
                <a:prstGeom prst="arc">
                  <a:avLst>
                    <a:gd name="adj1" fmla="val 17013393"/>
                    <a:gd name="adj2" fmla="val 19910044"/>
                  </a:avLst>
                </a:prstGeom>
                <a:noFill/>
                <a:ln w="31750" cap="rnd" cmpd="sng" algn="ctr">
                  <a:solidFill>
                    <a:srgbClr val="2F528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662A63E-6FEF-4F87-A3B6-48FF35AF8AD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8147345">
                  <a:off x="2419870" y="1262080"/>
                  <a:ext cx="237465" cy="276632"/>
                  <a:chOff x="13085862" y="2576277"/>
                  <a:chExt cx="1246741" cy="1452364"/>
                </a:xfrm>
              </p:grpSpPr>
              <p:sp>
                <p:nvSpPr>
                  <p:cNvPr id="81" name="Arc 80">
                    <a:extLst>
                      <a:ext uri="{FF2B5EF4-FFF2-40B4-BE49-F238E27FC236}">
                        <a16:creationId xmlns:a16="http://schemas.microsoft.com/office/drawing/2014/main" id="{DB0DF37A-541E-4507-8414-8A2ABB51292F}"/>
                      </a:ext>
                    </a:extLst>
                  </p:cNvPr>
                  <p:cNvSpPr/>
                  <p:nvPr/>
                </p:nvSpPr>
                <p:spPr>
                  <a:xfrm rot="15527106">
                    <a:off x="12983051" y="2679088"/>
                    <a:ext cx="1452364" cy="1246741"/>
                  </a:xfrm>
                  <a:prstGeom prst="arc">
                    <a:avLst>
                      <a:gd name="adj1" fmla="val 17013393"/>
                      <a:gd name="adj2" fmla="val 19910044"/>
                    </a:avLst>
                  </a:prstGeom>
                  <a:noFill/>
                  <a:ln w="31750" cap="rnd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EA878882-9935-4276-A48A-7F3A9E0E94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-540000">
                    <a:off x="13153833" y="2986745"/>
                    <a:ext cx="182880" cy="113561"/>
                  </a:xfrm>
                  <a:prstGeom prst="line">
                    <a:avLst/>
                  </a:prstGeom>
                  <a:noFill/>
                  <a:ln w="31750" cap="flat" cmpd="sng" algn="ctr">
                    <a:solidFill>
                      <a:srgbClr val="2F528F"/>
                    </a:solidFill>
                    <a:prstDash val="solid"/>
                    <a:miter lim="800000"/>
                  </a:ln>
                  <a:effectLst/>
                </p:spPr>
              </p:cxnSp>
            </p:grpSp>
          </p:grpSp>
          <p:sp>
            <p:nvSpPr>
              <p:cNvPr id="141" name="Arrow: Right 140">
                <a:extLst>
                  <a:ext uri="{FF2B5EF4-FFF2-40B4-BE49-F238E27FC236}">
                    <a16:creationId xmlns:a16="http://schemas.microsoft.com/office/drawing/2014/main" id="{B8770406-E181-4121-9E6A-DA1051F07CCC}"/>
                  </a:ext>
                </a:extLst>
              </p:cNvPr>
              <p:cNvSpPr/>
              <p:nvPr/>
            </p:nvSpPr>
            <p:spPr>
              <a:xfrm>
                <a:off x="1380557" y="2883174"/>
                <a:ext cx="364004" cy="110120"/>
              </a:xfrm>
              <a:prstGeom prst="rightArrow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1106F0C3-EAA0-46FB-B1EF-56740F4122A9}"/>
                  </a:ext>
                </a:extLst>
              </p:cNvPr>
              <p:cNvGrpSpPr/>
              <p:nvPr/>
            </p:nvGrpSpPr>
            <p:grpSpPr>
              <a:xfrm>
                <a:off x="1869353" y="2351525"/>
                <a:ext cx="1303912" cy="1279212"/>
                <a:chOff x="2395882" y="2197624"/>
                <a:chExt cx="1303912" cy="1279212"/>
              </a:xfrm>
            </p:grpSpPr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8C666DEA-E937-4067-AF39-0CC52DFEA791}"/>
                    </a:ext>
                  </a:extLst>
                </p:cNvPr>
                <p:cNvGrpSpPr/>
                <p:nvPr/>
              </p:nvGrpSpPr>
              <p:grpSpPr>
                <a:xfrm>
                  <a:off x="2395882" y="2197624"/>
                  <a:ext cx="1303912" cy="1279212"/>
                  <a:chOff x="2297040" y="2512943"/>
                  <a:chExt cx="1738548" cy="1705616"/>
                </a:xfrm>
              </p:grpSpPr>
              <p:grpSp>
                <p:nvGrpSpPr>
                  <p:cNvPr id="93" name="Group 92">
                    <a:extLst>
                      <a:ext uri="{FF2B5EF4-FFF2-40B4-BE49-F238E27FC236}">
                        <a16:creationId xmlns:a16="http://schemas.microsoft.com/office/drawing/2014/main" id="{AD7F69B7-4AC6-4F69-8670-84DDAC40CC26}"/>
                      </a:ext>
                    </a:extLst>
                  </p:cNvPr>
                  <p:cNvGrpSpPr/>
                  <p:nvPr/>
                </p:nvGrpSpPr>
                <p:grpSpPr>
                  <a:xfrm>
                    <a:off x="2297040" y="2512943"/>
                    <a:ext cx="1738548" cy="1705616"/>
                    <a:chOff x="1988823" y="2528949"/>
                    <a:chExt cx="1738548" cy="1705616"/>
                  </a:xfrm>
                </p:grpSpPr>
                <p:grpSp>
                  <p:nvGrpSpPr>
                    <p:cNvPr id="97" name="Group 96">
                      <a:extLst>
                        <a:ext uri="{FF2B5EF4-FFF2-40B4-BE49-F238E27FC236}">
                          <a16:creationId xmlns:a16="http://schemas.microsoft.com/office/drawing/2014/main" id="{69844BE0-6251-4B42-845A-58A9E16275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285390" y="2643789"/>
                      <a:ext cx="1182502" cy="1171754"/>
                      <a:chOff x="3629019" y="5151515"/>
                      <a:chExt cx="1182502" cy="1171754"/>
                    </a:xfrm>
                  </p:grpSpPr>
                  <p:grpSp>
                    <p:nvGrpSpPr>
                      <p:cNvPr id="125" name="Group 124">
                        <a:extLst>
                          <a:ext uri="{FF2B5EF4-FFF2-40B4-BE49-F238E27FC236}">
                            <a16:creationId xmlns:a16="http://schemas.microsoft.com/office/drawing/2014/main" id="{E27A9B5A-EECF-4E0D-A888-DC20859A76D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46541" y="5183543"/>
                        <a:ext cx="1138700" cy="1138700"/>
                        <a:chOff x="3646541" y="5183543"/>
                        <a:chExt cx="1138700" cy="1138700"/>
                      </a:xfrm>
                    </p:grpSpPr>
                    <p:sp>
                      <p:nvSpPr>
                        <p:cNvPr id="139" name="Oval 138">
                          <a:extLst>
                            <a:ext uri="{FF2B5EF4-FFF2-40B4-BE49-F238E27FC236}">
                              <a16:creationId xmlns:a16="http://schemas.microsoft.com/office/drawing/2014/main" id="{9BE3C2C6-5C7A-47C6-A9FD-7D0A5AE76A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46541" y="5183543"/>
                          <a:ext cx="1138700" cy="1138700"/>
                        </a:xfrm>
                        <a:prstGeom prst="ellipse">
                          <a:avLst/>
                        </a:prstGeom>
                        <a:solidFill>
                          <a:srgbClr val="4472C4"/>
                        </a:solidFill>
                        <a:ln w="15875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13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0" name="Oval 139">
                          <a:extLst>
                            <a:ext uri="{FF2B5EF4-FFF2-40B4-BE49-F238E27FC236}">
                              <a16:creationId xmlns:a16="http://schemas.microsoft.com/office/drawing/2014/main" id="{AA19867E-6BB9-4AA0-B447-867E87B7F3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13551" y="5250525"/>
                          <a:ext cx="1004735" cy="1004735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 w="15875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13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126" name="Rectangle 125">
                        <a:extLst>
                          <a:ext uri="{FF2B5EF4-FFF2-40B4-BE49-F238E27FC236}">
                            <a16:creationId xmlns:a16="http://schemas.microsoft.com/office/drawing/2014/main" id="{CED856AA-D2A2-4A10-882F-AAF0C27A3AED}"/>
                          </a:ext>
                        </a:extLst>
                      </p:cNvPr>
                      <p:cNvSpPr/>
                      <p:nvPr/>
                    </p:nvSpPr>
                    <p:spPr>
                      <a:xfrm rot="2116758">
                        <a:off x="3695720" y="5417779"/>
                        <a:ext cx="135223" cy="129045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1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7" name="Rectangle 126">
                        <a:extLst>
                          <a:ext uri="{FF2B5EF4-FFF2-40B4-BE49-F238E27FC236}">
                            <a16:creationId xmlns:a16="http://schemas.microsoft.com/office/drawing/2014/main" id="{49748AD9-9FCC-49FB-BA0E-BC773B595586}"/>
                          </a:ext>
                        </a:extLst>
                      </p:cNvPr>
                      <p:cNvSpPr/>
                      <p:nvPr/>
                    </p:nvSpPr>
                    <p:spPr>
                      <a:xfrm rot="3308081">
                        <a:off x="3848076" y="5290160"/>
                        <a:ext cx="176641" cy="60959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1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8" name="Rectangle 127">
                        <a:extLst>
                          <a:ext uri="{FF2B5EF4-FFF2-40B4-BE49-F238E27FC236}">
                            <a16:creationId xmlns:a16="http://schemas.microsoft.com/office/drawing/2014/main" id="{6CD57C16-8785-475F-8B99-27FEE4478497}"/>
                          </a:ext>
                        </a:extLst>
                      </p:cNvPr>
                      <p:cNvSpPr/>
                      <p:nvPr/>
                    </p:nvSpPr>
                    <p:spPr>
                      <a:xfrm rot="4976159">
                        <a:off x="4074863" y="5182981"/>
                        <a:ext cx="142119" cy="79188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1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9" name="Rectangle 128">
                        <a:extLst>
                          <a:ext uri="{FF2B5EF4-FFF2-40B4-BE49-F238E27FC236}">
                            <a16:creationId xmlns:a16="http://schemas.microsoft.com/office/drawing/2014/main" id="{42BB4EEA-46FB-40FB-8384-20C6B0F78F88}"/>
                          </a:ext>
                        </a:extLst>
                      </p:cNvPr>
                      <p:cNvSpPr/>
                      <p:nvPr/>
                    </p:nvSpPr>
                    <p:spPr>
                      <a:xfrm rot="6369477">
                        <a:off x="4316958" y="5185074"/>
                        <a:ext cx="135153" cy="119727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1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0" name="Rectangle 129">
                        <a:extLst>
                          <a:ext uri="{FF2B5EF4-FFF2-40B4-BE49-F238E27FC236}">
                            <a16:creationId xmlns:a16="http://schemas.microsoft.com/office/drawing/2014/main" id="{041184BF-6ED9-4ECB-B517-28EEEA6099DE}"/>
                          </a:ext>
                        </a:extLst>
                      </p:cNvPr>
                      <p:cNvSpPr/>
                      <p:nvPr/>
                    </p:nvSpPr>
                    <p:spPr>
                      <a:xfrm rot="8217964">
                        <a:off x="4537278" y="5347823"/>
                        <a:ext cx="141501" cy="79188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1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1" name="Rectangle 130">
                        <a:extLst>
                          <a:ext uri="{FF2B5EF4-FFF2-40B4-BE49-F238E27FC236}">
                            <a16:creationId xmlns:a16="http://schemas.microsoft.com/office/drawing/2014/main" id="{17239E73-D897-4B31-8248-3F3D5F10A037}"/>
                          </a:ext>
                        </a:extLst>
                      </p:cNvPr>
                      <p:cNvSpPr/>
                      <p:nvPr/>
                    </p:nvSpPr>
                    <p:spPr>
                      <a:xfrm rot="9937694">
                        <a:off x="4674330" y="5601081"/>
                        <a:ext cx="134695" cy="65611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1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2" name="Rectangle 131">
                        <a:extLst>
                          <a:ext uri="{FF2B5EF4-FFF2-40B4-BE49-F238E27FC236}">
                            <a16:creationId xmlns:a16="http://schemas.microsoft.com/office/drawing/2014/main" id="{2F313203-083F-46A4-840C-BC1264FD05C7}"/>
                          </a:ext>
                        </a:extLst>
                      </p:cNvPr>
                      <p:cNvSpPr/>
                      <p:nvPr/>
                    </p:nvSpPr>
                    <p:spPr>
                      <a:xfrm rot="11415311">
                        <a:off x="4681834" y="5771556"/>
                        <a:ext cx="129687" cy="117128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1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3" name="Rectangle 132">
                        <a:extLst>
                          <a:ext uri="{FF2B5EF4-FFF2-40B4-BE49-F238E27FC236}">
                            <a16:creationId xmlns:a16="http://schemas.microsoft.com/office/drawing/2014/main" id="{534C4359-990E-42A6-AC8B-F601FF0B3EF6}"/>
                          </a:ext>
                        </a:extLst>
                      </p:cNvPr>
                      <p:cNvSpPr/>
                      <p:nvPr/>
                    </p:nvSpPr>
                    <p:spPr>
                      <a:xfrm rot="13165705">
                        <a:off x="4558138" y="5990304"/>
                        <a:ext cx="139267" cy="165939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1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4" name="Rectangle 133">
                        <a:extLst>
                          <a:ext uri="{FF2B5EF4-FFF2-40B4-BE49-F238E27FC236}">
                            <a16:creationId xmlns:a16="http://schemas.microsoft.com/office/drawing/2014/main" id="{EC8DED4D-A7A5-4044-AF7F-60F67C4736FB}"/>
                          </a:ext>
                        </a:extLst>
                      </p:cNvPr>
                      <p:cNvSpPr/>
                      <p:nvPr/>
                    </p:nvSpPr>
                    <p:spPr>
                      <a:xfrm rot="14654282">
                        <a:off x="4339298" y="6190650"/>
                        <a:ext cx="137277" cy="117128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1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5" name="Rectangle 134">
                        <a:extLst>
                          <a:ext uri="{FF2B5EF4-FFF2-40B4-BE49-F238E27FC236}">
                            <a16:creationId xmlns:a16="http://schemas.microsoft.com/office/drawing/2014/main" id="{B8AD830C-3793-4DFE-A874-631125E07DDD}"/>
                          </a:ext>
                        </a:extLst>
                      </p:cNvPr>
                      <p:cNvSpPr/>
                      <p:nvPr/>
                    </p:nvSpPr>
                    <p:spPr>
                      <a:xfrm rot="17020504">
                        <a:off x="4001772" y="6182205"/>
                        <a:ext cx="133652" cy="148475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1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" name="Rectangle 135">
                        <a:extLst>
                          <a:ext uri="{FF2B5EF4-FFF2-40B4-BE49-F238E27FC236}">
                            <a16:creationId xmlns:a16="http://schemas.microsoft.com/office/drawing/2014/main" id="{B6D6530D-64C8-4051-8A68-3462C152F5F5}"/>
                          </a:ext>
                        </a:extLst>
                      </p:cNvPr>
                      <p:cNvSpPr/>
                      <p:nvPr/>
                    </p:nvSpPr>
                    <p:spPr>
                      <a:xfrm rot="1261773">
                        <a:off x="3635782" y="5607438"/>
                        <a:ext cx="117353" cy="61746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1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" name="Rectangle 136">
                        <a:extLst>
                          <a:ext uri="{FF2B5EF4-FFF2-40B4-BE49-F238E27FC236}">
                            <a16:creationId xmlns:a16="http://schemas.microsoft.com/office/drawing/2014/main" id="{7B1EF10E-F809-4B34-8E86-F3864B64B5F0}"/>
                          </a:ext>
                        </a:extLst>
                      </p:cNvPr>
                      <p:cNvSpPr/>
                      <p:nvPr/>
                    </p:nvSpPr>
                    <p:spPr>
                      <a:xfrm rot="21115403">
                        <a:off x="3629019" y="5774793"/>
                        <a:ext cx="124253" cy="111879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1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8" name="Rectangle 137">
                        <a:extLst>
                          <a:ext uri="{FF2B5EF4-FFF2-40B4-BE49-F238E27FC236}">
                            <a16:creationId xmlns:a16="http://schemas.microsoft.com/office/drawing/2014/main" id="{E7E1B83C-53BE-4EB9-A148-4917021B2C45}"/>
                          </a:ext>
                        </a:extLst>
                      </p:cNvPr>
                      <p:cNvSpPr/>
                      <p:nvPr/>
                    </p:nvSpPr>
                    <p:spPr>
                      <a:xfrm rot="8217964">
                        <a:off x="3738472" y="6045404"/>
                        <a:ext cx="148441" cy="81025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1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8" name="Group 97">
                      <a:extLst>
                        <a:ext uri="{FF2B5EF4-FFF2-40B4-BE49-F238E27FC236}">
                          <a16:creationId xmlns:a16="http://schemas.microsoft.com/office/drawing/2014/main" id="{A485BF89-E9A5-4687-B060-FCAC713AC77F}"/>
                        </a:ext>
                      </a:extLst>
                    </p:cNvPr>
                    <p:cNvGrpSpPr/>
                    <p:nvPr/>
                  </p:nvGrpSpPr>
                  <p:grpSpPr>
                    <a:xfrm rot="253236">
                      <a:off x="2780325" y="3917089"/>
                      <a:ext cx="686205" cy="317476"/>
                      <a:chOff x="7036305" y="5921152"/>
                      <a:chExt cx="686205" cy="317476"/>
                    </a:xfrm>
                  </p:grpSpPr>
                  <p:sp>
                    <p:nvSpPr>
                      <p:cNvPr id="121" name="Freeform: Shape 120">
                        <a:extLst>
                          <a:ext uri="{FF2B5EF4-FFF2-40B4-BE49-F238E27FC236}">
                            <a16:creationId xmlns:a16="http://schemas.microsoft.com/office/drawing/2014/main" id="{AF9AD7FE-81A2-4DB0-AD77-42D5665924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36305" y="5991449"/>
                        <a:ext cx="686205" cy="247179"/>
                      </a:xfrm>
                      <a:custGeom>
                        <a:avLst/>
                        <a:gdLst>
                          <a:gd name="connsiteX0" fmla="*/ 0 w 1726251"/>
                          <a:gd name="connsiteY0" fmla="*/ 875112 h 944807"/>
                          <a:gd name="connsiteX1" fmla="*/ 119641 w 1726251"/>
                          <a:gd name="connsiteY1" fmla="*/ 507642 h 944807"/>
                          <a:gd name="connsiteX2" fmla="*/ 324740 w 1726251"/>
                          <a:gd name="connsiteY2" fmla="*/ 516188 h 944807"/>
                          <a:gd name="connsiteX3" fmla="*/ 470019 w 1726251"/>
                          <a:gd name="connsiteY3" fmla="*/ 661467 h 944807"/>
                          <a:gd name="connsiteX4" fmla="*/ 418744 w 1726251"/>
                          <a:gd name="connsiteY4" fmla="*/ 806745 h 944807"/>
                          <a:gd name="connsiteX5" fmla="*/ 572568 w 1726251"/>
                          <a:gd name="connsiteY5" fmla="*/ 934932 h 944807"/>
                          <a:gd name="connsiteX6" fmla="*/ 974221 w 1726251"/>
                          <a:gd name="connsiteY6" fmla="*/ 917841 h 944807"/>
                          <a:gd name="connsiteX7" fmla="*/ 940038 w 1726251"/>
                          <a:gd name="connsiteY7" fmla="*/ 772562 h 944807"/>
                          <a:gd name="connsiteX8" fmla="*/ 794759 w 1726251"/>
                          <a:gd name="connsiteY8" fmla="*/ 558917 h 944807"/>
                          <a:gd name="connsiteX9" fmla="*/ 692210 w 1726251"/>
                          <a:gd name="connsiteY9" fmla="*/ 533280 h 944807"/>
                          <a:gd name="connsiteX10" fmla="*/ 512748 w 1726251"/>
                          <a:gd name="connsiteY10" fmla="*/ 319635 h 944807"/>
                          <a:gd name="connsiteX11" fmla="*/ 717847 w 1726251"/>
                          <a:gd name="connsiteY11" fmla="*/ 3441 h 944807"/>
                          <a:gd name="connsiteX12" fmla="*/ 965675 w 1726251"/>
                          <a:gd name="connsiteY12" fmla="*/ 165811 h 944807"/>
                          <a:gd name="connsiteX13" fmla="*/ 965675 w 1726251"/>
                          <a:gd name="connsiteY13" fmla="*/ 388001 h 944807"/>
                          <a:gd name="connsiteX14" fmla="*/ 1042587 w 1726251"/>
                          <a:gd name="connsiteY14" fmla="*/ 524734 h 944807"/>
                          <a:gd name="connsiteX15" fmla="*/ 1392965 w 1726251"/>
                          <a:gd name="connsiteY15" fmla="*/ 558917 h 944807"/>
                          <a:gd name="connsiteX16" fmla="*/ 1452785 w 1726251"/>
                          <a:gd name="connsiteY16" fmla="*/ 370910 h 944807"/>
                          <a:gd name="connsiteX17" fmla="*/ 1692068 w 1726251"/>
                          <a:gd name="connsiteY17" fmla="*/ 644375 h 944807"/>
                          <a:gd name="connsiteX18" fmla="*/ 1692068 w 1726251"/>
                          <a:gd name="connsiteY18" fmla="*/ 644375 h 944807"/>
                          <a:gd name="connsiteX19" fmla="*/ 1726251 w 1726251"/>
                          <a:gd name="connsiteY19" fmla="*/ 670013 h 944807"/>
                          <a:gd name="connsiteX0" fmla="*/ 0 w 1726251"/>
                          <a:gd name="connsiteY0" fmla="*/ 875112 h 944807"/>
                          <a:gd name="connsiteX1" fmla="*/ 119641 w 1726251"/>
                          <a:gd name="connsiteY1" fmla="*/ 507642 h 944807"/>
                          <a:gd name="connsiteX2" fmla="*/ 324740 w 1726251"/>
                          <a:gd name="connsiteY2" fmla="*/ 516188 h 944807"/>
                          <a:gd name="connsiteX3" fmla="*/ 470019 w 1726251"/>
                          <a:gd name="connsiteY3" fmla="*/ 661467 h 944807"/>
                          <a:gd name="connsiteX4" fmla="*/ 418744 w 1726251"/>
                          <a:gd name="connsiteY4" fmla="*/ 806745 h 944807"/>
                          <a:gd name="connsiteX5" fmla="*/ 572568 w 1726251"/>
                          <a:gd name="connsiteY5" fmla="*/ 934932 h 944807"/>
                          <a:gd name="connsiteX6" fmla="*/ 974221 w 1726251"/>
                          <a:gd name="connsiteY6" fmla="*/ 917841 h 944807"/>
                          <a:gd name="connsiteX7" fmla="*/ 940038 w 1726251"/>
                          <a:gd name="connsiteY7" fmla="*/ 772562 h 944807"/>
                          <a:gd name="connsiteX8" fmla="*/ 794759 w 1726251"/>
                          <a:gd name="connsiteY8" fmla="*/ 558917 h 944807"/>
                          <a:gd name="connsiteX9" fmla="*/ 692210 w 1726251"/>
                          <a:gd name="connsiteY9" fmla="*/ 533280 h 944807"/>
                          <a:gd name="connsiteX10" fmla="*/ 512748 w 1726251"/>
                          <a:gd name="connsiteY10" fmla="*/ 319635 h 944807"/>
                          <a:gd name="connsiteX11" fmla="*/ 717847 w 1726251"/>
                          <a:gd name="connsiteY11" fmla="*/ 3441 h 944807"/>
                          <a:gd name="connsiteX12" fmla="*/ 965675 w 1726251"/>
                          <a:gd name="connsiteY12" fmla="*/ 165811 h 944807"/>
                          <a:gd name="connsiteX13" fmla="*/ 965675 w 1726251"/>
                          <a:gd name="connsiteY13" fmla="*/ 388001 h 944807"/>
                          <a:gd name="connsiteX14" fmla="*/ 1042587 w 1726251"/>
                          <a:gd name="connsiteY14" fmla="*/ 524734 h 944807"/>
                          <a:gd name="connsiteX15" fmla="*/ 1392965 w 1726251"/>
                          <a:gd name="connsiteY15" fmla="*/ 558917 h 944807"/>
                          <a:gd name="connsiteX16" fmla="*/ 1546789 w 1726251"/>
                          <a:gd name="connsiteY16" fmla="*/ 379456 h 944807"/>
                          <a:gd name="connsiteX17" fmla="*/ 1692068 w 1726251"/>
                          <a:gd name="connsiteY17" fmla="*/ 644375 h 944807"/>
                          <a:gd name="connsiteX18" fmla="*/ 1692068 w 1726251"/>
                          <a:gd name="connsiteY18" fmla="*/ 644375 h 944807"/>
                          <a:gd name="connsiteX19" fmla="*/ 1726251 w 1726251"/>
                          <a:gd name="connsiteY19" fmla="*/ 670013 h 944807"/>
                          <a:gd name="connsiteX0" fmla="*/ 0 w 1726251"/>
                          <a:gd name="connsiteY0" fmla="*/ 875112 h 944807"/>
                          <a:gd name="connsiteX1" fmla="*/ 119641 w 1726251"/>
                          <a:gd name="connsiteY1" fmla="*/ 507642 h 944807"/>
                          <a:gd name="connsiteX2" fmla="*/ 324740 w 1726251"/>
                          <a:gd name="connsiteY2" fmla="*/ 516188 h 944807"/>
                          <a:gd name="connsiteX3" fmla="*/ 470019 w 1726251"/>
                          <a:gd name="connsiteY3" fmla="*/ 661467 h 944807"/>
                          <a:gd name="connsiteX4" fmla="*/ 418744 w 1726251"/>
                          <a:gd name="connsiteY4" fmla="*/ 806745 h 944807"/>
                          <a:gd name="connsiteX5" fmla="*/ 572568 w 1726251"/>
                          <a:gd name="connsiteY5" fmla="*/ 934932 h 944807"/>
                          <a:gd name="connsiteX6" fmla="*/ 974221 w 1726251"/>
                          <a:gd name="connsiteY6" fmla="*/ 917841 h 944807"/>
                          <a:gd name="connsiteX7" fmla="*/ 940038 w 1726251"/>
                          <a:gd name="connsiteY7" fmla="*/ 772562 h 944807"/>
                          <a:gd name="connsiteX8" fmla="*/ 692210 w 1726251"/>
                          <a:gd name="connsiteY8" fmla="*/ 533280 h 944807"/>
                          <a:gd name="connsiteX9" fmla="*/ 512748 w 1726251"/>
                          <a:gd name="connsiteY9" fmla="*/ 319635 h 944807"/>
                          <a:gd name="connsiteX10" fmla="*/ 717847 w 1726251"/>
                          <a:gd name="connsiteY10" fmla="*/ 3441 h 944807"/>
                          <a:gd name="connsiteX11" fmla="*/ 965675 w 1726251"/>
                          <a:gd name="connsiteY11" fmla="*/ 165811 h 944807"/>
                          <a:gd name="connsiteX12" fmla="*/ 965675 w 1726251"/>
                          <a:gd name="connsiteY12" fmla="*/ 388001 h 944807"/>
                          <a:gd name="connsiteX13" fmla="*/ 1042587 w 1726251"/>
                          <a:gd name="connsiteY13" fmla="*/ 524734 h 944807"/>
                          <a:gd name="connsiteX14" fmla="*/ 1392965 w 1726251"/>
                          <a:gd name="connsiteY14" fmla="*/ 558917 h 944807"/>
                          <a:gd name="connsiteX15" fmla="*/ 1546789 w 1726251"/>
                          <a:gd name="connsiteY15" fmla="*/ 379456 h 944807"/>
                          <a:gd name="connsiteX16" fmla="*/ 1692068 w 1726251"/>
                          <a:gd name="connsiteY16" fmla="*/ 644375 h 944807"/>
                          <a:gd name="connsiteX17" fmla="*/ 1692068 w 1726251"/>
                          <a:gd name="connsiteY17" fmla="*/ 644375 h 944807"/>
                          <a:gd name="connsiteX18" fmla="*/ 1726251 w 1726251"/>
                          <a:gd name="connsiteY18" fmla="*/ 670013 h 944807"/>
                          <a:gd name="connsiteX0" fmla="*/ 0 w 1726251"/>
                          <a:gd name="connsiteY0" fmla="*/ 875112 h 944807"/>
                          <a:gd name="connsiteX1" fmla="*/ 119641 w 1726251"/>
                          <a:gd name="connsiteY1" fmla="*/ 507642 h 944807"/>
                          <a:gd name="connsiteX2" fmla="*/ 324740 w 1726251"/>
                          <a:gd name="connsiteY2" fmla="*/ 516188 h 944807"/>
                          <a:gd name="connsiteX3" fmla="*/ 470019 w 1726251"/>
                          <a:gd name="connsiteY3" fmla="*/ 661467 h 944807"/>
                          <a:gd name="connsiteX4" fmla="*/ 418744 w 1726251"/>
                          <a:gd name="connsiteY4" fmla="*/ 806745 h 944807"/>
                          <a:gd name="connsiteX5" fmla="*/ 572568 w 1726251"/>
                          <a:gd name="connsiteY5" fmla="*/ 934932 h 944807"/>
                          <a:gd name="connsiteX6" fmla="*/ 974221 w 1726251"/>
                          <a:gd name="connsiteY6" fmla="*/ 917841 h 944807"/>
                          <a:gd name="connsiteX7" fmla="*/ 940038 w 1726251"/>
                          <a:gd name="connsiteY7" fmla="*/ 772562 h 944807"/>
                          <a:gd name="connsiteX8" fmla="*/ 794760 w 1726251"/>
                          <a:gd name="connsiteY8" fmla="*/ 550371 h 944807"/>
                          <a:gd name="connsiteX9" fmla="*/ 512748 w 1726251"/>
                          <a:gd name="connsiteY9" fmla="*/ 319635 h 944807"/>
                          <a:gd name="connsiteX10" fmla="*/ 717847 w 1726251"/>
                          <a:gd name="connsiteY10" fmla="*/ 3441 h 944807"/>
                          <a:gd name="connsiteX11" fmla="*/ 965675 w 1726251"/>
                          <a:gd name="connsiteY11" fmla="*/ 165811 h 944807"/>
                          <a:gd name="connsiteX12" fmla="*/ 965675 w 1726251"/>
                          <a:gd name="connsiteY12" fmla="*/ 388001 h 944807"/>
                          <a:gd name="connsiteX13" fmla="*/ 1042587 w 1726251"/>
                          <a:gd name="connsiteY13" fmla="*/ 524734 h 944807"/>
                          <a:gd name="connsiteX14" fmla="*/ 1392965 w 1726251"/>
                          <a:gd name="connsiteY14" fmla="*/ 558917 h 944807"/>
                          <a:gd name="connsiteX15" fmla="*/ 1546789 w 1726251"/>
                          <a:gd name="connsiteY15" fmla="*/ 379456 h 944807"/>
                          <a:gd name="connsiteX16" fmla="*/ 1692068 w 1726251"/>
                          <a:gd name="connsiteY16" fmla="*/ 644375 h 944807"/>
                          <a:gd name="connsiteX17" fmla="*/ 1692068 w 1726251"/>
                          <a:gd name="connsiteY17" fmla="*/ 644375 h 944807"/>
                          <a:gd name="connsiteX18" fmla="*/ 1726251 w 1726251"/>
                          <a:gd name="connsiteY18" fmla="*/ 670013 h 944807"/>
                          <a:gd name="connsiteX0" fmla="*/ 0 w 1726251"/>
                          <a:gd name="connsiteY0" fmla="*/ 875112 h 965006"/>
                          <a:gd name="connsiteX1" fmla="*/ 119641 w 1726251"/>
                          <a:gd name="connsiteY1" fmla="*/ 507642 h 965006"/>
                          <a:gd name="connsiteX2" fmla="*/ 324740 w 1726251"/>
                          <a:gd name="connsiteY2" fmla="*/ 516188 h 965006"/>
                          <a:gd name="connsiteX3" fmla="*/ 470019 w 1726251"/>
                          <a:gd name="connsiteY3" fmla="*/ 661467 h 965006"/>
                          <a:gd name="connsiteX4" fmla="*/ 418744 w 1726251"/>
                          <a:gd name="connsiteY4" fmla="*/ 806745 h 965006"/>
                          <a:gd name="connsiteX5" fmla="*/ 572568 w 1726251"/>
                          <a:gd name="connsiteY5" fmla="*/ 934932 h 965006"/>
                          <a:gd name="connsiteX6" fmla="*/ 803305 w 1726251"/>
                          <a:gd name="connsiteY6" fmla="*/ 952024 h 965006"/>
                          <a:gd name="connsiteX7" fmla="*/ 940038 w 1726251"/>
                          <a:gd name="connsiteY7" fmla="*/ 772562 h 965006"/>
                          <a:gd name="connsiteX8" fmla="*/ 794760 w 1726251"/>
                          <a:gd name="connsiteY8" fmla="*/ 550371 h 965006"/>
                          <a:gd name="connsiteX9" fmla="*/ 512748 w 1726251"/>
                          <a:gd name="connsiteY9" fmla="*/ 319635 h 965006"/>
                          <a:gd name="connsiteX10" fmla="*/ 717847 w 1726251"/>
                          <a:gd name="connsiteY10" fmla="*/ 3441 h 965006"/>
                          <a:gd name="connsiteX11" fmla="*/ 965675 w 1726251"/>
                          <a:gd name="connsiteY11" fmla="*/ 165811 h 965006"/>
                          <a:gd name="connsiteX12" fmla="*/ 965675 w 1726251"/>
                          <a:gd name="connsiteY12" fmla="*/ 388001 h 965006"/>
                          <a:gd name="connsiteX13" fmla="*/ 1042587 w 1726251"/>
                          <a:gd name="connsiteY13" fmla="*/ 524734 h 965006"/>
                          <a:gd name="connsiteX14" fmla="*/ 1392965 w 1726251"/>
                          <a:gd name="connsiteY14" fmla="*/ 558917 h 965006"/>
                          <a:gd name="connsiteX15" fmla="*/ 1546789 w 1726251"/>
                          <a:gd name="connsiteY15" fmla="*/ 379456 h 965006"/>
                          <a:gd name="connsiteX16" fmla="*/ 1692068 w 1726251"/>
                          <a:gd name="connsiteY16" fmla="*/ 644375 h 965006"/>
                          <a:gd name="connsiteX17" fmla="*/ 1692068 w 1726251"/>
                          <a:gd name="connsiteY17" fmla="*/ 644375 h 965006"/>
                          <a:gd name="connsiteX18" fmla="*/ 1726251 w 1726251"/>
                          <a:gd name="connsiteY18" fmla="*/ 670013 h 965006"/>
                          <a:gd name="connsiteX0" fmla="*/ 0 w 1888621"/>
                          <a:gd name="connsiteY0" fmla="*/ 755471 h 965006"/>
                          <a:gd name="connsiteX1" fmla="*/ 282011 w 1888621"/>
                          <a:gd name="connsiteY1" fmla="*/ 507642 h 965006"/>
                          <a:gd name="connsiteX2" fmla="*/ 487110 w 1888621"/>
                          <a:gd name="connsiteY2" fmla="*/ 516188 h 965006"/>
                          <a:gd name="connsiteX3" fmla="*/ 632389 w 1888621"/>
                          <a:gd name="connsiteY3" fmla="*/ 661467 h 965006"/>
                          <a:gd name="connsiteX4" fmla="*/ 581114 w 1888621"/>
                          <a:gd name="connsiteY4" fmla="*/ 806745 h 965006"/>
                          <a:gd name="connsiteX5" fmla="*/ 734938 w 1888621"/>
                          <a:gd name="connsiteY5" fmla="*/ 934932 h 965006"/>
                          <a:gd name="connsiteX6" fmla="*/ 965675 w 1888621"/>
                          <a:gd name="connsiteY6" fmla="*/ 952024 h 965006"/>
                          <a:gd name="connsiteX7" fmla="*/ 1102408 w 1888621"/>
                          <a:gd name="connsiteY7" fmla="*/ 772562 h 965006"/>
                          <a:gd name="connsiteX8" fmla="*/ 957130 w 1888621"/>
                          <a:gd name="connsiteY8" fmla="*/ 550371 h 965006"/>
                          <a:gd name="connsiteX9" fmla="*/ 675118 w 1888621"/>
                          <a:gd name="connsiteY9" fmla="*/ 319635 h 965006"/>
                          <a:gd name="connsiteX10" fmla="*/ 880217 w 1888621"/>
                          <a:gd name="connsiteY10" fmla="*/ 3441 h 965006"/>
                          <a:gd name="connsiteX11" fmla="*/ 1128045 w 1888621"/>
                          <a:gd name="connsiteY11" fmla="*/ 165811 h 965006"/>
                          <a:gd name="connsiteX12" fmla="*/ 1128045 w 1888621"/>
                          <a:gd name="connsiteY12" fmla="*/ 388001 h 965006"/>
                          <a:gd name="connsiteX13" fmla="*/ 1204957 w 1888621"/>
                          <a:gd name="connsiteY13" fmla="*/ 524734 h 965006"/>
                          <a:gd name="connsiteX14" fmla="*/ 1555335 w 1888621"/>
                          <a:gd name="connsiteY14" fmla="*/ 558917 h 965006"/>
                          <a:gd name="connsiteX15" fmla="*/ 1709159 w 1888621"/>
                          <a:gd name="connsiteY15" fmla="*/ 379456 h 965006"/>
                          <a:gd name="connsiteX16" fmla="*/ 1854438 w 1888621"/>
                          <a:gd name="connsiteY16" fmla="*/ 644375 h 965006"/>
                          <a:gd name="connsiteX17" fmla="*/ 1854438 w 1888621"/>
                          <a:gd name="connsiteY17" fmla="*/ 644375 h 965006"/>
                          <a:gd name="connsiteX18" fmla="*/ 1888621 w 1888621"/>
                          <a:gd name="connsiteY18" fmla="*/ 670013 h 965006"/>
                          <a:gd name="connsiteX0" fmla="*/ 0 w 1888621"/>
                          <a:gd name="connsiteY0" fmla="*/ 755471 h 965006"/>
                          <a:gd name="connsiteX1" fmla="*/ 282011 w 1888621"/>
                          <a:gd name="connsiteY1" fmla="*/ 507642 h 965006"/>
                          <a:gd name="connsiteX2" fmla="*/ 487110 w 1888621"/>
                          <a:gd name="connsiteY2" fmla="*/ 516188 h 965006"/>
                          <a:gd name="connsiteX3" fmla="*/ 589661 w 1888621"/>
                          <a:gd name="connsiteY3" fmla="*/ 644375 h 965006"/>
                          <a:gd name="connsiteX4" fmla="*/ 581114 w 1888621"/>
                          <a:gd name="connsiteY4" fmla="*/ 806745 h 965006"/>
                          <a:gd name="connsiteX5" fmla="*/ 734938 w 1888621"/>
                          <a:gd name="connsiteY5" fmla="*/ 934932 h 965006"/>
                          <a:gd name="connsiteX6" fmla="*/ 965675 w 1888621"/>
                          <a:gd name="connsiteY6" fmla="*/ 952024 h 965006"/>
                          <a:gd name="connsiteX7" fmla="*/ 1102408 w 1888621"/>
                          <a:gd name="connsiteY7" fmla="*/ 772562 h 965006"/>
                          <a:gd name="connsiteX8" fmla="*/ 957130 w 1888621"/>
                          <a:gd name="connsiteY8" fmla="*/ 550371 h 965006"/>
                          <a:gd name="connsiteX9" fmla="*/ 675118 w 1888621"/>
                          <a:gd name="connsiteY9" fmla="*/ 319635 h 965006"/>
                          <a:gd name="connsiteX10" fmla="*/ 880217 w 1888621"/>
                          <a:gd name="connsiteY10" fmla="*/ 3441 h 965006"/>
                          <a:gd name="connsiteX11" fmla="*/ 1128045 w 1888621"/>
                          <a:gd name="connsiteY11" fmla="*/ 165811 h 965006"/>
                          <a:gd name="connsiteX12" fmla="*/ 1128045 w 1888621"/>
                          <a:gd name="connsiteY12" fmla="*/ 388001 h 965006"/>
                          <a:gd name="connsiteX13" fmla="*/ 1204957 w 1888621"/>
                          <a:gd name="connsiteY13" fmla="*/ 524734 h 965006"/>
                          <a:gd name="connsiteX14" fmla="*/ 1555335 w 1888621"/>
                          <a:gd name="connsiteY14" fmla="*/ 558917 h 965006"/>
                          <a:gd name="connsiteX15" fmla="*/ 1709159 w 1888621"/>
                          <a:gd name="connsiteY15" fmla="*/ 379456 h 965006"/>
                          <a:gd name="connsiteX16" fmla="*/ 1854438 w 1888621"/>
                          <a:gd name="connsiteY16" fmla="*/ 644375 h 965006"/>
                          <a:gd name="connsiteX17" fmla="*/ 1854438 w 1888621"/>
                          <a:gd name="connsiteY17" fmla="*/ 644375 h 965006"/>
                          <a:gd name="connsiteX18" fmla="*/ 1888621 w 1888621"/>
                          <a:gd name="connsiteY18" fmla="*/ 670013 h 965006"/>
                          <a:gd name="connsiteX0" fmla="*/ 0 w 1854438"/>
                          <a:gd name="connsiteY0" fmla="*/ 755471 h 965006"/>
                          <a:gd name="connsiteX1" fmla="*/ 282011 w 1854438"/>
                          <a:gd name="connsiteY1" fmla="*/ 507642 h 965006"/>
                          <a:gd name="connsiteX2" fmla="*/ 487110 w 1854438"/>
                          <a:gd name="connsiteY2" fmla="*/ 516188 h 965006"/>
                          <a:gd name="connsiteX3" fmla="*/ 589661 w 1854438"/>
                          <a:gd name="connsiteY3" fmla="*/ 644375 h 965006"/>
                          <a:gd name="connsiteX4" fmla="*/ 581114 w 1854438"/>
                          <a:gd name="connsiteY4" fmla="*/ 806745 h 965006"/>
                          <a:gd name="connsiteX5" fmla="*/ 734938 w 1854438"/>
                          <a:gd name="connsiteY5" fmla="*/ 934932 h 965006"/>
                          <a:gd name="connsiteX6" fmla="*/ 965675 w 1854438"/>
                          <a:gd name="connsiteY6" fmla="*/ 952024 h 965006"/>
                          <a:gd name="connsiteX7" fmla="*/ 1102408 w 1854438"/>
                          <a:gd name="connsiteY7" fmla="*/ 772562 h 965006"/>
                          <a:gd name="connsiteX8" fmla="*/ 957130 w 1854438"/>
                          <a:gd name="connsiteY8" fmla="*/ 550371 h 965006"/>
                          <a:gd name="connsiteX9" fmla="*/ 675118 w 1854438"/>
                          <a:gd name="connsiteY9" fmla="*/ 319635 h 965006"/>
                          <a:gd name="connsiteX10" fmla="*/ 880217 w 1854438"/>
                          <a:gd name="connsiteY10" fmla="*/ 3441 h 965006"/>
                          <a:gd name="connsiteX11" fmla="*/ 1128045 w 1854438"/>
                          <a:gd name="connsiteY11" fmla="*/ 165811 h 965006"/>
                          <a:gd name="connsiteX12" fmla="*/ 1128045 w 1854438"/>
                          <a:gd name="connsiteY12" fmla="*/ 388001 h 965006"/>
                          <a:gd name="connsiteX13" fmla="*/ 1204957 w 1854438"/>
                          <a:gd name="connsiteY13" fmla="*/ 524734 h 965006"/>
                          <a:gd name="connsiteX14" fmla="*/ 1555335 w 1854438"/>
                          <a:gd name="connsiteY14" fmla="*/ 558917 h 965006"/>
                          <a:gd name="connsiteX15" fmla="*/ 1709159 w 1854438"/>
                          <a:gd name="connsiteY15" fmla="*/ 379456 h 965006"/>
                          <a:gd name="connsiteX16" fmla="*/ 1854438 w 1854438"/>
                          <a:gd name="connsiteY16" fmla="*/ 644375 h 965006"/>
                          <a:gd name="connsiteX17" fmla="*/ 1854438 w 1854438"/>
                          <a:gd name="connsiteY17" fmla="*/ 644375 h 965006"/>
                          <a:gd name="connsiteX0" fmla="*/ 0 w 1854438"/>
                          <a:gd name="connsiteY0" fmla="*/ 755471 h 965006"/>
                          <a:gd name="connsiteX1" fmla="*/ 282011 w 1854438"/>
                          <a:gd name="connsiteY1" fmla="*/ 507642 h 965006"/>
                          <a:gd name="connsiteX2" fmla="*/ 487110 w 1854438"/>
                          <a:gd name="connsiteY2" fmla="*/ 516188 h 965006"/>
                          <a:gd name="connsiteX3" fmla="*/ 589661 w 1854438"/>
                          <a:gd name="connsiteY3" fmla="*/ 644375 h 965006"/>
                          <a:gd name="connsiteX4" fmla="*/ 581114 w 1854438"/>
                          <a:gd name="connsiteY4" fmla="*/ 806745 h 965006"/>
                          <a:gd name="connsiteX5" fmla="*/ 734938 w 1854438"/>
                          <a:gd name="connsiteY5" fmla="*/ 934932 h 965006"/>
                          <a:gd name="connsiteX6" fmla="*/ 965675 w 1854438"/>
                          <a:gd name="connsiteY6" fmla="*/ 952024 h 965006"/>
                          <a:gd name="connsiteX7" fmla="*/ 1102408 w 1854438"/>
                          <a:gd name="connsiteY7" fmla="*/ 772562 h 965006"/>
                          <a:gd name="connsiteX8" fmla="*/ 957130 w 1854438"/>
                          <a:gd name="connsiteY8" fmla="*/ 550371 h 965006"/>
                          <a:gd name="connsiteX9" fmla="*/ 675118 w 1854438"/>
                          <a:gd name="connsiteY9" fmla="*/ 319635 h 965006"/>
                          <a:gd name="connsiteX10" fmla="*/ 880217 w 1854438"/>
                          <a:gd name="connsiteY10" fmla="*/ 3441 h 965006"/>
                          <a:gd name="connsiteX11" fmla="*/ 1128045 w 1854438"/>
                          <a:gd name="connsiteY11" fmla="*/ 165811 h 965006"/>
                          <a:gd name="connsiteX12" fmla="*/ 1128045 w 1854438"/>
                          <a:gd name="connsiteY12" fmla="*/ 388001 h 965006"/>
                          <a:gd name="connsiteX13" fmla="*/ 1204957 w 1854438"/>
                          <a:gd name="connsiteY13" fmla="*/ 524734 h 965006"/>
                          <a:gd name="connsiteX14" fmla="*/ 1555335 w 1854438"/>
                          <a:gd name="connsiteY14" fmla="*/ 558917 h 965006"/>
                          <a:gd name="connsiteX15" fmla="*/ 1709159 w 1854438"/>
                          <a:gd name="connsiteY15" fmla="*/ 379456 h 965006"/>
                          <a:gd name="connsiteX16" fmla="*/ 1854438 w 1854438"/>
                          <a:gd name="connsiteY16" fmla="*/ 644375 h 965006"/>
                          <a:gd name="connsiteX0" fmla="*/ 0 w 1709159"/>
                          <a:gd name="connsiteY0" fmla="*/ 755471 h 965006"/>
                          <a:gd name="connsiteX1" fmla="*/ 282011 w 1709159"/>
                          <a:gd name="connsiteY1" fmla="*/ 507642 h 965006"/>
                          <a:gd name="connsiteX2" fmla="*/ 487110 w 1709159"/>
                          <a:gd name="connsiteY2" fmla="*/ 516188 h 965006"/>
                          <a:gd name="connsiteX3" fmla="*/ 589661 w 1709159"/>
                          <a:gd name="connsiteY3" fmla="*/ 644375 h 965006"/>
                          <a:gd name="connsiteX4" fmla="*/ 581114 w 1709159"/>
                          <a:gd name="connsiteY4" fmla="*/ 806745 h 965006"/>
                          <a:gd name="connsiteX5" fmla="*/ 734938 w 1709159"/>
                          <a:gd name="connsiteY5" fmla="*/ 934932 h 965006"/>
                          <a:gd name="connsiteX6" fmla="*/ 965675 w 1709159"/>
                          <a:gd name="connsiteY6" fmla="*/ 952024 h 965006"/>
                          <a:gd name="connsiteX7" fmla="*/ 1102408 w 1709159"/>
                          <a:gd name="connsiteY7" fmla="*/ 772562 h 965006"/>
                          <a:gd name="connsiteX8" fmla="*/ 957130 w 1709159"/>
                          <a:gd name="connsiteY8" fmla="*/ 550371 h 965006"/>
                          <a:gd name="connsiteX9" fmla="*/ 675118 w 1709159"/>
                          <a:gd name="connsiteY9" fmla="*/ 319635 h 965006"/>
                          <a:gd name="connsiteX10" fmla="*/ 880217 w 1709159"/>
                          <a:gd name="connsiteY10" fmla="*/ 3441 h 965006"/>
                          <a:gd name="connsiteX11" fmla="*/ 1128045 w 1709159"/>
                          <a:gd name="connsiteY11" fmla="*/ 165811 h 965006"/>
                          <a:gd name="connsiteX12" fmla="*/ 1128045 w 1709159"/>
                          <a:gd name="connsiteY12" fmla="*/ 388001 h 965006"/>
                          <a:gd name="connsiteX13" fmla="*/ 1204957 w 1709159"/>
                          <a:gd name="connsiteY13" fmla="*/ 524734 h 965006"/>
                          <a:gd name="connsiteX14" fmla="*/ 1555335 w 1709159"/>
                          <a:gd name="connsiteY14" fmla="*/ 558917 h 965006"/>
                          <a:gd name="connsiteX15" fmla="*/ 1709159 w 1709159"/>
                          <a:gd name="connsiteY15" fmla="*/ 379456 h 965006"/>
                          <a:gd name="connsiteX0" fmla="*/ 0 w 1709159"/>
                          <a:gd name="connsiteY0" fmla="*/ 755471 h 965006"/>
                          <a:gd name="connsiteX1" fmla="*/ 282011 w 1709159"/>
                          <a:gd name="connsiteY1" fmla="*/ 507642 h 965006"/>
                          <a:gd name="connsiteX2" fmla="*/ 487110 w 1709159"/>
                          <a:gd name="connsiteY2" fmla="*/ 516188 h 965006"/>
                          <a:gd name="connsiteX3" fmla="*/ 589661 w 1709159"/>
                          <a:gd name="connsiteY3" fmla="*/ 644375 h 965006"/>
                          <a:gd name="connsiteX4" fmla="*/ 581114 w 1709159"/>
                          <a:gd name="connsiteY4" fmla="*/ 806745 h 965006"/>
                          <a:gd name="connsiteX5" fmla="*/ 734938 w 1709159"/>
                          <a:gd name="connsiteY5" fmla="*/ 934932 h 965006"/>
                          <a:gd name="connsiteX6" fmla="*/ 965675 w 1709159"/>
                          <a:gd name="connsiteY6" fmla="*/ 952024 h 965006"/>
                          <a:gd name="connsiteX7" fmla="*/ 1102408 w 1709159"/>
                          <a:gd name="connsiteY7" fmla="*/ 772562 h 965006"/>
                          <a:gd name="connsiteX8" fmla="*/ 957130 w 1709159"/>
                          <a:gd name="connsiteY8" fmla="*/ 550371 h 965006"/>
                          <a:gd name="connsiteX9" fmla="*/ 675118 w 1709159"/>
                          <a:gd name="connsiteY9" fmla="*/ 319635 h 965006"/>
                          <a:gd name="connsiteX10" fmla="*/ 880217 w 1709159"/>
                          <a:gd name="connsiteY10" fmla="*/ 3441 h 965006"/>
                          <a:gd name="connsiteX11" fmla="*/ 1128045 w 1709159"/>
                          <a:gd name="connsiteY11" fmla="*/ 165811 h 965006"/>
                          <a:gd name="connsiteX12" fmla="*/ 1128045 w 1709159"/>
                          <a:gd name="connsiteY12" fmla="*/ 388001 h 965006"/>
                          <a:gd name="connsiteX13" fmla="*/ 1204957 w 1709159"/>
                          <a:gd name="connsiteY13" fmla="*/ 524734 h 965006"/>
                          <a:gd name="connsiteX14" fmla="*/ 1478423 w 1709159"/>
                          <a:gd name="connsiteY14" fmla="*/ 490551 h 965006"/>
                          <a:gd name="connsiteX15" fmla="*/ 1709159 w 1709159"/>
                          <a:gd name="connsiteY15" fmla="*/ 379456 h 965006"/>
                          <a:gd name="connsiteX0" fmla="*/ 0 w 1709159"/>
                          <a:gd name="connsiteY0" fmla="*/ 755471 h 952258"/>
                          <a:gd name="connsiteX1" fmla="*/ 282011 w 1709159"/>
                          <a:gd name="connsiteY1" fmla="*/ 507642 h 952258"/>
                          <a:gd name="connsiteX2" fmla="*/ 487110 w 1709159"/>
                          <a:gd name="connsiteY2" fmla="*/ 516188 h 952258"/>
                          <a:gd name="connsiteX3" fmla="*/ 589661 w 1709159"/>
                          <a:gd name="connsiteY3" fmla="*/ 644375 h 952258"/>
                          <a:gd name="connsiteX4" fmla="*/ 581114 w 1709159"/>
                          <a:gd name="connsiteY4" fmla="*/ 806745 h 952258"/>
                          <a:gd name="connsiteX5" fmla="*/ 965675 w 1709159"/>
                          <a:gd name="connsiteY5" fmla="*/ 952024 h 952258"/>
                          <a:gd name="connsiteX6" fmla="*/ 1102408 w 1709159"/>
                          <a:gd name="connsiteY6" fmla="*/ 772562 h 952258"/>
                          <a:gd name="connsiteX7" fmla="*/ 957130 w 1709159"/>
                          <a:gd name="connsiteY7" fmla="*/ 550371 h 952258"/>
                          <a:gd name="connsiteX8" fmla="*/ 675118 w 1709159"/>
                          <a:gd name="connsiteY8" fmla="*/ 319635 h 952258"/>
                          <a:gd name="connsiteX9" fmla="*/ 880217 w 1709159"/>
                          <a:gd name="connsiteY9" fmla="*/ 3441 h 952258"/>
                          <a:gd name="connsiteX10" fmla="*/ 1128045 w 1709159"/>
                          <a:gd name="connsiteY10" fmla="*/ 165811 h 952258"/>
                          <a:gd name="connsiteX11" fmla="*/ 1128045 w 1709159"/>
                          <a:gd name="connsiteY11" fmla="*/ 388001 h 952258"/>
                          <a:gd name="connsiteX12" fmla="*/ 1204957 w 1709159"/>
                          <a:gd name="connsiteY12" fmla="*/ 524734 h 952258"/>
                          <a:gd name="connsiteX13" fmla="*/ 1478423 w 1709159"/>
                          <a:gd name="connsiteY13" fmla="*/ 490551 h 952258"/>
                          <a:gd name="connsiteX14" fmla="*/ 1709159 w 1709159"/>
                          <a:gd name="connsiteY14" fmla="*/ 379456 h 952258"/>
                          <a:gd name="connsiteX0" fmla="*/ 0 w 1709159"/>
                          <a:gd name="connsiteY0" fmla="*/ 755471 h 816894"/>
                          <a:gd name="connsiteX1" fmla="*/ 282011 w 1709159"/>
                          <a:gd name="connsiteY1" fmla="*/ 507642 h 816894"/>
                          <a:gd name="connsiteX2" fmla="*/ 487110 w 1709159"/>
                          <a:gd name="connsiteY2" fmla="*/ 516188 h 816894"/>
                          <a:gd name="connsiteX3" fmla="*/ 589661 w 1709159"/>
                          <a:gd name="connsiteY3" fmla="*/ 644375 h 816894"/>
                          <a:gd name="connsiteX4" fmla="*/ 581114 w 1709159"/>
                          <a:gd name="connsiteY4" fmla="*/ 806745 h 816894"/>
                          <a:gd name="connsiteX5" fmla="*/ 1102408 w 1709159"/>
                          <a:gd name="connsiteY5" fmla="*/ 772562 h 816894"/>
                          <a:gd name="connsiteX6" fmla="*/ 957130 w 1709159"/>
                          <a:gd name="connsiteY6" fmla="*/ 550371 h 816894"/>
                          <a:gd name="connsiteX7" fmla="*/ 675118 w 1709159"/>
                          <a:gd name="connsiteY7" fmla="*/ 319635 h 816894"/>
                          <a:gd name="connsiteX8" fmla="*/ 880217 w 1709159"/>
                          <a:gd name="connsiteY8" fmla="*/ 3441 h 816894"/>
                          <a:gd name="connsiteX9" fmla="*/ 1128045 w 1709159"/>
                          <a:gd name="connsiteY9" fmla="*/ 165811 h 816894"/>
                          <a:gd name="connsiteX10" fmla="*/ 1128045 w 1709159"/>
                          <a:gd name="connsiteY10" fmla="*/ 388001 h 816894"/>
                          <a:gd name="connsiteX11" fmla="*/ 1204957 w 1709159"/>
                          <a:gd name="connsiteY11" fmla="*/ 524734 h 816894"/>
                          <a:gd name="connsiteX12" fmla="*/ 1478423 w 1709159"/>
                          <a:gd name="connsiteY12" fmla="*/ 490551 h 816894"/>
                          <a:gd name="connsiteX13" fmla="*/ 1709159 w 1709159"/>
                          <a:gd name="connsiteY13" fmla="*/ 379456 h 816894"/>
                          <a:gd name="connsiteX0" fmla="*/ 0 w 1709159"/>
                          <a:gd name="connsiteY0" fmla="*/ 755471 h 774195"/>
                          <a:gd name="connsiteX1" fmla="*/ 282011 w 1709159"/>
                          <a:gd name="connsiteY1" fmla="*/ 507642 h 774195"/>
                          <a:gd name="connsiteX2" fmla="*/ 487110 w 1709159"/>
                          <a:gd name="connsiteY2" fmla="*/ 516188 h 774195"/>
                          <a:gd name="connsiteX3" fmla="*/ 589661 w 1709159"/>
                          <a:gd name="connsiteY3" fmla="*/ 644375 h 774195"/>
                          <a:gd name="connsiteX4" fmla="*/ 1102408 w 1709159"/>
                          <a:gd name="connsiteY4" fmla="*/ 772562 h 774195"/>
                          <a:gd name="connsiteX5" fmla="*/ 957130 w 1709159"/>
                          <a:gd name="connsiteY5" fmla="*/ 550371 h 774195"/>
                          <a:gd name="connsiteX6" fmla="*/ 675118 w 1709159"/>
                          <a:gd name="connsiteY6" fmla="*/ 319635 h 774195"/>
                          <a:gd name="connsiteX7" fmla="*/ 880217 w 1709159"/>
                          <a:gd name="connsiteY7" fmla="*/ 3441 h 774195"/>
                          <a:gd name="connsiteX8" fmla="*/ 1128045 w 1709159"/>
                          <a:gd name="connsiteY8" fmla="*/ 165811 h 774195"/>
                          <a:gd name="connsiteX9" fmla="*/ 1128045 w 1709159"/>
                          <a:gd name="connsiteY9" fmla="*/ 388001 h 774195"/>
                          <a:gd name="connsiteX10" fmla="*/ 1204957 w 1709159"/>
                          <a:gd name="connsiteY10" fmla="*/ 524734 h 774195"/>
                          <a:gd name="connsiteX11" fmla="*/ 1478423 w 1709159"/>
                          <a:gd name="connsiteY11" fmla="*/ 490551 h 774195"/>
                          <a:gd name="connsiteX12" fmla="*/ 1709159 w 1709159"/>
                          <a:gd name="connsiteY12" fmla="*/ 379456 h 774195"/>
                          <a:gd name="connsiteX0" fmla="*/ 0 w 1709159"/>
                          <a:gd name="connsiteY0" fmla="*/ 755471 h 755471"/>
                          <a:gd name="connsiteX1" fmla="*/ 282011 w 1709159"/>
                          <a:gd name="connsiteY1" fmla="*/ 507642 h 755471"/>
                          <a:gd name="connsiteX2" fmla="*/ 487110 w 1709159"/>
                          <a:gd name="connsiteY2" fmla="*/ 516188 h 755471"/>
                          <a:gd name="connsiteX3" fmla="*/ 589661 w 1709159"/>
                          <a:gd name="connsiteY3" fmla="*/ 644375 h 755471"/>
                          <a:gd name="connsiteX4" fmla="*/ 957130 w 1709159"/>
                          <a:gd name="connsiteY4" fmla="*/ 550371 h 755471"/>
                          <a:gd name="connsiteX5" fmla="*/ 675118 w 1709159"/>
                          <a:gd name="connsiteY5" fmla="*/ 319635 h 755471"/>
                          <a:gd name="connsiteX6" fmla="*/ 880217 w 1709159"/>
                          <a:gd name="connsiteY6" fmla="*/ 3441 h 755471"/>
                          <a:gd name="connsiteX7" fmla="*/ 1128045 w 1709159"/>
                          <a:gd name="connsiteY7" fmla="*/ 165811 h 755471"/>
                          <a:gd name="connsiteX8" fmla="*/ 1128045 w 1709159"/>
                          <a:gd name="connsiteY8" fmla="*/ 388001 h 755471"/>
                          <a:gd name="connsiteX9" fmla="*/ 1204957 w 1709159"/>
                          <a:gd name="connsiteY9" fmla="*/ 524734 h 755471"/>
                          <a:gd name="connsiteX10" fmla="*/ 1478423 w 1709159"/>
                          <a:gd name="connsiteY10" fmla="*/ 490551 h 755471"/>
                          <a:gd name="connsiteX11" fmla="*/ 1709159 w 1709159"/>
                          <a:gd name="connsiteY11" fmla="*/ 379456 h 755471"/>
                          <a:gd name="connsiteX0" fmla="*/ 0 w 1709159"/>
                          <a:gd name="connsiteY0" fmla="*/ 755471 h 755471"/>
                          <a:gd name="connsiteX1" fmla="*/ 282011 w 1709159"/>
                          <a:gd name="connsiteY1" fmla="*/ 507642 h 755471"/>
                          <a:gd name="connsiteX2" fmla="*/ 487110 w 1709159"/>
                          <a:gd name="connsiteY2" fmla="*/ 516188 h 755471"/>
                          <a:gd name="connsiteX3" fmla="*/ 589661 w 1709159"/>
                          <a:gd name="connsiteY3" fmla="*/ 644375 h 755471"/>
                          <a:gd name="connsiteX4" fmla="*/ 675118 w 1709159"/>
                          <a:gd name="connsiteY4" fmla="*/ 319635 h 755471"/>
                          <a:gd name="connsiteX5" fmla="*/ 880217 w 1709159"/>
                          <a:gd name="connsiteY5" fmla="*/ 3441 h 755471"/>
                          <a:gd name="connsiteX6" fmla="*/ 1128045 w 1709159"/>
                          <a:gd name="connsiteY6" fmla="*/ 165811 h 755471"/>
                          <a:gd name="connsiteX7" fmla="*/ 1128045 w 1709159"/>
                          <a:gd name="connsiteY7" fmla="*/ 388001 h 755471"/>
                          <a:gd name="connsiteX8" fmla="*/ 1204957 w 1709159"/>
                          <a:gd name="connsiteY8" fmla="*/ 524734 h 755471"/>
                          <a:gd name="connsiteX9" fmla="*/ 1478423 w 1709159"/>
                          <a:gd name="connsiteY9" fmla="*/ 490551 h 755471"/>
                          <a:gd name="connsiteX10" fmla="*/ 1709159 w 1709159"/>
                          <a:gd name="connsiteY10" fmla="*/ 379456 h 755471"/>
                          <a:gd name="connsiteX0" fmla="*/ 0 w 1709159"/>
                          <a:gd name="connsiteY0" fmla="*/ 772214 h 772214"/>
                          <a:gd name="connsiteX1" fmla="*/ 282011 w 1709159"/>
                          <a:gd name="connsiteY1" fmla="*/ 524385 h 772214"/>
                          <a:gd name="connsiteX2" fmla="*/ 487110 w 1709159"/>
                          <a:gd name="connsiteY2" fmla="*/ 532931 h 772214"/>
                          <a:gd name="connsiteX3" fmla="*/ 589661 w 1709159"/>
                          <a:gd name="connsiteY3" fmla="*/ 661118 h 772214"/>
                          <a:gd name="connsiteX4" fmla="*/ 880217 w 1709159"/>
                          <a:gd name="connsiteY4" fmla="*/ 20184 h 772214"/>
                          <a:gd name="connsiteX5" fmla="*/ 1128045 w 1709159"/>
                          <a:gd name="connsiteY5" fmla="*/ 182554 h 772214"/>
                          <a:gd name="connsiteX6" fmla="*/ 1128045 w 1709159"/>
                          <a:gd name="connsiteY6" fmla="*/ 404744 h 772214"/>
                          <a:gd name="connsiteX7" fmla="*/ 1204957 w 1709159"/>
                          <a:gd name="connsiteY7" fmla="*/ 541477 h 772214"/>
                          <a:gd name="connsiteX8" fmla="*/ 1478423 w 1709159"/>
                          <a:gd name="connsiteY8" fmla="*/ 507294 h 772214"/>
                          <a:gd name="connsiteX9" fmla="*/ 1709159 w 1709159"/>
                          <a:gd name="connsiteY9" fmla="*/ 396199 h 772214"/>
                          <a:gd name="connsiteX0" fmla="*/ 0 w 1709159"/>
                          <a:gd name="connsiteY0" fmla="*/ 595468 h 595468"/>
                          <a:gd name="connsiteX1" fmla="*/ 282011 w 1709159"/>
                          <a:gd name="connsiteY1" fmla="*/ 347639 h 595468"/>
                          <a:gd name="connsiteX2" fmla="*/ 487110 w 1709159"/>
                          <a:gd name="connsiteY2" fmla="*/ 356185 h 595468"/>
                          <a:gd name="connsiteX3" fmla="*/ 589661 w 1709159"/>
                          <a:gd name="connsiteY3" fmla="*/ 484372 h 595468"/>
                          <a:gd name="connsiteX4" fmla="*/ 1128045 w 1709159"/>
                          <a:gd name="connsiteY4" fmla="*/ 5808 h 595468"/>
                          <a:gd name="connsiteX5" fmla="*/ 1128045 w 1709159"/>
                          <a:gd name="connsiteY5" fmla="*/ 227998 h 595468"/>
                          <a:gd name="connsiteX6" fmla="*/ 1204957 w 1709159"/>
                          <a:gd name="connsiteY6" fmla="*/ 364731 h 595468"/>
                          <a:gd name="connsiteX7" fmla="*/ 1478423 w 1709159"/>
                          <a:gd name="connsiteY7" fmla="*/ 330548 h 595468"/>
                          <a:gd name="connsiteX8" fmla="*/ 1709159 w 1709159"/>
                          <a:gd name="connsiteY8" fmla="*/ 219453 h 595468"/>
                          <a:gd name="connsiteX0" fmla="*/ 0 w 1709159"/>
                          <a:gd name="connsiteY0" fmla="*/ 377383 h 377383"/>
                          <a:gd name="connsiteX1" fmla="*/ 282011 w 1709159"/>
                          <a:gd name="connsiteY1" fmla="*/ 129554 h 377383"/>
                          <a:gd name="connsiteX2" fmla="*/ 487110 w 1709159"/>
                          <a:gd name="connsiteY2" fmla="*/ 138100 h 377383"/>
                          <a:gd name="connsiteX3" fmla="*/ 589661 w 1709159"/>
                          <a:gd name="connsiteY3" fmla="*/ 266287 h 377383"/>
                          <a:gd name="connsiteX4" fmla="*/ 1128045 w 1709159"/>
                          <a:gd name="connsiteY4" fmla="*/ 9913 h 377383"/>
                          <a:gd name="connsiteX5" fmla="*/ 1204957 w 1709159"/>
                          <a:gd name="connsiteY5" fmla="*/ 146646 h 377383"/>
                          <a:gd name="connsiteX6" fmla="*/ 1478423 w 1709159"/>
                          <a:gd name="connsiteY6" fmla="*/ 112463 h 377383"/>
                          <a:gd name="connsiteX7" fmla="*/ 1709159 w 1709159"/>
                          <a:gd name="connsiteY7" fmla="*/ 1368 h 377383"/>
                          <a:gd name="connsiteX0" fmla="*/ 0 w 1709159"/>
                          <a:gd name="connsiteY0" fmla="*/ 377383 h 377383"/>
                          <a:gd name="connsiteX1" fmla="*/ 282011 w 1709159"/>
                          <a:gd name="connsiteY1" fmla="*/ 129554 h 377383"/>
                          <a:gd name="connsiteX2" fmla="*/ 487110 w 1709159"/>
                          <a:gd name="connsiteY2" fmla="*/ 138100 h 377383"/>
                          <a:gd name="connsiteX3" fmla="*/ 589661 w 1709159"/>
                          <a:gd name="connsiteY3" fmla="*/ 266287 h 377383"/>
                          <a:gd name="connsiteX4" fmla="*/ 1204957 w 1709159"/>
                          <a:gd name="connsiteY4" fmla="*/ 146646 h 377383"/>
                          <a:gd name="connsiteX5" fmla="*/ 1478423 w 1709159"/>
                          <a:gd name="connsiteY5" fmla="*/ 112463 h 377383"/>
                          <a:gd name="connsiteX6" fmla="*/ 1709159 w 1709159"/>
                          <a:gd name="connsiteY6" fmla="*/ 1368 h 377383"/>
                          <a:gd name="connsiteX0" fmla="*/ 0 w 1709159"/>
                          <a:gd name="connsiteY0" fmla="*/ 377383 h 377383"/>
                          <a:gd name="connsiteX1" fmla="*/ 282011 w 1709159"/>
                          <a:gd name="connsiteY1" fmla="*/ 129554 h 377383"/>
                          <a:gd name="connsiteX2" fmla="*/ 487110 w 1709159"/>
                          <a:gd name="connsiteY2" fmla="*/ 138100 h 377383"/>
                          <a:gd name="connsiteX3" fmla="*/ 589661 w 1709159"/>
                          <a:gd name="connsiteY3" fmla="*/ 266287 h 377383"/>
                          <a:gd name="connsiteX4" fmla="*/ 1478423 w 1709159"/>
                          <a:gd name="connsiteY4" fmla="*/ 112463 h 377383"/>
                          <a:gd name="connsiteX5" fmla="*/ 1709159 w 1709159"/>
                          <a:gd name="connsiteY5" fmla="*/ 1368 h 377383"/>
                          <a:gd name="connsiteX0" fmla="*/ 0 w 1709159"/>
                          <a:gd name="connsiteY0" fmla="*/ 376015 h 376015"/>
                          <a:gd name="connsiteX1" fmla="*/ 282011 w 1709159"/>
                          <a:gd name="connsiteY1" fmla="*/ 128186 h 376015"/>
                          <a:gd name="connsiteX2" fmla="*/ 487110 w 1709159"/>
                          <a:gd name="connsiteY2" fmla="*/ 136732 h 376015"/>
                          <a:gd name="connsiteX3" fmla="*/ 589661 w 1709159"/>
                          <a:gd name="connsiteY3" fmla="*/ 264919 h 376015"/>
                          <a:gd name="connsiteX4" fmla="*/ 1709159 w 1709159"/>
                          <a:gd name="connsiteY4" fmla="*/ 0 h 376015"/>
                          <a:gd name="connsiteX0" fmla="*/ 0 w 589661"/>
                          <a:gd name="connsiteY0" fmla="*/ 268663 h 268663"/>
                          <a:gd name="connsiteX1" fmla="*/ 282011 w 589661"/>
                          <a:gd name="connsiteY1" fmla="*/ 20834 h 268663"/>
                          <a:gd name="connsiteX2" fmla="*/ 487110 w 589661"/>
                          <a:gd name="connsiteY2" fmla="*/ 29380 h 268663"/>
                          <a:gd name="connsiteX3" fmla="*/ 589661 w 589661"/>
                          <a:gd name="connsiteY3" fmla="*/ 157567 h 268663"/>
                          <a:gd name="connsiteX0" fmla="*/ 0 w 739644"/>
                          <a:gd name="connsiteY0" fmla="*/ 266430 h 266430"/>
                          <a:gd name="connsiteX1" fmla="*/ 282011 w 739644"/>
                          <a:gd name="connsiteY1" fmla="*/ 18601 h 266430"/>
                          <a:gd name="connsiteX2" fmla="*/ 487110 w 739644"/>
                          <a:gd name="connsiteY2" fmla="*/ 27147 h 266430"/>
                          <a:gd name="connsiteX3" fmla="*/ 739644 w 739644"/>
                          <a:gd name="connsiteY3" fmla="*/ 101769 h 2664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39644" h="266430">
                            <a:moveTo>
                              <a:pt x="0" y="266430"/>
                            </a:moveTo>
                            <a:cubicBezTo>
                              <a:pt x="32759" y="112605"/>
                              <a:pt x="200826" y="58481"/>
                              <a:pt x="282011" y="18601"/>
                            </a:cubicBezTo>
                            <a:cubicBezTo>
                              <a:pt x="363196" y="-21279"/>
                              <a:pt x="410838" y="13286"/>
                              <a:pt x="487110" y="27147"/>
                            </a:cubicBezTo>
                            <a:cubicBezTo>
                              <a:pt x="563382" y="41008"/>
                              <a:pt x="535969" y="124558"/>
                              <a:pt x="739644" y="101769"/>
                            </a:cubicBezTo>
                          </a:path>
                        </a:pathLst>
                      </a:custGeom>
                      <a:noFill/>
                      <a:ln w="22225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1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2" name="Isosceles Triangle 121">
                        <a:extLst>
                          <a:ext uri="{FF2B5EF4-FFF2-40B4-BE49-F238E27FC236}">
                            <a16:creationId xmlns:a16="http://schemas.microsoft.com/office/drawing/2014/main" id="{4D55EB71-3635-4EB8-B120-C3D0FFE94402}"/>
                          </a:ext>
                        </a:extLst>
                      </p:cNvPr>
                      <p:cNvSpPr/>
                      <p:nvPr/>
                    </p:nvSpPr>
                    <p:spPr>
                      <a:xfrm rot="20749632">
                        <a:off x="7240979" y="5921152"/>
                        <a:ext cx="169667" cy="169667"/>
                      </a:xfrm>
                      <a:prstGeom prst="triangle">
                        <a:avLst/>
                      </a:prstGeom>
                      <a:solidFill>
                        <a:srgbClr val="4472C4"/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1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3" name="Pentagon 122">
                        <a:extLst>
                          <a:ext uri="{FF2B5EF4-FFF2-40B4-BE49-F238E27FC236}">
                            <a16:creationId xmlns:a16="http://schemas.microsoft.com/office/drawing/2014/main" id="{B37A3F42-7D66-48A3-8BAD-8183FB5EA23C}"/>
                          </a:ext>
                        </a:extLst>
                      </p:cNvPr>
                      <p:cNvSpPr/>
                      <p:nvPr/>
                    </p:nvSpPr>
                    <p:spPr>
                      <a:xfrm rot="1127546">
                        <a:off x="7451642" y="5931412"/>
                        <a:ext cx="169667" cy="169667"/>
                      </a:xfrm>
                      <a:prstGeom prst="pentagon">
                        <a:avLst/>
                      </a:prstGeom>
                      <a:solidFill>
                        <a:srgbClr val="4472C4"/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1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4" name="Oval 123">
                        <a:extLst>
                          <a:ext uri="{FF2B5EF4-FFF2-40B4-BE49-F238E27FC236}">
                            <a16:creationId xmlns:a16="http://schemas.microsoft.com/office/drawing/2014/main" id="{27218129-AE5E-4410-852E-9B944B38FF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52199" y="6016245"/>
                        <a:ext cx="169667" cy="169667"/>
                      </a:xfrm>
                      <a:prstGeom prst="ellipse">
                        <a:avLst/>
                      </a:prstGeom>
                      <a:solidFill>
                        <a:srgbClr val="4472C4"/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1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99" name="Rectangle: Rounded Corners 98">
                      <a:extLst>
                        <a:ext uri="{FF2B5EF4-FFF2-40B4-BE49-F238E27FC236}">
                          <a16:creationId xmlns:a16="http://schemas.microsoft.com/office/drawing/2014/main" id="{9180CF13-C537-40A9-82A6-48DD37000E71}"/>
                        </a:ext>
                      </a:extLst>
                    </p:cNvPr>
                    <p:cNvSpPr/>
                    <p:nvPr/>
                  </p:nvSpPr>
                  <p:spPr>
                    <a:xfrm rot="855108">
                      <a:off x="3574671" y="3182748"/>
                      <a:ext cx="152700" cy="152700"/>
                    </a:xfrm>
                    <a:prstGeom prst="roundRect">
                      <a:avLst/>
                    </a:prstGeom>
                    <a:solidFill>
                      <a:srgbClr val="4472C4"/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0" name="Cross 99">
                      <a:extLst>
                        <a:ext uri="{FF2B5EF4-FFF2-40B4-BE49-F238E27FC236}">
                          <a16:creationId xmlns:a16="http://schemas.microsoft.com/office/drawing/2014/main" id="{B4937303-D16D-4422-A53D-9CC07742E030}"/>
                        </a:ext>
                      </a:extLst>
                    </p:cNvPr>
                    <p:cNvSpPr/>
                    <p:nvPr/>
                  </p:nvSpPr>
                  <p:spPr>
                    <a:xfrm rot="3880044">
                      <a:off x="2297861" y="3780322"/>
                      <a:ext cx="169667" cy="169667"/>
                    </a:xfrm>
                    <a:prstGeom prst="plus">
                      <a:avLst/>
                    </a:prstGeom>
                    <a:solidFill>
                      <a:srgbClr val="4472C4"/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" name="Pentagon 100">
                      <a:extLst>
                        <a:ext uri="{FF2B5EF4-FFF2-40B4-BE49-F238E27FC236}">
                          <a16:creationId xmlns:a16="http://schemas.microsoft.com/office/drawing/2014/main" id="{FE4FED28-E06F-4B9D-8BD6-AE48264E9801}"/>
                        </a:ext>
                      </a:extLst>
                    </p:cNvPr>
                    <p:cNvSpPr/>
                    <p:nvPr/>
                  </p:nvSpPr>
                  <p:spPr>
                    <a:xfrm rot="19164961">
                      <a:off x="3055375" y="3166500"/>
                      <a:ext cx="169667" cy="169667"/>
                    </a:xfrm>
                    <a:prstGeom prst="pentagon">
                      <a:avLst/>
                    </a:prstGeom>
                    <a:solidFill>
                      <a:srgbClr val="4472C4"/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" name="Oval 102">
                      <a:extLst>
                        <a:ext uri="{FF2B5EF4-FFF2-40B4-BE49-F238E27FC236}">
                          <a16:creationId xmlns:a16="http://schemas.microsoft.com/office/drawing/2014/main" id="{495583FE-4DBC-4C6A-A9B7-292BCB5F95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88823" y="3495646"/>
                      <a:ext cx="169667" cy="169667"/>
                    </a:xfrm>
                    <a:prstGeom prst="ellipse">
                      <a:avLst/>
                    </a:prstGeom>
                    <a:solidFill>
                      <a:srgbClr val="4472C4"/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4" name="Group 103">
                      <a:extLst>
                        <a:ext uri="{FF2B5EF4-FFF2-40B4-BE49-F238E27FC236}">
                          <a16:creationId xmlns:a16="http://schemas.microsoft.com/office/drawing/2014/main" id="{F170825E-B4C3-469E-90E2-5EA48F7F58C4}"/>
                        </a:ext>
                      </a:extLst>
                    </p:cNvPr>
                    <p:cNvGrpSpPr/>
                    <p:nvPr/>
                  </p:nvGrpSpPr>
                  <p:grpSpPr>
                    <a:xfrm rot="14442146">
                      <a:off x="2772011" y="2808437"/>
                      <a:ext cx="245731" cy="484560"/>
                      <a:chOff x="6439747" y="5831706"/>
                      <a:chExt cx="245731" cy="484560"/>
                    </a:xfrm>
                  </p:grpSpPr>
                  <p:sp>
                    <p:nvSpPr>
                      <p:cNvPr id="118" name="Freeform: Shape 117">
                        <a:extLst>
                          <a:ext uri="{FF2B5EF4-FFF2-40B4-BE49-F238E27FC236}">
                            <a16:creationId xmlns:a16="http://schemas.microsoft.com/office/drawing/2014/main" id="{1B1AD7AE-C310-4394-A87A-A2B4228D2A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39747" y="5831706"/>
                        <a:ext cx="211824" cy="484560"/>
                      </a:xfrm>
                      <a:custGeom>
                        <a:avLst/>
                        <a:gdLst>
                          <a:gd name="connsiteX0" fmla="*/ 0 w 1726251"/>
                          <a:gd name="connsiteY0" fmla="*/ 875112 h 944807"/>
                          <a:gd name="connsiteX1" fmla="*/ 119641 w 1726251"/>
                          <a:gd name="connsiteY1" fmla="*/ 507642 h 944807"/>
                          <a:gd name="connsiteX2" fmla="*/ 324740 w 1726251"/>
                          <a:gd name="connsiteY2" fmla="*/ 516188 h 944807"/>
                          <a:gd name="connsiteX3" fmla="*/ 470019 w 1726251"/>
                          <a:gd name="connsiteY3" fmla="*/ 661467 h 944807"/>
                          <a:gd name="connsiteX4" fmla="*/ 418744 w 1726251"/>
                          <a:gd name="connsiteY4" fmla="*/ 806745 h 944807"/>
                          <a:gd name="connsiteX5" fmla="*/ 572568 w 1726251"/>
                          <a:gd name="connsiteY5" fmla="*/ 934932 h 944807"/>
                          <a:gd name="connsiteX6" fmla="*/ 974221 w 1726251"/>
                          <a:gd name="connsiteY6" fmla="*/ 917841 h 944807"/>
                          <a:gd name="connsiteX7" fmla="*/ 940038 w 1726251"/>
                          <a:gd name="connsiteY7" fmla="*/ 772562 h 944807"/>
                          <a:gd name="connsiteX8" fmla="*/ 794759 w 1726251"/>
                          <a:gd name="connsiteY8" fmla="*/ 558917 h 944807"/>
                          <a:gd name="connsiteX9" fmla="*/ 692210 w 1726251"/>
                          <a:gd name="connsiteY9" fmla="*/ 533280 h 944807"/>
                          <a:gd name="connsiteX10" fmla="*/ 512748 w 1726251"/>
                          <a:gd name="connsiteY10" fmla="*/ 319635 h 944807"/>
                          <a:gd name="connsiteX11" fmla="*/ 717847 w 1726251"/>
                          <a:gd name="connsiteY11" fmla="*/ 3441 h 944807"/>
                          <a:gd name="connsiteX12" fmla="*/ 965675 w 1726251"/>
                          <a:gd name="connsiteY12" fmla="*/ 165811 h 944807"/>
                          <a:gd name="connsiteX13" fmla="*/ 965675 w 1726251"/>
                          <a:gd name="connsiteY13" fmla="*/ 388001 h 944807"/>
                          <a:gd name="connsiteX14" fmla="*/ 1042587 w 1726251"/>
                          <a:gd name="connsiteY14" fmla="*/ 524734 h 944807"/>
                          <a:gd name="connsiteX15" fmla="*/ 1392965 w 1726251"/>
                          <a:gd name="connsiteY15" fmla="*/ 558917 h 944807"/>
                          <a:gd name="connsiteX16" fmla="*/ 1452785 w 1726251"/>
                          <a:gd name="connsiteY16" fmla="*/ 370910 h 944807"/>
                          <a:gd name="connsiteX17" fmla="*/ 1692068 w 1726251"/>
                          <a:gd name="connsiteY17" fmla="*/ 644375 h 944807"/>
                          <a:gd name="connsiteX18" fmla="*/ 1692068 w 1726251"/>
                          <a:gd name="connsiteY18" fmla="*/ 644375 h 944807"/>
                          <a:gd name="connsiteX19" fmla="*/ 1726251 w 1726251"/>
                          <a:gd name="connsiteY19" fmla="*/ 670013 h 944807"/>
                          <a:gd name="connsiteX0" fmla="*/ 0 w 1726251"/>
                          <a:gd name="connsiteY0" fmla="*/ 875112 h 944807"/>
                          <a:gd name="connsiteX1" fmla="*/ 119641 w 1726251"/>
                          <a:gd name="connsiteY1" fmla="*/ 507642 h 944807"/>
                          <a:gd name="connsiteX2" fmla="*/ 324740 w 1726251"/>
                          <a:gd name="connsiteY2" fmla="*/ 516188 h 944807"/>
                          <a:gd name="connsiteX3" fmla="*/ 470019 w 1726251"/>
                          <a:gd name="connsiteY3" fmla="*/ 661467 h 944807"/>
                          <a:gd name="connsiteX4" fmla="*/ 418744 w 1726251"/>
                          <a:gd name="connsiteY4" fmla="*/ 806745 h 944807"/>
                          <a:gd name="connsiteX5" fmla="*/ 572568 w 1726251"/>
                          <a:gd name="connsiteY5" fmla="*/ 934932 h 944807"/>
                          <a:gd name="connsiteX6" fmla="*/ 974221 w 1726251"/>
                          <a:gd name="connsiteY6" fmla="*/ 917841 h 944807"/>
                          <a:gd name="connsiteX7" fmla="*/ 940038 w 1726251"/>
                          <a:gd name="connsiteY7" fmla="*/ 772562 h 944807"/>
                          <a:gd name="connsiteX8" fmla="*/ 794759 w 1726251"/>
                          <a:gd name="connsiteY8" fmla="*/ 558917 h 944807"/>
                          <a:gd name="connsiteX9" fmla="*/ 692210 w 1726251"/>
                          <a:gd name="connsiteY9" fmla="*/ 533280 h 944807"/>
                          <a:gd name="connsiteX10" fmla="*/ 512748 w 1726251"/>
                          <a:gd name="connsiteY10" fmla="*/ 319635 h 944807"/>
                          <a:gd name="connsiteX11" fmla="*/ 717847 w 1726251"/>
                          <a:gd name="connsiteY11" fmla="*/ 3441 h 944807"/>
                          <a:gd name="connsiteX12" fmla="*/ 965675 w 1726251"/>
                          <a:gd name="connsiteY12" fmla="*/ 165811 h 944807"/>
                          <a:gd name="connsiteX13" fmla="*/ 965675 w 1726251"/>
                          <a:gd name="connsiteY13" fmla="*/ 388001 h 944807"/>
                          <a:gd name="connsiteX14" fmla="*/ 1042587 w 1726251"/>
                          <a:gd name="connsiteY14" fmla="*/ 524734 h 944807"/>
                          <a:gd name="connsiteX15" fmla="*/ 1392965 w 1726251"/>
                          <a:gd name="connsiteY15" fmla="*/ 558917 h 944807"/>
                          <a:gd name="connsiteX16" fmla="*/ 1546789 w 1726251"/>
                          <a:gd name="connsiteY16" fmla="*/ 379456 h 944807"/>
                          <a:gd name="connsiteX17" fmla="*/ 1692068 w 1726251"/>
                          <a:gd name="connsiteY17" fmla="*/ 644375 h 944807"/>
                          <a:gd name="connsiteX18" fmla="*/ 1692068 w 1726251"/>
                          <a:gd name="connsiteY18" fmla="*/ 644375 h 944807"/>
                          <a:gd name="connsiteX19" fmla="*/ 1726251 w 1726251"/>
                          <a:gd name="connsiteY19" fmla="*/ 670013 h 944807"/>
                          <a:gd name="connsiteX0" fmla="*/ 0 w 1726251"/>
                          <a:gd name="connsiteY0" fmla="*/ 875112 h 944807"/>
                          <a:gd name="connsiteX1" fmla="*/ 119641 w 1726251"/>
                          <a:gd name="connsiteY1" fmla="*/ 507642 h 944807"/>
                          <a:gd name="connsiteX2" fmla="*/ 324740 w 1726251"/>
                          <a:gd name="connsiteY2" fmla="*/ 516188 h 944807"/>
                          <a:gd name="connsiteX3" fmla="*/ 470019 w 1726251"/>
                          <a:gd name="connsiteY3" fmla="*/ 661467 h 944807"/>
                          <a:gd name="connsiteX4" fmla="*/ 418744 w 1726251"/>
                          <a:gd name="connsiteY4" fmla="*/ 806745 h 944807"/>
                          <a:gd name="connsiteX5" fmla="*/ 572568 w 1726251"/>
                          <a:gd name="connsiteY5" fmla="*/ 934932 h 944807"/>
                          <a:gd name="connsiteX6" fmla="*/ 974221 w 1726251"/>
                          <a:gd name="connsiteY6" fmla="*/ 917841 h 944807"/>
                          <a:gd name="connsiteX7" fmla="*/ 940038 w 1726251"/>
                          <a:gd name="connsiteY7" fmla="*/ 772562 h 944807"/>
                          <a:gd name="connsiteX8" fmla="*/ 692210 w 1726251"/>
                          <a:gd name="connsiteY8" fmla="*/ 533280 h 944807"/>
                          <a:gd name="connsiteX9" fmla="*/ 512748 w 1726251"/>
                          <a:gd name="connsiteY9" fmla="*/ 319635 h 944807"/>
                          <a:gd name="connsiteX10" fmla="*/ 717847 w 1726251"/>
                          <a:gd name="connsiteY10" fmla="*/ 3441 h 944807"/>
                          <a:gd name="connsiteX11" fmla="*/ 965675 w 1726251"/>
                          <a:gd name="connsiteY11" fmla="*/ 165811 h 944807"/>
                          <a:gd name="connsiteX12" fmla="*/ 965675 w 1726251"/>
                          <a:gd name="connsiteY12" fmla="*/ 388001 h 944807"/>
                          <a:gd name="connsiteX13" fmla="*/ 1042587 w 1726251"/>
                          <a:gd name="connsiteY13" fmla="*/ 524734 h 944807"/>
                          <a:gd name="connsiteX14" fmla="*/ 1392965 w 1726251"/>
                          <a:gd name="connsiteY14" fmla="*/ 558917 h 944807"/>
                          <a:gd name="connsiteX15" fmla="*/ 1546789 w 1726251"/>
                          <a:gd name="connsiteY15" fmla="*/ 379456 h 944807"/>
                          <a:gd name="connsiteX16" fmla="*/ 1692068 w 1726251"/>
                          <a:gd name="connsiteY16" fmla="*/ 644375 h 944807"/>
                          <a:gd name="connsiteX17" fmla="*/ 1692068 w 1726251"/>
                          <a:gd name="connsiteY17" fmla="*/ 644375 h 944807"/>
                          <a:gd name="connsiteX18" fmla="*/ 1726251 w 1726251"/>
                          <a:gd name="connsiteY18" fmla="*/ 670013 h 944807"/>
                          <a:gd name="connsiteX0" fmla="*/ 0 w 1726251"/>
                          <a:gd name="connsiteY0" fmla="*/ 875112 h 944807"/>
                          <a:gd name="connsiteX1" fmla="*/ 119641 w 1726251"/>
                          <a:gd name="connsiteY1" fmla="*/ 507642 h 944807"/>
                          <a:gd name="connsiteX2" fmla="*/ 324740 w 1726251"/>
                          <a:gd name="connsiteY2" fmla="*/ 516188 h 944807"/>
                          <a:gd name="connsiteX3" fmla="*/ 470019 w 1726251"/>
                          <a:gd name="connsiteY3" fmla="*/ 661467 h 944807"/>
                          <a:gd name="connsiteX4" fmla="*/ 418744 w 1726251"/>
                          <a:gd name="connsiteY4" fmla="*/ 806745 h 944807"/>
                          <a:gd name="connsiteX5" fmla="*/ 572568 w 1726251"/>
                          <a:gd name="connsiteY5" fmla="*/ 934932 h 944807"/>
                          <a:gd name="connsiteX6" fmla="*/ 974221 w 1726251"/>
                          <a:gd name="connsiteY6" fmla="*/ 917841 h 944807"/>
                          <a:gd name="connsiteX7" fmla="*/ 940038 w 1726251"/>
                          <a:gd name="connsiteY7" fmla="*/ 772562 h 944807"/>
                          <a:gd name="connsiteX8" fmla="*/ 794760 w 1726251"/>
                          <a:gd name="connsiteY8" fmla="*/ 550371 h 944807"/>
                          <a:gd name="connsiteX9" fmla="*/ 512748 w 1726251"/>
                          <a:gd name="connsiteY9" fmla="*/ 319635 h 944807"/>
                          <a:gd name="connsiteX10" fmla="*/ 717847 w 1726251"/>
                          <a:gd name="connsiteY10" fmla="*/ 3441 h 944807"/>
                          <a:gd name="connsiteX11" fmla="*/ 965675 w 1726251"/>
                          <a:gd name="connsiteY11" fmla="*/ 165811 h 944807"/>
                          <a:gd name="connsiteX12" fmla="*/ 965675 w 1726251"/>
                          <a:gd name="connsiteY12" fmla="*/ 388001 h 944807"/>
                          <a:gd name="connsiteX13" fmla="*/ 1042587 w 1726251"/>
                          <a:gd name="connsiteY13" fmla="*/ 524734 h 944807"/>
                          <a:gd name="connsiteX14" fmla="*/ 1392965 w 1726251"/>
                          <a:gd name="connsiteY14" fmla="*/ 558917 h 944807"/>
                          <a:gd name="connsiteX15" fmla="*/ 1546789 w 1726251"/>
                          <a:gd name="connsiteY15" fmla="*/ 379456 h 944807"/>
                          <a:gd name="connsiteX16" fmla="*/ 1692068 w 1726251"/>
                          <a:gd name="connsiteY16" fmla="*/ 644375 h 944807"/>
                          <a:gd name="connsiteX17" fmla="*/ 1692068 w 1726251"/>
                          <a:gd name="connsiteY17" fmla="*/ 644375 h 944807"/>
                          <a:gd name="connsiteX18" fmla="*/ 1726251 w 1726251"/>
                          <a:gd name="connsiteY18" fmla="*/ 670013 h 944807"/>
                          <a:gd name="connsiteX0" fmla="*/ 0 w 1726251"/>
                          <a:gd name="connsiteY0" fmla="*/ 875112 h 965006"/>
                          <a:gd name="connsiteX1" fmla="*/ 119641 w 1726251"/>
                          <a:gd name="connsiteY1" fmla="*/ 507642 h 965006"/>
                          <a:gd name="connsiteX2" fmla="*/ 324740 w 1726251"/>
                          <a:gd name="connsiteY2" fmla="*/ 516188 h 965006"/>
                          <a:gd name="connsiteX3" fmla="*/ 470019 w 1726251"/>
                          <a:gd name="connsiteY3" fmla="*/ 661467 h 965006"/>
                          <a:gd name="connsiteX4" fmla="*/ 418744 w 1726251"/>
                          <a:gd name="connsiteY4" fmla="*/ 806745 h 965006"/>
                          <a:gd name="connsiteX5" fmla="*/ 572568 w 1726251"/>
                          <a:gd name="connsiteY5" fmla="*/ 934932 h 965006"/>
                          <a:gd name="connsiteX6" fmla="*/ 803305 w 1726251"/>
                          <a:gd name="connsiteY6" fmla="*/ 952024 h 965006"/>
                          <a:gd name="connsiteX7" fmla="*/ 940038 w 1726251"/>
                          <a:gd name="connsiteY7" fmla="*/ 772562 h 965006"/>
                          <a:gd name="connsiteX8" fmla="*/ 794760 w 1726251"/>
                          <a:gd name="connsiteY8" fmla="*/ 550371 h 965006"/>
                          <a:gd name="connsiteX9" fmla="*/ 512748 w 1726251"/>
                          <a:gd name="connsiteY9" fmla="*/ 319635 h 965006"/>
                          <a:gd name="connsiteX10" fmla="*/ 717847 w 1726251"/>
                          <a:gd name="connsiteY10" fmla="*/ 3441 h 965006"/>
                          <a:gd name="connsiteX11" fmla="*/ 965675 w 1726251"/>
                          <a:gd name="connsiteY11" fmla="*/ 165811 h 965006"/>
                          <a:gd name="connsiteX12" fmla="*/ 965675 w 1726251"/>
                          <a:gd name="connsiteY12" fmla="*/ 388001 h 965006"/>
                          <a:gd name="connsiteX13" fmla="*/ 1042587 w 1726251"/>
                          <a:gd name="connsiteY13" fmla="*/ 524734 h 965006"/>
                          <a:gd name="connsiteX14" fmla="*/ 1392965 w 1726251"/>
                          <a:gd name="connsiteY14" fmla="*/ 558917 h 965006"/>
                          <a:gd name="connsiteX15" fmla="*/ 1546789 w 1726251"/>
                          <a:gd name="connsiteY15" fmla="*/ 379456 h 965006"/>
                          <a:gd name="connsiteX16" fmla="*/ 1692068 w 1726251"/>
                          <a:gd name="connsiteY16" fmla="*/ 644375 h 965006"/>
                          <a:gd name="connsiteX17" fmla="*/ 1692068 w 1726251"/>
                          <a:gd name="connsiteY17" fmla="*/ 644375 h 965006"/>
                          <a:gd name="connsiteX18" fmla="*/ 1726251 w 1726251"/>
                          <a:gd name="connsiteY18" fmla="*/ 670013 h 965006"/>
                          <a:gd name="connsiteX0" fmla="*/ 0 w 1888621"/>
                          <a:gd name="connsiteY0" fmla="*/ 755471 h 965006"/>
                          <a:gd name="connsiteX1" fmla="*/ 282011 w 1888621"/>
                          <a:gd name="connsiteY1" fmla="*/ 507642 h 965006"/>
                          <a:gd name="connsiteX2" fmla="*/ 487110 w 1888621"/>
                          <a:gd name="connsiteY2" fmla="*/ 516188 h 965006"/>
                          <a:gd name="connsiteX3" fmla="*/ 632389 w 1888621"/>
                          <a:gd name="connsiteY3" fmla="*/ 661467 h 965006"/>
                          <a:gd name="connsiteX4" fmla="*/ 581114 w 1888621"/>
                          <a:gd name="connsiteY4" fmla="*/ 806745 h 965006"/>
                          <a:gd name="connsiteX5" fmla="*/ 734938 w 1888621"/>
                          <a:gd name="connsiteY5" fmla="*/ 934932 h 965006"/>
                          <a:gd name="connsiteX6" fmla="*/ 965675 w 1888621"/>
                          <a:gd name="connsiteY6" fmla="*/ 952024 h 965006"/>
                          <a:gd name="connsiteX7" fmla="*/ 1102408 w 1888621"/>
                          <a:gd name="connsiteY7" fmla="*/ 772562 h 965006"/>
                          <a:gd name="connsiteX8" fmla="*/ 957130 w 1888621"/>
                          <a:gd name="connsiteY8" fmla="*/ 550371 h 965006"/>
                          <a:gd name="connsiteX9" fmla="*/ 675118 w 1888621"/>
                          <a:gd name="connsiteY9" fmla="*/ 319635 h 965006"/>
                          <a:gd name="connsiteX10" fmla="*/ 880217 w 1888621"/>
                          <a:gd name="connsiteY10" fmla="*/ 3441 h 965006"/>
                          <a:gd name="connsiteX11" fmla="*/ 1128045 w 1888621"/>
                          <a:gd name="connsiteY11" fmla="*/ 165811 h 965006"/>
                          <a:gd name="connsiteX12" fmla="*/ 1128045 w 1888621"/>
                          <a:gd name="connsiteY12" fmla="*/ 388001 h 965006"/>
                          <a:gd name="connsiteX13" fmla="*/ 1204957 w 1888621"/>
                          <a:gd name="connsiteY13" fmla="*/ 524734 h 965006"/>
                          <a:gd name="connsiteX14" fmla="*/ 1555335 w 1888621"/>
                          <a:gd name="connsiteY14" fmla="*/ 558917 h 965006"/>
                          <a:gd name="connsiteX15" fmla="*/ 1709159 w 1888621"/>
                          <a:gd name="connsiteY15" fmla="*/ 379456 h 965006"/>
                          <a:gd name="connsiteX16" fmla="*/ 1854438 w 1888621"/>
                          <a:gd name="connsiteY16" fmla="*/ 644375 h 965006"/>
                          <a:gd name="connsiteX17" fmla="*/ 1854438 w 1888621"/>
                          <a:gd name="connsiteY17" fmla="*/ 644375 h 965006"/>
                          <a:gd name="connsiteX18" fmla="*/ 1888621 w 1888621"/>
                          <a:gd name="connsiteY18" fmla="*/ 670013 h 965006"/>
                          <a:gd name="connsiteX0" fmla="*/ 0 w 1888621"/>
                          <a:gd name="connsiteY0" fmla="*/ 755471 h 965006"/>
                          <a:gd name="connsiteX1" fmla="*/ 282011 w 1888621"/>
                          <a:gd name="connsiteY1" fmla="*/ 507642 h 965006"/>
                          <a:gd name="connsiteX2" fmla="*/ 487110 w 1888621"/>
                          <a:gd name="connsiteY2" fmla="*/ 516188 h 965006"/>
                          <a:gd name="connsiteX3" fmla="*/ 589661 w 1888621"/>
                          <a:gd name="connsiteY3" fmla="*/ 644375 h 965006"/>
                          <a:gd name="connsiteX4" fmla="*/ 581114 w 1888621"/>
                          <a:gd name="connsiteY4" fmla="*/ 806745 h 965006"/>
                          <a:gd name="connsiteX5" fmla="*/ 734938 w 1888621"/>
                          <a:gd name="connsiteY5" fmla="*/ 934932 h 965006"/>
                          <a:gd name="connsiteX6" fmla="*/ 965675 w 1888621"/>
                          <a:gd name="connsiteY6" fmla="*/ 952024 h 965006"/>
                          <a:gd name="connsiteX7" fmla="*/ 1102408 w 1888621"/>
                          <a:gd name="connsiteY7" fmla="*/ 772562 h 965006"/>
                          <a:gd name="connsiteX8" fmla="*/ 957130 w 1888621"/>
                          <a:gd name="connsiteY8" fmla="*/ 550371 h 965006"/>
                          <a:gd name="connsiteX9" fmla="*/ 675118 w 1888621"/>
                          <a:gd name="connsiteY9" fmla="*/ 319635 h 965006"/>
                          <a:gd name="connsiteX10" fmla="*/ 880217 w 1888621"/>
                          <a:gd name="connsiteY10" fmla="*/ 3441 h 965006"/>
                          <a:gd name="connsiteX11" fmla="*/ 1128045 w 1888621"/>
                          <a:gd name="connsiteY11" fmla="*/ 165811 h 965006"/>
                          <a:gd name="connsiteX12" fmla="*/ 1128045 w 1888621"/>
                          <a:gd name="connsiteY12" fmla="*/ 388001 h 965006"/>
                          <a:gd name="connsiteX13" fmla="*/ 1204957 w 1888621"/>
                          <a:gd name="connsiteY13" fmla="*/ 524734 h 965006"/>
                          <a:gd name="connsiteX14" fmla="*/ 1555335 w 1888621"/>
                          <a:gd name="connsiteY14" fmla="*/ 558917 h 965006"/>
                          <a:gd name="connsiteX15" fmla="*/ 1709159 w 1888621"/>
                          <a:gd name="connsiteY15" fmla="*/ 379456 h 965006"/>
                          <a:gd name="connsiteX16" fmla="*/ 1854438 w 1888621"/>
                          <a:gd name="connsiteY16" fmla="*/ 644375 h 965006"/>
                          <a:gd name="connsiteX17" fmla="*/ 1854438 w 1888621"/>
                          <a:gd name="connsiteY17" fmla="*/ 644375 h 965006"/>
                          <a:gd name="connsiteX18" fmla="*/ 1888621 w 1888621"/>
                          <a:gd name="connsiteY18" fmla="*/ 670013 h 965006"/>
                          <a:gd name="connsiteX0" fmla="*/ 0 w 1854438"/>
                          <a:gd name="connsiteY0" fmla="*/ 755471 h 965006"/>
                          <a:gd name="connsiteX1" fmla="*/ 282011 w 1854438"/>
                          <a:gd name="connsiteY1" fmla="*/ 507642 h 965006"/>
                          <a:gd name="connsiteX2" fmla="*/ 487110 w 1854438"/>
                          <a:gd name="connsiteY2" fmla="*/ 516188 h 965006"/>
                          <a:gd name="connsiteX3" fmla="*/ 589661 w 1854438"/>
                          <a:gd name="connsiteY3" fmla="*/ 644375 h 965006"/>
                          <a:gd name="connsiteX4" fmla="*/ 581114 w 1854438"/>
                          <a:gd name="connsiteY4" fmla="*/ 806745 h 965006"/>
                          <a:gd name="connsiteX5" fmla="*/ 734938 w 1854438"/>
                          <a:gd name="connsiteY5" fmla="*/ 934932 h 965006"/>
                          <a:gd name="connsiteX6" fmla="*/ 965675 w 1854438"/>
                          <a:gd name="connsiteY6" fmla="*/ 952024 h 965006"/>
                          <a:gd name="connsiteX7" fmla="*/ 1102408 w 1854438"/>
                          <a:gd name="connsiteY7" fmla="*/ 772562 h 965006"/>
                          <a:gd name="connsiteX8" fmla="*/ 957130 w 1854438"/>
                          <a:gd name="connsiteY8" fmla="*/ 550371 h 965006"/>
                          <a:gd name="connsiteX9" fmla="*/ 675118 w 1854438"/>
                          <a:gd name="connsiteY9" fmla="*/ 319635 h 965006"/>
                          <a:gd name="connsiteX10" fmla="*/ 880217 w 1854438"/>
                          <a:gd name="connsiteY10" fmla="*/ 3441 h 965006"/>
                          <a:gd name="connsiteX11" fmla="*/ 1128045 w 1854438"/>
                          <a:gd name="connsiteY11" fmla="*/ 165811 h 965006"/>
                          <a:gd name="connsiteX12" fmla="*/ 1128045 w 1854438"/>
                          <a:gd name="connsiteY12" fmla="*/ 388001 h 965006"/>
                          <a:gd name="connsiteX13" fmla="*/ 1204957 w 1854438"/>
                          <a:gd name="connsiteY13" fmla="*/ 524734 h 965006"/>
                          <a:gd name="connsiteX14" fmla="*/ 1555335 w 1854438"/>
                          <a:gd name="connsiteY14" fmla="*/ 558917 h 965006"/>
                          <a:gd name="connsiteX15" fmla="*/ 1709159 w 1854438"/>
                          <a:gd name="connsiteY15" fmla="*/ 379456 h 965006"/>
                          <a:gd name="connsiteX16" fmla="*/ 1854438 w 1854438"/>
                          <a:gd name="connsiteY16" fmla="*/ 644375 h 965006"/>
                          <a:gd name="connsiteX17" fmla="*/ 1854438 w 1854438"/>
                          <a:gd name="connsiteY17" fmla="*/ 644375 h 965006"/>
                          <a:gd name="connsiteX0" fmla="*/ 0 w 1854438"/>
                          <a:gd name="connsiteY0" fmla="*/ 755471 h 965006"/>
                          <a:gd name="connsiteX1" fmla="*/ 282011 w 1854438"/>
                          <a:gd name="connsiteY1" fmla="*/ 507642 h 965006"/>
                          <a:gd name="connsiteX2" fmla="*/ 487110 w 1854438"/>
                          <a:gd name="connsiteY2" fmla="*/ 516188 h 965006"/>
                          <a:gd name="connsiteX3" fmla="*/ 589661 w 1854438"/>
                          <a:gd name="connsiteY3" fmla="*/ 644375 h 965006"/>
                          <a:gd name="connsiteX4" fmla="*/ 581114 w 1854438"/>
                          <a:gd name="connsiteY4" fmla="*/ 806745 h 965006"/>
                          <a:gd name="connsiteX5" fmla="*/ 734938 w 1854438"/>
                          <a:gd name="connsiteY5" fmla="*/ 934932 h 965006"/>
                          <a:gd name="connsiteX6" fmla="*/ 965675 w 1854438"/>
                          <a:gd name="connsiteY6" fmla="*/ 952024 h 965006"/>
                          <a:gd name="connsiteX7" fmla="*/ 1102408 w 1854438"/>
                          <a:gd name="connsiteY7" fmla="*/ 772562 h 965006"/>
                          <a:gd name="connsiteX8" fmla="*/ 957130 w 1854438"/>
                          <a:gd name="connsiteY8" fmla="*/ 550371 h 965006"/>
                          <a:gd name="connsiteX9" fmla="*/ 675118 w 1854438"/>
                          <a:gd name="connsiteY9" fmla="*/ 319635 h 965006"/>
                          <a:gd name="connsiteX10" fmla="*/ 880217 w 1854438"/>
                          <a:gd name="connsiteY10" fmla="*/ 3441 h 965006"/>
                          <a:gd name="connsiteX11" fmla="*/ 1128045 w 1854438"/>
                          <a:gd name="connsiteY11" fmla="*/ 165811 h 965006"/>
                          <a:gd name="connsiteX12" fmla="*/ 1128045 w 1854438"/>
                          <a:gd name="connsiteY12" fmla="*/ 388001 h 965006"/>
                          <a:gd name="connsiteX13" fmla="*/ 1204957 w 1854438"/>
                          <a:gd name="connsiteY13" fmla="*/ 524734 h 965006"/>
                          <a:gd name="connsiteX14" fmla="*/ 1555335 w 1854438"/>
                          <a:gd name="connsiteY14" fmla="*/ 558917 h 965006"/>
                          <a:gd name="connsiteX15" fmla="*/ 1709159 w 1854438"/>
                          <a:gd name="connsiteY15" fmla="*/ 379456 h 965006"/>
                          <a:gd name="connsiteX16" fmla="*/ 1854438 w 1854438"/>
                          <a:gd name="connsiteY16" fmla="*/ 644375 h 965006"/>
                          <a:gd name="connsiteX0" fmla="*/ 0 w 1709159"/>
                          <a:gd name="connsiteY0" fmla="*/ 755471 h 965006"/>
                          <a:gd name="connsiteX1" fmla="*/ 282011 w 1709159"/>
                          <a:gd name="connsiteY1" fmla="*/ 507642 h 965006"/>
                          <a:gd name="connsiteX2" fmla="*/ 487110 w 1709159"/>
                          <a:gd name="connsiteY2" fmla="*/ 516188 h 965006"/>
                          <a:gd name="connsiteX3" fmla="*/ 589661 w 1709159"/>
                          <a:gd name="connsiteY3" fmla="*/ 644375 h 965006"/>
                          <a:gd name="connsiteX4" fmla="*/ 581114 w 1709159"/>
                          <a:gd name="connsiteY4" fmla="*/ 806745 h 965006"/>
                          <a:gd name="connsiteX5" fmla="*/ 734938 w 1709159"/>
                          <a:gd name="connsiteY5" fmla="*/ 934932 h 965006"/>
                          <a:gd name="connsiteX6" fmla="*/ 965675 w 1709159"/>
                          <a:gd name="connsiteY6" fmla="*/ 952024 h 965006"/>
                          <a:gd name="connsiteX7" fmla="*/ 1102408 w 1709159"/>
                          <a:gd name="connsiteY7" fmla="*/ 772562 h 965006"/>
                          <a:gd name="connsiteX8" fmla="*/ 957130 w 1709159"/>
                          <a:gd name="connsiteY8" fmla="*/ 550371 h 965006"/>
                          <a:gd name="connsiteX9" fmla="*/ 675118 w 1709159"/>
                          <a:gd name="connsiteY9" fmla="*/ 319635 h 965006"/>
                          <a:gd name="connsiteX10" fmla="*/ 880217 w 1709159"/>
                          <a:gd name="connsiteY10" fmla="*/ 3441 h 965006"/>
                          <a:gd name="connsiteX11" fmla="*/ 1128045 w 1709159"/>
                          <a:gd name="connsiteY11" fmla="*/ 165811 h 965006"/>
                          <a:gd name="connsiteX12" fmla="*/ 1128045 w 1709159"/>
                          <a:gd name="connsiteY12" fmla="*/ 388001 h 965006"/>
                          <a:gd name="connsiteX13" fmla="*/ 1204957 w 1709159"/>
                          <a:gd name="connsiteY13" fmla="*/ 524734 h 965006"/>
                          <a:gd name="connsiteX14" fmla="*/ 1555335 w 1709159"/>
                          <a:gd name="connsiteY14" fmla="*/ 558917 h 965006"/>
                          <a:gd name="connsiteX15" fmla="*/ 1709159 w 1709159"/>
                          <a:gd name="connsiteY15" fmla="*/ 379456 h 965006"/>
                          <a:gd name="connsiteX0" fmla="*/ 0 w 1709159"/>
                          <a:gd name="connsiteY0" fmla="*/ 755471 h 965006"/>
                          <a:gd name="connsiteX1" fmla="*/ 282011 w 1709159"/>
                          <a:gd name="connsiteY1" fmla="*/ 507642 h 965006"/>
                          <a:gd name="connsiteX2" fmla="*/ 487110 w 1709159"/>
                          <a:gd name="connsiteY2" fmla="*/ 516188 h 965006"/>
                          <a:gd name="connsiteX3" fmla="*/ 589661 w 1709159"/>
                          <a:gd name="connsiteY3" fmla="*/ 644375 h 965006"/>
                          <a:gd name="connsiteX4" fmla="*/ 581114 w 1709159"/>
                          <a:gd name="connsiteY4" fmla="*/ 806745 h 965006"/>
                          <a:gd name="connsiteX5" fmla="*/ 734938 w 1709159"/>
                          <a:gd name="connsiteY5" fmla="*/ 934932 h 965006"/>
                          <a:gd name="connsiteX6" fmla="*/ 965675 w 1709159"/>
                          <a:gd name="connsiteY6" fmla="*/ 952024 h 965006"/>
                          <a:gd name="connsiteX7" fmla="*/ 1102408 w 1709159"/>
                          <a:gd name="connsiteY7" fmla="*/ 772562 h 965006"/>
                          <a:gd name="connsiteX8" fmla="*/ 957130 w 1709159"/>
                          <a:gd name="connsiteY8" fmla="*/ 550371 h 965006"/>
                          <a:gd name="connsiteX9" fmla="*/ 675118 w 1709159"/>
                          <a:gd name="connsiteY9" fmla="*/ 319635 h 965006"/>
                          <a:gd name="connsiteX10" fmla="*/ 880217 w 1709159"/>
                          <a:gd name="connsiteY10" fmla="*/ 3441 h 965006"/>
                          <a:gd name="connsiteX11" fmla="*/ 1128045 w 1709159"/>
                          <a:gd name="connsiteY11" fmla="*/ 165811 h 965006"/>
                          <a:gd name="connsiteX12" fmla="*/ 1128045 w 1709159"/>
                          <a:gd name="connsiteY12" fmla="*/ 388001 h 965006"/>
                          <a:gd name="connsiteX13" fmla="*/ 1204957 w 1709159"/>
                          <a:gd name="connsiteY13" fmla="*/ 524734 h 965006"/>
                          <a:gd name="connsiteX14" fmla="*/ 1478423 w 1709159"/>
                          <a:gd name="connsiteY14" fmla="*/ 490551 h 965006"/>
                          <a:gd name="connsiteX15" fmla="*/ 1709159 w 1709159"/>
                          <a:gd name="connsiteY15" fmla="*/ 379456 h 965006"/>
                          <a:gd name="connsiteX0" fmla="*/ 0 w 1709159"/>
                          <a:gd name="connsiteY0" fmla="*/ 766732 h 976267"/>
                          <a:gd name="connsiteX1" fmla="*/ 282011 w 1709159"/>
                          <a:gd name="connsiteY1" fmla="*/ 518903 h 976267"/>
                          <a:gd name="connsiteX2" fmla="*/ 487110 w 1709159"/>
                          <a:gd name="connsiteY2" fmla="*/ 527449 h 976267"/>
                          <a:gd name="connsiteX3" fmla="*/ 589661 w 1709159"/>
                          <a:gd name="connsiteY3" fmla="*/ 655636 h 976267"/>
                          <a:gd name="connsiteX4" fmla="*/ 581114 w 1709159"/>
                          <a:gd name="connsiteY4" fmla="*/ 818006 h 976267"/>
                          <a:gd name="connsiteX5" fmla="*/ 734938 w 1709159"/>
                          <a:gd name="connsiteY5" fmla="*/ 946193 h 976267"/>
                          <a:gd name="connsiteX6" fmla="*/ 965675 w 1709159"/>
                          <a:gd name="connsiteY6" fmla="*/ 963285 h 976267"/>
                          <a:gd name="connsiteX7" fmla="*/ 1102408 w 1709159"/>
                          <a:gd name="connsiteY7" fmla="*/ 783823 h 976267"/>
                          <a:gd name="connsiteX8" fmla="*/ 957130 w 1709159"/>
                          <a:gd name="connsiteY8" fmla="*/ 561632 h 976267"/>
                          <a:gd name="connsiteX9" fmla="*/ 880217 w 1709159"/>
                          <a:gd name="connsiteY9" fmla="*/ 14702 h 976267"/>
                          <a:gd name="connsiteX10" fmla="*/ 1128045 w 1709159"/>
                          <a:gd name="connsiteY10" fmla="*/ 177072 h 976267"/>
                          <a:gd name="connsiteX11" fmla="*/ 1128045 w 1709159"/>
                          <a:gd name="connsiteY11" fmla="*/ 399262 h 976267"/>
                          <a:gd name="connsiteX12" fmla="*/ 1204957 w 1709159"/>
                          <a:gd name="connsiteY12" fmla="*/ 535995 h 976267"/>
                          <a:gd name="connsiteX13" fmla="*/ 1478423 w 1709159"/>
                          <a:gd name="connsiteY13" fmla="*/ 501812 h 976267"/>
                          <a:gd name="connsiteX14" fmla="*/ 1709159 w 1709159"/>
                          <a:gd name="connsiteY14" fmla="*/ 390717 h 976267"/>
                          <a:gd name="connsiteX0" fmla="*/ 0 w 1709159"/>
                          <a:gd name="connsiteY0" fmla="*/ 780138 h 989673"/>
                          <a:gd name="connsiteX1" fmla="*/ 282011 w 1709159"/>
                          <a:gd name="connsiteY1" fmla="*/ 532309 h 989673"/>
                          <a:gd name="connsiteX2" fmla="*/ 487110 w 1709159"/>
                          <a:gd name="connsiteY2" fmla="*/ 540855 h 989673"/>
                          <a:gd name="connsiteX3" fmla="*/ 589661 w 1709159"/>
                          <a:gd name="connsiteY3" fmla="*/ 669042 h 989673"/>
                          <a:gd name="connsiteX4" fmla="*/ 581114 w 1709159"/>
                          <a:gd name="connsiteY4" fmla="*/ 831412 h 989673"/>
                          <a:gd name="connsiteX5" fmla="*/ 734938 w 1709159"/>
                          <a:gd name="connsiteY5" fmla="*/ 959599 h 989673"/>
                          <a:gd name="connsiteX6" fmla="*/ 965675 w 1709159"/>
                          <a:gd name="connsiteY6" fmla="*/ 976691 h 989673"/>
                          <a:gd name="connsiteX7" fmla="*/ 1102408 w 1709159"/>
                          <a:gd name="connsiteY7" fmla="*/ 797229 h 989673"/>
                          <a:gd name="connsiteX8" fmla="*/ 880217 w 1709159"/>
                          <a:gd name="connsiteY8" fmla="*/ 28108 h 989673"/>
                          <a:gd name="connsiteX9" fmla="*/ 1128045 w 1709159"/>
                          <a:gd name="connsiteY9" fmla="*/ 190478 h 989673"/>
                          <a:gd name="connsiteX10" fmla="*/ 1128045 w 1709159"/>
                          <a:gd name="connsiteY10" fmla="*/ 412668 h 989673"/>
                          <a:gd name="connsiteX11" fmla="*/ 1204957 w 1709159"/>
                          <a:gd name="connsiteY11" fmla="*/ 549401 h 989673"/>
                          <a:gd name="connsiteX12" fmla="*/ 1478423 w 1709159"/>
                          <a:gd name="connsiteY12" fmla="*/ 515218 h 989673"/>
                          <a:gd name="connsiteX13" fmla="*/ 1709159 w 1709159"/>
                          <a:gd name="connsiteY13" fmla="*/ 404123 h 989673"/>
                          <a:gd name="connsiteX0" fmla="*/ 0 w 1709159"/>
                          <a:gd name="connsiteY0" fmla="*/ 791800 h 1058302"/>
                          <a:gd name="connsiteX1" fmla="*/ 282011 w 1709159"/>
                          <a:gd name="connsiteY1" fmla="*/ 543971 h 1058302"/>
                          <a:gd name="connsiteX2" fmla="*/ 487110 w 1709159"/>
                          <a:gd name="connsiteY2" fmla="*/ 552517 h 1058302"/>
                          <a:gd name="connsiteX3" fmla="*/ 589661 w 1709159"/>
                          <a:gd name="connsiteY3" fmla="*/ 680704 h 1058302"/>
                          <a:gd name="connsiteX4" fmla="*/ 581114 w 1709159"/>
                          <a:gd name="connsiteY4" fmla="*/ 843074 h 1058302"/>
                          <a:gd name="connsiteX5" fmla="*/ 734938 w 1709159"/>
                          <a:gd name="connsiteY5" fmla="*/ 971261 h 1058302"/>
                          <a:gd name="connsiteX6" fmla="*/ 965675 w 1709159"/>
                          <a:gd name="connsiteY6" fmla="*/ 988353 h 1058302"/>
                          <a:gd name="connsiteX7" fmla="*/ 880217 w 1709159"/>
                          <a:gd name="connsiteY7" fmla="*/ 39770 h 1058302"/>
                          <a:gd name="connsiteX8" fmla="*/ 1128045 w 1709159"/>
                          <a:gd name="connsiteY8" fmla="*/ 202140 h 1058302"/>
                          <a:gd name="connsiteX9" fmla="*/ 1128045 w 1709159"/>
                          <a:gd name="connsiteY9" fmla="*/ 424330 h 1058302"/>
                          <a:gd name="connsiteX10" fmla="*/ 1204957 w 1709159"/>
                          <a:gd name="connsiteY10" fmla="*/ 561063 h 1058302"/>
                          <a:gd name="connsiteX11" fmla="*/ 1478423 w 1709159"/>
                          <a:gd name="connsiteY11" fmla="*/ 526880 h 1058302"/>
                          <a:gd name="connsiteX12" fmla="*/ 1709159 w 1709159"/>
                          <a:gd name="connsiteY12" fmla="*/ 415785 h 1058302"/>
                          <a:gd name="connsiteX0" fmla="*/ 0 w 1709159"/>
                          <a:gd name="connsiteY0" fmla="*/ 790669 h 1013600"/>
                          <a:gd name="connsiteX1" fmla="*/ 282011 w 1709159"/>
                          <a:gd name="connsiteY1" fmla="*/ 542840 h 1013600"/>
                          <a:gd name="connsiteX2" fmla="*/ 487110 w 1709159"/>
                          <a:gd name="connsiteY2" fmla="*/ 551386 h 1013600"/>
                          <a:gd name="connsiteX3" fmla="*/ 589661 w 1709159"/>
                          <a:gd name="connsiteY3" fmla="*/ 679573 h 1013600"/>
                          <a:gd name="connsiteX4" fmla="*/ 581114 w 1709159"/>
                          <a:gd name="connsiteY4" fmla="*/ 841943 h 1013600"/>
                          <a:gd name="connsiteX5" fmla="*/ 734938 w 1709159"/>
                          <a:gd name="connsiteY5" fmla="*/ 970130 h 1013600"/>
                          <a:gd name="connsiteX6" fmla="*/ 880217 w 1709159"/>
                          <a:gd name="connsiteY6" fmla="*/ 38639 h 1013600"/>
                          <a:gd name="connsiteX7" fmla="*/ 1128045 w 1709159"/>
                          <a:gd name="connsiteY7" fmla="*/ 201009 h 1013600"/>
                          <a:gd name="connsiteX8" fmla="*/ 1128045 w 1709159"/>
                          <a:gd name="connsiteY8" fmla="*/ 423199 h 1013600"/>
                          <a:gd name="connsiteX9" fmla="*/ 1204957 w 1709159"/>
                          <a:gd name="connsiteY9" fmla="*/ 559932 h 1013600"/>
                          <a:gd name="connsiteX10" fmla="*/ 1478423 w 1709159"/>
                          <a:gd name="connsiteY10" fmla="*/ 525749 h 1013600"/>
                          <a:gd name="connsiteX11" fmla="*/ 1709159 w 1709159"/>
                          <a:gd name="connsiteY11" fmla="*/ 414654 h 1013600"/>
                          <a:gd name="connsiteX0" fmla="*/ 0 w 1709159"/>
                          <a:gd name="connsiteY0" fmla="*/ 782317 h 862431"/>
                          <a:gd name="connsiteX1" fmla="*/ 282011 w 1709159"/>
                          <a:gd name="connsiteY1" fmla="*/ 534488 h 862431"/>
                          <a:gd name="connsiteX2" fmla="*/ 487110 w 1709159"/>
                          <a:gd name="connsiteY2" fmla="*/ 543034 h 862431"/>
                          <a:gd name="connsiteX3" fmla="*/ 589661 w 1709159"/>
                          <a:gd name="connsiteY3" fmla="*/ 671221 h 862431"/>
                          <a:gd name="connsiteX4" fmla="*/ 581114 w 1709159"/>
                          <a:gd name="connsiteY4" fmla="*/ 833591 h 862431"/>
                          <a:gd name="connsiteX5" fmla="*/ 880217 w 1709159"/>
                          <a:gd name="connsiteY5" fmla="*/ 30287 h 862431"/>
                          <a:gd name="connsiteX6" fmla="*/ 1128045 w 1709159"/>
                          <a:gd name="connsiteY6" fmla="*/ 192657 h 862431"/>
                          <a:gd name="connsiteX7" fmla="*/ 1128045 w 1709159"/>
                          <a:gd name="connsiteY7" fmla="*/ 414847 h 862431"/>
                          <a:gd name="connsiteX8" fmla="*/ 1204957 w 1709159"/>
                          <a:gd name="connsiteY8" fmla="*/ 551580 h 862431"/>
                          <a:gd name="connsiteX9" fmla="*/ 1478423 w 1709159"/>
                          <a:gd name="connsiteY9" fmla="*/ 517397 h 862431"/>
                          <a:gd name="connsiteX10" fmla="*/ 1709159 w 1709159"/>
                          <a:gd name="connsiteY10" fmla="*/ 406302 h 862431"/>
                          <a:gd name="connsiteX0" fmla="*/ 0 w 1709159"/>
                          <a:gd name="connsiteY0" fmla="*/ 772215 h 772215"/>
                          <a:gd name="connsiteX1" fmla="*/ 282011 w 1709159"/>
                          <a:gd name="connsiteY1" fmla="*/ 524386 h 772215"/>
                          <a:gd name="connsiteX2" fmla="*/ 487110 w 1709159"/>
                          <a:gd name="connsiteY2" fmla="*/ 532932 h 772215"/>
                          <a:gd name="connsiteX3" fmla="*/ 589661 w 1709159"/>
                          <a:gd name="connsiteY3" fmla="*/ 661119 h 772215"/>
                          <a:gd name="connsiteX4" fmla="*/ 880217 w 1709159"/>
                          <a:gd name="connsiteY4" fmla="*/ 20185 h 772215"/>
                          <a:gd name="connsiteX5" fmla="*/ 1128045 w 1709159"/>
                          <a:gd name="connsiteY5" fmla="*/ 182555 h 772215"/>
                          <a:gd name="connsiteX6" fmla="*/ 1128045 w 1709159"/>
                          <a:gd name="connsiteY6" fmla="*/ 404745 h 772215"/>
                          <a:gd name="connsiteX7" fmla="*/ 1204957 w 1709159"/>
                          <a:gd name="connsiteY7" fmla="*/ 541478 h 772215"/>
                          <a:gd name="connsiteX8" fmla="*/ 1478423 w 1709159"/>
                          <a:gd name="connsiteY8" fmla="*/ 507295 h 772215"/>
                          <a:gd name="connsiteX9" fmla="*/ 1709159 w 1709159"/>
                          <a:gd name="connsiteY9" fmla="*/ 396200 h 772215"/>
                          <a:gd name="connsiteX0" fmla="*/ 0 w 1709159"/>
                          <a:gd name="connsiteY0" fmla="*/ 764833 h 764833"/>
                          <a:gd name="connsiteX1" fmla="*/ 282011 w 1709159"/>
                          <a:gd name="connsiteY1" fmla="*/ 517004 h 764833"/>
                          <a:gd name="connsiteX2" fmla="*/ 487110 w 1709159"/>
                          <a:gd name="connsiteY2" fmla="*/ 525550 h 764833"/>
                          <a:gd name="connsiteX3" fmla="*/ 880217 w 1709159"/>
                          <a:gd name="connsiteY3" fmla="*/ 12803 h 764833"/>
                          <a:gd name="connsiteX4" fmla="*/ 1128045 w 1709159"/>
                          <a:gd name="connsiteY4" fmla="*/ 175173 h 764833"/>
                          <a:gd name="connsiteX5" fmla="*/ 1128045 w 1709159"/>
                          <a:gd name="connsiteY5" fmla="*/ 397363 h 764833"/>
                          <a:gd name="connsiteX6" fmla="*/ 1204957 w 1709159"/>
                          <a:gd name="connsiteY6" fmla="*/ 534096 h 764833"/>
                          <a:gd name="connsiteX7" fmla="*/ 1478423 w 1709159"/>
                          <a:gd name="connsiteY7" fmla="*/ 499913 h 764833"/>
                          <a:gd name="connsiteX8" fmla="*/ 1709159 w 1709159"/>
                          <a:gd name="connsiteY8" fmla="*/ 388818 h 764833"/>
                          <a:gd name="connsiteX0" fmla="*/ 0 w 1709159"/>
                          <a:gd name="connsiteY0" fmla="*/ 764367 h 764367"/>
                          <a:gd name="connsiteX1" fmla="*/ 282011 w 1709159"/>
                          <a:gd name="connsiteY1" fmla="*/ 516538 h 764367"/>
                          <a:gd name="connsiteX2" fmla="*/ 880217 w 1709159"/>
                          <a:gd name="connsiteY2" fmla="*/ 12337 h 764367"/>
                          <a:gd name="connsiteX3" fmla="*/ 1128045 w 1709159"/>
                          <a:gd name="connsiteY3" fmla="*/ 174707 h 764367"/>
                          <a:gd name="connsiteX4" fmla="*/ 1128045 w 1709159"/>
                          <a:gd name="connsiteY4" fmla="*/ 396897 h 764367"/>
                          <a:gd name="connsiteX5" fmla="*/ 1204957 w 1709159"/>
                          <a:gd name="connsiteY5" fmla="*/ 533630 h 764367"/>
                          <a:gd name="connsiteX6" fmla="*/ 1478423 w 1709159"/>
                          <a:gd name="connsiteY6" fmla="*/ 499447 h 764367"/>
                          <a:gd name="connsiteX7" fmla="*/ 1709159 w 1709159"/>
                          <a:gd name="connsiteY7" fmla="*/ 388352 h 764367"/>
                          <a:gd name="connsiteX0" fmla="*/ 0 w 1709159"/>
                          <a:gd name="connsiteY0" fmla="*/ 779059 h 779059"/>
                          <a:gd name="connsiteX1" fmla="*/ 880217 w 1709159"/>
                          <a:gd name="connsiteY1" fmla="*/ 27029 h 779059"/>
                          <a:gd name="connsiteX2" fmla="*/ 1128045 w 1709159"/>
                          <a:gd name="connsiteY2" fmla="*/ 189399 h 779059"/>
                          <a:gd name="connsiteX3" fmla="*/ 1128045 w 1709159"/>
                          <a:gd name="connsiteY3" fmla="*/ 411589 h 779059"/>
                          <a:gd name="connsiteX4" fmla="*/ 1204957 w 1709159"/>
                          <a:gd name="connsiteY4" fmla="*/ 548322 h 779059"/>
                          <a:gd name="connsiteX5" fmla="*/ 1478423 w 1709159"/>
                          <a:gd name="connsiteY5" fmla="*/ 514139 h 779059"/>
                          <a:gd name="connsiteX6" fmla="*/ 1709159 w 1709159"/>
                          <a:gd name="connsiteY6" fmla="*/ 403044 h 779059"/>
                          <a:gd name="connsiteX0" fmla="*/ 0 w 828942"/>
                          <a:gd name="connsiteY0" fmla="*/ 27029 h 553692"/>
                          <a:gd name="connsiteX1" fmla="*/ 247828 w 828942"/>
                          <a:gd name="connsiteY1" fmla="*/ 189399 h 553692"/>
                          <a:gd name="connsiteX2" fmla="*/ 247828 w 828942"/>
                          <a:gd name="connsiteY2" fmla="*/ 411589 h 553692"/>
                          <a:gd name="connsiteX3" fmla="*/ 324740 w 828942"/>
                          <a:gd name="connsiteY3" fmla="*/ 548322 h 553692"/>
                          <a:gd name="connsiteX4" fmla="*/ 598206 w 828942"/>
                          <a:gd name="connsiteY4" fmla="*/ 514139 h 553692"/>
                          <a:gd name="connsiteX5" fmla="*/ 828942 w 828942"/>
                          <a:gd name="connsiteY5" fmla="*/ 403044 h 553692"/>
                          <a:gd name="connsiteX0" fmla="*/ 0 w 786089"/>
                          <a:gd name="connsiteY0" fmla="*/ 27029 h 553692"/>
                          <a:gd name="connsiteX1" fmla="*/ 204975 w 786089"/>
                          <a:gd name="connsiteY1" fmla="*/ 189399 h 553692"/>
                          <a:gd name="connsiteX2" fmla="*/ 204975 w 786089"/>
                          <a:gd name="connsiteY2" fmla="*/ 411589 h 553692"/>
                          <a:gd name="connsiteX3" fmla="*/ 281887 w 786089"/>
                          <a:gd name="connsiteY3" fmla="*/ 548322 h 553692"/>
                          <a:gd name="connsiteX4" fmla="*/ 555353 w 786089"/>
                          <a:gd name="connsiteY4" fmla="*/ 514139 h 553692"/>
                          <a:gd name="connsiteX5" fmla="*/ 786089 w 786089"/>
                          <a:gd name="connsiteY5" fmla="*/ 403044 h 553692"/>
                          <a:gd name="connsiteX0" fmla="*/ 0 w 786089"/>
                          <a:gd name="connsiteY0" fmla="*/ 11835 h 538498"/>
                          <a:gd name="connsiteX1" fmla="*/ 204975 w 786089"/>
                          <a:gd name="connsiteY1" fmla="*/ 174205 h 538498"/>
                          <a:gd name="connsiteX2" fmla="*/ 204975 w 786089"/>
                          <a:gd name="connsiteY2" fmla="*/ 396395 h 538498"/>
                          <a:gd name="connsiteX3" fmla="*/ 281887 w 786089"/>
                          <a:gd name="connsiteY3" fmla="*/ 533128 h 538498"/>
                          <a:gd name="connsiteX4" fmla="*/ 555353 w 786089"/>
                          <a:gd name="connsiteY4" fmla="*/ 498945 h 538498"/>
                          <a:gd name="connsiteX5" fmla="*/ 786089 w 786089"/>
                          <a:gd name="connsiteY5" fmla="*/ 387850 h 538498"/>
                          <a:gd name="connsiteX0" fmla="*/ 0 w 786089"/>
                          <a:gd name="connsiteY0" fmla="*/ 985 h 527648"/>
                          <a:gd name="connsiteX1" fmla="*/ 204975 w 786089"/>
                          <a:gd name="connsiteY1" fmla="*/ 163355 h 527648"/>
                          <a:gd name="connsiteX2" fmla="*/ 204975 w 786089"/>
                          <a:gd name="connsiteY2" fmla="*/ 385545 h 527648"/>
                          <a:gd name="connsiteX3" fmla="*/ 281887 w 786089"/>
                          <a:gd name="connsiteY3" fmla="*/ 522278 h 527648"/>
                          <a:gd name="connsiteX4" fmla="*/ 555353 w 786089"/>
                          <a:gd name="connsiteY4" fmla="*/ 488095 h 527648"/>
                          <a:gd name="connsiteX5" fmla="*/ 786089 w 786089"/>
                          <a:gd name="connsiteY5" fmla="*/ 377000 h 527648"/>
                          <a:gd name="connsiteX0" fmla="*/ 0 w 732523"/>
                          <a:gd name="connsiteY0" fmla="*/ 985 h 527648"/>
                          <a:gd name="connsiteX1" fmla="*/ 151409 w 732523"/>
                          <a:gd name="connsiteY1" fmla="*/ 163355 h 527648"/>
                          <a:gd name="connsiteX2" fmla="*/ 151409 w 732523"/>
                          <a:gd name="connsiteY2" fmla="*/ 385545 h 527648"/>
                          <a:gd name="connsiteX3" fmla="*/ 228321 w 732523"/>
                          <a:gd name="connsiteY3" fmla="*/ 522278 h 527648"/>
                          <a:gd name="connsiteX4" fmla="*/ 501787 w 732523"/>
                          <a:gd name="connsiteY4" fmla="*/ 488095 h 527648"/>
                          <a:gd name="connsiteX5" fmla="*/ 732523 w 732523"/>
                          <a:gd name="connsiteY5" fmla="*/ 377000 h 527648"/>
                          <a:gd name="connsiteX0" fmla="*/ 0 w 732523"/>
                          <a:gd name="connsiteY0" fmla="*/ 985 h 522297"/>
                          <a:gd name="connsiteX1" fmla="*/ 151409 w 732523"/>
                          <a:gd name="connsiteY1" fmla="*/ 163355 h 522297"/>
                          <a:gd name="connsiteX2" fmla="*/ 151409 w 732523"/>
                          <a:gd name="connsiteY2" fmla="*/ 385545 h 522297"/>
                          <a:gd name="connsiteX3" fmla="*/ 228321 w 732523"/>
                          <a:gd name="connsiteY3" fmla="*/ 522278 h 522297"/>
                          <a:gd name="connsiteX4" fmla="*/ 732523 w 732523"/>
                          <a:gd name="connsiteY4" fmla="*/ 377000 h 522297"/>
                          <a:gd name="connsiteX0" fmla="*/ 0 w 228321"/>
                          <a:gd name="connsiteY0" fmla="*/ 985 h 522297"/>
                          <a:gd name="connsiteX1" fmla="*/ 151409 w 228321"/>
                          <a:gd name="connsiteY1" fmla="*/ 163355 h 522297"/>
                          <a:gd name="connsiteX2" fmla="*/ 151409 w 228321"/>
                          <a:gd name="connsiteY2" fmla="*/ 385545 h 522297"/>
                          <a:gd name="connsiteX3" fmla="*/ 228321 w 228321"/>
                          <a:gd name="connsiteY3" fmla="*/ 522278 h 5222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8321" h="522297">
                            <a:moveTo>
                              <a:pt x="0" y="985"/>
                            </a:moveTo>
                            <a:cubicBezTo>
                              <a:pt x="102301" y="-11587"/>
                              <a:pt x="126174" y="99262"/>
                              <a:pt x="151409" y="163355"/>
                            </a:cubicBezTo>
                            <a:cubicBezTo>
                              <a:pt x="176644" y="227448"/>
                              <a:pt x="138590" y="325725"/>
                              <a:pt x="151409" y="385545"/>
                            </a:cubicBezTo>
                            <a:cubicBezTo>
                              <a:pt x="164228" y="445365"/>
                              <a:pt x="131469" y="523702"/>
                              <a:pt x="228321" y="522278"/>
                            </a:cubicBezTo>
                          </a:path>
                        </a:pathLst>
                      </a:custGeom>
                      <a:noFill/>
                      <a:ln w="22225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1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9" name="Pentagon 118">
                        <a:extLst>
                          <a:ext uri="{FF2B5EF4-FFF2-40B4-BE49-F238E27FC236}">
                            <a16:creationId xmlns:a16="http://schemas.microsoft.com/office/drawing/2014/main" id="{0DBB5B2A-AD71-44CD-B935-CCA94AC7AB04}"/>
                          </a:ext>
                        </a:extLst>
                      </p:cNvPr>
                      <p:cNvSpPr/>
                      <p:nvPr/>
                    </p:nvSpPr>
                    <p:spPr>
                      <a:xfrm rot="19164961">
                        <a:off x="6470255" y="5871810"/>
                        <a:ext cx="169667" cy="169667"/>
                      </a:xfrm>
                      <a:prstGeom prst="pentagon">
                        <a:avLst/>
                      </a:prstGeom>
                      <a:solidFill>
                        <a:srgbClr val="4472C4"/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1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0" name="Diamond 119">
                        <a:extLst>
                          <a:ext uri="{FF2B5EF4-FFF2-40B4-BE49-F238E27FC236}">
                            <a16:creationId xmlns:a16="http://schemas.microsoft.com/office/drawing/2014/main" id="{C4A95B4E-5C2F-4851-8E41-1E14A57DAC11}"/>
                          </a:ext>
                        </a:extLst>
                      </p:cNvPr>
                      <p:cNvSpPr/>
                      <p:nvPr/>
                    </p:nvSpPr>
                    <p:spPr>
                      <a:xfrm rot="2519069">
                        <a:off x="6515811" y="6113339"/>
                        <a:ext cx="169667" cy="169667"/>
                      </a:xfrm>
                      <a:prstGeom prst="diamond">
                        <a:avLst/>
                      </a:prstGeom>
                      <a:solidFill>
                        <a:srgbClr val="4472C4"/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1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5" name="Group 104">
                      <a:extLst>
                        <a:ext uri="{FF2B5EF4-FFF2-40B4-BE49-F238E27FC236}">
                          <a16:creationId xmlns:a16="http://schemas.microsoft.com/office/drawing/2014/main" id="{BF022F48-5F94-482C-9469-6E4229869E4A}"/>
                        </a:ext>
                      </a:extLst>
                    </p:cNvPr>
                    <p:cNvGrpSpPr/>
                    <p:nvPr/>
                  </p:nvGrpSpPr>
                  <p:grpSpPr>
                    <a:xfrm rot="6875266">
                      <a:off x="3267170" y="3388454"/>
                      <a:ext cx="127154" cy="406036"/>
                      <a:chOff x="6940735" y="1595904"/>
                      <a:chExt cx="164592" cy="525589"/>
                    </a:xfrm>
                  </p:grpSpPr>
                  <p:sp>
                    <p:nvSpPr>
                      <p:cNvPr id="114" name="Oval 113">
                        <a:extLst>
                          <a:ext uri="{FF2B5EF4-FFF2-40B4-BE49-F238E27FC236}">
                            <a16:creationId xmlns:a16="http://schemas.microsoft.com/office/drawing/2014/main" id="{B3C79C76-1F00-4054-94A5-982ED22F39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40735" y="1595904"/>
                        <a:ext cx="164592" cy="164592"/>
                      </a:xfrm>
                      <a:prstGeom prst="ellipse">
                        <a:avLst/>
                      </a:prstGeom>
                      <a:solidFill>
                        <a:srgbClr val="4472C4">
                          <a:lumMod val="75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1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15" name="Group 114">
                        <a:extLst>
                          <a:ext uri="{FF2B5EF4-FFF2-40B4-BE49-F238E27FC236}">
                            <a16:creationId xmlns:a16="http://schemas.microsoft.com/office/drawing/2014/main" id="{E26E1366-46DF-48E7-B3CE-B048B376D41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002891" y="1755733"/>
                        <a:ext cx="43954" cy="365760"/>
                        <a:chOff x="6928152" y="2087912"/>
                        <a:chExt cx="43954" cy="345978"/>
                      </a:xfrm>
                    </p:grpSpPr>
                    <p:cxnSp>
                      <p:nvCxnSpPr>
                        <p:cNvPr id="116" name="Straight Connector 115">
                          <a:extLst>
                            <a:ext uri="{FF2B5EF4-FFF2-40B4-BE49-F238E27FC236}">
                              <a16:creationId xmlns:a16="http://schemas.microsoft.com/office/drawing/2014/main" id="{42AD50AB-8910-4871-9062-560D96C1648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6928152" y="2087912"/>
                          <a:ext cx="0" cy="345978"/>
                        </a:xfrm>
                        <a:prstGeom prst="line">
                          <a:avLst/>
                        </a:prstGeom>
                        <a:noFill/>
                        <a:ln w="19050" cap="flat" cmpd="sng" algn="ctr">
                          <a:solidFill>
                            <a:srgbClr val="2F528F"/>
                          </a:solidFill>
                          <a:prstDash val="solid"/>
                          <a:miter lim="800000"/>
                        </a:ln>
                        <a:effectLst/>
                      </p:spPr>
                    </p:cxnSp>
                    <p:cxnSp>
                      <p:nvCxnSpPr>
                        <p:cNvPr id="117" name="Straight Connector 116">
                          <a:extLst>
                            <a:ext uri="{FF2B5EF4-FFF2-40B4-BE49-F238E27FC236}">
                              <a16:creationId xmlns:a16="http://schemas.microsoft.com/office/drawing/2014/main" id="{2DEA75B9-6ED5-498E-BC8F-554B02AB9A6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6972106" y="2087912"/>
                          <a:ext cx="0" cy="345978"/>
                        </a:xfrm>
                        <a:prstGeom prst="line">
                          <a:avLst/>
                        </a:prstGeom>
                        <a:noFill/>
                        <a:ln w="19050" cap="flat" cmpd="sng" algn="ctr">
                          <a:solidFill>
                            <a:srgbClr val="2F528F"/>
                          </a:solidFill>
                          <a:prstDash val="solid"/>
                          <a:miter lim="800000"/>
                        </a:ln>
                        <a:effectLst/>
                      </p:spPr>
                    </p:cxnSp>
                  </p:grpSp>
                </p:grpSp>
                <p:grpSp>
                  <p:nvGrpSpPr>
                    <p:cNvPr id="106" name="Group 105">
                      <a:extLst>
                        <a:ext uri="{FF2B5EF4-FFF2-40B4-BE49-F238E27FC236}">
                          <a16:creationId xmlns:a16="http://schemas.microsoft.com/office/drawing/2014/main" id="{12E9E08F-7A4E-46DB-A242-65852B694EB1}"/>
                        </a:ext>
                      </a:extLst>
                    </p:cNvPr>
                    <p:cNvGrpSpPr/>
                    <p:nvPr/>
                  </p:nvGrpSpPr>
                  <p:grpSpPr>
                    <a:xfrm rot="2380125">
                      <a:off x="2108909" y="2700328"/>
                      <a:ext cx="127154" cy="406036"/>
                      <a:chOff x="6940735" y="1595904"/>
                      <a:chExt cx="164592" cy="525589"/>
                    </a:xfrm>
                  </p:grpSpPr>
                  <p:sp>
                    <p:nvSpPr>
                      <p:cNvPr id="110" name="Oval 109">
                        <a:extLst>
                          <a:ext uri="{FF2B5EF4-FFF2-40B4-BE49-F238E27FC236}">
                            <a16:creationId xmlns:a16="http://schemas.microsoft.com/office/drawing/2014/main" id="{21417351-56D6-44AA-AFB3-5CBE15345C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40735" y="1595904"/>
                        <a:ext cx="164592" cy="164592"/>
                      </a:xfrm>
                      <a:prstGeom prst="ellipse">
                        <a:avLst/>
                      </a:prstGeom>
                      <a:solidFill>
                        <a:srgbClr val="4472C4">
                          <a:lumMod val="75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1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11" name="Group 110">
                        <a:extLst>
                          <a:ext uri="{FF2B5EF4-FFF2-40B4-BE49-F238E27FC236}">
                            <a16:creationId xmlns:a16="http://schemas.microsoft.com/office/drawing/2014/main" id="{D38F569D-14C2-44CE-9BAC-5D940756117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002891" y="1755733"/>
                        <a:ext cx="43954" cy="365760"/>
                        <a:chOff x="6928152" y="2087912"/>
                        <a:chExt cx="43954" cy="345978"/>
                      </a:xfrm>
                    </p:grpSpPr>
                    <p:cxnSp>
                      <p:nvCxnSpPr>
                        <p:cNvPr id="112" name="Straight Connector 111">
                          <a:extLst>
                            <a:ext uri="{FF2B5EF4-FFF2-40B4-BE49-F238E27FC236}">
                              <a16:creationId xmlns:a16="http://schemas.microsoft.com/office/drawing/2014/main" id="{47672E9F-8616-4D17-894C-866D22F99D2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6928152" y="2087912"/>
                          <a:ext cx="0" cy="345978"/>
                        </a:xfrm>
                        <a:prstGeom prst="line">
                          <a:avLst/>
                        </a:prstGeom>
                        <a:noFill/>
                        <a:ln w="19050" cap="flat" cmpd="sng" algn="ctr">
                          <a:solidFill>
                            <a:srgbClr val="2F528F"/>
                          </a:solidFill>
                          <a:prstDash val="solid"/>
                          <a:miter lim="800000"/>
                        </a:ln>
                        <a:effectLst/>
                      </p:spPr>
                    </p:cxnSp>
                    <p:cxnSp>
                      <p:nvCxnSpPr>
                        <p:cNvPr id="113" name="Straight Connector 112">
                          <a:extLst>
                            <a:ext uri="{FF2B5EF4-FFF2-40B4-BE49-F238E27FC236}">
                              <a16:creationId xmlns:a16="http://schemas.microsoft.com/office/drawing/2014/main" id="{8DB45734-3754-4D6A-BC38-71D751D79CF3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6972106" y="2087912"/>
                          <a:ext cx="0" cy="345978"/>
                        </a:xfrm>
                        <a:prstGeom prst="line">
                          <a:avLst/>
                        </a:prstGeom>
                        <a:noFill/>
                        <a:ln w="19050" cap="flat" cmpd="sng" algn="ctr">
                          <a:solidFill>
                            <a:srgbClr val="2F528F"/>
                          </a:solidFill>
                          <a:prstDash val="solid"/>
                          <a:miter lim="800000"/>
                        </a:ln>
                        <a:effectLst/>
                      </p:spPr>
                    </p:cxnSp>
                  </p:grpSp>
                </p:grpSp>
                <p:sp>
                  <p:nvSpPr>
                    <p:cNvPr id="107" name="Oval 106">
                      <a:extLst>
                        <a:ext uri="{FF2B5EF4-FFF2-40B4-BE49-F238E27FC236}">
                          <a16:creationId xmlns:a16="http://schemas.microsoft.com/office/drawing/2014/main" id="{737A6A7B-8103-4BCB-A2C1-3A8653DB78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61892" y="2681462"/>
                      <a:ext cx="91440" cy="91440"/>
                    </a:xfrm>
                    <a:prstGeom prst="ellipse">
                      <a:avLst/>
                    </a:prstGeom>
                    <a:solidFill>
                      <a:srgbClr val="4472C4"/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8" name="Oval 107">
                      <a:extLst>
                        <a:ext uri="{FF2B5EF4-FFF2-40B4-BE49-F238E27FC236}">
                          <a16:creationId xmlns:a16="http://schemas.microsoft.com/office/drawing/2014/main" id="{C1D42328-F159-4643-A1E3-405FAA3E68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02937" y="3320031"/>
                      <a:ext cx="91440" cy="91440"/>
                    </a:xfrm>
                    <a:prstGeom prst="ellipse">
                      <a:avLst/>
                    </a:prstGeom>
                    <a:solidFill>
                      <a:srgbClr val="4472C4"/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9" name="Diamond 108">
                      <a:extLst>
                        <a:ext uri="{FF2B5EF4-FFF2-40B4-BE49-F238E27FC236}">
                          <a16:creationId xmlns:a16="http://schemas.microsoft.com/office/drawing/2014/main" id="{CC5A25BB-4F6D-44C4-9653-AD858BD11C39}"/>
                        </a:ext>
                      </a:extLst>
                    </p:cNvPr>
                    <p:cNvSpPr/>
                    <p:nvPr/>
                  </p:nvSpPr>
                  <p:spPr>
                    <a:xfrm rot="1940682">
                      <a:off x="3017381" y="2528949"/>
                      <a:ext cx="137160" cy="137160"/>
                    </a:xfrm>
                    <a:prstGeom prst="diamond">
                      <a:avLst/>
                    </a:prstGeom>
                    <a:solidFill>
                      <a:srgbClr val="4472C4"/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94" name="Group 93">
                    <a:extLst>
                      <a:ext uri="{FF2B5EF4-FFF2-40B4-BE49-F238E27FC236}">
                        <a16:creationId xmlns:a16="http://schemas.microsoft.com/office/drawing/2014/main" id="{053ABC78-96D5-470E-B1A2-A993964E104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973426" y="3427876"/>
                    <a:ext cx="339386" cy="87495"/>
                    <a:chOff x="5726658" y="5686488"/>
                    <a:chExt cx="993907" cy="256232"/>
                  </a:xfrm>
                  <a:solidFill>
                    <a:sysClr val="window" lastClr="FFFFFF"/>
                  </a:solidFill>
                </p:grpSpPr>
                <p:sp>
                  <p:nvSpPr>
                    <p:cNvPr id="95" name="Isosceles Triangle 48">
                      <a:extLst>
                        <a:ext uri="{FF2B5EF4-FFF2-40B4-BE49-F238E27FC236}">
                          <a16:creationId xmlns:a16="http://schemas.microsoft.com/office/drawing/2014/main" id="{0708049E-7589-49C8-A170-EE068F9ACBA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74162" y="5686488"/>
                      <a:ext cx="346403" cy="256232"/>
                    </a:xfrm>
                    <a:custGeom>
                      <a:avLst/>
                      <a:gdLst>
                        <a:gd name="connsiteX0" fmla="*/ 0 w 1476444"/>
                        <a:gd name="connsiteY0" fmla="*/ 546066 h 546066"/>
                        <a:gd name="connsiteX1" fmla="*/ 738222 w 1476444"/>
                        <a:gd name="connsiteY1" fmla="*/ 0 h 546066"/>
                        <a:gd name="connsiteX2" fmla="*/ 1476444 w 1476444"/>
                        <a:gd name="connsiteY2" fmla="*/ 546066 h 546066"/>
                        <a:gd name="connsiteX3" fmla="*/ 0 w 1476444"/>
                        <a:gd name="connsiteY3" fmla="*/ 546066 h 546066"/>
                        <a:gd name="connsiteX0" fmla="*/ 0 w 1476444"/>
                        <a:gd name="connsiteY0" fmla="*/ 546066 h 547022"/>
                        <a:gd name="connsiteX1" fmla="*/ 738222 w 1476444"/>
                        <a:gd name="connsiteY1" fmla="*/ 0 h 547022"/>
                        <a:gd name="connsiteX2" fmla="*/ 1476444 w 1476444"/>
                        <a:gd name="connsiteY2" fmla="*/ 546066 h 547022"/>
                        <a:gd name="connsiteX3" fmla="*/ 753118 w 1476444"/>
                        <a:gd name="connsiteY3" fmla="*/ 547022 h 547022"/>
                        <a:gd name="connsiteX4" fmla="*/ 0 w 1476444"/>
                        <a:gd name="connsiteY4" fmla="*/ 546066 h 547022"/>
                        <a:gd name="connsiteX0" fmla="*/ 753118 w 1476444"/>
                        <a:gd name="connsiteY0" fmla="*/ 547022 h 638462"/>
                        <a:gd name="connsiteX1" fmla="*/ 0 w 1476444"/>
                        <a:gd name="connsiteY1" fmla="*/ 546066 h 638462"/>
                        <a:gd name="connsiteX2" fmla="*/ 738222 w 1476444"/>
                        <a:gd name="connsiteY2" fmla="*/ 0 h 638462"/>
                        <a:gd name="connsiteX3" fmla="*/ 1476444 w 1476444"/>
                        <a:gd name="connsiteY3" fmla="*/ 546066 h 638462"/>
                        <a:gd name="connsiteX4" fmla="*/ 844558 w 1476444"/>
                        <a:gd name="connsiteY4" fmla="*/ 638462 h 638462"/>
                        <a:gd name="connsiteX0" fmla="*/ 753118 w 1476444"/>
                        <a:gd name="connsiteY0" fmla="*/ 547022 h 547022"/>
                        <a:gd name="connsiteX1" fmla="*/ 0 w 1476444"/>
                        <a:gd name="connsiteY1" fmla="*/ 546066 h 547022"/>
                        <a:gd name="connsiteX2" fmla="*/ 738222 w 1476444"/>
                        <a:gd name="connsiteY2" fmla="*/ 0 h 547022"/>
                        <a:gd name="connsiteX3" fmla="*/ 1476444 w 1476444"/>
                        <a:gd name="connsiteY3" fmla="*/ 546066 h 547022"/>
                        <a:gd name="connsiteX0" fmla="*/ 0 w 1476444"/>
                        <a:gd name="connsiteY0" fmla="*/ 546066 h 546066"/>
                        <a:gd name="connsiteX1" fmla="*/ 738222 w 1476444"/>
                        <a:gd name="connsiteY1" fmla="*/ 0 h 546066"/>
                        <a:gd name="connsiteX2" fmla="*/ 1476444 w 1476444"/>
                        <a:gd name="connsiteY2" fmla="*/ 546066 h 546066"/>
                        <a:gd name="connsiteX0" fmla="*/ 0 w 738223"/>
                        <a:gd name="connsiteY0" fmla="*/ 546066 h 546066"/>
                        <a:gd name="connsiteX1" fmla="*/ 738222 w 738223"/>
                        <a:gd name="connsiteY1" fmla="*/ 0 h 5460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738223" h="546066">
                          <a:moveTo>
                            <a:pt x="0" y="546066"/>
                          </a:moveTo>
                          <a:lnTo>
                            <a:pt x="738222" y="0"/>
                          </a:lnTo>
                        </a:path>
                      </a:pathLst>
                    </a:custGeom>
                    <a:grpFill/>
                    <a:ln w="2540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6" name="Isosceles Triangle 48">
                      <a:extLst>
                        <a:ext uri="{FF2B5EF4-FFF2-40B4-BE49-F238E27FC236}">
                          <a16:creationId xmlns:a16="http://schemas.microsoft.com/office/drawing/2014/main" id="{6DF66244-54CC-4402-9C2F-39F5245B4D3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726658" y="5686488"/>
                      <a:ext cx="692803" cy="256232"/>
                    </a:xfrm>
                    <a:custGeom>
                      <a:avLst/>
                      <a:gdLst>
                        <a:gd name="connsiteX0" fmla="*/ 0 w 1476444"/>
                        <a:gd name="connsiteY0" fmla="*/ 546066 h 546066"/>
                        <a:gd name="connsiteX1" fmla="*/ 738222 w 1476444"/>
                        <a:gd name="connsiteY1" fmla="*/ 0 h 546066"/>
                        <a:gd name="connsiteX2" fmla="*/ 1476444 w 1476444"/>
                        <a:gd name="connsiteY2" fmla="*/ 546066 h 546066"/>
                        <a:gd name="connsiteX3" fmla="*/ 0 w 1476444"/>
                        <a:gd name="connsiteY3" fmla="*/ 546066 h 546066"/>
                        <a:gd name="connsiteX0" fmla="*/ 0 w 1476444"/>
                        <a:gd name="connsiteY0" fmla="*/ 546066 h 547022"/>
                        <a:gd name="connsiteX1" fmla="*/ 738222 w 1476444"/>
                        <a:gd name="connsiteY1" fmla="*/ 0 h 547022"/>
                        <a:gd name="connsiteX2" fmla="*/ 1476444 w 1476444"/>
                        <a:gd name="connsiteY2" fmla="*/ 546066 h 547022"/>
                        <a:gd name="connsiteX3" fmla="*/ 753118 w 1476444"/>
                        <a:gd name="connsiteY3" fmla="*/ 547022 h 547022"/>
                        <a:gd name="connsiteX4" fmla="*/ 0 w 1476444"/>
                        <a:gd name="connsiteY4" fmla="*/ 546066 h 547022"/>
                        <a:gd name="connsiteX0" fmla="*/ 753118 w 1476444"/>
                        <a:gd name="connsiteY0" fmla="*/ 547022 h 638462"/>
                        <a:gd name="connsiteX1" fmla="*/ 0 w 1476444"/>
                        <a:gd name="connsiteY1" fmla="*/ 546066 h 638462"/>
                        <a:gd name="connsiteX2" fmla="*/ 738222 w 1476444"/>
                        <a:gd name="connsiteY2" fmla="*/ 0 h 638462"/>
                        <a:gd name="connsiteX3" fmla="*/ 1476444 w 1476444"/>
                        <a:gd name="connsiteY3" fmla="*/ 546066 h 638462"/>
                        <a:gd name="connsiteX4" fmla="*/ 844558 w 1476444"/>
                        <a:gd name="connsiteY4" fmla="*/ 638462 h 638462"/>
                        <a:gd name="connsiteX0" fmla="*/ 753118 w 1476444"/>
                        <a:gd name="connsiteY0" fmla="*/ 547022 h 547022"/>
                        <a:gd name="connsiteX1" fmla="*/ 0 w 1476444"/>
                        <a:gd name="connsiteY1" fmla="*/ 546066 h 547022"/>
                        <a:gd name="connsiteX2" fmla="*/ 738222 w 1476444"/>
                        <a:gd name="connsiteY2" fmla="*/ 0 h 547022"/>
                        <a:gd name="connsiteX3" fmla="*/ 1476444 w 1476444"/>
                        <a:gd name="connsiteY3" fmla="*/ 546066 h 547022"/>
                        <a:gd name="connsiteX0" fmla="*/ 0 w 1476444"/>
                        <a:gd name="connsiteY0" fmla="*/ 546066 h 546066"/>
                        <a:gd name="connsiteX1" fmla="*/ 738222 w 1476444"/>
                        <a:gd name="connsiteY1" fmla="*/ 0 h 546066"/>
                        <a:gd name="connsiteX2" fmla="*/ 1476444 w 1476444"/>
                        <a:gd name="connsiteY2" fmla="*/ 546066 h 5460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76444" h="546066">
                          <a:moveTo>
                            <a:pt x="0" y="546066"/>
                          </a:moveTo>
                          <a:lnTo>
                            <a:pt x="738222" y="0"/>
                          </a:lnTo>
                          <a:lnTo>
                            <a:pt x="1476444" y="546066"/>
                          </a:lnTo>
                        </a:path>
                      </a:pathLst>
                    </a:custGeom>
                    <a:grpFill/>
                    <a:ln w="2540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13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42" name="Isosceles Triangle 141">
                  <a:extLst>
                    <a:ext uri="{FF2B5EF4-FFF2-40B4-BE49-F238E27FC236}">
                      <a16:creationId xmlns:a16="http://schemas.microsoft.com/office/drawing/2014/main" id="{FD14993A-70FE-4461-8D87-5E365D0148E9}"/>
                    </a:ext>
                  </a:extLst>
                </p:cNvPr>
                <p:cNvSpPr/>
                <p:nvPr/>
              </p:nvSpPr>
              <p:spPr>
                <a:xfrm rot="15597857">
                  <a:off x="2713823" y="2714584"/>
                  <a:ext cx="127250" cy="127250"/>
                </a:xfrm>
                <a:prstGeom prst="triangle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3BD0CF9C-8EAD-40DF-9417-B8AC35A16EF7}"/>
                </a:ext>
              </a:extLst>
            </p:cNvPr>
            <p:cNvGrpSpPr/>
            <p:nvPr/>
          </p:nvGrpSpPr>
          <p:grpSpPr>
            <a:xfrm>
              <a:off x="6784482" y="2510296"/>
              <a:ext cx="1387508" cy="982922"/>
              <a:chOff x="8858722" y="2591561"/>
              <a:chExt cx="1850010" cy="1310563"/>
            </a:xfrm>
          </p:grpSpPr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DDDB1B54-43E7-488A-A3C1-BD62AD1FE609}"/>
                  </a:ext>
                </a:extLst>
              </p:cNvPr>
              <p:cNvGrpSpPr/>
              <p:nvPr/>
            </p:nvGrpSpPr>
            <p:grpSpPr>
              <a:xfrm>
                <a:off x="8858722" y="2591561"/>
                <a:ext cx="1322246" cy="1310563"/>
                <a:chOff x="9636684" y="2553493"/>
                <a:chExt cx="1322246" cy="1310563"/>
              </a:xfrm>
            </p:grpSpPr>
            <p:grpSp>
              <p:nvGrpSpPr>
                <p:cNvPr id="148" name="Group 147">
                  <a:extLst>
                    <a:ext uri="{FF2B5EF4-FFF2-40B4-BE49-F238E27FC236}">
                      <a16:creationId xmlns:a16="http://schemas.microsoft.com/office/drawing/2014/main" id="{60C27456-A1F0-471A-A82D-C8B99B03555D}"/>
                    </a:ext>
                  </a:extLst>
                </p:cNvPr>
                <p:cNvGrpSpPr/>
                <p:nvPr/>
              </p:nvGrpSpPr>
              <p:grpSpPr>
                <a:xfrm>
                  <a:off x="9899499" y="2553493"/>
                  <a:ext cx="1059431" cy="1310563"/>
                  <a:chOff x="7201035" y="2497582"/>
                  <a:chExt cx="1059431" cy="1310563"/>
                </a:xfrm>
              </p:grpSpPr>
              <p:grpSp>
                <p:nvGrpSpPr>
                  <p:cNvPr id="150" name="Group 149">
                    <a:extLst>
                      <a:ext uri="{FF2B5EF4-FFF2-40B4-BE49-F238E27FC236}">
                        <a16:creationId xmlns:a16="http://schemas.microsoft.com/office/drawing/2014/main" id="{F6C55391-D3FD-4565-BB31-2F30DE0A012B}"/>
                      </a:ext>
                    </a:extLst>
                  </p:cNvPr>
                  <p:cNvGrpSpPr/>
                  <p:nvPr/>
                </p:nvGrpSpPr>
                <p:grpSpPr>
                  <a:xfrm>
                    <a:off x="7359959" y="2497582"/>
                    <a:ext cx="292626" cy="630514"/>
                    <a:chOff x="6526274" y="2741612"/>
                    <a:chExt cx="292626" cy="630514"/>
                  </a:xfrm>
                </p:grpSpPr>
                <p:cxnSp>
                  <p:nvCxnSpPr>
                    <p:cNvPr id="153" name="Straight Connector 152">
                      <a:extLst>
                        <a:ext uri="{FF2B5EF4-FFF2-40B4-BE49-F238E27FC236}">
                          <a16:creationId xmlns:a16="http://schemas.microsoft.com/office/drawing/2014/main" id="{691D8105-2C8F-4E5A-93AC-CADDE5B31CB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688822" y="3006366"/>
                      <a:ext cx="0" cy="36576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" name="Straight Connector 153">
                      <a:extLst>
                        <a:ext uri="{FF2B5EF4-FFF2-40B4-BE49-F238E27FC236}">
                          <a16:creationId xmlns:a16="http://schemas.microsoft.com/office/drawing/2014/main" id="{89A5FEB8-91F9-4956-A12A-9573C16DBF1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740288" y="3006366"/>
                      <a:ext cx="0" cy="36576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5" name="TextBox 154">
                      <a:extLst>
                        <a:ext uri="{FF2B5EF4-FFF2-40B4-BE49-F238E27FC236}">
                          <a16:creationId xmlns:a16="http://schemas.microsoft.com/office/drawing/2014/main" id="{A7BAEB13-0926-4557-8DC3-8C8AC099348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26274" y="2741612"/>
                      <a:ext cx="292626" cy="33855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p:txBody>
                </p:sp>
              </p:grpSp>
              <p:sp>
                <p:nvSpPr>
                  <p:cNvPr id="151" name="TextBox 150">
                    <a:extLst>
                      <a:ext uri="{FF2B5EF4-FFF2-40B4-BE49-F238E27FC236}">
                        <a16:creationId xmlns:a16="http://schemas.microsoft.com/office/drawing/2014/main" id="{56BAF8F2-9A57-4B3B-AE7F-7B2054DA0931}"/>
                      </a:ext>
                    </a:extLst>
                  </p:cNvPr>
                  <p:cNvSpPr txBox="1"/>
                  <p:nvPr/>
                </p:nvSpPr>
                <p:spPr>
                  <a:xfrm>
                    <a:off x="7800294" y="3254148"/>
                    <a:ext cx="460172" cy="553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50" b="1" dirty="0">
                        <a:solidFill>
                          <a:srgbClr val="2F528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</a:t>
                    </a:r>
                  </a:p>
                  <a:p>
                    <a:r>
                      <a:rPr lang="en-US" sz="1050" b="1" dirty="0">
                        <a:solidFill>
                          <a:srgbClr val="2F528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</a:t>
                    </a:r>
                  </a:p>
                </p:txBody>
              </p:sp>
              <p:sp>
                <p:nvSpPr>
                  <p:cNvPr id="152" name="Isosceles Triangle 48">
                    <a:extLst>
                      <a:ext uri="{FF2B5EF4-FFF2-40B4-BE49-F238E27FC236}">
                        <a16:creationId xmlns:a16="http://schemas.microsoft.com/office/drawing/2014/main" id="{9EC77113-1C03-4655-856E-27743C1EC07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201035" y="3112344"/>
                    <a:ext cx="692803" cy="256232"/>
                  </a:xfrm>
                  <a:custGeom>
                    <a:avLst/>
                    <a:gdLst>
                      <a:gd name="connsiteX0" fmla="*/ 0 w 1476444"/>
                      <a:gd name="connsiteY0" fmla="*/ 546066 h 546066"/>
                      <a:gd name="connsiteX1" fmla="*/ 738222 w 1476444"/>
                      <a:gd name="connsiteY1" fmla="*/ 0 h 546066"/>
                      <a:gd name="connsiteX2" fmla="*/ 1476444 w 1476444"/>
                      <a:gd name="connsiteY2" fmla="*/ 546066 h 546066"/>
                      <a:gd name="connsiteX3" fmla="*/ 0 w 1476444"/>
                      <a:gd name="connsiteY3" fmla="*/ 546066 h 546066"/>
                      <a:gd name="connsiteX0" fmla="*/ 0 w 1476444"/>
                      <a:gd name="connsiteY0" fmla="*/ 546066 h 547022"/>
                      <a:gd name="connsiteX1" fmla="*/ 738222 w 1476444"/>
                      <a:gd name="connsiteY1" fmla="*/ 0 h 547022"/>
                      <a:gd name="connsiteX2" fmla="*/ 1476444 w 1476444"/>
                      <a:gd name="connsiteY2" fmla="*/ 546066 h 547022"/>
                      <a:gd name="connsiteX3" fmla="*/ 753118 w 1476444"/>
                      <a:gd name="connsiteY3" fmla="*/ 547022 h 547022"/>
                      <a:gd name="connsiteX4" fmla="*/ 0 w 1476444"/>
                      <a:gd name="connsiteY4" fmla="*/ 546066 h 547022"/>
                      <a:gd name="connsiteX0" fmla="*/ 753118 w 1476444"/>
                      <a:gd name="connsiteY0" fmla="*/ 547022 h 638462"/>
                      <a:gd name="connsiteX1" fmla="*/ 0 w 1476444"/>
                      <a:gd name="connsiteY1" fmla="*/ 546066 h 638462"/>
                      <a:gd name="connsiteX2" fmla="*/ 738222 w 1476444"/>
                      <a:gd name="connsiteY2" fmla="*/ 0 h 638462"/>
                      <a:gd name="connsiteX3" fmla="*/ 1476444 w 1476444"/>
                      <a:gd name="connsiteY3" fmla="*/ 546066 h 638462"/>
                      <a:gd name="connsiteX4" fmla="*/ 844558 w 1476444"/>
                      <a:gd name="connsiteY4" fmla="*/ 638462 h 638462"/>
                      <a:gd name="connsiteX0" fmla="*/ 753118 w 1476444"/>
                      <a:gd name="connsiteY0" fmla="*/ 547022 h 547022"/>
                      <a:gd name="connsiteX1" fmla="*/ 0 w 1476444"/>
                      <a:gd name="connsiteY1" fmla="*/ 546066 h 547022"/>
                      <a:gd name="connsiteX2" fmla="*/ 738222 w 1476444"/>
                      <a:gd name="connsiteY2" fmla="*/ 0 h 547022"/>
                      <a:gd name="connsiteX3" fmla="*/ 1476444 w 1476444"/>
                      <a:gd name="connsiteY3" fmla="*/ 546066 h 547022"/>
                      <a:gd name="connsiteX0" fmla="*/ 0 w 1476444"/>
                      <a:gd name="connsiteY0" fmla="*/ 546066 h 546066"/>
                      <a:gd name="connsiteX1" fmla="*/ 738222 w 1476444"/>
                      <a:gd name="connsiteY1" fmla="*/ 0 h 546066"/>
                      <a:gd name="connsiteX2" fmla="*/ 1476444 w 1476444"/>
                      <a:gd name="connsiteY2" fmla="*/ 546066 h 546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76444" h="546066">
                        <a:moveTo>
                          <a:pt x="0" y="546066"/>
                        </a:moveTo>
                        <a:lnTo>
                          <a:pt x="738222" y="0"/>
                        </a:lnTo>
                        <a:lnTo>
                          <a:pt x="1476444" y="546066"/>
                        </a:lnTo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/>
                  </a:p>
                </p:txBody>
              </p:sp>
            </p:grpSp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8F40FCE9-0EAF-44FB-A9EF-EE6224A1406B}"/>
                    </a:ext>
                  </a:extLst>
                </p:cNvPr>
                <p:cNvSpPr txBox="1"/>
                <p:nvPr/>
              </p:nvSpPr>
              <p:spPr>
                <a:xfrm>
                  <a:off x="9636684" y="3296371"/>
                  <a:ext cx="460172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</a:t>
                  </a:r>
                </a:p>
              </p:txBody>
            </p:sp>
          </p:grpSp>
          <p:sp>
            <p:nvSpPr>
              <p:cNvPr id="146" name="Isosceles Triangle 48">
                <a:extLst>
                  <a:ext uri="{FF2B5EF4-FFF2-40B4-BE49-F238E27FC236}">
                    <a16:creationId xmlns:a16="http://schemas.microsoft.com/office/drawing/2014/main" id="{FBF3E2CA-DA56-4076-85C6-EB7E59A733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994767" y="3205795"/>
                <a:ext cx="346402" cy="256232"/>
              </a:xfrm>
              <a:custGeom>
                <a:avLst/>
                <a:gdLst>
                  <a:gd name="connsiteX0" fmla="*/ 0 w 1476444"/>
                  <a:gd name="connsiteY0" fmla="*/ 546066 h 546066"/>
                  <a:gd name="connsiteX1" fmla="*/ 738222 w 1476444"/>
                  <a:gd name="connsiteY1" fmla="*/ 0 h 546066"/>
                  <a:gd name="connsiteX2" fmla="*/ 1476444 w 1476444"/>
                  <a:gd name="connsiteY2" fmla="*/ 546066 h 546066"/>
                  <a:gd name="connsiteX3" fmla="*/ 0 w 1476444"/>
                  <a:gd name="connsiteY3" fmla="*/ 546066 h 546066"/>
                  <a:gd name="connsiteX0" fmla="*/ 0 w 1476444"/>
                  <a:gd name="connsiteY0" fmla="*/ 546066 h 547022"/>
                  <a:gd name="connsiteX1" fmla="*/ 738222 w 1476444"/>
                  <a:gd name="connsiteY1" fmla="*/ 0 h 547022"/>
                  <a:gd name="connsiteX2" fmla="*/ 1476444 w 1476444"/>
                  <a:gd name="connsiteY2" fmla="*/ 546066 h 547022"/>
                  <a:gd name="connsiteX3" fmla="*/ 753118 w 1476444"/>
                  <a:gd name="connsiteY3" fmla="*/ 547022 h 547022"/>
                  <a:gd name="connsiteX4" fmla="*/ 0 w 1476444"/>
                  <a:gd name="connsiteY4" fmla="*/ 546066 h 547022"/>
                  <a:gd name="connsiteX0" fmla="*/ 753118 w 1476444"/>
                  <a:gd name="connsiteY0" fmla="*/ 547022 h 638462"/>
                  <a:gd name="connsiteX1" fmla="*/ 0 w 1476444"/>
                  <a:gd name="connsiteY1" fmla="*/ 546066 h 638462"/>
                  <a:gd name="connsiteX2" fmla="*/ 738222 w 1476444"/>
                  <a:gd name="connsiteY2" fmla="*/ 0 h 638462"/>
                  <a:gd name="connsiteX3" fmla="*/ 1476444 w 1476444"/>
                  <a:gd name="connsiteY3" fmla="*/ 546066 h 638462"/>
                  <a:gd name="connsiteX4" fmla="*/ 844558 w 1476444"/>
                  <a:gd name="connsiteY4" fmla="*/ 638462 h 638462"/>
                  <a:gd name="connsiteX0" fmla="*/ 753118 w 1476444"/>
                  <a:gd name="connsiteY0" fmla="*/ 547022 h 547022"/>
                  <a:gd name="connsiteX1" fmla="*/ 0 w 1476444"/>
                  <a:gd name="connsiteY1" fmla="*/ 546066 h 547022"/>
                  <a:gd name="connsiteX2" fmla="*/ 738222 w 1476444"/>
                  <a:gd name="connsiteY2" fmla="*/ 0 h 547022"/>
                  <a:gd name="connsiteX3" fmla="*/ 1476444 w 1476444"/>
                  <a:gd name="connsiteY3" fmla="*/ 546066 h 547022"/>
                  <a:gd name="connsiteX0" fmla="*/ 0 w 1476444"/>
                  <a:gd name="connsiteY0" fmla="*/ 546066 h 546066"/>
                  <a:gd name="connsiteX1" fmla="*/ 738222 w 1476444"/>
                  <a:gd name="connsiteY1" fmla="*/ 0 h 546066"/>
                  <a:gd name="connsiteX2" fmla="*/ 1476444 w 1476444"/>
                  <a:gd name="connsiteY2" fmla="*/ 546066 h 546066"/>
                  <a:gd name="connsiteX0" fmla="*/ 0 w 738223"/>
                  <a:gd name="connsiteY0" fmla="*/ 546066 h 546066"/>
                  <a:gd name="connsiteX1" fmla="*/ 738222 w 738223"/>
                  <a:gd name="connsiteY1" fmla="*/ 0 h 546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8223" h="546066">
                    <a:moveTo>
                      <a:pt x="0" y="546066"/>
                    </a:moveTo>
                    <a:lnTo>
                      <a:pt x="738222" y="0"/>
                    </a:lnTo>
                  </a:path>
                </a:pathLst>
              </a:cu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5353107A-836F-4D29-8303-E011A4AC3F6C}"/>
                  </a:ext>
                </a:extLst>
              </p:cNvPr>
              <p:cNvSpPr/>
              <p:nvPr/>
            </p:nvSpPr>
            <p:spPr>
              <a:xfrm>
                <a:off x="10280852" y="2878614"/>
                <a:ext cx="427880" cy="397238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/>
                  <a:t>+</a:t>
                </a:r>
              </a:p>
            </p:txBody>
          </p:sp>
        </p:grp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98150278-D326-489D-83D2-92AF1AE845B8}"/>
                </a:ext>
              </a:extLst>
            </p:cNvPr>
            <p:cNvSpPr txBox="1"/>
            <p:nvPr/>
          </p:nvSpPr>
          <p:spPr>
            <a:xfrm>
              <a:off x="350731" y="1537545"/>
              <a:ext cx="2918844" cy="68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1. subcritical water extraction</a:t>
              </a:r>
            </a:p>
            <a:p>
              <a:pPr>
                <a:lnSpc>
                  <a:spcPct val="120000"/>
                </a:lnSpc>
              </a:pPr>
              <a:r>
                <a:rPr 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cell lysis and hydrolysis of complex molecules at high temperature and under pressure  </a:t>
              </a:r>
            </a:p>
          </p:txBody>
        </p: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141229A6-A40E-442D-8F84-23A6B3275675}"/>
                </a:ext>
              </a:extLst>
            </p:cNvPr>
            <p:cNvGrpSpPr/>
            <p:nvPr/>
          </p:nvGrpSpPr>
          <p:grpSpPr>
            <a:xfrm>
              <a:off x="3848730" y="2474363"/>
              <a:ext cx="2047099" cy="1144429"/>
              <a:chOff x="4790583" y="2302116"/>
              <a:chExt cx="2047099" cy="1144429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69F284F4-F0F3-4DF3-9065-1812AA4F878E}"/>
                  </a:ext>
                </a:extLst>
              </p:cNvPr>
              <p:cNvGrpSpPr/>
              <p:nvPr/>
            </p:nvGrpSpPr>
            <p:grpSpPr>
              <a:xfrm>
                <a:off x="4790583" y="2302116"/>
                <a:ext cx="706311" cy="994922"/>
                <a:chOff x="4224054" y="1989992"/>
                <a:chExt cx="706311" cy="994922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D332445E-C625-4FD5-8E1A-EAF4B27DA6FA}"/>
                    </a:ext>
                  </a:extLst>
                </p:cNvPr>
                <p:cNvGrpSpPr/>
                <p:nvPr/>
              </p:nvGrpSpPr>
              <p:grpSpPr>
                <a:xfrm>
                  <a:off x="4231514" y="1989992"/>
                  <a:ext cx="629234" cy="994922"/>
                  <a:chOff x="5964443" y="2673785"/>
                  <a:chExt cx="692794" cy="1326562"/>
                </a:xfrm>
              </p:grpSpPr>
              <p:sp>
                <p:nvSpPr>
                  <p:cNvPr id="60" name="Rectangle: Rounded Corners 59">
                    <a:extLst>
                      <a:ext uri="{FF2B5EF4-FFF2-40B4-BE49-F238E27FC236}">
                        <a16:creationId xmlns:a16="http://schemas.microsoft.com/office/drawing/2014/main" id="{96B3FDB9-42E0-4CA8-ABCC-2DB29415CBDC}"/>
                      </a:ext>
                    </a:extLst>
                  </p:cNvPr>
                  <p:cNvSpPr/>
                  <p:nvPr/>
                </p:nvSpPr>
                <p:spPr>
                  <a:xfrm>
                    <a:off x="5972510" y="3250060"/>
                    <a:ext cx="684725" cy="750287"/>
                  </a:xfrm>
                  <a:prstGeom prst="roundRect">
                    <a:avLst/>
                  </a:prstGeom>
                  <a:solidFill>
                    <a:srgbClr val="4472C4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A4545B99-07F1-4DD6-9693-4CECAC33FD9D}"/>
                      </a:ext>
                    </a:extLst>
                  </p:cNvPr>
                  <p:cNvSpPr/>
                  <p:nvPr/>
                </p:nvSpPr>
                <p:spPr>
                  <a:xfrm>
                    <a:off x="5972511" y="2866350"/>
                    <a:ext cx="684725" cy="578294"/>
                  </a:xfrm>
                  <a:prstGeom prst="rect">
                    <a:avLst/>
                  </a:prstGeom>
                  <a:solidFill>
                    <a:srgbClr val="FFC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Rectangle: Rounded Corners 2">
                    <a:extLst>
                      <a:ext uri="{FF2B5EF4-FFF2-40B4-BE49-F238E27FC236}">
                        <a16:creationId xmlns:a16="http://schemas.microsoft.com/office/drawing/2014/main" id="{91F70EF8-6A7F-4567-81E9-2AB285CB9C8F}"/>
                      </a:ext>
                    </a:extLst>
                  </p:cNvPr>
                  <p:cNvSpPr/>
                  <p:nvPr/>
                </p:nvSpPr>
                <p:spPr>
                  <a:xfrm>
                    <a:off x="5964443" y="2673785"/>
                    <a:ext cx="692794" cy="1326562"/>
                  </a:xfrm>
                  <a:custGeom>
                    <a:avLst/>
                    <a:gdLst>
                      <a:gd name="connsiteX0" fmla="*/ 0 w 692794"/>
                      <a:gd name="connsiteY0" fmla="*/ 115468 h 1442030"/>
                      <a:gd name="connsiteX1" fmla="*/ 115468 w 692794"/>
                      <a:gd name="connsiteY1" fmla="*/ 0 h 1442030"/>
                      <a:gd name="connsiteX2" fmla="*/ 577326 w 692794"/>
                      <a:gd name="connsiteY2" fmla="*/ 0 h 1442030"/>
                      <a:gd name="connsiteX3" fmla="*/ 692794 w 692794"/>
                      <a:gd name="connsiteY3" fmla="*/ 115468 h 1442030"/>
                      <a:gd name="connsiteX4" fmla="*/ 692794 w 692794"/>
                      <a:gd name="connsiteY4" fmla="*/ 1326562 h 1442030"/>
                      <a:gd name="connsiteX5" fmla="*/ 577326 w 692794"/>
                      <a:gd name="connsiteY5" fmla="*/ 1442030 h 1442030"/>
                      <a:gd name="connsiteX6" fmla="*/ 115468 w 692794"/>
                      <a:gd name="connsiteY6" fmla="*/ 1442030 h 1442030"/>
                      <a:gd name="connsiteX7" fmla="*/ 0 w 692794"/>
                      <a:gd name="connsiteY7" fmla="*/ 1326562 h 1442030"/>
                      <a:gd name="connsiteX8" fmla="*/ 0 w 692794"/>
                      <a:gd name="connsiteY8" fmla="*/ 115468 h 1442030"/>
                      <a:gd name="connsiteX0" fmla="*/ 115468 w 692794"/>
                      <a:gd name="connsiteY0" fmla="*/ 0 h 1442030"/>
                      <a:gd name="connsiteX1" fmla="*/ 577326 w 692794"/>
                      <a:gd name="connsiteY1" fmla="*/ 0 h 1442030"/>
                      <a:gd name="connsiteX2" fmla="*/ 692794 w 692794"/>
                      <a:gd name="connsiteY2" fmla="*/ 115468 h 1442030"/>
                      <a:gd name="connsiteX3" fmla="*/ 692794 w 692794"/>
                      <a:gd name="connsiteY3" fmla="*/ 1326562 h 1442030"/>
                      <a:gd name="connsiteX4" fmla="*/ 577326 w 692794"/>
                      <a:gd name="connsiteY4" fmla="*/ 1442030 h 1442030"/>
                      <a:gd name="connsiteX5" fmla="*/ 115468 w 692794"/>
                      <a:gd name="connsiteY5" fmla="*/ 1442030 h 1442030"/>
                      <a:gd name="connsiteX6" fmla="*/ 0 w 692794"/>
                      <a:gd name="connsiteY6" fmla="*/ 1326562 h 1442030"/>
                      <a:gd name="connsiteX7" fmla="*/ 0 w 692794"/>
                      <a:gd name="connsiteY7" fmla="*/ 115468 h 1442030"/>
                      <a:gd name="connsiteX8" fmla="*/ 206908 w 692794"/>
                      <a:gd name="connsiteY8" fmla="*/ 91440 h 1442030"/>
                      <a:gd name="connsiteX0" fmla="*/ 577326 w 692794"/>
                      <a:gd name="connsiteY0" fmla="*/ 0 h 1442030"/>
                      <a:gd name="connsiteX1" fmla="*/ 692794 w 692794"/>
                      <a:gd name="connsiteY1" fmla="*/ 115468 h 1442030"/>
                      <a:gd name="connsiteX2" fmla="*/ 692794 w 692794"/>
                      <a:gd name="connsiteY2" fmla="*/ 1326562 h 1442030"/>
                      <a:gd name="connsiteX3" fmla="*/ 577326 w 692794"/>
                      <a:gd name="connsiteY3" fmla="*/ 1442030 h 1442030"/>
                      <a:gd name="connsiteX4" fmla="*/ 115468 w 692794"/>
                      <a:gd name="connsiteY4" fmla="*/ 1442030 h 1442030"/>
                      <a:gd name="connsiteX5" fmla="*/ 0 w 692794"/>
                      <a:gd name="connsiteY5" fmla="*/ 1326562 h 1442030"/>
                      <a:gd name="connsiteX6" fmla="*/ 0 w 692794"/>
                      <a:gd name="connsiteY6" fmla="*/ 115468 h 1442030"/>
                      <a:gd name="connsiteX7" fmla="*/ 206908 w 692794"/>
                      <a:gd name="connsiteY7" fmla="*/ 91440 h 1442030"/>
                      <a:gd name="connsiteX0" fmla="*/ 577326 w 692794"/>
                      <a:gd name="connsiteY0" fmla="*/ 0 h 1442030"/>
                      <a:gd name="connsiteX1" fmla="*/ 692794 w 692794"/>
                      <a:gd name="connsiteY1" fmla="*/ 115468 h 1442030"/>
                      <a:gd name="connsiteX2" fmla="*/ 692794 w 692794"/>
                      <a:gd name="connsiteY2" fmla="*/ 1326562 h 1442030"/>
                      <a:gd name="connsiteX3" fmla="*/ 577326 w 692794"/>
                      <a:gd name="connsiteY3" fmla="*/ 1442030 h 1442030"/>
                      <a:gd name="connsiteX4" fmla="*/ 115468 w 692794"/>
                      <a:gd name="connsiteY4" fmla="*/ 1442030 h 1442030"/>
                      <a:gd name="connsiteX5" fmla="*/ 0 w 692794"/>
                      <a:gd name="connsiteY5" fmla="*/ 1326562 h 1442030"/>
                      <a:gd name="connsiteX6" fmla="*/ 0 w 692794"/>
                      <a:gd name="connsiteY6" fmla="*/ 115468 h 1442030"/>
                      <a:gd name="connsiteX0" fmla="*/ 692794 w 692794"/>
                      <a:gd name="connsiteY0" fmla="*/ 0 h 1326562"/>
                      <a:gd name="connsiteX1" fmla="*/ 692794 w 692794"/>
                      <a:gd name="connsiteY1" fmla="*/ 1211094 h 1326562"/>
                      <a:gd name="connsiteX2" fmla="*/ 577326 w 692794"/>
                      <a:gd name="connsiteY2" fmla="*/ 1326562 h 1326562"/>
                      <a:gd name="connsiteX3" fmla="*/ 115468 w 692794"/>
                      <a:gd name="connsiteY3" fmla="*/ 1326562 h 1326562"/>
                      <a:gd name="connsiteX4" fmla="*/ 0 w 692794"/>
                      <a:gd name="connsiteY4" fmla="*/ 1211094 h 1326562"/>
                      <a:gd name="connsiteX5" fmla="*/ 0 w 692794"/>
                      <a:gd name="connsiteY5" fmla="*/ 0 h 1326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2794" h="1326562">
                        <a:moveTo>
                          <a:pt x="692794" y="0"/>
                        </a:moveTo>
                        <a:lnTo>
                          <a:pt x="692794" y="1211094"/>
                        </a:lnTo>
                        <a:cubicBezTo>
                          <a:pt x="692794" y="1274865"/>
                          <a:pt x="641097" y="1326562"/>
                          <a:pt x="577326" y="1326562"/>
                        </a:cubicBezTo>
                        <a:lnTo>
                          <a:pt x="115468" y="1326562"/>
                        </a:lnTo>
                        <a:cubicBezTo>
                          <a:pt x="51697" y="1326562"/>
                          <a:pt x="0" y="1274865"/>
                          <a:pt x="0" y="1211094"/>
                        </a:cubicBezTo>
                        <a:lnTo>
                          <a:pt x="0" y="0"/>
                        </a:lnTo>
                      </a:path>
                    </a:pathLst>
                  </a:custGeom>
                  <a:noFill/>
                  <a:ln w="19050" cap="flat" cmpd="sng" algn="ctr">
                    <a:solidFill>
                      <a:srgbClr val="2F5597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DC35303C-FDBF-4057-9685-2FFD0921D9F2}"/>
                    </a:ext>
                  </a:extLst>
                </p:cNvPr>
                <p:cNvGrpSpPr/>
                <p:nvPr/>
              </p:nvGrpSpPr>
              <p:grpSpPr>
                <a:xfrm>
                  <a:off x="4224054" y="2107759"/>
                  <a:ext cx="706311" cy="645046"/>
                  <a:chOff x="5909778" y="5115448"/>
                  <a:chExt cx="941749" cy="860060"/>
                </a:xfrm>
              </p:grpSpPr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E8A9EC73-63F4-408D-B9CB-2E1061267CC9}"/>
                      </a:ext>
                    </a:extLst>
                  </p:cNvPr>
                  <p:cNvGrpSpPr/>
                  <p:nvPr/>
                </p:nvGrpSpPr>
                <p:grpSpPr>
                  <a:xfrm>
                    <a:off x="6177057" y="5115448"/>
                    <a:ext cx="141326" cy="369738"/>
                    <a:chOff x="6464150" y="2625947"/>
                    <a:chExt cx="294509" cy="770494"/>
                  </a:xfrm>
                </p:grpSpPr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3CB68269-9986-4105-9C31-D31FA1A099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665708" y="3030680"/>
                      <a:ext cx="0" cy="365761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597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D770DBC2-63C8-4A6B-A81C-E01F311EC95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758659" y="3030680"/>
                      <a:ext cx="0" cy="365761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F5597"/>
                      </a:solidFill>
                      <a:prstDash val="solid"/>
                    </a:ln>
                    <a:effectLst/>
                  </p:spPr>
                </p:cxnSp>
                <p:sp>
                  <p:nvSpPr>
                    <p:cNvPr id="59" name="TextBox 58">
                      <a:extLst>
                        <a:ext uri="{FF2B5EF4-FFF2-40B4-BE49-F238E27FC236}">
                          <a16:creationId xmlns:a16="http://schemas.microsoft.com/office/drawing/2014/main" id="{1FB2F5AF-7D3D-4D3D-A858-2D37D4D693D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64150" y="2625947"/>
                      <a:ext cx="292625" cy="57723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F5597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p:txBody>
                </p:sp>
              </p:grpSp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34A681CD-F434-4663-AB10-41B844B8CA8B}"/>
                      </a:ext>
                    </a:extLst>
                  </p:cNvPr>
                  <p:cNvSpPr txBox="1"/>
                  <p:nvPr/>
                </p:nvSpPr>
                <p:spPr>
                  <a:xfrm>
                    <a:off x="6375093" y="5483066"/>
                    <a:ext cx="476434" cy="492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5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F5597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OH</a:t>
                    </a:r>
                  </a:p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F528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" name="Isosceles Triangle 48">
                    <a:extLst>
                      <a:ext uri="{FF2B5EF4-FFF2-40B4-BE49-F238E27FC236}">
                        <a16:creationId xmlns:a16="http://schemas.microsoft.com/office/drawing/2014/main" id="{50744691-37B0-4561-882A-D7B6DA77919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130600" y="5465958"/>
                    <a:ext cx="332455" cy="122958"/>
                  </a:xfrm>
                  <a:custGeom>
                    <a:avLst/>
                    <a:gdLst>
                      <a:gd name="connsiteX0" fmla="*/ 0 w 1476444"/>
                      <a:gd name="connsiteY0" fmla="*/ 546066 h 546066"/>
                      <a:gd name="connsiteX1" fmla="*/ 738222 w 1476444"/>
                      <a:gd name="connsiteY1" fmla="*/ 0 h 546066"/>
                      <a:gd name="connsiteX2" fmla="*/ 1476444 w 1476444"/>
                      <a:gd name="connsiteY2" fmla="*/ 546066 h 546066"/>
                      <a:gd name="connsiteX3" fmla="*/ 0 w 1476444"/>
                      <a:gd name="connsiteY3" fmla="*/ 546066 h 546066"/>
                      <a:gd name="connsiteX0" fmla="*/ 0 w 1476444"/>
                      <a:gd name="connsiteY0" fmla="*/ 546066 h 547022"/>
                      <a:gd name="connsiteX1" fmla="*/ 738222 w 1476444"/>
                      <a:gd name="connsiteY1" fmla="*/ 0 h 547022"/>
                      <a:gd name="connsiteX2" fmla="*/ 1476444 w 1476444"/>
                      <a:gd name="connsiteY2" fmla="*/ 546066 h 547022"/>
                      <a:gd name="connsiteX3" fmla="*/ 753118 w 1476444"/>
                      <a:gd name="connsiteY3" fmla="*/ 547022 h 547022"/>
                      <a:gd name="connsiteX4" fmla="*/ 0 w 1476444"/>
                      <a:gd name="connsiteY4" fmla="*/ 546066 h 547022"/>
                      <a:gd name="connsiteX0" fmla="*/ 753118 w 1476444"/>
                      <a:gd name="connsiteY0" fmla="*/ 547022 h 638462"/>
                      <a:gd name="connsiteX1" fmla="*/ 0 w 1476444"/>
                      <a:gd name="connsiteY1" fmla="*/ 546066 h 638462"/>
                      <a:gd name="connsiteX2" fmla="*/ 738222 w 1476444"/>
                      <a:gd name="connsiteY2" fmla="*/ 0 h 638462"/>
                      <a:gd name="connsiteX3" fmla="*/ 1476444 w 1476444"/>
                      <a:gd name="connsiteY3" fmla="*/ 546066 h 638462"/>
                      <a:gd name="connsiteX4" fmla="*/ 844558 w 1476444"/>
                      <a:gd name="connsiteY4" fmla="*/ 638462 h 638462"/>
                      <a:gd name="connsiteX0" fmla="*/ 753118 w 1476444"/>
                      <a:gd name="connsiteY0" fmla="*/ 547022 h 547022"/>
                      <a:gd name="connsiteX1" fmla="*/ 0 w 1476444"/>
                      <a:gd name="connsiteY1" fmla="*/ 546066 h 547022"/>
                      <a:gd name="connsiteX2" fmla="*/ 738222 w 1476444"/>
                      <a:gd name="connsiteY2" fmla="*/ 0 h 547022"/>
                      <a:gd name="connsiteX3" fmla="*/ 1476444 w 1476444"/>
                      <a:gd name="connsiteY3" fmla="*/ 546066 h 547022"/>
                      <a:gd name="connsiteX0" fmla="*/ 0 w 1476444"/>
                      <a:gd name="connsiteY0" fmla="*/ 546066 h 546066"/>
                      <a:gd name="connsiteX1" fmla="*/ 738222 w 1476444"/>
                      <a:gd name="connsiteY1" fmla="*/ 0 h 546066"/>
                      <a:gd name="connsiteX2" fmla="*/ 1476444 w 1476444"/>
                      <a:gd name="connsiteY2" fmla="*/ 546066 h 546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76444" h="546066">
                        <a:moveTo>
                          <a:pt x="0" y="546066"/>
                        </a:moveTo>
                        <a:lnTo>
                          <a:pt x="738222" y="0"/>
                        </a:lnTo>
                        <a:lnTo>
                          <a:pt x="1476444" y="546066"/>
                        </a:lnTo>
                      </a:path>
                    </a:pathLst>
                  </a:custGeom>
                  <a:noFill/>
                  <a:ln w="19050" cap="flat" cmpd="sng" algn="ctr">
                    <a:solidFill>
                      <a:srgbClr val="2F5597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13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B06191B0-6F48-4B9F-A293-AE1520F267EF}"/>
                      </a:ext>
                    </a:extLst>
                  </p:cNvPr>
                  <p:cNvSpPr txBox="1"/>
                  <p:nvPr/>
                </p:nvSpPr>
                <p:spPr>
                  <a:xfrm>
                    <a:off x="5909778" y="5470626"/>
                    <a:ext cx="220821" cy="2769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5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F5597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</a:t>
                    </a:r>
                  </a:p>
                </p:txBody>
              </p:sp>
            </p:grp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B19C3047-9FDA-4F44-8ED4-6A40D83CBA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614794" y="2736679"/>
                  <a:ext cx="186846" cy="173465"/>
                </a:xfrm>
                <a:prstGeom prst="ellipse">
                  <a:avLst/>
                </a:prstGeom>
                <a:solidFill>
                  <a:srgbClr val="0B3D91">
                    <a:lumMod val="75000"/>
                  </a:srgbClr>
                </a:solidFill>
                <a:ln w="25400" cap="flat" cmpd="sng" algn="ctr">
                  <a:solidFill>
                    <a:srgbClr val="0B3D91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340E8511-6634-4DFA-8731-F183D00A6E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36258" y="2607328"/>
                  <a:ext cx="186846" cy="173465"/>
                </a:xfrm>
                <a:prstGeom prst="ellipse">
                  <a:avLst/>
                </a:prstGeom>
                <a:solidFill>
                  <a:srgbClr val="0B3D91">
                    <a:lumMod val="75000"/>
                  </a:srgbClr>
                </a:solidFill>
                <a:ln w="25400" cap="flat" cmpd="sng" algn="ctr">
                  <a:solidFill>
                    <a:srgbClr val="0B3D91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A405C578-9D41-495A-B947-E3D5659FD6D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84869" y="2781040"/>
                  <a:ext cx="186846" cy="173465"/>
                </a:xfrm>
                <a:prstGeom prst="ellipse">
                  <a:avLst/>
                </a:prstGeom>
                <a:solidFill>
                  <a:srgbClr val="0B3D91">
                    <a:lumMod val="75000"/>
                  </a:srgbClr>
                </a:solidFill>
                <a:ln w="25400" cap="flat" cmpd="sng" algn="ctr">
                  <a:solidFill>
                    <a:srgbClr val="0B3D91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2971E2D9-ED6B-4376-9472-EBE87AB7F022}"/>
                  </a:ext>
                </a:extLst>
              </p:cNvPr>
              <p:cNvSpPr txBox="1"/>
              <p:nvPr/>
            </p:nvSpPr>
            <p:spPr>
              <a:xfrm>
                <a:off x="5496894" y="2429629"/>
                <a:ext cx="106093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solidFill>
                      <a:srgbClr val="FFC000"/>
                    </a:solidFill>
                  </a:rPr>
                  <a:t>organic phase</a:t>
                </a:r>
              </a:p>
              <a:p>
                <a:r>
                  <a:rPr lang="en-US" sz="1050" b="1" dirty="0">
                    <a:solidFill>
                      <a:srgbClr val="FFC000"/>
                    </a:solidFill>
                  </a:rPr>
                  <a:t>(fatty acids)</a:t>
                </a: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E1F22F53-A4D0-4A33-999C-548148DD9EC2}"/>
                  </a:ext>
                </a:extLst>
              </p:cNvPr>
              <p:cNvSpPr txBox="1"/>
              <p:nvPr/>
            </p:nvSpPr>
            <p:spPr>
              <a:xfrm>
                <a:off x="5503260" y="2875170"/>
                <a:ext cx="1334422" cy="571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solidFill>
                      <a:schemeClr val="accent1"/>
                    </a:solidFill>
                  </a:rPr>
                  <a:t>water phase</a:t>
                </a:r>
              </a:p>
              <a:p>
                <a:r>
                  <a:rPr lang="en-US" sz="1050" b="1" dirty="0">
                    <a:solidFill>
                      <a:schemeClr val="accent1"/>
                    </a:solidFill>
                  </a:rPr>
                  <a:t>(polar compounds)</a:t>
                </a:r>
              </a:p>
              <a:p>
                <a:pPr algn="ctr"/>
                <a:endParaRPr lang="en-US" sz="1013" dirty="0"/>
              </a:p>
            </p:txBody>
          </p:sp>
        </p:grp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193B416-F593-4A73-85B0-298595A27837}"/>
                </a:ext>
              </a:extLst>
            </p:cNvPr>
            <p:cNvSpPr txBox="1"/>
            <p:nvPr/>
          </p:nvSpPr>
          <p:spPr>
            <a:xfrm>
              <a:off x="3461066" y="1540086"/>
              <a:ext cx="3043080" cy="672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2. liquid-liquid extraction</a:t>
              </a:r>
            </a:p>
            <a:p>
              <a:pPr>
                <a:lnSpc>
                  <a:spcPct val="120000"/>
                </a:lnSpc>
              </a:pPr>
              <a:r>
                <a:rPr 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isolation of fatty acids from other molecules</a:t>
              </a:r>
            </a:p>
            <a:p>
              <a:pPr algn="ctr"/>
              <a:endParaRPr lang="en-US" sz="1013" dirty="0"/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11F3DC43-3187-407F-806A-61195896F314}"/>
                </a:ext>
              </a:extLst>
            </p:cNvPr>
            <p:cNvSpPr txBox="1"/>
            <p:nvPr/>
          </p:nvSpPr>
          <p:spPr>
            <a:xfrm>
              <a:off x="6453878" y="1541651"/>
              <a:ext cx="3043080" cy="68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3. derivatization</a:t>
              </a:r>
            </a:p>
            <a:p>
              <a:pPr>
                <a:lnSpc>
                  <a:spcPct val="120000"/>
                </a:lnSpc>
              </a:pPr>
              <a:r>
                <a:rPr 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labelling fatty acids with a positively </a:t>
              </a:r>
            </a:p>
            <a:p>
              <a:pPr>
                <a:lnSpc>
                  <a:spcPct val="120000"/>
                </a:lnSpc>
              </a:pPr>
              <a:r>
                <a:rPr 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charged reagent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D651601-C1BD-48EF-B26C-9983700E8498}"/>
              </a:ext>
            </a:extLst>
          </p:cNvPr>
          <p:cNvSpPr txBox="1"/>
          <p:nvPr/>
        </p:nvSpPr>
        <p:spPr>
          <a:xfrm>
            <a:off x="3827624" y="3999634"/>
            <a:ext cx="1508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optimum: hexane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E1BF20F-BDE9-4563-B83F-7CCFBEF4176A}"/>
              </a:ext>
            </a:extLst>
          </p:cNvPr>
          <p:cNvSpPr txBox="1"/>
          <p:nvPr/>
        </p:nvSpPr>
        <p:spPr>
          <a:xfrm>
            <a:off x="6632931" y="4002361"/>
            <a:ext cx="1797659" cy="662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 of fatty acids, EDC, </a:t>
            </a:r>
            <a:r>
              <a:rPr lang="en-US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HOBt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AMPP</a:t>
            </a:r>
          </a:p>
          <a:p>
            <a:pPr algn="ctr">
              <a:lnSpc>
                <a:spcPct val="120000"/>
              </a:lnSpc>
            </a:pP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60°C for 30 min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C0BE6A15-6A47-4D8B-8DF7-CC533097096E}"/>
              </a:ext>
            </a:extLst>
          </p:cNvPr>
          <p:cNvSpPr txBox="1"/>
          <p:nvPr/>
        </p:nvSpPr>
        <p:spPr>
          <a:xfrm>
            <a:off x="7791145" y="2603922"/>
            <a:ext cx="9692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AMPP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73DBF49E-05DE-4159-9426-41C27190D0D9}"/>
              </a:ext>
            </a:extLst>
          </p:cNvPr>
          <p:cNvSpPr txBox="1"/>
          <p:nvPr/>
        </p:nvSpPr>
        <p:spPr>
          <a:xfrm>
            <a:off x="6178802" y="3346962"/>
            <a:ext cx="9692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fatty acid</a:t>
            </a:r>
          </a:p>
        </p:txBody>
      </p:sp>
      <p:pic>
        <p:nvPicPr>
          <p:cNvPr id="160" name="Recorded Sound" descr="Volume">
            <a:hlinkClick r:id="" action="ppaction://media"/>
            <a:extLst>
              <a:ext uri="{FF2B5EF4-FFF2-40B4-BE49-F238E27FC236}">
                <a16:creationId xmlns:a16="http://schemas.microsoft.com/office/drawing/2014/main" id="{F2B2BA52-3513-4B38-A094-6BFEBE05C6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6300" end="310291.5147"/>
                  <p14:bmkLst>
                    <p14:bmk name="Bookmark 1" time="17579.9915"/>
                    <p14:bmk name="Bookmark 2" time="34269.9411"/>
                    <p14:bmk name="Bookmark 3" time="88626.1916"/>
                    <p14:bmk name="Bookmark 4" time="93636.1824"/>
                    <p14:bmk name="Bookmark 5" time="141126.0962"/>
                    <p14:bmk name="Bookmark 6" time="186775.994"/>
                    <p14:bmk name="Bookmark 7" time="263415.8147"/>
                    <p14:bmk name="Bookmark 8" time="283605.7762"/>
                    <p14:bmk name="Bookmark 9" time="301045.7441"/>
                    <p14:bmk name="Bookmark 10" time="325125.6807"/>
                  </p14:bmkLst>
                </p14:media>
              </p:ext>
            </p:ext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1009" y="423562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0DA522-8917-4C39-8C54-CB6FED26BF3F}"/>
              </a:ext>
            </a:extLst>
          </p:cNvPr>
          <p:cNvSpPr/>
          <p:nvPr/>
        </p:nvSpPr>
        <p:spPr>
          <a:xfrm>
            <a:off x="3451528" y="1619022"/>
            <a:ext cx="2762450" cy="310537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0B116B44-9BFA-47A9-8551-1FD725F155CB}"/>
              </a:ext>
            </a:extLst>
          </p:cNvPr>
          <p:cNvSpPr/>
          <p:nvPr/>
        </p:nvSpPr>
        <p:spPr>
          <a:xfrm>
            <a:off x="6289961" y="1619022"/>
            <a:ext cx="2762450" cy="310537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5452"/>
    </mc:Choice>
    <mc:Fallback xmlns="">
      <p:transition advTm="75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4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0"/>
                </p:tgtEl>
              </p:cMediaNode>
            </p:audio>
          </p:childTnLst>
        </p:cTn>
      </p:par>
    </p:tnLst>
    <p:bldLst>
      <p:bldP spid="2" grpId="0" animBg="1"/>
      <p:bldP spid="161" grpId="0" animBg="1"/>
    </p:bldLst>
  </p:timing>
  <p:extLst mod="1">
    <p:ext uri="{E180D4A7-C9FB-4DFB-919C-405C955672EB}">
      <p14:showEvtLst xmlns:p14="http://schemas.microsoft.com/office/powerpoint/2010/main">
        <p14:playEvt time="0" objId="160"/>
        <p14:stopEvt time="74894" objId="160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24410-28E1-417D-8130-D5A0443E5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1" y="823076"/>
            <a:ext cx="8454602" cy="430183"/>
          </a:xfrm>
        </p:spPr>
        <p:txBody>
          <a:bodyPr/>
          <a:lstStyle/>
          <a:p>
            <a:r>
              <a:rPr lang="en-US" dirty="0"/>
              <a:t>CE-MS of derivatized fatty acids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3F1119-BC53-4C72-85B0-35F4E9FD3B3F}"/>
              </a:ext>
            </a:extLst>
          </p:cNvPr>
          <p:cNvGrpSpPr/>
          <p:nvPr/>
        </p:nvGrpSpPr>
        <p:grpSpPr>
          <a:xfrm>
            <a:off x="551523" y="1699024"/>
            <a:ext cx="3502771" cy="2861150"/>
            <a:chOff x="551523" y="1699024"/>
            <a:chExt cx="3502771" cy="2861150"/>
          </a:xfrm>
        </p:grpSpPr>
        <p:grpSp>
          <p:nvGrpSpPr>
            <p:cNvPr id="829" name="Group 828">
              <a:extLst>
                <a:ext uri="{FF2B5EF4-FFF2-40B4-BE49-F238E27FC236}">
                  <a16:creationId xmlns:a16="http://schemas.microsoft.com/office/drawing/2014/main" id="{A304045C-76D9-4063-8359-5C7B45525430}"/>
                </a:ext>
              </a:extLst>
            </p:cNvPr>
            <p:cNvGrpSpPr/>
            <p:nvPr/>
          </p:nvGrpSpPr>
          <p:grpSpPr>
            <a:xfrm>
              <a:off x="551523" y="1699024"/>
              <a:ext cx="3502771" cy="2638673"/>
              <a:chOff x="551523" y="1699024"/>
              <a:chExt cx="3502771" cy="2638673"/>
            </a:xfrm>
          </p:grpSpPr>
          <p:sp>
            <p:nvSpPr>
              <p:cNvPr id="426" name="Freeform 286">
                <a:extLst>
                  <a:ext uri="{FF2B5EF4-FFF2-40B4-BE49-F238E27FC236}">
                    <a16:creationId xmlns:a16="http://schemas.microsoft.com/office/drawing/2014/main" id="{9D7F7D03-2116-4D9D-8BE2-140B79F12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416" y="2113608"/>
                <a:ext cx="708026" cy="2020889"/>
              </a:xfrm>
              <a:custGeom>
                <a:avLst/>
                <a:gdLst>
                  <a:gd name="T0" fmla="*/ 6 w 446"/>
                  <a:gd name="T1" fmla="*/ 1272 h 1273"/>
                  <a:gd name="T2" fmla="*/ 14 w 446"/>
                  <a:gd name="T3" fmla="*/ 1272 h 1273"/>
                  <a:gd name="T4" fmla="*/ 20 w 446"/>
                  <a:gd name="T5" fmla="*/ 1272 h 1273"/>
                  <a:gd name="T6" fmla="*/ 28 w 446"/>
                  <a:gd name="T7" fmla="*/ 1272 h 1273"/>
                  <a:gd name="T8" fmla="*/ 35 w 446"/>
                  <a:gd name="T9" fmla="*/ 1272 h 1273"/>
                  <a:gd name="T10" fmla="*/ 42 w 446"/>
                  <a:gd name="T11" fmla="*/ 1272 h 1273"/>
                  <a:gd name="T12" fmla="*/ 49 w 446"/>
                  <a:gd name="T13" fmla="*/ 1269 h 1273"/>
                  <a:gd name="T14" fmla="*/ 56 w 446"/>
                  <a:gd name="T15" fmla="*/ 1268 h 1273"/>
                  <a:gd name="T16" fmla="*/ 63 w 446"/>
                  <a:gd name="T17" fmla="*/ 1268 h 1273"/>
                  <a:gd name="T18" fmla="*/ 70 w 446"/>
                  <a:gd name="T19" fmla="*/ 1267 h 1273"/>
                  <a:gd name="T20" fmla="*/ 77 w 446"/>
                  <a:gd name="T21" fmla="*/ 1269 h 1273"/>
                  <a:gd name="T22" fmla="*/ 84 w 446"/>
                  <a:gd name="T23" fmla="*/ 1264 h 1273"/>
                  <a:gd name="T24" fmla="*/ 91 w 446"/>
                  <a:gd name="T25" fmla="*/ 1257 h 1273"/>
                  <a:gd name="T26" fmla="*/ 98 w 446"/>
                  <a:gd name="T27" fmla="*/ 1257 h 1273"/>
                  <a:gd name="T28" fmla="*/ 105 w 446"/>
                  <a:gd name="T29" fmla="*/ 1258 h 1273"/>
                  <a:gd name="T30" fmla="*/ 112 w 446"/>
                  <a:gd name="T31" fmla="*/ 1257 h 1273"/>
                  <a:gd name="T32" fmla="*/ 119 w 446"/>
                  <a:gd name="T33" fmla="*/ 1252 h 1273"/>
                  <a:gd name="T34" fmla="*/ 125 w 446"/>
                  <a:gd name="T35" fmla="*/ 1250 h 1273"/>
                  <a:gd name="T36" fmla="*/ 133 w 446"/>
                  <a:gd name="T37" fmla="*/ 1251 h 1273"/>
                  <a:gd name="T38" fmla="*/ 139 w 446"/>
                  <a:gd name="T39" fmla="*/ 1256 h 1273"/>
                  <a:gd name="T40" fmla="*/ 147 w 446"/>
                  <a:gd name="T41" fmla="*/ 1255 h 1273"/>
                  <a:gd name="T42" fmla="*/ 154 w 446"/>
                  <a:gd name="T43" fmla="*/ 1256 h 1273"/>
                  <a:gd name="T44" fmla="*/ 161 w 446"/>
                  <a:gd name="T45" fmla="*/ 1257 h 1273"/>
                  <a:gd name="T46" fmla="*/ 168 w 446"/>
                  <a:gd name="T47" fmla="*/ 1260 h 1273"/>
                  <a:gd name="T48" fmla="*/ 175 w 446"/>
                  <a:gd name="T49" fmla="*/ 1258 h 1273"/>
                  <a:gd name="T50" fmla="*/ 182 w 446"/>
                  <a:gd name="T51" fmla="*/ 1262 h 1273"/>
                  <a:gd name="T52" fmla="*/ 189 w 446"/>
                  <a:gd name="T53" fmla="*/ 1266 h 1273"/>
                  <a:gd name="T54" fmla="*/ 196 w 446"/>
                  <a:gd name="T55" fmla="*/ 1267 h 1273"/>
                  <a:gd name="T56" fmla="*/ 202 w 446"/>
                  <a:gd name="T57" fmla="*/ 1267 h 1273"/>
                  <a:gd name="T58" fmla="*/ 210 w 446"/>
                  <a:gd name="T59" fmla="*/ 1268 h 1273"/>
                  <a:gd name="T60" fmla="*/ 216 w 446"/>
                  <a:gd name="T61" fmla="*/ 1269 h 1273"/>
                  <a:gd name="T62" fmla="*/ 224 w 446"/>
                  <a:gd name="T63" fmla="*/ 1271 h 1273"/>
                  <a:gd name="T64" fmla="*/ 230 w 446"/>
                  <a:gd name="T65" fmla="*/ 1272 h 1273"/>
                  <a:gd name="T66" fmla="*/ 238 w 446"/>
                  <a:gd name="T67" fmla="*/ 1272 h 1273"/>
                  <a:gd name="T68" fmla="*/ 245 w 446"/>
                  <a:gd name="T69" fmla="*/ 1272 h 1273"/>
                  <a:gd name="T70" fmla="*/ 252 w 446"/>
                  <a:gd name="T71" fmla="*/ 1272 h 1273"/>
                  <a:gd name="T72" fmla="*/ 259 w 446"/>
                  <a:gd name="T73" fmla="*/ 1272 h 1273"/>
                  <a:gd name="T74" fmla="*/ 265 w 446"/>
                  <a:gd name="T75" fmla="*/ 1272 h 1273"/>
                  <a:gd name="T76" fmla="*/ 273 w 446"/>
                  <a:gd name="T77" fmla="*/ 1273 h 1273"/>
                  <a:gd name="T78" fmla="*/ 279 w 446"/>
                  <a:gd name="T79" fmla="*/ 1272 h 1273"/>
                  <a:gd name="T80" fmla="*/ 287 w 446"/>
                  <a:gd name="T81" fmla="*/ 1272 h 1273"/>
                  <a:gd name="T82" fmla="*/ 293 w 446"/>
                  <a:gd name="T83" fmla="*/ 1272 h 1273"/>
                  <a:gd name="T84" fmla="*/ 301 w 446"/>
                  <a:gd name="T85" fmla="*/ 1272 h 1273"/>
                  <a:gd name="T86" fmla="*/ 307 w 446"/>
                  <a:gd name="T87" fmla="*/ 1272 h 1273"/>
                  <a:gd name="T88" fmla="*/ 315 w 446"/>
                  <a:gd name="T89" fmla="*/ 1271 h 1273"/>
                  <a:gd name="T90" fmla="*/ 321 w 446"/>
                  <a:gd name="T91" fmla="*/ 1267 h 1273"/>
                  <a:gd name="T92" fmla="*/ 329 w 446"/>
                  <a:gd name="T93" fmla="*/ 1256 h 1273"/>
                  <a:gd name="T94" fmla="*/ 336 w 446"/>
                  <a:gd name="T95" fmla="*/ 1232 h 1273"/>
                  <a:gd name="T96" fmla="*/ 343 w 446"/>
                  <a:gd name="T97" fmla="*/ 1193 h 1273"/>
                  <a:gd name="T98" fmla="*/ 350 w 446"/>
                  <a:gd name="T99" fmla="*/ 1146 h 1273"/>
                  <a:gd name="T100" fmla="*/ 357 w 446"/>
                  <a:gd name="T101" fmla="*/ 1106 h 1273"/>
                  <a:gd name="T102" fmla="*/ 364 w 446"/>
                  <a:gd name="T103" fmla="*/ 1058 h 1273"/>
                  <a:gd name="T104" fmla="*/ 371 w 446"/>
                  <a:gd name="T105" fmla="*/ 1019 h 1273"/>
                  <a:gd name="T106" fmla="*/ 378 w 446"/>
                  <a:gd name="T107" fmla="*/ 998 h 1273"/>
                  <a:gd name="T108" fmla="*/ 385 w 446"/>
                  <a:gd name="T109" fmla="*/ 943 h 1273"/>
                  <a:gd name="T110" fmla="*/ 392 w 446"/>
                  <a:gd name="T111" fmla="*/ 876 h 1273"/>
                  <a:gd name="T112" fmla="*/ 399 w 446"/>
                  <a:gd name="T113" fmla="*/ 707 h 1273"/>
                  <a:gd name="T114" fmla="*/ 406 w 446"/>
                  <a:gd name="T115" fmla="*/ 132 h 1273"/>
                  <a:gd name="T116" fmla="*/ 413 w 446"/>
                  <a:gd name="T117" fmla="*/ 167 h 1273"/>
                  <a:gd name="T118" fmla="*/ 420 w 446"/>
                  <a:gd name="T119" fmla="*/ 763 h 1273"/>
                  <a:gd name="T120" fmla="*/ 427 w 446"/>
                  <a:gd name="T121" fmla="*/ 1099 h 1273"/>
                  <a:gd name="T122" fmla="*/ 434 w 446"/>
                  <a:gd name="T123" fmla="*/ 1195 h 1273"/>
                  <a:gd name="T124" fmla="*/ 441 w 446"/>
                  <a:gd name="T125" fmla="*/ 1241 h 1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1273">
                    <a:moveTo>
                      <a:pt x="0" y="1272"/>
                    </a:moveTo>
                    <a:lnTo>
                      <a:pt x="1" y="1272"/>
                    </a:lnTo>
                    <a:lnTo>
                      <a:pt x="1" y="1272"/>
                    </a:lnTo>
                    <a:lnTo>
                      <a:pt x="2" y="1272"/>
                    </a:lnTo>
                    <a:lnTo>
                      <a:pt x="3" y="1272"/>
                    </a:lnTo>
                    <a:lnTo>
                      <a:pt x="3" y="1272"/>
                    </a:lnTo>
                    <a:lnTo>
                      <a:pt x="4" y="1272"/>
                    </a:lnTo>
                    <a:lnTo>
                      <a:pt x="5" y="1272"/>
                    </a:lnTo>
                    <a:lnTo>
                      <a:pt x="5" y="1272"/>
                    </a:lnTo>
                    <a:lnTo>
                      <a:pt x="6" y="1272"/>
                    </a:lnTo>
                    <a:lnTo>
                      <a:pt x="6" y="1272"/>
                    </a:lnTo>
                    <a:lnTo>
                      <a:pt x="7" y="1272"/>
                    </a:lnTo>
                    <a:lnTo>
                      <a:pt x="8" y="1272"/>
                    </a:lnTo>
                    <a:lnTo>
                      <a:pt x="9" y="1272"/>
                    </a:lnTo>
                    <a:lnTo>
                      <a:pt x="9" y="1272"/>
                    </a:lnTo>
                    <a:lnTo>
                      <a:pt x="10" y="1272"/>
                    </a:lnTo>
                    <a:lnTo>
                      <a:pt x="10" y="1272"/>
                    </a:lnTo>
                    <a:lnTo>
                      <a:pt x="11" y="1272"/>
                    </a:lnTo>
                    <a:lnTo>
                      <a:pt x="12" y="1272"/>
                    </a:lnTo>
                    <a:lnTo>
                      <a:pt x="12" y="1272"/>
                    </a:lnTo>
                    <a:lnTo>
                      <a:pt x="13" y="1272"/>
                    </a:lnTo>
                    <a:lnTo>
                      <a:pt x="14" y="1272"/>
                    </a:lnTo>
                    <a:lnTo>
                      <a:pt x="14" y="1272"/>
                    </a:lnTo>
                    <a:lnTo>
                      <a:pt x="15" y="1272"/>
                    </a:lnTo>
                    <a:lnTo>
                      <a:pt x="15" y="1272"/>
                    </a:lnTo>
                    <a:lnTo>
                      <a:pt x="16" y="1272"/>
                    </a:lnTo>
                    <a:lnTo>
                      <a:pt x="17" y="1272"/>
                    </a:lnTo>
                    <a:lnTo>
                      <a:pt x="17" y="1272"/>
                    </a:lnTo>
                    <a:lnTo>
                      <a:pt x="18" y="1272"/>
                    </a:lnTo>
                    <a:lnTo>
                      <a:pt x="19" y="1272"/>
                    </a:lnTo>
                    <a:lnTo>
                      <a:pt x="19" y="1272"/>
                    </a:lnTo>
                    <a:lnTo>
                      <a:pt x="20" y="1272"/>
                    </a:lnTo>
                    <a:lnTo>
                      <a:pt x="20" y="1272"/>
                    </a:lnTo>
                    <a:lnTo>
                      <a:pt x="21" y="1272"/>
                    </a:lnTo>
                    <a:lnTo>
                      <a:pt x="22" y="1272"/>
                    </a:lnTo>
                    <a:lnTo>
                      <a:pt x="23" y="1272"/>
                    </a:lnTo>
                    <a:lnTo>
                      <a:pt x="23" y="1272"/>
                    </a:lnTo>
                    <a:lnTo>
                      <a:pt x="24" y="1272"/>
                    </a:lnTo>
                    <a:lnTo>
                      <a:pt x="24" y="1272"/>
                    </a:lnTo>
                    <a:lnTo>
                      <a:pt x="25" y="1272"/>
                    </a:lnTo>
                    <a:lnTo>
                      <a:pt x="26" y="1272"/>
                    </a:lnTo>
                    <a:lnTo>
                      <a:pt x="26" y="1272"/>
                    </a:lnTo>
                    <a:lnTo>
                      <a:pt x="27" y="1272"/>
                    </a:lnTo>
                    <a:lnTo>
                      <a:pt x="28" y="1272"/>
                    </a:lnTo>
                    <a:lnTo>
                      <a:pt x="28" y="1272"/>
                    </a:lnTo>
                    <a:lnTo>
                      <a:pt x="29" y="1272"/>
                    </a:lnTo>
                    <a:lnTo>
                      <a:pt x="29" y="1272"/>
                    </a:lnTo>
                    <a:lnTo>
                      <a:pt x="30" y="1272"/>
                    </a:lnTo>
                    <a:lnTo>
                      <a:pt x="31" y="1272"/>
                    </a:lnTo>
                    <a:lnTo>
                      <a:pt x="31" y="1272"/>
                    </a:lnTo>
                    <a:lnTo>
                      <a:pt x="32" y="1272"/>
                    </a:lnTo>
                    <a:lnTo>
                      <a:pt x="33" y="1272"/>
                    </a:lnTo>
                    <a:lnTo>
                      <a:pt x="34" y="1272"/>
                    </a:lnTo>
                    <a:lnTo>
                      <a:pt x="34" y="1272"/>
                    </a:lnTo>
                    <a:lnTo>
                      <a:pt x="35" y="1272"/>
                    </a:lnTo>
                    <a:lnTo>
                      <a:pt x="35" y="1272"/>
                    </a:lnTo>
                    <a:lnTo>
                      <a:pt x="36" y="1272"/>
                    </a:lnTo>
                    <a:lnTo>
                      <a:pt x="37" y="1272"/>
                    </a:lnTo>
                    <a:lnTo>
                      <a:pt x="37" y="1272"/>
                    </a:lnTo>
                    <a:lnTo>
                      <a:pt x="38" y="1272"/>
                    </a:lnTo>
                    <a:lnTo>
                      <a:pt x="39" y="1272"/>
                    </a:lnTo>
                    <a:lnTo>
                      <a:pt x="39" y="1272"/>
                    </a:lnTo>
                    <a:lnTo>
                      <a:pt x="40" y="1272"/>
                    </a:lnTo>
                    <a:lnTo>
                      <a:pt x="40" y="1272"/>
                    </a:lnTo>
                    <a:lnTo>
                      <a:pt x="41" y="1272"/>
                    </a:lnTo>
                    <a:lnTo>
                      <a:pt x="42" y="1272"/>
                    </a:lnTo>
                    <a:lnTo>
                      <a:pt x="43" y="1272"/>
                    </a:lnTo>
                    <a:lnTo>
                      <a:pt x="43" y="1272"/>
                    </a:lnTo>
                    <a:lnTo>
                      <a:pt x="44" y="1272"/>
                    </a:lnTo>
                    <a:lnTo>
                      <a:pt x="44" y="1272"/>
                    </a:lnTo>
                    <a:lnTo>
                      <a:pt x="45" y="1272"/>
                    </a:lnTo>
                    <a:lnTo>
                      <a:pt x="46" y="1272"/>
                    </a:lnTo>
                    <a:lnTo>
                      <a:pt x="46" y="1272"/>
                    </a:lnTo>
                    <a:lnTo>
                      <a:pt x="47" y="1272"/>
                    </a:lnTo>
                    <a:lnTo>
                      <a:pt x="48" y="1272"/>
                    </a:lnTo>
                    <a:lnTo>
                      <a:pt x="48" y="1271"/>
                    </a:lnTo>
                    <a:lnTo>
                      <a:pt x="49" y="1269"/>
                    </a:lnTo>
                    <a:lnTo>
                      <a:pt x="49" y="1269"/>
                    </a:lnTo>
                    <a:lnTo>
                      <a:pt x="50" y="1268"/>
                    </a:lnTo>
                    <a:lnTo>
                      <a:pt x="51" y="1267"/>
                    </a:lnTo>
                    <a:lnTo>
                      <a:pt x="51" y="1267"/>
                    </a:lnTo>
                    <a:lnTo>
                      <a:pt x="52" y="1266"/>
                    </a:lnTo>
                    <a:lnTo>
                      <a:pt x="53" y="1266"/>
                    </a:lnTo>
                    <a:lnTo>
                      <a:pt x="53" y="1268"/>
                    </a:lnTo>
                    <a:lnTo>
                      <a:pt x="54" y="1268"/>
                    </a:lnTo>
                    <a:lnTo>
                      <a:pt x="54" y="1269"/>
                    </a:lnTo>
                    <a:lnTo>
                      <a:pt x="55" y="1268"/>
                    </a:lnTo>
                    <a:lnTo>
                      <a:pt x="56" y="1268"/>
                    </a:lnTo>
                    <a:lnTo>
                      <a:pt x="57" y="1270"/>
                    </a:lnTo>
                    <a:lnTo>
                      <a:pt x="57" y="1269"/>
                    </a:lnTo>
                    <a:lnTo>
                      <a:pt x="58" y="1269"/>
                    </a:lnTo>
                    <a:lnTo>
                      <a:pt x="58" y="1270"/>
                    </a:lnTo>
                    <a:lnTo>
                      <a:pt x="59" y="1270"/>
                    </a:lnTo>
                    <a:lnTo>
                      <a:pt x="60" y="1269"/>
                    </a:lnTo>
                    <a:lnTo>
                      <a:pt x="60" y="1268"/>
                    </a:lnTo>
                    <a:lnTo>
                      <a:pt x="61" y="1268"/>
                    </a:lnTo>
                    <a:lnTo>
                      <a:pt x="61" y="1268"/>
                    </a:lnTo>
                    <a:lnTo>
                      <a:pt x="62" y="1269"/>
                    </a:lnTo>
                    <a:lnTo>
                      <a:pt x="63" y="1268"/>
                    </a:lnTo>
                    <a:lnTo>
                      <a:pt x="63" y="1268"/>
                    </a:lnTo>
                    <a:lnTo>
                      <a:pt x="64" y="1269"/>
                    </a:lnTo>
                    <a:lnTo>
                      <a:pt x="65" y="1270"/>
                    </a:lnTo>
                    <a:lnTo>
                      <a:pt x="65" y="1270"/>
                    </a:lnTo>
                    <a:lnTo>
                      <a:pt x="66" y="1270"/>
                    </a:lnTo>
                    <a:lnTo>
                      <a:pt x="66" y="1269"/>
                    </a:lnTo>
                    <a:lnTo>
                      <a:pt x="67" y="1268"/>
                    </a:lnTo>
                    <a:lnTo>
                      <a:pt x="68" y="1268"/>
                    </a:lnTo>
                    <a:lnTo>
                      <a:pt x="68" y="1268"/>
                    </a:lnTo>
                    <a:lnTo>
                      <a:pt x="69" y="1267"/>
                    </a:lnTo>
                    <a:lnTo>
                      <a:pt x="70" y="1267"/>
                    </a:lnTo>
                    <a:lnTo>
                      <a:pt x="70" y="1267"/>
                    </a:lnTo>
                    <a:lnTo>
                      <a:pt x="71" y="1268"/>
                    </a:lnTo>
                    <a:lnTo>
                      <a:pt x="71" y="1268"/>
                    </a:lnTo>
                    <a:lnTo>
                      <a:pt x="72" y="1269"/>
                    </a:lnTo>
                    <a:lnTo>
                      <a:pt x="73" y="1269"/>
                    </a:lnTo>
                    <a:lnTo>
                      <a:pt x="74" y="1269"/>
                    </a:lnTo>
                    <a:lnTo>
                      <a:pt x="74" y="1269"/>
                    </a:lnTo>
                    <a:lnTo>
                      <a:pt x="75" y="1269"/>
                    </a:lnTo>
                    <a:lnTo>
                      <a:pt x="75" y="1269"/>
                    </a:lnTo>
                    <a:lnTo>
                      <a:pt x="76" y="1269"/>
                    </a:lnTo>
                    <a:lnTo>
                      <a:pt x="77" y="1269"/>
                    </a:lnTo>
                    <a:lnTo>
                      <a:pt x="77" y="1269"/>
                    </a:lnTo>
                    <a:lnTo>
                      <a:pt x="78" y="1270"/>
                    </a:lnTo>
                    <a:lnTo>
                      <a:pt x="79" y="1270"/>
                    </a:lnTo>
                    <a:lnTo>
                      <a:pt x="79" y="1269"/>
                    </a:lnTo>
                    <a:lnTo>
                      <a:pt x="80" y="1269"/>
                    </a:lnTo>
                    <a:lnTo>
                      <a:pt x="80" y="1269"/>
                    </a:lnTo>
                    <a:lnTo>
                      <a:pt x="81" y="1269"/>
                    </a:lnTo>
                    <a:lnTo>
                      <a:pt x="82" y="1267"/>
                    </a:lnTo>
                    <a:lnTo>
                      <a:pt x="83" y="1266"/>
                    </a:lnTo>
                    <a:lnTo>
                      <a:pt x="83" y="1265"/>
                    </a:lnTo>
                    <a:lnTo>
                      <a:pt x="84" y="1264"/>
                    </a:lnTo>
                    <a:lnTo>
                      <a:pt x="84" y="1262"/>
                    </a:lnTo>
                    <a:lnTo>
                      <a:pt x="85" y="1261"/>
                    </a:lnTo>
                    <a:lnTo>
                      <a:pt x="85" y="1259"/>
                    </a:lnTo>
                    <a:lnTo>
                      <a:pt x="86" y="1259"/>
                    </a:lnTo>
                    <a:lnTo>
                      <a:pt x="87" y="1258"/>
                    </a:lnTo>
                    <a:lnTo>
                      <a:pt x="88" y="1257"/>
                    </a:lnTo>
                    <a:lnTo>
                      <a:pt x="88" y="1257"/>
                    </a:lnTo>
                    <a:lnTo>
                      <a:pt x="89" y="1258"/>
                    </a:lnTo>
                    <a:lnTo>
                      <a:pt x="89" y="1257"/>
                    </a:lnTo>
                    <a:lnTo>
                      <a:pt x="90" y="1257"/>
                    </a:lnTo>
                    <a:lnTo>
                      <a:pt x="91" y="1257"/>
                    </a:lnTo>
                    <a:lnTo>
                      <a:pt x="91" y="1257"/>
                    </a:lnTo>
                    <a:lnTo>
                      <a:pt x="92" y="1256"/>
                    </a:lnTo>
                    <a:lnTo>
                      <a:pt x="93" y="1256"/>
                    </a:lnTo>
                    <a:lnTo>
                      <a:pt x="93" y="1256"/>
                    </a:lnTo>
                    <a:lnTo>
                      <a:pt x="94" y="1255"/>
                    </a:lnTo>
                    <a:lnTo>
                      <a:pt x="94" y="1255"/>
                    </a:lnTo>
                    <a:lnTo>
                      <a:pt x="95" y="1254"/>
                    </a:lnTo>
                    <a:lnTo>
                      <a:pt x="96" y="1255"/>
                    </a:lnTo>
                    <a:lnTo>
                      <a:pt x="97" y="1257"/>
                    </a:lnTo>
                    <a:lnTo>
                      <a:pt x="97" y="1257"/>
                    </a:lnTo>
                    <a:lnTo>
                      <a:pt x="98" y="1257"/>
                    </a:lnTo>
                    <a:lnTo>
                      <a:pt x="98" y="1258"/>
                    </a:lnTo>
                    <a:lnTo>
                      <a:pt x="99" y="1258"/>
                    </a:lnTo>
                    <a:lnTo>
                      <a:pt x="100" y="1259"/>
                    </a:lnTo>
                    <a:lnTo>
                      <a:pt x="100" y="1257"/>
                    </a:lnTo>
                    <a:lnTo>
                      <a:pt x="101" y="1256"/>
                    </a:lnTo>
                    <a:lnTo>
                      <a:pt x="102" y="1256"/>
                    </a:lnTo>
                    <a:lnTo>
                      <a:pt x="102" y="1256"/>
                    </a:lnTo>
                    <a:lnTo>
                      <a:pt x="103" y="1256"/>
                    </a:lnTo>
                    <a:lnTo>
                      <a:pt x="103" y="1256"/>
                    </a:lnTo>
                    <a:lnTo>
                      <a:pt x="104" y="1257"/>
                    </a:lnTo>
                    <a:lnTo>
                      <a:pt x="105" y="1258"/>
                    </a:lnTo>
                    <a:lnTo>
                      <a:pt x="105" y="1258"/>
                    </a:lnTo>
                    <a:lnTo>
                      <a:pt x="106" y="1257"/>
                    </a:lnTo>
                    <a:lnTo>
                      <a:pt x="107" y="1256"/>
                    </a:lnTo>
                    <a:lnTo>
                      <a:pt x="107" y="1256"/>
                    </a:lnTo>
                    <a:lnTo>
                      <a:pt x="108" y="1256"/>
                    </a:lnTo>
                    <a:lnTo>
                      <a:pt x="108" y="1255"/>
                    </a:lnTo>
                    <a:lnTo>
                      <a:pt x="109" y="1256"/>
                    </a:lnTo>
                    <a:lnTo>
                      <a:pt x="110" y="1256"/>
                    </a:lnTo>
                    <a:lnTo>
                      <a:pt x="111" y="1257"/>
                    </a:lnTo>
                    <a:lnTo>
                      <a:pt x="111" y="1258"/>
                    </a:lnTo>
                    <a:lnTo>
                      <a:pt x="112" y="1257"/>
                    </a:lnTo>
                    <a:lnTo>
                      <a:pt x="112" y="1255"/>
                    </a:lnTo>
                    <a:lnTo>
                      <a:pt x="113" y="1253"/>
                    </a:lnTo>
                    <a:lnTo>
                      <a:pt x="114" y="1252"/>
                    </a:lnTo>
                    <a:lnTo>
                      <a:pt x="114" y="1250"/>
                    </a:lnTo>
                    <a:lnTo>
                      <a:pt x="115" y="1248"/>
                    </a:lnTo>
                    <a:lnTo>
                      <a:pt x="116" y="1250"/>
                    </a:lnTo>
                    <a:lnTo>
                      <a:pt x="116" y="1249"/>
                    </a:lnTo>
                    <a:lnTo>
                      <a:pt x="117" y="1250"/>
                    </a:lnTo>
                    <a:lnTo>
                      <a:pt x="117" y="1252"/>
                    </a:lnTo>
                    <a:lnTo>
                      <a:pt x="118" y="1252"/>
                    </a:lnTo>
                    <a:lnTo>
                      <a:pt x="119" y="1252"/>
                    </a:lnTo>
                    <a:lnTo>
                      <a:pt x="120" y="1253"/>
                    </a:lnTo>
                    <a:lnTo>
                      <a:pt x="120" y="1251"/>
                    </a:lnTo>
                    <a:lnTo>
                      <a:pt x="121" y="1251"/>
                    </a:lnTo>
                    <a:lnTo>
                      <a:pt x="121" y="1252"/>
                    </a:lnTo>
                    <a:lnTo>
                      <a:pt x="122" y="1251"/>
                    </a:lnTo>
                    <a:lnTo>
                      <a:pt x="122" y="1251"/>
                    </a:lnTo>
                    <a:lnTo>
                      <a:pt x="123" y="1252"/>
                    </a:lnTo>
                    <a:lnTo>
                      <a:pt x="124" y="1251"/>
                    </a:lnTo>
                    <a:lnTo>
                      <a:pt x="124" y="1252"/>
                    </a:lnTo>
                    <a:lnTo>
                      <a:pt x="125" y="1252"/>
                    </a:lnTo>
                    <a:lnTo>
                      <a:pt x="125" y="1250"/>
                    </a:lnTo>
                    <a:lnTo>
                      <a:pt x="126" y="1251"/>
                    </a:lnTo>
                    <a:lnTo>
                      <a:pt x="127" y="1250"/>
                    </a:lnTo>
                    <a:lnTo>
                      <a:pt x="128" y="1250"/>
                    </a:lnTo>
                    <a:lnTo>
                      <a:pt x="128" y="1251"/>
                    </a:lnTo>
                    <a:lnTo>
                      <a:pt x="129" y="1251"/>
                    </a:lnTo>
                    <a:lnTo>
                      <a:pt x="129" y="1250"/>
                    </a:lnTo>
                    <a:lnTo>
                      <a:pt x="130" y="1251"/>
                    </a:lnTo>
                    <a:lnTo>
                      <a:pt x="131" y="1250"/>
                    </a:lnTo>
                    <a:lnTo>
                      <a:pt x="131" y="1250"/>
                    </a:lnTo>
                    <a:lnTo>
                      <a:pt x="132" y="1250"/>
                    </a:lnTo>
                    <a:lnTo>
                      <a:pt x="133" y="1251"/>
                    </a:lnTo>
                    <a:lnTo>
                      <a:pt x="133" y="1251"/>
                    </a:lnTo>
                    <a:lnTo>
                      <a:pt x="134" y="1252"/>
                    </a:lnTo>
                    <a:lnTo>
                      <a:pt x="134" y="1254"/>
                    </a:lnTo>
                    <a:lnTo>
                      <a:pt x="135" y="1254"/>
                    </a:lnTo>
                    <a:lnTo>
                      <a:pt x="136" y="1254"/>
                    </a:lnTo>
                    <a:lnTo>
                      <a:pt x="137" y="1255"/>
                    </a:lnTo>
                    <a:lnTo>
                      <a:pt x="137" y="1256"/>
                    </a:lnTo>
                    <a:lnTo>
                      <a:pt x="138" y="1255"/>
                    </a:lnTo>
                    <a:lnTo>
                      <a:pt x="138" y="1254"/>
                    </a:lnTo>
                    <a:lnTo>
                      <a:pt x="139" y="1255"/>
                    </a:lnTo>
                    <a:lnTo>
                      <a:pt x="139" y="1256"/>
                    </a:lnTo>
                    <a:lnTo>
                      <a:pt x="140" y="1256"/>
                    </a:lnTo>
                    <a:lnTo>
                      <a:pt x="141" y="1256"/>
                    </a:lnTo>
                    <a:lnTo>
                      <a:pt x="142" y="1255"/>
                    </a:lnTo>
                    <a:lnTo>
                      <a:pt x="142" y="1256"/>
                    </a:lnTo>
                    <a:lnTo>
                      <a:pt x="143" y="1256"/>
                    </a:lnTo>
                    <a:lnTo>
                      <a:pt x="143" y="1255"/>
                    </a:lnTo>
                    <a:lnTo>
                      <a:pt x="144" y="1255"/>
                    </a:lnTo>
                    <a:lnTo>
                      <a:pt x="145" y="1252"/>
                    </a:lnTo>
                    <a:lnTo>
                      <a:pt x="145" y="1254"/>
                    </a:lnTo>
                    <a:lnTo>
                      <a:pt x="146" y="1254"/>
                    </a:lnTo>
                    <a:lnTo>
                      <a:pt x="147" y="1255"/>
                    </a:lnTo>
                    <a:lnTo>
                      <a:pt x="147" y="1255"/>
                    </a:lnTo>
                    <a:lnTo>
                      <a:pt x="148" y="1256"/>
                    </a:lnTo>
                    <a:lnTo>
                      <a:pt x="148" y="1256"/>
                    </a:lnTo>
                    <a:lnTo>
                      <a:pt x="149" y="1258"/>
                    </a:lnTo>
                    <a:lnTo>
                      <a:pt x="150" y="1257"/>
                    </a:lnTo>
                    <a:lnTo>
                      <a:pt x="151" y="1258"/>
                    </a:lnTo>
                    <a:lnTo>
                      <a:pt x="151" y="1258"/>
                    </a:lnTo>
                    <a:lnTo>
                      <a:pt x="152" y="1257"/>
                    </a:lnTo>
                    <a:lnTo>
                      <a:pt x="152" y="1258"/>
                    </a:lnTo>
                    <a:lnTo>
                      <a:pt x="153" y="1257"/>
                    </a:lnTo>
                    <a:lnTo>
                      <a:pt x="154" y="1256"/>
                    </a:lnTo>
                    <a:lnTo>
                      <a:pt x="154" y="1256"/>
                    </a:lnTo>
                    <a:lnTo>
                      <a:pt x="155" y="1256"/>
                    </a:lnTo>
                    <a:lnTo>
                      <a:pt x="156" y="1257"/>
                    </a:lnTo>
                    <a:lnTo>
                      <a:pt x="156" y="1258"/>
                    </a:lnTo>
                    <a:lnTo>
                      <a:pt x="157" y="1257"/>
                    </a:lnTo>
                    <a:lnTo>
                      <a:pt x="157" y="1258"/>
                    </a:lnTo>
                    <a:lnTo>
                      <a:pt x="158" y="1259"/>
                    </a:lnTo>
                    <a:lnTo>
                      <a:pt x="159" y="1260"/>
                    </a:lnTo>
                    <a:lnTo>
                      <a:pt x="159" y="1258"/>
                    </a:lnTo>
                    <a:lnTo>
                      <a:pt x="160" y="1258"/>
                    </a:lnTo>
                    <a:lnTo>
                      <a:pt x="161" y="1257"/>
                    </a:lnTo>
                    <a:lnTo>
                      <a:pt x="161" y="1256"/>
                    </a:lnTo>
                    <a:lnTo>
                      <a:pt x="162" y="1256"/>
                    </a:lnTo>
                    <a:lnTo>
                      <a:pt x="162" y="1255"/>
                    </a:lnTo>
                    <a:lnTo>
                      <a:pt x="163" y="1255"/>
                    </a:lnTo>
                    <a:lnTo>
                      <a:pt x="164" y="1258"/>
                    </a:lnTo>
                    <a:lnTo>
                      <a:pt x="165" y="1259"/>
                    </a:lnTo>
                    <a:lnTo>
                      <a:pt x="165" y="1259"/>
                    </a:lnTo>
                    <a:lnTo>
                      <a:pt x="166" y="1261"/>
                    </a:lnTo>
                    <a:lnTo>
                      <a:pt x="166" y="1262"/>
                    </a:lnTo>
                    <a:lnTo>
                      <a:pt x="167" y="1261"/>
                    </a:lnTo>
                    <a:lnTo>
                      <a:pt x="168" y="1260"/>
                    </a:lnTo>
                    <a:lnTo>
                      <a:pt x="168" y="1259"/>
                    </a:lnTo>
                    <a:lnTo>
                      <a:pt x="169" y="1259"/>
                    </a:lnTo>
                    <a:lnTo>
                      <a:pt x="170" y="1260"/>
                    </a:lnTo>
                    <a:lnTo>
                      <a:pt x="170" y="1259"/>
                    </a:lnTo>
                    <a:lnTo>
                      <a:pt x="171" y="1258"/>
                    </a:lnTo>
                    <a:lnTo>
                      <a:pt x="171" y="1260"/>
                    </a:lnTo>
                    <a:lnTo>
                      <a:pt x="172" y="1261"/>
                    </a:lnTo>
                    <a:lnTo>
                      <a:pt x="173" y="1260"/>
                    </a:lnTo>
                    <a:lnTo>
                      <a:pt x="174" y="1259"/>
                    </a:lnTo>
                    <a:lnTo>
                      <a:pt x="174" y="1258"/>
                    </a:lnTo>
                    <a:lnTo>
                      <a:pt x="175" y="1258"/>
                    </a:lnTo>
                    <a:lnTo>
                      <a:pt x="175" y="1259"/>
                    </a:lnTo>
                    <a:lnTo>
                      <a:pt x="176" y="1259"/>
                    </a:lnTo>
                    <a:lnTo>
                      <a:pt x="176" y="1260"/>
                    </a:lnTo>
                    <a:lnTo>
                      <a:pt x="177" y="1260"/>
                    </a:lnTo>
                    <a:lnTo>
                      <a:pt x="178" y="1260"/>
                    </a:lnTo>
                    <a:lnTo>
                      <a:pt x="179" y="1261"/>
                    </a:lnTo>
                    <a:lnTo>
                      <a:pt x="179" y="1262"/>
                    </a:lnTo>
                    <a:lnTo>
                      <a:pt x="180" y="1261"/>
                    </a:lnTo>
                    <a:lnTo>
                      <a:pt x="180" y="1261"/>
                    </a:lnTo>
                    <a:lnTo>
                      <a:pt x="181" y="1261"/>
                    </a:lnTo>
                    <a:lnTo>
                      <a:pt x="182" y="1262"/>
                    </a:lnTo>
                    <a:lnTo>
                      <a:pt x="182" y="1262"/>
                    </a:lnTo>
                    <a:lnTo>
                      <a:pt x="183" y="1262"/>
                    </a:lnTo>
                    <a:lnTo>
                      <a:pt x="184" y="1262"/>
                    </a:lnTo>
                    <a:lnTo>
                      <a:pt x="184" y="1263"/>
                    </a:lnTo>
                    <a:lnTo>
                      <a:pt x="185" y="1263"/>
                    </a:lnTo>
                    <a:lnTo>
                      <a:pt x="185" y="1264"/>
                    </a:lnTo>
                    <a:lnTo>
                      <a:pt x="186" y="1264"/>
                    </a:lnTo>
                    <a:lnTo>
                      <a:pt x="187" y="1264"/>
                    </a:lnTo>
                    <a:lnTo>
                      <a:pt x="188" y="1264"/>
                    </a:lnTo>
                    <a:lnTo>
                      <a:pt x="188" y="1266"/>
                    </a:lnTo>
                    <a:lnTo>
                      <a:pt x="189" y="1266"/>
                    </a:lnTo>
                    <a:lnTo>
                      <a:pt x="189" y="1266"/>
                    </a:lnTo>
                    <a:lnTo>
                      <a:pt x="190" y="1265"/>
                    </a:lnTo>
                    <a:lnTo>
                      <a:pt x="191" y="1266"/>
                    </a:lnTo>
                    <a:lnTo>
                      <a:pt x="191" y="1266"/>
                    </a:lnTo>
                    <a:lnTo>
                      <a:pt x="192" y="1266"/>
                    </a:lnTo>
                    <a:lnTo>
                      <a:pt x="192" y="1266"/>
                    </a:lnTo>
                    <a:lnTo>
                      <a:pt x="193" y="1267"/>
                    </a:lnTo>
                    <a:lnTo>
                      <a:pt x="194" y="1267"/>
                    </a:lnTo>
                    <a:lnTo>
                      <a:pt x="194" y="1268"/>
                    </a:lnTo>
                    <a:lnTo>
                      <a:pt x="195" y="1268"/>
                    </a:lnTo>
                    <a:lnTo>
                      <a:pt x="196" y="1267"/>
                    </a:lnTo>
                    <a:lnTo>
                      <a:pt x="196" y="1267"/>
                    </a:lnTo>
                    <a:lnTo>
                      <a:pt x="197" y="1267"/>
                    </a:lnTo>
                    <a:lnTo>
                      <a:pt x="197" y="1266"/>
                    </a:lnTo>
                    <a:lnTo>
                      <a:pt x="198" y="1267"/>
                    </a:lnTo>
                    <a:lnTo>
                      <a:pt x="199" y="1267"/>
                    </a:lnTo>
                    <a:lnTo>
                      <a:pt x="199" y="1267"/>
                    </a:lnTo>
                    <a:lnTo>
                      <a:pt x="200" y="1267"/>
                    </a:lnTo>
                    <a:lnTo>
                      <a:pt x="201" y="1267"/>
                    </a:lnTo>
                    <a:lnTo>
                      <a:pt x="201" y="1267"/>
                    </a:lnTo>
                    <a:lnTo>
                      <a:pt x="202" y="1267"/>
                    </a:lnTo>
                    <a:lnTo>
                      <a:pt x="202" y="1267"/>
                    </a:lnTo>
                    <a:lnTo>
                      <a:pt x="203" y="1266"/>
                    </a:lnTo>
                    <a:lnTo>
                      <a:pt x="204" y="1265"/>
                    </a:lnTo>
                    <a:lnTo>
                      <a:pt x="205" y="1266"/>
                    </a:lnTo>
                    <a:lnTo>
                      <a:pt x="205" y="1267"/>
                    </a:lnTo>
                    <a:lnTo>
                      <a:pt x="206" y="1267"/>
                    </a:lnTo>
                    <a:lnTo>
                      <a:pt x="206" y="1267"/>
                    </a:lnTo>
                    <a:lnTo>
                      <a:pt x="207" y="1267"/>
                    </a:lnTo>
                    <a:lnTo>
                      <a:pt x="208" y="1268"/>
                    </a:lnTo>
                    <a:lnTo>
                      <a:pt x="208" y="1268"/>
                    </a:lnTo>
                    <a:lnTo>
                      <a:pt x="209" y="1268"/>
                    </a:lnTo>
                    <a:lnTo>
                      <a:pt x="210" y="1268"/>
                    </a:lnTo>
                    <a:lnTo>
                      <a:pt x="210" y="1268"/>
                    </a:lnTo>
                    <a:lnTo>
                      <a:pt x="211" y="1269"/>
                    </a:lnTo>
                    <a:lnTo>
                      <a:pt x="211" y="1268"/>
                    </a:lnTo>
                    <a:lnTo>
                      <a:pt x="212" y="1268"/>
                    </a:lnTo>
                    <a:lnTo>
                      <a:pt x="213" y="1268"/>
                    </a:lnTo>
                    <a:lnTo>
                      <a:pt x="213" y="1268"/>
                    </a:lnTo>
                    <a:lnTo>
                      <a:pt x="214" y="1269"/>
                    </a:lnTo>
                    <a:lnTo>
                      <a:pt x="215" y="1269"/>
                    </a:lnTo>
                    <a:lnTo>
                      <a:pt x="215" y="1269"/>
                    </a:lnTo>
                    <a:lnTo>
                      <a:pt x="216" y="1269"/>
                    </a:lnTo>
                    <a:lnTo>
                      <a:pt x="216" y="1269"/>
                    </a:lnTo>
                    <a:lnTo>
                      <a:pt x="217" y="1270"/>
                    </a:lnTo>
                    <a:lnTo>
                      <a:pt x="218" y="1270"/>
                    </a:lnTo>
                    <a:lnTo>
                      <a:pt x="219" y="1270"/>
                    </a:lnTo>
                    <a:lnTo>
                      <a:pt x="219" y="1270"/>
                    </a:lnTo>
                    <a:lnTo>
                      <a:pt x="220" y="1270"/>
                    </a:lnTo>
                    <a:lnTo>
                      <a:pt x="220" y="1271"/>
                    </a:lnTo>
                    <a:lnTo>
                      <a:pt x="221" y="1271"/>
                    </a:lnTo>
                    <a:lnTo>
                      <a:pt x="222" y="1271"/>
                    </a:lnTo>
                    <a:lnTo>
                      <a:pt x="222" y="1271"/>
                    </a:lnTo>
                    <a:lnTo>
                      <a:pt x="223" y="1271"/>
                    </a:lnTo>
                    <a:lnTo>
                      <a:pt x="224" y="1271"/>
                    </a:lnTo>
                    <a:lnTo>
                      <a:pt x="224" y="1271"/>
                    </a:lnTo>
                    <a:lnTo>
                      <a:pt x="225" y="1271"/>
                    </a:lnTo>
                    <a:lnTo>
                      <a:pt x="225" y="1272"/>
                    </a:lnTo>
                    <a:lnTo>
                      <a:pt x="226" y="1271"/>
                    </a:lnTo>
                    <a:lnTo>
                      <a:pt x="227" y="1271"/>
                    </a:lnTo>
                    <a:lnTo>
                      <a:pt x="228" y="1272"/>
                    </a:lnTo>
                    <a:lnTo>
                      <a:pt x="228" y="1272"/>
                    </a:lnTo>
                    <a:lnTo>
                      <a:pt x="229" y="1272"/>
                    </a:lnTo>
                    <a:lnTo>
                      <a:pt x="229" y="1272"/>
                    </a:lnTo>
                    <a:lnTo>
                      <a:pt x="230" y="1272"/>
                    </a:lnTo>
                    <a:lnTo>
                      <a:pt x="230" y="1272"/>
                    </a:lnTo>
                    <a:lnTo>
                      <a:pt x="231" y="1272"/>
                    </a:lnTo>
                    <a:lnTo>
                      <a:pt x="232" y="1272"/>
                    </a:lnTo>
                    <a:lnTo>
                      <a:pt x="233" y="1272"/>
                    </a:lnTo>
                    <a:lnTo>
                      <a:pt x="233" y="1272"/>
                    </a:lnTo>
                    <a:lnTo>
                      <a:pt x="234" y="1272"/>
                    </a:lnTo>
                    <a:lnTo>
                      <a:pt x="234" y="1271"/>
                    </a:lnTo>
                    <a:lnTo>
                      <a:pt x="235" y="1271"/>
                    </a:lnTo>
                    <a:lnTo>
                      <a:pt x="236" y="1271"/>
                    </a:lnTo>
                    <a:lnTo>
                      <a:pt x="236" y="1271"/>
                    </a:lnTo>
                    <a:lnTo>
                      <a:pt x="237" y="1272"/>
                    </a:lnTo>
                    <a:lnTo>
                      <a:pt x="238" y="1272"/>
                    </a:lnTo>
                    <a:lnTo>
                      <a:pt x="238" y="1272"/>
                    </a:lnTo>
                    <a:lnTo>
                      <a:pt x="239" y="1272"/>
                    </a:lnTo>
                    <a:lnTo>
                      <a:pt x="239" y="1272"/>
                    </a:lnTo>
                    <a:lnTo>
                      <a:pt x="240" y="1272"/>
                    </a:lnTo>
                    <a:lnTo>
                      <a:pt x="241" y="1272"/>
                    </a:lnTo>
                    <a:lnTo>
                      <a:pt x="242" y="1272"/>
                    </a:lnTo>
                    <a:lnTo>
                      <a:pt x="242" y="1272"/>
                    </a:lnTo>
                    <a:lnTo>
                      <a:pt x="243" y="1272"/>
                    </a:lnTo>
                    <a:lnTo>
                      <a:pt x="243" y="1272"/>
                    </a:lnTo>
                    <a:lnTo>
                      <a:pt x="244" y="1272"/>
                    </a:lnTo>
                    <a:lnTo>
                      <a:pt x="245" y="1272"/>
                    </a:lnTo>
                    <a:lnTo>
                      <a:pt x="245" y="1272"/>
                    </a:lnTo>
                    <a:lnTo>
                      <a:pt x="246" y="1272"/>
                    </a:lnTo>
                    <a:lnTo>
                      <a:pt x="247" y="1272"/>
                    </a:lnTo>
                    <a:lnTo>
                      <a:pt x="247" y="1272"/>
                    </a:lnTo>
                    <a:lnTo>
                      <a:pt x="248" y="1272"/>
                    </a:lnTo>
                    <a:lnTo>
                      <a:pt x="248" y="1272"/>
                    </a:lnTo>
                    <a:lnTo>
                      <a:pt x="249" y="1272"/>
                    </a:lnTo>
                    <a:lnTo>
                      <a:pt x="250" y="1272"/>
                    </a:lnTo>
                    <a:lnTo>
                      <a:pt x="250" y="1272"/>
                    </a:lnTo>
                    <a:lnTo>
                      <a:pt x="251" y="1272"/>
                    </a:lnTo>
                    <a:lnTo>
                      <a:pt x="252" y="1272"/>
                    </a:lnTo>
                    <a:lnTo>
                      <a:pt x="252" y="1272"/>
                    </a:lnTo>
                    <a:lnTo>
                      <a:pt x="253" y="1272"/>
                    </a:lnTo>
                    <a:lnTo>
                      <a:pt x="253" y="1272"/>
                    </a:lnTo>
                    <a:lnTo>
                      <a:pt x="254" y="1272"/>
                    </a:lnTo>
                    <a:lnTo>
                      <a:pt x="255" y="1272"/>
                    </a:lnTo>
                    <a:lnTo>
                      <a:pt x="255" y="1272"/>
                    </a:lnTo>
                    <a:lnTo>
                      <a:pt x="256" y="1272"/>
                    </a:lnTo>
                    <a:lnTo>
                      <a:pt x="256" y="1272"/>
                    </a:lnTo>
                    <a:lnTo>
                      <a:pt x="257" y="1272"/>
                    </a:lnTo>
                    <a:lnTo>
                      <a:pt x="258" y="1272"/>
                    </a:lnTo>
                    <a:lnTo>
                      <a:pt x="259" y="1272"/>
                    </a:lnTo>
                    <a:lnTo>
                      <a:pt x="259" y="1272"/>
                    </a:lnTo>
                    <a:lnTo>
                      <a:pt x="260" y="1272"/>
                    </a:lnTo>
                    <a:lnTo>
                      <a:pt x="260" y="1272"/>
                    </a:lnTo>
                    <a:lnTo>
                      <a:pt x="261" y="1272"/>
                    </a:lnTo>
                    <a:lnTo>
                      <a:pt x="262" y="1272"/>
                    </a:lnTo>
                    <a:lnTo>
                      <a:pt x="262" y="1272"/>
                    </a:lnTo>
                    <a:lnTo>
                      <a:pt x="263" y="1272"/>
                    </a:lnTo>
                    <a:lnTo>
                      <a:pt x="264" y="1272"/>
                    </a:lnTo>
                    <a:lnTo>
                      <a:pt x="264" y="1272"/>
                    </a:lnTo>
                    <a:lnTo>
                      <a:pt x="265" y="1272"/>
                    </a:lnTo>
                    <a:lnTo>
                      <a:pt x="265" y="1272"/>
                    </a:lnTo>
                    <a:lnTo>
                      <a:pt x="266" y="1272"/>
                    </a:lnTo>
                    <a:lnTo>
                      <a:pt x="267" y="1272"/>
                    </a:lnTo>
                    <a:lnTo>
                      <a:pt x="267" y="1272"/>
                    </a:lnTo>
                    <a:lnTo>
                      <a:pt x="268" y="1272"/>
                    </a:lnTo>
                    <a:lnTo>
                      <a:pt x="269" y="1272"/>
                    </a:lnTo>
                    <a:lnTo>
                      <a:pt x="269" y="1272"/>
                    </a:lnTo>
                    <a:lnTo>
                      <a:pt x="270" y="1272"/>
                    </a:lnTo>
                    <a:lnTo>
                      <a:pt x="270" y="1273"/>
                    </a:lnTo>
                    <a:lnTo>
                      <a:pt x="271" y="1272"/>
                    </a:lnTo>
                    <a:lnTo>
                      <a:pt x="272" y="1272"/>
                    </a:lnTo>
                    <a:lnTo>
                      <a:pt x="273" y="1273"/>
                    </a:lnTo>
                    <a:lnTo>
                      <a:pt x="273" y="1272"/>
                    </a:lnTo>
                    <a:lnTo>
                      <a:pt x="274" y="1272"/>
                    </a:lnTo>
                    <a:lnTo>
                      <a:pt x="274" y="1272"/>
                    </a:lnTo>
                    <a:lnTo>
                      <a:pt x="275" y="1272"/>
                    </a:lnTo>
                    <a:lnTo>
                      <a:pt x="276" y="1272"/>
                    </a:lnTo>
                    <a:lnTo>
                      <a:pt x="276" y="1272"/>
                    </a:lnTo>
                    <a:lnTo>
                      <a:pt x="277" y="1272"/>
                    </a:lnTo>
                    <a:lnTo>
                      <a:pt x="278" y="1272"/>
                    </a:lnTo>
                    <a:lnTo>
                      <a:pt x="278" y="1272"/>
                    </a:lnTo>
                    <a:lnTo>
                      <a:pt x="279" y="1272"/>
                    </a:lnTo>
                    <a:lnTo>
                      <a:pt x="279" y="1272"/>
                    </a:lnTo>
                    <a:lnTo>
                      <a:pt x="280" y="1272"/>
                    </a:lnTo>
                    <a:lnTo>
                      <a:pt x="281" y="1272"/>
                    </a:lnTo>
                    <a:lnTo>
                      <a:pt x="282" y="1272"/>
                    </a:lnTo>
                    <a:lnTo>
                      <a:pt x="282" y="1272"/>
                    </a:lnTo>
                    <a:lnTo>
                      <a:pt x="283" y="1272"/>
                    </a:lnTo>
                    <a:lnTo>
                      <a:pt x="283" y="1272"/>
                    </a:lnTo>
                    <a:lnTo>
                      <a:pt x="284" y="1272"/>
                    </a:lnTo>
                    <a:lnTo>
                      <a:pt x="284" y="1272"/>
                    </a:lnTo>
                    <a:lnTo>
                      <a:pt x="285" y="1272"/>
                    </a:lnTo>
                    <a:lnTo>
                      <a:pt x="286" y="1272"/>
                    </a:lnTo>
                    <a:lnTo>
                      <a:pt x="287" y="1272"/>
                    </a:lnTo>
                    <a:lnTo>
                      <a:pt x="287" y="1273"/>
                    </a:lnTo>
                    <a:lnTo>
                      <a:pt x="288" y="1272"/>
                    </a:lnTo>
                    <a:lnTo>
                      <a:pt x="288" y="1272"/>
                    </a:lnTo>
                    <a:lnTo>
                      <a:pt x="289" y="1272"/>
                    </a:lnTo>
                    <a:lnTo>
                      <a:pt x="290" y="1272"/>
                    </a:lnTo>
                    <a:lnTo>
                      <a:pt x="290" y="1272"/>
                    </a:lnTo>
                    <a:lnTo>
                      <a:pt x="291" y="1272"/>
                    </a:lnTo>
                    <a:lnTo>
                      <a:pt x="292" y="1272"/>
                    </a:lnTo>
                    <a:lnTo>
                      <a:pt x="292" y="1272"/>
                    </a:lnTo>
                    <a:lnTo>
                      <a:pt x="293" y="1272"/>
                    </a:lnTo>
                    <a:lnTo>
                      <a:pt x="293" y="1272"/>
                    </a:lnTo>
                    <a:lnTo>
                      <a:pt x="294" y="1272"/>
                    </a:lnTo>
                    <a:lnTo>
                      <a:pt x="295" y="1272"/>
                    </a:lnTo>
                    <a:lnTo>
                      <a:pt x="296" y="1272"/>
                    </a:lnTo>
                    <a:lnTo>
                      <a:pt x="296" y="1272"/>
                    </a:lnTo>
                    <a:lnTo>
                      <a:pt x="297" y="1272"/>
                    </a:lnTo>
                    <a:lnTo>
                      <a:pt x="297" y="1272"/>
                    </a:lnTo>
                    <a:lnTo>
                      <a:pt x="298" y="1272"/>
                    </a:lnTo>
                    <a:lnTo>
                      <a:pt x="299" y="1272"/>
                    </a:lnTo>
                    <a:lnTo>
                      <a:pt x="299" y="1272"/>
                    </a:lnTo>
                    <a:lnTo>
                      <a:pt x="300" y="1272"/>
                    </a:lnTo>
                    <a:lnTo>
                      <a:pt x="301" y="1272"/>
                    </a:lnTo>
                    <a:lnTo>
                      <a:pt x="301" y="1272"/>
                    </a:lnTo>
                    <a:lnTo>
                      <a:pt x="302" y="1272"/>
                    </a:lnTo>
                    <a:lnTo>
                      <a:pt x="302" y="1272"/>
                    </a:lnTo>
                    <a:lnTo>
                      <a:pt x="303" y="1272"/>
                    </a:lnTo>
                    <a:lnTo>
                      <a:pt x="304" y="1272"/>
                    </a:lnTo>
                    <a:lnTo>
                      <a:pt x="304" y="1272"/>
                    </a:lnTo>
                    <a:lnTo>
                      <a:pt x="305" y="1272"/>
                    </a:lnTo>
                    <a:lnTo>
                      <a:pt x="306" y="1272"/>
                    </a:lnTo>
                    <a:lnTo>
                      <a:pt x="306" y="1272"/>
                    </a:lnTo>
                    <a:lnTo>
                      <a:pt x="307" y="1272"/>
                    </a:lnTo>
                    <a:lnTo>
                      <a:pt x="307" y="1272"/>
                    </a:lnTo>
                    <a:lnTo>
                      <a:pt x="308" y="1272"/>
                    </a:lnTo>
                    <a:lnTo>
                      <a:pt x="309" y="1272"/>
                    </a:lnTo>
                    <a:lnTo>
                      <a:pt x="310" y="1272"/>
                    </a:lnTo>
                    <a:lnTo>
                      <a:pt x="310" y="1272"/>
                    </a:lnTo>
                    <a:lnTo>
                      <a:pt x="311" y="1271"/>
                    </a:lnTo>
                    <a:lnTo>
                      <a:pt x="311" y="1271"/>
                    </a:lnTo>
                    <a:lnTo>
                      <a:pt x="312" y="1271"/>
                    </a:lnTo>
                    <a:lnTo>
                      <a:pt x="313" y="1271"/>
                    </a:lnTo>
                    <a:lnTo>
                      <a:pt x="313" y="1271"/>
                    </a:lnTo>
                    <a:lnTo>
                      <a:pt x="314" y="1271"/>
                    </a:lnTo>
                    <a:lnTo>
                      <a:pt x="315" y="1271"/>
                    </a:lnTo>
                    <a:lnTo>
                      <a:pt x="315" y="1271"/>
                    </a:lnTo>
                    <a:lnTo>
                      <a:pt x="316" y="1271"/>
                    </a:lnTo>
                    <a:lnTo>
                      <a:pt x="316" y="1271"/>
                    </a:lnTo>
                    <a:lnTo>
                      <a:pt x="317" y="1270"/>
                    </a:lnTo>
                    <a:lnTo>
                      <a:pt x="318" y="1270"/>
                    </a:lnTo>
                    <a:lnTo>
                      <a:pt x="319" y="1270"/>
                    </a:lnTo>
                    <a:lnTo>
                      <a:pt x="319" y="1270"/>
                    </a:lnTo>
                    <a:lnTo>
                      <a:pt x="320" y="1269"/>
                    </a:lnTo>
                    <a:lnTo>
                      <a:pt x="320" y="1269"/>
                    </a:lnTo>
                    <a:lnTo>
                      <a:pt x="321" y="1268"/>
                    </a:lnTo>
                    <a:lnTo>
                      <a:pt x="321" y="1267"/>
                    </a:lnTo>
                    <a:lnTo>
                      <a:pt x="322" y="1267"/>
                    </a:lnTo>
                    <a:lnTo>
                      <a:pt x="323" y="1267"/>
                    </a:lnTo>
                    <a:lnTo>
                      <a:pt x="324" y="1266"/>
                    </a:lnTo>
                    <a:lnTo>
                      <a:pt x="324" y="1265"/>
                    </a:lnTo>
                    <a:lnTo>
                      <a:pt x="325" y="1264"/>
                    </a:lnTo>
                    <a:lnTo>
                      <a:pt x="325" y="1262"/>
                    </a:lnTo>
                    <a:lnTo>
                      <a:pt x="326" y="1261"/>
                    </a:lnTo>
                    <a:lnTo>
                      <a:pt x="327" y="1260"/>
                    </a:lnTo>
                    <a:lnTo>
                      <a:pt x="327" y="1258"/>
                    </a:lnTo>
                    <a:lnTo>
                      <a:pt x="328" y="1257"/>
                    </a:lnTo>
                    <a:lnTo>
                      <a:pt x="329" y="1256"/>
                    </a:lnTo>
                    <a:lnTo>
                      <a:pt x="329" y="1254"/>
                    </a:lnTo>
                    <a:lnTo>
                      <a:pt x="330" y="1253"/>
                    </a:lnTo>
                    <a:lnTo>
                      <a:pt x="330" y="1252"/>
                    </a:lnTo>
                    <a:lnTo>
                      <a:pt x="331" y="1250"/>
                    </a:lnTo>
                    <a:lnTo>
                      <a:pt x="332" y="1248"/>
                    </a:lnTo>
                    <a:lnTo>
                      <a:pt x="333" y="1246"/>
                    </a:lnTo>
                    <a:lnTo>
                      <a:pt x="333" y="1244"/>
                    </a:lnTo>
                    <a:lnTo>
                      <a:pt x="334" y="1241"/>
                    </a:lnTo>
                    <a:lnTo>
                      <a:pt x="335" y="1239"/>
                    </a:lnTo>
                    <a:lnTo>
                      <a:pt x="335" y="1235"/>
                    </a:lnTo>
                    <a:lnTo>
                      <a:pt x="336" y="1232"/>
                    </a:lnTo>
                    <a:lnTo>
                      <a:pt x="336" y="1228"/>
                    </a:lnTo>
                    <a:lnTo>
                      <a:pt x="337" y="1225"/>
                    </a:lnTo>
                    <a:lnTo>
                      <a:pt x="338" y="1222"/>
                    </a:lnTo>
                    <a:lnTo>
                      <a:pt x="338" y="1218"/>
                    </a:lnTo>
                    <a:lnTo>
                      <a:pt x="339" y="1214"/>
                    </a:lnTo>
                    <a:lnTo>
                      <a:pt x="340" y="1211"/>
                    </a:lnTo>
                    <a:lnTo>
                      <a:pt x="340" y="1208"/>
                    </a:lnTo>
                    <a:lnTo>
                      <a:pt x="341" y="1203"/>
                    </a:lnTo>
                    <a:lnTo>
                      <a:pt x="341" y="1200"/>
                    </a:lnTo>
                    <a:lnTo>
                      <a:pt x="342" y="1196"/>
                    </a:lnTo>
                    <a:lnTo>
                      <a:pt x="343" y="1193"/>
                    </a:lnTo>
                    <a:lnTo>
                      <a:pt x="344" y="1188"/>
                    </a:lnTo>
                    <a:lnTo>
                      <a:pt x="344" y="1185"/>
                    </a:lnTo>
                    <a:lnTo>
                      <a:pt x="345" y="1181"/>
                    </a:lnTo>
                    <a:lnTo>
                      <a:pt x="345" y="1178"/>
                    </a:lnTo>
                    <a:lnTo>
                      <a:pt x="346" y="1172"/>
                    </a:lnTo>
                    <a:lnTo>
                      <a:pt x="347" y="1166"/>
                    </a:lnTo>
                    <a:lnTo>
                      <a:pt x="347" y="1160"/>
                    </a:lnTo>
                    <a:lnTo>
                      <a:pt x="348" y="1157"/>
                    </a:lnTo>
                    <a:lnTo>
                      <a:pt x="349" y="1152"/>
                    </a:lnTo>
                    <a:lnTo>
                      <a:pt x="349" y="1148"/>
                    </a:lnTo>
                    <a:lnTo>
                      <a:pt x="350" y="1146"/>
                    </a:lnTo>
                    <a:lnTo>
                      <a:pt x="350" y="1142"/>
                    </a:lnTo>
                    <a:lnTo>
                      <a:pt x="351" y="1140"/>
                    </a:lnTo>
                    <a:lnTo>
                      <a:pt x="352" y="1137"/>
                    </a:lnTo>
                    <a:lnTo>
                      <a:pt x="353" y="1133"/>
                    </a:lnTo>
                    <a:lnTo>
                      <a:pt x="353" y="1131"/>
                    </a:lnTo>
                    <a:lnTo>
                      <a:pt x="354" y="1127"/>
                    </a:lnTo>
                    <a:lnTo>
                      <a:pt x="354" y="1120"/>
                    </a:lnTo>
                    <a:lnTo>
                      <a:pt x="355" y="1118"/>
                    </a:lnTo>
                    <a:lnTo>
                      <a:pt x="356" y="1114"/>
                    </a:lnTo>
                    <a:lnTo>
                      <a:pt x="356" y="1111"/>
                    </a:lnTo>
                    <a:lnTo>
                      <a:pt x="357" y="1106"/>
                    </a:lnTo>
                    <a:lnTo>
                      <a:pt x="358" y="1102"/>
                    </a:lnTo>
                    <a:lnTo>
                      <a:pt x="358" y="1098"/>
                    </a:lnTo>
                    <a:lnTo>
                      <a:pt x="359" y="1095"/>
                    </a:lnTo>
                    <a:lnTo>
                      <a:pt x="359" y="1088"/>
                    </a:lnTo>
                    <a:lnTo>
                      <a:pt x="360" y="1082"/>
                    </a:lnTo>
                    <a:lnTo>
                      <a:pt x="361" y="1078"/>
                    </a:lnTo>
                    <a:lnTo>
                      <a:pt x="361" y="1074"/>
                    </a:lnTo>
                    <a:lnTo>
                      <a:pt x="362" y="1065"/>
                    </a:lnTo>
                    <a:lnTo>
                      <a:pt x="363" y="1062"/>
                    </a:lnTo>
                    <a:lnTo>
                      <a:pt x="363" y="1060"/>
                    </a:lnTo>
                    <a:lnTo>
                      <a:pt x="364" y="1058"/>
                    </a:lnTo>
                    <a:lnTo>
                      <a:pt x="364" y="1057"/>
                    </a:lnTo>
                    <a:lnTo>
                      <a:pt x="365" y="1052"/>
                    </a:lnTo>
                    <a:lnTo>
                      <a:pt x="366" y="1050"/>
                    </a:lnTo>
                    <a:lnTo>
                      <a:pt x="367" y="1050"/>
                    </a:lnTo>
                    <a:lnTo>
                      <a:pt x="367" y="1047"/>
                    </a:lnTo>
                    <a:lnTo>
                      <a:pt x="368" y="1039"/>
                    </a:lnTo>
                    <a:lnTo>
                      <a:pt x="368" y="1035"/>
                    </a:lnTo>
                    <a:lnTo>
                      <a:pt x="369" y="1030"/>
                    </a:lnTo>
                    <a:lnTo>
                      <a:pt x="370" y="1027"/>
                    </a:lnTo>
                    <a:lnTo>
                      <a:pt x="370" y="1022"/>
                    </a:lnTo>
                    <a:lnTo>
                      <a:pt x="371" y="1019"/>
                    </a:lnTo>
                    <a:lnTo>
                      <a:pt x="372" y="1017"/>
                    </a:lnTo>
                    <a:lnTo>
                      <a:pt x="372" y="1018"/>
                    </a:lnTo>
                    <a:lnTo>
                      <a:pt x="373" y="1017"/>
                    </a:lnTo>
                    <a:lnTo>
                      <a:pt x="373" y="1014"/>
                    </a:lnTo>
                    <a:lnTo>
                      <a:pt x="374" y="1009"/>
                    </a:lnTo>
                    <a:lnTo>
                      <a:pt x="375" y="1012"/>
                    </a:lnTo>
                    <a:lnTo>
                      <a:pt x="375" y="1010"/>
                    </a:lnTo>
                    <a:lnTo>
                      <a:pt x="376" y="1009"/>
                    </a:lnTo>
                    <a:lnTo>
                      <a:pt x="377" y="1006"/>
                    </a:lnTo>
                    <a:lnTo>
                      <a:pt x="377" y="1003"/>
                    </a:lnTo>
                    <a:lnTo>
                      <a:pt x="378" y="998"/>
                    </a:lnTo>
                    <a:lnTo>
                      <a:pt x="378" y="996"/>
                    </a:lnTo>
                    <a:lnTo>
                      <a:pt x="379" y="989"/>
                    </a:lnTo>
                    <a:lnTo>
                      <a:pt x="380" y="983"/>
                    </a:lnTo>
                    <a:lnTo>
                      <a:pt x="381" y="977"/>
                    </a:lnTo>
                    <a:lnTo>
                      <a:pt x="381" y="973"/>
                    </a:lnTo>
                    <a:lnTo>
                      <a:pt x="382" y="969"/>
                    </a:lnTo>
                    <a:lnTo>
                      <a:pt x="382" y="965"/>
                    </a:lnTo>
                    <a:lnTo>
                      <a:pt x="383" y="959"/>
                    </a:lnTo>
                    <a:lnTo>
                      <a:pt x="384" y="954"/>
                    </a:lnTo>
                    <a:lnTo>
                      <a:pt x="384" y="950"/>
                    </a:lnTo>
                    <a:lnTo>
                      <a:pt x="385" y="943"/>
                    </a:lnTo>
                    <a:lnTo>
                      <a:pt x="386" y="937"/>
                    </a:lnTo>
                    <a:lnTo>
                      <a:pt x="386" y="930"/>
                    </a:lnTo>
                    <a:lnTo>
                      <a:pt x="387" y="923"/>
                    </a:lnTo>
                    <a:lnTo>
                      <a:pt x="387" y="920"/>
                    </a:lnTo>
                    <a:lnTo>
                      <a:pt x="388" y="916"/>
                    </a:lnTo>
                    <a:lnTo>
                      <a:pt x="389" y="912"/>
                    </a:lnTo>
                    <a:lnTo>
                      <a:pt x="390" y="906"/>
                    </a:lnTo>
                    <a:lnTo>
                      <a:pt x="390" y="898"/>
                    </a:lnTo>
                    <a:lnTo>
                      <a:pt x="391" y="890"/>
                    </a:lnTo>
                    <a:lnTo>
                      <a:pt x="391" y="885"/>
                    </a:lnTo>
                    <a:lnTo>
                      <a:pt x="392" y="876"/>
                    </a:lnTo>
                    <a:lnTo>
                      <a:pt x="393" y="867"/>
                    </a:lnTo>
                    <a:lnTo>
                      <a:pt x="393" y="856"/>
                    </a:lnTo>
                    <a:lnTo>
                      <a:pt x="394" y="844"/>
                    </a:lnTo>
                    <a:lnTo>
                      <a:pt x="395" y="832"/>
                    </a:lnTo>
                    <a:lnTo>
                      <a:pt x="395" y="822"/>
                    </a:lnTo>
                    <a:lnTo>
                      <a:pt x="396" y="808"/>
                    </a:lnTo>
                    <a:lnTo>
                      <a:pt x="396" y="792"/>
                    </a:lnTo>
                    <a:lnTo>
                      <a:pt x="397" y="775"/>
                    </a:lnTo>
                    <a:lnTo>
                      <a:pt x="398" y="757"/>
                    </a:lnTo>
                    <a:lnTo>
                      <a:pt x="398" y="734"/>
                    </a:lnTo>
                    <a:lnTo>
                      <a:pt x="399" y="707"/>
                    </a:lnTo>
                    <a:lnTo>
                      <a:pt x="400" y="674"/>
                    </a:lnTo>
                    <a:lnTo>
                      <a:pt x="400" y="635"/>
                    </a:lnTo>
                    <a:lnTo>
                      <a:pt x="401" y="595"/>
                    </a:lnTo>
                    <a:lnTo>
                      <a:pt x="401" y="545"/>
                    </a:lnTo>
                    <a:lnTo>
                      <a:pt x="402" y="492"/>
                    </a:lnTo>
                    <a:lnTo>
                      <a:pt x="403" y="433"/>
                    </a:lnTo>
                    <a:lnTo>
                      <a:pt x="404" y="369"/>
                    </a:lnTo>
                    <a:lnTo>
                      <a:pt x="404" y="308"/>
                    </a:lnTo>
                    <a:lnTo>
                      <a:pt x="405" y="247"/>
                    </a:lnTo>
                    <a:lnTo>
                      <a:pt x="405" y="186"/>
                    </a:lnTo>
                    <a:lnTo>
                      <a:pt x="406" y="132"/>
                    </a:lnTo>
                    <a:lnTo>
                      <a:pt x="407" y="81"/>
                    </a:lnTo>
                    <a:lnTo>
                      <a:pt x="407" y="42"/>
                    </a:lnTo>
                    <a:lnTo>
                      <a:pt x="408" y="17"/>
                    </a:lnTo>
                    <a:lnTo>
                      <a:pt x="409" y="2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0" y="19"/>
                    </a:lnTo>
                    <a:lnTo>
                      <a:pt x="411" y="47"/>
                    </a:lnTo>
                    <a:lnTo>
                      <a:pt x="412" y="83"/>
                    </a:lnTo>
                    <a:lnTo>
                      <a:pt x="412" y="128"/>
                    </a:lnTo>
                    <a:lnTo>
                      <a:pt x="413" y="167"/>
                    </a:lnTo>
                    <a:lnTo>
                      <a:pt x="414" y="203"/>
                    </a:lnTo>
                    <a:lnTo>
                      <a:pt x="414" y="253"/>
                    </a:lnTo>
                    <a:lnTo>
                      <a:pt x="415" y="300"/>
                    </a:lnTo>
                    <a:lnTo>
                      <a:pt x="415" y="349"/>
                    </a:lnTo>
                    <a:lnTo>
                      <a:pt x="416" y="401"/>
                    </a:lnTo>
                    <a:lnTo>
                      <a:pt x="417" y="456"/>
                    </a:lnTo>
                    <a:lnTo>
                      <a:pt x="418" y="518"/>
                    </a:lnTo>
                    <a:lnTo>
                      <a:pt x="418" y="584"/>
                    </a:lnTo>
                    <a:lnTo>
                      <a:pt x="419" y="647"/>
                    </a:lnTo>
                    <a:lnTo>
                      <a:pt x="419" y="707"/>
                    </a:lnTo>
                    <a:lnTo>
                      <a:pt x="420" y="763"/>
                    </a:lnTo>
                    <a:lnTo>
                      <a:pt x="421" y="814"/>
                    </a:lnTo>
                    <a:lnTo>
                      <a:pt x="421" y="855"/>
                    </a:lnTo>
                    <a:lnTo>
                      <a:pt x="422" y="891"/>
                    </a:lnTo>
                    <a:lnTo>
                      <a:pt x="423" y="927"/>
                    </a:lnTo>
                    <a:lnTo>
                      <a:pt x="423" y="958"/>
                    </a:lnTo>
                    <a:lnTo>
                      <a:pt x="424" y="987"/>
                    </a:lnTo>
                    <a:lnTo>
                      <a:pt x="424" y="1015"/>
                    </a:lnTo>
                    <a:lnTo>
                      <a:pt x="425" y="1039"/>
                    </a:lnTo>
                    <a:lnTo>
                      <a:pt x="426" y="1062"/>
                    </a:lnTo>
                    <a:lnTo>
                      <a:pt x="427" y="1081"/>
                    </a:lnTo>
                    <a:lnTo>
                      <a:pt x="427" y="1099"/>
                    </a:lnTo>
                    <a:lnTo>
                      <a:pt x="428" y="1115"/>
                    </a:lnTo>
                    <a:lnTo>
                      <a:pt x="428" y="1127"/>
                    </a:lnTo>
                    <a:lnTo>
                      <a:pt x="429" y="1137"/>
                    </a:lnTo>
                    <a:lnTo>
                      <a:pt x="429" y="1147"/>
                    </a:lnTo>
                    <a:lnTo>
                      <a:pt x="430" y="1155"/>
                    </a:lnTo>
                    <a:lnTo>
                      <a:pt x="431" y="1163"/>
                    </a:lnTo>
                    <a:lnTo>
                      <a:pt x="432" y="1170"/>
                    </a:lnTo>
                    <a:lnTo>
                      <a:pt x="432" y="1177"/>
                    </a:lnTo>
                    <a:lnTo>
                      <a:pt x="433" y="1183"/>
                    </a:lnTo>
                    <a:lnTo>
                      <a:pt x="434" y="1189"/>
                    </a:lnTo>
                    <a:lnTo>
                      <a:pt x="434" y="1195"/>
                    </a:lnTo>
                    <a:lnTo>
                      <a:pt x="435" y="1200"/>
                    </a:lnTo>
                    <a:lnTo>
                      <a:pt x="435" y="1205"/>
                    </a:lnTo>
                    <a:lnTo>
                      <a:pt x="436" y="1210"/>
                    </a:lnTo>
                    <a:lnTo>
                      <a:pt x="437" y="1215"/>
                    </a:lnTo>
                    <a:lnTo>
                      <a:pt x="438" y="1219"/>
                    </a:lnTo>
                    <a:lnTo>
                      <a:pt x="438" y="1223"/>
                    </a:lnTo>
                    <a:lnTo>
                      <a:pt x="439" y="1227"/>
                    </a:lnTo>
                    <a:lnTo>
                      <a:pt x="439" y="1231"/>
                    </a:lnTo>
                    <a:lnTo>
                      <a:pt x="440" y="1235"/>
                    </a:lnTo>
                    <a:lnTo>
                      <a:pt x="441" y="1238"/>
                    </a:lnTo>
                    <a:lnTo>
                      <a:pt x="441" y="1241"/>
                    </a:lnTo>
                    <a:lnTo>
                      <a:pt x="442" y="1243"/>
                    </a:lnTo>
                    <a:lnTo>
                      <a:pt x="443" y="1245"/>
                    </a:lnTo>
                    <a:lnTo>
                      <a:pt x="443" y="1247"/>
                    </a:lnTo>
                    <a:lnTo>
                      <a:pt x="444" y="1249"/>
                    </a:lnTo>
                    <a:lnTo>
                      <a:pt x="444" y="1252"/>
                    </a:lnTo>
                    <a:lnTo>
                      <a:pt x="445" y="1254"/>
                    </a:lnTo>
                    <a:lnTo>
                      <a:pt x="446" y="1256"/>
                    </a:lnTo>
                  </a:path>
                </a:pathLst>
              </a:custGeom>
              <a:noFill/>
              <a:ln w="9525">
                <a:solidFill>
                  <a:srgbClr val="51515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Freeform 287">
                <a:extLst>
                  <a:ext uri="{FF2B5EF4-FFF2-40B4-BE49-F238E27FC236}">
                    <a16:creationId xmlns:a16="http://schemas.microsoft.com/office/drawing/2014/main" id="{3C0201D7-55B5-4E85-A56E-3096837D9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442" y="4107509"/>
                <a:ext cx="709613" cy="25400"/>
              </a:xfrm>
              <a:custGeom>
                <a:avLst/>
                <a:gdLst>
                  <a:gd name="T0" fmla="*/ 6 w 447"/>
                  <a:gd name="T1" fmla="*/ 8 h 16"/>
                  <a:gd name="T2" fmla="*/ 13 w 447"/>
                  <a:gd name="T3" fmla="*/ 9 h 16"/>
                  <a:gd name="T4" fmla="*/ 20 w 447"/>
                  <a:gd name="T5" fmla="*/ 10 h 16"/>
                  <a:gd name="T6" fmla="*/ 27 w 447"/>
                  <a:gd name="T7" fmla="*/ 11 h 16"/>
                  <a:gd name="T8" fmla="*/ 34 w 447"/>
                  <a:gd name="T9" fmla="*/ 11 h 16"/>
                  <a:gd name="T10" fmla="*/ 41 w 447"/>
                  <a:gd name="T11" fmla="*/ 11 h 16"/>
                  <a:gd name="T12" fmla="*/ 48 w 447"/>
                  <a:gd name="T13" fmla="*/ 12 h 16"/>
                  <a:gd name="T14" fmla="*/ 55 w 447"/>
                  <a:gd name="T15" fmla="*/ 13 h 16"/>
                  <a:gd name="T16" fmla="*/ 62 w 447"/>
                  <a:gd name="T17" fmla="*/ 13 h 16"/>
                  <a:gd name="T18" fmla="*/ 69 w 447"/>
                  <a:gd name="T19" fmla="*/ 14 h 16"/>
                  <a:gd name="T20" fmla="*/ 77 w 447"/>
                  <a:gd name="T21" fmla="*/ 14 h 16"/>
                  <a:gd name="T22" fmla="*/ 83 w 447"/>
                  <a:gd name="T23" fmla="*/ 14 h 16"/>
                  <a:gd name="T24" fmla="*/ 91 w 447"/>
                  <a:gd name="T25" fmla="*/ 14 h 16"/>
                  <a:gd name="T26" fmla="*/ 97 w 447"/>
                  <a:gd name="T27" fmla="*/ 14 h 16"/>
                  <a:gd name="T28" fmla="*/ 105 w 447"/>
                  <a:gd name="T29" fmla="*/ 14 h 16"/>
                  <a:gd name="T30" fmla="*/ 111 w 447"/>
                  <a:gd name="T31" fmla="*/ 14 h 16"/>
                  <a:gd name="T32" fmla="*/ 119 w 447"/>
                  <a:gd name="T33" fmla="*/ 14 h 16"/>
                  <a:gd name="T34" fmla="*/ 126 w 447"/>
                  <a:gd name="T35" fmla="*/ 14 h 16"/>
                  <a:gd name="T36" fmla="*/ 133 w 447"/>
                  <a:gd name="T37" fmla="*/ 14 h 16"/>
                  <a:gd name="T38" fmla="*/ 140 w 447"/>
                  <a:gd name="T39" fmla="*/ 14 h 16"/>
                  <a:gd name="T40" fmla="*/ 147 w 447"/>
                  <a:gd name="T41" fmla="*/ 15 h 16"/>
                  <a:gd name="T42" fmla="*/ 154 w 447"/>
                  <a:gd name="T43" fmla="*/ 15 h 16"/>
                  <a:gd name="T44" fmla="*/ 161 w 447"/>
                  <a:gd name="T45" fmla="*/ 15 h 16"/>
                  <a:gd name="T46" fmla="*/ 168 w 447"/>
                  <a:gd name="T47" fmla="*/ 14 h 16"/>
                  <a:gd name="T48" fmla="*/ 175 w 447"/>
                  <a:gd name="T49" fmla="*/ 15 h 16"/>
                  <a:gd name="T50" fmla="*/ 182 w 447"/>
                  <a:gd name="T51" fmla="*/ 15 h 16"/>
                  <a:gd name="T52" fmla="*/ 189 w 447"/>
                  <a:gd name="T53" fmla="*/ 15 h 16"/>
                  <a:gd name="T54" fmla="*/ 196 w 447"/>
                  <a:gd name="T55" fmla="*/ 15 h 16"/>
                  <a:gd name="T56" fmla="*/ 203 w 447"/>
                  <a:gd name="T57" fmla="*/ 14 h 16"/>
                  <a:gd name="T58" fmla="*/ 210 w 447"/>
                  <a:gd name="T59" fmla="*/ 15 h 16"/>
                  <a:gd name="T60" fmla="*/ 217 w 447"/>
                  <a:gd name="T61" fmla="*/ 15 h 16"/>
                  <a:gd name="T62" fmla="*/ 224 w 447"/>
                  <a:gd name="T63" fmla="*/ 15 h 16"/>
                  <a:gd name="T64" fmla="*/ 231 w 447"/>
                  <a:gd name="T65" fmla="*/ 15 h 16"/>
                  <a:gd name="T66" fmla="*/ 238 w 447"/>
                  <a:gd name="T67" fmla="*/ 16 h 16"/>
                  <a:gd name="T68" fmla="*/ 245 w 447"/>
                  <a:gd name="T69" fmla="*/ 16 h 16"/>
                  <a:gd name="T70" fmla="*/ 252 w 447"/>
                  <a:gd name="T71" fmla="*/ 16 h 16"/>
                  <a:gd name="T72" fmla="*/ 259 w 447"/>
                  <a:gd name="T73" fmla="*/ 15 h 16"/>
                  <a:gd name="T74" fmla="*/ 266 w 447"/>
                  <a:gd name="T75" fmla="*/ 16 h 16"/>
                  <a:gd name="T76" fmla="*/ 273 w 447"/>
                  <a:gd name="T77" fmla="*/ 15 h 16"/>
                  <a:gd name="T78" fmla="*/ 280 w 447"/>
                  <a:gd name="T79" fmla="*/ 15 h 16"/>
                  <a:gd name="T80" fmla="*/ 288 w 447"/>
                  <a:gd name="T81" fmla="*/ 15 h 16"/>
                  <a:gd name="T82" fmla="*/ 294 w 447"/>
                  <a:gd name="T83" fmla="*/ 15 h 16"/>
                  <a:gd name="T84" fmla="*/ 302 w 447"/>
                  <a:gd name="T85" fmla="*/ 16 h 16"/>
                  <a:gd name="T86" fmla="*/ 308 w 447"/>
                  <a:gd name="T87" fmla="*/ 16 h 16"/>
                  <a:gd name="T88" fmla="*/ 316 w 447"/>
                  <a:gd name="T89" fmla="*/ 16 h 16"/>
                  <a:gd name="T90" fmla="*/ 322 w 447"/>
                  <a:gd name="T91" fmla="*/ 15 h 16"/>
                  <a:gd name="T92" fmla="*/ 330 w 447"/>
                  <a:gd name="T93" fmla="*/ 16 h 16"/>
                  <a:gd name="T94" fmla="*/ 336 w 447"/>
                  <a:gd name="T95" fmla="*/ 16 h 16"/>
                  <a:gd name="T96" fmla="*/ 344 w 447"/>
                  <a:gd name="T97" fmla="*/ 16 h 16"/>
                  <a:gd name="T98" fmla="*/ 350 w 447"/>
                  <a:gd name="T99" fmla="*/ 16 h 16"/>
                  <a:gd name="T100" fmla="*/ 358 w 447"/>
                  <a:gd name="T101" fmla="*/ 16 h 16"/>
                  <a:gd name="T102" fmla="*/ 364 w 447"/>
                  <a:gd name="T103" fmla="*/ 16 h 16"/>
                  <a:gd name="T104" fmla="*/ 372 w 447"/>
                  <a:gd name="T105" fmla="*/ 16 h 16"/>
                  <a:gd name="T106" fmla="*/ 379 w 447"/>
                  <a:gd name="T107" fmla="*/ 16 h 16"/>
                  <a:gd name="T108" fmla="*/ 386 w 447"/>
                  <a:gd name="T109" fmla="*/ 16 h 16"/>
                  <a:gd name="T110" fmla="*/ 393 w 447"/>
                  <a:gd name="T111" fmla="*/ 16 h 16"/>
                  <a:gd name="T112" fmla="*/ 400 w 447"/>
                  <a:gd name="T113" fmla="*/ 16 h 16"/>
                  <a:gd name="T114" fmla="*/ 407 w 447"/>
                  <a:gd name="T115" fmla="*/ 15 h 16"/>
                  <a:gd name="T116" fmla="*/ 414 w 447"/>
                  <a:gd name="T117" fmla="*/ 16 h 16"/>
                  <a:gd name="T118" fmla="*/ 421 w 447"/>
                  <a:gd name="T119" fmla="*/ 16 h 16"/>
                  <a:gd name="T120" fmla="*/ 428 w 447"/>
                  <a:gd name="T121" fmla="*/ 16 h 16"/>
                  <a:gd name="T122" fmla="*/ 435 w 447"/>
                  <a:gd name="T123" fmla="*/ 16 h 16"/>
                  <a:gd name="T124" fmla="*/ 442 w 447"/>
                  <a:gd name="T12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7" h="16">
                    <a:moveTo>
                      <a:pt x="0" y="0"/>
                    </a:moveTo>
                    <a:lnTo>
                      <a:pt x="1" y="1"/>
                    </a:lnTo>
                    <a:lnTo>
                      <a:pt x="1" y="2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3" y="9"/>
                    </a:lnTo>
                    <a:lnTo>
                      <a:pt x="14" y="9"/>
                    </a:lnTo>
                    <a:lnTo>
                      <a:pt x="15" y="10"/>
                    </a:lnTo>
                    <a:lnTo>
                      <a:pt x="15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7" y="10"/>
                    </a:lnTo>
                    <a:lnTo>
                      <a:pt x="18" y="11"/>
                    </a:lnTo>
                    <a:lnTo>
                      <a:pt x="18" y="11"/>
                    </a:lnTo>
                    <a:lnTo>
                      <a:pt x="19" y="10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21" y="10"/>
                    </a:lnTo>
                    <a:lnTo>
                      <a:pt x="21" y="11"/>
                    </a:lnTo>
                    <a:lnTo>
                      <a:pt x="22" y="10"/>
                    </a:lnTo>
                    <a:lnTo>
                      <a:pt x="23" y="11"/>
                    </a:lnTo>
                    <a:lnTo>
                      <a:pt x="23" y="11"/>
                    </a:lnTo>
                    <a:lnTo>
                      <a:pt x="24" y="10"/>
                    </a:lnTo>
                    <a:lnTo>
                      <a:pt x="25" y="11"/>
                    </a:lnTo>
                    <a:lnTo>
                      <a:pt x="25" y="11"/>
                    </a:lnTo>
                    <a:lnTo>
                      <a:pt x="26" y="11"/>
                    </a:lnTo>
                    <a:lnTo>
                      <a:pt x="26" y="11"/>
                    </a:lnTo>
                    <a:lnTo>
                      <a:pt x="27" y="11"/>
                    </a:lnTo>
                    <a:lnTo>
                      <a:pt x="28" y="11"/>
                    </a:lnTo>
                    <a:lnTo>
                      <a:pt x="29" y="11"/>
                    </a:lnTo>
                    <a:lnTo>
                      <a:pt x="29" y="11"/>
                    </a:lnTo>
                    <a:lnTo>
                      <a:pt x="30" y="11"/>
                    </a:lnTo>
                    <a:lnTo>
                      <a:pt x="30" y="11"/>
                    </a:lnTo>
                    <a:lnTo>
                      <a:pt x="31" y="11"/>
                    </a:lnTo>
                    <a:lnTo>
                      <a:pt x="32" y="11"/>
                    </a:lnTo>
                    <a:lnTo>
                      <a:pt x="32" y="11"/>
                    </a:lnTo>
                    <a:lnTo>
                      <a:pt x="33" y="11"/>
                    </a:lnTo>
                    <a:lnTo>
                      <a:pt x="34" y="11"/>
                    </a:lnTo>
                    <a:lnTo>
                      <a:pt x="34" y="11"/>
                    </a:lnTo>
                    <a:lnTo>
                      <a:pt x="35" y="11"/>
                    </a:lnTo>
                    <a:lnTo>
                      <a:pt x="35" y="11"/>
                    </a:lnTo>
                    <a:lnTo>
                      <a:pt x="36" y="11"/>
                    </a:lnTo>
                    <a:lnTo>
                      <a:pt x="37" y="11"/>
                    </a:lnTo>
                    <a:lnTo>
                      <a:pt x="37" y="11"/>
                    </a:lnTo>
                    <a:lnTo>
                      <a:pt x="38" y="11"/>
                    </a:lnTo>
                    <a:lnTo>
                      <a:pt x="39" y="11"/>
                    </a:lnTo>
                    <a:lnTo>
                      <a:pt x="39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1" y="11"/>
                    </a:lnTo>
                    <a:lnTo>
                      <a:pt x="42" y="12"/>
                    </a:lnTo>
                    <a:lnTo>
                      <a:pt x="43" y="11"/>
                    </a:lnTo>
                    <a:lnTo>
                      <a:pt x="43" y="11"/>
                    </a:lnTo>
                    <a:lnTo>
                      <a:pt x="44" y="11"/>
                    </a:lnTo>
                    <a:lnTo>
                      <a:pt x="44" y="11"/>
                    </a:lnTo>
                    <a:lnTo>
                      <a:pt x="45" y="11"/>
                    </a:lnTo>
                    <a:lnTo>
                      <a:pt x="46" y="12"/>
                    </a:lnTo>
                    <a:lnTo>
                      <a:pt x="46" y="12"/>
                    </a:lnTo>
                    <a:lnTo>
                      <a:pt x="47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50" y="12"/>
                    </a:lnTo>
                    <a:lnTo>
                      <a:pt x="51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3" y="12"/>
                    </a:lnTo>
                    <a:lnTo>
                      <a:pt x="53" y="13"/>
                    </a:lnTo>
                    <a:lnTo>
                      <a:pt x="54" y="13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6" y="12"/>
                    </a:lnTo>
                    <a:lnTo>
                      <a:pt x="57" y="13"/>
                    </a:lnTo>
                    <a:lnTo>
                      <a:pt x="57" y="13"/>
                    </a:lnTo>
                    <a:lnTo>
                      <a:pt x="58" y="13"/>
                    </a:lnTo>
                    <a:lnTo>
                      <a:pt x="58" y="12"/>
                    </a:lnTo>
                    <a:lnTo>
                      <a:pt x="59" y="12"/>
                    </a:lnTo>
                    <a:lnTo>
                      <a:pt x="60" y="13"/>
                    </a:lnTo>
                    <a:lnTo>
                      <a:pt x="60" y="13"/>
                    </a:lnTo>
                    <a:lnTo>
                      <a:pt x="61" y="13"/>
                    </a:lnTo>
                    <a:lnTo>
                      <a:pt x="62" y="13"/>
                    </a:lnTo>
                    <a:lnTo>
                      <a:pt x="62" y="13"/>
                    </a:lnTo>
                    <a:lnTo>
                      <a:pt x="63" y="13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5" y="13"/>
                    </a:lnTo>
                    <a:lnTo>
                      <a:pt x="66" y="13"/>
                    </a:lnTo>
                    <a:lnTo>
                      <a:pt x="66" y="14"/>
                    </a:lnTo>
                    <a:lnTo>
                      <a:pt x="67" y="13"/>
                    </a:lnTo>
                    <a:lnTo>
                      <a:pt x="68" y="13"/>
                    </a:lnTo>
                    <a:lnTo>
                      <a:pt x="68" y="13"/>
                    </a:lnTo>
                    <a:lnTo>
                      <a:pt x="69" y="13"/>
                    </a:lnTo>
                    <a:lnTo>
                      <a:pt x="69" y="14"/>
                    </a:lnTo>
                    <a:lnTo>
                      <a:pt x="70" y="13"/>
                    </a:lnTo>
                    <a:lnTo>
                      <a:pt x="71" y="13"/>
                    </a:lnTo>
                    <a:lnTo>
                      <a:pt x="72" y="13"/>
                    </a:lnTo>
                    <a:lnTo>
                      <a:pt x="72" y="13"/>
                    </a:lnTo>
                    <a:lnTo>
                      <a:pt x="73" y="13"/>
                    </a:lnTo>
                    <a:lnTo>
                      <a:pt x="73" y="13"/>
                    </a:lnTo>
                    <a:lnTo>
                      <a:pt x="74" y="13"/>
                    </a:lnTo>
                    <a:lnTo>
                      <a:pt x="74" y="14"/>
                    </a:lnTo>
                    <a:lnTo>
                      <a:pt x="75" y="14"/>
                    </a:lnTo>
                    <a:lnTo>
                      <a:pt x="76" y="14"/>
                    </a:lnTo>
                    <a:lnTo>
                      <a:pt x="77" y="14"/>
                    </a:lnTo>
                    <a:lnTo>
                      <a:pt x="77" y="14"/>
                    </a:lnTo>
                    <a:lnTo>
                      <a:pt x="78" y="14"/>
                    </a:lnTo>
                    <a:lnTo>
                      <a:pt x="78" y="14"/>
                    </a:lnTo>
                    <a:lnTo>
                      <a:pt x="79" y="13"/>
                    </a:lnTo>
                    <a:lnTo>
                      <a:pt x="80" y="14"/>
                    </a:lnTo>
                    <a:lnTo>
                      <a:pt x="80" y="14"/>
                    </a:lnTo>
                    <a:lnTo>
                      <a:pt x="81" y="14"/>
                    </a:lnTo>
                    <a:lnTo>
                      <a:pt x="82" y="14"/>
                    </a:lnTo>
                    <a:lnTo>
                      <a:pt x="82" y="14"/>
                    </a:lnTo>
                    <a:lnTo>
                      <a:pt x="83" y="14"/>
                    </a:lnTo>
                    <a:lnTo>
                      <a:pt x="83" y="14"/>
                    </a:lnTo>
                    <a:lnTo>
                      <a:pt x="84" y="14"/>
                    </a:lnTo>
                    <a:lnTo>
                      <a:pt x="85" y="14"/>
                    </a:lnTo>
                    <a:lnTo>
                      <a:pt x="86" y="14"/>
                    </a:lnTo>
                    <a:lnTo>
                      <a:pt x="86" y="14"/>
                    </a:lnTo>
                    <a:lnTo>
                      <a:pt x="87" y="14"/>
                    </a:lnTo>
                    <a:lnTo>
                      <a:pt x="87" y="14"/>
                    </a:lnTo>
                    <a:lnTo>
                      <a:pt x="88" y="13"/>
                    </a:lnTo>
                    <a:lnTo>
                      <a:pt x="89" y="13"/>
                    </a:lnTo>
                    <a:lnTo>
                      <a:pt x="89" y="14"/>
                    </a:lnTo>
                    <a:lnTo>
                      <a:pt x="90" y="14"/>
                    </a:lnTo>
                    <a:lnTo>
                      <a:pt x="91" y="14"/>
                    </a:lnTo>
                    <a:lnTo>
                      <a:pt x="91" y="14"/>
                    </a:lnTo>
                    <a:lnTo>
                      <a:pt x="92" y="14"/>
                    </a:lnTo>
                    <a:lnTo>
                      <a:pt x="92" y="14"/>
                    </a:lnTo>
                    <a:lnTo>
                      <a:pt x="93" y="14"/>
                    </a:lnTo>
                    <a:lnTo>
                      <a:pt x="94" y="14"/>
                    </a:lnTo>
                    <a:lnTo>
                      <a:pt x="94" y="14"/>
                    </a:lnTo>
                    <a:lnTo>
                      <a:pt x="95" y="14"/>
                    </a:lnTo>
                    <a:lnTo>
                      <a:pt x="96" y="14"/>
                    </a:lnTo>
                    <a:lnTo>
                      <a:pt x="96" y="14"/>
                    </a:lnTo>
                    <a:lnTo>
                      <a:pt x="97" y="14"/>
                    </a:lnTo>
                    <a:lnTo>
                      <a:pt x="97" y="14"/>
                    </a:lnTo>
                    <a:lnTo>
                      <a:pt x="98" y="14"/>
                    </a:lnTo>
                    <a:lnTo>
                      <a:pt x="99" y="14"/>
                    </a:lnTo>
                    <a:lnTo>
                      <a:pt x="100" y="15"/>
                    </a:lnTo>
                    <a:lnTo>
                      <a:pt x="100" y="14"/>
                    </a:lnTo>
                    <a:lnTo>
                      <a:pt x="101" y="14"/>
                    </a:lnTo>
                    <a:lnTo>
                      <a:pt x="101" y="14"/>
                    </a:lnTo>
                    <a:lnTo>
                      <a:pt x="102" y="14"/>
                    </a:lnTo>
                    <a:lnTo>
                      <a:pt x="103" y="14"/>
                    </a:lnTo>
                    <a:lnTo>
                      <a:pt x="103" y="14"/>
                    </a:lnTo>
                    <a:lnTo>
                      <a:pt x="104" y="14"/>
                    </a:lnTo>
                    <a:lnTo>
                      <a:pt x="105" y="14"/>
                    </a:lnTo>
                    <a:lnTo>
                      <a:pt x="105" y="14"/>
                    </a:lnTo>
                    <a:lnTo>
                      <a:pt x="106" y="15"/>
                    </a:lnTo>
                    <a:lnTo>
                      <a:pt x="106" y="15"/>
                    </a:lnTo>
                    <a:lnTo>
                      <a:pt x="107" y="15"/>
                    </a:lnTo>
                    <a:lnTo>
                      <a:pt x="108" y="15"/>
                    </a:lnTo>
                    <a:lnTo>
                      <a:pt x="109" y="14"/>
                    </a:lnTo>
                    <a:lnTo>
                      <a:pt x="109" y="14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111" y="14"/>
                    </a:lnTo>
                    <a:lnTo>
                      <a:pt x="111" y="14"/>
                    </a:lnTo>
                    <a:lnTo>
                      <a:pt x="112" y="14"/>
                    </a:lnTo>
                    <a:lnTo>
                      <a:pt x="113" y="14"/>
                    </a:lnTo>
                    <a:lnTo>
                      <a:pt x="114" y="14"/>
                    </a:lnTo>
                    <a:lnTo>
                      <a:pt x="114" y="14"/>
                    </a:lnTo>
                    <a:lnTo>
                      <a:pt x="115" y="14"/>
                    </a:lnTo>
                    <a:lnTo>
                      <a:pt x="115" y="14"/>
                    </a:lnTo>
                    <a:lnTo>
                      <a:pt x="116" y="14"/>
                    </a:lnTo>
                    <a:lnTo>
                      <a:pt x="117" y="14"/>
                    </a:lnTo>
                    <a:lnTo>
                      <a:pt x="117" y="14"/>
                    </a:lnTo>
                    <a:lnTo>
                      <a:pt x="118" y="14"/>
                    </a:lnTo>
                    <a:lnTo>
                      <a:pt x="119" y="14"/>
                    </a:lnTo>
                    <a:lnTo>
                      <a:pt x="119" y="14"/>
                    </a:lnTo>
                    <a:lnTo>
                      <a:pt x="120" y="14"/>
                    </a:lnTo>
                    <a:lnTo>
                      <a:pt x="120" y="14"/>
                    </a:lnTo>
                    <a:lnTo>
                      <a:pt x="121" y="14"/>
                    </a:lnTo>
                    <a:lnTo>
                      <a:pt x="122" y="14"/>
                    </a:lnTo>
                    <a:lnTo>
                      <a:pt x="123" y="14"/>
                    </a:lnTo>
                    <a:lnTo>
                      <a:pt x="123" y="14"/>
                    </a:lnTo>
                    <a:lnTo>
                      <a:pt x="124" y="14"/>
                    </a:lnTo>
                    <a:lnTo>
                      <a:pt x="124" y="14"/>
                    </a:lnTo>
                    <a:lnTo>
                      <a:pt x="125" y="14"/>
                    </a:lnTo>
                    <a:lnTo>
                      <a:pt x="126" y="14"/>
                    </a:lnTo>
                    <a:lnTo>
                      <a:pt x="126" y="14"/>
                    </a:lnTo>
                    <a:lnTo>
                      <a:pt x="127" y="14"/>
                    </a:lnTo>
                    <a:lnTo>
                      <a:pt x="128" y="14"/>
                    </a:lnTo>
                    <a:lnTo>
                      <a:pt x="128" y="14"/>
                    </a:lnTo>
                    <a:lnTo>
                      <a:pt x="129" y="14"/>
                    </a:lnTo>
                    <a:lnTo>
                      <a:pt x="129" y="14"/>
                    </a:lnTo>
                    <a:lnTo>
                      <a:pt x="130" y="14"/>
                    </a:lnTo>
                    <a:lnTo>
                      <a:pt x="131" y="14"/>
                    </a:lnTo>
                    <a:lnTo>
                      <a:pt x="131" y="15"/>
                    </a:lnTo>
                    <a:lnTo>
                      <a:pt x="132" y="14"/>
                    </a:lnTo>
                    <a:lnTo>
                      <a:pt x="133" y="14"/>
                    </a:lnTo>
                    <a:lnTo>
                      <a:pt x="133" y="15"/>
                    </a:lnTo>
                    <a:lnTo>
                      <a:pt x="134" y="15"/>
                    </a:lnTo>
                    <a:lnTo>
                      <a:pt x="134" y="14"/>
                    </a:lnTo>
                    <a:lnTo>
                      <a:pt x="135" y="15"/>
                    </a:lnTo>
                    <a:lnTo>
                      <a:pt x="136" y="14"/>
                    </a:lnTo>
                    <a:lnTo>
                      <a:pt x="137" y="14"/>
                    </a:lnTo>
                    <a:lnTo>
                      <a:pt x="137" y="15"/>
                    </a:lnTo>
                    <a:lnTo>
                      <a:pt x="138" y="15"/>
                    </a:lnTo>
                    <a:lnTo>
                      <a:pt x="138" y="14"/>
                    </a:lnTo>
                    <a:lnTo>
                      <a:pt x="139" y="14"/>
                    </a:lnTo>
                    <a:lnTo>
                      <a:pt x="140" y="14"/>
                    </a:lnTo>
                    <a:lnTo>
                      <a:pt x="140" y="15"/>
                    </a:lnTo>
                    <a:lnTo>
                      <a:pt x="141" y="15"/>
                    </a:lnTo>
                    <a:lnTo>
                      <a:pt x="142" y="15"/>
                    </a:lnTo>
                    <a:lnTo>
                      <a:pt x="142" y="14"/>
                    </a:lnTo>
                    <a:lnTo>
                      <a:pt x="143" y="14"/>
                    </a:lnTo>
                    <a:lnTo>
                      <a:pt x="143" y="15"/>
                    </a:lnTo>
                    <a:lnTo>
                      <a:pt x="144" y="14"/>
                    </a:lnTo>
                    <a:lnTo>
                      <a:pt x="145" y="14"/>
                    </a:lnTo>
                    <a:lnTo>
                      <a:pt x="146" y="14"/>
                    </a:lnTo>
                    <a:lnTo>
                      <a:pt x="146" y="14"/>
                    </a:lnTo>
                    <a:lnTo>
                      <a:pt x="147" y="15"/>
                    </a:lnTo>
                    <a:lnTo>
                      <a:pt x="147" y="14"/>
                    </a:lnTo>
                    <a:lnTo>
                      <a:pt x="148" y="14"/>
                    </a:lnTo>
                    <a:lnTo>
                      <a:pt x="148" y="14"/>
                    </a:lnTo>
                    <a:lnTo>
                      <a:pt x="149" y="15"/>
                    </a:lnTo>
                    <a:lnTo>
                      <a:pt x="150" y="15"/>
                    </a:lnTo>
                    <a:lnTo>
                      <a:pt x="151" y="14"/>
                    </a:lnTo>
                    <a:lnTo>
                      <a:pt x="151" y="14"/>
                    </a:lnTo>
                    <a:lnTo>
                      <a:pt x="152" y="14"/>
                    </a:lnTo>
                    <a:lnTo>
                      <a:pt x="152" y="14"/>
                    </a:lnTo>
                    <a:lnTo>
                      <a:pt x="153" y="14"/>
                    </a:lnTo>
                    <a:lnTo>
                      <a:pt x="154" y="15"/>
                    </a:lnTo>
                    <a:lnTo>
                      <a:pt x="154" y="14"/>
                    </a:lnTo>
                    <a:lnTo>
                      <a:pt x="155" y="15"/>
                    </a:lnTo>
                    <a:lnTo>
                      <a:pt x="156" y="15"/>
                    </a:lnTo>
                    <a:lnTo>
                      <a:pt x="156" y="14"/>
                    </a:lnTo>
                    <a:lnTo>
                      <a:pt x="157" y="15"/>
                    </a:lnTo>
                    <a:lnTo>
                      <a:pt x="157" y="15"/>
                    </a:lnTo>
                    <a:lnTo>
                      <a:pt x="158" y="15"/>
                    </a:lnTo>
                    <a:lnTo>
                      <a:pt x="159" y="15"/>
                    </a:lnTo>
                    <a:lnTo>
                      <a:pt x="160" y="15"/>
                    </a:lnTo>
                    <a:lnTo>
                      <a:pt x="160" y="15"/>
                    </a:lnTo>
                    <a:lnTo>
                      <a:pt x="161" y="15"/>
                    </a:lnTo>
                    <a:lnTo>
                      <a:pt x="161" y="15"/>
                    </a:lnTo>
                    <a:lnTo>
                      <a:pt x="162" y="15"/>
                    </a:lnTo>
                    <a:lnTo>
                      <a:pt x="163" y="14"/>
                    </a:lnTo>
                    <a:lnTo>
                      <a:pt x="163" y="15"/>
                    </a:lnTo>
                    <a:lnTo>
                      <a:pt x="164" y="15"/>
                    </a:lnTo>
                    <a:lnTo>
                      <a:pt x="165" y="15"/>
                    </a:lnTo>
                    <a:lnTo>
                      <a:pt x="165" y="15"/>
                    </a:lnTo>
                    <a:lnTo>
                      <a:pt x="166" y="14"/>
                    </a:lnTo>
                    <a:lnTo>
                      <a:pt x="166" y="14"/>
                    </a:lnTo>
                    <a:lnTo>
                      <a:pt x="167" y="14"/>
                    </a:lnTo>
                    <a:lnTo>
                      <a:pt x="168" y="14"/>
                    </a:lnTo>
                    <a:lnTo>
                      <a:pt x="168" y="15"/>
                    </a:lnTo>
                    <a:lnTo>
                      <a:pt x="169" y="15"/>
                    </a:lnTo>
                    <a:lnTo>
                      <a:pt x="170" y="15"/>
                    </a:lnTo>
                    <a:lnTo>
                      <a:pt x="170" y="15"/>
                    </a:lnTo>
                    <a:lnTo>
                      <a:pt x="171" y="15"/>
                    </a:lnTo>
                    <a:lnTo>
                      <a:pt x="171" y="15"/>
                    </a:lnTo>
                    <a:lnTo>
                      <a:pt x="172" y="15"/>
                    </a:lnTo>
                    <a:lnTo>
                      <a:pt x="173" y="15"/>
                    </a:lnTo>
                    <a:lnTo>
                      <a:pt x="174" y="15"/>
                    </a:lnTo>
                    <a:lnTo>
                      <a:pt x="174" y="15"/>
                    </a:lnTo>
                    <a:lnTo>
                      <a:pt x="175" y="15"/>
                    </a:lnTo>
                    <a:lnTo>
                      <a:pt x="175" y="15"/>
                    </a:lnTo>
                    <a:lnTo>
                      <a:pt x="176" y="15"/>
                    </a:lnTo>
                    <a:lnTo>
                      <a:pt x="177" y="15"/>
                    </a:lnTo>
                    <a:lnTo>
                      <a:pt x="177" y="15"/>
                    </a:lnTo>
                    <a:lnTo>
                      <a:pt x="178" y="15"/>
                    </a:lnTo>
                    <a:lnTo>
                      <a:pt x="179" y="15"/>
                    </a:lnTo>
                    <a:lnTo>
                      <a:pt x="180" y="15"/>
                    </a:lnTo>
                    <a:lnTo>
                      <a:pt x="180" y="15"/>
                    </a:lnTo>
                    <a:lnTo>
                      <a:pt x="180" y="15"/>
                    </a:lnTo>
                    <a:lnTo>
                      <a:pt x="181" y="15"/>
                    </a:lnTo>
                    <a:lnTo>
                      <a:pt x="182" y="15"/>
                    </a:lnTo>
                    <a:lnTo>
                      <a:pt x="182" y="15"/>
                    </a:lnTo>
                    <a:lnTo>
                      <a:pt x="183" y="15"/>
                    </a:lnTo>
                    <a:lnTo>
                      <a:pt x="184" y="15"/>
                    </a:lnTo>
                    <a:lnTo>
                      <a:pt x="185" y="15"/>
                    </a:lnTo>
                    <a:lnTo>
                      <a:pt x="185" y="15"/>
                    </a:lnTo>
                    <a:lnTo>
                      <a:pt x="186" y="15"/>
                    </a:lnTo>
                    <a:lnTo>
                      <a:pt x="186" y="15"/>
                    </a:lnTo>
                    <a:lnTo>
                      <a:pt x="187" y="15"/>
                    </a:lnTo>
                    <a:lnTo>
                      <a:pt x="188" y="15"/>
                    </a:lnTo>
                    <a:lnTo>
                      <a:pt x="188" y="15"/>
                    </a:lnTo>
                    <a:lnTo>
                      <a:pt x="189" y="15"/>
                    </a:lnTo>
                    <a:lnTo>
                      <a:pt x="190" y="15"/>
                    </a:lnTo>
                    <a:lnTo>
                      <a:pt x="190" y="15"/>
                    </a:lnTo>
                    <a:lnTo>
                      <a:pt x="191" y="15"/>
                    </a:lnTo>
                    <a:lnTo>
                      <a:pt x="191" y="15"/>
                    </a:lnTo>
                    <a:lnTo>
                      <a:pt x="192" y="15"/>
                    </a:lnTo>
                    <a:lnTo>
                      <a:pt x="193" y="15"/>
                    </a:lnTo>
                    <a:lnTo>
                      <a:pt x="194" y="15"/>
                    </a:lnTo>
                    <a:lnTo>
                      <a:pt x="194" y="15"/>
                    </a:lnTo>
                    <a:lnTo>
                      <a:pt x="195" y="15"/>
                    </a:lnTo>
                    <a:lnTo>
                      <a:pt x="195" y="15"/>
                    </a:lnTo>
                    <a:lnTo>
                      <a:pt x="196" y="15"/>
                    </a:lnTo>
                    <a:lnTo>
                      <a:pt x="197" y="15"/>
                    </a:lnTo>
                    <a:lnTo>
                      <a:pt x="197" y="15"/>
                    </a:lnTo>
                    <a:lnTo>
                      <a:pt x="198" y="15"/>
                    </a:lnTo>
                    <a:lnTo>
                      <a:pt x="199" y="15"/>
                    </a:lnTo>
                    <a:lnTo>
                      <a:pt x="199" y="15"/>
                    </a:lnTo>
                    <a:lnTo>
                      <a:pt x="200" y="15"/>
                    </a:lnTo>
                    <a:lnTo>
                      <a:pt x="200" y="14"/>
                    </a:lnTo>
                    <a:lnTo>
                      <a:pt x="201" y="14"/>
                    </a:lnTo>
                    <a:lnTo>
                      <a:pt x="202" y="15"/>
                    </a:lnTo>
                    <a:lnTo>
                      <a:pt x="202" y="14"/>
                    </a:lnTo>
                    <a:lnTo>
                      <a:pt x="203" y="14"/>
                    </a:lnTo>
                    <a:lnTo>
                      <a:pt x="204" y="14"/>
                    </a:lnTo>
                    <a:lnTo>
                      <a:pt x="204" y="15"/>
                    </a:lnTo>
                    <a:lnTo>
                      <a:pt x="205" y="14"/>
                    </a:lnTo>
                    <a:lnTo>
                      <a:pt x="205" y="15"/>
                    </a:lnTo>
                    <a:lnTo>
                      <a:pt x="206" y="15"/>
                    </a:lnTo>
                    <a:lnTo>
                      <a:pt x="207" y="15"/>
                    </a:lnTo>
                    <a:lnTo>
                      <a:pt x="208" y="15"/>
                    </a:lnTo>
                    <a:lnTo>
                      <a:pt x="208" y="15"/>
                    </a:lnTo>
                    <a:lnTo>
                      <a:pt x="209" y="15"/>
                    </a:lnTo>
                    <a:lnTo>
                      <a:pt x="209" y="15"/>
                    </a:lnTo>
                    <a:lnTo>
                      <a:pt x="210" y="15"/>
                    </a:lnTo>
                    <a:lnTo>
                      <a:pt x="211" y="15"/>
                    </a:lnTo>
                    <a:lnTo>
                      <a:pt x="211" y="15"/>
                    </a:lnTo>
                    <a:lnTo>
                      <a:pt x="212" y="15"/>
                    </a:lnTo>
                    <a:lnTo>
                      <a:pt x="213" y="15"/>
                    </a:lnTo>
                    <a:lnTo>
                      <a:pt x="213" y="15"/>
                    </a:lnTo>
                    <a:lnTo>
                      <a:pt x="214" y="15"/>
                    </a:lnTo>
                    <a:lnTo>
                      <a:pt x="214" y="15"/>
                    </a:lnTo>
                    <a:lnTo>
                      <a:pt x="215" y="15"/>
                    </a:lnTo>
                    <a:lnTo>
                      <a:pt x="216" y="15"/>
                    </a:lnTo>
                    <a:lnTo>
                      <a:pt x="217" y="15"/>
                    </a:lnTo>
                    <a:lnTo>
                      <a:pt x="217" y="15"/>
                    </a:lnTo>
                    <a:lnTo>
                      <a:pt x="218" y="15"/>
                    </a:lnTo>
                    <a:lnTo>
                      <a:pt x="218" y="15"/>
                    </a:lnTo>
                    <a:lnTo>
                      <a:pt x="219" y="15"/>
                    </a:lnTo>
                    <a:lnTo>
                      <a:pt x="219" y="15"/>
                    </a:lnTo>
                    <a:lnTo>
                      <a:pt x="220" y="15"/>
                    </a:lnTo>
                    <a:lnTo>
                      <a:pt x="221" y="15"/>
                    </a:lnTo>
                    <a:lnTo>
                      <a:pt x="222" y="15"/>
                    </a:lnTo>
                    <a:lnTo>
                      <a:pt x="222" y="15"/>
                    </a:lnTo>
                    <a:lnTo>
                      <a:pt x="223" y="14"/>
                    </a:lnTo>
                    <a:lnTo>
                      <a:pt x="223" y="15"/>
                    </a:lnTo>
                    <a:lnTo>
                      <a:pt x="224" y="15"/>
                    </a:lnTo>
                    <a:lnTo>
                      <a:pt x="225" y="15"/>
                    </a:lnTo>
                    <a:lnTo>
                      <a:pt x="225" y="15"/>
                    </a:lnTo>
                    <a:lnTo>
                      <a:pt x="226" y="15"/>
                    </a:lnTo>
                    <a:lnTo>
                      <a:pt x="227" y="15"/>
                    </a:lnTo>
                    <a:lnTo>
                      <a:pt x="227" y="15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29" y="15"/>
                    </a:lnTo>
                    <a:lnTo>
                      <a:pt x="230" y="15"/>
                    </a:lnTo>
                    <a:lnTo>
                      <a:pt x="231" y="15"/>
                    </a:lnTo>
                    <a:lnTo>
                      <a:pt x="231" y="15"/>
                    </a:lnTo>
                    <a:lnTo>
                      <a:pt x="232" y="15"/>
                    </a:lnTo>
                    <a:lnTo>
                      <a:pt x="232" y="15"/>
                    </a:lnTo>
                    <a:lnTo>
                      <a:pt x="233" y="15"/>
                    </a:lnTo>
                    <a:lnTo>
                      <a:pt x="234" y="16"/>
                    </a:lnTo>
                    <a:lnTo>
                      <a:pt x="234" y="16"/>
                    </a:lnTo>
                    <a:lnTo>
                      <a:pt x="235" y="16"/>
                    </a:lnTo>
                    <a:lnTo>
                      <a:pt x="236" y="16"/>
                    </a:lnTo>
                    <a:lnTo>
                      <a:pt x="236" y="16"/>
                    </a:lnTo>
                    <a:lnTo>
                      <a:pt x="237" y="16"/>
                    </a:lnTo>
                    <a:lnTo>
                      <a:pt x="237" y="16"/>
                    </a:lnTo>
                    <a:lnTo>
                      <a:pt x="238" y="16"/>
                    </a:lnTo>
                    <a:lnTo>
                      <a:pt x="239" y="16"/>
                    </a:lnTo>
                    <a:lnTo>
                      <a:pt x="239" y="16"/>
                    </a:lnTo>
                    <a:lnTo>
                      <a:pt x="240" y="16"/>
                    </a:lnTo>
                    <a:lnTo>
                      <a:pt x="241" y="16"/>
                    </a:lnTo>
                    <a:lnTo>
                      <a:pt x="241" y="16"/>
                    </a:lnTo>
                    <a:lnTo>
                      <a:pt x="242" y="16"/>
                    </a:lnTo>
                    <a:lnTo>
                      <a:pt x="242" y="16"/>
                    </a:lnTo>
                    <a:lnTo>
                      <a:pt x="243" y="16"/>
                    </a:lnTo>
                    <a:lnTo>
                      <a:pt x="244" y="16"/>
                    </a:lnTo>
                    <a:lnTo>
                      <a:pt x="245" y="16"/>
                    </a:lnTo>
                    <a:lnTo>
                      <a:pt x="245" y="16"/>
                    </a:lnTo>
                    <a:lnTo>
                      <a:pt x="246" y="15"/>
                    </a:lnTo>
                    <a:lnTo>
                      <a:pt x="246" y="16"/>
                    </a:lnTo>
                    <a:lnTo>
                      <a:pt x="247" y="15"/>
                    </a:lnTo>
                    <a:lnTo>
                      <a:pt x="248" y="15"/>
                    </a:lnTo>
                    <a:lnTo>
                      <a:pt x="248" y="15"/>
                    </a:lnTo>
                    <a:lnTo>
                      <a:pt x="249" y="15"/>
                    </a:lnTo>
                    <a:lnTo>
                      <a:pt x="250" y="15"/>
                    </a:lnTo>
                    <a:lnTo>
                      <a:pt x="250" y="16"/>
                    </a:lnTo>
                    <a:lnTo>
                      <a:pt x="251" y="15"/>
                    </a:lnTo>
                    <a:lnTo>
                      <a:pt x="251" y="16"/>
                    </a:lnTo>
                    <a:lnTo>
                      <a:pt x="252" y="16"/>
                    </a:lnTo>
                    <a:lnTo>
                      <a:pt x="253" y="16"/>
                    </a:lnTo>
                    <a:lnTo>
                      <a:pt x="254" y="16"/>
                    </a:lnTo>
                    <a:lnTo>
                      <a:pt x="254" y="16"/>
                    </a:lnTo>
                    <a:lnTo>
                      <a:pt x="255" y="16"/>
                    </a:lnTo>
                    <a:lnTo>
                      <a:pt x="255" y="16"/>
                    </a:lnTo>
                    <a:lnTo>
                      <a:pt x="256" y="16"/>
                    </a:lnTo>
                    <a:lnTo>
                      <a:pt x="256" y="16"/>
                    </a:lnTo>
                    <a:lnTo>
                      <a:pt x="257" y="15"/>
                    </a:lnTo>
                    <a:lnTo>
                      <a:pt x="258" y="15"/>
                    </a:lnTo>
                    <a:lnTo>
                      <a:pt x="259" y="15"/>
                    </a:lnTo>
                    <a:lnTo>
                      <a:pt x="259" y="15"/>
                    </a:lnTo>
                    <a:lnTo>
                      <a:pt x="260" y="15"/>
                    </a:lnTo>
                    <a:lnTo>
                      <a:pt x="260" y="15"/>
                    </a:lnTo>
                    <a:lnTo>
                      <a:pt x="261" y="15"/>
                    </a:lnTo>
                    <a:lnTo>
                      <a:pt x="262" y="15"/>
                    </a:lnTo>
                    <a:lnTo>
                      <a:pt x="262" y="16"/>
                    </a:lnTo>
                    <a:lnTo>
                      <a:pt x="263" y="16"/>
                    </a:lnTo>
                    <a:lnTo>
                      <a:pt x="264" y="16"/>
                    </a:lnTo>
                    <a:lnTo>
                      <a:pt x="264" y="16"/>
                    </a:lnTo>
                    <a:lnTo>
                      <a:pt x="265" y="16"/>
                    </a:lnTo>
                    <a:lnTo>
                      <a:pt x="265" y="16"/>
                    </a:lnTo>
                    <a:lnTo>
                      <a:pt x="266" y="16"/>
                    </a:lnTo>
                    <a:lnTo>
                      <a:pt x="267" y="16"/>
                    </a:lnTo>
                    <a:lnTo>
                      <a:pt x="268" y="16"/>
                    </a:lnTo>
                    <a:lnTo>
                      <a:pt x="268" y="16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0" y="15"/>
                    </a:lnTo>
                    <a:lnTo>
                      <a:pt x="271" y="16"/>
                    </a:lnTo>
                    <a:lnTo>
                      <a:pt x="271" y="15"/>
                    </a:lnTo>
                    <a:lnTo>
                      <a:pt x="272" y="15"/>
                    </a:lnTo>
                    <a:lnTo>
                      <a:pt x="273" y="15"/>
                    </a:lnTo>
                    <a:lnTo>
                      <a:pt x="273" y="15"/>
                    </a:lnTo>
                    <a:lnTo>
                      <a:pt x="274" y="16"/>
                    </a:lnTo>
                    <a:lnTo>
                      <a:pt x="274" y="16"/>
                    </a:lnTo>
                    <a:lnTo>
                      <a:pt x="275" y="16"/>
                    </a:lnTo>
                    <a:lnTo>
                      <a:pt x="276" y="16"/>
                    </a:lnTo>
                    <a:lnTo>
                      <a:pt x="276" y="16"/>
                    </a:lnTo>
                    <a:lnTo>
                      <a:pt x="277" y="16"/>
                    </a:lnTo>
                    <a:lnTo>
                      <a:pt x="278" y="15"/>
                    </a:lnTo>
                    <a:lnTo>
                      <a:pt x="279" y="15"/>
                    </a:lnTo>
                    <a:lnTo>
                      <a:pt x="279" y="15"/>
                    </a:lnTo>
                    <a:lnTo>
                      <a:pt x="279" y="15"/>
                    </a:lnTo>
                    <a:lnTo>
                      <a:pt x="280" y="15"/>
                    </a:lnTo>
                    <a:lnTo>
                      <a:pt x="281" y="14"/>
                    </a:lnTo>
                    <a:lnTo>
                      <a:pt x="282" y="14"/>
                    </a:lnTo>
                    <a:lnTo>
                      <a:pt x="282" y="15"/>
                    </a:lnTo>
                    <a:lnTo>
                      <a:pt x="283" y="15"/>
                    </a:lnTo>
                    <a:lnTo>
                      <a:pt x="284" y="15"/>
                    </a:lnTo>
                    <a:lnTo>
                      <a:pt x="284" y="15"/>
                    </a:lnTo>
                    <a:lnTo>
                      <a:pt x="285" y="15"/>
                    </a:lnTo>
                    <a:lnTo>
                      <a:pt x="285" y="15"/>
                    </a:lnTo>
                    <a:lnTo>
                      <a:pt x="286" y="15"/>
                    </a:lnTo>
                    <a:lnTo>
                      <a:pt x="287" y="15"/>
                    </a:lnTo>
                    <a:lnTo>
                      <a:pt x="288" y="15"/>
                    </a:lnTo>
                    <a:lnTo>
                      <a:pt x="288" y="15"/>
                    </a:lnTo>
                    <a:lnTo>
                      <a:pt x="289" y="15"/>
                    </a:lnTo>
                    <a:lnTo>
                      <a:pt x="289" y="15"/>
                    </a:lnTo>
                    <a:lnTo>
                      <a:pt x="290" y="16"/>
                    </a:lnTo>
                    <a:lnTo>
                      <a:pt x="291" y="15"/>
                    </a:lnTo>
                    <a:lnTo>
                      <a:pt x="291" y="15"/>
                    </a:lnTo>
                    <a:lnTo>
                      <a:pt x="292" y="15"/>
                    </a:lnTo>
                    <a:lnTo>
                      <a:pt x="293" y="15"/>
                    </a:lnTo>
                    <a:lnTo>
                      <a:pt x="293" y="15"/>
                    </a:lnTo>
                    <a:lnTo>
                      <a:pt x="294" y="15"/>
                    </a:lnTo>
                    <a:lnTo>
                      <a:pt x="294" y="15"/>
                    </a:lnTo>
                    <a:lnTo>
                      <a:pt x="295" y="15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7" y="15"/>
                    </a:lnTo>
                    <a:lnTo>
                      <a:pt x="298" y="15"/>
                    </a:lnTo>
                    <a:lnTo>
                      <a:pt x="298" y="16"/>
                    </a:lnTo>
                    <a:lnTo>
                      <a:pt x="299" y="16"/>
                    </a:lnTo>
                    <a:lnTo>
                      <a:pt x="299" y="16"/>
                    </a:lnTo>
                    <a:lnTo>
                      <a:pt x="300" y="16"/>
                    </a:lnTo>
                    <a:lnTo>
                      <a:pt x="301" y="16"/>
                    </a:lnTo>
                    <a:lnTo>
                      <a:pt x="302" y="16"/>
                    </a:lnTo>
                    <a:lnTo>
                      <a:pt x="302" y="16"/>
                    </a:lnTo>
                    <a:lnTo>
                      <a:pt x="303" y="16"/>
                    </a:lnTo>
                    <a:lnTo>
                      <a:pt x="303" y="16"/>
                    </a:lnTo>
                    <a:lnTo>
                      <a:pt x="304" y="16"/>
                    </a:lnTo>
                    <a:lnTo>
                      <a:pt x="305" y="16"/>
                    </a:lnTo>
                    <a:lnTo>
                      <a:pt x="305" y="16"/>
                    </a:lnTo>
                    <a:lnTo>
                      <a:pt x="306" y="16"/>
                    </a:lnTo>
                    <a:lnTo>
                      <a:pt x="307" y="16"/>
                    </a:lnTo>
                    <a:lnTo>
                      <a:pt x="307" y="16"/>
                    </a:lnTo>
                    <a:lnTo>
                      <a:pt x="308" y="16"/>
                    </a:lnTo>
                    <a:lnTo>
                      <a:pt x="308" y="16"/>
                    </a:lnTo>
                    <a:lnTo>
                      <a:pt x="309" y="15"/>
                    </a:lnTo>
                    <a:lnTo>
                      <a:pt x="310" y="15"/>
                    </a:lnTo>
                    <a:lnTo>
                      <a:pt x="310" y="15"/>
                    </a:lnTo>
                    <a:lnTo>
                      <a:pt x="311" y="15"/>
                    </a:lnTo>
                    <a:lnTo>
                      <a:pt x="312" y="15"/>
                    </a:lnTo>
                    <a:lnTo>
                      <a:pt x="312" y="15"/>
                    </a:lnTo>
                    <a:lnTo>
                      <a:pt x="313" y="15"/>
                    </a:lnTo>
                    <a:lnTo>
                      <a:pt x="313" y="16"/>
                    </a:lnTo>
                    <a:lnTo>
                      <a:pt x="314" y="16"/>
                    </a:lnTo>
                    <a:lnTo>
                      <a:pt x="315" y="16"/>
                    </a:lnTo>
                    <a:lnTo>
                      <a:pt x="316" y="16"/>
                    </a:lnTo>
                    <a:lnTo>
                      <a:pt x="316" y="16"/>
                    </a:lnTo>
                    <a:lnTo>
                      <a:pt x="317" y="16"/>
                    </a:lnTo>
                    <a:lnTo>
                      <a:pt x="317" y="16"/>
                    </a:lnTo>
                    <a:lnTo>
                      <a:pt x="318" y="15"/>
                    </a:lnTo>
                    <a:lnTo>
                      <a:pt x="319" y="15"/>
                    </a:lnTo>
                    <a:lnTo>
                      <a:pt x="319" y="16"/>
                    </a:lnTo>
                    <a:lnTo>
                      <a:pt x="320" y="16"/>
                    </a:lnTo>
                    <a:lnTo>
                      <a:pt x="321" y="15"/>
                    </a:lnTo>
                    <a:lnTo>
                      <a:pt x="321" y="15"/>
                    </a:lnTo>
                    <a:lnTo>
                      <a:pt x="322" y="15"/>
                    </a:lnTo>
                    <a:lnTo>
                      <a:pt x="322" y="15"/>
                    </a:lnTo>
                    <a:lnTo>
                      <a:pt x="323" y="15"/>
                    </a:lnTo>
                    <a:lnTo>
                      <a:pt x="324" y="15"/>
                    </a:lnTo>
                    <a:lnTo>
                      <a:pt x="325" y="16"/>
                    </a:lnTo>
                    <a:lnTo>
                      <a:pt x="325" y="16"/>
                    </a:lnTo>
                    <a:lnTo>
                      <a:pt x="326" y="16"/>
                    </a:lnTo>
                    <a:lnTo>
                      <a:pt x="326" y="16"/>
                    </a:lnTo>
                    <a:lnTo>
                      <a:pt x="327" y="16"/>
                    </a:lnTo>
                    <a:lnTo>
                      <a:pt x="327" y="16"/>
                    </a:lnTo>
                    <a:lnTo>
                      <a:pt x="328" y="16"/>
                    </a:lnTo>
                    <a:lnTo>
                      <a:pt x="329" y="16"/>
                    </a:lnTo>
                    <a:lnTo>
                      <a:pt x="330" y="16"/>
                    </a:lnTo>
                    <a:lnTo>
                      <a:pt x="330" y="16"/>
                    </a:lnTo>
                    <a:lnTo>
                      <a:pt x="331" y="16"/>
                    </a:lnTo>
                    <a:lnTo>
                      <a:pt x="331" y="16"/>
                    </a:lnTo>
                    <a:lnTo>
                      <a:pt x="332" y="16"/>
                    </a:lnTo>
                    <a:lnTo>
                      <a:pt x="333" y="16"/>
                    </a:lnTo>
                    <a:lnTo>
                      <a:pt x="333" y="16"/>
                    </a:lnTo>
                    <a:lnTo>
                      <a:pt x="334" y="16"/>
                    </a:lnTo>
                    <a:lnTo>
                      <a:pt x="335" y="16"/>
                    </a:lnTo>
                    <a:lnTo>
                      <a:pt x="335" y="16"/>
                    </a:lnTo>
                    <a:lnTo>
                      <a:pt x="336" y="16"/>
                    </a:lnTo>
                    <a:lnTo>
                      <a:pt x="336" y="16"/>
                    </a:lnTo>
                    <a:lnTo>
                      <a:pt x="337" y="16"/>
                    </a:lnTo>
                    <a:lnTo>
                      <a:pt x="338" y="16"/>
                    </a:lnTo>
                    <a:lnTo>
                      <a:pt x="339" y="16"/>
                    </a:lnTo>
                    <a:lnTo>
                      <a:pt x="339" y="16"/>
                    </a:lnTo>
                    <a:lnTo>
                      <a:pt x="340" y="16"/>
                    </a:lnTo>
                    <a:lnTo>
                      <a:pt x="340" y="16"/>
                    </a:lnTo>
                    <a:lnTo>
                      <a:pt x="341" y="16"/>
                    </a:lnTo>
                    <a:lnTo>
                      <a:pt x="342" y="16"/>
                    </a:lnTo>
                    <a:lnTo>
                      <a:pt x="342" y="16"/>
                    </a:lnTo>
                    <a:lnTo>
                      <a:pt x="343" y="16"/>
                    </a:lnTo>
                    <a:lnTo>
                      <a:pt x="344" y="16"/>
                    </a:lnTo>
                    <a:lnTo>
                      <a:pt x="344" y="16"/>
                    </a:lnTo>
                    <a:lnTo>
                      <a:pt x="345" y="16"/>
                    </a:lnTo>
                    <a:lnTo>
                      <a:pt x="345" y="16"/>
                    </a:lnTo>
                    <a:lnTo>
                      <a:pt x="346" y="16"/>
                    </a:lnTo>
                    <a:lnTo>
                      <a:pt x="347" y="16"/>
                    </a:lnTo>
                    <a:lnTo>
                      <a:pt x="347" y="16"/>
                    </a:lnTo>
                    <a:lnTo>
                      <a:pt x="348" y="16"/>
                    </a:lnTo>
                    <a:lnTo>
                      <a:pt x="349" y="16"/>
                    </a:lnTo>
                    <a:lnTo>
                      <a:pt x="349" y="16"/>
                    </a:lnTo>
                    <a:lnTo>
                      <a:pt x="350" y="16"/>
                    </a:lnTo>
                    <a:lnTo>
                      <a:pt x="350" y="16"/>
                    </a:lnTo>
                    <a:lnTo>
                      <a:pt x="351" y="16"/>
                    </a:lnTo>
                    <a:lnTo>
                      <a:pt x="352" y="16"/>
                    </a:lnTo>
                    <a:lnTo>
                      <a:pt x="353" y="16"/>
                    </a:lnTo>
                    <a:lnTo>
                      <a:pt x="353" y="16"/>
                    </a:lnTo>
                    <a:lnTo>
                      <a:pt x="354" y="16"/>
                    </a:lnTo>
                    <a:lnTo>
                      <a:pt x="354" y="16"/>
                    </a:lnTo>
                    <a:lnTo>
                      <a:pt x="355" y="16"/>
                    </a:lnTo>
                    <a:lnTo>
                      <a:pt x="356" y="16"/>
                    </a:lnTo>
                    <a:lnTo>
                      <a:pt x="356" y="16"/>
                    </a:lnTo>
                    <a:lnTo>
                      <a:pt x="357" y="16"/>
                    </a:lnTo>
                    <a:lnTo>
                      <a:pt x="358" y="16"/>
                    </a:lnTo>
                    <a:lnTo>
                      <a:pt x="358" y="16"/>
                    </a:lnTo>
                    <a:lnTo>
                      <a:pt x="359" y="16"/>
                    </a:lnTo>
                    <a:lnTo>
                      <a:pt x="359" y="16"/>
                    </a:lnTo>
                    <a:lnTo>
                      <a:pt x="360" y="16"/>
                    </a:lnTo>
                    <a:lnTo>
                      <a:pt x="361" y="16"/>
                    </a:lnTo>
                    <a:lnTo>
                      <a:pt x="362" y="16"/>
                    </a:lnTo>
                    <a:lnTo>
                      <a:pt x="362" y="16"/>
                    </a:lnTo>
                    <a:lnTo>
                      <a:pt x="363" y="16"/>
                    </a:lnTo>
                    <a:lnTo>
                      <a:pt x="363" y="16"/>
                    </a:lnTo>
                    <a:lnTo>
                      <a:pt x="364" y="16"/>
                    </a:lnTo>
                    <a:lnTo>
                      <a:pt x="364" y="16"/>
                    </a:lnTo>
                    <a:lnTo>
                      <a:pt x="365" y="16"/>
                    </a:lnTo>
                    <a:lnTo>
                      <a:pt x="366" y="16"/>
                    </a:lnTo>
                    <a:lnTo>
                      <a:pt x="367" y="16"/>
                    </a:lnTo>
                    <a:lnTo>
                      <a:pt x="367" y="16"/>
                    </a:lnTo>
                    <a:lnTo>
                      <a:pt x="368" y="16"/>
                    </a:lnTo>
                    <a:lnTo>
                      <a:pt x="368" y="16"/>
                    </a:lnTo>
                    <a:lnTo>
                      <a:pt x="369" y="16"/>
                    </a:lnTo>
                    <a:lnTo>
                      <a:pt x="370" y="16"/>
                    </a:lnTo>
                    <a:lnTo>
                      <a:pt x="370" y="16"/>
                    </a:lnTo>
                    <a:lnTo>
                      <a:pt x="371" y="16"/>
                    </a:lnTo>
                    <a:lnTo>
                      <a:pt x="372" y="16"/>
                    </a:lnTo>
                    <a:lnTo>
                      <a:pt x="372" y="16"/>
                    </a:lnTo>
                    <a:lnTo>
                      <a:pt x="373" y="16"/>
                    </a:lnTo>
                    <a:lnTo>
                      <a:pt x="373" y="16"/>
                    </a:lnTo>
                    <a:lnTo>
                      <a:pt x="374" y="16"/>
                    </a:lnTo>
                    <a:lnTo>
                      <a:pt x="375" y="16"/>
                    </a:lnTo>
                    <a:lnTo>
                      <a:pt x="376" y="16"/>
                    </a:lnTo>
                    <a:lnTo>
                      <a:pt x="376" y="16"/>
                    </a:lnTo>
                    <a:lnTo>
                      <a:pt x="377" y="15"/>
                    </a:lnTo>
                    <a:lnTo>
                      <a:pt x="378" y="16"/>
                    </a:lnTo>
                    <a:lnTo>
                      <a:pt x="378" y="16"/>
                    </a:lnTo>
                    <a:lnTo>
                      <a:pt x="379" y="16"/>
                    </a:lnTo>
                    <a:lnTo>
                      <a:pt x="379" y="16"/>
                    </a:lnTo>
                    <a:lnTo>
                      <a:pt x="380" y="16"/>
                    </a:lnTo>
                    <a:lnTo>
                      <a:pt x="381" y="16"/>
                    </a:lnTo>
                    <a:lnTo>
                      <a:pt x="381" y="16"/>
                    </a:lnTo>
                    <a:lnTo>
                      <a:pt x="382" y="16"/>
                    </a:lnTo>
                    <a:lnTo>
                      <a:pt x="383" y="16"/>
                    </a:lnTo>
                    <a:lnTo>
                      <a:pt x="383" y="16"/>
                    </a:lnTo>
                    <a:lnTo>
                      <a:pt x="384" y="16"/>
                    </a:lnTo>
                    <a:lnTo>
                      <a:pt x="384" y="16"/>
                    </a:lnTo>
                    <a:lnTo>
                      <a:pt x="385" y="15"/>
                    </a:lnTo>
                    <a:lnTo>
                      <a:pt x="386" y="16"/>
                    </a:lnTo>
                    <a:lnTo>
                      <a:pt x="387" y="15"/>
                    </a:lnTo>
                    <a:lnTo>
                      <a:pt x="387" y="15"/>
                    </a:lnTo>
                    <a:lnTo>
                      <a:pt x="388" y="16"/>
                    </a:lnTo>
                    <a:lnTo>
                      <a:pt x="388" y="16"/>
                    </a:lnTo>
                    <a:lnTo>
                      <a:pt x="389" y="16"/>
                    </a:lnTo>
                    <a:lnTo>
                      <a:pt x="390" y="16"/>
                    </a:lnTo>
                    <a:lnTo>
                      <a:pt x="390" y="16"/>
                    </a:lnTo>
                    <a:lnTo>
                      <a:pt x="391" y="16"/>
                    </a:lnTo>
                    <a:lnTo>
                      <a:pt x="392" y="16"/>
                    </a:lnTo>
                    <a:lnTo>
                      <a:pt x="392" y="16"/>
                    </a:lnTo>
                    <a:lnTo>
                      <a:pt x="393" y="16"/>
                    </a:lnTo>
                    <a:lnTo>
                      <a:pt x="393" y="16"/>
                    </a:lnTo>
                    <a:lnTo>
                      <a:pt x="394" y="16"/>
                    </a:lnTo>
                    <a:lnTo>
                      <a:pt x="395" y="16"/>
                    </a:lnTo>
                    <a:lnTo>
                      <a:pt x="396" y="16"/>
                    </a:lnTo>
                    <a:lnTo>
                      <a:pt x="396" y="16"/>
                    </a:lnTo>
                    <a:lnTo>
                      <a:pt x="397" y="16"/>
                    </a:lnTo>
                    <a:lnTo>
                      <a:pt x="397" y="16"/>
                    </a:lnTo>
                    <a:lnTo>
                      <a:pt x="398" y="16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400" y="16"/>
                    </a:lnTo>
                    <a:lnTo>
                      <a:pt x="401" y="16"/>
                    </a:lnTo>
                    <a:lnTo>
                      <a:pt x="401" y="16"/>
                    </a:lnTo>
                    <a:lnTo>
                      <a:pt x="402" y="16"/>
                    </a:lnTo>
                    <a:lnTo>
                      <a:pt x="402" y="16"/>
                    </a:lnTo>
                    <a:lnTo>
                      <a:pt x="403" y="15"/>
                    </a:lnTo>
                    <a:lnTo>
                      <a:pt x="404" y="16"/>
                    </a:lnTo>
                    <a:lnTo>
                      <a:pt x="404" y="15"/>
                    </a:lnTo>
                    <a:lnTo>
                      <a:pt x="405" y="15"/>
                    </a:lnTo>
                    <a:lnTo>
                      <a:pt x="406" y="15"/>
                    </a:lnTo>
                    <a:lnTo>
                      <a:pt x="406" y="15"/>
                    </a:lnTo>
                    <a:lnTo>
                      <a:pt x="407" y="15"/>
                    </a:lnTo>
                    <a:lnTo>
                      <a:pt x="407" y="15"/>
                    </a:lnTo>
                    <a:lnTo>
                      <a:pt x="408" y="15"/>
                    </a:lnTo>
                    <a:lnTo>
                      <a:pt x="409" y="15"/>
                    </a:lnTo>
                    <a:lnTo>
                      <a:pt x="410" y="15"/>
                    </a:lnTo>
                    <a:lnTo>
                      <a:pt x="410" y="15"/>
                    </a:lnTo>
                    <a:lnTo>
                      <a:pt x="411" y="16"/>
                    </a:lnTo>
                    <a:lnTo>
                      <a:pt x="411" y="16"/>
                    </a:lnTo>
                    <a:lnTo>
                      <a:pt x="412" y="16"/>
                    </a:lnTo>
                    <a:lnTo>
                      <a:pt x="413" y="16"/>
                    </a:lnTo>
                    <a:lnTo>
                      <a:pt x="413" y="16"/>
                    </a:lnTo>
                    <a:lnTo>
                      <a:pt x="414" y="16"/>
                    </a:lnTo>
                    <a:lnTo>
                      <a:pt x="415" y="16"/>
                    </a:lnTo>
                    <a:lnTo>
                      <a:pt x="415" y="16"/>
                    </a:lnTo>
                    <a:lnTo>
                      <a:pt x="416" y="16"/>
                    </a:lnTo>
                    <a:lnTo>
                      <a:pt x="416" y="16"/>
                    </a:lnTo>
                    <a:lnTo>
                      <a:pt x="417" y="16"/>
                    </a:lnTo>
                    <a:lnTo>
                      <a:pt x="418" y="16"/>
                    </a:lnTo>
                    <a:lnTo>
                      <a:pt x="418" y="16"/>
                    </a:lnTo>
                    <a:lnTo>
                      <a:pt x="419" y="16"/>
                    </a:lnTo>
                    <a:lnTo>
                      <a:pt x="420" y="16"/>
                    </a:lnTo>
                    <a:lnTo>
                      <a:pt x="420" y="16"/>
                    </a:lnTo>
                    <a:lnTo>
                      <a:pt x="421" y="16"/>
                    </a:lnTo>
                    <a:lnTo>
                      <a:pt x="421" y="16"/>
                    </a:lnTo>
                    <a:lnTo>
                      <a:pt x="422" y="16"/>
                    </a:lnTo>
                    <a:lnTo>
                      <a:pt x="423" y="16"/>
                    </a:lnTo>
                    <a:lnTo>
                      <a:pt x="424" y="16"/>
                    </a:lnTo>
                    <a:lnTo>
                      <a:pt x="424" y="16"/>
                    </a:lnTo>
                    <a:lnTo>
                      <a:pt x="425" y="16"/>
                    </a:lnTo>
                    <a:lnTo>
                      <a:pt x="425" y="16"/>
                    </a:lnTo>
                    <a:lnTo>
                      <a:pt x="426" y="16"/>
                    </a:lnTo>
                    <a:lnTo>
                      <a:pt x="427" y="16"/>
                    </a:lnTo>
                    <a:lnTo>
                      <a:pt x="427" y="15"/>
                    </a:lnTo>
                    <a:lnTo>
                      <a:pt x="428" y="16"/>
                    </a:lnTo>
                    <a:lnTo>
                      <a:pt x="429" y="16"/>
                    </a:lnTo>
                    <a:lnTo>
                      <a:pt x="429" y="16"/>
                    </a:lnTo>
                    <a:lnTo>
                      <a:pt x="430" y="16"/>
                    </a:lnTo>
                    <a:lnTo>
                      <a:pt x="430" y="16"/>
                    </a:lnTo>
                    <a:lnTo>
                      <a:pt x="431" y="16"/>
                    </a:lnTo>
                    <a:lnTo>
                      <a:pt x="432" y="16"/>
                    </a:lnTo>
                    <a:lnTo>
                      <a:pt x="433" y="16"/>
                    </a:lnTo>
                    <a:lnTo>
                      <a:pt x="433" y="16"/>
                    </a:lnTo>
                    <a:lnTo>
                      <a:pt x="434" y="16"/>
                    </a:lnTo>
                    <a:lnTo>
                      <a:pt x="434" y="16"/>
                    </a:lnTo>
                    <a:lnTo>
                      <a:pt x="435" y="16"/>
                    </a:lnTo>
                    <a:lnTo>
                      <a:pt x="435" y="16"/>
                    </a:lnTo>
                    <a:lnTo>
                      <a:pt x="436" y="16"/>
                    </a:lnTo>
                    <a:lnTo>
                      <a:pt x="437" y="16"/>
                    </a:lnTo>
                    <a:lnTo>
                      <a:pt x="438" y="16"/>
                    </a:lnTo>
                    <a:lnTo>
                      <a:pt x="438" y="16"/>
                    </a:lnTo>
                    <a:lnTo>
                      <a:pt x="439" y="16"/>
                    </a:lnTo>
                    <a:lnTo>
                      <a:pt x="439" y="16"/>
                    </a:lnTo>
                    <a:lnTo>
                      <a:pt x="440" y="16"/>
                    </a:lnTo>
                    <a:lnTo>
                      <a:pt x="441" y="16"/>
                    </a:lnTo>
                    <a:lnTo>
                      <a:pt x="441" y="16"/>
                    </a:lnTo>
                    <a:lnTo>
                      <a:pt x="442" y="16"/>
                    </a:lnTo>
                    <a:lnTo>
                      <a:pt x="443" y="16"/>
                    </a:lnTo>
                    <a:lnTo>
                      <a:pt x="443" y="15"/>
                    </a:lnTo>
                    <a:lnTo>
                      <a:pt x="444" y="16"/>
                    </a:lnTo>
                    <a:lnTo>
                      <a:pt x="444" y="16"/>
                    </a:lnTo>
                    <a:lnTo>
                      <a:pt x="445" y="15"/>
                    </a:lnTo>
                    <a:lnTo>
                      <a:pt x="446" y="15"/>
                    </a:lnTo>
                    <a:lnTo>
                      <a:pt x="447" y="15"/>
                    </a:lnTo>
                  </a:path>
                </a:pathLst>
              </a:custGeom>
              <a:noFill/>
              <a:ln w="6350">
                <a:solidFill>
                  <a:srgbClr val="51515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" name="Freeform 288">
                <a:extLst>
                  <a:ext uri="{FF2B5EF4-FFF2-40B4-BE49-F238E27FC236}">
                    <a16:creationId xmlns:a16="http://schemas.microsoft.com/office/drawing/2014/main" id="{E8CB4510-404C-49BA-9E83-6C0E03519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055" y="4131322"/>
                <a:ext cx="708026" cy="1588"/>
              </a:xfrm>
              <a:custGeom>
                <a:avLst/>
                <a:gdLst>
                  <a:gd name="T0" fmla="*/ 6 w 446"/>
                  <a:gd name="T1" fmla="*/ 1 h 1"/>
                  <a:gd name="T2" fmla="*/ 13 w 446"/>
                  <a:gd name="T3" fmla="*/ 0 h 1"/>
                  <a:gd name="T4" fmla="*/ 20 w 446"/>
                  <a:gd name="T5" fmla="*/ 1 h 1"/>
                  <a:gd name="T6" fmla="*/ 27 w 446"/>
                  <a:gd name="T7" fmla="*/ 1 h 1"/>
                  <a:gd name="T8" fmla="*/ 34 w 446"/>
                  <a:gd name="T9" fmla="*/ 0 h 1"/>
                  <a:gd name="T10" fmla="*/ 41 w 446"/>
                  <a:gd name="T11" fmla="*/ 1 h 1"/>
                  <a:gd name="T12" fmla="*/ 48 w 446"/>
                  <a:gd name="T13" fmla="*/ 1 h 1"/>
                  <a:gd name="T14" fmla="*/ 55 w 446"/>
                  <a:gd name="T15" fmla="*/ 1 h 1"/>
                  <a:gd name="T16" fmla="*/ 62 w 446"/>
                  <a:gd name="T17" fmla="*/ 1 h 1"/>
                  <a:gd name="T18" fmla="*/ 69 w 446"/>
                  <a:gd name="T19" fmla="*/ 1 h 1"/>
                  <a:gd name="T20" fmla="*/ 76 w 446"/>
                  <a:gd name="T21" fmla="*/ 0 h 1"/>
                  <a:gd name="T22" fmla="*/ 83 w 446"/>
                  <a:gd name="T23" fmla="*/ 1 h 1"/>
                  <a:gd name="T24" fmla="*/ 90 w 446"/>
                  <a:gd name="T25" fmla="*/ 1 h 1"/>
                  <a:gd name="T26" fmla="*/ 97 w 446"/>
                  <a:gd name="T27" fmla="*/ 1 h 1"/>
                  <a:gd name="T28" fmla="*/ 104 w 446"/>
                  <a:gd name="T29" fmla="*/ 1 h 1"/>
                  <a:gd name="T30" fmla="*/ 111 w 446"/>
                  <a:gd name="T31" fmla="*/ 0 h 1"/>
                  <a:gd name="T32" fmla="*/ 119 w 446"/>
                  <a:gd name="T33" fmla="*/ 1 h 1"/>
                  <a:gd name="T34" fmla="*/ 125 w 446"/>
                  <a:gd name="T35" fmla="*/ 0 h 1"/>
                  <a:gd name="T36" fmla="*/ 133 w 446"/>
                  <a:gd name="T37" fmla="*/ 1 h 1"/>
                  <a:gd name="T38" fmla="*/ 139 w 446"/>
                  <a:gd name="T39" fmla="*/ 1 h 1"/>
                  <a:gd name="T40" fmla="*/ 147 w 446"/>
                  <a:gd name="T41" fmla="*/ 1 h 1"/>
                  <a:gd name="T42" fmla="*/ 153 w 446"/>
                  <a:gd name="T43" fmla="*/ 0 h 1"/>
                  <a:gd name="T44" fmla="*/ 161 w 446"/>
                  <a:gd name="T45" fmla="*/ 0 h 1"/>
                  <a:gd name="T46" fmla="*/ 168 w 446"/>
                  <a:gd name="T47" fmla="*/ 1 h 1"/>
                  <a:gd name="T48" fmla="*/ 175 w 446"/>
                  <a:gd name="T49" fmla="*/ 1 h 1"/>
                  <a:gd name="T50" fmla="*/ 182 w 446"/>
                  <a:gd name="T51" fmla="*/ 1 h 1"/>
                  <a:gd name="T52" fmla="*/ 189 w 446"/>
                  <a:gd name="T53" fmla="*/ 1 h 1"/>
                  <a:gd name="T54" fmla="*/ 196 w 446"/>
                  <a:gd name="T55" fmla="*/ 1 h 1"/>
                  <a:gd name="T56" fmla="*/ 203 w 446"/>
                  <a:gd name="T57" fmla="*/ 1 h 1"/>
                  <a:gd name="T58" fmla="*/ 210 w 446"/>
                  <a:gd name="T59" fmla="*/ 1 h 1"/>
                  <a:gd name="T60" fmla="*/ 217 w 446"/>
                  <a:gd name="T61" fmla="*/ 1 h 1"/>
                  <a:gd name="T62" fmla="*/ 224 w 446"/>
                  <a:gd name="T63" fmla="*/ 1 h 1"/>
                  <a:gd name="T64" fmla="*/ 231 w 446"/>
                  <a:gd name="T65" fmla="*/ 1 h 1"/>
                  <a:gd name="T66" fmla="*/ 238 w 446"/>
                  <a:gd name="T67" fmla="*/ 1 h 1"/>
                  <a:gd name="T68" fmla="*/ 245 w 446"/>
                  <a:gd name="T69" fmla="*/ 1 h 1"/>
                  <a:gd name="T70" fmla="*/ 252 w 446"/>
                  <a:gd name="T71" fmla="*/ 1 h 1"/>
                  <a:gd name="T72" fmla="*/ 259 w 446"/>
                  <a:gd name="T73" fmla="*/ 1 h 1"/>
                  <a:gd name="T74" fmla="*/ 266 w 446"/>
                  <a:gd name="T75" fmla="*/ 1 h 1"/>
                  <a:gd name="T76" fmla="*/ 273 w 446"/>
                  <a:gd name="T77" fmla="*/ 1 h 1"/>
                  <a:gd name="T78" fmla="*/ 280 w 446"/>
                  <a:gd name="T79" fmla="*/ 1 h 1"/>
                  <a:gd name="T80" fmla="*/ 287 w 446"/>
                  <a:gd name="T81" fmla="*/ 1 h 1"/>
                  <a:gd name="T82" fmla="*/ 294 w 446"/>
                  <a:gd name="T83" fmla="*/ 1 h 1"/>
                  <a:gd name="T84" fmla="*/ 301 w 446"/>
                  <a:gd name="T85" fmla="*/ 1 h 1"/>
                  <a:gd name="T86" fmla="*/ 308 w 446"/>
                  <a:gd name="T87" fmla="*/ 1 h 1"/>
                  <a:gd name="T88" fmla="*/ 315 w 446"/>
                  <a:gd name="T89" fmla="*/ 1 h 1"/>
                  <a:gd name="T90" fmla="*/ 322 w 446"/>
                  <a:gd name="T91" fmla="*/ 1 h 1"/>
                  <a:gd name="T92" fmla="*/ 329 w 446"/>
                  <a:gd name="T93" fmla="*/ 1 h 1"/>
                  <a:gd name="T94" fmla="*/ 336 w 446"/>
                  <a:gd name="T95" fmla="*/ 1 h 1"/>
                  <a:gd name="T96" fmla="*/ 343 w 446"/>
                  <a:gd name="T97" fmla="*/ 1 h 1"/>
                  <a:gd name="T98" fmla="*/ 350 w 446"/>
                  <a:gd name="T99" fmla="*/ 1 h 1"/>
                  <a:gd name="T100" fmla="*/ 358 w 446"/>
                  <a:gd name="T101" fmla="*/ 1 h 1"/>
                  <a:gd name="T102" fmla="*/ 364 w 446"/>
                  <a:gd name="T103" fmla="*/ 0 h 1"/>
                  <a:gd name="T104" fmla="*/ 372 w 446"/>
                  <a:gd name="T105" fmla="*/ 1 h 1"/>
                  <a:gd name="T106" fmla="*/ 378 w 446"/>
                  <a:gd name="T107" fmla="*/ 1 h 1"/>
                  <a:gd name="T108" fmla="*/ 386 w 446"/>
                  <a:gd name="T109" fmla="*/ 0 h 1"/>
                  <a:gd name="T110" fmla="*/ 392 w 446"/>
                  <a:gd name="T111" fmla="*/ 0 h 1"/>
                  <a:gd name="T112" fmla="*/ 400 w 446"/>
                  <a:gd name="T113" fmla="*/ 0 h 1"/>
                  <a:gd name="T114" fmla="*/ 406 w 446"/>
                  <a:gd name="T115" fmla="*/ 1 h 1"/>
                  <a:gd name="T116" fmla="*/ 414 w 446"/>
                  <a:gd name="T117" fmla="*/ 1 h 1"/>
                  <a:gd name="T118" fmla="*/ 421 w 446"/>
                  <a:gd name="T119" fmla="*/ 1 h 1"/>
                  <a:gd name="T120" fmla="*/ 428 w 446"/>
                  <a:gd name="T121" fmla="*/ 1 h 1"/>
                  <a:gd name="T122" fmla="*/ 435 w 446"/>
                  <a:gd name="T123" fmla="*/ 0 h 1"/>
                  <a:gd name="T124" fmla="*/ 442 w 446"/>
                  <a:gd name="T12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0" y="1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7" y="1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5" y="1"/>
                    </a:lnTo>
                    <a:lnTo>
                      <a:pt x="46" y="1"/>
                    </a:lnTo>
                    <a:lnTo>
                      <a:pt x="47" y="1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52" y="1"/>
                    </a:lnTo>
                    <a:lnTo>
                      <a:pt x="53" y="1"/>
                    </a:lnTo>
                    <a:lnTo>
                      <a:pt x="53" y="1"/>
                    </a:lnTo>
                    <a:lnTo>
                      <a:pt x="54" y="1"/>
                    </a:lnTo>
                    <a:lnTo>
                      <a:pt x="54" y="1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2" y="1"/>
                    </a:lnTo>
                    <a:lnTo>
                      <a:pt x="63" y="1"/>
                    </a:lnTo>
                    <a:lnTo>
                      <a:pt x="63" y="1"/>
                    </a:lnTo>
                    <a:lnTo>
                      <a:pt x="64" y="1"/>
                    </a:lnTo>
                    <a:lnTo>
                      <a:pt x="65" y="1"/>
                    </a:lnTo>
                    <a:lnTo>
                      <a:pt x="65" y="1"/>
                    </a:lnTo>
                    <a:lnTo>
                      <a:pt x="66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68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1"/>
                    </a:lnTo>
                    <a:lnTo>
                      <a:pt x="71" y="1"/>
                    </a:lnTo>
                    <a:lnTo>
                      <a:pt x="72" y="1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5" y="1"/>
                    </a:lnTo>
                    <a:lnTo>
                      <a:pt x="76" y="1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9" y="1"/>
                    </a:lnTo>
                    <a:lnTo>
                      <a:pt x="79" y="1"/>
                    </a:lnTo>
                    <a:lnTo>
                      <a:pt x="80" y="1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2" y="1"/>
                    </a:lnTo>
                    <a:lnTo>
                      <a:pt x="82" y="1"/>
                    </a:lnTo>
                    <a:lnTo>
                      <a:pt x="83" y="1"/>
                    </a:lnTo>
                    <a:lnTo>
                      <a:pt x="84" y="1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7" y="1"/>
                    </a:lnTo>
                    <a:lnTo>
                      <a:pt x="88" y="1"/>
                    </a:lnTo>
                    <a:lnTo>
                      <a:pt x="88" y="1"/>
                    </a:lnTo>
                    <a:lnTo>
                      <a:pt x="89" y="1"/>
                    </a:lnTo>
                    <a:lnTo>
                      <a:pt x="90" y="1"/>
                    </a:lnTo>
                    <a:lnTo>
                      <a:pt x="90" y="1"/>
                    </a:lnTo>
                    <a:lnTo>
                      <a:pt x="91" y="1"/>
                    </a:lnTo>
                    <a:lnTo>
                      <a:pt x="91" y="1"/>
                    </a:lnTo>
                    <a:lnTo>
                      <a:pt x="92" y="1"/>
                    </a:lnTo>
                    <a:lnTo>
                      <a:pt x="93" y="1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7" y="0"/>
                    </a:lnTo>
                    <a:lnTo>
                      <a:pt x="97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99" y="1"/>
                    </a:lnTo>
                    <a:lnTo>
                      <a:pt x="100" y="1"/>
                    </a:lnTo>
                    <a:lnTo>
                      <a:pt x="100" y="1"/>
                    </a:lnTo>
                    <a:lnTo>
                      <a:pt x="101" y="1"/>
                    </a:lnTo>
                    <a:lnTo>
                      <a:pt x="102" y="1"/>
                    </a:lnTo>
                    <a:lnTo>
                      <a:pt x="102" y="1"/>
                    </a:lnTo>
                    <a:lnTo>
                      <a:pt x="103" y="1"/>
                    </a:lnTo>
                    <a:lnTo>
                      <a:pt x="104" y="1"/>
                    </a:lnTo>
                    <a:lnTo>
                      <a:pt x="104" y="1"/>
                    </a:lnTo>
                    <a:lnTo>
                      <a:pt x="105" y="1"/>
                    </a:lnTo>
                    <a:lnTo>
                      <a:pt x="105" y="1"/>
                    </a:lnTo>
                    <a:lnTo>
                      <a:pt x="106" y="1"/>
                    </a:lnTo>
                    <a:lnTo>
                      <a:pt x="107" y="1"/>
                    </a:lnTo>
                    <a:lnTo>
                      <a:pt x="108" y="1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10" y="0"/>
                    </a:lnTo>
                    <a:lnTo>
                      <a:pt x="110" y="1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4" y="1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6" y="1"/>
                    </a:lnTo>
                    <a:lnTo>
                      <a:pt x="116" y="1"/>
                    </a:lnTo>
                    <a:lnTo>
                      <a:pt x="117" y="1"/>
                    </a:lnTo>
                    <a:lnTo>
                      <a:pt x="118" y="1"/>
                    </a:lnTo>
                    <a:lnTo>
                      <a:pt x="119" y="1"/>
                    </a:lnTo>
                    <a:lnTo>
                      <a:pt x="119" y="1"/>
                    </a:lnTo>
                    <a:lnTo>
                      <a:pt x="120" y="1"/>
                    </a:lnTo>
                    <a:lnTo>
                      <a:pt x="120" y="1"/>
                    </a:lnTo>
                    <a:lnTo>
                      <a:pt x="121" y="1"/>
                    </a:lnTo>
                    <a:lnTo>
                      <a:pt x="122" y="1"/>
                    </a:lnTo>
                    <a:lnTo>
                      <a:pt x="122" y="1"/>
                    </a:lnTo>
                    <a:lnTo>
                      <a:pt x="123" y="1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26" y="1"/>
                    </a:lnTo>
                    <a:lnTo>
                      <a:pt x="127" y="0"/>
                    </a:lnTo>
                    <a:lnTo>
                      <a:pt x="128" y="1"/>
                    </a:lnTo>
                    <a:lnTo>
                      <a:pt x="128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30" y="1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32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34" y="1"/>
                    </a:lnTo>
                    <a:lnTo>
                      <a:pt x="134" y="1"/>
                    </a:lnTo>
                    <a:lnTo>
                      <a:pt x="135" y="1"/>
                    </a:lnTo>
                    <a:lnTo>
                      <a:pt x="136" y="1"/>
                    </a:lnTo>
                    <a:lnTo>
                      <a:pt x="136" y="1"/>
                    </a:lnTo>
                    <a:lnTo>
                      <a:pt x="137" y="1"/>
                    </a:lnTo>
                    <a:lnTo>
                      <a:pt x="138" y="1"/>
                    </a:lnTo>
                    <a:lnTo>
                      <a:pt x="138" y="1"/>
                    </a:lnTo>
                    <a:lnTo>
                      <a:pt x="139" y="1"/>
                    </a:lnTo>
                    <a:lnTo>
                      <a:pt x="139" y="1"/>
                    </a:lnTo>
                    <a:lnTo>
                      <a:pt x="140" y="1"/>
                    </a:lnTo>
                    <a:lnTo>
                      <a:pt x="141" y="1"/>
                    </a:lnTo>
                    <a:lnTo>
                      <a:pt x="142" y="1"/>
                    </a:lnTo>
                    <a:lnTo>
                      <a:pt x="142" y="1"/>
                    </a:lnTo>
                    <a:lnTo>
                      <a:pt x="143" y="1"/>
                    </a:lnTo>
                    <a:lnTo>
                      <a:pt x="143" y="1"/>
                    </a:lnTo>
                    <a:lnTo>
                      <a:pt x="144" y="1"/>
                    </a:lnTo>
                    <a:lnTo>
                      <a:pt x="145" y="1"/>
                    </a:lnTo>
                    <a:lnTo>
                      <a:pt x="145" y="1"/>
                    </a:lnTo>
                    <a:lnTo>
                      <a:pt x="146" y="1"/>
                    </a:lnTo>
                    <a:lnTo>
                      <a:pt x="147" y="1"/>
                    </a:lnTo>
                    <a:lnTo>
                      <a:pt x="147" y="1"/>
                    </a:lnTo>
                    <a:lnTo>
                      <a:pt x="148" y="1"/>
                    </a:lnTo>
                    <a:lnTo>
                      <a:pt x="148" y="1"/>
                    </a:lnTo>
                    <a:lnTo>
                      <a:pt x="149" y="1"/>
                    </a:lnTo>
                    <a:lnTo>
                      <a:pt x="150" y="1"/>
                    </a:lnTo>
                    <a:lnTo>
                      <a:pt x="151" y="1"/>
                    </a:lnTo>
                    <a:lnTo>
                      <a:pt x="151" y="1"/>
                    </a:lnTo>
                    <a:lnTo>
                      <a:pt x="152" y="1"/>
                    </a:lnTo>
                    <a:lnTo>
                      <a:pt x="152" y="0"/>
                    </a:lnTo>
                    <a:lnTo>
                      <a:pt x="153" y="1"/>
                    </a:lnTo>
                    <a:lnTo>
                      <a:pt x="153" y="0"/>
                    </a:lnTo>
                    <a:lnTo>
                      <a:pt x="154" y="1"/>
                    </a:lnTo>
                    <a:lnTo>
                      <a:pt x="155" y="1"/>
                    </a:lnTo>
                    <a:lnTo>
                      <a:pt x="156" y="1"/>
                    </a:lnTo>
                    <a:lnTo>
                      <a:pt x="156" y="1"/>
                    </a:lnTo>
                    <a:lnTo>
                      <a:pt x="157" y="1"/>
                    </a:lnTo>
                    <a:lnTo>
                      <a:pt x="157" y="1"/>
                    </a:lnTo>
                    <a:lnTo>
                      <a:pt x="158" y="1"/>
                    </a:lnTo>
                    <a:lnTo>
                      <a:pt x="159" y="1"/>
                    </a:lnTo>
                    <a:lnTo>
                      <a:pt x="159" y="1"/>
                    </a:lnTo>
                    <a:lnTo>
                      <a:pt x="160" y="1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2" y="1"/>
                    </a:lnTo>
                    <a:lnTo>
                      <a:pt x="162" y="1"/>
                    </a:lnTo>
                    <a:lnTo>
                      <a:pt x="163" y="1"/>
                    </a:lnTo>
                    <a:lnTo>
                      <a:pt x="164" y="1"/>
                    </a:lnTo>
                    <a:lnTo>
                      <a:pt x="165" y="1"/>
                    </a:lnTo>
                    <a:lnTo>
                      <a:pt x="165" y="1"/>
                    </a:lnTo>
                    <a:lnTo>
                      <a:pt x="166" y="1"/>
                    </a:lnTo>
                    <a:lnTo>
                      <a:pt x="166" y="1"/>
                    </a:lnTo>
                    <a:lnTo>
                      <a:pt x="167" y="1"/>
                    </a:lnTo>
                    <a:lnTo>
                      <a:pt x="168" y="1"/>
                    </a:lnTo>
                    <a:lnTo>
                      <a:pt x="168" y="1"/>
                    </a:lnTo>
                    <a:lnTo>
                      <a:pt x="169" y="1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72" y="1"/>
                    </a:lnTo>
                    <a:lnTo>
                      <a:pt x="173" y="1"/>
                    </a:lnTo>
                    <a:lnTo>
                      <a:pt x="173" y="1"/>
                    </a:lnTo>
                    <a:lnTo>
                      <a:pt x="174" y="1"/>
                    </a:lnTo>
                    <a:lnTo>
                      <a:pt x="175" y="1"/>
                    </a:lnTo>
                    <a:lnTo>
                      <a:pt x="175" y="1"/>
                    </a:lnTo>
                    <a:lnTo>
                      <a:pt x="176" y="1"/>
                    </a:lnTo>
                    <a:lnTo>
                      <a:pt x="176" y="1"/>
                    </a:lnTo>
                    <a:lnTo>
                      <a:pt x="177" y="1"/>
                    </a:lnTo>
                    <a:lnTo>
                      <a:pt x="178" y="1"/>
                    </a:lnTo>
                    <a:lnTo>
                      <a:pt x="179" y="1"/>
                    </a:lnTo>
                    <a:lnTo>
                      <a:pt x="179" y="0"/>
                    </a:lnTo>
                    <a:lnTo>
                      <a:pt x="180" y="0"/>
                    </a:lnTo>
                    <a:lnTo>
                      <a:pt x="180" y="1"/>
                    </a:lnTo>
                    <a:lnTo>
                      <a:pt x="181" y="0"/>
                    </a:lnTo>
                    <a:lnTo>
                      <a:pt x="182" y="1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4" y="1"/>
                    </a:lnTo>
                    <a:lnTo>
                      <a:pt x="184" y="1"/>
                    </a:lnTo>
                    <a:lnTo>
                      <a:pt x="185" y="1"/>
                    </a:lnTo>
                    <a:lnTo>
                      <a:pt x="185" y="1"/>
                    </a:lnTo>
                    <a:lnTo>
                      <a:pt x="186" y="1"/>
                    </a:lnTo>
                    <a:lnTo>
                      <a:pt x="187" y="1"/>
                    </a:lnTo>
                    <a:lnTo>
                      <a:pt x="187" y="1"/>
                    </a:lnTo>
                    <a:lnTo>
                      <a:pt x="188" y="1"/>
                    </a:lnTo>
                    <a:lnTo>
                      <a:pt x="189" y="1"/>
                    </a:lnTo>
                    <a:lnTo>
                      <a:pt x="189" y="1"/>
                    </a:lnTo>
                    <a:lnTo>
                      <a:pt x="190" y="1"/>
                    </a:lnTo>
                    <a:lnTo>
                      <a:pt x="190" y="1"/>
                    </a:lnTo>
                    <a:lnTo>
                      <a:pt x="191" y="1"/>
                    </a:lnTo>
                    <a:lnTo>
                      <a:pt x="192" y="1"/>
                    </a:lnTo>
                    <a:lnTo>
                      <a:pt x="193" y="1"/>
                    </a:lnTo>
                    <a:lnTo>
                      <a:pt x="193" y="1"/>
                    </a:lnTo>
                    <a:lnTo>
                      <a:pt x="194" y="1"/>
                    </a:lnTo>
                    <a:lnTo>
                      <a:pt x="194" y="1"/>
                    </a:lnTo>
                    <a:lnTo>
                      <a:pt x="195" y="1"/>
                    </a:lnTo>
                    <a:lnTo>
                      <a:pt x="196" y="1"/>
                    </a:lnTo>
                    <a:lnTo>
                      <a:pt x="196" y="1"/>
                    </a:lnTo>
                    <a:lnTo>
                      <a:pt x="197" y="1"/>
                    </a:lnTo>
                    <a:lnTo>
                      <a:pt x="198" y="1"/>
                    </a:lnTo>
                    <a:lnTo>
                      <a:pt x="198" y="1"/>
                    </a:lnTo>
                    <a:lnTo>
                      <a:pt x="199" y="1"/>
                    </a:lnTo>
                    <a:lnTo>
                      <a:pt x="199" y="1"/>
                    </a:lnTo>
                    <a:lnTo>
                      <a:pt x="200" y="1"/>
                    </a:lnTo>
                    <a:lnTo>
                      <a:pt x="201" y="1"/>
                    </a:lnTo>
                    <a:lnTo>
                      <a:pt x="202" y="1"/>
                    </a:lnTo>
                    <a:lnTo>
                      <a:pt x="202" y="1"/>
                    </a:lnTo>
                    <a:lnTo>
                      <a:pt x="203" y="1"/>
                    </a:lnTo>
                    <a:lnTo>
                      <a:pt x="203" y="1"/>
                    </a:lnTo>
                    <a:lnTo>
                      <a:pt x="204" y="1"/>
                    </a:lnTo>
                    <a:lnTo>
                      <a:pt x="205" y="1"/>
                    </a:lnTo>
                    <a:lnTo>
                      <a:pt x="205" y="1"/>
                    </a:lnTo>
                    <a:lnTo>
                      <a:pt x="206" y="1"/>
                    </a:lnTo>
                    <a:lnTo>
                      <a:pt x="207" y="1"/>
                    </a:lnTo>
                    <a:lnTo>
                      <a:pt x="207" y="1"/>
                    </a:lnTo>
                    <a:lnTo>
                      <a:pt x="208" y="1"/>
                    </a:lnTo>
                    <a:lnTo>
                      <a:pt x="208" y="1"/>
                    </a:lnTo>
                    <a:lnTo>
                      <a:pt x="209" y="1"/>
                    </a:lnTo>
                    <a:lnTo>
                      <a:pt x="210" y="1"/>
                    </a:lnTo>
                    <a:lnTo>
                      <a:pt x="210" y="1"/>
                    </a:lnTo>
                    <a:lnTo>
                      <a:pt x="211" y="1"/>
                    </a:lnTo>
                    <a:lnTo>
                      <a:pt x="212" y="1"/>
                    </a:lnTo>
                    <a:lnTo>
                      <a:pt x="212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214" y="1"/>
                    </a:lnTo>
                    <a:lnTo>
                      <a:pt x="215" y="1"/>
                    </a:lnTo>
                    <a:lnTo>
                      <a:pt x="216" y="1"/>
                    </a:lnTo>
                    <a:lnTo>
                      <a:pt x="216" y="1"/>
                    </a:lnTo>
                    <a:lnTo>
                      <a:pt x="217" y="1"/>
                    </a:lnTo>
                    <a:lnTo>
                      <a:pt x="217" y="1"/>
                    </a:lnTo>
                    <a:lnTo>
                      <a:pt x="218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220" y="1"/>
                    </a:lnTo>
                    <a:lnTo>
                      <a:pt x="221" y="1"/>
                    </a:lnTo>
                    <a:lnTo>
                      <a:pt x="221" y="1"/>
                    </a:lnTo>
                    <a:lnTo>
                      <a:pt x="222" y="1"/>
                    </a:lnTo>
                    <a:lnTo>
                      <a:pt x="222" y="1"/>
                    </a:lnTo>
                    <a:lnTo>
                      <a:pt x="223" y="1"/>
                    </a:lnTo>
                    <a:lnTo>
                      <a:pt x="224" y="1"/>
                    </a:lnTo>
                    <a:lnTo>
                      <a:pt x="224" y="1"/>
                    </a:lnTo>
                    <a:lnTo>
                      <a:pt x="225" y="1"/>
                    </a:lnTo>
                    <a:lnTo>
                      <a:pt x="226" y="1"/>
                    </a:lnTo>
                    <a:lnTo>
                      <a:pt x="227" y="1"/>
                    </a:lnTo>
                    <a:lnTo>
                      <a:pt x="227" y="1"/>
                    </a:lnTo>
                    <a:lnTo>
                      <a:pt x="228" y="1"/>
                    </a:lnTo>
                    <a:lnTo>
                      <a:pt x="228" y="1"/>
                    </a:lnTo>
                    <a:lnTo>
                      <a:pt x="229" y="1"/>
                    </a:lnTo>
                    <a:lnTo>
                      <a:pt x="230" y="1"/>
                    </a:lnTo>
                    <a:lnTo>
                      <a:pt x="230" y="1"/>
                    </a:lnTo>
                    <a:lnTo>
                      <a:pt x="231" y="1"/>
                    </a:lnTo>
                    <a:lnTo>
                      <a:pt x="232" y="1"/>
                    </a:lnTo>
                    <a:lnTo>
                      <a:pt x="232" y="1"/>
                    </a:lnTo>
                    <a:lnTo>
                      <a:pt x="233" y="1"/>
                    </a:lnTo>
                    <a:lnTo>
                      <a:pt x="233" y="1"/>
                    </a:lnTo>
                    <a:lnTo>
                      <a:pt x="234" y="1"/>
                    </a:lnTo>
                    <a:lnTo>
                      <a:pt x="235" y="1"/>
                    </a:lnTo>
                    <a:lnTo>
                      <a:pt x="236" y="1"/>
                    </a:lnTo>
                    <a:lnTo>
                      <a:pt x="236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238" y="1"/>
                    </a:lnTo>
                    <a:lnTo>
                      <a:pt x="239" y="1"/>
                    </a:lnTo>
                    <a:lnTo>
                      <a:pt x="239" y="1"/>
                    </a:lnTo>
                    <a:lnTo>
                      <a:pt x="240" y="1"/>
                    </a:lnTo>
                    <a:lnTo>
                      <a:pt x="241" y="1"/>
                    </a:lnTo>
                    <a:lnTo>
                      <a:pt x="241" y="1"/>
                    </a:lnTo>
                    <a:lnTo>
                      <a:pt x="242" y="1"/>
                    </a:lnTo>
                    <a:lnTo>
                      <a:pt x="242" y="1"/>
                    </a:lnTo>
                    <a:lnTo>
                      <a:pt x="243" y="1"/>
                    </a:lnTo>
                    <a:lnTo>
                      <a:pt x="244" y="1"/>
                    </a:lnTo>
                    <a:lnTo>
                      <a:pt x="244" y="1"/>
                    </a:lnTo>
                    <a:lnTo>
                      <a:pt x="245" y="1"/>
                    </a:lnTo>
                    <a:lnTo>
                      <a:pt x="246" y="1"/>
                    </a:lnTo>
                    <a:lnTo>
                      <a:pt x="246" y="1"/>
                    </a:lnTo>
                    <a:lnTo>
                      <a:pt x="247" y="1"/>
                    </a:lnTo>
                    <a:lnTo>
                      <a:pt x="247" y="1"/>
                    </a:lnTo>
                    <a:lnTo>
                      <a:pt x="248" y="1"/>
                    </a:lnTo>
                    <a:lnTo>
                      <a:pt x="249" y="1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1" y="1"/>
                    </a:lnTo>
                    <a:lnTo>
                      <a:pt x="251" y="1"/>
                    </a:lnTo>
                    <a:lnTo>
                      <a:pt x="252" y="1"/>
                    </a:lnTo>
                    <a:lnTo>
                      <a:pt x="253" y="1"/>
                    </a:lnTo>
                    <a:lnTo>
                      <a:pt x="253" y="1"/>
                    </a:lnTo>
                    <a:lnTo>
                      <a:pt x="254" y="1"/>
                    </a:lnTo>
                    <a:lnTo>
                      <a:pt x="255" y="1"/>
                    </a:lnTo>
                    <a:lnTo>
                      <a:pt x="255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57" y="1"/>
                    </a:lnTo>
                    <a:lnTo>
                      <a:pt x="258" y="1"/>
                    </a:lnTo>
                    <a:lnTo>
                      <a:pt x="259" y="1"/>
                    </a:lnTo>
                    <a:lnTo>
                      <a:pt x="259" y="1"/>
                    </a:lnTo>
                    <a:lnTo>
                      <a:pt x="260" y="1"/>
                    </a:lnTo>
                    <a:lnTo>
                      <a:pt x="260" y="1"/>
                    </a:lnTo>
                    <a:lnTo>
                      <a:pt x="261" y="1"/>
                    </a:lnTo>
                    <a:lnTo>
                      <a:pt x="261" y="1"/>
                    </a:lnTo>
                    <a:lnTo>
                      <a:pt x="262" y="1"/>
                    </a:lnTo>
                    <a:lnTo>
                      <a:pt x="263" y="1"/>
                    </a:lnTo>
                    <a:lnTo>
                      <a:pt x="264" y="1"/>
                    </a:lnTo>
                    <a:lnTo>
                      <a:pt x="264" y="1"/>
                    </a:lnTo>
                    <a:lnTo>
                      <a:pt x="265" y="1"/>
                    </a:lnTo>
                    <a:lnTo>
                      <a:pt x="265" y="1"/>
                    </a:lnTo>
                    <a:lnTo>
                      <a:pt x="266" y="1"/>
                    </a:lnTo>
                    <a:lnTo>
                      <a:pt x="267" y="1"/>
                    </a:lnTo>
                    <a:lnTo>
                      <a:pt x="267" y="1"/>
                    </a:lnTo>
                    <a:lnTo>
                      <a:pt x="268" y="1"/>
                    </a:lnTo>
                    <a:lnTo>
                      <a:pt x="269" y="0"/>
                    </a:lnTo>
                    <a:lnTo>
                      <a:pt x="269" y="1"/>
                    </a:lnTo>
                    <a:lnTo>
                      <a:pt x="270" y="1"/>
                    </a:lnTo>
                    <a:lnTo>
                      <a:pt x="270" y="1"/>
                    </a:lnTo>
                    <a:lnTo>
                      <a:pt x="271" y="1"/>
                    </a:lnTo>
                    <a:lnTo>
                      <a:pt x="272" y="1"/>
                    </a:lnTo>
                    <a:lnTo>
                      <a:pt x="273" y="1"/>
                    </a:lnTo>
                    <a:lnTo>
                      <a:pt x="273" y="1"/>
                    </a:lnTo>
                    <a:lnTo>
                      <a:pt x="274" y="1"/>
                    </a:lnTo>
                    <a:lnTo>
                      <a:pt x="274" y="1"/>
                    </a:lnTo>
                    <a:lnTo>
                      <a:pt x="275" y="1"/>
                    </a:lnTo>
                    <a:lnTo>
                      <a:pt x="276" y="1"/>
                    </a:lnTo>
                    <a:lnTo>
                      <a:pt x="276" y="1"/>
                    </a:lnTo>
                    <a:lnTo>
                      <a:pt x="277" y="1"/>
                    </a:lnTo>
                    <a:lnTo>
                      <a:pt x="278" y="1"/>
                    </a:lnTo>
                    <a:lnTo>
                      <a:pt x="278" y="1"/>
                    </a:lnTo>
                    <a:lnTo>
                      <a:pt x="279" y="1"/>
                    </a:lnTo>
                    <a:lnTo>
                      <a:pt x="279" y="1"/>
                    </a:lnTo>
                    <a:lnTo>
                      <a:pt x="280" y="1"/>
                    </a:lnTo>
                    <a:lnTo>
                      <a:pt x="281" y="1"/>
                    </a:lnTo>
                    <a:lnTo>
                      <a:pt x="281" y="1"/>
                    </a:lnTo>
                    <a:lnTo>
                      <a:pt x="282" y="1"/>
                    </a:lnTo>
                    <a:lnTo>
                      <a:pt x="283" y="1"/>
                    </a:lnTo>
                    <a:lnTo>
                      <a:pt x="283" y="1"/>
                    </a:lnTo>
                    <a:lnTo>
                      <a:pt x="284" y="1"/>
                    </a:lnTo>
                    <a:lnTo>
                      <a:pt x="284" y="1"/>
                    </a:lnTo>
                    <a:lnTo>
                      <a:pt x="285" y="1"/>
                    </a:lnTo>
                    <a:lnTo>
                      <a:pt x="286" y="1"/>
                    </a:lnTo>
                    <a:lnTo>
                      <a:pt x="287" y="1"/>
                    </a:lnTo>
                    <a:lnTo>
                      <a:pt x="287" y="1"/>
                    </a:lnTo>
                    <a:lnTo>
                      <a:pt x="288" y="1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0" y="1"/>
                    </a:lnTo>
                    <a:lnTo>
                      <a:pt x="291" y="1"/>
                    </a:lnTo>
                    <a:lnTo>
                      <a:pt x="292" y="1"/>
                    </a:lnTo>
                    <a:lnTo>
                      <a:pt x="292" y="1"/>
                    </a:lnTo>
                    <a:lnTo>
                      <a:pt x="293" y="1"/>
                    </a:lnTo>
                    <a:lnTo>
                      <a:pt x="293" y="1"/>
                    </a:lnTo>
                    <a:lnTo>
                      <a:pt x="294" y="1"/>
                    </a:lnTo>
                    <a:lnTo>
                      <a:pt x="295" y="1"/>
                    </a:lnTo>
                    <a:lnTo>
                      <a:pt x="296" y="1"/>
                    </a:lnTo>
                    <a:lnTo>
                      <a:pt x="296" y="1"/>
                    </a:lnTo>
                    <a:lnTo>
                      <a:pt x="297" y="1"/>
                    </a:lnTo>
                    <a:lnTo>
                      <a:pt x="297" y="1"/>
                    </a:lnTo>
                    <a:lnTo>
                      <a:pt x="298" y="1"/>
                    </a:lnTo>
                    <a:lnTo>
                      <a:pt x="298" y="1"/>
                    </a:lnTo>
                    <a:lnTo>
                      <a:pt x="299" y="1"/>
                    </a:lnTo>
                    <a:lnTo>
                      <a:pt x="300" y="1"/>
                    </a:lnTo>
                    <a:lnTo>
                      <a:pt x="301" y="1"/>
                    </a:lnTo>
                    <a:lnTo>
                      <a:pt x="301" y="1"/>
                    </a:lnTo>
                    <a:lnTo>
                      <a:pt x="302" y="1"/>
                    </a:lnTo>
                    <a:lnTo>
                      <a:pt x="302" y="1"/>
                    </a:lnTo>
                    <a:lnTo>
                      <a:pt x="303" y="1"/>
                    </a:lnTo>
                    <a:lnTo>
                      <a:pt x="304" y="1"/>
                    </a:lnTo>
                    <a:lnTo>
                      <a:pt x="304" y="1"/>
                    </a:lnTo>
                    <a:lnTo>
                      <a:pt x="305" y="1"/>
                    </a:lnTo>
                    <a:lnTo>
                      <a:pt x="306" y="1"/>
                    </a:lnTo>
                    <a:lnTo>
                      <a:pt x="306" y="1"/>
                    </a:lnTo>
                    <a:lnTo>
                      <a:pt x="307" y="1"/>
                    </a:lnTo>
                    <a:lnTo>
                      <a:pt x="307" y="1"/>
                    </a:lnTo>
                    <a:lnTo>
                      <a:pt x="308" y="1"/>
                    </a:lnTo>
                    <a:lnTo>
                      <a:pt x="309" y="1"/>
                    </a:lnTo>
                    <a:lnTo>
                      <a:pt x="310" y="1"/>
                    </a:lnTo>
                    <a:lnTo>
                      <a:pt x="310" y="1"/>
                    </a:lnTo>
                    <a:lnTo>
                      <a:pt x="311" y="1"/>
                    </a:lnTo>
                    <a:lnTo>
                      <a:pt x="311" y="1"/>
                    </a:lnTo>
                    <a:lnTo>
                      <a:pt x="312" y="1"/>
                    </a:lnTo>
                    <a:lnTo>
                      <a:pt x="313" y="1"/>
                    </a:lnTo>
                    <a:lnTo>
                      <a:pt x="313" y="1"/>
                    </a:lnTo>
                    <a:lnTo>
                      <a:pt x="314" y="1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6" y="1"/>
                    </a:lnTo>
                    <a:lnTo>
                      <a:pt x="316" y="1"/>
                    </a:lnTo>
                    <a:lnTo>
                      <a:pt x="317" y="1"/>
                    </a:lnTo>
                    <a:lnTo>
                      <a:pt x="318" y="1"/>
                    </a:lnTo>
                    <a:lnTo>
                      <a:pt x="318" y="1"/>
                    </a:lnTo>
                    <a:lnTo>
                      <a:pt x="319" y="1"/>
                    </a:lnTo>
                    <a:lnTo>
                      <a:pt x="320" y="1"/>
                    </a:lnTo>
                    <a:lnTo>
                      <a:pt x="320" y="1"/>
                    </a:lnTo>
                    <a:lnTo>
                      <a:pt x="321" y="1"/>
                    </a:lnTo>
                    <a:lnTo>
                      <a:pt x="321" y="1"/>
                    </a:lnTo>
                    <a:lnTo>
                      <a:pt x="322" y="1"/>
                    </a:lnTo>
                    <a:lnTo>
                      <a:pt x="323" y="0"/>
                    </a:lnTo>
                    <a:lnTo>
                      <a:pt x="324" y="0"/>
                    </a:lnTo>
                    <a:lnTo>
                      <a:pt x="324" y="1"/>
                    </a:lnTo>
                    <a:lnTo>
                      <a:pt x="325" y="1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7" y="1"/>
                    </a:lnTo>
                    <a:lnTo>
                      <a:pt x="328" y="1"/>
                    </a:lnTo>
                    <a:lnTo>
                      <a:pt x="329" y="1"/>
                    </a:lnTo>
                    <a:lnTo>
                      <a:pt x="329" y="1"/>
                    </a:lnTo>
                    <a:lnTo>
                      <a:pt x="330" y="1"/>
                    </a:lnTo>
                    <a:lnTo>
                      <a:pt x="330" y="1"/>
                    </a:lnTo>
                    <a:lnTo>
                      <a:pt x="331" y="1"/>
                    </a:lnTo>
                    <a:lnTo>
                      <a:pt x="332" y="1"/>
                    </a:lnTo>
                    <a:lnTo>
                      <a:pt x="332" y="1"/>
                    </a:lnTo>
                    <a:lnTo>
                      <a:pt x="333" y="1"/>
                    </a:lnTo>
                    <a:lnTo>
                      <a:pt x="334" y="1"/>
                    </a:lnTo>
                    <a:lnTo>
                      <a:pt x="334" y="1"/>
                    </a:lnTo>
                    <a:lnTo>
                      <a:pt x="335" y="1"/>
                    </a:lnTo>
                    <a:lnTo>
                      <a:pt x="335" y="1"/>
                    </a:lnTo>
                    <a:lnTo>
                      <a:pt x="336" y="1"/>
                    </a:lnTo>
                    <a:lnTo>
                      <a:pt x="337" y="1"/>
                    </a:lnTo>
                    <a:lnTo>
                      <a:pt x="338" y="1"/>
                    </a:lnTo>
                    <a:lnTo>
                      <a:pt x="338" y="1"/>
                    </a:lnTo>
                    <a:lnTo>
                      <a:pt x="339" y="1"/>
                    </a:lnTo>
                    <a:lnTo>
                      <a:pt x="339" y="1"/>
                    </a:lnTo>
                    <a:lnTo>
                      <a:pt x="340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342" y="1"/>
                    </a:lnTo>
                    <a:lnTo>
                      <a:pt x="343" y="1"/>
                    </a:lnTo>
                    <a:lnTo>
                      <a:pt x="343" y="1"/>
                    </a:lnTo>
                    <a:lnTo>
                      <a:pt x="344" y="1"/>
                    </a:lnTo>
                    <a:lnTo>
                      <a:pt x="344" y="1"/>
                    </a:lnTo>
                    <a:lnTo>
                      <a:pt x="345" y="1"/>
                    </a:lnTo>
                    <a:lnTo>
                      <a:pt x="346" y="1"/>
                    </a:lnTo>
                    <a:lnTo>
                      <a:pt x="347" y="1"/>
                    </a:lnTo>
                    <a:lnTo>
                      <a:pt x="347" y="1"/>
                    </a:lnTo>
                    <a:lnTo>
                      <a:pt x="348" y="1"/>
                    </a:lnTo>
                    <a:lnTo>
                      <a:pt x="349" y="1"/>
                    </a:lnTo>
                    <a:lnTo>
                      <a:pt x="349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351" y="1"/>
                    </a:lnTo>
                    <a:lnTo>
                      <a:pt x="352" y="1"/>
                    </a:lnTo>
                    <a:lnTo>
                      <a:pt x="352" y="1"/>
                    </a:lnTo>
                    <a:lnTo>
                      <a:pt x="353" y="1"/>
                    </a:lnTo>
                    <a:lnTo>
                      <a:pt x="354" y="1"/>
                    </a:lnTo>
                    <a:lnTo>
                      <a:pt x="354" y="1"/>
                    </a:lnTo>
                    <a:lnTo>
                      <a:pt x="355" y="1"/>
                    </a:lnTo>
                    <a:lnTo>
                      <a:pt x="355" y="1"/>
                    </a:lnTo>
                    <a:lnTo>
                      <a:pt x="356" y="1"/>
                    </a:lnTo>
                    <a:lnTo>
                      <a:pt x="357" y="1"/>
                    </a:lnTo>
                    <a:lnTo>
                      <a:pt x="358" y="1"/>
                    </a:lnTo>
                    <a:lnTo>
                      <a:pt x="358" y="1"/>
                    </a:lnTo>
                    <a:lnTo>
                      <a:pt x="359" y="1"/>
                    </a:lnTo>
                    <a:lnTo>
                      <a:pt x="359" y="1"/>
                    </a:lnTo>
                    <a:lnTo>
                      <a:pt x="360" y="1"/>
                    </a:lnTo>
                    <a:lnTo>
                      <a:pt x="361" y="1"/>
                    </a:lnTo>
                    <a:lnTo>
                      <a:pt x="361" y="1"/>
                    </a:lnTo>
                    <a:lnTo>
                      <a:pt x="362" y="1"/>
                    </a:lnTo>
                    <a:lnTo>
                      <a:pt x="363" y="0"/>
                    </a:lnTo>
                    <a:lnTo>
                      <a:pt x="36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7" y="1"/>
                    </a:lnTo>
                    <a:lnTo>
                      <a:pt x="368" y="1"/>
                    </a:lnTo>
                    <a:lnTo>
                      <a:pt x="368" y="1"/>
                    </a:lnTo>
                    <a:lnTo>
                      <a:pt x="369" y="1"/>
                    </a:lnTo>
                    <a:lnTo>
                      <a:pt x="369" y="1"/>
                    </a:lnTo>
                    <a:lnTo>
                      <a:pt x="370" y="1"/>
                    </a:lnTo>
                    <a:lnTo>
                      <a:pt x="371" y="1"/>
                    </a:lnTo>
                    <a:lnTo>
                      <a:pt x="372" y="1"/>
                    </a:lnTo>
                    <a:lnTo>
                      <a:pt x="372" y="1"/>
                    </a:lnTo>
                    <a:lnTo>
                      <a:pt x="373" y="1"/>
                    </a:lnTo>
                    <a:lnTo>
                      <a:pt x="373" y="1"/>
                    </a:lnTo>
                    <a:lnTo>
                      <a:pt x="374" y="1"/>
                    </a:lnTo>
                    <a:lnTo>
                      <a:pt x="375" y="1"/>
                    </a:lnTo>
                    <a:lnTo>
                      <a:pt x="375" y="1"/>
                    </a:lnTo>
                    <a:lnTo>
                      <a:pt x="376" y="1"/>
                    </a:lnTo>
                    <a:lnTo>
                      <a:pt x="377" y="1"/>
                    </a:lnTo>
                    <a:lnTo>
                      <a:pt x="377" y="1"/>
                    </a:lnTo>
                    <a:lnTo>
                      <a:pt x="378" y="1"/>
                    </a:lnTo>
                    <a:lnTo>
                      <a:pt x="378" y="1"/>
                    </a:lnTo>
                    <a:lnTo>
                      <a:pt x="379" y="1"/>
                    </a:lnTo>
                    <a:lnTo>
                      <a:pt x="380" y="1"/>
                    </a:lnTo>
                    <a:lnTo>
                      <a:pt x="381" y="1"/>
                    </a:lnTo>
                    <a:lnTo>
                      <a:pt x="381" y="1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5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5" y="1"/>
                    </a:lnTo>
                    <a:lnTo>
                      <a:pt x="395" y="1"/>
                    </a:lnTo>
                    <a:lnTo>
                      <a:pt x="396" y="1"/>
                    </a:lnTo>
                    <a:lnTo>
                      <a:pt x="396" y="1"/>
                    </a:lnTo>
                    <a:lnTo>
                      <a:pt x="397" y="1"/>
                    </a:lnTo>
                    <a:lnTo>
                      <a:pt x="398" y="1"/>
                    </a:lnTo>
                    <a:lnTo>
                      <a:pt x="398" y="1"/>
                    </a:lnTo>
                    <a:lnTo>
                      <a:pt x="399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1" y="0"/>
                    </a:lnTo>
                    <a:lnTo>
                      <a:pt x="401" y="1"/>
                    </a:lnTo>
                    <a:lnTo>
                      <a:pt x="402" y="1"/>
                    </a:lnTo>
                    <a:lnTo>
                      <a:pt x="403" y="1"/>
                    </a:lnTo>
                    <a:lnTo>
                      <a:pt x="404" y="1"/>
                    </a:lnTo>
                    <a:lnTo>
                      <a:pt x="404" y="1"/>
                    </a:lnTo>
                    <a:lnTo>
                      <a:pt x="405" y="1"/>
                    </a:lnTo>
                    <a:lnTo>
                      <a:pt x="405" y="1"/>
                    </a:lnTo>
                    <a:lnTo>
                      <a:pt x="406" y="1"/>
                    </a:lnTo>
                    <a:lnTo>
                      <a:pt x="406" y="1"/>
                    </a:lnTo>
                    <a:lnTo>
                      <a:pt x="407" y="1"/>
                    </a:lnTo>
                    <a:lnTo>
                      <a:pt x="408" y="1"/>
                    </a:lnTo>
                    <a:lnTo>
                      <a:pt x="409" y="1"/>
                    </a:lnTo>
                    <a:lnTo>
                      <a:pt x="409" y="1"/>
                    </a:lnTo>
                    <a:lnTo>
                      <a:pt x="410" y="1"/>
                    </a:lnTo>
                    <a:lnTo>
                      <a:pt x="410" y="1"/>
                    </a:lnTo>
                    <a:lnTo>
                      <a:pt x="411" y="1"/>
                    </a:lnTo>
                    <a:lnTo>
                      <a:pt x="412" y="1"/>
                    </a:lnTo>
                    <a:lnTo>
                      <a:pt x="412" y="1"/>
                    </a:lnTo>
                    <a:lnTo>
                      <a:pt x="413" y="1"/>
                    </a:lnTo>
                    <a:lnTo>
                      <a:pt x="414" y="1"/>
                    </a:lnTo>
                    <a:lnTo>
                      <a:pt x="414" y="1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6" y="1"/>
                    </a:lnTo>
                    <a:lnTo>
                      <a:pt x="417" y="1"/>
                    </a:lnTo>
                    <a:lnTo>
                      <a:pt x="418" y="1"/>
                    </a:lnTo>
                    <a:lnTo>
                      <a:pt x="418" y="1"/>
                    </a:lnTo>
                    <a:lnTo>
                      <a:pt x="419" y="1"/>
                    </a:lnTo>
                    <a:lnTo>
                      <a:pt x="419" y="1"/>
                    </a:lnTo>
                    <a:lnTo>
                      <a:pt x="420" y="1"/>
                    </a:lnTo>
                    <a:lnTo>
                      <a:pt x="421" y="1"/>
                    </a:lnTo>
                    <a:lnTo>
                      <a:pt x="421" y="1"/>
                    </a:lnTo>
                    <a:lnTo>
                      <a:pt x="422" y="1"/>
                    </a:lnTo>
                    <a:lnTo>
                      <a:pt x="423" y="1"/>
                    </a:lnTo>
                    <a:lnTo>
                      <a:pt x="423" y="1"/>
                    </a:lnTo>
                    <a:lnTo>
                      <a:pt x="424" y="1"/>
                    </a:lnTo>
                    <a:lnTo>
                      <a:pt x="424" y="1"/>
                    </a:lnTo>
                    <a:lnTo>
                      <a:pt x="425" y="1"/>
                    </a:lnTo>
                    <a:lnTo>
                      <a:pt x="426" y="1"/>
                    </a:lnTo>
                    <a:lnTo>
                      <a:pt x="426" y="1"/>
                    </a:lnTo>
                    <a:lnTo>
                      <a:pt x="427" y="1"/>
                    </a:lnTo>
                    <a:lnTo>
                      <a:pt x="428" y="1"/>
                    </a:lnTo>
                    <a:lnTo>
                      <a:pt x="428" y="1"/>
                    </a:lnTo>
                    <a:lnTo>
                      <a:pt x="429" y="1"/>
                    </a:lnTo>
                    <a:lnTo>
                      <a:pt x="429" y="1"/>
                    </a:lnTo>
                    <a:lnTo>
                      <a:pt x="430" y="1"/>
                    </a:lnTo>
                    <a:lnTo>
                      <a:pt x="431" y="1"/>
                    </a:lnTo>
                    <a:lnTo>
                      <a:pt x="432" y="1"/>
                    </a:lnTo>
                    <a:lnTo>
                      <a:pt x="432" y="1"/>
                    </a:lnTo>
                    <a:lnTo>
                      <a:pt x="433" y="1"/>
                    </a:lnTo>
                    <a:lnTo>
                      <a:pt x="433" y="1"/>
                    </a:lnTo>
                    <a:lnTo>
                      <a:pt x="434" y="0"/>
                    </a:lnTo>
                    <a:lnTo>
                      <a:pt x="435" y="0"/>
                    </a:lnTo>
                    <a:lnTo>
                      <a:pt x="435" y="1"/>
                    </a:lnTo>
                    <a:lnTo>
                      <a:pt x="436" y="1"/>
                    </a:lnTo>
                    <a:lnTo>
                      <a:pt x="437" y="1"/>
                    </a:lnTo>
                    <a:lnTo>
                      <a:pt x="437" y="1"/>
                    </a:lnTo>
                    <a:lnTo>
                      <a:pt x="438" y="1"/>
                    </a:lnTo>
                    <a:lnTo>
                      <a:pt x="438" y="1"/>
                    </a:lnTo>
                    <a:lnTo>
                      <a:pt x="439" y="1"/>
                    </a:lnTo>
                    <a:lnTo>
                      <a:pt x="440" y="1"/>
                    </a:lnTo>
                    <a:lnTo>
                      <a:pt x="441" y="1"/>
                    </a:lnTo>
                    <a:lnTo>
                      <a:pt x="441" y="1"/>
                    </a:lnTo>
                    <a:lnTo>
                      <a:pt x="442" y="1"/>
                    </a:lnTo>
                    <a:lnTo>
                      <a:pt x="442" y="1"/>
                    </a:lnTo>
                    <a:lnTo>
                      <a:pt x="443" y="1"/>
                    </a:lnTo>
                    <a:lnTo>
                      <a:pt x="444" y="1"/>
                    </a:lnTo>
                    <a:lnTo>
                      <a:pt x="444" y="1"/>
                    </a:lnTo>
                    <a:lnTo>
                      <a:pt x="445" y="1"/>
                    </a:lnTo>
                    <a:lnTo>
                      <a:pt x="446" y="1"/>
                    </a:lnTo>
                    <a:lnTo>
                      <a:pt x="446" y="1"/>
                    </a:lnTo>
                  </a:path>
                </a:pathLst>
              </a:custGeom>
              <a:noFill/>
              <a:ln w="6350">
                <a:solidFill>
                  <a:srgbClr val="51515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" name="Freeform 289">
                <a:extLst>
                  <a:ext uri="{FF2B5EF4-FFF2-40B4-BE49-F238E27FC236}">
                    <a16:creationId xmlns:a16="http://schemas.microsoft.com/office/drawing/2014/main" id="{EFC1291D-4929-4B02-B158-F83942C121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081" y="4131322"/>
                <a:ext cx="711201" cy="3175"/>
              </a:xfrm>
              <a:custGeom>
                <a:avLst/>
                <a:gdLst>
                  <a:gd name="T0" fmla="*/ 7 w 448"/>
                  <a:gd name="T1" fmla="*/ 1 h 2"/>
                  <a:gd name="T2" fmla="*/ 14 w 448"/>
                  <a:gd name="T3" fmla="*/ 1 h 2"/>
                  <a:gd name="T4" fmla="*/ 21 w 448"/>
                  <a:gd name="T5" fmla="*/ 1 h 2"/>
                  <a:gd name="T6" fmla="*/ 28 w 448"/>
                  <a:gd name="T7" fmla="*/ 1 h 2"/>
                  <a:gd name="T8" fmla="*/ 35 w 448"/>
                  <a:gd name="T9" fmla="*/ 1 h 2"/>
                  <a:gd name="T10" fmla="*/ 42 w 448"/>
                  <a:gd name="T11" fmla="*/ 1 h 2"/>
                  <a:gd name="T12" fmla="*/ 49 w 448"/>
                  <a:gd name="T13" fmla="*/ 1 h 2"/>
                  <a:gd name="T14" fmla="*/ 56 w 448"/>
                  <a:gd name="T15" fmla="*/ 1 h 2"/>
                  <a:gd name="T16" fmla="*/ 63 w 448"/>
                  <a:gd name="T17" fmla="*/ 1 h 2"/>
                  <a:gd name="T18" fmla="*/ 70 w 448"/>
                  <a:gd name="T19" fmla="*/ 1 h 2"/>
                  <a:gd name="T20" fmla="*/ 77 w 448"/>
                  <a:gd name="T21" fmla="*/ 1 h 2"/>
                  <a:gd name="T22" fmla="*/ 84 w 448"/>
                  <a:gd name="T23" fmla="*/ 1 h 2"/>
                  <a:gd name="T24" fmla="*/ 91 w 448"/>
                  <a:gd name="T25" fmla="*/ 1 h 2"/>
                  <a:gd name="T26" fmla="*/ 98 w 448"/>
                  <a:gd name="T27" fmla="*/ 1 h 2"/>
                  <a:gd name="T28" fmla="*/ 105 w 448"/>
                  <a:gd name="T29" fmla="*/ 1 h 2"/>
                  <a:gd name="T30" fmla="*/ 112 w 448"/>
                  <a:gd name="T31" fmla="*/ 2 h 2"/>
                  <a:gd name="T32" fmla="*/ 119 w 448"/>
                  <a:gd name="T33" fmla="*/ 2 h 2"/>
                  <a:gd name="T34" fmla="*/ 126 w 448"/>
                  <a:gd name="T35" fmla="*/ 2 h 2"/>
                  <a:gd name="T36" fmla="*/ 133 w 448"/>
                  <a:gd name="T37" fmla="*/ 2 h 2"/>
                  <a:gd name="T38" fmla="*/ 140 w 448"/>
                  <a:gd name="T39" fmla="*/ 2 h 2"/>
                  <a:gd name="T40" fmla="*/ 147 w 448"/>
                  <a:gd name="T41" fmla="*/ 2 h 2"/>
                  <a:gd name="T42" fmla="*/ 154 w 448"/>
                  <a:gd name="T43" fmla="*/ 2 h 2"/>
                  <a:gd name="T44" fmla="*/ 161 w 448"/>
                  <a:gd name="T45" fmla="*/ 2 h 2"/>
                  <a:gd name="T46" fmla="*/ 168 w 448"/>
                  <a:gd name="T47" fmla="*/ 2 h 2"/>
                  <a:gd name="T48" fmla="*/ 175 w 448"/>
                  <a:gd name="T49" fmla="*/ 2 h 2"/>
                  <a:gd name="T50" fmla="*/ 182 w 448"/>
                  <a:gd name="T51" fmla="*/ 1 h 2"/>
                  <a:gd name="T52" fmla="*/ 189 w 448"/>
                  <a:gd name="T53" fmla="*/ 1 h 2"/>
                  <a:gd name="T54" fmla="*/ 196 w 448"/>
                  <a:gd name="T55" fmla="*/ 1 h 2"/>
                  <a:gd name="T56" fmla="*/ 204 w 448"/>
                  <a:gd name="T57" fmla="*/ 1 h 2"/>
                  <a:gd name="T58" fmla="*/ 211 w 448"/>
                  <a:gd name="T59" fmla="*/ 1 h 2"/>
                  <a:gd name="T60" fmla="*/ 218 w 448"/>
                  <a:gd name="T61" fmla="*/ 1 h 2"/>
                  <a:gd name="T62" fmla="*/ 225 w 448"/>
                  <a:gd name="T63" fmla="*/ 1 h 2"/>
                  <a:gd name="T64" fmla="*/ 232 w 448"/>
                  <a:gd name="T65" fmla="*/ 1 h 2"/>
                  <a:gd name="T66" fmla="*/ 239 w 448"/>
                  <a:gd name="T67" fmla="*/ 1 h 2"/>
                  <a:gd name="T68" fmla="*/ 246 w 448"/>
                  <a:gd name="T69" fmla="*/ 1 h 2"/>
                  <a:gd name="T70" fmla="*/ 253 w 448"/>
                  <a:gd name="T71" fmla="*/ 1 h 2"/>
                  <a:gd name="T72" fmla="*/ 260 w 448"/>
                  <a:gd name="T73" fmla="*/ 1 h 2"/>
                  <a:gd name="T74" fmla="*/ 267 w 448"/>
                  <a:gd name="T75" fmla="*/ 1 h 2"/>
                  <a:gd name="T76" fmla="*/ 274 w 448"/>
                  <a:gd name="T77" fmla="*/ 1 h 2"/>
                  <a:gd name="T78" fmla="*/ 281 w 448"/>
                  <a:gd name="T79" fmla="*/ 1 h 2"/>
                  <a:gd name="T80" fmla="*/ 288 w 448"/>
                  <a:gd name="T81" fmla="*/ 1 h 2"/>
                  <a:gd name="T82" fmla="*/ 295 w 448"/>
                  <a:gd name="T83" fmla="*/ 1 h 2"/>
                  <a:gd name="T84" fmla="*/ 302 w 448"/>
                  <a:gd name="T85" fmla="*/ 1 h 2"/>
                  <a:gd name="T86" fmla="*/ 310 w 448"/>
                  <a:gd name="T87" fmla="*/ 1 h 2"/>
                  <a:gd name="T88" fmla="*/ 316 w 448"/>
                  <a:gd name="T89" fmla="*/ 1 h 2"/>
                  <a:gd name="T90" fmla="*/ 324 w 448"/>
                  <a:gd name="T91" fmla="*/ 1 h 2"/>
                  <a:gd name="T92" fmla="*/ 331 w 448"/>
                  <a:gd name="T93" fmla="*/ 1 h 2"/>
                  <a:gd name="T94" fmla="*/ 338 w 448"/>
                  <a:gd name="T95" fmla="*/ 1 h 2"/>
                  <a:gd name="T96" fmla="*/ 345 w 448"/>
                  <a:gd name="T97" fmla="*/ 1 h 2"/>
                  <a:gd name="T98" fmla="*/ 352 w 448"/>
                  <a:gd name="T99" fmla="*/ 1 h 2"/>
                  <a:gd name="T100" fmla="*/ 359 w 448"/>
                  <a:gd name="T101" fmla="*/ 1 h 2"/>
                  <a:gd name="T102" fmla="*/ 366 w 448"/>
                  <a:gd name="T103" fmla="*/ 1 h 2"/>
                  <a:gd name="T104" fmla="*/ 373 w 448"/>
                  <a:gd name="T105" fmla="*/ 1 h 2"/>
                  <a:gd name="T106" fmla="*/ 380 w 448"/>
                  <a:gd name="T107" fmla="*/ 1 h 2"/>
                  <a:gd name="T108" fmla="*/ 387 w 448"/>
                  <a:gd name="T109" fmla="*/ 1 h 2"/>
                  <a:gd name="T110" fmla="*/ 394 w 448"/>
                  <a:gd name="T111" fmla="*/ 1 h 2"/>
                  <a:gd name="T112" fmla="*/ 401 w 448"/>
                  <a:gd name="T113" fmla="*/ 1 h 2"/>
                  <a:gd name="T114" fmla="*/ 408 w 448"/>
                  <a:gd name="T115" fmla="*/ 1 h 2"/>
                  <a:gd name="T116" fmla="*/ 415 w 448"/>
                  <a:gd name="T117" fmla="*/ 1 h 2"/>
                  <a:gd name="T118" fmla="*/ 423 w 448"/>
                  <a:gd name="T119" fmla="*/ 1 h 2"/>
                  <a:gd name="T120" fmla="*/ 429 w 448"/>
                  <a:gd name="T121" fmla="*/ 1 h 2"/>
                  <a:gd name="T122" fmla="*/ 437 w 448"/>
                  <a:gd name="T123" fmla="*/ 1 h 2"/>
                  <a:gd name="T124" fmla="*/ 444 w 448"/>
                  <a:gd name="T12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8" h="2">
                    <a:moveTo>
                      <a:pt x="0" y="1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0" y="1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2" y="1"/>
                    </a:lnTo>
                    <a:lnTo>
                      <a:pt x="33" y="1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7" y="1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6" y="1"/>
                    </a:lnTo>
                    <a:lnTo>
                      <a:pt x="46" y="1"/>
                    </a:lnTo>
                    <a:lnTo>
                      <a:pt x="47" y="1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52" y="1"/>
                    </a:lnTo>
                    <a:lnTo>
                      <a:pt x="53" y="1"/>
                    </a:lnTo>
                    <a:lnTo>
                      <a:pt x="54" y="1"/>
                    </a:lnTo>
                    <a:lnTo>
                      <a:pt x="54" y="1"/>
                    </a:lnTo>
                    <a:lnTo>
                      <a:pt x="55" y="1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3" y="1"/>
                    </a:lnTo>
                    <a:lnTo>
                      <a:pt x="63" y="1"/>
                    </a:lnTo>
                    <a:lnTo>
                      <a:pt x="64" y="1"/>
                    </a:lnTo>
                    <a:lnTo>
                      <a:pt x="64" y="1"/>
                    </a:lnTo>
                    <a:lnTo>
                      <a:pt x="65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7" y="1"/>
                    </a:lnTo>
                    <a:lnTo>
                      <a:pt x="68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1"/>
                    </a:lnTo>
                    <a:lnTo>
                      <a:pt x="71" y="1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3" y="1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5" y="1"/>
                    </a:lnTo>
                    <a:lnTo>
                      <a:pt x="76" y="1"/>
                    </a:lnTo>
                    <a:lnTo>
                      <a:pt x="77" y="1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8" y="1"/>
                    </a:lnTo>
                    <a:lnTo>
                      <a:pt x="79" y="1"/>
                    </a:lnTo>
                    <a:lnTo>
                      <a:pt x="80" y="1"/>
                    </a:lnTo>
                    <a:lnTo>
                      <a:pt x="80" y="1"/>
                    </a:lnTo>
                    <a:lnTo>
                      <a:pt x="81" y="1"/>
                    </a:lnTo>
                    <a:lnTo>
                      <a:pt x="82" y="1"/>
                    </a:lnTo>
                    <a:lnTo>
                      <a:pt x="82" y="1"/>
                    </a:lnTo>
                    <a:lnTo>
                      <a:pt x="83" y="1"/>
                    </a:lnTo>
                    <a:lnTo>
                      <a:pt x="83" y="1"/>
                    </a:lnTo>
                    <a:lnTo>
                      <a:pt x="84" y="1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86" y="1"/>
                    </a:lnTo>
                    <a:lnTo>
                      <a:pt x="87" y="1"/>
                    </a:lnTo>
                    <a:lnTo>
                      <a:pt x="87" y="1"/>
                    </a:lnTo>
                    <a:lnTo>
                      <a:pt x="88" y="1"/>
                    </a:lnTo>
                    <a:lnTo>
                      <a:pt x="88" y="1"/>
                    </a:lnTo>
                    <a:lnTo>
                      <a:pt x="89" y="1"/>
                    </a:lnTo>
                    <a:lnTo>
                      <a:pt x="90" y="1"/>
                    </a:lnTo>
                    <a:lnTo>
                      <a:pt x="91" y="1"/>
                    </a:lnTo>
                    <a:lnTo>
                      <a:pt x="91" y="1"/>
                    </a:lnTo>
                    <a:lnTo>
                      <a:pt x="92" y="1"/>
                    </a:lnTo>
                    <a:lnTo>
                      <a:pt x="92" y="1"/>
                    </a:lnTo>
                    <a:lnTo>
                      <a:pt x="93" y="1"/>
                    </a:lnTo>
                    <a:lnTo>
                      <a:pt x="94" y="1"/>
                    </a:lnTo>
                    <a:lnTo>
                      <a:pt x="94" y="1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6" y="1"/>
                    </a:lnTo>
                    <a:lnTo>
                      <a:pt x="97" y="1"/>
                    </a:lnTo>
                    <a:lnTo>
                      <a:pt x="97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100" y="1"/>
                    </a:lnTo>
                    <a:lnTo>
                      <a:pt x="100" y="1"/>
                    </a:lnTo>
                    <a:lnTo>
                      <a:pt x="101" y="1"/>
                    </a:lnTo>
                    <a:lnTo>
                      <a:pt x="101" y="1"/>
                    </a:lnTo>
                    <a:lnTo>
                      <a:pt x="102" y="1"/>
                    </a:lnTo>
                    <a:lnTo>
                      <a:pt x="103" y="1"/>
                    </a:lnTo>
                    <a:lnTo>
                      <a:pt x="103" y="2"/>
                    </a:lnTo>
                    <a:lnTo>
                      <a:pt x="104" y="1"/>
                    </a:lnTo>
                    <a:lnTo>
                      <a:pt x="105" y="1"/>
                    </a:lnTo>
                    <a:lnTo>
                      <a:pt x="105" y="1"/>
                    </a:lnTo>
                    <a:lnTo>
                      <a:pt x="106" y="1"/>
                    </a:lnTo>
                    <a:lnTo>
                      <a:pt x="107" y="1"/>
                    </a:lnTo>
                    <a:lnTo>
                      <a:pt x="107" y="1"/>
                    </a:lnTo>
                    <a:lnTo>
                      <a:pt x="108" y="1"/>
                    </a:lnTo>
                    <a:lnTo>
                      <a:pt x="108" y="2"/>
                    </a:lnTo>
                    <a:lnTo>
                      <a:pt x="109" y="2"/>
                    </a:lnTo>
                    <a:lnTo>
                      <a:pt x="110" y="2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2" y="2"/>
                    </a:lnTo>
                    <a:lnTo>
                      <a:pt x="112" y="2"/>
                    </a:lnTo>
                    <a:lnTo>
                      <a:pt x="113" y="2"/>
                    </a:lnTo>
                    <a:lnTo>
                      <a:pt x="114" y="2"/>
                    </a:lnTo>
                    <a:lnTo>
                      <a:pt x="114" y="2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6" y="2"/>
                    </a:lnTo>
                    <a:lnTo>
                      <a:pt x="117" y="2"/>
                    </a:lnTo>
                    <a:lnTo>
                      <a:pt x="117" y="2"/>
                    </a:lnTo>
                    <a:lnTo>
                      <a:pt x="118" y="2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20" y="2"/>
                    </a:lnTo>
                    <a:lnTo>
                      <a:pt x="120" y="2"/>
                    </a:lnTo>
                    <a:lnTo>
                      <a:pt x="121" y="2"/>
                    </a:lnTo>
                    <a:lnTo>
                      <a:pt x="122" y="2"/>
                    </a:lnTo>
                    <a:lnTo>
                      <a:pt x="122" y="2"/>
                    </a:lnTo>
                    <a:lnTo>
                      <a:pt x="123" y="2"/>
                    </a:lnTo>
                    <a:lnTo>
                      <a:pt x="124" y="2"/>
                    </a:lnTo>
                    <a:lnTo>
                      <a:pt x="124" y="2"/>
                    </a:lnTo>
                    <a:lnTo>
                      <a:pt x="125" y="2"/>
                    </a:lnTo>
                    <a:lnTo>
                      <a:pt x="125" y="2"/>
                    </a:lnTo>
                    <a:lnTo>
                      <a:pt x="126" y="2"/>
                    </a:lnTo>
                    <a:lnTo>
                      <a:pt x="127" y="2"/>
                    </a:lnTo>
                    <a:lnTo>
                      <a:pt x="128" y="2"/>
                    </a:lnTo>
                    <a:lnTo>
                      <a:pt x="128" y="2"/>
                    </a:lnTo>
                    <a:lnTo>
                      <a:pt x="129" y="2"/>
                    </a:lnTo>
                    <a:lnTo>
                      <a:pt x="129" y="2"/>
                    </a:lnTo>
                    <a:lnTo>
                      <a:pt x="130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2" y="2"/>
                    </a:lnTo>
                    <a:lnTo>
                      <a:pt x="133" y="2"/>
                    </a:lnTo>
                    <a:lnTo>
                      <a:pt x="133" y="2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35" y="2"/>
                    </a:lnTo>
                    <a:lnTo>
                      <a:pt x="136" y="2"/>
                    </a:lnTo>
                    <a:lnTo>
                      <a:pt x="137" y="2"/>
                    </a:lnTo>
                    <a:lnTo>
                      <a:pt x="137" y="2"/>
                    </a:lnTo>
                    <a:lnTo>
                      <a:pt x="138" y="2"/>
                    </a:lnTo>
                    <a:lnTo>
                      <a:pt x="138" y="2"/>
                    </a:lnTo>
                    <a:lnTo>
                      <a:pt x="139" y="2"/>
                    </a:lnTo>
                    <a:lnTo>
                      <a:pt x="140" y="2"/>
                    </a:lnTo>
                    <a:lnTo>
                      <a:pt x="140" y="2"/>
                    </a:lnTo>
                    <a:lnTo>
                      <a:pt x="141" y="2"/>
                    </a:lnTo>
                    <a:lnTo>
                      <a:pt x="142" y="2"/>
                    </a:lnTo>
                    <a:lnTo>
                      <a:pt x="142" y="2"/>
                    </a:lnTo>
                    <a:lnTo>
                      <a:pt x="143" y="2"/>
                    </a:lnTo>
                    <a:lnTo>
                      <a:pt x="143" y="2"/>
                    </a:lnTo>
                    <a:lnTo>
                      <a:pt x="144" y="2"/>
                    </a:lnTo>
                    <a:lnTo>
                      <a:pt x="145" y="2"/>
                    </a:lnTo>
                    <a:lnTo>
                      <a:pt x="145" y="2"/>
                    </a:lnTo>
                    <a:lnTo>
                      <a:pt x="146" y="2"/>
                    </a:lnTo>
                    <a:lnTo>
                      <a:pt x="147" y="2"/>
                    </a:lnTo>
                    <a:lnTo>
                      <a:pt x="147" y="2"/>
                    </a:lnTo>
                    <a:lnTo>
                      <a:pt x="148" y="2"/>
                    </a:lnTo>
                    <a:lnTo>
                      <a:pt x="148" y="2"/>
                    </a:lnTo>
                    <a:lnTo>
                      <a:pt x="149" y="2"/>
                    </a:lnTo>
                    <a:lnTo>
                      <a:pt x="150" y="2"/>
                    </a:lnTo>
                    <a:lnTo>
                      <a:pt x="151" y="2"/>
                    </a:lnTo>
                    <a:lnTo>
                      <a:pt x="151" y="2"/>
                    </a:lnTo>
                    <a:lnTo>
                      <a:pt x="152" y="2"/>
                    </a:lnTo>
                    <a:lnTo>
                      <a:pt x="152" y="2"/>
                    </a:lnTo>
                    <a:lnTo>
                      <a:pt x="153" y="2"/>
                    </a:lnTo>
                    <a:lnTo>
                      <a:pt x="154" y="2"/>
                    </a:lnTo>
                    <a:lnTo>
                      <a:pt x="154" y="2"/>
                    </a:lnTo>
                    <a:lnTo>
                      <a:pt x="155" y="2"/>
                    </a:lnTo>
                    <a:lnTo>
                      <a:pt x="156" y="2"/>
                    </a:lnTo>
                    <a:lnTo>
                      <a:pt x="156" y="2"/>
                    </a:lnTo>
                    <a:lnTo>
                      <a:pt x="157" y="2"/>
                    </a:lnTo>
                    <a:lnTo>
                      <a:pt x="157" y="2"/>
                    </a:lnTo>
                    <a:lnTo>
                      <a:pt x="158" y="2"/>
                    </a:lnTo>
                    <a:lnTo>
                      <a:pt x="159" y="2"/>
                    </a:lnTo>
                    <a:lnTo>
                      <a:pt x="159" y="2"/>
                    </a:lnTo>
                    <a:lnTo>
                      <a:pt x="160" y="2"/>
                    </a:lnTo>
                    <a:lnTo>
                      <a:pt x="161" y="2"/>
                    </a:lnTo>
                    <a:lnTo>
                      <a:pt x="161" y="2"/>
                    </a:lnTo>
                    <a:lnTo>
                      <a:pt x="162" y="2"/>
                    </a:lnTo>
                    <a:lnTo>
                      <a:pt x="162" y="2"/>
                    </a:lnTo>
                    <a:lnTo>
                      <a:pt x="163" y="2"/>
                    </a:lnTo>
                    <a:lnTo>
                      <a:pt x="164" y="2"/>
                    </a:lnTo>
                    <a:lnTo>
                      <a:pt x="165" y="2"/>
                    </a:lnTo>
                    <a:lnTo>
                      <a:pt x="165" y="2"/>
                    </a:lnTo>
                    <a:lnTo>
                      <a:pt x="166" y="2"/>
                    </a:lnTo>
                    <a:lnTo>
                      <a:pt x="166" y="2"/>
                    </a:lnTo>
                    <a:lnTo>
                      <a:pt x="167" y="2"/>
                    </a:lnTo>
                    <a:lnTo>
                      <a:pt x="168" y="2"/>
                    </a:lnTo>
                    <a:lnTo>
                      <a:pt x="168" y="2"/>
                    </a:lnTo>
                    <a:lnTo>
                      <a:pt x="169" y="2"/>
                    </a:lnTo>
                    <a:lnTo>
                      <a:pt x="170" y="2"/>
                    </a:lnTo>
                    <a:lnTo>
                      <a:pt x="170" y="2"/>
                    </a:lnTo>
                    <a:lnTo>
                      <a:pt x="171" y="2"/>
                    </a:lnTo>
                    <a:lnTo>
                      <a:pt x="171" y="2"/>
                    </a:lnTo>
                    <a:lnTo>
                      <a:pt x="172" y="2"/>
                    </a:lnTo>
                    <a:lnTo>
                      <a:pt x="173" y="2"/>
                    </a:lnTo>
                    <a:lnTo>
                      <a:pt x="174" y="2"/>
                    </a:lnTo>
                    <a:lnTo>
                      <a:pt x="174" y="2"/>
                    </a:lnTo>
                    <a:lnTo>
                      <a:pt x="175" y="2"/>
                    </a:lnTo>
                    <a:lnTo>
                      <a:pt x="175" y="2"/>
                    </a:lnTo>
                    <a:lnTo>
                      <a:pt x="176" y="2"/>
                    </a:lnTo>
                    <a:lnTo>
                      <a:pt x="176" y="2"/>
                    </a:lnTo>
                    <a:lnTo>
                      <a:pt x="177" y="2"/>
                    </a:lnTo>
                    <a:lnTo>
                      <a:pt x="178" y="2"/>
                    </a:lnTo>
                    <a:lnTo>
                      <a:pt x="179" y="1"/>
                    </a:lnTo>
                    <a:lnTo>
                      <a:pt x="179" y="1"/>
                    </a:lnTo>
                    <a:lnTo>
                      <a:pt x="180" y="1"/>
                    </a:lnTo>
                    <a:lnTo>
                      <a:pt x="180" y="1"/>
                    </a:lnTo>
                    <a:lnTo>
                      <a:pt x="181" y="1"/>
                    </a:lnTo>
                    <a:lnTo>
                      <a:pt x="182" y="1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4" y="1"/>
                    </a:lnTo>
                    <a:lnTo>
                      <a:pt x="184" y="1"/>
                    </a:lnTo>
                    <a:lnTo>
                      <a:pt x="185" y="1"/>
                    </a:lnTo>
                    <a:lnTo>
                      <a:pt x="185" y="1"/>
                    </a:lnTo>
                    <a:lnTo>
                      <a:pt x="186" y="1"/>
                    </a:lnTo>
                    <a:lnTo>
                      <a:pt x="187" y="1"/>
                    </a:lnTo>
                    <a:lnTo>
                      <a:pt x="188" y="1"/>
                    </a:lnTo>
                    <a:lnTo>
                      <a:pt x="188" y="1"/>
                    </a:lnTo>
                    <a:lnTo>
                      <a:pt x="189" y="1"/>
                    </a:lnTo>
                    <a:lnTo>
                      <a:pt x="189" y="1"/>
                    </a:lnTo>
                    <a:lnTo>
                      <a:pt x="190" y="1"/>
                    </a:lnTo>
                    <a:lnTo>
                      <a:pt x="191" y="1"/>
                    </a:lnTo>
                    <a:lnTo>
                      <a:pt x="191" y="1"/>
                    </a:lnTo>
                    <a:lnTo>
                      <a:pt x="192" y="1"/>
                    </a:lnTo>
                    <a:lnTo>
                      <a:pt x="193" y="1"/>
                    </a:lnTo>
                    <a:lnTo>
                      <a:pt x="193" y="1"/>
                    </a:lnTo>
                    <a:lnTo>
                      <a:pt x="194" y="1"/>
                    </a:lnTo>
                    <a:lnTo>
                      <a:pt x="194" y="1"/>
                    </a:lnTo>
                    <a:lnTo>
                      <a:pt x="195" y="1"/>
                    </a:lnTo>
                    <a:lnTo>
                      <a:pt x="196" y="1"/>
                    </a:lnTo>
                    <a:lnTo>
                      <a:pt x="196" y="1"/>
                    </a:lnTo>
                    <a:lnTo>
                      <a:pt x="197" y="1"/>
                    </a:lnTo>
                    <a:lnTo>
                      <a:pt x="198" y="1"/>
                    </a:lnTo>
                    <a:lnTo>
                      <a:pt x="198" y="1"/>
                    </a:lnTo>
                    <a:lnTo>
                      <a:pt x="199" y="1"/>
                    </a:lnTo>
                    <a:lnTo>
                      <a:pt x="199" y="1"/>
                    </a:lnTo>
                    <a:lnTo>
                      <a:pt x="200" y="1"/>
                    </a:lnTo>
                    <a:lnTo>
                      <a:pt x="201" y="1"/>
                    </a:lnTo>
                    <a:lnTo>
                      <a:pt x="202" y="1"/>
                    </a:lnTo>
                    <a:lnTo>
                      <a:pt x="202" y="1"/>
                    </a:lnTo>
                    <a:lnTo>
                      <a:pt x="203" y="1"/>
                    </a:lnTo>
                    <a:lnTo>
                      <a:pt x="204" y="1"/>
                    </a:lnTo>
                    <a:lnTo>
                      <a:pt x="204" y="1"/>
                    </a:lnTo>
                    <a:lnTo>
                      <a:pt x="205" y="1"/>
                    </a:lnTo>
                    <a:lnTo>
                      <a:pt x="205" y="1"/>
                    </a:lnTo>
                    <a:lnTo>
                      <a:pt x="206" y="1"/>
                    </a:lnTo>
                    <a:lnTo>
                      <a:pt x="207" y="1"/>
                    </a:lnTo>
                    <a:lnTo>
                      <a:pt x="208" y="1"/>
                    </a:lnTo>
                    <a:lnTo>
                      <a:pt x="208" y="1"/>
                    </a:lnTo>
                    <a:lnTo>
                      <a:pt x="209" y="1"/>
                    </a:lnTo>
                    <a:lnTo>
                      <a:pt x="209" y="1"/>
                    </a:lnTo>
                    <a:lnTo>
                      <a:pt x="210" y="1"/>
                    </a:lnTo>
                    <a:lnTo>
                      <a:pt x="211" y="1"/>
                    </a:lnTo>
                    <a:lnTo>
                      <a:pt x="211" y="1"/>
                    </a:lnTo>
                    <a:lnTo>
                      <a:pt x="212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214" y="1"/>
                    </a:lnTo>
                    <a:lnTo>
                      <a:pt x="214" y="1"/>
                    </a:lnTo>
                    <a:lnTo>
                      <a:pt x="215" y="1"/>
                    </a:lnTo>
                    <a:lnTo>
                      <a:pt x="216" y="1"/>
                    </a:lnTo>
                    <a:lnTo>
                      <a:pt x="216" y="1"/>
                    </a:lnTo>
                    <a:lnTo>
                      <a:pt x="217" y="1"/>
                    </a:lnTo>
                    <a:lnTo>
                      <a:pt x="218" y="1"/>
                    </a:lnTo>
                    <a:lnTo>
                      <a:pt x="218" y="1"/>
                    </a:lnTo>
                    <a:lnTo>
                      <a:pt x="219" y="0"/>
                    </a:lnTo>
                    <a:lnTo>
                      <a:pt x="219" y="1"/>
                    </a:lnTo>
                    <a:lnTo>
                      <a:pt x="220" y="0"/>
                    </a:lnTo>
                    <a:lnTo>
                      <a:pt x="221" y="1"/>
                    </a:lnTo>
                    <a:lnTo>
                      <a:pt x="222" y="1"/>
                    </a:lnTo>
                    <a:lnTo>
                      <a:pt x="222" y="1"/>
                    </a:lnTo>
                    <a:lnTo>
                      <a:pt x="223" y="1"/>
                    </a:lnTo>
                    <a:lnTo>
                      <a:pt x="223" y="1"/>
                    </a:lnTo>
                    <a:lnTo>
                      <a:pt x="224" y="1"/>
                    </a:lnTo>
                    <a:lnTo>
                      <a:pt x="225" y="1"/>
                    </a:lnTo>
                    <a:lnTo>
                      <a:pt x="225" y="1"/>
                    </a:lnTo>
                    <a:lnTo>
                      <a:pt x="226" y="1"/>
                    </a:lnTo>
                    <a:lnTo>
                      <a:pt x="227" y="1"/>
                    </a:lnTo>
                    <a:lnTo>
                      <a:pt x="227" y="1"/>
                    </a:lnTo>
                    <a:lnTo>
                      <a:pt x="228" y="1"/>
                    </a:lnTo>
                    <a:lnTo>
                      <a:pt x="228" y="1"/>
                    </a:lnTo>
                    <a:lnTo>
                      <a:pt x="229" y="1"/>
                    </a:lnTo>
                    <a:lnTo>
                      <a:pt x="230" y="1"/>
                    </a:lnTo>
                    <a:lnTo>
                      <a:pt x="230" y="1"/>
                    </a:lnTo>
                    <a:lnTo>
                      <a:pt x="231" y="1"/>
                    </a:lnTo>
                    <a:lnTo>
                      <a:pt x="232" y="1"/>
                    </a:lnTo>
                    <a:lnTo>
                      <a:pt x="232" y="1"/>
                    </a:lnTo>
                    <a:lnTo>
                      <a:pt x="233" y="1"/>
                    </a:lnTo>
                    <a:lnTo>
                      <a:pt x="233" y="1"/>
                    </a:lnTo>
                    <a:lnTo>
                      <a:pt x="234" y="1"/>
                    </a:lnTo>
                    <a:lnTo>
                      <a:pt x="235" y="1"/>
                    </a:lnTo>
                    <a:lnTo>
                      <a:pt x="236" y="1"/>
                    </a:lnTo>
                    <a:lnTo>
                      <a:pt x="236" y="1"/>
                    </a:lnTo>
                    <a:lnTo>
                      <a:pt x="237" y="1"/>
                    </a:lnTo>
                    <a:lnTo>
                      <a:pt x="238" y="1"/>
                    </a:lnTo>
                    <a:lnTo>
                      <a:pt x="238" y="1"/>
                    </a:lnTo>
                    <a:lnTo>
                      <a:pt x="239" y="1"/>
                    </a:lnTo>
                    <a:lnTo>
                      <a:pt x="239" y="1"/>
                    </a:lnTo>
                    <a:lnTo>
                      <a:pt x="240" y="1"/>
                    </a:lnTo>
                    <a:lnTo>
                      <a:pt x="241" y="1"/>
                    </a:lnTo>
                    <a:lnTo>
                      <a:pt x="242" y="1"/>
                    </a:lnTo>
                    <a:lnTo>
                      <a:pt x="242" y="1"/>
                    </a:lnTo>
                    <a:lnTo>
                      <a:pt x="243" y="1"/>
                    </a:lnTo>
                    <a:lnTo>
                      <a:pt x="243" y="1"/>
                    </a:lnTo>
                    <a:lnTo>
                      <a:pt x="244" y="1"/>
                    </a:lnTo>
                    <a:lnTo>
                      <a:pt x="245" y="1"/>
                    </a:lnTo>
                    <a:lnTo>
                      <a:pt x="245" y="1"/>
                    </a:lnTo>
                    <a:lnTo>
                      <a:pt x="246" y="1"/>
                    </a:lnTo>
                    <a:lnTo>
                      <a:pt x="247" y="1"/>
                    </a:lnTo>
                    <a:lnTo>
                      <a:pt x="247" y="1"/>
                    </a:lnTo>
                    <a:lnTo>
                      <a:pt x="248" y="1"/>
                    </a:lnTo>
                    <a:lnTo>
                      <a:pt x="248" y="1"/>
                    </a:lnTo>
                    <a:lnTo>
                      <a:pt x="249" y="1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1" y="1"/>
                    </a:lnTo>
                    <a:lnTo>
                      <a:pt x="252" y="1"/>
                    </a:lnTo>
                    <a:lnTo>
                      <a:pt x="252" y="1"/>
                    </a:lnTo>
                    <a:lnTo>
                      <a:pt x="253" y="1"/>
                    </a:lnTo>
                    <a:lnTo>
                      <a:pt x="253" y="0"/>
                    </a:lnTo>
                    <a:lnTo>
                      <a:pt x="254" y="1"/>
                    </a:lnTo>
                    <a:lnTo>
                      <a:pt x="255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57" y="1"/>
                    </a:lnTo>
                    <a:lnTo>
                      <a:pt x="257" y="1"/>
                    </a:lnTo>
                    <a:lnTo>
                      <a:pt x="258" y="1"/>
                    </a:lnTo>
                    <a:lnTo>
                      <a:pt x="259" y="1"/>
                    </a:lnTo>
                    <a:lnTo>
                      <a:pt x="259" y="1"/>
                    </a:lnTo>
                    <a:lnTo>
                      <a:pt x="260" y="1"/>
                    </a:lnTo>
                    <a:lnTo>
                      <a:pt x="261" y="1"/>
                    </a:lnTo>
                    <a:lnTo>
                      <a:pt x="261" y="1"/>
                    </a:lnTo>
                    <a:lnTo>
                      <a:pt x="262" y="1"/>
                    </a:lnTo>
                    <a:lnTo>
                      <a:pt x="262" y="1"/>
                    </a:lnTo>
                    <a:lnTo>
                      <a:pt x="263" y="1"/>
                    </a:lnTo>
                    <a:lnTo>
                      <a:pt x="264" y="1"/>
                    </a:lnTo>
                    <a:lnTo>
                      <a:pt x="265" y="1"/>
                    </a:lnTo>
                    <a:lnTo>
                      <a:pt x="265" y="1"/>
                    </a:lnTo>
                    <a:lnTo>
                      <a:pt x="266" y="1"/>
                    </a:lnTo>
                    <a:lnTo>
                      <a:pt x="267" y="1"/>
                    </a:lnTo>
                    <a:lnTo>
                      <a:pt x="267" y="1"/>
                    </a:lnTo>
                    <a:lnTo>
                      <a:pt x="268" y="1"/>
                    </a:lnTo>
                    <a:lnTo>
                      <a:pt x="268" y="1"/>
                    </a:lnTo>
                    <a:lnTo>
                      <a:pt x="269" y="1"/>
                    </a:lnTo>
                    <a:lnTo>
                      <a:pt x="270" y="1"/>
                    </a:lnTo>
                    <a:lnTo>
                      <a:pt x="270" y="1"/>
                    </a:lnTo>
                    <a:lnTo>
                      <a:pt x="271" y="1"/>
                    </a:lnTo>
                    <a:lnTo>
                      <a:pt x="272" y="1"/>
                    </a:lnTo>
                    <a:lnTo>
                      <a:pt x="272" y="1"/>
                    </a:lnTo>
                    <a:lnTo>
                      <a:pt x="273" y="1"/>
                    </a:lnTo>
                    <a:lnTo>
                      <a:pt x="273" y="1"/>
                    </a:lnTo>
                    <a:lnTo>
                      <a:pt x="274" y="1"/>
                    </a:lnTo>
                    <a:lnTo>
                      <a:pt x="275" y="1"/>
                    </a:lnTo>
                    <a:lnTo>
                      <a:pt x="276" y="1"/>
                    </a:lnTo>
                    <a:lnTo>
                      <a:pt x="276" y="1"/>
                    </a:lnTo>
                    <a:lnTo>
                      <a:pt x="277" y="1"/>
                    </a:lnTo>
                    <a:lnTo>
                      <a:pt x="277" y="1"/>
                    </a:lnTo>
                    <a:lnTo>
                      <a:pt x="278" y="1"/>
                    </a:lnTo>
                    <a:lnTo>
                      <a:pt x="279" y="1"/>
                    </a:lnTo>
                    <a:lnTo>
                      <a:pt x="279" y="1"/>
                    </a:lnTo>
                    <a:lnTo>
                      <a:pt x="280" y="1"/>
                    </a:lnTo>
                    <a:lnTo>
                      <a:pt x="281" y="1"/>
                    </a:lnTo>
                    <a:lnTo>
                      <a:pt x="281" y="1"/>
                    </a:lnTo>
                    <a:lnTo>
                      <a:pt x="282" y="1"/>
                    </a:lnTo>
                    <a:lnTo>
                      <a:pt x="282" y="1"/>
                    </a:lnTo>
                    <a:lnTo>
                      <a:pt x="283" y="1"/>
                    </a:lnTo>
                    <a:lnTo>
                      <a:pt x="284" y="1"/>
                    </a:lnTo>
                    <a:lnTo>
                      <a:pt x="284" y="1"/>
                    </a:lnTo>
                    <a:lnTo>
                      <a:pt x="285" y="1"/>
                    </a:lnTo>
                    <a:lnTo>
                      <a:pt x="286" y="1"/>
                    </a:lnTo>
                    <a:lnTo>
                      <a:pt x="286" y="1"/>
                    </a:lnTo>
                    <a:lnTo>
                      <a:pt x="287" y="1"/>
                    </a:lnTo>
                    <a:lnTo>
                      <a:pt x="287" y="1"/>
                    </a:lnTo>
                    <a:lnTo>
                      <a:pt x="288" y="1"/>
                    </a:lnTo>
                    <a:lnTo>
                      <a:pt x="289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291" y="1"/>
                    </a:lnTo>
                    <a:lnTo>
                      <a:pt x="291" y="1"/>
                    </a:lnTo>
                    <a:lnTo>
                      <a:pt x="292" y="1"/>
                    </a:lnTo>
                    <a:lnTo>
                      <a:pt x="293" y="1"/>
                    </a:lnTo>
                    <a:lnTo>
                      <a:pt x="293" y="1"/>
                    </a:lnTo>
                    <a:lnTo>
                      <a:pt x="294" y="1"/>
                    </a:lnTo>
                    <a:lnTo>
                      <a:pt x="295" y="1"/>
                    </a:lnTo>
                    <a:lnTo>
                      <a:pt x="295" y="1"/>
                    </a:lnTo>
                    <a:lnTo>
                      <a:pt x="296" y="1"/>
                    </a:lnTo>
                    <a:lnTo>
                      <a:pt x="296" y="1"/>
                    </a:lnTo>
                    <a:lnTo>
                      <a:pt x="297" y="1"/>
                    </a:lnTo>
                    <a:lnTo>
                      <a:pt x="298" y="1"/>
                    </a:lnTo>
                    <a:lnTo>
                      <a:pt x="299" y="1"/>
                    </a:lnTo>
                    <a:lnTo>
                      <a:pt x="299" y="1"/>
                    </a:lnTo>
                    <a:lnTo>
                      <a:pt x="300" y="1"/>
                    </a:lnTo>
                    <a:lnTo>
                      <a:pt x="301" y="1"/>
                    </a:lnTo>
                    <a:lnTo>
                      <a:pt x="301" y="1"/>
                    </a:lnTo>
                    <a:lnTo>
                      <a:pt x="302" y="1"/>
                    </a:lnTo>
                    <a:lnTo>
                      <a:pt x="302" y="1"/>
                    </a:lnTo>
                    <a:lnTo>
                      <a:pt x="303" y="1"/>
                    </a:lnTo>
                    <a:lnTo>
                      <a:pt x="304" y="1"/>
                    </a:lnTo>
                    <a:lnTo>
                      <a:pt x="304" y="1"/>
                    </a:lnTo>
                    <a:lnTo>
                      <a:pt x="305" y="1"/>
                    </a:lnTo>
                    <a:lnTo>
                      <a:pt x="306" y="1"/>
                    </a:lnTo>
                    <a:lnTo>
                      <a:pt x="306" y="1"/>
                    </a:lnTo>
                    <a:lnTo>
                      <a:pt x="307" y="1"/>
                    </a:lnTo>
                    <a:lnTo>
                      <a:pt x="307" y="1"/>
                    </a:lnTo>
                    <a:lnTo>
                      <a:pt x="308" y="1"/>
                    </a:lnTo>
                    <a:lnTo>
                      <a:pt x="309" y="1"/>
                    </a:lnTo>
                    <a:lnTo>
                      <a:pt x="310" y="1"/>
                    </a:lnTo>
                    <a:lnTo>
                      <a:pt x="310" y="1"/>
                    </a:lnTo>
                    <a:lnTo>
                      <a:pt x="311" y="1"/>
                    </a:lnTo>
                    <a:lnTo>
                      <a:pt x="311" y="1"/>
                    </a:lnTo>
                    <a:lnTo>
                      <a:pt x="312" y="1"/>
                    </a:lnTo>
                    <a:lnTo>
                      <a:pt x="313" y="1"/>
                    </a:lnTo>
                    <a:lnTo>
                      <a:pt x="313" y="1"/>
                    </a:lnTo>
                    <a:lnTo>
                      <a:pt x="314" y="1"/>
                    </a:lnTo>
                    <a:lnTo>
                      <a:pt x="315" y="1"/>
                    </a:lnTo>
                    <a:lnTo>
                      <a:pt x="315" y="1"/>
                    </a:lnTo>
                    <a:lnTo>
                      <a:pt x="316" y="1"/>
                    </a:lnTo>
                    <a:lnTo>
                      <a:pt x="316" y="1"/>
                    </a:lnTo>
                    <a:lnTo>
                      <a:pt x="317" y="1"/>
                    </a:lnTo>
                    <a:lnTo>
                      <a:pt x="318" y="1"/>
                    </a:lnTo>
                    <a:lnTo>
                      <a:pt x="319" y="1"/>
                    </a:lnTo>
                    <a:lnTo>
                      <a:pt x="319" y="1"/>
                    </a:lnTo>
                    <a:lnTo>
                      <a:pt x="320" y="1"/>
                    </a:lnTo>
                    <a:lnTo>
                      <a:pt x="320" y="1"/>
                    </a:lnTo>
                    <a:lnTo>
                      <a:pt x="321" y="1"/>
                    </a:lnTo>
                    <a:lnTo>
                      <a:pt x="321" y="1"/>
                    </a:lnTo>
                    <a:lnTo>
                      <a:pt x="322" y="1"/>
                    </a:lnTo>
                    <a:lnTo>
                      <a:pt x="323" y="1"/>
                    </a:lnTo>
                    <a:lnTo>
                      <a:pt x="324" y="1"/>
                    </a:lnTo>
                    <a:lnTo>
                      <a:pt x="324" y="1"/>
                    </a:lnTo>
                    <a:lnTo>
                      <a:pt x="325" y="1"/>
                    </a:lnTo>
                    <a:lnTo>
                      <a:pt x="326" y="1"/>
                    </a:lnTo>
                    <a:lnTo>
                      <a:pt x="326" y="1"/>
                    </a:lnTo>
                    <a:lnTo>
                      <a:pt x="327" y="1"/>
                    </a:lnTo>
                    <a:lnTo>
                      <a:pt x="327" y="1"/>
                    </a:lnTo>
                    <a:lnTo>
                      <a:pt x="328" y="1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1" y="1"/>
                    </a:lnTo>
                    <a:lnTo>
                      <a:pt x="331" y="1"/>
                    </a:lnTo>
                    <a:lnTo>
                      <a:pt x="332" y="1"/>
                    </a:lnTo>
                    <a:lnTo>
                      <a:pt x="333" y="1"/>
                    </a:lnTo>
                    <a:lnTo>
                      <a:pt x="333" y="1"/>
                    </a:lnTo>
                    <a:lnTo>
                      <a:pt x="334" y="1"/>
                    </a:lnTo>
                    <a:lnTo>
                      <a:pt x="335" y="1"/>
                    </a:lnTo>
                    <a:lnTo>
                      <a:pt x="335" y="1"/>
                    </a:lnTo>
                    <a:lnTo>
                      <a:pt x="336" y="1"/>
                    </a:lnTo>
                    <a:lnTo>
                      <a:pt x="336" y="1"/>
                    </a:lnTo>
                    <a:lnTo>
                      <a:pt x="337" y="1"/>
                    </a:lnTo>
                    <a:lnTo>
                      <a:pt x="338" y="1"/>
                    </a:lnTo>
                    <a:lnTo>
                      <a:pt x="339" y="1"/>
                    </a:lnTo>
                    <a:lnTo>
                      <a:pt x="339" y="1"/>
                    </a:lnTo>
                    <a:lnTo>
                      <a:pt x="340" y="1"/>
                    </a:lnTo>
                    <a:lnTo>
                      <a:pt x="340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342" y="1"/>
                    </a:lnTo>
                    <a:lnTo>
                      <a:pt x="343" y="1"/>
                    </a:lnTo>
                    <a:lnTo>
                      <a:pt x="344" y="1"/>
                    </a:lnTo>
                    <a:lnTo>
                      <a:pt x="344" y="1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346" y="1"/>
                    </a:lnTo>
                    <a:lnTo>
                      <a:pt x="347" y="1"/>
                    </a:lnTo>
                    <a:lnTo>
                      <a:pt x="347" y="1"/>
                    </a:lnTo>
                    <a:lnTo>
                      <a:pt x="348" y="1"/>
                    </a:lnTo>
                    <a:lnTo>
                      <a:pt x="349" y="1"/>
                    </a:lnTo>
                    <a:lnTo>
                      <a:pt x="349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351" y="1"/>
                    </a:lnTo>
                    <a:lnTo>
                      <a:pt x="352" y="1"/>
                    </a:lnTo>
                    <a:lnTo>
                      <a:pt x="353" y="1"/>
                    </a:lnTo>
                    <a:lnTo>
                      <a:pt x="353" y="1"/>
                    </a:lnTo>
                    <a:lnTo>
                      <a:pt x="354" y="1"/>
                    </a:lnTo>
                    <a:lnTo>
                      <a:pt x="355" y="1"/>
                    </a:lnTo>
                    <a:lnTo>
                      <a:pt x="355" y="1"/>
                    </a:lnTo>
                    <a:lnTo>
                      <a:pt x="356" y="1"/>
                    </a:lnTo>
                    <a:lnTo>
                      <a:pt x="356" y="1"/>
                    </a:lnTo>
                    <a:lnTo>
                      <a:pt x="357" y="1"/>
                    </a:lnTo>
                    <a:lnTo>
                      <a:pt x="358" y="1"/>
                    </a:lnTo>
                    <a:lnTo>
                      <a:pt x="358" y="1"/>
                    </a:lnTo>
                    <a:lnTo>
                      <a:pt x="359" y="1"/>
                    </a:lnTo>
                    <a:lnTo>
                      <a:pt x="360" y="1"/>
                    </a:lnTo>
                    <a:lnTo>
                      <a:pt x="360" y="1"/>
                    </a:lnTo>
                    <a:lnTo>
                      <a:pt x="361" y="1"/>
                    </a:lnTo>
                    <a:lnTo>
                      <a:pt x="361" y="1"/>
                    </a:lnTo>
                    <a:lnTo>
                      <a:pt x="362" y="1"/>
                    </a:lnTo>
                    <a:lnTo>
                      <a:pt x="363" y="1"/>
                    </a:lnTo>
                    <a:lnTo>
                      <a:pt x="364" y="1"/>
                    </a:lnTo>
                    <a:lnTo>
                      <a:pt x="364" y="1"/>
                    </a:lnTo>
                    <a:lnTo>
                      <a:pt x="365" y="1"/>
                    </a:lnTo>
                    <a:lnTo>
                      <a:pt x="365" y="1"/>
                    </a:lnTo>
                    <a:lnTo>
                      <a:pt x="366" y="1"/>
                    </a:lnTo>
                    <a:lnTo>
                      <a:pt x="367" y="1"/>
                    </a:lnTo>
                    <a:lnTo>
                      <a:pt x="367" y="1"/>
                    </a:lnTo>
                    <a:lnTo>
                      <a:pt x="368" y="1"/>
                    </a:lnTo>
                    <a:lnTo>
                      <a:pt x="369" y="1"/>
                    </a:lnTo>
                    <a:lnTo>
                      <a:pt x="369" y="1"/>
                    </a:lnTo>
                    <a:lnTo>
                      <a:pt x="370" y="1"/>
                    </a:lnTo>
                    <a:lnTo>
                      <a:pt x="370" y="1"/>
                    </a:lnTo>
                    <a:lnTo>
                      <a:pt x="371" y="1"/>
                    </a:lnTo>
                    <a:lnTo>
                      <a:pt x="372" y="1"/>
                    </a:lnTo>
                    <a:lnTo>
                      <a:pt x="373" y="1"/>
                    </a:lnTo>
                    <a:lnTo>
                      <a:pt x="373" y="1"/>
                    </a:lnTo>
                    <a:lnTo>
                      <a:pt x="374" y="1"/>
                    </a:lnTo>
                    <a:lnTo>
                      <a:pt x="374" y="1"/>
                    </a:lnTo>
                    <a:lnTo>
                      <a:pt x="375" y="1"/>
                    </a:lnTo>
                    <a:lnTo>
                      <a:pt x="375" y="1"/>
                    </a:lnTo>
                    <a:lnTo>
                      <a:pt x="376" y="1"/>
                    </a:lnTo>
                    <a:lnTo>
                      <a:pt x="377" y="1"/>
                    </a:lnTo>
                    <a:lnTo>
                      <a:pt x="378" y="1"/>
                    </a:lnTo>
                    <a:lnTo>
                      <a:pt x="378" y="1"/>
                    </a:lnTo>
                    <a:lnTo>
                      <a:pt x="379" y="1"/>
                    </a:lnTo>
                    <a:lnTo>
                      <a:pt x="379" y="1"/>
                    </a:lnTo>
                    <a:lnTo>
                      <a:pt x="380" y="1"/>
                    </a:lnTo>
                    <a:lnTo>
                      <a:pt x="381" y="1"/>
                    </a:lnTo>
                    <a:lnTo>
                      <a:pt x="381" y="1"/>
                    </a:lnTo>
                    <a:lnTo>
                      <a:pt x="382" y="1"/>
                    </a:lnTo>
                    <a:lnTo>
                      <a:pt x="383" y="1"/>
                    </a:lnTo>
                    <a:lnTo>
                      <a:pt x="383" y="1"/>
                    </a:lnTo>
                    <a:lnTo>
                      <a:pt x="384" y="1"/>
                    </a:lnTo>
                    <a:lnTo>
                      <a:pt x="384" y="1"/>
                    </a:lnTo>
                    <a:lnTo>
                      <a:pt x="385" y="1"/>
                    </a:lnTo>
                    <a:lnTo>
                      <a:pt x="386" y="1"/>
                    </a:lnTo>
                    <a:lnTo>
                      <a:pt x="387" y="1"/>
                    </a:lnTo>
                    <a:lnTo>
                      <a:pt x="387" y="1"/>
                    </a:lnTo>
                    <a:lnTo>
                      <a:pt x="388" y="1"/>
                    </a:lnTo>
                    <a:lnTo>
                      <a:pt x="389" y="1"/>
                    </a:lnTo>
                    <a:lnTo>
                      <a:pt x="389" y="1"/>
                    </a:lnTo>
                    <a:lnTo>
                      <a:pt x="390" y="1"/>
                    </a:lnTo>
                    <a:lnTo>
                      <a:pt x="390" y="1"/>
                    </a:lnTo>
                    <a:lnTo>
                      <a:pt x="391" y="1"/>
                    </a:lnTo>
                    <a:lnTo>
                      <a:pt x="392" y="1"/>
                    </a:lnTo>
                    <a:lnTo>
                      <a:pt x="393" y="1"/>
                    </a:lnTo>
                    <a:lnTo>
                      <a:pt x="393" y="1"/>
                    </a:lnTo>
                    <a:lnTo>
                      <a:pt x="394" y="1"/>
                    </a:lnTo>
                    <a:lnTo>
                      <a:pt x="394" y="1"/>
                    </a:lnTo>
                    <a:lnTo>
                      <a:pt x="395" y="1"/>
                    </a:lnTo>
                    <a:lnTo>
                      <a:pt x="395" y="1"/>
                    </a:lnTo>
                    <a:lnTo>
                      <a:pt x="396" y="1"/>
                    </a:lnTo>
                    <a:lnTo>
                      <a:pt x="397" y="1"/>
                    </a:lnTo>
                    <a:lnTo>
                      <a:pt x="398" y="1"/>
                    </a:lnTo>
                    <a:lnTo>
                      <a:pt x="398" y="1"/>
                    </a:lnTo>
                    <a:lnTo>
                      <a:pt x="399" y="1"/>
                    </a:lnTo>
                    <a:lnTo>
                      <a:pt x="399" y="1"/>
                    </a:lnTo>
                    <a:lnTo>
                      <a:pt x="400" y="1"/>
                    </a:lnTo>
                    <a:lnTo>
                      <a:pt x="401" y="1"/>
                    </a:lnTo>
                    <a:lnTo>
                      <a:pt x="401" y="1"/>
                    </a:lnTo>
                    <a:lnTo>
                      <a:pt x="402" y="1"/>
                    </a:lnTo>
                    <a:lnTo>
                      <a:pt x="403" y="1"/>
                    </a:lnTo>
                    <a:lnTo>
                      <a:pt x="403" y="1"/>
                    </a:lnTo>
                    <a:lnTo>
                      <a:pt x="404" y="1"/>
                    </a:lnTo>
                    <a:lnTo>
                      <a:pt x="404" y="1"/>
                    </a:lnTo>
                    <a:lnTo>
                      <a:pt x="405" y="1"/>
                    </a:lnTo>
                    <a:lnTo>
                      <a:pt x="406" y="1"/>
                    </a:lnTo>
                    <a:lnTo>
                      <a:pt x="407" y="1"/>
                    </a:lnTo>
                    <a:lnTo>
                      <a:pt x="407" y="1"/>
                    </a:lnTo>
                    <a:lnTo>
                      <a:pt x="408" y="1"/>
                    </a:lnTo>
                    <a:lnTo>
                      <a:pt x="408" y="1"/>
                    </a:lnTo>
                    <a:lnTo>
                      <a:pt x="409" y="1"/>
                    </a:lnTo>
                    <a:lnTo>
                      <a:pt x="410" y="1"/>
                    </a:lnTo>
                    <a:lnTo>
                      <a:pt x="410" y="1"/>
                    </a:lnTo>
                    <a:lnTo>
                      <a:pt x="411" y="1"/>
                    </a:lnTo>
                    <a:lnTo>
                      <a:pt x="412" y="1"/>
                    </a:lnTo>
                    <a:lnTo>
                      <a:pt x="412" y="1"/>
                    </a:lnTo>
                    <a:lnTo>
                      <a:pt x="413" y="1"/>
                    </a:lnTo>
                    <a:lnTo>
                      <a:pt x="413" y="1"/>
                    </a:lnTo>
                    <a:lnTo>
                      <a:pt x="414" y="1"/>
                    </a:lnTo>
                    <a:lnTo>
                      <a:pt x="415" y="1"/>
                    </a:lnTo>
                    <a:lnTo>
                      <a:pt x="415" y="1"/>
                    </a:lnTo>
                    <a:lnTo>
                      <a:pt x="416" y="1"/>
                    </a:lnTo>
                    <a:lnTo>
                      <a:pt x="417" y="1"/>
                    </a:lnTo>
                    <a:lnTo>
                      <a:pt x="418" y="1"/>
                    </a:lnTo>
                    <a:lnTo>
                      <a:pt x="418" y="1"/>
                    </a:lnTo>
                    <a:lnTo>
                      <a:pt x="419" y="1"/>
                    </a:lnTo>
                    <a:lnTo>
                      <a:pt x="419" y="1"/>
                    </a:lnTo>
                    <a:lnTo>
                      <a:pt x="420" y="1"/>
                    </a:lnTo>
                    <a:lnTo>
                      <a:pt x="421" y="1"/>
                    </a:lnTo>
                    <a:lnTo>
                      <a:pt x="421" y="1"/>
                    </a:lnTo>
                    <a:lnTo>
                      <a:pt x="422" y="1"/>
                    </a:lnTo>
                    <a:lnTo>
                      <a:pt x="423" y="1"/>
                    </a:lnTo>
                    <a:lnTo>
                      <a:pt x="423" y="1"/>
                    </a:lnTo>
                    <a:lnTo>
                      <a:pt x="424" y="1"/>
                    </a:lnTo>
                    <a:lnTo>
                      <a:pt x="424" y="1"/>
                    </a:lnTo>
                    <a:lnTo>
                      <a:pt x="425" y="1"/>
                    </a:lnTo>
                    <a:lnTo>
                      <a:pt x="426" y="1"/>
                    </a:lnTo>
                    <a:lnTo>
                      <a:pt x="427" y="1"/>
                    </a:lnTo>
                    <a:lnTo>
                      <a:pt x="427" y="1"/>
                    </a:lnTo>
                    <a:lnTo>
                      <a:pt x="428" y="1"/>
                    </a:lnTo>
                    <a:lnTo>
                      <a:pt x="428" y="1"/>
                    </a:lnTo>
                    <a:lnTo>
                      <a:pt x="429" y="1"/>
                    </a:lnTo>
                    <a:lnTo>
                      <a:pt x="429" y="1"/>
                    </a:lnTo>
                    <a:lnTo>
                      <a:pt x="430" y="1"/>
                    </a:lnTo>
                    <a:lnTo>
                      <a:pt x="431" y="1"/>
                    </a:lnTo>
                    <a:lnTo>
                      <a:pt x="432" y="1"/>
                    </a:lnTo>
                    <a:lnTo>
                      <a:pt x="432" y="1"/>
                    </a:lnTo>
                    <a:lnTo>
                      <a:pt x="433" y="1"/>
                    </a:lnTo>
                    <a:lnTo>
                      <a:pt x="433" y="1"/>
                    </a:lnTo>
                    <a:lnTo>
                      <a:pt x="434" y="1"/>
                    </a:lnTo>
                    <a:lnTo>
                      <a:pt x="435" y="1"/>
                    </a:lnTo>
                    <a:lnTo>
                      <a:pt x="435" y="1"/>
                    </a:lnTo>
                    <a:lnTo>
                      <a:pt x="436" y="1"/>
                    </a:lnTo>
                    <a:lnTo>
                      <a:pt x="437" y="1"/>
                    </a:lnTo>
                    <a:lnTo>
                      <a:pt x="437" y="1"/>
                    </a:lnTo>
                    <a:lnTo>
                      <a:pt x="438" y="1"/>
                    </a:lnTo>
                    <a:lnTo>
                      <a:pt x="438" y="1"/>
                    </a:lnTo>
                    <a:lnTo>
                      <a:pt x="439" y="1"/>
                    </a:lnTo>
                    <a:lnTo>
                      <a:pt x="440" y="1"/>
                    </a:lnTo>
                    <a:lnTo>
                      <a:pt x="441" y="1"/>
                    </a:lnTo>
                    <a:lnTo>
                      <a:pt x="441" y="1"/>
                    </a:lnTo>
                    <a:lnTo>
                      <a:pt x="442" y="1"/>
                    </a:lnTo>
                    <a:lnTo>
                      <a:pt x="442" y="1"/>
                    </a:lnTo>
                    <a:lnTo>
                      <a:pt x="443" y="1"/>
                    </a:lnTo>
                    <a:lnTo>
                      <a:pt x="444" y="1"/>
                    </a:lnTo>
                    <a:lnTo>
                      <a:pt x="444" y="1"/>
                    </a:lnTo>
                    <a:lnTo>
                      <a:pt x="445" y="1"/>
                    </a:lnTo>
                    <a:lnTo>
                      <a:pt x="446" y="1"/>
                    </a:lnTo>
                    <a:lnTo>
                      <a:pt x="446" y="1"/>
                    </a:lnTo>
                    <a:lnTo>
                      <a:pt x="447" y="1"/>
                    </a:lnTo>
                    <a:lnTo>
                      <a:pt x="448" y="1"/>
                    </a:lnTo>
                    <a:lnTo>
                      <a:pt x="448" y="1"/>
                    </a:lnTo>
                  </a:path>
                </a:pathLst>
              </a:custGeom>
              <a:noFill/>
              <a:ln w="6350">
                <a:solidFill>
                  <a:srgbClr val="51515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" name="Freeform 290">
                <a:extLst>
                  <a:ext uri="{FF2B5EF4-FFF2-40B4-BE49-F238E27FC236}">
                    <a16:creationId xmlns:a16="http://schemas.microsoft.com/office/drawing/2014/main" id="{1069C9CB-9A23-4DFC-BC49-BA98E3ED1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281" y="4132909"/>
                <a:ext cx="123825" cy="0"/>
              </a:xfrm>
              <a:custGeom>
                <a:avLst/>
                <a:gdLst>
                  <a:gd name="T0" fmla="*/ 1 w 78"/>
                  <a:gd name="T1" fmla="*/ 2 w 78"/>
                  <a:gd name="T2" fmla="*/ 4 w 78"/>
                  <a:gd name="T3" fmla="*/ 5 w 78"/>
                  <a:gd name="T4" fmla="*/ 6 w 78"/>
                  <a:gd name="T5" fmla="*/ 7 w 78"/>
                  <a:gd name="T6" fmla="*/ 9 w 78"/>
                  <a:gd name="T7" fmla="*/ 10 w 78"/>
                  <a:gd name="T8" fmla="*/ 11 w 78"/>
                  <a:gd name="T9" fmla="*/ 13 w 78"/>
                  <a:gd name="T10" fmla="*/ 14 w 78"/>
                  <a:gd name="T11" fmla="*/ 15 w 78"/>
                  <a:gd name="T12" fmla="*/ 16 w 78"/>
                  <a:gd name="T13" fmla="*/ 18 w 78"/>
                  <a:gd name="T14" fmla="*/ 19 w 78"/>
                  <a:gd name="T15" fmla="*/ 20 w 78"/>
                  <a:gd name="T16" fmla="*/ 21 w 78"/>
                  <a:gd name="T17" fmla="*/ 23 w 78"/>
                  <a:gd name="T18" fmla="*/ 24 w 78"/>
                  <a:gd name="T19" fmla="*/ 25 w 78"/>
                  <a:gd name="T20" fmla="*/ 27 w 78"/>
                  <a:gd name="T21" fmla="*/ 28 w 78"/>
                  <a:gd name="T22" fmla="*/ 29 w 78"/>
                  <a:gd name="T23" fmla="*/ 30 w 78"/>
                  <a:gd name="T24" fmla="*/ 32 w 78"/>
                  <a:gd name="T25" fmla="*/ 33 w 78"/>
                  <a:gd name="T26" fmla="*/ 34 w 78"/>
                  <a:gd name="T27" fmla="*/ 35 w 78"/>
                  <a:gd name="T28" fmla="*/ 37 w 78"/>
                  <a:gd name="T29" fmla="*/ 38 w 78"/>
                  <a:gd name="T30" fmla="*/ 39 w 78"/>
                  <a:gd name="T31" fmla="*/ 41 w 78"/>
                  <a:gd name="T32" fmla="*/ 42 w 78"/>
                  <a:gd name="T33" fmla="*/ 43 w 78"/>
                  <a:gd name="T34" fmla="*/ 44 w 78"/>
                  <a:gd name="T35" fmla="*/ 46 w 78"/>
                  <a:gd name="T36" fmla="*/ 47 w 78"/>
                  <a:gd name="T37" fmla="*/ 48 w 78"/>
                  <a:gd name="T38" fmla="*/ 50 w 78"/>
                  <a:gd name="T39" fmla="*/ 51 w 78"/>
                  <a:gd name="T40" fmla="*/ 52 w 78"/>
                  <a:gd name="T41" fmla="*/ 53 w 78"/>
                  <a:gd name="T42" fmla="*/ 55 w 78"/>
                  <a:gd name="T43" fmla="*/ 56 w 78"/>
                  <a:gd name="T44" fmla="*/ 57 w 78"/>
                  <a:gd name="T45" fmla="*/ 58 w 78"/>
                  <a:gd name="T46" fmla="*/ 60 w 78"/>
                  <a:gd name="T47" fmla="*/ 61 w 78"/>
                  <a:gd name="T48" fmla="*/ 63 w 78"/>
                  <a:gd name="T49" fmla="*/ 64 w 78"/>
                  <a:gd name="T50" fmla="*/ 65 w 78"/>
                  <a:gd name="T51" fmla="*/ 67 w 78"/>
                  <a:gd name="T52" fmla="*/ 68 w 78"/>
                  <a:gd name="T53" fmla="*/ 69 w 78"/>
                  <a:gd name="T54" fmla="*/ 70 w 78"/>
                  <a:gd name="T55" fmla="*/ 72 w 78"/>
                  <a:gd name="T56" fmla="*/ 73 w 78"/>
                  <a:gd name="T57" fmla="*/ 74 w 78"/>
                  <a:gd name="T58" fmla="*/ 75 w 78"/>
                  <a:gd name="T59" fmla="*/ 77 w 78"/>
                  <a:gd name="T60" fmla="*/ 78 w 7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</a:cxnLst>
                <a:rect l="0" t="0" r="r" b="b"/>
                <a:pathLst>
                  <a:path w="78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8" y="0"/>
                    </a:lnTo>
                  </a:path>
                </a:pathLst>
              </a:custGeom>
              <a:noFill/>
              <a:ln w="6350">
                <a:solidFill>
                  <a:srgbClr val="51515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" name="Freeform 291">
                <a:extLst>
                  <a:ext uri="{FF2B5EF4-FFF2-40B4-BE49-F238E27FC236}">
                    <a16:creationId xmlns:a16="http://schemas.microsoft.com/office/drawing/2014/main" id="{38B11E58-19C9-4923-B8C6-314C206458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416" y="3988447"/>
                <a:ext cx="708026" cy="146050"/>
              </a:xfrm>
              <a:custGeom>
                <a:avLst/>
                <a:gdLst>
                  <a:gd name="T0" fmla="*/ 6 w 446"/>
                  <a:gd name="T1" fmla="*/ 90 h 92"/>
                  <a:gd name="T2" fmla="*/ 14 w 446"/>
                  <a:gd name="T3" fmla="*/ 90 h 92"/>
                  <a:gd name="T4" fmla="*/ 20 w 446"/>
                  <a:gd name="T5" fmla="*/ 89 h 92"/>
                  <a:gd name="T6" fmla="*/ 28 w 446"/>
                  <a:gd name="T7" fmla="*/ 90 h 92"/>
                  <a:gd name="T8" fmla="*/ 35 w 446"/>
                  <a:gd name="T9" fmla="*/ 88 h 92"/>
                  <a:gd name="T10" fmla="*/ 42 w 446"/>
                  <a:gd name="T11" fmla="*/ 88 h 92"/>
                  <a:gd name="T12" fmla="*/ 49 w 446"/>
                  <a:gd name="T13" fmla="*/ 89 h 92"/>
                  <a:gd name="T14" fmla="*/ 56 w 446"/>
                  <a:gd name="T15" fmla="*/ 92 h 92"/>
                  <a:gd name="T16" fmla="*/ 63 w 446"/>
                  <a:gd name="T17" fmla="*/ 92 h 92"/>
                  <a:gd name="T18" fmla="*/ 70 w 446"/>
                  <a:gd name="T19" fmla="*/ 92 h 92"/>
                  <a:gd name="T20" fmla="*/ 77 w 446"/>
                  <a:gd name="T21" fmla="*/ 92 h 92"/>
                  <a:gd name="T22" fmla="*/ 84 w 446"/>
                  <a:gd name="T23" fmla="*/ 92 h 92"/>
                  <a:gd name="T24" fmla="*/ 91 w 446"/>
                  <a:gd name="T25" fmla="*/ 92 h 92"/>
                  <a:gd name="T26" fmla="*/ 98 w 446"/>
                  <a:gd name="T27" fmla="*/ 92 h 92"/>
                  <a:gd name="T28" fmla="*/ 105 w 446"/>
                  <a:gd name="T29" fmla="*/ 92 h 92"/>
                  <a:gd name="T30" fmla="*/ 112 w 446"/>
                  <a:gd name="T31" fmla="*/ 92 h 92"/>
                  <a:gd name="T32" fmla="*/ 119 w 446"/>
                  <a:gd name="T33" fmla="*/ 92 h 92"/>
                  <a:gd name="T34" fmla="*/ 125 w 446"/>
                  <a:gd name="T35" fmla="*/ 92 h 92"/>
                  <a:gd name="T36" fmla="*/ 133 w 446"/>
                  <a:gd name="T37" fmla="*/ 92 h 92"/>
                  <a:gd name="T38" fmla="*/ 139 w 446"/>
                  <a:gd name="T39" fmla="*/ 92 h 92"/>
                  <a:gd name="T40" fmla="*/ 147 w 446"/>
                  <a:gd name="T41" fmla="*/ 92 h 92"/>
                  <a:gd name="T42" fmla="*/ 154 w 446"/>
                  <a:gd name="T43" fmla="*/ 92 h 92"/>
                  <a:gd name="T44" fmla="*/ 161 w 446"/>
                  <a:gd name="T45" fmla="*/ 91 h 92"/>
                  <a:gd name="T46" fmla="*/ 168 w 446"/>
                  <a:gd name="T47" fmla="*/ 92 h 92"/>
                  <a:gd name="T48" fmla="*/ 175 w 446"/>
                  <a:gd name="T49" fmla="*/ 92 h 92"/>
                  <a:gd name="T50" fmla="*/ 182 w 446"/>
                  <a:gd name="T51" fmla="*/ 92 h 92"/>
                  <a:gd name="T52" fmla="*/ 189 w 446"/>
                  <a:gd name="T53" fmla="*/ 92 h 92"/>
                  <a:gd name="T54" fmla="*/ 196 w 446"/>
                  <a:gd name="T55" fmla="*/ 91 h 92"/>
                  <a:gd name="T56" fmla="*/ 202 w 446"/>
                  <a:gd name="T57" fmla="*/ 92 h 92"/>
                  <a:gd name="T58" fmla="*/ 210 w 446"/>
                  <a:gd name="T59" fmla="*/ 92 h 92"/>
                  <a:gd name="T60" fmla="*/ 216 w 446"/>
                  <a:gd name="T61" fmla="*/ 92 h 92"/>
                  <a:gd name="T62" fmla="*/ 224 w 446"/>
                  <a:gd name="T63" fmla="*/ 92 h 92"/>
                  <a:gd name="T64" fmla="*/ 230 w 446"/>
                  <a:gd name="T65" fmla="*/ 92 h 92"/>
                  <a:gd name="T66" fmla="*/ 238 w 446"/>
                  <a:gd name="T67" fmla="*/ 92 h 92"/>
                  <a:gd name="T68" fmla="*/ 245 w 446"/>
                  <a:gd name="T69" fmla="*/ 92 h 92"/>
                  <a:gd name="T70" fmla="*/ 252 w 446"/>
                  <a:gd name="T71" fmla="*/ 92 h 92"/>
                  <a:gd name="T72" fmla="*/ 259 w 446"/>
                  <a:gd name="T73" fmla="*/ 91 h 92"/>
                  <a:gd name="T74" fmla="*/ 265 w 446"/>
                  <a:gd name="T75" fmla="*/ 91 h 92"/>
                  <a:gd name="T76" fmla="*/ 273 w 446"/>
                  <a:gd name="T77" fmla="*/ 90 h 92"/>
                  <a:gd name="T78" fmla="*/ 279 w 446"/>
                  <a:gd name="T79" fmla="*/ 89 h 92"/>
                  <a:gd name="T80" fmla="*/ 287 w 446"/>
                  <a:gd name="T81" fmla="*/ 89 h 92"/>
                  <a:gd name="T82" fmla="*/ 293 w 446"/>
                  <a:gd name="T83" fmla="*/ 87 h 92"/>
                  <a:gd name="T84" fmla="*/ 301 w 446"/>
                  <a:gd name="T85" fmla="*/ 88 h 92"/>
                  <a:gd name="T86" fmla="*/ 307 w 446"/>
                  <a:gd name="T87" fmla="*/ 86 h 92"/>
                  <a:gd name="T88" fmla="*/ 315 w 446"/>
                  <a:gd name="T89" fmla="*/ 87 h 92"/>
                  <a:gd name="T90" fmla="*/ 321 w 446"/>
                  <a:gd name="T91" fmla="*/ 86 h 92"/>
                  <a:gd name="T92" fmla="*/ 329 w 446"/>
                  <a:gd name="T93" fmla="*/ 85 h 92"/>
                  <a:gd name="T94" fmla="*/ 336 w 446"/>
                  <a:gd name="T95" fmla="*/ 85 h 92"/>
                  <a:gd name="T96" fmla="*/ 343 w 446"/>
                  <a:gd name="T97" fmla="*/ 85 h 92"/>
                  <a:gd name="T98" fmla="*/ 350 w 446"/>
                  <a:gd name="T99" fmla="*/ 84 h 92"/>
                  <a:gd name="T100" fmla="*/ 357 w 446"/>
                  <a:gd name="T101" fmla="*/ 81 h 92"/>
                  <a:gd name="T102" fmla="*/ 364 w 446"/>
                  <a:gd name="T103" fmla="*/ 74 h 92"/>
                  <a:gd name="T104" fmla="*/ 371 w 446"/>
                  <a:gd name="T105" fmla="*/ 75 h 92"/>
                  <a:gd name="T106" fmla="*/ 378 w 446"/>
                  <a:gd name="T107" fmla="*/ 84 h 92"/>
                  <a:gd name="T108" fmla="*/ 385 w 446"/>
                  <a:gd name="T109" fmla="*/ 88 h 92"/>
                  <a:gd name="T110" fmla="*/ 392 w 446"/>
                  <a:gd name="T111" fmla="*/ 89 h 92"/>
                  <a:gd name="T112" fmla="*/ 399 w 446"/>
                  <a:gd name="T113" fmla="*/ 90 h 92"/>
                  <a:gd name="T114" fmla="*/ 406 w 446"/>
                  <a:gd name="T115" fmla="*/ 91 h 92"/>
                  <a:gd name="T116" fmla="*/ 413 w 446"/>
                  <a:gd name="T117" fmla="*/ 91 h 92"/>
                  <a:gd name="T118" fmla="*/ 420 w 446"/>
                  <a:gd name="T119" fmla="*/ 89 h 92"/>
                  <a:gd name="T120" fmla="*/ 427 w 446"/>
                  <a:gd name="T121" fmla="*/ 86 h 92"/>
                  <a:gd name="T122" fmla="*/ 434 w 446"/>
                  <a:gd name="T123" fmla="*/ 72 h 92"/>
                  <a:gd name="T124" fmla="*/ 441 w 446"/>
                  <a:gd name="T125" fmla="*/ 3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92">
                    <a:moveTo>
                      <a:pt x="0" y="90"/>
                    </a:moveTo>
                    <a:lnTo>
                      <a:pt x="1" y="90"/>
                    </a:lnTo>
                    <a:lnTo>
                      <a:pt x="1" y="90"/>
                    </a:lnTo>
                    <a:lnTo>
                      <a:pt x="2" y="90"/>
                    </a:lnTo>
                    <a:lnTo>
                      <a:pt x="3" y="90"/>
                    </a:lnTo>
                    <a:lnTo>
                      <a:pt x="3" y="90"/>
                    </a:lnTo>
                    <a:lnTo>
                      <a:pt x="4" y="90"/>
                    </a:lnTo>
                    <a:lnTo>
                      <a:pt x="5" y="90"/>
                    </a:lnTo>
                    <a:lnTo>
                      <a:pt x="5" y="90"/>
                    </a:lnTo>
                    <a:lnTo>
                      <a:pt x="6" y="90"/>
                    </a:lnTo>
                    <a:lnTo>
                      <a:pt x="6" y="90"/>
                    </a:lnTo>
                    <a:lnTo>
                      <a:pt x="7" y="90"/>
                    </a:lnTo>
                    <a:lnTo>
                      <a:pt x="8" y="90"/>
                    </a:lnTo>
                    <a:lnTo>
                      <a:pt x="9" y="90"/>
                    </a:lnTo>
                    <a:lnTo>
                      <a:pt x="9" y="90"/>
                    </a:lnTo>
                    <a:lnTo>
                      <a:pt x="10" y="90"/>
                    </a:lnTo>
                    <a:lnTo>
                      <a:pt x="10" y="90"/>
                    </a:lnTo>
                    <a:lnTo>
                      <a:pt x="11" y="90"/>
                    </a:lnTo>
                    <a:lnTo>
                      <a:pt x="12" y="90"/>
                    </a:lnTo>
                    <a:lnTo>
                      <a:pt x="12" y="90"/>
                    </a:lnTo>
                    <a:lnTo>
                      <a:pt x="13" y="90"/>
                    </a:lnTo>
                    <a:lnTo>
                      <a:pt x="14" y="90"/>
                    </a:lnTo>
                    <a:lnTo>
                      <a:pt x="14" y="90"/>
                    </a:lnTo>
                    <a:lnTo>
                      <a:pt x="15" y="90"/>
                    </a:lnTo>
                    <a:lnTo>
                      <a:pt x="15" y="90"/>
                    </a:lnTo>
                    <a:lnTo>
                      <a:pt x="16" y="90"/>
                    </a:lnTo>
                    <a:lnTo>
                      <a:pt x="17" y="90"/>
                    </a:lnTo>
                    <a:lnTo>
                      <a:pt x="17" y="90"/>
                    </a:lnTo>
                    <a:lnTo>
                      <a:pt x="18" y="90"/>
                    </a:lnTo>
                    <a:lnTo>
                      <a:pt x="19" y="90"/>
                    </a:lnTo>
                    <a:lnTo>
                      <a:pt x="19" y="90"/>
                    </a:lnTo>
                    <a:lnTo>
                      <a:pt x="20" y="90"/>
                    </a:lnTo>
                    <a:lnTo>
                      <a:pt x="20" y="89"/>
                    </a:lnTo>
                    <a:lnTo>
                      <a:pt x="21" y="90"/>
                    </a:lnTo>
                    <a:lnTo>
                      <a:pt x="22" y="89"/>
                    </a:lnTo>
                    <a:lnTo>
                      <a:pt x="23" y="89"/>
                    </a:lnTo>
                    <a:lnTo>
                      <a:pt x="23" y="89"/>
                    </a:lnTo>
                    <a:lnTo>
                      <a:pt x="24" y="89"/>
                    </a:lnTo>
                    <a:lnTo>
                      <a:pt x="24" y="89"/>
                    </a:lnTo>
                    <a:lnTo>
                      <a:pt x="25" y="89"/>
                    </a:lnTo>
                    <a:lnTo>
                      <a:pt x="26" y="89"/>
                    </a:lnTo>
                    <a:lnTo>
                      <a:pt x="26" y="89"/>
                    </a:lnTo>
                    <a:lnTo>
                      <a:pt x="27" y="89"/>
                    </a:lnTo>
                    <a:lnTo>
                      <a:pt x="28" y="90"/>
                    </a:lnTo>
                    <a:lnTo>
                      <a:pt x="28" y="90"/>
                    </a:lnTo>
                    <a:lnTo>
                      <a:pt x="29" y="89"/>
                    </a:lnTo>
                    <a:lnTo>
                      <a:pt x="29" y="90"/>
                    </a:lnTo>
                    <a:lnTo>
                      <a:pt x="30" y="89"/>
                    </a:lnTo>
                    <a:lnTo>
                      <a:pt x="31" y="89"/>
                    </a:lnTo>
                    <a:lnTo>
                      <a:pt x="31" y="89"/>
                    </a:lnTo>
                    <a:lnTo>
                      <a:pt x="32" y="89"/>
                    </a:lnTo>
                    <a:lnTo>
                      <a:pt x="33" y="89"/>
                    </a:lnTo>
                    <a:lnTo>
                      <a:pt x="34" y="89"/>
                    </a:lnTo>
                    <a:lnTo>
                      <a:pt x="34" y="88"/>
                    </a:lnTo>
                    <a:lnTo>
                      <a:pt x="35" y="88"/>
                    </a:lnTo>
                    <a:lnTo>
                      <a:pt x="35" y="89"/>
                    </a:lnTo>
                    <a:lnTo>
                      <a:pt x="36" y="89"/>
                    </a:lnTo>
                    <a:lnTo>
                      <a:pt x="37" y="89"/>
                    </a:lnTo>
                    <a:lnTo>
                      <a:pt x="37" y="89"/>
                    </a:lnTo>
                    <a:lnTo>
                      <a:pt x="38" y="88"/>
                    </a:lnTo>
                    <a:lnTo>
                      <a:pt x="39" y="88"/>
                    </a:lnTo>
                    <a:lnTo>
                      <a:pt x="39" y="88"/>
                    </a:lnTo>
                    <a:lnTo>
                      <a:pt x="40" y="88"/>
                    </a:lnTo>
                    <a:lnTo>
                      <a:pt x="40" y="88"/>
                    </a:lnTo>
                    <a:lnTo>
                      <a:pt x="41" y="88"/>
                    </a:lnTo>
                    <a:lnTo>
                      <a:pt x="42" y="88"/>
                    </a:lnTo>
                    <a:lnTo>
                      <a:pt x="43" y="88"/>
                    </a:lnTo>
                    <a:lnTo>
                      <a:pt x="43" y="88"/>
                    </a:lnTo>
                    <a:lnTo>
                      <a:pt x="44" y="88"/>
                    </a:lnTo>
                    <a:lnTo>
                      <a:pt x="44" y="88"/>
                    </a:lnTo>
                    <a:lnTo>
                      <a:pt x="45" y="87"/>
                    </a:lnTo>
                    <a:lnTo>
                      <a:pt x="46" y="87"/>
                    </a:lnTo>
                    <a:lnTo>
                      <a:pt x="46" y="88"/>
                    </a:lnTo>
                    <a:lnTo>
                      <a:pt x="47" y="89"/>
                    </a:lnTo>
                    <a:lnTo>
                      <a:pt x="48" y="89"/>
                    </a:lnTo>
                    <a:lnTo>
                      <a:pt x="48" y="89"/>
                    </a:lnTo>
                    <a:lnTo>
                      <a:pt x="49" y="89"/>
                    </a:lnTo>
                    <a:lnTo>
                      <a:pt x="49" y="89"/>
                    </a:lnTo>
                    <a:lnTo>
                      <a:pt x="50" y="90"/>
                    </a:lnTo>
                    <a:lnTo>
                      <a:pt x="51" y="90"/>
                    </a:lnTo>
                    <a:lnTo>
                      <a:pt x="51" y="90"/>
                    </a:lnTo>
                    <a:lnTo>
                      <a:pt x="52" y="91"/>
                    </a:lnTo>
                    <a:lnTo>
                      <a:pt x="53" y="91"/>
                    </a:lnTo>
                    <a:lnTo>
                      <a:pt x="53" y="92"/>
                    </a:lnTo>
                    <a:lnTo>
                      <a:pt x="54" y="92"/>
                    </a:lnTo>
                    <a:lnTo>
                      <a:pt x="54" y="92"/>
                    </a:lnTo>
                    <a:lnTo>
                      <a:pt x="55" y="92"/>
                    </a:lnTo>
                    <a:lnTo>
                      <a:pt x="56" y="92"/>
                    </a:lnTo>
                    <a:lnTo>
                      <a:pt x="57" y="92"/>
                    </a:lnTo>
                    <a:lnTo>
                      <a:pt x="57" y="92"/>
                    </a:lnTo>
                    <a:lnTo>
                      <a:pt x="58" y="92"/>
                    </a:lnTo>
                    <a:lnTo>
                      <a:pt x="58" y="92"/>
                    </a:lnTo>
                    <a:lnTo>
                      <a:pt x="59" y="92"/>
                    </a:lnTo>
                    <a:lnTo>
                      <a:pt x="60" y="92"/>
                    </a:lnTo>
                    <a:lnTo>
                      <a:pt x="60" y="92"/>
                    </a:lnTo>
                    <a:lnTo>
                      <a:pt x="61" y="92"/>
                    </a:lnTo>
                    <a:lnTo>
                      <a:pt x="61" y="92"/>
                    </a:lnTo>
                    <a:lnTo>
                      <a:pt x="62" y="92"/>
                    </a:lnTo>
                    <a:lnTo>
                      <a:pt x="63" y="92"/>
                    </a:lnTo>
                    <a:lnTo>
                      <a:pt x="63" y="92"/>
                    </a:lnTo>
                    <a:lnTo>
                      <a:pt x="64" y="92"/>
                    </a:lnTo>
                    <a:lnTo>
                      <a:pt x="65" y="92"/>
                    </a:lnTo>
                    <a:lnTo>
                      <a:pt x="65" y="92"/>
                    </a:lnTo>
                    <a:lnTo>
                      <a:pt x="66" y="92"/>
                    </a:lnTo>
                    <a:lnTo>
                      <a:pt x="66" y="92"/>
                    </a:lnTo>
                    <a:lnTo>
                      <a:pt x="67" y="92"/>
                    </a:lnTo>
                    <a:lnTo>
                      <a:pt x="68" y="92"/>
                    </a:lnTo>
                    <a:lnTo>
                      <a:pt x="68" y="92"/>
                    </a:lnTo>
                    <a:lnTo>
                      <a:pt x="69" y="92"/>
                    </a:lnTo>
                    <a:lnTo>
                      <a:pt x="70" y="92"/>
                    </a:lnTo>
                    <a:lnTo>
                      <a:pt x="70" y="92"/>
                    </a:lnTo>
                    <a:lnTo>
                      <a:pt x="71" y="92"/>
                    </a:lnTo>
                    <a:lnTo>
                      <a:pt x="71" y="92"/>
                    </a:lnTo>
                    <a:lnTo>
                      <a:pt x="72" y="92"/>
                    </a:lnTo>
                    <a:lnTo>
                      <a:pt x="73" y="92"/>
                    </a:lnTo>
                    <a:lnTo>
                      <a:pt x="74" y="92"/>
                    </a:lnTo>
                    <a:lnTo>
                      <a:pt x="74" y="92"/>
                    </a:lnTo>
                    <a:lnTo>
                      <a:pt x="75" y="92"/>
                    </a:lnTo>
                    <a:lnTo>
                      <a:pt x="75" y="92"/>
                    </a:lnTo>
                    <a:lnTo>
                      <a:pt x="76" y="92"/>
                    </a:lnTo>
                    <a:lnTo>
                      <a:pt x="77" y="92"/>
                    </a:lnTo>
                    <a:lnTo>
                      <a:pt x="77" y="92"/>
                    </a:lnTo>
                    <a:lnTo>
                      <a:pt x="78" y="92"/>
                    </a:lnTo>
                    <a:lnTo>
                      <a:pt x="79" y="92"/>
                    </a:lnTo>
                    <a:lnTo>
                      <a:pt x="79" y="92"/>
                    </a:lnTo>
                    <a:lnTo>
                      <a:pt x="80" y="92"/>
                    </a:lnTo>
                    <a:lnTo>
                      <a:pt x="80" y="92"/>
                    </a:lnTo>
                    <a:lnTo>
                      <a:pt x="81" y="92"/>
                    </a:lnTo>
                    <a:lnTo>
                      <a:pt x="82" y="92"/>
                    </a:lnTo>
                    <a:lnTo>
                      <a:pt x="83" y="92"/>
                    </a:lnTo>
                    <a:lnTo>
                      <a:pt x="83" y="92"/>
                    </a:lnTo>
                    <a:lnTo>
                      <a:pt x="84" y="92"/>
                    </a:lnTo>
                    <a:lnTo>
                      <a:pt x="84" y="92"/>
                    </a:lnTo>
                    <a:lnTo>
                      <a:pt x="85" y="92"/>
                    </a:lnTo>
                    <a:lnTo>
                      <a:pt x="85" y="92"/>
                    </a:lnTo>
                    <a:lnTo>
                      <a:pt x="86" y="92"/>
                    </a:lnTo>
                    <a:lnTo>
                      <a:pt x="87" y="92"/>
                    </a:lnTo>
                    <a:lnTo>
                      <a:pt x="88" y="92"/>
                    </a:lnTo>
                    <a:lnTo>
                      <a:pt x="88" y="92"/>
                    </a:lnTo>
                    <a:lnTo>
                      <a:pt x="89" y="92"/>
                    </a:lnTo>
                    <a:lnTo>
                      <a:pt x="89" y="92"/>
                    </a:lnTo>
                    <a:lnTo>
                      <a:pt x="90" y="92"/>
                    </a:lnTo>
                    <a:lnTo>
                      <a:pt x="91" y="92"/>
                    </a:lnTo>
                    <a:lnTo>
                      <a:pt x="91" y="92"/>
                    </a:lnTo>
                    <a:lnTo>
                      <a:pt x="92" y="92"/>
                    </a:lnTo>
                    <a:lnTo>
                      <a:pt x="93" y="92"/>
                    </a:lnTo>
                    <a:lnTo>
                      <a:pt x="93" y="92"/>
                    </a:lnTo>
                    <a:lnTo>
                      <a:pt x="94" y="92"/>
                    </a:lnTo>
                    <a:lnTo>
                      <a:pt x="94" y="92"/>
                    </a:lnTo>
                    <a:lnTo>
                      <a:pt x="95" y="92"/>
                    </a:lnTo>
                    <a:lnTo>
                      <a:pt x="96" y="92"/>
                    </a:lnTo>
                    <a:lnTo>
                      <a:pt x="97" y="92"/>
                    </a:lnTo>
                    <a:lnTo>
                      <a:pt x="97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9" y="92"/>
                    </a:lnTo>
                    <a:lnTo>
                      <a:pt x="100" y="92"/>
                    </a:lnTo>
                    <a:lnTo>
                      <a:pt x="100" y="92"/>
                    </a:lnTo>
                    <a:lnTo>
                      <a:pt x="101" y="92"/>
                    </a:lnTo>
                    <a:lnTo>
                      <a:pt x="102" y="92"/>
                    </a:lnTo>
                    <a:lnTo>
                      <a:pt x="102" y="92"/>
                    </a:lnTo>
                    <a:lnTo>
                      <a:pt x="103" y="92"/>
                    </a:lnTo>
                    <a:lnTo>
                      <a:pt x="103" y="92"/>
                    </a:lnTo>
                    <a:lnTo>
                      <a:pt x="104" y="92"/>
                    </a:lnTo>
                    <a:lnTo>
                      <a:pt x="105" y="92"/>
                    </a:lnTo>
                    <a:lnTo>
                      <a:pt x="105" y="92"/>
                    </a:lnTo>
                    <a:lnTo>
                      <a:pt x="106" y="92"/>
                    </a:lnTo>
                    <a:lnTo>
                      <a:pt x="107" y="92"/>
                    </a:lnTo>
                    <a:lnTo>
                      <a:pt x="107" y="92"/>
                    </a:lnTo>
                    <a:lnTo>
                      <a:pt x="108" y="92"/>
                    </a:lnTo>
                    <a:lnTo>
                      <a:pt x="108" y="92"/>
                    </a:lnTo>
                    <a:lnTo>
                      <a:pt x="109" y="92"/>
                    </a:lnTo>
                    <a:lnTo>
                      <a:pt x="110" y="92"/>
                    </a:lnTo>
                    <a:lnTo>
                      <a:pt x="111" y="92"/>
                    </a:lnTo>
                    <a:lnTo>
                      <a:pt x="111" y="92"/>
                    </a:lnTo>
                    <a:lnTo>
                      <a:pt x="112" y="92"/>
                    </a:lnTo>
                    <a:lnTo>
                      <a:pt x="112" y="92"/>
                    </a:lnTo>
                    <a:lnTo>
                      <a:pt x="113" y="92"/>
                    </a:lnTo>
                    <a:lnTo>
                      <a:pt x="114" y="92"/>
                    </a:lnTo>
                    <a:lnTo>
                      <a:pt x="114" y="92"/>
                    </a:lnTo>
                    <a:lnTo>
                      <a:pt x="115" y="92"/>
                    </a:lnTo>
                    <a:lnTo>
                      <a:pt x="116" y="92"/>
                    </a:lnTo>
                    <a:lnTo>
                      <a:pt x="116" y="92"/>
                    </a:lnTo>
                    <a:lnTo>
                      <a:pt x="117" y="92"/>
                    </a:lnTo>
                    <a:lnTo>
                      <a:pt x="117" y="92"/>
                    </a:lnTo>
                    <a:lnTo>
                      <a:pt x="118" y="92"/>
                    </a:lnTo>
                    <a:lnTo>
                      <a:pt x="119" y="92"/>
                    </a:lnTo>
                    <a:lnTo>
                      <a:pt x="120" y="92"/>
                    </a:lnTo>
                    <a:lnTo>
                      <a:pt x="120" y="92"/>
                    </a:lnTo>
                    <a:lnTo>
                      <a:pt x="121" y="92"/>
                    </a:lnTo>
                    <a:lnTo>
                      <a:pt x="121" y="92"/>
                    </a:lnTo>
                    <a:lnTo>
                      <a:pt x="122" y="92"/>
                    </a:lnTo>
                    <a:lnTo>
                      <a:pt x="122" y="92"/>
                    </a:lnTo>
                    <a:lnTo>
                      <a:pt x="123" y="92"/>
                    </a:lnTo>
                    <a:lnTo>
                      <a:pt x="124" y="92"/>
                    </a:lnTo>
                    <a:lnTo>
                      <a:pt x="124" y="92"/>
                    </a:lnTo>
                    <a:lnTo>
                      <a:pt x="125" y="92"/>
                    </a:lnTo>
                    <a:lnTo>
                      <a:pt x="125" y="92"/>
                    </a:lnTo>
                    <a:lnTo>
                      <a:pt x="126" y="92"/>
                    </a:lnTo>
                    <a:lnTo>
                      <a:pt x="127" y="92"/>
                    </a:lnTo>
                    <a:lnTo>
                      <a:pt x="128" y="92"/>
                    </a:lnTo>
                    <a:lnTo>
                      <a:pt x="128" y="92"/>
                    </a:lnTo>
                    <a:lnTo>
                      <a:pt x="129" y="92"/>
                    </a:lnTo>
                    <a:lnTo>
                      <a:pt x="129" y="92"/>
                    </a:lnTo>
                    <a:lnTo>
                      <a:pt x="130" y="92"/>
                    </a:lnTo>
                    <a:lnTo>
                      <a:pt x="131" y="92"/>
                    </a:lnTo>
                    <a:lnTo>
                      <a:pt x="131" y="92"/>
                    </a:lnTo>
                    <a:lnTo>
                      <a:pt x="132" y="92"/>
                    </a:lnTo>
                    <a:lnTo>
                      <a:pt x="133" y="92"/>
                    </a:lnTo>
                    <a:lnTo>
                      <a:pt x="133" y="92"/>
                    </a:lnTo>
                    <a:lnTo>
                      <a:pt x="134" y="92"/>
                    </a:lnTo>
                    <a:lnTo>
                      <a:pt x="134" y="92"/>
                    </a:lnTo>
                    <a:lnTo>
                      <a:pt x="135" y="92"/>
                    </a:lnTo>
                    <a:lnTo>
                      <a:pt x="136" y="92"/>
                    </a:lnTo>
                    <a:lnTo>
                      <a:pt x="137" y="92"/>
                    </a:lnTo>
                    <a:lnTo>
                      <a:pt x="137" y="92"/>
                    </a:lnTo>
                    <a:lnTo>
                      <a:pt x="138" y="92"/>
                    </a:lnTo>
                    <a:lnTo>
                      <a:pt x="138" y="92"/>
                    </a:lnTo>
                    <a:lnTo>
                      <a:pt x="139" y="92"/>
                    </a:lnTo>
                    <a:lnTo>
                      <a:pt x="139" y="92"/>
                    </a:lnTo>
                    <a:lnTo>
                      <a:pt x="140" y="92"/>
                    </a:lnTo>
                    <a:lnTo>
                      <a:pt x="141" y="92"/>
                    </a:lnTo>
                    <a:lnTo>
                      <a:pt x="142" y="92"/>
                    </a:lnTo>
                    <a:lnTo>
                      <a:pt x="142" y="92"/>
                    </a:lnTo>
                    <a:lnTo>
                      <a:pt x="143" y="92"/>
                    </a:lnTo>
                    <a:lnTo>
                      <a:pt x="143" y="92"/>
                    </a:lnTo>
                    <a:lnTo>
                      <a:pt x="144" y="92"/>
                    </a:lnTo>
                    <a:lnTo>
                      <a:pt x="145" y="92"/>
                    </a:lnTo>
                    <a:lnTo>
                      <a:pt x="145" y="92"/>
                    </a:lnTo>
                    <a:lnTo>
                      <a:pt x="146" y="92"/>
                    </a:lnTo>
                    <a:lnTo>
                      <a:pt x="147" y="92"/>
                    </a:lnTo>
                    <a:lnTo>
                      <a:pt x="147" y="92"/>
                    </a:lnTo>
                    <a:lnTo>
                      <a:pt x="148" y="92"/>
                    </a:lnTo>
                    <a:lnTo>
                      <a:pt x="148" y="92"/>
                    </a:lnTo>
                    <a:lnTo>
                      <a:pt x="149" y="92"/>
                    </a:lnTo>
                    <a:lnTo>
                      <a:pt x="150" y="92"/>
                    </a:lnTo>
                    <a:lnTo>
                      <a:pt x="151" y="92"/>
                    </a:lnTo>
                    <a:lnTo>
                      <a:pt x="151" y="92"/>
                    </a:lnTo>
                    <a:lnTo>
                      <a:pt x="152" y="92"/>
                    </a:lnTo>
                    <a:lnTo>
                      <a:pt x="152" y="92"/>
                    </a:lnTo>
                    <a:lnTo>
                      <a:pt x="153" y="92"/>
                    </a:lnTo>
                    <a:lnTo>
                      <a:pt x="154" y="92"/>
                    </a:lnTo>
                    <a:lnTo>
                      <a:pt x="154" y="92"/>
                    </a:lnTo>
                    <a:lnTo>
                      <a:pt x="155" y="92"/>
                    </a:lnTo>
                    <a:lnTo>
                      <a:pt x="156" y="92"/>
                    </a:lnTo>
                    <a:lnTo>
                      <a:pt x="156" y="92"/>
                    </a:lnTo>
                    <a:lnTo>
                      <a:pt x="157" y="92"/>
                    </a:lnTo>
                    <a:lnTo>
                      <a:pt x="157" y="92"/>
                    </a:lnTo>
                    <a:lnTo>
                      <a:pt x="158" y="92"/>
                    </a:lnTo>
                    <a:lnTo>
                      <a:pt x="159" y="92"/>
                    </a:lnTo>
                    <a:lnTo>
                      <a:pt x="159" y="92"/>
                    </a:lnTo>
                    <a:lnTo>
                      <a:pt x="160" y="92"/>
                    </a:lnTo>
                    <a:lnTo>
                      <a:pt x="161" y="91"/>
                    </a:lnTo>
                    <a:lnTo>
                      <a:pt x="161" y="91"/>
                    </a:lnTo>
                    <a:lnTo>
                      <a:pt x="162" y="91"/>
                    </a:lnTo>
                    <a:lnTo>
                      <a:pt x="162" y="91"/>
                    </a:lnTo>
                    <a:lnTo>
                      <a:pt x="163" y="91"/>
                    </a:lnTo>
                    <a:lnTo>
                      <a:pt x="164" y="92"/>
                    </a:lnTo>
                    <a:lnTo>
                      <a:pt x="165" y="92"/>
                    </a:lnTo>
                    <a:lnTo>
                      <a:pt x="165" y="92"/>
                    </a:lnTo>
                    <a:lnTo>
                      <a:pt x="166" y="92"/>
                    </a:lnTo>
                    <a:lnTo>
                      <a:pt x="166" y="92"/>
                    </a:lnTo>
                    <a:lnTo>
                      <a:pt x="167" y="92"/>
                    </a:lnTo>
                    <a:lnTo>
                      <a:pt x="168" y="92"/>
                    </a:lnTo>
                    <a:lnTo>
                      <a:pt x="168" y="91"/>
                    </a:lnTo>
                    <a:lnTo>
                      <a:pt x="169" y="91"/>
                    </a:lnTo>
                    <a:lnTo>
                      <a:pt x="170" y="91"/>
                    </a:lnTo>
                    <a:lnTo>
                      <a:pt x="170" y="92"/>
                    </a:lnTo>
                    <a:lnTo>
                      <a:pt x="171" y="92"/>
                    </a:lnTo>
                    <a:lnTo>
                      <a:pt x="171" y="92"/>
                    </a:lnTo>
                    <a:lnTo>
                      <a:pt x="172" y="92"/>
                    </a:lnTo>
                    <a:lnTo>
                      <a:pt x="173" y="92"/>
                    </a:lnTo>
                    <a:lnTo>
                      <a:pt x="174" y="92"/>
                    </a:lnTo>
                    <a:lnTo>
                      <a:pt x="174" y="92"/>
                    </a:lnTo>
                    <a:lnTo>
                      <a:pt x="175" y="92"/>
                    </a:lnTo>
                    <a:lnTo>
                      <a:pt x="175" y="92"/>
                    </a:lnTo>
                    <a:lnTo>
                      <a:pt x="176" y="92"/>
                    </a:lnTo>
                    <a:lnTo>
                      <a:pt x="176" y="92"/>
                    </a:lnTo>
                    <a:lnTo>
                      <a:pt x="177" y="92"/>
                    </a:lnTo>
                    <a:lnTo>
                      <a:pt x="178" y="92"/>
                    </a:lnTo>
                    <a:lnTo>
                      <a:pt x="179" y="92"/>
                    </a:lnTo>
                    <a:lnTo>
                      <a:pt x="179" y="92"/>
                    </a:lnTo>
                    <a:lnTo>
                      <a:pt x="180" y="92"/>
                    </a:lnTo>
                    <a:lnTo>
                      <a:pt x="180" y="92"/>
                    </a:lnTo>
                    <a:lnTo>
                      <a:pt x="181" y="92"/>
                    </a:lnTo>
                    <a:lnTo>
                      <a:pt x="182" y="92"/>
                    </a:lnTo>
                    <a:lnTo>
                      <a:pt x="182" y="92"/>
                    </a:lnTo>
                    <a:lnTo>
                      <a:pt x="183" y="92"/>
                    </a:lnTo>
                    <a:lnTo>
                      <a:pt x="184" y="92"/>
                    </a:lnTo>
                    <a:lnTo>
                      <a:pt x="184" y="92"/>
                    </a:lnTo>
                    <a:lnTo>
                      <a:pt x="185" y="92"/>
                    </a:lnTo>
                    <a:lnTo>
                      <a:pt x="185" y="92"/>
                    </a:lnTo>
                    <a:lnTo>
                      <a:pt x="186" y="92"/>
                    </a:lnTo>
                    <a:lnTo>
                      <a:pt x="187" y="92"/>
                    </a:lnTo>
                    <a:lnTo>
                      <a:pt x="188" y="92"/>
                    </a:lnTo>
                    <a:lnTo>
                      <a:pt x="188" y="92"/>
                    </a:lnTo>
                    <a:lnTo>
                      <a:pt x="189" y="92"/>
                    </a:lnTo>
                    <a:lnTo>
                      <a:pt x="189" y="92"/>
                    </a:lnTo>
                    <a:lnTo>
                      <a:pt x="190" y="92"/>
                    </a:lnTo>
                    <a:lnTo>
                      <a:pt x="191" y="92"/>
                    </a:lnTo>
                    <a:lnTo>
                      <a:pt x="191" y="92"/>
                    </a:lnTo>
                    <a:lnTo>
                      <a:pt x="192" y="92"/>
                    </a:lnTo>
                    <a:lnTo>
                      <a:pt x="192" y="92"/>
                    </a:lnTo>
                    <a:lnTo>
                      <a:pt x="193" y="91"/>
                    </a:lnTo>
                    <a:lnTo>
                      <a:pt x="194" y="91"/>
                    </a:lnTo>
                    <a:lnTo>
                      <a:pt x="194" y="91"/>
                    </a:lnTo>
                    <a:lnTo>
                      <a:pt x="195" y="91"/>
                    </a:lnTo>
                    <a:lnTo>
                      <a:pt x="196" y="91"/>
                    </a:lnTo>
                    <a:lnTo>
                      <a:pt x="196" y="91"/>
                    </a:lnTo>
                    <a:lnTo>
                      <a:pt x="197" y="91"/>
                    </a:lnTo>
                    <a:lnTo>
                      <a:pt x="197" y="92"/>
                    </a:lnTo>
                    <a:lnTo>
                      <a:pt x="198" y="92"/>
                    </a:lnTo>
                    <a:lnTo>
                      <a:pt x="199" y="92"/>
                    </a:lnTo>
                    <a:lnTo>
                      <a:pt x="199" y="92"/>
                    </a:lnTo>
                    <a:lnTo>
                      <a:pt x="200" y="92"/>
                    </a:lnTo>
                    <a:lnTo>
                      <a:pt x="201" y="92"/>
                    </a:lnTo>
                    <a:lnTo>
                      <a:pt x="201" y="92"/>
                    </a:lnTo>
                    <a:lnTo>
                      <a:pt x="202" y="92"/>
                    </a:lnTo>
                    <a:lnTo>
                      <a:pt x="202" y="92"/>
                    </a:lnTo>
                    <a:lnTo>
                      <a:pt x="203" y="92"/>
                    </a:lnTo>
                    <a:lnTo>
                      <a:pt x="204" y="92"/>
                    </a:lnTo>
                    <a:lnTo>
                      <a:pt x="205" y="92"/>
                    </a:lnTo>
                    <a:lnTo>
                      <a:pt x="205" y="91"/>
                    </a:lnTo>
                    <a:lnTo>
                      <a:pt x="206" y="91"/>
                    </a:lnTo>
                    <a:lnTo>
                      <a:pt x="206" y="91"/>
                    </a:lnTo>
                    <a:lnTo>
                      <a:pt x="207" y="91"/>
                    </a:lnTo>
                    <a:lnTo>
                      <a:pt x="208" y="92"/>
                    </a:lnTo>
                    <a:lnTo>
                      <a:pt x="208" y="92"/>
                    </a:lnTo>
                    <a:lnTo>
                      <a:pt x="209" y="92"/>
                    </a:lnTo>
                    <a:lnTo>
                      <a:pt x="210" y="92"/>
                    </a:lnTo>
                    <a:lnTo>
                      <a:pt x="210" y="92"/>
                    </a:lnTo>
                    <a:lnTo>
                      <a:pt x="211" y="92"/>
                    </a:lnTo>
                    <a:lnTo>
                      <a:pt x="211" y="92"/>
                    </a:lnTo>
                    <a:lnTo>
                      <a:pt x="212" y="92"/>
                    </a:lnTo>
                    <a:lnTo>
                      <a:pt x="213" y="92"/>
                    </a:lnTo>
                    <a:lnTo>
                      <a:pt x="213" y="92"/>
                    </a:lnTo>
                    <a:lnTo>
                      <a:pt x="214" y="92"/>
                    </a:lnTo>
                    <a:lnTo>
                      <a:pt x="215" y="92"/>
                    </a:lnTo>
                    <a:lnTo>
                      <a:pt x="215" y="92"/>
                    </a:lnTo>
                    <a:lnTo>
                      <a:pt x="216" y="92"/>
                    </a:lnTo>
                    <a:lnTo>
                      <a:pt x="216" y="92"/>
                    </a:lnTo>
                    <a:lnTo>
                      <a:pt x="217" y="92"/>
                    </a:lnTo>
                    <a:lnTo>
                      <a:pt x="218" y="92"/>
                    </a:lnTo>
                    <a:lnTo>
                      <a:pt x="219" y="92"/>
                    </a:lnTo>
                    <a:lnTo>
                      <a:pt x="219" y="91"/>
                    </a:lnTo>
                    <a:lnTo>
                      <a:pt x="220" y="92"/>
                    </a:lnTo>
                    <a:lnTo>
                      <a:pt x="220" y="92"/>
                    </a:lnTo>
                    <a:lnTo>
                      <a:pt x="221" y="92"/>
                    </a:lnTo>
                    <a:lnTo>
                      <a:pt x="222" y="92"/>
                    </a:lnTo>
                    <a:lnTo>
                      <a:pt x="222" y="92"/>
                    </a:lnTo>
                    <a:lnTo>
                      <a:pt x="223" y="92"/>
                    </a:lnTo>
                    <a:lnTo>
                      <a:pt x="224" y="92"/>
                    </a:lnTo>
                    <a:lnTo>
                      <a:pt x="224" y="92"/>
                    </a:lnTo>
                    <a:lnTo>
                      <a:pt x="225" y="92"/>
                    </a:lnTo>
                    <a:lnTo>
                      <a:pt x="225" y="92"/>
                    </a:lnTo>
                    <a:lnTo>
                      <a:pt x="226" y="92"/>
                    </a:lnTo>
                    <a:lnTo>
                      <a:pt x="227" y="92"/>
                    </a:lnTo>
                    <a:lnTo>
                      <a:pt x="228" y="92"/>
                    </a:lnTo>
                    <a:lnTo>
                      <a:pt x="228" y="92"/>
                    </a:lnTo>
                    <a:lnTo>
                      <a:pt x="229" y="92"/>
                    </a:lnTo>
                    <a:lnTo>
                      <a:pt x="229" y="92"/>
                    </a:lnTo>
                    <a:lnTo>
                      <a:pt x="230" y="92"/>
                    </a:lnTo>
                    <a:lnTo>
                      <a:pt x="230" y="92"/>
                    </a:lnTo>
                    <a:lnTo>
                      <a:pt x="231" y="92"/>
                    </a:lnTo>
                    <a:lnTo>
                      <a:pt x="232" y="92"/>
                    </a:lnTo>
                    <a:lnTo>
                      <a:pt x="233" y="92"/>
                    </a:lnTo>
                    <a:lnTo>
                      <a:pt x="233" y="92"/>
                    </a:lnTo>
                    <a:lnTo>
                      <a:pt x="234" y="92"/>
                    </a:lnTo>
                    <a:lnTo>
                      <a:pt x="234" y="92"/>
                    </a:lnTo>
                    <a:lnTo>
                      <a:pt x="235" y="92"/>
                    </a:lnTo>
                    <a:lnTo>
                      <a:pt x="236" y="92"/>
                    </a:lnTo>
                    <a:lnTo>
                      <a:pt x="236" y="92"/>
                    </a:lnTo>
                    <a:lnTo>
                      <a:pt x="237" y="92"/>
                    </a:lnTo>
                    <a:lnTo>
                      <a:pt x="238" y="92"/>
                    </a:lnTo>
                    <a:lnTo>
                      <a:pt x="238" y="92"/>
                    </a:lnTo>
                    <a:lnTo>
                      <a:pt x="239" y="92"/>
                    </a:lnTo>
                    <a:lnTo>
                      <a:pt x="239" y="92"/>
                    </a:lnTo>
                    <a:lnTo>
                      <a:pt x="240" y="92"/>
                    </a:lnTo>
                    <a:lnTo>
                      <a:pt x="241" y="92"/>
                    </a:lnTo>
                    <a:lnTo>
                      <a:pt x="242" y="92"/>
                    </a:lnTo>
                    <a:lnTo>
                      <a:pt x="242" y="92"/>
                    </a:lnTo>
                    <a:lnTo>
                      <a:pt x="243" y="92"/>
                    </a:lnTo>
                    <a:lnTo>
                      <a:pt x="243" y="92"/>
                    </a:lnTo>
                    <a:lnTo>
                      <a:pt x="244" y="92"/>
                    </a:lnTo>
                    <a:lnTo>
                      <a:pt x="245" y="92"/>
                    </a:lnTo>
                    <a:lnTo>
                      <a:pt x="245" y="91"/>
                    </a:lnTo>
                    <a:lnTo>
                      <a:pt x="246" y="91"/>
                    </a:lnTo>
                    <a:lnTo>
                      <a:pt x="247" y="91"/>
                    </a:lnTo>
                    <a:lnTo>
                      <a:pt x="247" y="91"/>
                    </a:lnTo>
                    <a:lnTo>
                      <a:pt x="248" y="91"/>
                    </a:lnTo>
                    <a:lnTo>
                      <a:pt x="248" y="91"/>
                    </a:lnTo>
                    <a:lnTo>
                      <a:pt x="249" y="92"/>
                    </a:lnTo>
                    <a:lnTo>
                      <a:pt x="250" y="92"/>
                    </a:lnTo>
                    <a:lnTo>
                      <a:pt x="250" y="92"/>
                    </a:lnTo>
                    <a:lnTo>
                      <a:pt x="251" y="92"/>
                    </a:lnTo>
                    <a:lnTo>
                      <a:pt x="252" y="92"/>
                    </a:lnTo>
                    <a:lnTo>
                      <a:pt x="252" y="92"/>
                    </a:lnTo>
                    <a:lnTo>
                      <a:pt x="253" y="92"/>
                    </a:lnTo>
                    <a:lnTo>
                      <a:pt x="253" y="92"/>
                    </a:lnTo>
                    <a:lnTo>
                      <a:pt x="254" y="92"/>
                    </a:lnTo>
                    <a:lnTo>
                      <a:pt x="255" y="92"/>
                    </a:lnTo>
                    <a:lnTo>
                      <a:pt x="255" y="92"/>
                    </a:lnTo>
                    <a:lnTo>
                      <a:pt x="256" y="92"/>
                    </a:lnTo>
                    <a:lnTo>
                      <a:pt x="256" y="92"/>
                    </a:lnTo>
                    <a:lnTo>
                      <a:pt x="257" y="92"/>
                    </a:lnTo>
                    <a:lnTo>
                      <a:pt x="258" y="92"/>
                    </a:lnTo>
                    <a:lnTo>
                      <a:pt x="259" y="91"/>
                    </a:lnTo>
                    <a:lnTo>
                      <a:pt x="259" y="92"/>
                    </a:lnTo>
                    <a:lnTo>
                      <a:pt x="260" y="91"/>
                    </a:lnTo>
                    <a:lnTo>
                      <a:pt x="260" y="91"/>
                    </a:lnTo>
                    <a:lnTo>
                      <a:pt x="261" y="92"/>
                    </a:lnTo>
                    <a:lnTo>
                      <a:pt x="262" y="91"/>
                    </a:lnTo>
                    <a:lnTo>
                      <a:pt x="262" y="91"/>
                    </a:lnTo>
                    <a:lnTo>
                      <a:pt x="263" y="91"/>
                    </a:lnTo>
                    <a:lnTo>
                      <a:pt x="264" y="91"/>
                    </a:lnTo>
                    <a:lnTo>
                      <a:pt x="264" y="91"/>
                    </a:lnTo>
                    <a:lnTo>
                      <a:pt x="265" y="91"/>
                    </a:lnTo>
                    <a:lnTo>
                      <a:pt x="265" y="91"/>
                    </a:lnTo>
                    <a:lnTo>
                      <a:pt x="266" y="91"/>
                    </a:lnTo>
                    <a:lnTo>
                      <a:pt x="267" y="91"/>
                    </a:lnTo>
                    <a:lnTo>
                      <a:pt x="267" y="91"/>
                    </a:lnTo>
                    <a:lnTo>
                      <a:pt x="268" y="91"/>
                    </a:lnTo>
                    <a:lnTo>
                      <a:pt x="269" y="91"/>
                    </a:lnTo>
                    <a:lnTo>
                      <a:pt x="269" y="91"/>
                    </a:lnTo>
                    <a:lnTo>
                      <a:pt x="270" y="91"/>
                    </a:lnTo>
                    <a:lnTo>
                      <a:pt x="270" y="90"/>
                    </a:lnTo>
                    <a:lnTo>
                      <a:pt x="271" y="90"/>
                    </a:lnTo>
                    <a:lnTo>
                      <a:pt x="272" y="90"/>
                    </a:lnTo>
                    <a:lnTo>
                      <a:pt x="273" y="90"/>
                    </a:lnTo>
                    <a:lnTo>
                      <a:pt x="273" y="90"/>
                    </a:lnTo>
                    <a:lnTo>
                      <a:pt x="274" y="90"/>
                    </a:lnTo>
                    <a:lnTo>
                      <a:pt x="274" y="90"/>
                    </a:lnTo>
                    <a:lnTo>
                      <a:pt x="275" y="90"/>
                    </a:lnTo>
                    <a:lnTo>
                      <a:pt x="276" y="90"/>
                    </a:lnTo>
                    <a:lnTo>
                      <a:pt x="276" y="90"/>
                    </a:lnTo>
                    <a:lnTo>
                      <a:pt x="277" y="90"/>
                    </a:lnTo>
                    <a:lnTo>
                      <a:pt x="278" y="90"/>
                    </a:lnTo>
                    <a:lnTo>
                      <a:pt x="278" y="90"/>
                    </a:lnTo>
                    <a:lnTo>
                      <a:pt x="279" y="90"/>
                    </a:lnTo>
                    <a:lnTo>
                      <a:pt x="279" y="89"/>
                    </a:lnTo>
                    <a:lnTo>
                      <a:pt x="280" y="89"/>
                    </a:lnTo>
                    <a:lnTo>
                      <a:pt x="281" y="89"/>
                    </a:lnTo>
                    <a:lnTo>
                      <a:pt x="282" y="89"/>
                    </a:lnTo>
                    <a:lnTo>
                      <a:pt x="282" y="89"/>
                    </a:lnTo>
                    <a:lnTo>
                      <a:pt x="283" y="89"/>
                    </a:lnTo>
                    <a:lnTo>
                      <a:pt x="283" y="89"/>
                    </a:lnTo>
                    <a:lnTo>
                      <a:pt x="284" y="89"/>
                    </a:lnTo>
                    <a:lnTo>
                      <a:pt x="284" y="89"/>
                    </a:lnTo>
                    <a:lnTo>
                      <a:pt x="285" y="89"/>
                    </a:lnTo>
                    <a:lnTo>
                      <a:pt x="286" y="89"/>
                    </a:lnTo>
                    <a:lnTo>
                      <a:pt x="287" y="89"/>
                    </a:lnTo>
                    <a:lnTo>
                      <a:pt x="287" y="89"/>
                    </a:lnTo>
                    <a:lnTo>
                      <a:pt x="288" y="89"/>
                    </a:lnTo>
                    <a:lnTo>
                      <a:pt x="288" y="89"/>
                    </a:lnTo>
                    <a:lnTo>
                      <a:pt x="289" y="88"/>
                    </a:lnTo>
                    <a:lnTo>
                      <a:pt x="290" y="88"/>
                    </a:lnTo>
                    <a:lnTo>
                      <a:pt x="290" y="87"/>
                    </a:lnTo>
                    <a:lnTo>
                      <a:pt x="291" y="87"/>
                    </a:lnTo>
                    <a:lnTo>
                      <a:pt x="292" y="87"/>
                    </a:lnTo>
                    <a:lnTo>
                      <a:pt x="292" y="87"/>
                    </a:lnTo>
                    <a:lnTo>
                      <a:pt x="293" y="87"/>
                    </a:lnTo>
                    <a:lnTo>
                      <a:pt x="293" y="87"/>
                    </a:lnTo>
                    <a:lnTo>
                      <a:pt x="294" y="87"/>
                    </a:lnTo>
                    <a:lnTo>
                      <a:pt x="295" y="87"/>
                    </a:lnTo>
                    <a:lnTo>
                      <a:pt x="296" y="87"/>
                    </a:lnTo>
                    <a:lnTo>
                      <a:pt x="296" y="87"/>
                    </a:lnTo>
                    <a:lnTo>
                      <a:pt x="297" y="87"/>
                    </a:lnTo>
                    <a:lnTo>
                      <a:pt x="297" y="87"/>
                    </a:lnTo>
                    <a:lnTo>
                      <a:pt x="298" y="87"/>
                    </a:lnTo>
                    <a:lnTo>
                      <a:pt x="299" y="87"/>
                    </a:lnTo>
                    <a:lnTo>
                      <a:pt x="299" y="87"/>
                    </a:lnTo>
                    <a:lnTo>
                      <a:pt x="300" y="88"/>
                    </a:lnTo>
                    <a:lnTo>
                      <a:pt x="301" y="88"/>
                    </a:lnTo>
                    <a:lnTo>
                      <a:pt x="301" y="87"/>
                    </a:lnTo>
                    <a:lnTo>
                      <a:pt x="302" y="87"/>
                    </a:lnTo>
                    <a:lnTo>
                      <a:pt x="302" y="87"/>
                    </a:lnTo>
                    <a:lnTo>
                      <a:pt x="303" y="86"/>
                    </a:lnTo>
                    <a:lnTo>
                      <a:pt x="304" y="86"/>
                    </a:lnTo>
                    <a:lnTo>
                      <a:pt x="304" y="86"/>
                    </a:lnTo>
                    <a:lnTo>
                      <a:pt x="305" y="85"/>
                    </a:lnTo>
                    <a:lnTo>
                      <a:pt x="306" y="85"/>
                    </a:lnTo>
                    <a:lnTo>
                      <a:pt x="306" y="85"/>
                    </a:lnTo>
                    <a:lnTo>
                      <a:pt x="307" y="86"/>
                    </a:lnTo>
                    <a:lnTo>
                      <a:pt x="307" y="86"/>
                    </a:lnTo>
                    <a:lnTo>
                      <a:pt x="308" y="86"/>
                    </a:lnTo>
                    <a:lnTo>
                      <a:pt x="309" y="86"/>
                    </a:lnTo>
                    <a:lnTo>
                      <a:pt x="310" y="86"/>
                    </a:lnTo>
                    <a:lnTo>
                      <a:pt x="310" y="86"/>
                    </a:lnTo>
                    <a:lnTo>
                      <a:pt x="311" y="86"/>
                    </a:lnTo>
                    <a:lnTo>
                      <a:pt x="311" y="86"/>
                    </a:lnTo>
                    <a:lnTo>
                      <a:pt x="312" y="87"/>
                    </a:lnTo>
                    <a:lnTo>
                      <a:pt x="313" y="87"/>
                    </a:lnTo>
                    <a:lnTo>
                      <a:pt x="313" y="87"/>
                    </a:lnTo>
                    <a:lnTo>
                      <a:pt x="314" y="87"/>
                    </a:lnTo>
                    <a:lnTo>
                      <a:pt x="315" y="87"/>
                    </a:lnTo>
                    <a:lnTo>
                      <a:pt x="315" y="86"/>
                    </a:lnTo>
                    <a:lnTo>
                      <a:pt x="316" y="86"/>
                    </a:lnTo>
                    <a:lnTo>
                      <a:pt x="316" y="86"/>
                    </a:lnTo>
                    <a:lnTo>
                      <a:pt x="317" y="86"/>
                    </a:lnTo>
                    <a:lnTo>
                      <a:pt x="318" y="86"/>
                    </a:lnTo>
                    <a:lnTo>
                      <a:pt x="319" y="86"/>
                    </a:lnTo>
                    <a:lnTo>
                      <a:pt x="319" y="86"/>
                    </a:lnTo>
                    <a:lnTo>
                      <a:pt x="320" y="86"/>
                    </a:lnTo>
                    <a:lnTo>
                      <a:pt x="320" y="86"/>
                    </a:lnTo>
                    <a:lnTo>
                      <a:pt x="321" y="86"/>
                    </a:lnTo>
                    <a:lnTo>
                      <a:pt x="321" y="86"/>
                    </a:lnTo>
                    <a:lnTo>
                      <a:pt x="322" y="86"/>
                    </a:lnTo>
                    <a:lnTo>
                      <a:pt x="323" y="86"/>
                    </a:lnTo>
                    <a:lnTo>
                      <a:pt x="324" y="86"/>
                    </a:lnTo>
                    <a:lnTo>
                      <a:pt x="324" y="86"/>
                    </a:lnTo>
                    <a:lnTo>
                      <a:pt x="325" y="86"/>
                    </a:lnTo>
                    <a:lnTo>
                      <a:pt x="325" y="86"/>
                    </a:lnTo>
                    <a:lnTo>
                      <a:pt x="326" y="85"/>
                    </a:lnTo>
                    <a:lnTo>
                      <a:pt x="327" y="85"/>
                    </a:lnTo>
                    <a:lnTo>
                      <a:pt x="327" y="85"/>
                    </a:lnTo>
                    <a:lnTo>
                      <a:pt x="328" y="85"/>
                    </a:lnTo>
                    <a:lnTo>
                      <a:pt x="329" y="85"/>
                    </a:lnTo>
                    <a:lnTo>
                      <a:pt x="329" y="84"/>
                    </a:lnTo>
                    <a:lnTo>
                      <a:pt x="330" y="84"/>
                    </a:lnTo>
                    <a:lnTo>
                      <a:pt x="330" y="85"/>
                    </a:lnTo>
                    <a:lnTo>
                      <a:pt x="331" y="85"/>
                    </a:lnTo>
                    <a:lnTo>
                      <a:pt x="332" y="86"/>
                    </a:lnTo>
                    <a:lnTo>
                      <a:pt x="333" y="86"/>
                    </a:lnTo>
                    <a:lnTo>
                      <a:pt x="333" y="86"/>
                    </a:lnTo>
                    <a:lnTo>
                      <a:pt x="334" y="86"/>
                    </a:lnTo>
                    <a:lnTo>
                      <a:pt x="335" y="86"/>
                    </a:lnTo>
                    <a:lnTo>
                      <a:pt x="335" y="85"/>
                    </a:lnTo>
                    <a:lnTo>
                      <a:pt x="336" y="85"/>
                    </a:lnTo>
                    <a:lnTo>
                      <a:pt x="336" y="85"/>
                    </a:lnTo>
                    <a:lnTo>
                      <a:pt x="337" y="85"/>
                    </a:lnTo>
                    <a:lnTo>
                      <a:pt x="338" y="84"/>
                    </a:lnTo>
                    <a:lnTo>
                      <a:pt x="338" y="84"/>
                    </a:lnTo>
                    <a:lnTo>
                      <a:pt x="339" y="84"/>
                    </a:lnTo>
                    <a:lnTo>
                      <a:pt x="340" y="84"/>
                    </a:lnTo>
                    <a:lnTo>
                      <a:pt x="340" y="84"/>
                    </a:lnTo>
                    <a:lnTo>
                      <a:pt x="341" y="84"/>
                    </a:lnTo>
                    <a:lnTo>
                      <a:pt x="341" y="84"/>
                    </a:lnTo>
                    <a:lnTo>
                      <a:pt x="342" y="84"/>
                    </a:lnTo>
                    <a:lnTo>
                      <a:pt x="343" y="85"/>
                    </a:lnTo>
                    <a:lnTo>
                      <a:pt x="344" y="85"/>
                    </a:lnTo>
                    <a:lnTo>
                      <a:pt x="344" y="85"/>
                    </a:lnTo>
                    <a:lnTo>
                      <a:pt x="345" y="85"/>
                    </a:lnTo>
                    <a:lnTo>
                      <a:pt x="345" y="85"/>
                    </a:lnTo>
                    <a:lnTo>
                      <a:pt x="346" y="85"/>
                    </a:lnTo>
                    <a:lnTo>
                      <a:pt x="347" y="84"/>
                    </a:lnTo>
                    <a:lnTo>
                      <a:pt x="347" y="84"/>
                    </a:lnTo>
                    <a:lnTo>
                      <a:pt x="348" y="84"/>
                    </a:lnTo>
                    <a:lnTo>
                      <a:pt x="349" y="84"/>
                    </a:lnTo>
                    <a:lnTo>
                      <a:pt x="349" y="84"/>
                    </a:lnTo>
                    <a:lnTo>
                      <a:pt x="350" y="84"/>
                    </a:lnTo>
                    <a:lnTo>
                      <a:pt x="350" y="84"/>
                    </a:lnTo>
                    <a:lnTo>
                      <a:pt x="351" y="83"/>
                    </a:lnTo>
                    <a:lnTo>
                      <a:pt x="352" y="84"/>
                    </a:lnTo>
                    <a:lnTo>
                      <a:pt x="353" y="84"/>
                    </a:lnTo>
                    <a:lnTo>
                      <a:pt x="353" y="84"/>
                    </a:lnTo>
                    <a:lnTo>
                      <a:pt x="354" y="83"/>
                    </a:lnTo>
                    <a:lnTo>
                      <a:pt x="354" y="83"/>
                    </a:lnTo>
                    <a:lnTo>
                      <a:pt x="355" y="82"/>
                    </a:lnTo>
                    <a:lnTo>
                      <a:pt x="356" y="82"/>
                    </a:lnTo>
                    <a:lnTo>
                      <a:pt x="356" y="81"/>
                    </a:lnTo>
                    <a:lnTo>
                      <a:pt x="357" y="81"/>
                    </a:lnTo>
                    <a:lnTo>
                      <a:pt x="358" y="80"/>
                    </a:lnTo>
                    <a:lnTo>
                      <a:pt x="358" y="79"/>
                    </a:lnTo>
                    <a:lnTo>
                      <a:pt x="359" y="79"/>
                    </a:lnTo>
                    <a:lnTo>
                      <a:pt x="359" y="78"/>
                    </a:lnTo>
                    <a:lnTo>
                      <a:pt x="360" y="78"/>
                    </a:lnTo>
                    <a:lnTo>
                      <a:pt x="361" y="77"/>
                    </a:lnTo>
                    <a:lnTo>
                      <a:pt x="361" y="77"/>
                    </a:lnTo>
                    <a:lnTo>
                      <a:pt x="362" y="76"/>
                    </a:lnTo>
                    <a:lnTo>
                      <a:pt x="363" y="75"/>
                    </a:lnTo>
                    <a:lnTo>
                      <a:pt x="363" y="75"/>
                    </a:lnTo>
                    <a:lnTo>
                      <a:pt x="364" y="74"/>
                    </a:lnTo>
                    <a:lnTo>
                      <a:pt x="364" y="74"/>
                    </a:lnTo>
                    <a:lnTo>
                      <a:pt x="365" y="74"/>
                    </a:lnTo>
                    <a:lnTo>
                      <a:pt x="366" y="72"/>
                    </a:lnTo>
                    <a:lnTo>
                      <a:pt x="367" y="73"/>
                    </a:lnTo>
                    <a:lnTo>
                      <a:pt x="367" y="73"/>
                    </a:lnTo>
                    <a:lnTo>
                      <a:pt x="368" y="73"/>
                    </a:lnTo>
                    <a:lnTo>
                      <a:pt x="368" y="73"/>
                    </a:lnTo>
                    <a:lnTo>
                      <a:pt x="369" y="73"/>
                    </a:lnTo>
                    <a:lnTo>
                      <a:pt x="370" y="73"/>
                    </a:lnTo>
                    <a:lnTo>
                      <a:pt x="370" y="74"/>
                    </a:lnTo>
                    <a:lnTo>
                      <a:pt x="371" y="75"/>
                    </a:lnTo>
                    <a:lnTo>
                      <a:pt x="372" y="75"/>
                    </a:lnTo>
                    <a:lnTo>
                      <a:pt x="372" y="75"/>
                    </a:lnTo>
                    <a:lnTo>
                      <a:pt x="373" y="76"/>
                    </a:lnTo>
                    <a:lnTo>
                      <a:pt x="373" y="78"/>
                    </a:lnTo>
                    <a:lnTo>
                      <a:pt x="374" y="79"/>
                    </a:lnTo>
                    <a:lnTo>
                      <a:pt x="375" y="80"/>
                    </a:lnTo>
                    <a:lnTo>
                      <a:pt x="375" y="81"/>
                    </a:lnTo>
                    <a:lnTo>
                      <a:pt x="376" y="82"/>
                    </a:lnTo>
                    <a:lnTo>
                      <a:pt x="377" y="83"/>
                    </a:lnTo>
                    <a:lnTo>
                      <a:pt x="377" y="84"/>
                    </a:lnTo>
                    <a:lnTo>
                      <a:pt x="378" y="84"/>
                    </a:lnTo>
                    <a:lnTo>
                      <a:pt x="378" y="85"/>
                    </a:lnTo>
                    <a:lnTo>
                      <a:pt x="379" y="86"/>
                    </a:lnTo>
                    <a:lnTo>
                      <a:pt x="380" y="86"/>
                    </a:lnTo>
                    <a:lnTo>
                      <a:pt x="381" y="86"/>
                    </a:lnTo>
                    <a:lnTo>
                      <a:pt x="381" y="87"/>
                    </a:lnTo>
                    <a:lnTo>
                      <a:pt x="382" y="87"/>
                    </a:lnTo>
                    <a:lnTo>
                      <a:pt x="382" y="88"/>
                    </a:lnTo>
                    <a:lnTo>
                      <a:pt x="383" y="87"/>
                    </a:lnTo>
                    <a:lnTo>
                      <a:pt x="384" y="88"/>
                    </a:lnTo>
                    <a:lnTo>
                      <a:pt x="384" y="88"/>
                    </a:lnTo>
                    <a:lnTo>
                      <a:pt x="385" y="88"/>
                    </a:lnTo>
                    <a:lnTo>
                      <a:pt x="386" y="88"/>
                    </a:lnTo>
                    <a:lnTo>
                      <a:pt x="386" y="89"/>
                    </a:lnTo>
                    <a:lnTo>
                      <a:pt x="387" y="89"/>
                    </a:lnTo>
                    <a:lnTo>
                      <a:pt x="387" y="89"/>
                    </a:lnTo>
                    <a:lnTo>
                      <a:pt x="388" y="89"/>
                    </a:lnTo>
                    <a:lnTo>
                      <a:pt x="389" y="89"/>
                    </a:lnTo>
                    <a:lnTo>
                      <a:pt x="390" y="90"/>
                    </a:lnTo>
                    <a:lnTo>
                      <a:pt x="390" y="89"/>
                    </a:lnTo>
                    <a:lnTo>
                      <a:pt x="391" y="89"/>
                    </a:lnTo>
                    <a:lnTo>
                      <a:pt x="391" y="90"/>
                    </a:lnTo>
                    <a:lnTo>
                      <a:pt x="392" y="89"/>
                    </a:lnTo>
                    <a:lnTo>
                      <a:pt x="393" y="90"/>
                    </a:lnTo>
                    <a:lnTo>
                      <a:pt x="393" y="90"/>
                    </a:lnTo>
                    <a:lnTo>
                      <a:pt x="394" y="90"/>
                    </a:lnTo>
                    <a:lnTo>
                      <a:pt x="395" y="90"/>
                    </a:lnTo>
                    <a:lnTo>
                      <a:pt x="395" y="90"/>
                    </a:lnTo>
                    <a:lnTo>
                      <a:pt x="396" y="90"/>
                    </a:lnTo>
                    <a:lnTo>
                      <a:pt x="396" y="90"/>
                    </a:lnTo>
                    <a:lnTo>
                      <a:pt x="397" y="90"/>
                    </a:lnTo>
                    <a:lnTo>
                      <a:pt x="398" y="90"/>
                    </a:lnTo>
                    <a:lnTo>
                      <a:pt x="398" y="90"/>
                    </a:lnTo>
                    <a:lnTo>
                      <a:pt x="399" y="90"/>
                    </a:lnTo>
                    <a:lnTo>
                      <a:pt x="400" y="91"/>
                    </a:lnTo>
                    <a:lnTo>
                      <a:pt x="400" y="90"/>
                    </a:lnTo>
                    <a:lnTo>
                      <a:pt x="401" y="91"/>
                    </a:lnTo>
                    <a:lnTo>
                      <a:pt x="401" y="91"/>
                    </a:lnTo>
                    <a:lnTo>
                      <a:pt x="402" y="91"/>
                    </a:lnTo>
                    <a:lnTo>
                      <a:pt x="403" y="91"/>
                    </a:lnTo>
                    <a:lnTo>
                      <a:pt x="404" y="91"/>
                    </a:lnTo>
                    <a:lnTo>
                      <a:pt x="404" y="91"/>
                    </a:lnTo>
                    <a:lnTo>
                      <a:pt x="405" y="91"/>
                    </a:lnTo>
                    <a:lnTo>
                      <a:pt x="405" y="91"/>
                    </a:lnTo>
                    <a:lnTo>
                      <a:pt x="406" y="91"/>
                    </a:lnTo>
                    <a:lnTo>
                      <a:pt x="407" y="91"/>
                    </a:lnTo>
                    <a:lnTo>
                      <a:pt x="407" y="90"/>
                    </a:lnTo>
                    <a:lnTo>
                      <a:pt x="408" y="90"/>
                    </a:lnTo>
                    <a:lnTo>
                      <a:pt x="409" y="90"/>
                    </a:lnTo>
                    <a:lnTo>
                      <a:pt x="409" y="90"/>
                    </a:lnTo>
                    <a:lnTo>
                      <a:pt x="410" y="91"/>
                    </a:lnTo>
                    <a:lnTo>
                      <a:pt x="410" y="91"/>
                    </a:lnTo>
                    <a:lnTo>
                      <a:pt x="411" y="91"/>
                    </a:lnTo>
                    <a:lnTo>
                      <a:pt x="412" y="91"/>
                    </a:lnTo>
                    <a:lnTo>
                      <a:pt x="412" y="91"/>
                    </a:lnTo>
                    <a:lnTo>
                      <a:pt x="413" y="91"/>
                    </a:lnTo>
                    <a:lnTo>
                      <a:pt x="414" y="91"/>
                    </a:lnTo>
                    <a:lnTo>
                      <a:pt x="414" y="91"/>
                    </a:lnTo>
                    <a:lnTo>
                      <a:pt x="415" y="91"/>
                    </a:lnTo>
                    <a:lnTo>
                      <a:pt x="415" y="90"/>
                    </a:lnTo>
                    <a:lnTo>
                      <a:pt x="416" y="90"/>
                    </a:lnTo>
                    <a:lnTo>
                      <a:pt x="417" y="90"/>
                    </a:lnTo>
                    <a:lnTo>
                      <a:pt x="418" y="90"/>
                    </a:lnTo>
                    <a:lnTo>
                      <a:pt x="418" y="89"/>
                    </a:lnTo>
                    <a:lnTo>
                      <a:pt x="419" y="89"/>
                    </a:lnTo>
                    <a:lnTo>
                      <a:pt x="419" y="89"/>
                    </a:lnTo>
                    <a:lnTo>
                      <a:pt x="420" y="89"/>
                    </a:lnTo>
                    <a:lnTo>
                      <a:pt x="421" y="89"/>
                    </a:lnTo>
                    <a:lnTo>
                      <a:pt x="421" y="89"/>
                    </a:lnTo>
                    <a:lnTo>
                      <a:pt x="422" y="89"/>
                    </a:lnTo>
                    <a:lnTo>
                      <a:pt x="423" y="89"/>
                    </a:lnTo>
                    <a:lnTo>
                      <a:pt x="423" y="89"/>
                    </a:lnTo>
                    <a:lnTo>
                      <a:pt x="424" y="89"/>
                    </a:lnTo>
                    <a:lnTo>
                      <a:pt x="424" y="89"/>
                    </a:lnTo>
                    <a:lnTo>
                      <a:pt x="425" y="88"/>
                    </a:lnTo>
                    <a:lnTo>
                      <a:pt x="426" y="88"/>
                    </a:lnTo>
                    <a:lnTo>
                      <a:pt x="427" y="87"/>
                    </a:lnTo>
                    <a:lnTo>
                      <a:pt x="427" y="86"/>
                    </a:lnTo>
                    <a:lnTo>
                      <a:pt x="428" y="86"/>
                    </a:lnTo>
                    <a:lnTo>
                      <a:pt x="428" y="85"/>
                    </a:lnTo>
                    <a:lnTo>
                      <a:pt x="429" y="84"/>
                    </a:lnTo>
                    <a:lnTo>
                      <a:pt x="429" y="83"/>
                    </a:lnTo>
                    <a:lnTo>
                      <a:pt x="430" y="82"/>
                    </a:lnTo>
                    <a:lnTo>
                      <a:pt x="431" y="80"/>
                    </a:lnTo>
                    <a:lnTo>
                      <a:pt x="432" y="79"/>
                    </a:lnTo>
                    <a:lnTo>
                      <a:pt x="432" y="77"/>
                    </a:lnTo>
                    <a:lnTo>
                      <a:pt x="433" y="76"/>
                    </a:lnTo>
                    <a:lnTo>
                      <a:pt x="434" y="74"/>
                    </a:lnTo>
                    <a:lnTo>
                      <a:pt x="434" y="72"/>
                    </a:lnTo>
                    <a:lnTo>
                      <a:pt x="435" y="69"/>
                    </a:lnTo>
                    <a:lnTo>
                      <a:pt x="435" y="66"/>
                    </a:lnTo>
                    <a:lnTo>
                      <a:pt x="436" y="65"/>
                    </a:lnTo>
                    <a:lnTo>
                      <a:pt x="437" y="63"/>
                    </a:lnTo>
                    <a:lnTo>
                      <a:pt x="438" y="60"/>
                    </a:lnTo>
                    <a:lnTo>
                      <a:pt x="438" y="57"/>
                    </a:lnTo>
                    <a:lnTo>
                      <a:pt x="439" y="54"/>
                    </a:lnTo>
                    <a:lnTo>
                      <a:pt x="439" y="51"/>
                    </a:lnTo>
                    <a:lnTo>
                      <a:pt x="440" y="46"/>
                    </a:lnTo>
                    <a:lnTo>
                      <a:pt x="441" y="42"/>
                    </a:lnTo>
                    <a:lnTo>
                      <a:pt x="441" y="38"/>
                    </a:lnTo>
                    <a:lnTo>
                      <a:pt x="442" y="33"/>
                    </a:lnTo>
                    <a:lnTo>
                      <a:pt x="443" y="28"/>
                    </a:lnTo>
                    <a:lnTo>
                      <a:pt x="443" y="23"/>
                    </a:lnTo>
                    <a:lnTo>
                      <a:pt x="444" y="18"/>
                    </a:lnTo>
                    <a:lnTo>
                      <a:pt x="444" y="12"/>
                    </a:lnTo>
                    <a:lnTo>
                      <a:pt x="445" y="5"/>
                    </a:lnTo>
                    <a:lnTo>
                      <a:pt x="446" y="0"/>
                    </a:lnTo>
                  </a:path>
                </a:pathLst>
              </a:custGeom>
              <a:noFill/>
              <a:ln w="9525">
                <a:solidFill>
                  <a:srgbClr val="F1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" name="Freeform 292">
                <a:extLst>
                  <a:ext uri="{FF2B5EF4-FFF2-40B4-BE49-F238E27FC236}">
                    <a16:creationId xmlns:a16="http://schemas.microsoft.com/office/drawing/2014/main" id="{7DF0B7CF-1828-41F3-88E1-F9A3AE2E4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442" y="2316808"/>
                <a:ext cx="709613" cy="1816102"/>
              </a:xfrm>
              <a:custGeom>
                <a:avLst/>
                <a:gdLst>
                  <a:gd name="T0" fmla="*/ 6 w 447"/>
                  <a:gd name="T1" fmla="*/ 989 h 1144"/>
                  <a:gd name="T2" fmla="*/ 13 w 447"/>
                  <a:gd name="T3" fmla="*/ 912 h 1144"/>
                  <a:gd name="T4" fmla="*/ 20 w 447"/>
                  <a:gd name="T5" fmla="*/ 810 h 1144"/>
                  <a:gd name="T6" fmla="*/ 27 w 447"/>
                  <a:gd name="T7" fmla="*/ 502 h 1144"/>
                  <a:gd name="T8" fmla="*/ 34 w 447"/>
                  <a:gd name="T9" fmla="*/ 30 h 1144"/>
                  <a:gd name="T10" fmla="*/ 41 w 447"/>
                  <a:gd name="T11" fmla="*/ 262 h 1144"/>
                  <a:gd name="T12" fmla="*/ 48 w 447"/>
                  <a:gd name="T13" fmla="*/ 793 h 1144"/>
                  <a:gd name="T14" fmla="*/ 55 w 447"/>
                  <a:gd name="T15" fmla="*/ 1021 h 1144"/>
                  <a:gd name="T16" fmla="*/ 62 w 447"/>
                  <a:gd name="T17" fmla="*/ 1097 h 1144"/>
                  <a:gd name="T18" fmla="*/ 69 w 447"/>
                  <a:gd name="T19" fmla="*/ 1125 h 1144"/>
                  <a:gd name="T20" fmla="*/ 77 w 447"/>
                  <a:gd name="T21" fmla="*/ 1136 h 1144"/>
                  <a:gd name="T22" fmla="*/ 83 w 447"/>
                  <a:gd name="T23" fmla="*/ 1136 h 1144"/>
                  <a:gd name="T24" fmla="*/ 91 w 447"/>
                  <a:gd name="T25" fmla="*/ 1138 h 1144"/>
                  <a:gd name="T26" fmla="*/ 97 w 447"/>
                  <a:gd name="T27" fmla="*/ 1139 h 1144"/>
                  <a:gd name="T28" fmla="*/ 105 w 447"/>
                  <a:gd name="T29" fmla="*/ 1140 h 1144"/>
                  <a:gd name="T30" fmla="*/ 111 w 447"/>
                  <a:gd name="T31" fmla="*/ 1139 h 1144"/>
                  <a:gd name="T32" fmla="*/ 119 w 447"/>
                  <a:gd name="T33" fmla="*/ 1138 h 1144"/>
                  <a:gd name="T34" fmla="*/ 126 w 447"/>
                  <a:gd name="T35" fmla="*/ 1140 h 1144"/>
                  <a:gd name="T36" fmla="*/ 133 w 447"/>
                  <a:gd name="T37" fmla="*/ 1141 h 1144"/>
                  <a:gd name="T38" fmla="*/ 140 w 447"/>
                  <a:gd name="T39" fmla="*/ 1141 h 1144"/>
                  <a:gd name="T40" fmla="*/ 147 w 447"/>
                  <a:gd name="T41" fmla="*/ 1141 h 1144"/>
                  <a:gd name="T42" fmla="*/ 154 w 447"/>
                  <a:gd name="T43" fmla="*/ 1141 h 1144"/>
                  <a:gd name="T44" fmla="*/ 161 w 447"/>
                  <a:gd name="T45" fmla="*/ 1140 h 1144"/>
                  <a:gd name="T46" fmla="*/ 168 w 447"/>
                  <a:gd name="T47" fmla="*/ 1141 h 1144"/>
                  <a:gd name="T48" fmla="*/ 175 w 447"/>
                  <a:gd name="T49" fmla="*/ 1142 h 1144"/>
                  <a:gd name="T50" fmla="*/ 182 w 447"/>
                  <a:gd name="T51" fmla="*/ 1142 h 1144"/>
                  <a:gd name="T52" fmla="*/ 189 w 447"/>
                  <a:gd name="T53" fmla="*/ 1142 h 1144"/>
                  <a:gd name="T54" fmla="*/ 196 w 447"/>
                  <a:gd name="T55" fmla="*/ 1141 h 1144"/>
                  <a:gd name="T56" fmla="*/ 203 w 447"/>
                  <a:gd name="T57" fmla="*/ 1140 h 1144"/>
                  <a:gd name="T58" fmla="*/ 210 w 447"/>
                  <a:gd name="T59" fmla="*/ 1141 h 1144"/>
                  <a:gd name="T60" fmla="*/ 217 w 447"/>
                  <a:gd name="T61" fmla="*/ 1142 h 1144"/>
                  <a:gd name="T62" fmla="*/ 224 w 447"/>
                  <a:gd name="T63" fmla="*/ 1141 h 1144"/>
                  <a:gd name="T64" fmla="*/ 231 w 447"/>
                  <a:gd name="T65" fmla="*/ 1142 h 1144"/>
                  <a:gd name="T66" fmla="*/ 238 w 447"/>
                  <a:gd name="T67" fmla="*/ 1142 h 1144"/>
                  <a:gd name="T68" fmla="*/ 245 w 447"/>
                  <a:gd name="T69" fmla="*/ 1143 h 1144"/>
                  <a:gd name="T70" fmla="*/ 252 w 447"/>
                  <a:gd name="T71" fmla="*/ 1142 h 1144"/>
                  <a:gd name="T72" fmla="*/ 259 w 447"/>
                  <a:gd name="T73" fmla="*/ 1142 h 1144"/>
                  <a:gd name="T74" fmla="*/ 266 w 447"/>
                  <a:gd name="T75" fmla="*/ 1141 h 1144"/>
                  <a:gd name="T76" fmla="*/ 273 w 447"/>
                  <a:gd name="T77" fmla="*/ 1142 h 1144"/>
                  <a:gd name="T78" fmla="*/ 280 w 447"/>
                  <a:gd name="T79" fmla="*/ 1141 h 1144"/>
                  <a:gd name="T80" fmla="*/ 288 w 447"/>
                  <a:gd name="T81" fmla="*/ 1142 h 1144"/>
                  <a:gd name="T82" fmla="*/ 294 w 447"/>
                  <a:gd name="T83" fmla="*/ 1142 h 1144"/>
                  <a:gd name="T84" fmla="*/ 302 w 447"/>
                  <a:gd name="T85" fmla="*/ 1142 h 1144"/>
                  <a:gd name="T86" fmla="*/ 308 w 447"/>
                  <a:gd name="T87" fmla="*/ 1143 h 1144"/>
                  <a:gd name="T88" fmla="*/ 316 w 447"/>
                  <a:gd name="T89" fmla="*/ 1142 h 1144"/>
                  <a:gd name="T90" fmla="*/ 322 w 447"/>
                  <a:gd name="T91" fmla="*/ 1142 h 1144"/>
                  <a:gd name="T92" fmla="*/ 330 w 447"/>
                  <a:gd name="T93" fmla="*/ 1143 h 1144"/>
                  <a:gd name="T94" fmla="*/ 336 w 447"/>
                  <a:gd name="T95" fmla="*/ 1142 h 1144"/>
                  <a:gd name="T96" fmla="*/ 344 w 447"/>
                  <a:gd name="T97" fmla="*/ 1142 h 1144"/>
                  <a:gd name="T98" fmla="*/ 350 w 447"/>
                  <a:gd name="T99" fmla="*/ 1142 h 1144"/>
                  <a:gd name="T100" fmla="*/ 358 w 447"/>
                  <a:gd name="T101" fmla="*/ 1142 h 1144"/>
                  <a:gd name="T102" fmla="*/ 364 w 447"/>
                  <a:gd name="T103" fmla="*/ 1143 h 1144"/>
                  <a:gd name="T104" fmla="*/ 372 w 447"/>
                  <a:gd name="T105" fmla="*/ 1142 h 1144"/>
                  <a:gd name="T106" fmla="*/ 379 w 447"/>
                  <a:gd name="T107" fmla="*/ 1143 h 1144"/>
                  <a:gd name="T108" fmla="*/ 386 w 447"/>
                  <a:gd name="T109" fmla="*/ 1142 h 1144"/>
                  <a:gd name="T110" fmla="*/ 393 w 447"/>
                  <a:gd name="T111" fmla="*/ 1142 h 1144"/>
                  <a:gd name="T112" fmla="*/ 400 w 447"/>
                  <a:gd name="T113" fmla="*/ 1142 h 1144"/>
                  <a:gd name="T114" fmla="*/ 407 w 447"/>
                  <a:gd name="T115" fmla="*/ 1142 h 1144"/>
                  <a:gd name="T116" fmla="*/ 414 w 447"/>
                  <a:gd name="T117" fmla="*/ 1142 h 1144"/>
                  <a:gd name="T118" fmla="*/ 421 w 447"/>
                  <a:gd name="T119" fmla="*/ 1142 h 1144"/>
                  <a:gd name="T120" fmla="*/ 428 w 447"/>
                  <a:gd name="T121" fmla="*/ 1142 h 1144"/>
                  <a:gd name="T122" fmla="*/ 435 w 447"/>
                  <a:gd name="T123" fmla="*/ 1142 h 1144"/>
                  <a:gd name="T124" fmla="*/ 442 w 447"/>
                  <a:gd name="T125" fmla="*/ 1142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7" h="1144">
                    <a:moveTo>
                      <a:pt x="0" y="1053"/>
                    </a:moveTo>
                    <a:lnTo>
                      <a:pt x="1" y="1047"/>
                    </a:lnTo>
                    <a:lnTo>
                      <a:pt x="1" y="1043"/>
                    </a:lnTo>
                    <a:lnTo>
                      <a:pt x="2" y="1037"/>
                    </a:lnTo>
                    <a:lnTo>
                      <a:pt x="2" y="1031"/>
                    </a:lnTo>
                    <a:lnTo>
                      <a:pt x="3" y="1025"/>
                    </a:lnTo>
                    <a:lnTo>
                      <a:pt x="3" y="1018"/>
                    </a:lnTo>
                    <a:lnTo>
                      <a:pt x="4" y="1010"/>
                    </a:lnTo>
                    <a:lnTo>
                      <a:pt x="5" y="1003"/>
                    </a:lnTo>
                    <a:lnTo>
                      <a:pt x="6" y="996"/>
                    </a:lnTo>
                    <a:lnTo>
                      <a:pt x="6" y="989"/>
                    </a:lnTo>
                    <a:lnTo>
                      <a:pt x="7" y="982"/>
                    </a:lnTo>
                    <a:lnTo>
                      <a:pt x="7" y="974"/>
                    </a:lnTo>
                    <a:lnTo>
                      <a:pt x="8" y="967"/>
                    </a:lnTo>
                    <a:lnTo>
                      <a:pt x="9" y="960"/>
                    </a:lnTo>
                    <a:lnTo>
                      <a:pt x="9" y="953"/>
                    </a:lnTo>
                    <a:lnTo>
                      <a:pt x="10" y="945"/>
                    </a:lnTo>
                    <a:lnTo>
                      <a:pt x="11" y="937"/>
                    </a:lnTo>
                    <a:lnTo>
                      <a:pt x="11" y="931"/>
                    </a:lnTo>
                    <a:lnTo>
                      <a:pt x="12" y="924"/>
                    </a:lnTo>
                    <a:lnTo>
                      <a:pt x="12" y="919"/>
                    </a:lnTo>
                    <a:lnTo>
                      <a:pt x="13" y="912"/>
                    </a:lnTo>
                    <a:lnTo>
                      <a:pt x="14" y="906"/>
                    </a:lnTo>
                    <a:lnTo>
                      <a:pt x="15" y="899"/>
                    </a:lnTo>
                    <a:lnTo>
                      <a:pt x="15" y="891"/>
                    </a:lnTo>
                    <a:lnTo>
                      <a:pt x="16" y="883"/>
                    </a:lnTo>
                    <a:lnTo>
                      <a:pt x="16" y="874"/>
                    </a:lnTo>
                    <a:lnTo>
                      <a:pt x="17" y="864"/>
                    </a:lnTo>
                    <a:lnTo>
                      <a:pt x="18" y="855"/>
                    </a:lnTo>
                    <a:lnTo>
                      <a:pt x="18" y="845"/>
                    </a:lnTo>
                    <a:lnTo>
                      <a:pt x="19" y="835"/>
                    </a:lnTo>
                    <a:lnTo>
                      <a:pt x="20" y="824"/>
                    </a:lnTo>
                    <a:lnTo>
                      <a:pt x="20" y="810"/>
                    </a:lnTo>
                    <a:lnTo>
                      <a:pt x="21" y="795"/>
                    </a:lnTo>
                    <a:lnTo>
                      <a:pt x="21" y="780"/>
                    </a:lnTo>
                    <a:lnTo>
                      <a:pt x="22" y="760"/>
                    </a:lnTo>
                    <a:lnTo>
                      <a:pt x="23" y="736"/>
                    </a:lnTo>
                    <a:lnTo>
                      <a:pt x="23" y="707"/>
                    </a:lnTo>
                    <a:lnTo>
                      <a:pt x="24" y="677"/>
                    </a:lnTo>
                    <a:lnTo>
                      <a:pt x="25" y="645"/>
                    </a:lnTo>
                    <a:lnTo>
                      <a:pt x="25" y="616"/>
                    </a:lnTo>
                    <a:lnTo>
                      <a:pt x="26" y="581"/>
                    </a:lnTo>
                    <a:lnTo>
                      <a:pt x="26" y="539"/>
                    </a:lnTo>
                    <a:lnTo>
                      <a:pt x="27" y="502"/>
                    </a:lnTo>
                    <a:lnTo>
                      <a:pt x="28" y="462"/>
                    </a:lnTo>
                    <a:lnTo>
                      <a:pt x="29" y="416"/>
                    </a:lnTo>
                    <a:lnTo>
                      <a:pt x="29" y="364"/>
                    </a:lnTo>
                    <a:lnTo>
                      <a:pt x="30" y="308"/>
                    </a:lnTo>
                    <a:lnTo>
                      <a:pt x="30" y="259"/>
                    </a:lnTo>
                    <a:lnTo>
                      <a:pt x="31" y="213"/>
                    </a:lnTo>
                    <a:lnTo>
                      <a:pt x="32" y="164"/>
                    </a:lnTo>
                    <a:lnTo>
                      <a:pt x="32" y="122"/>
                    </a:lnTo>
                    <a:lnTo>
                      <a:pt x="33" y="86"/>
                    </a:lnTo>
                    <a:lnTo>
                      <a:pt x="34" y="56"/>
                    </a:lnTo>
                    <a:lnTo>
                      <a:pt x="34" y="30"/>
                    </a:lnTo>
                    <a:lnTo>
                      <a:pt x="35" y="9"/>
                    </a:lnTo>
                    <a:lnTo>
                      <a:pt x="35" y="1"/>
                    </a:lnTo>
                    <a:lnTo>
                      <a:pt x="36" y="0"/>
                    </a:lnTo>
                    <a:lnTo>
                      <a:pt x="37" y="6"/>
                    </a:lnTo>
                    <a:lnTo>
                      <a:pt x="37" y="26"/>
                    </a:lnTo>
                    <a:lnTo>
                      <a:pt x="38" y="55"/>
                    </a:lnTo>
                    <a:lnTo>
                      <a:pt x="39" y="90"/>
                    </a:lnTo>
                    <a:lnTo>
                      <a:pt x="39" y="128"/>
                    </a:lnTo>
                    <a:lnTo>
                      <a:pt x="40" y="171"/>
                    </a:lnTo>
                    <a:lnTo>
                      <a:pt x="40" y="216"/>
                    </a:lnTo>
                    <a:lnTo>
                      <a:pt x="41" y="262"/>
                    </a:lnTo>
                    <a:lnTo>
                      <a:pt x="42" y="309"/>
                    </a:lnTo>
                    <a:lnTo>
                      <a:pt x="43" y="355"/>
                    </a:lnTo>
                    <a:lnTo>
                      <a:pt x="43" y="407"/>
                    </a:lnTo>
                    <a:lnTo>
                      <a:pt x="44" y="461"/>
                    </a:lnTo>
                    <a:lnTo>
                      <a:pt x="44" y="512"/>
                    </a:lnTo>
                    <a:lnTo>
                      <a:pt x="45" y="562"/>
                    </a:lnTo>
                    <a:lnTo>
                      <a:pt x="46" y="618"/>
                    </a:lnTo>
                    <a:lnTo>
                      <a:pt x="46" y="666"/>
                    </a:lnTo>
                    <a:lnTo>
                      <a:pt x="47" y="715"/>
                    </a:lnTo>
                    <a:lnTo>
                      <a:pt x="48" y="757"/>
                    </a:lnTo>
                    <a:lnTo>
                      <a:pt x="48" y="793"/>
                    </a:lnTo>
                    <a:lnTo>
                      <a:pt x="49" y="827"/>
                    </a:lnTo>
                    <a:lnTo>
                      <a:pt x="49" y="859"/>
                    </a:lnTo>
                    <a:lnTo>
                      <a:pt x="50" y="883"/>
                    </a:lnTo>
                    <a:lnTo>
                      <a:pt x="51" y="907"/>
                    </a:lnTo>
                    <a:lnTo>
                      <a:pt x="52" y="928"/>
                    </a:lnTo>
                    <a:lnTo>
                      <a:pt x="52" y="948"/>
                    </a:lnTo>
                    <a:lnTo>
                      <a:pt x="53" y="966"/>
                    </a:lnTo>
                    <a:lnTo>
                      <a:pt x="53" y="983"/>
                    </a:lnTo>
                    <a:lnTo>
                      <a:pt x="54" y="998"/>
                    </a:lnTo>
                    <a:lnTo>
                      <a:pt x="55" y="1010"/>
                    </a:lnTo>
                    <a:lnTo>
                      <a:pt x="55" y="1021"/>
                    </a:lnTo>
                    <a:lnTo>
                      <a:pt x="56" y="1032"/>
                    </a:lnTo>
                    <a:lnTo>
                      <a:pt x="57" y="1041"/>
                    </a:lnTo>
                    <a:lnTo>
                      <a:pt x="57" y="1049"/>
                    </a:lnTo>
                    <a:lnTo>
                      <a:pt x="58" y="1056"/>
                    </a:lnTo>
                    <a:lnTo>
                      <a:pt x="58" y="1063"/>
                    </a:lnTo>
                    <a:lnTo>
                      <a:pt x="59" y="1069"/>
                    </a:lnTo>
                    <a:lnTo>
                      <a:pt x="60" y="1076"/>
                    </a:lnTo>
                    <a:lnTo>
                      <a:pt x="60" y="1082"/>
                    </a:lnTo>
                    <a:lnTo>
                      <a:pt x="61" y="1087"/>
                    </a:lnTo>
                    <a:lnTo>
                      <a:pt x="62" y="1092"/>
                    </a:lnTo>
                    <a:lnTo>
                      <a:pt x="62" y="1097"/>
                    </a:lnTo>
                    <a:lnTo>
                      <a:pt x="63" y="1100"/>
                    </a:lnTo>
                    <a:lnTo>
                      <a:pt x="63" y="1105"/>
                    </a:lnTo>
                    <a:lnTo>
                      <a:pt x="64" y="1108"/>
                    </a:lnTo>
                    <a:lnTo>
                      <a:pt x="65" y="1111"/>
                    </a:lnTo>
                    <a:lnTo>
                      <a:pt x="66" y="1115"/>
                    </a:lnTo>
                    <a:lnTo>
                      <a:pt x="66" y="1117"/>
                    </a:lnTo>
                    <a:lnTo>
                      <a:pt x="67" y="1119"/>
                    </a:lnTo>
                    <a:lnTo>
                      <a:pt x="68" y="1122"/>
                    </a:lnTo>
                    <a:lnTo>
                      <a:pt x="68" y="1123"/>
                    </a:lnTo>
                    <a:lnTo>
                      <a:pt x="69" y="1124"/>
                    </a:lnTo>
                    <a:lnTo>
                      <a:pt x="69" y="1125"/>
                    </a:lnTo>
                    <a:lnTo>
                      <a:pt x="70" y="1126"/>
                    </a:lnTo>
                    <a:lnTo>
                      <a:pt x="71" y="1127"/>
                    </a:lnTo>
                    <a:lnTo>
                      <a:pt x="72" y="1128"/>
                    </a:lnTo>
                    <a:lnTo>
                      <a:pt x="72" y="1130"/>
                    </a:lnTo>
                    <a:lnTo>
                      <a:pt x="73" y="1131"/>
                    </a:lnTo>
                    <a:lnTo>
                      <a:pt x="73" y="1133"/>
                    </a:lnTo>
                    <a:lnTo>
                      <a:pt x="74" y="1133"/>
                    </a:lnTo>
                    <a:lnTo>
                      <a:pt x="74" y="1134"/>
                    </a:lnTo>
                    <a:lnTo>
                      <a:pt x="75" y="1135"/>
                    </a:lnTo>
                    <a:lnTo>
                      <a:pt x="76" y="1136"/>
                    </a:lnTo>
                    <a:lnTo>
                      <a:pt x="77" y="1136"/>
                    </a:lnTo>
                    <a:lnTo>
                      <a:pt x="77" y="1136"/>
                    </a:lnTo>
                    <a:lnTo>
                      <a:pt x="78" y="1137"/>
                    </a:lnTo>
                    <a:lnTo>
                      <a:pt x="78" y="1137"/>
                    </a:lnTo>
                    <a:lnTo>
                      <a:pt x="79" y="1137"/>
                    </a:lnTo>
                    <a:lnTo>
                      <a:pt x="80" y="1137"/>
                    </a:lnTo>
                    <a:lnTo>
                      <a:pt x="80" y="1137"/>
                    </a:lnTo>
                    <a:lnTo>
                      <a:pt x="81" y="1136"/>
                    </a:lnTo>
                    <a:lnTo>
                      <a:pt x="82" y="1136"/>
                    </a:lnTo>
                    <a:lnTo>
                      <a:pt x="82" y="1136"/>
                    </a:lnTo>
                    <a:lnTo>
                      <a:pt x="83" y="1136"/>
                    </a:lnTo>
                    <a:lnTo>
                      <a:pt x="83" y="1136"/>
                    </a:lnTo>
                    <a:lnTo>
                      <a:pt x="84" y="1137"/>
                    </a:lnTo>
                    <a:lnTo>
                      <a:pt x="85" y="1137"/>
                    </a:lnTo>
                    <a:lnTo>
                      <a:pt x="86" y="1137"/>
                    </a:lnTo>
                    <a:lnTo>
                      <a:pt x="86" y="1137"/>
                    </a:lnTo>
                    <a:lnTo>
                      <a:pt x="87" y="1137"/>
                    </a:lnTo>
                    <a:lnTo>
                      <a:pt x="87" y="1138"/>
                    </a:lnTo>
                    <a:lnTo>
                      <a:pt x="88" y="1138"/>
                    </a:lnTo>
                    <a:lnTo>
                      <a:pt x="89" y="1138"/>
                    </a:lnTo>
                    <a:lnTo>
                      <a:pt x="89" y="1138"/>
                    </a:lnTo>
                    <a:lnTo>
                      <a:pt x="90" y="1138"/>
                    </a:lnTo>
                    <a:lnTo>
                      <a:pt x="91" y="1138"/>
                    </a:lnTo>
                    <a:lnTo>
                      <a:pt x="91" y="1138"/>
                    </a:lnTo>
                    <a:lnTo>
                      <a:pt x="92" y="1138"/>
                    </a:lnTo>
                    <a:lnTo>
                      <a:pt x="92" y="1138"/>
                    </a:lnTo>
                    <a:lnTo>
                      <a:pt x="93" y="1138"/>
                    </a:lnTo>
                    <a:lnTo>
                      <a:pt x="94" y="1139"/>
                    </a:lnTo>
                    <a:lnTo>
                      <a:pt x="94" y="1139"/>
                    </a:lnTo>
                    <a:lnTo>
                      <a:pt x="95" y="1139"/>
                    </a:lnTo>
                    <a:lnTo>
                      <a:pt x="96" y="1139"/>
                    </a:lnTo>
                    <a:lnTo>
                      <a:pt x="96" y="1139"/>
                    </a:lnTo>
                    <a:lnTo>
                      <a:pt x="97" y="1140"/>
                    </a:lnTo>
                    <a:lnTo>
                      <a:pt x="97" y="1139"/>
                    </a:lnTo>
                    <a:lnTo>
                      <a:pt x="98" y="1139"/>
                    </a:lnTo>
                    <a:lnTo>
                      <a:pt x="99" y="1139"/>
                    </a:lnTo>
                    <a:lnTo>
                      <a:pt x="100" y="1139"/>
                    </a:lnTo>
                    <a:lnTo>
                      <a:pt x="100" y="1139"/>
                    </a:lnTo>
                    <a:lnTo>
                      <a:pt x="101" y="1139"/>
                    </a:lnTo>
                    <a:lnTo>
                      <a:pt x="101" y="1140"/>
                    </a:lnTo>
                    <a:lnTo>
                      <a:pt x="102" y="1140"/>
                    </a:lnTo>
                    <a:lnTo>
                      <a:pt x="103" y="1140"/>
                    </a:lnTo>
                    <a:lnTo>
                      <a:pt x="103" y="1140"/>
                    </a:lnTo>
                    <a:lnTo>
                      <a:pt x="104" y="1140"/>
                    </a:lnTo>
                    <a:lnTo>
                      <a:pt x="105" y="1140"/>
                    </a:lnTo>
                    <a:lnTo>
                      <a:pt x="105" y="1141"/>
                    </a:lnTo>
                    <a:lnTo>
                      <a:pt x="106" y="1141"/>
                    </a:lnTo>
                    <a:lnTo>
                      <a:pt x="106" y="1140"/>
                    </a:lnTo>
                    <a:lnTo>
                      <a:pt x="107" y="1141"/>
                    </a:lnTo>
                    <a:lnTo>
                      <a:pt x="108" y="1140"/>
                    </a:lnTo>
                    <a:lnTo>
                      <a:pt x="109" y="1140"/>
                    </a:lnTo>
                    <a:lnTo>
                      <a:pt x="109" y="1140"/>
                    </a:lnTo>
                    <a:lnTo>
                      <a:pt x="110" y="1140"/>
                    </a:lnTo>
                    <a:lnTo>
                      <a:pt x="110" y="1139"/>
                    </a:lnTo>
                    <a:lnTo>
                      <a:pt x="111" y="1139"/>
                    </a:lnTo>
                    <a:lnTo>
                      <a:pt x="111" y="1139"/>
                    </a:lnTo>
                    <a:lnTo>
                      <a:pt x="112" y="1139"/>
                    </a:lnTo>
                    <a:lnTo>
                      <a:pt x="113" y="1139"/>
                    </a:lnTo>
                    <a:lnTo>
                      <a:pt x="114" y="1139"/>
                    </a:lnTo>
                    <a:lnTo>
                      <a:pt x="114" y="1138"/>
                    </a:lnTo>
                    <a:lnTo>
                      <a:pt x="115" y="1138"/>
                    </a:lnTo>
                    <a:lnTo>
                      <a:pt x="115" y="1138"/>
                    </a:lnTo>
                    <a:lnTo>
                      <a:pt x="116" y="1139"/>
                    </a:lnTo>
                    <a:lnTo>
                      <a:pt x="117" y="1139"/>
                    </a:lnTo>
                    <a:lnTo>
                      <a:pt x="117" y="1139"/>
                    </a:lnTo>
                    <a:lnTo>
                      <a:pt x="118" y="1139"/>
                    </a:lnTo>
                    <a:lnTo>
                      <a:pt x="119" y="1138"/>
                    </a:lnTo>
                    <a:lnTo>
                      <a:pt x="119" y="1138"/>
                    </a:lnTo>
                    <a:lnTo>
                      <a:pt x="120" y="1138"/>
                    </a:lnTo>
                    <a:lnTo>
                      <a:pt x="120" y="1139"/>
                    </a:lnTo>
                    <a:lnTo>
                      <a:pt x="121" y="1139"/>
                    </a:lnTo>
                    <a:lnTo>
                      <a:pt x="122" y="1139"/>
                    </a:lnTo>
                    <a:lnTo>
                      <a:pt x="123" y="1139"/>
                    </a:lnTo>
                    <a:lnTo>
                      <a:pt x="123" y="1139"/>
                    </a:lnTo>
                    <a:lnTo>
                      <a:pt x="124" y="1139"/>
                    </a:lnTo>
                    <a:lnTo>
                      <a:pt x="124" y="1139"/>
                    </a:lnTo>
                    <a:lnTo>
                      <a:pt x="125" y="1140"/>
                    </a:lnTo>
                    <a:lnTo>
                      <a:pt x="126" y="1140"/>
                    </a:lnTo>
                    <a:lnTo>
                      <a:pt x="126" y="1140"/>
                    </a:lnTo>
                    <a:lnTo>
                      <a:pt x="127" y="1140"/>
                    </a:lnTo>
                    <a:lnTo>
                      <a:pt x="128" y="1140"/>
                    </a:lnTo>
                    <a:lnTo>
                      <a:pt x="128" y="1140"/>
                    </a:lnTo>
                    <a:lnTo>
                      <a:pt x="129" y="1140"/>
                    </a:lnTo>
                    <a:lnTo>
                      <a:pt x="129" y="1140"/>
                    </a:lnTo>
                    <a:lnTo>
                      <a:pt x="130" y="1140"/>
                    </a:lnTo>
                    <a:lnTo>
                      <a:pt x="131" y="1140"/>
                    </a:lnTo>
                    <a:lnTo>
                      <a:pt x="131" y="1140"/>
                    </a:lnTo>
                    <a:lnTo>
                      <a:pt x="132" y="1140"/>
                    </a:lnTo>
                    <a:lnTo>
                      <a:pt x="133" y="1141"/>
                    </a:lnTo>
                    <a:lnTo>
                      <a:pt x="133" y="1141"/>
                    </a:lnTo>
                    <a:lnTo>
                      <a:pt x="134" y="1141"/>
                    </a:lnTo>
                    <a:lnTo>
                      <a:pt x="134" y="1141"/>
                    </a:lnTo>
                    <a:lnTo>
                      <a:pt x="135" y="1141"/>
                    </a:lnTo>
                    <a:lnTo>
                      <a:pt x="136" y="1141"/>
                    </a:lnTo>
                    <a:lnTo>
                      <a:pt x="137" y="1141"/>
                    </a:lnTo>
                    <a:lnTo>
                      <a:pt x="137" y="1141"/>
                    </a:lnTo>
                    <a:lnTo>
                      <a:pt x="138" y="1142"/>
                    </a:lnTo>
                    <a:lnTo>
                      <a:pt x="138" y="1142"/>
                    </a:lnTo>
                    <a:lnTo>
                      <a:pt x="139" y="1141"/>
                    </a:lnTo>
                    <a:lnTo>
                      <a:pt x="140" y="1141"/>
                    </a:lnTo>
                    <a:lnTo>
                      <a:pt x="140" y="1142"/>
                    </a:lnTo>
                    <a:lnTo>
                      <a:pt x="141" y="1142"/>
                    </a:lnTo>
                    <a:lnTo>
                      <a:pt x="142" y="1142"/>
                    </a:lnTo>
                    <a:lnTo>
                      <a:pt x="142" y="1142"/>
                    </a:lnTo>
                    <a:lnTo>
                      <a:pt x="143" y="1142"/>
                    </a:lnTo>
                    <a:lnTo>
                      <a:pt x="143" y="1142"/>
                    </a:lnTo>
                    <a:lnTo>
                      <a:pt x="144" y="1142"/>
                    </a:lnTo>
                    <a:lnTo>
                      <a:pt x="145" y="1141"/>
                    </a:lnTo>
                    <a:lnTo>
                      <a:pt x="146" y="1141"/>
                    </a:lnTo>
                    <a:lnTo>
                      <a:pt x="146" y="1141"/>
                    </a:lnTo>
                    <a:lnTo>
                      <a:pt x="147" y="1141"/>
                    </a:lnTo>
                    <a:lnTo>
                      <a:pt x="147" y="1141"/>
                    </a:lnTo>
                    <a:lnTo>
                      <a:pt x="148" y="1140"/>
                    </a:lnTo>
                    <a:lnTo>
                      <a:pt x="148" y="1140"/>
                    </a:lnTo>
                    <a:lnTo>
                      <a:pt x="149" y="1140"/>
                    </a:lnTo>
                    <a:lnTo>
                      <a:pt x="150" y="1139"/>
                    </a:lnTo>
                    <a:lnTo>
                      <a:pt x="151" y="1139"/>
                    </a:lnTo>
                    <a:lnTo>
                      <a:pt x="151" y="1140"/>
                    </a:lnTo>
                    <a:lnTo>
                      <a:pt x="152" y="1140"/>
                    </a:lnTo>
                    <a:lnTo>
                      <a:pt x="152" y="1140"/>
                    </a:lnTo>
                    <a:lnTo>
                      <a:pt x="153" y="1141"/>
                    </a:lnTo>
                    <a:lnTo>
                      <a:pt x="154" y="1141"/>
                    </a:lnTo>
                    <a:lnTo>
                      <a:pt x="154" y="1141"/>
                    </a:lnTo>
                    <a:lnTo>
                      <a:pt x="155" y="1141"/>
                    </a:lnTo>
                    <a:lnTo>
                      <a:pt x="156" y="1140"/>
                    </a:lnTo>
                    <a:lnTo>
                      <a:pt x="156" y="1140"/>
                    </a:lnTo>
                    <a:lnTo>
                      <a:pt x="157" y="1140"/>
                    </a:lnTo>
                    <a:lnTo>
                      <a:pt x="157" y="1140"/>
                    </a:lnTo>
                    <a:lnTo>
                      <a:pt x="158" y="1140"/>
                    </a:lnTo>
                    <a:lnTo>
                      <a:pt x="159" y="1140"/>
                    </a:lnTo>
                    <a:lnTo>
                      <a:pt x="160" y="1140"/>
                    </a:lnTo>
                    <a:lnTo>
                      <a:pt x="160" y="1140"/>
                    </a:lnTo>
                    <a:lnTo>
                      <a:pt x="161" y="1140"/>
                    </a:lnTo>
                    <a:lnTo>
                      <a:pt x="161" y="1141"/>
                    </a:lnTo>
                    <a:lnTo>
                      <a:pt x="162" y="1141"/>
                    </a:lnTo>
                    <a:lnTo>
                      <a:pt x="163" y="1141"/>
                    </a:lnTo>
                    <a:lnTo>
                      <a:pt x="163" y="1141"/>
                    </a:lnTo>
                    <a:lnTo>
                      <a:pt x="164" y="1141"/>
                    </a:lnTo>
                    <a:lnTo>
                      <a:pt x="165" y="1141"/>
                    </a:lnTo>
                    <a:lnTo>
                      <a:pt x="165" y="1141"/>
                    </a:lnTo>
                    <a:lnTo>
                      <a:pt x="166" y="1141"/>
                    </a:lnTo>
                    <a:lnTo>
                      <a:pt x="166" y="1141"/>
                    </a:lnTo>
                    <a:lnTo>
                      <a:pt x="167" y="1141"/>
                    </a:lnTo>
                    <a:lnTo>
                      <a:pt x="168" y="1141"/>
                    </a:lnTo>
                    <a:lnTo>
                      <a:pt x="168" y="1141"/>
                    </a:lnTo>
                    <a:lnTo>
                      <a:pt x="169" y="1142"/>
                    </a:lnTo>
                    <a:lnTo>
                      <a:pt x="170" y="1141"/>
                    </a:lnTo>
                    <a:lnTo>
                      <a:pt x="170" y="1141"/>
                    </a:lnTo>
                    <a:lnTo>
                      <a:pt x="171" y="1141"/>
                    </a:lnTo>
                    <a:lnTo>
                      <a:pt x="171" y="1141"/>
                    </a:lnTo>
                    <a:lnTo>
                      <a:pt x="172" y="1141"/>
                    </a:lnTo>
                    <a:lnTo>
                      <a:pt x="173" y="1142"/>
                    </a:lnTo>
                    <a:lnTo>
                      <a:pt x="174" y="1142"/>
                    </a:lnTo>
                    <a:lnTo>
                      <a:pt x="174" y="1142"/>
                    </a:lnTo>
                    <a:lnTo>
                      <a:pt x="175" y="1142"/>
                    </a:lnTo>
                    <a:lnTo>
                      <a:pt x="175" y="1142"/>
                    </a:lnTo>
                    <a:lnTo>
                      <a:pt x="176" y="1142"/>
                    </a:lnTo>
                    <a:lnTo>
                      <a:pt x="177" y="1142"/>
                    </a:lnTo>
                    <a:lnTo>
                      <a:pt x="177" y="1141"/>
                    </a:lnTo>
                    <a:lnTo>
                      <a:pt x="178" y="1141"/>
                    </a:lnTo>
                    <a:lnTo>
                      <a:pt x="179" y="1142"/>
                    </a:lnTo>
                    <a:lnTo>
                      <a:pt x="180" y="1142"/>
                    </a:lnTo>
                    <a:lnTo>
                      <a:pt x="180" y="1142"/>
                    </a:lnTo>
                    <a:lnTo>
                      <a:pt x="180" y="1142"/>
                    </a:lnTo>
                    <a:lnTo>
                      <a:pt x="181" y="1142"/>
                    </a:lnTo>
                    <a:lnTo>
                      <a:pt x="182" y="1142"/>
                    </a:lnTo>
                    <a:lnTo>
                      <a:pt x="182" y="1142"/>
                    </a:lnTo>
                    <a:lnTo>
                      <a:pt x="183" y="1142"/>
                    </a:lnTo>
                    <a:lnTo>
                      <a:pt x="184" y="1142"/>
                    </a:lnTo>
                    <a:lnTo>
                      <a:pt x="185" y="1141"/>
                    </a:lnTo>
                    <a:lnTo>
                      <a:pt x="185" y="1141"/>
                    </a:lnTo>
                    <a:lnTo>
                      <a:pt x="186" y="1141"/>
                    </a:lnTo>
                    <a:lnTo>
                      <a:pt x="186" y="1141"/>
                    </a:lnTo>
                    <a:lnTo>
                      <a:pt x="187" y="1142"/>
                    </a:lnTo>
                    <a:lnTo>
                      <a:pt x="188" y="1142"/>
                    </a:lnTo>
                    <a:lnTo>
                      <a:pt x="188" y="1142"/>
                    </a:lnTo>
                    <a:lnTo>
                      <a:pt x="189" y="1142"/>
                    </a:lnTo>
                    <a:lnTo>
                      <a:pt x="190" y="1142"/>
                    </a:lnTo>
                    <a:lnTo>
                      <a:pt x="190" y="1142"/>
                    </a:lnTo>
                    <a:lnTo>
                      <a:pt x="191" y="1142"/>
                    </a:lnTo>
                    <a:lnTo>
                      <a:pt x="191" y="1142"/>
                    </a:lnTo>
                    <a:lnTo>
                      <a:pt x="192" y="1141"/>
                    </a:lnTo>
                    <a:lnTo>
                      <a:pt x="193" y="1141"/>
                    </a:lnTo>
                    <a:lnTo>
                      <a:pt x="194" y="1141"/>
                    </a:lnTo>
                    <a:lnTo>
                      <a:pt x="194" y="1141"/>
                    </a:lnTo>
                    <a:lnTo>
                      <a:pt x="195" y="1141"/>
                    </a:lnTo>
                    <a:lnTo>
                      <a:pt x="195" y="1141"/>
                    </a:lnTo>
                    <a:lnTo>
                      <a:pt x="196" y="1141"/>
                    </a:lnTo>
                    <a:lnTo>
                      <a:pt x="197" y="1141"/>
                    </a:lnTo>
                    <a:lnTo>
                      <a:pt x="197" y="1141"/>
                    </a:lnTo>
                    <a:lnTo>
                      <a:pt x="198" y="1141"/>
                    </a:lnTo>
                    <a:lnTo>
                      <a:pt x="199" y="1141"/>
                    </a:lnTo>
                    <a:lnTo>
                      <a:pt x="199" y="1141"/>
                    </a:lnTo>
                    <a:lnTo>
                      <a:pt x="200" y="1141"/>
                    </a:lnTo>
                    <a:lnTo>
                      <a:pt x="200" y="1141"/>
                    </a:lnTo>
                    <a:lnTo>
                      <a:pt x="201" y="1140"/>
                    </a:lnTo>
                    <a:lnTo>
                      <a:pt x="202" y="1140"/>
                    </a:lnTo>
                    <a:lnTo>
                      <a:pt x="202" y="1140"/>
                    </a:lnTo>
                    <a:lnTo>
                      <a:pt x="203" y="1140"/>
                    </a:lnTo>
                    <a:lnTo>
                      <a:pt x="204" y="1140"/>
                    </a:lnTo>
                    <a:lnTo>
                      <a:pt x="204" y="1141"/>
                    </a:lnTo>
                    <a:lnTo>
                      <a:pt x="205" y="1141"/>
                    </a:lnTo>
                    <a:lnTo>
                      <a:pt x="205" y="1141"/>
                    </a:lnTo>
                    <a:lnTo>
                      <a:pt x="206" y="1141"/>
                    </a:lnTo>
                    <a:lnTo>
                      <a:pt x="207" y="1141"/>
                    </a:lnTo>
                    <a:lnTo>
                      <a:pt x="208" y="1141"/>
                    </a:lnTo>
                    <a:lnTo>
                      <a:pt x="208" y="1141"/>
                    </a:lnTo>
                    <a:lnTo>
                      <a:pt x="209" y="1141"/>
                    </a:lnTo>
                    <a:lnTo>
                      <a:pt x="209" y="1141"/>
                    </a:lnTo>
                    <a:lnTo>
                      <a:pt x="210" y="1141"/>
                    </a:lnTo>
                    <a:lnTo>
                      <a:pt x="211" y="1141"/>
                    </a:lnTo>
                    <a:lnTo>
                      <a:pt x="211" y="1141"/>
                    </a:lnTo>
                    <a:lnTo>
                      <a:pt x="212" y="1141"/>
                    </a:lnTo>
                    <a:lnTo>
                      <a:pt x="213" y="1141"/>
                    </a:lnTo>
                    <a:lnTo>
                      <a:pt x="213" y="1142"/>
                    </a:lnTo>
                    <a:lnTo>
                      <a:pt x="214" y="1142"/>
                    </a:lnTo>
                    <a:lnTo>
                      <a:pt x="214" y="1142"/>
                    </a:lnTo>
                    <a:lnTo>
                      <a:pt x="215" y="1142"/>
                    </a:lnTo>
                    <a:lnTo>
                      <a:pt x="216" y="1142"/>
                    </a:lnTo>
                    <a:lnTo>
                      <a:pt x="217" y="1142"/>
                    </a:lnTo>
                    <a:lnTo>
                      <a:pt x="217" y="1142"/>
                    </a:lnTo>
                    <a:lnTo>
                      <a:pt x="218" y="1142"/>
                    </a:lnTo>
                    <a:lnTo>
                      <a:pt x="218" y="1142"/>
                    </a:lnTo>
                    <a:lnTo>
                      <a:pt x="219" y="1141"/>
                    </a:lnTo>
                    <a:lnTo>
                      <a:pt x="219" y="1142"/>
                    </a:lnTo>
                    <a:lnTo>
                      <a:pt x="220" y="1142"/>
                    </a:lnTo>
                    <a:lnTo>
                      <a:pt x="221" y="1141"/>
                    </a:lnTo>
                    <a:lnTo>
                      <a:pt x="222" y="1141"/>
                    </a:lnTo>
                    <a:lnTo>
                      <a:pt x="222" y="1142"/>
                    </a:lnTo>
                    <a:lnTo>
                      <a:pt x="223" y="1142"/>
                    </a:lnTo>
                    <a:lnTo>
                      <a:pt x="223" y="1142"/>
                    </a:lnTo>
                    <a:lnTo>
                      <a:pt x="224" y="1141"/>
                    </a:lnTo>
                    <a:lnTo>
                      <a:pt x="225" y="1141"/>
                    </a:lnTo>
                    <a:lnTo>
                      <a:pt x="225" y="1141"/>
                    </a:lnTo>
                    <a:lnTo>
                      <a:pt x="226" y="1141"/>
                    </a:lnTo>
                    <a:lnTo>
                      <a:pt x="227" y="1142"/>
                    </a:lnTo>
                    <a:lnTo>
                      <a:pt x="227" y="1142"/>
                    </a:lnTo>
                    <a:lnTo>
                      <a:pt x="228" y="1142"/>
                    </a:lnTo>
                    <a:lnTo>
                      <a:pt x="228" y="1142"/>
                    </a:lnTo>
                    <a:lnTo>
                      <a:pt x="229" y="1142"/>
                    </a:lnTo>
                    <a:lnTo>
                      <a:pt x="230" y="1142"/>
                    </a:lnTo>
                    <a:lnTo>
                      <a:pt x="231" y="1142"/>
                    </a:lnTo>
                    <a:lnTo>
                      <a:pt x="231" y="1142"/>
                    </a:lnTo>
                    <a:lnTo>
                      <a:pt x="232" y="1142"/>
                    </a:lnTo>
                    <a:lnTo>
                      <a:pt x="232" y="1142"/>
                    </a:lnTo>
                    <a:lnTo>
                      <a:pt x="233" y="1142"/>
                    </a:lnTo>
                    <a:lnTo>
                      <a:pt x="234" y="1142"/>
                    </a:lnTo>
                    <a:lnTo>
                      <a:pt x="234" y="1142"/>
                    </a:lnTo>
                    <a:lnTo>
                      <a:pt x="235" y="1142"/>
                    </a:lnTo>
                    <a:lnTo>
                      <a:pt x="236" y="1142"/>
                    </a:lnTo>
                    <a:lnTo>
                      <a:pt x="236" y="1142"/>
                    </a:lnTo>
                    <a:lnTo>
                      <a:pt x="237" y="1142"/>
                    </a:lnTo>
                    <a:lnTo>
                      <a:pt x="237" y="1142"/>
                    </a:lnTo>
                    <a:lnTo>
                      <a:pt x="238" y="1142"/>
                    </a:lnTo>
                    <a:lnTo>
                      <a:pt x="239" y="1143"/>
                    </a:lnTo>
                    <a:lnTo>
                      <a:pt x="239" y="1143"/>
                    </a:lnTo>
                    <a:lnTo>
                      <a:pt x="240" y="1143"/>
                    </a:lnTo>
                    <a:lnTo>
                      <a:pt x="241" y="1143"/>
                    </a:lnTo>
                    <a:lnTo>
                      <a:pt x="241" y="1143"/>
                    </a:lnTo>
                    <a:lnTo>
                      <a:pt x="242" y="1143"/>
                    </a:lnTo>
                    <a:lnTo>
                      <a:pt x="242" y="1143"/>
                    </a:lnTo>
                    <a:lnTo>
                      <a:pt x="243" y="1143"/>
                    </a:lnTo>
                    <a:lnTo>
                      <a:pt x="244" y="1143"/>
                    </a:lnTo>
                    <a:lnTo>
                      <a:pt x="245" y="1143"/>
                    </a:lnTo>
                    <a:lnTo>
                      <a:pt x="245" y="1143"/>
                    </a:lnTo>
                    <a:lnTo>
                      <a:pt x="246" y="1143"/>
                    </a:lnTo>
                    <a:lnTo>
                      <a:pt x="246" y="1144"/>
                    </a:lnTo>
                    <a:lnTo>
                      <a:pt x="247" y="1143"/>
                    </a:lnTo>
                    <a:lnTo>
                      <a:pt x="248" y="1143"/>
                    </a:lnTo>
                    <a:lnTo>
                      <a:pt x="248" y="1143"/>
                    </a:lnTo>
                    <a:lnTo>
                      <a:pt x="249" y="1142"/>
                    </a:lnTo>
                    <a:lnTo>
                      <a:pt x="250" y="1142"/>
                    </a:lnTo>
                    <a:lnTo>
                      <a:pt x="250" y="1142"/>
                    </a:lnTo>
                    <a:lnTo>
                      <a:pt x="251" y="1142"/>
                    </a:lnTo>
                    <a:lnTo>
                      <a:pt x="251" y="1142"/>
                    </a:lnTo>
                    <a:lnTo>
                      <a:pt x="252" y="1142"/>
                    </a:lnTo>
                    <a:lnTo>
                      <a:pt x="253" y="1142"/>
                    </a:lnTo>
                    <a:lnTo>
                      <a:pt x="254" y="1142"/>
                    </a:lnTo>
                    <a:lnTo>
                      <a:pt x="254" y="1143"/>
                    </a:lnTo>
                    <a:lnTo>
                      <a:pt x="255" y="1142"/>
                    </a:lnTo>
                    <a:lnTo>
                      <a:pt x="255" y="1142"/>
                    </a:lnTo>
                    <a:lnTo>
                      <a:pt x="256" y="1142"/>
                    </a:lnTo>
                    <a:lnTo>
                      <a:pt x="256" y="1142"/>
                    </a:lnTo>
                    <a:lnTo>
                      <a:pt x="257" y="1142"/>
                    </a:lnTo>
                    <a:lnTo>
                      <a:pt x="258" y="1142"/>
                    </a:lnTo>
                    <a:lnTo>
                      <a:pt x="259" y="1142"/>
                    </a:lnTo>
                    <a:lnTo>
                      <a:pt x="259" y="1142"/>
                    </a:lnTo>
                    <a:lnTo>
                      <a:pt x="260" y="1142"/>
                    </a:lnTo>
                    <a:lnTo>
                      <a:pt x="260" y="1142"/>
                    </a:lnTo>
                    <a:lnTo>
                      <a:pt x="261" y="1142"/>
                    </a:lnTo>
                    <a:lnTo>
                      <a:pt x="262" y="1142"/>
                    </a:lnTo>
                    <a:lnTo>
                      <a:pt x="262" y="1142"/>
                    </a:lnTo>
                    <a:lnTo>
                      <a:pt x="263" y="1142"/>
                    </a:lnTo>
                    <a:lnTo>
                      <a:pt x="264" y="1142"/>
                    </a:lnTo>
                    <a:lnTo>
                      <a:pt x="264" y="1142"/>
                    </a:lnTo>
                    <a:lnTo>
                      <a:pt x="265" y="1141"/>
                    </a:lnTo>
                    <a:lnTo>
                      <a:pt x="265" y="1141"/>
                    </a:lnTo>
                    <a:lnTo>
                      <a:pt x="266" y="1141"/>
                    </a:lnTo>
                    <a:lnTo>
                      <a:pt x="267" y="1141"/>
                    </a:lnTo>
                    <a:lnTo>
                      <a:pt x="268" y="1141"/>
                    </a:lnTo>
                    <a:lnTo>
                      <a:pt x="268" y="1141"/>
                    </a:lnTo>
                    <a:lnTo>
                      <a:pt x="269" y="1141"/>
                    </a:lnTo>
                    <a:lnTo>
                      <a:pt x="269" y="1141"/>
                    </a:lnTo>
                    <a:lnTo>
                      <a:pt x="270" y="1141"/>
                    </a:lnTo>
                    <a:lnTo>
                      <a:pt x="271" y="1142"/>
                    </a:lnTo>
                    <a:lnTo>
                      <a:pt x="271" y="1142"/>
                    </a:lnTo>
                    <a:lnTo>
                      <a:pt x="272" y="1142"/>
                    </a:lnTo>
                    <a:lnTo>
                      <a:pt x="273" y="1142"/>
                    </a:lnTo>
                    <a:lnTo>
                      <a:pt x="273" y="1142"/>
                    </a:lnTo>
                    <a:lnTo>
                      <a:pt x="274" y="1142"/>
                    </a:lnTo>
                    <a:lnTo>
                      <a:pt x="274" y="1142"/>
                    </a:lnTo>
                    <a:lnTo>
                      <a:pt x="275" y="1142"/>
                    </a:lnTo>
                    <a:lnTo>
                      <a:pt x="276" y="1142"/>
                    </a:lnTo>
                    <a:lnTo>
                      <a:pt x="276" y="1142"/>
                    </a:lnTo>
                    <a:lnTo>
                      <a:pt x="277" y="1142"/>
                    </a:lnTo>
                    <a:lnTo>
                      <a:pt x="278" y="1142"/>
                    </a:lnTo>
                    <a:lnTo>
                      <a:pt x="279" y="1141"/>
                    </a:lnTo>
                    <a:lnTo>
                      <a:pt x="279" y="1141"/>
                    </a:lnTo>
                    <a:lnTo>
                      <a:pt x="279" y="1141"/>
                    </a:lnTo>
                    <a:lnTo>
                      <a:pt x="280" y="1141"/>
                    </a:lnTo>
                    <a:lnTo>
                      <a:pt x="281" y="1141"/>
                    </a:lnTo>
                    <a:lnTo>
                      <a:pt x="282" y="1142"/>
                    </a:lnTo>
                    <a:lnTo>
                      <a:pt x="282" y="1142"/>
                    </a:lnTo>
                    <a:lnTo>
                      <a:pt x="283" y="1142"/>
                    </a:lnTo>
                    <a:lnTo>
                      <a:pt x="284" y="1142"/>
                    </a:lnTo>
                    <a:lnTo>
                      <a:pt x="284" y="1142"/>
                    </a:lnTo>
                    <a:lnTo>
                      <a:pt x="285" y="1142"/>
                    </a:lnTo>
                    <a:lnTo>
                      <a:pt x="285" y="1142"/>
                    </a:lnTo>
                    <a:lnTo>
                      <a:pt x="286" y="1142"/>
                    </a:lnTo>
                    <a:lnTo>
                      <a:pt x="287" y="1142"/>
                    </a:lnTo>
                    <a:lnTo>
                      <a:pt x="288" y="1142"/>
                    </a:lnTo>
                    <a:lnTo>
                      <a:pt x="288" y="1142"/>
                    </a:lnTo>
                    <a:lnTo>
                      <a:pt x="289" y="1142"/>
                    </a:lnTo>
                    <a:lnTo>
                      <a:pt x="289" y="1142"/>
                    </a:lnTo>
                    <a:lnTo>
                      <a:pt x="290" y="1142"/>
                    </a:lnTo>
                    <a:lnTo>
                      <a:pt x="291" y="1142"/>
                    </a:lnTo>
                    <a:lnTo>
                      <a:pt x="291" y="1142"/>
                    </a:lnTo>
                    <a:lnTo>
                      <a:pt x="292" y="1142"/>
                    </a:lnTo>
                    <a:lnTo>
                      <a:pt x="293" y="1142"/>
                    </a:lnTo>
                    <a:lnTo>
                      <a:pt x="293" y="1142"/>
                    </a:lnTo>
                    <a:lnTo>
                      <a:pt x="294" y="1142"/>
                    </a:lnTo>
                    <a:lnTo>
                      <a:pt x="294" y="1142"/>
                    </a:lnTo>
                    <a:lnTo>
                      <a:pt x="295" y="1141"/>
                    </a:lnTo>
                    <a:lnTo>
                      <a:pt x="296" y="1141"/>
                    </a:lnTo>
                    <a:lnTo>
                      <a:pt x="296" y="1142"/>
                    </a:lnTo>
                    <a:lnTo>
                      <a:pt x="297" y="1142"/>
                    </a:lnTo>
                    <a:lnTo>
                      <a:pt x="298" y="1142"/>
                    </a:lnTo>
                    <a:lnTo>
                      <a:pt x="298" y="1142"/>
                    </a:lnTo>
                    <a:lnTo>
                      <a:pt x="299" y="1142"/>
                    </a:lnTo>
                    <a:lnTo>
                      <a:pt x="299" y="1142"/>
                    </a:lnTo>
                    <a:lnTo>
                      <a:pt x="300" y="1142"/>
                    </a:lnTo>
                    <a:lnTo>
                      <a:pt x="301" y="1142"/>
                    </a:lnTo>
                    <a:lnTo>
                      <a:pt x="302" y="1142"/>
                    </a:lnTo>
                    <a:lnTo>
                      <a:pt x="302" y="1142"/>
                    </a:lnTo>
                    <a:lnTo>
                      <a:pt x="303" y="1142"/>
                    </a:lnTo>
                    <a:lnTo>
                      <a:pt x="303" y="1142"/>
                    </a:lnTo>
                    <a:lnTo>
                      <a:pt x="304" y="1142"/>
                    </a:lnTo>
                    <a:lnTo>
                      <a:pt x="305" y="1142"/>
                    </a:lnTo>
                    <a:lnTo>
                      <a:pt x="305" y="1142"/>
                    </a:lnTo>
                    <a:lnTo>
                      <a:pt x="306" y="1142"/>
                    </a:lnTo>
                    <a:lnTo>
                      <a:pt x="307" y="1143"/>
                    </a:lnTo>
                    <a:lnTo>
                      <a:pt x="307" y="1143"/>
                    </a:lnTo>
                    <a:lnTo>
                      <a:pt x="308" y="1143"/>
                    </a:lnTo>
                    <a:lnTo>
                      <a:pt x="308" y="1143"/>
                    </a:lnTo>
                    <a:lnTo>
                      <a:pt x="309" y="1142"/>
                    </a:lnTo>
                    <a:lnTo>
                      <a:pt x="310" y="1142"/>
                    </a:lnTo>
                    <a:lnTo>
                      <a:pt x="310" y="1142"/>
                    </a:lnTo>
                    <a:lnTo>
                      <a:pt x="311" y="1142"/>
                    </a:lnTo>
                    <a:lnTo>
                      <a:pt x="312" y="1142"/>
                    </a:lnTo>
                    <a:lnTo>
                      <a:pt x="312" y="1142"/>
                    </a:lnTo>
                    <a:lnTo>
                      <a:pt x="313" y="1142"/>
                    </a:lnTo>
                    <a:lnTo>
                      <a:pt x="313" y="1142"/>
                    </a:lnTo>
                    <a:lnTo>
                      <a:pt x="314" y="1143"/>
                    </a:lnTo>
                    <a:lnTo>
                      <a:pt x="315" y="1142"/>
                    </a:lnTo>
                    <a:lnTo>
                      <a:pt x="316" y="1142"/>
                    </a:lnTo>
                    <a:lnTo>
                      <a:pt x="316" y="1142"/>
                    </a:lnTo>
                    <a:lnTo>
                      <a:pt x="317" y="1142"/>
                    </a:lnTo>
                    <a:lnTo>
                      <a:pt x="317" y="1142"/>
                    </a:lnTo>
                    <a:lnTo>
                      <a:pt x="318" y="1142"/>
                    </a:lnTo>
                    <a:lnTo>
                      <a:pt x="319" y="1142"/>
                    </a:lnTo>
                    <a:lnTo>
                      <a:pt x="319" y="1142"/>
                    </a:lnTo>
                    <a:lnTo>
                      <a:pt x="320" y="1142"/>
                    </a:lnTo>
                    <a:lnTo>
                      <a:pt x="321" y="1142"/>
                    </a:lnTo>
                    <a:lnTo>
                      <a:pt x="321" y="1142"/>
                    </a:lnTo>
                    <a:lnTo>
                      <a:pt x="322" y="1142"/>
                    </a:lnTo>
                    <a:lnTo>
                      <a:pt x="322" y="1142"/>
                    </a:lnTo>
                    <a:lnTo>
                      <a:pt x="323" y="1142"/>
                    </a:lnTo>
                    <a:lnTo>
                      <a:pt x="324" y="1142"/>
                    </a:lnTo>
                    <a:lnTo>
                      <a:pt x="325" y="1142"/>
                    </a:lnTo>
                    <a:lnTo>
                      <a:pt x="325" y="1142"/>
                    </a:lnTo>
                    <a:lnTo>
                      <a:pt x="326" y="1142"/>
                    </a:lnTo>
                    <a:lnTo>
                      <a:pt x="326" y="1142"/>
                    </a:lnTo>
                    <a:lnTo>
                      <a:pt x="327" y="1142"/>
                    </a:lnTo>
                    <a:lnTo>
                      <a:pt x="327" y="1142"/>
                    </a:lnTo>
                    <a:lnTo>
                      <a:pt x="328" y="1142"/>
                    </a:lnTo>
                    <a:lnTo>
                      <a:pt x="329" y="1142"/>
                    </a:lnTo>
                    <a:lnTo>
                      <a:pt x="330" y="1143"/>
                    </a:lnTo>
                    <a:lnTo>
                      <a:pt x="330" y="1142"/>
                    </a:lnTo>
                    <a:lnTo>
                      <a:pt x="331" y="1142"/>
                    </a:lnTo>
                    <a:lnTo>
                      <a:pt x="331" y="1142"/>
                    </a:lnTo>
                    <a:lnTo>
                      <a:pt x="332" y="1142"/>
                    </a:lnTo>
                    <a:lnTo>
                      <a:pt x="333" y="1143"/>
                    </a:lnTo>
                    <a:lnTo>
                      <a:pt x="333" y="1143"/>
                    </a:lnTo>
                    <a:lnTo>
                      <a:pt x="334" y="1142"/>
                    </a:lnTo>
                    <a:lnTo>
                      <a:pt x="335" y="1142"/>
                    </a:lnTo>
                    <a:lnTo>
                      <a:pt x="335" y="1142"/>
                    </a:lnTo>
                    <a:lnTo>
                      <a:pt x="336" y="1142"/>
                    </a:lnTo>
                    <a:lnTo>
                      <a:pt x="336" y="1142"/>
                    </a:lnTo>
                    <a:lnTo>
                      <a:pt x="337" y="1142"/>
                    </a:lnTo>
                    <a:lnTo>
                      <a:pt x="338" y="1142"/>
                    </a:lnTo>
                    <a:lnTo>
                      <a:pt x="339" y="1142"/>
                    </a:lnTo>
                    <a:lnTo>
                      <a:pt x="339" y="1142"/>
                    </a:lnTo>
                    <a:lnTo>
                      <a:pt x="340" y="1143"/>
                    </a:lnTo>
                    <a:lnTo>
                      <a:pt x="340" y="1143"/>
                    </a:lnTo>
                    <a:lnTo>
                      <a:pt x="341" y="1143"/>
                    </a:lnTo>
                    <a:lnTo>
                      <a:pt x="342" y="1143"/>
                    </a:lnTo>
                    <a:lnTo>
                      <a:pt x="342" y="1143"/>
                    </a:lnTo>
                    <a:lnTo>
                      <a:pt x="343" y="1142"/>
                    </a:lnTo>
                    <a:lnTo>
                      <a:pt x="344" y="1142"/>
                    </a:lnTo>
                    <a:lnTo>
                      <a:pt x="344" y="1142"/>
                    </a:lnTo>
                    <a:lnTo>
                      <a:pt x="345" y="1142"/>
                    </a:lnTo>
                    <a:lnTo>
                      <a:pt x="345" y="1142"/>
                    </a:lnTo>
                    <a:lnTo>
                      <a:pt x="346" y="1142"/>
                    </a:lnTo>
                    <a:lnTo>
                      <a:pt x="347" y="1142"/>
                    </a:lnTo>
                    <a:lnTo>
                      <a:pt x="347" y="1142"/>
                    </a:lnTo>
                    <a:lnTo>
                      <a:pt x="348" y="1142"/>
                    </a:lnTo>
                    <a:lnTo>
                      <a:pt x="349" y="1142"/>
                    </a:lnTo>
                    <a:lnTo>
                      <a:pt x="349" y="1142"/>
                    </a:lnTo>
                    <a:lnTo>
                      <a:pt x="350" y="1142"/>
                    </a:lnTo>
                    <a:lnTo>
                      <a:pt x="350" y="1142"/>
                    </a:lnTo>
                    <a:lnTo>
                      <a:pt x="351" y="1142"/>
                    </a:lnTo>
                    <a:lnTo>
                      <a:pt x="352" y="1142"/>
                    </a:lnTo>
                    <a:lnTo>
                      <a:pt x="353" y="1142"/>
                    </a:lnTo>
                    <a:lnTo>
                      <a:pt x="353" y="1142"/>
                    </a:lnTo>
                    <a:lnTo>
                      <a:pt x="354" y="1142"/>
                    </a:lnTo>
                    <a:lnTo>
                      <a:pt x="354" y="1143"/>
                    </a:lnTo>
                    <a:lnTo>
                      <a:pt x="355" y="1142"/>
                    </a:lnTo>
                    <a:lnTo>
                      <a:pt x="356" y="1142"/>
                    </a:lnTo>
                    <a:lnTo>
                      <a:pt x="356" y="1142"/>
                    </a:lnTo>
                    <a:lnTo>
                      <a:pt x="357" y="1142"/>
                    </a:lnTo>
                    <a:lnTo>
                      <a:pt x="358" y="1142"/>
                    </a:lnTo>
                    <a:lnTo>
                      <a:pt x="358" y="1142"/>
                    </a:lnTo>
                    <a:lnTo>
                      <a:pt x="359" y="1142"/>
                    </a:lnTo>
                    <a:lnTo>
                      <a:pt x="359" y="1142"/>
                    </a:lnTo>
                    <a:lnTo>
                      <a:pt x="360" y="1142"/>
                    </a:lnTo>
                    <a:lnTo>
                      <a:pt x="361" y="1142"/>
                    </a:lnTo>
                    <a:lnTo>
                      <a:pt x="362" y="1142"/>
                    </a:lnTo>
                    <a:lnTo>
                      <a:pt x="362" y="1143"/>
                    </a:lnTo>
                    <a:lnTo>
                      <a:pt x="363" y="1143"/>
                    </a:lnTo>
                    <a:lnTo>
                      <a:pt x="363" y="1143"/>
                    </a:lnTo>
                    <a:lnTo>
                      <a:pt x="364" y="1143"/>
                    </a:lnTo>
                    <a:lnTo>
                      <a:pt x="364" y="1143"/>
                    </a:lnTo>
                    <a:lnTo>
                      <a:pt x="365" y="1142"/>
                    </a:lnTo>
                    <a:lnTo>
                      <a:pt x="366" y="1142"/>
                    </a:lnTo>
                    <a:lnTo>
                      <a:pt x="367" y="1142"/>
                    </a:lnTo>
                    <a:lnTo>
                      <a:pt x="367" y="1142"/>
                    </a:lnTo>
                    <a:lnTo>
                      <a:pt x="368" y="1142"/>
                    </a:lnTo>
                    <a:lnTo>
                      <a:pt x="368" y="1142"/>
                    </a:lnTo>
                    <a:lnTo>
                      <a:pt x="369" y="1142"/>
                    </a:lnTo>
                    <a:lnTo>
                      <a:pt x="370" y="1142"/>
                    </a:lnTo>
                    <a:lnTo>
                      <a:pt x="370" y="1142"/>
                    </a:lnTo>
                    <a:lnTo>
                      <a:pt x="371" y="1142"/>
                    </a:lnTo>
                    <a:lnTo>
                      <a:pt x="372" y="1142"/>
                    </a:lnTo>
                    <a:lnTo>
                      <a:pt x="372" y="1143"/>
                    </a:lnTo>
                    <a:lnTo>
                      <a:pt x="373" y="1143"/>
                    </a:lnTo>
                    <a:lnTo>
                      <a:pt x="373" y="1143"/>
                    </a:lnTo>
                    <a:lnTo>
                      <a:pt x="374" y="1143"/>
                    </a:lnTo>
                    <a:lnTo>
                      <a:pt x="375" y="1142"/>
                    </a:lnTo>
                    <a:lnTo>
                      <a:pt x="376" y="1143"/>
                    </a:lnTo>
                    <a:lnTo>
                      <a:pt x="376" y="1143"/>
                    </a:lnTo>
                    <a:lnTo>
                      <a:pt x="377" y="1143"/>
                    </a:lnTo>
                    <a:lnTo>
                      <a:pt x="378" y="1143"/>
                    </a:lnTo>
                    <a:lnTo>
                      <a:pt x="378" y="1143"/>
                    </a:lnTo>
                    <a:lnTo>
                      <a:pt x="379" y="1143"/>
                    </a:lnTo>
                    <a:lnTo>
                      <a:pt x="379" y="1143"/>
                    </a:lnTo>
                    <a:lnTo>
                      <a:pt x="380" y="1143"/>
                    </a:lnTo>
                    <a:lnTo>
                      <a:pt x="381" y="1143"/>
                    </a:lnTo>
                    <a:lnTo>
                      <a:pt x="381" y="1143"/>
                    </a:lnTo>
                    <a:lnTo>
                      <a:pt x="382" y="1143"/>
                    </a:lnTo>
                    <a:lnTo>
                      <a:pt x="383" y="1143"/>
                    </a:lnTo>
                    <a:lnTo>
                      <a:pt x="383" y="1143"/>
                    </a:lnTo>
                    <a:lnTo>
                      <a:pt x="384" y="1143"/>
                    </a:lnTo>
                    <a:lnTo>
                      <a:pt x="384" y="1142"/>
                    </a:lnTo>
                    <a:lnTo>
                      <a:pt x="385" y="1142"/>
                    </a:lnTo>
                    <a:lnTo>
                      <a:pt x="386" y="1142"/>
                    </a:lnTo>
                    <a:lnTo>
                      <a:pt x="387" y="1142"/>
                    </a:lnTo>
                    <a:lnTo>
                      <a:pt x="387" y="1142"/>
                    </a:lnTo>
                    <a:lnTo>
                      <a:pt x="388" y="1142"/>
                    </a:lnTo>
                    <a:lnTo>
                      <a:pt x="388" y="1142"/>
                    </a:lnTo>
                    <a:lnTo>
                      <a:pt x="389" y="1142"/>
                    </a:lnTo>
                    <a:lnTo>
                      <a:pt x="390" y="1142"/>
                    </a:lnTo>
                    <a:lnTo>
                      <a:pt x="390" y="1142"/>
                    </a:lnTo>
                    <a:lnTo>
                      <a:pt x="391" y="1142"/>
                    </a:lnTo>
                    <a:lnTo>
                      <a:pt x="392" y="1142"/>
                    </a:lnTo>
                    <a:lnTo>
                      <a:pt x="392" y="1142"/>
                    </a:lnTo>
                    <a:lnTo>
                      <a:pt x="393" y="1142"/>
                    </a:lnTo>
                    <a:lnTo>
                      <a:pt x="393" y="1142"/>
                    </a:lnTo>
                    <a:lnTo>
                      <a:pt x="394" y="1142"/>
                    </a:lnTo>
                    <a:lnTo>
                      <a:pt x="395" y="1142"/>
                    </a:lnTo>
                    <a:lnTo>
                      <a:pt x="396" y="1142"/>
                    </a:lnTo>
                    <a:lnTo>
                      <a:pt x="396" y="1142"/>
                    </a:lnTo>
                    <a:lnTo>
                      <a:pt x="397" y="1142"/>
                    </a:lnTo>
                    <a:lnTo>
                      <a:pt x="397" y="1142"/>
                    </a:lnTo>
                    <a:lnTo>
                      <a:pt x="398" y="1142"/>
                    </a:lnTo>
                    <a:lnTo>
                      <a:pt x="399" y="1142"/>
                    </a:lnTo>
                    <a:lnTo>
                      <a:pt x="399" y="1142"/>
                    </a:lnTo>
                    <a:lnTo>
                      <a:pt x="400" y="1142"/>
                    </a:lnTo>
                    <a:lnTo>
                      <a:pt x="401" y="1142"/>
                    </a:lnTo>
                    <a:lnTo>
                      <a:pt x="401" y="1142"/>
                    </a:lnTo>
                    <a:lnTo>
                      <a:pt x="402" y="1142"/>
                    </a:lnTo>
                    <a:lnTo>
                      <a:pt x="402" y="1143"/>
                    </a:lnTo>
                    <a:lnTo>
                      <a:pt x="403" y="1143"/>
                    </a:lnTo>
                    <a:lnTo>
                      <a:pt x="404" y="1143"/>
                    </a:lnTo>
                    <a:lnTo>
                      <a:pt x="404" y="1143"/>
                    </a:lnTo>
                    <a:lnTo>
                      <a:pt x="405" y="1143"/>
                    </a:lnTo>
                    <a:lnTo>
                      <a:pt x="406" y="1143"/>
                    </a:lnTo>
                    <a:lnTo>
                      <a:pt x="406" y="1142"/>
                    </a:lnTo>
                    <a:lnTo>
                      <a:pt x="407" y="1142"/>
                    </a:lnTo>
                    <a:lnTo>
                      <a:pt x="407" y="1142"/>
                    </a:lnTo>
                    <a:lnTo>
                      <a:pt x="408" y="1142"/>
                    </a:lnTo>
                    <a:lnTo>
                      <a:pt x="409" y="1142"/>
                    </a:lnTo>
                    <a:lnTo>
                      <a:pt x="410" y="1142"/>
                    </a:lnTo>
                    <a:lnTo>
                      <a:pt x="410" y="1142"/>
                    </a:lnTo>
                    <a:lnTo>
                      <a:pt x="411" y="1142"/>
                    </a:lnTo>
                    <a:lnTo>
                      <a:pt x="411" y="1142"/>
                    </a:lnTo>
                    <a:lnTo>
                      <a:pt x="412" y="1142"/>
                    </a:lnTo>
                    <a:lnTo>
                      <a:pt x="413" y="1142"/>
                    </a:lnTo>
                    <a:lnTo>
                      <a:pt x="413" y="1142"/>
                    </a:lnTo>
                    <a:lnTo>
                      <a:pt x="414" y="1142"/>
                    </a:lnTo>
                    <a:lnTo>
                      <a:pt x="415" y="1142"/>
                    </a:lnTo>
                    <a:lnTo>
                      <a:pt x="415" y="1142"/>
                    </a:lnTo>
                    <a:lnTo>
                      <a:pt x="416" y="1142"/>
                    </a:lnTo>
                    <a:lnTo>
                      <a:pt x="416" y="1142"/>
                    </a:lnTo>
                    <a:lnTo>
                      <a:pt x="417" y="1142"/>
                    </a:lnTo>
                    <a:lnTo>
                      <a:pt x="418" y="1142"/>
                    </a:lnTo>
                    <a:lnTo>
                      <a:pt x="418" y="1143"/>
                    </a:lnTo>
                    <a:lnTo>
                      <a:pt x="419" y="1143"/>
                    </a:lnTo>
                    <a:lnTo>
                      <a:pt x="420" y="1143"/>
                    </a:lnTo>
                    <a:lnTo>
                      <a:pt x="420" y="1142"/>
                    </a:lnTo>
                    <a:lnTo>
                      <a:pt x="421" y="1142"/>
                    </a:lnTo>
                    <a:lnTo>
                      <a:pt x="421" y="1143"/>
                    </a:lnTo>
                    <a:lnTo>
                      <a:pt x="422" y="1143"/>
                    </a:lnTo>
                    <a:lnTo>
                      <a:pt x="423" y="1142"/>
                    </a:lnTo>
                    <a:lnTo>
                      <a:pt x="424" y="1142"/>
                    </a:lnTo>
                    <a:lnTo>
                      <a:pt x="424" y="1142"/>
                    </a:lnTo>
                    <a:lnTo>
                      <a:pt x="425" y="1142"/>
                    </a:lnTo>
                    <a:lnTo>
                      <a:pt x="425" y="1142"/>
                    </a:lnTo>
                    <a:lnTo>
                      <a:pt x="426" y="1142"/>
                    </a:lnTo>
                    <a:lnTo>
                      <a:pt x="427" y="1142"/>
                    </a:lnTo>
                    <a:lnTo>
                      <a:pt x="427" y="1142"/>
                    </a:lnTo>
                    <a:lnTo>
                      <a:pt x="428" y="1142"/>
                    </a:lnTo>
                    <a:lnTo>
                      <a:pt x="429" y="1142"/>
                    </a:lnTo>
                    <a:lnTo>
                      <a:pt x="429" y="1143"/>
                    </a:lnTo>
                    <a:lnTo>
                      <a:pt x="430" y="1143"/>
                    </a:lnTo>
                    <a:lnTo>
                      <a:pt x="430" y="1143"/>
                    </a:lnTo>
                    <a:lnTo>
                      <a:pt x="431" y="1143"/>
                    </a:lnTo>
                    <a:lnTo>
                      <a:pt x="432" y="1143"/>
                    </a:lnTo>
                    <a:lnTo>
                      <a:pt x="433" y="1143"/>
                    </a:lnTo>
                    <a:lnTo>
                      <a:pt x="433" y="1143"/>
                    </a:lnTo>
                    <a:lnTo>
                      <a:pt x="434" y="1143"/>
                    </a:lnTo>
                    <a:lnTo>
                      <a:pt x="434" y="1143"/>
                    </a:lnTo>
                    <a:lnTo>
                      <a:pt x="435" y="1142"/>
                    </a:lnTo>
                    <a:lnTo>
                      <a:pt x="435" y="1142"/>
                    </a:lnTo>
                    <a:lnTo>
                      <a:pt x="436" y="1142"/>
                    </a:lnTo>
                    <a:lnTo>
                      <a:pt x="437" y="1142"/>
                    </a:lnTo>
                    <a:lnTo>
                      <a:pt x="438" y="1143"/>
                    </a:lnTo>
                    <a:lnTo>
                      <a:pt x="438" y="1143"/>
                    </a:lnTo>
                    <a:lnTo>
                      <a:pt x="439" y="1143"/>
                    </a:lnTo>
                    <a:lnTo>
                      <a:pt x="439" y="1142"/>
                    </a:lnTo>
                    <a:lnTo>
                      <a:pt x="440" y="1142"/>
                    </a:lnTo>
                    <a:lnTo>
                      <a:pt x="441" y="1143"/>
                    </a:lnTo>
                    <a:lnTo>
                      <a:pt x="441" y="1142"/>
                    </a:lnTo>
                    <a:lnTo>
                      <a:pt x="442" y="1142"/>
                    </a:lnTo>
                    <a:lnTo>
                      <a:pt x="443" y="1142"/>
                    </a:lnTo>
                    <a:lnTo>
                      <a:pt x="443" y="1142"/>
                    </a:lnTo>
                    <a:lnTo>
                      <a:pt x="444" y="1142"/>
                    </a:lnTo>
                    <a:lnTo>
                      <a:pt x="444" y="1142"/>
                    </a:lnTo>
                    <a:lnTo>
                      <a:pt x="445" y="1142"/>
                    </a:lnTo>
                    <a:lnTo>
                      <a:pt x="446" y="1142"/>
                    </a:lnTo>
                    <a:lnTo>
                      <a:pt x="447" y="1142"/>
                    </a:lnTo>
                  </a:path>
                </a:pathLst>
              </a:custGeom>
              <a:noFill/>
              <a:ln w="9525">
                <a:solidFill>
                  <a:srgbClr val="F1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" name="Freeform 293">
                <a:extLst>
                  <a:ext uri="{FF2B5EF4-FFF2-40B4-BE49-F238E27FC236}">
                    <a16:creationId xmlns:a16="http://schemas.microsoft.com/office/drawing/2014/main" id="{7B9AFE2C-C381-4333-A0CB-CDA1049DE5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055" y="4129734"/>
                <a:ext cx="708026" cy="3175"/>
              </a:xfrm>
              <a:custGeom>
                <a:avLst/>
                <a:gdLst>
                  <a:gd name="T0" fmla="*/ 6 w 446"/>
                  <a:gd name="T1" fmla="*/ 0 h 2"/>
                  <a:gd name="T2" fmla="*/ 13 w 446"/>
                  <a:gd name="T3" fmla="*/ 0 h 2"/>
                  <a:gd name="T4" fmla="*/ 20 w 446"/>
                  <a:gd name="T5" fmla="*/ 0 h 2"/>
                  <a:gd name="T6" fmla="*/ 27 w 446"/>
                  <a:gd name="T7" fmla="*/ 0 h 2"/>
                  <a:gd name="T8" fmla="*/ 34 w 446"/>
                  <a:gd name="T9" fmla="*/ 1 h 2"/>
                  <a:gd name="T10" fmla="*/ 41 w 446"/>
                  <a:gd name="T11" fmla="*/ 0 h 2"/>
                  <a:gd name="T12" fmla="*/ 48 w 446"/>
                  <a:gd name="T13" fmla="*/ 1 h 2"/>
                  <a:gd name="T14" fmla="*/ 55 w 446"/>
                  <a:gd name="T15" fmla="*/ 2 h 2"/>
                  <a:gd name="T16" fmla="*/ 62 w 446"/>
                  <a:gd name="T17" fmla="*/ 1 h 2"/>
                  <a:gd name="T18" fmla="*/ 69 w 446"/>
                  <a:gd name="T19" fmla="*/ 0 h 2"/>
                  <a:gd name="T20" fmla="*/ 76 w 446"/>
                  <a:gd name="T21" fmla="*/ 0 h 2"/>
                  <a:gd name="T22" fmla="*/ 83 w 446"/>
                  <a:gd name="T23" fmla="*/ 0 h 2"/>
                  <a:gd name="T24" fmla="*/ 90 w 446"/>
                  <a:gd name="T25" fmla="*/ 0 h 2"/>
                  <a:gd name="T26" fmla="*/ 97 w 446"/>
                  <a:gd name="T27" fmla="*/ 1 h 2"/>
                  <a:gd name="T28" fmla="*/ 104 w 446"/>
                  <a:gd name="T29" fmla="*/ 0 h 2"/>
                  <a:gd name="T30" fmla="*/ 111 w 446"/>
                  <a:gd name="T31" fmla="*/ 0 h 2"/>
                  <a:gd name="T32" fmla="*/ 119 w 446"/>
                  <a:gd name="T33" fmla="*/ 1 h 2"/>
                  <a:gd name="T34" fmla="*/ 125 w 446"/>
                  <a:gd name="T35" fmla="*/ 0 h 2"/>
                  <a:gd name="T36" fmla="*/ 133 w 446"/>
                  <a:gd name="T37" fmla="*/ 1 h 2"/>
                  <a:gd name="T38" fmla="*/ 139 w 446"/>
                  <a:gd name="T39" fmla="*/ 0 h 2"/>
                  <a:gd name="T40" fmla="*/ 147 w 446"/>
                  <a:gd name="T41" fmla="*/ 2 h 2"/>
                  <a:gd name="T42" fmla="*/ 153 w 446"/>
                  <a:gd name="T43" fmla="*/ 1 h 2"/>
                  <a:gd name="T44" fmla="*/ 161 w 446"/>
                  <a:gd name="T45" fmla="*/ 1 h 2"/>
                  <a:gd name="T46" fmla="*/ 168 w 446"/>
                  <a:gd name="T47" fmla="*/ 1 h 2"/>
                  <a:gd name="T48" fmla="*/ 175 w 446"/>
                  <a:gd name="T49" fmla="*/ 1 h 2"/>
                  <a:gd name="T50" fmla="*/ 182 w 446"/>
                  <a:gd name="T51" fmla="*/ 1 h 2"/>
                  <a:gd name="T52" fmla="*/ 189 w 446"/>
                  <a:gd name="T53" fmla="*/ 0 h 2"/>
                  <a:gd name="T54" fmla="*/ 196 w 446"/>
                  <a:gd name="T55" fmla="*/ 1 h 2"/>
                  <a:gd name="T56" fmla="*/ 203 w 446"/>
                  <a:gd name="T57" fmla="*/ 1 h 2"/>
                  <a:gd name="T58" fmla="*/ 210 w 446"/>
                  <a:gd name="T59" fmla="*/ 1 h 2"/>
                  <a:gd name="T60" fmla="*/ 217 w 446"/>
                  <a:gd name="T61" fmla="*/ 1 h 2"/>
                  <a:gd name="T62" fmla="*/ 224 w 446"/>
                  <a:gd name="T63" fmla="*/ 1 h 2"/>
                  <a:gd name="T64" fmla="*/ 231 w 446"/>
                  <a:gd name="T65" fmla="*/ 1 h 2"/>
                  <a:gd name="T66" fmla="*/ 238 w 446"/>
                  <a:gd name="T67" fmla="*/ 1 h 2"/>
                  <a:gd name="T68" fmla="*/ 245 w 446"/>
                  <a:gd name="T69" fmla="*/ 1 h 2"/>
                  <a:gd name="T70" fmla="*/ 252 w 446"/>
                  <a:gd name="T71" fmla="*/ 1 h 2"/>
                  <a:gd name="T72" fmla="*/ 259 w 446"/>
                  <a:gd name="T73" fmla="*/ 1 h 2"/>
                  <a:gd name="T74" fmla="*/ 266 w 446"/>
                  <a:gd name="T75" fmla="*/ 1 h 2"/>
                  <a:gd name="T76" fmla="*/ 273 w 446"/>
                  <a:gd name="T77" fmla="*/ 1 h 2"/>
                  <a:gd name="T78" fmla="*/ 280 w 446"/>
                  <a:gd name="T79" fmla="*/ 1 h 2"/>
                  <a:gd name="T80" fmla="*/ 287 w 446"/>
                  <a:gd name="T81" fmla="*/ 1 h 2"/>
                  <a:gd name="T82" fmla="*/ 294 w 446"/>
                  <a:gd name="T83" fmla="*/ 1 h 2"/>
                  <a:gd name="T84" fmla="*/ 301 w 446"/>
                  <a:gd name="T85" fmla="*/ 1 h 2"/>
                  <a:gd name="T86" fmla="*/ 308 w 446"/>
                  <a:gd name="T87" fmla="*/ 1 h 2"/>
                  <a:gd name="T88" fmla="*/ 315 w 446"/>
                  <a:gd name="T89" fmla="*/ 0 h 2"/>
                  <a:gd name="T90" fmla="*/ 322 w 446"/>
                  <a:gd name="T91" fmla="*/ 1 h 2"/>
                  <a:gd name="T92" fmla="*/ 329 w 446"/>
                  <a:gd name="T93" fmla="*/ 0 h 2"/>
                  <a:gd name="T94" fmla="*/ 336 w 446"/>
                  <a:gd name="T95" fmla="*/ 1 h 2"/>
                  <a:gd name="T96" fmla="*/ 343 w 446"/>
                  <a:gd name="T97" fmla="*/ 1 h 2"/>
                  <a:gd name="T98" fmla="*/ 350 w 446"/>
                  <a:gd name="T99" fmla="*/ 1 h 2"/>
                  <a:gd name="T100" fmla="*/ 358 w 446"/>
                  <a:gd name="T101" fmla="*/ 1 h 2"/>
                  <a:gd name="T102" fmla="*/ 364 w 446"/>
                  <a:gd name="T103" fmla="*/ 1 h 2"/>
                  <a:gd name="T104" fmla="*/ 372 w 446"/>
                  <a:gd name="T105" fmla="*/ 0 h 2"/>
                  <a:gd name="T106" fmla="*/ 378 w 446"/>
                  <a:gd name="T107" fmla="*/ 2 h 2"/>
                  <a:gd name="T108" fmla="*/ 386 w 446"/>
                  <a:gd name="T109" fmla="*/ 1 h 2"/>
                  <a:gd name="T110" fmla="*/ 392 w 446"/>
                  <a:gd name="T111" fmla="*/ 1 h 2"/>
                  <a:gd name="T112" fmla="*/ 400 w 446"/>
                  <a:gd name="T113" fmla="*/ 1 h 2"/>
                  <a:gd name="T114" fmla="*/ 406 w 446"/>
                  <a:gd name="T115" fmla="*/ 2 h 2"/>
                  <a:gd name="T116" fmla="*/ 414 w 446"/>
                  <a:gd name="T117" fmla="*/ 1 h 2"/>
                  <a:gd name="T118" fmla="*/ 421 w 446"/>
                  <a:gd name="T119" fmla="*/ 2 h 2"/>
                  <a:gd name="T120" fmla="*/ 428 w 446"/>
                  <a:gd name="T121" fmla="*/ 1 h 2"/>
                  <a:gd name="T122" fmla="*/ 435 w 446"/>
                  <a:gd name="T123" fmla="*/ 1 h 2"/>
                  <a:gd name="T124" fmla="*/ 442 w 446"/>
                  <a:gd name="T12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2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0" y="1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2" y="1"/>
                    </a:lnTo>
                    <a:lnTo>
                      <a:pt x="33" y="1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7" y="1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5" y="1"/>
                    </a:lnTo>
                    <a:lnTo>
                      <a:pt x="46" y="1"/>
                    </a:lnTo>
                    <a:lnTo>
                      <a:pt x="47" y="1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52" y="1"/>
                    </a:lnTo>
                    <a:lnTo>
                      <a:pt x="53" y="1"/>
                    </a:lnTo>
                    <a:lnTo>
                      <a:pt x="53" y="1"/>
                    </a:lnTo>
                    <a:lnTo>
                      <a:pt x="54" y="1"/>
                    </a:lnTo>
                    <a:lnTo>
                      <a:pt x="54" y="2"/>
                    </a:lnTo>
                    <a:lnTo>
                      <a:pt x="55" y="2"/>
                    </a:lnTo>
                    <a:lnTo>
                      <a:pt x="56" y="2"/>
                    </a:lnTo>
                    <a:lnTo>
                      <a:pt x="57" y="2"/>
                    </a:lnTo>
                    <a:lnTo>
                      <a:pt x="57" y="2"/>
                    </a:lnTo>
                    <a:lnTo>
                      <a:pt x="58" y="2"/>
                    </a:lnTo>
                    <a:lnTo>
                      <a:pt x="58" y="2"/>
                    </a:lnTo>
                    <a:lnTo>
                      <a:pt x="59" y="2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2" y="1"/>
                    </a:lnTo>
                    <a:lnTo>
                      <a:pt x="63" y="1"/>
                    </a:lnTo>
                    <a:lnTo>
                      <a:pt x="63" y="1"/>
                    </a:lnTo>
                    <a:lnTo>
                      <a:pt x="64" y="1"/>
                    </a:lnTo>
                    <a:lnTo>
                      <a:pt x="65" y="1"/>
                    </a:lnTo>
                    <a:lnTo>
                      <a:pt x="65" y="1"/>
                    </a:lnTo>
                    <a:lnTo>
                      <a:pt x="66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1" y="1"/>
                    </a:lnTo>
                    <a:lnTo>
                      <a:pt x="71" y="1"/>
                    </a:lnTo>
                    <a:lnTo>
                      <a:pt x="72" y="1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77" y="1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9" y="2"/>
                    </a:lnTo>
                    <a:lnTo>
                      <a:pt x="79" y="2"/>
                    </a:lnTo>
                    <a:lnTo>
                      <a:pt x="80" y="1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2" y="1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7" y="1"/>
                    </a:lnTo>
                    <a:lnTo>
                      <a:pt x="88" y="1"/>
                    </a:lnTo>
                    <a:lnTo>
                      <a:pt x="88" y="1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91" y="1"/>
                    </a:lnTo>
                    <a:lnTo>
                      <a:pt x="91" y="1"/>
                    </a:lnTo>
                    <a:lnTo>
                      <a:pt x="92" y="1"/>
                    </a:lnTo>
                    <a:lnTo>
                      <a:pt x="93" y="1"/>
                    </a:lnTo>
                    <a:lnTo>
                      <a:pt x="94" y="1"/>
                    </a:lnTo>
                    <a:lnTo>
                      <a:pt x="94" y="1"/>
                    </a:lnTo>
                    <a:lnTo>
                      <a:pt x="95" y="1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7" y="1"/>
                    </a:lnTo>
                    <a:lnTo>
                      <a:pt x="97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99" y="1"/>
                    </a:lnTo>
                    <a:lnTo>
                      <a:pt x="100" y="1"/>
                    </a:lnTo>
                    <a:lnTo>
                      <a:pt x="100" y="2"/>
                    </a:lnTo>
                    <a:lnTo>
                      <a:pt x="101" y="2"/>
                    </a:lnTo>
                    <a:lnTo>
                      <a:pt x="102" y="1"/>
                    </a:lnTo>
                    <a:lnTo>
                      <a:pt x="102" y="1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6" y="0"/>
                    </a:lnTo>
                    <a:lnTo>
                      <a:pt x="107" y="1"/>
                    </a:lnTo>
                    <a:lnTo>
                      <a:pt x="108" y="1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10" y="1"/>
                    </a:lnTo>
                    <a:lnTo>
                      <a:pt x="110" y="1"/>
                    </a:lnTo>
                    <a:lnTo>
                      <a:pt x="111" y="1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6" y="1"/>
                    </a:lnTo>
                    <a:lnTo>
                      <a:pt x="116" y="1"/>
                    </a:lnTo>
                    <a:lnTo>
                      <a:pt x="117" y="1"/>
                    </a:lnTo>
                    <a:lnTo>
                      <a:pt x="118" y="1"/>
                    </a:lnTo>
                    <a:lnTo>
                      <a:pt x="119" y="1"/>
                    </a:lnTo>
                    <a:lnTo>
                      <a:pt x="119" y="1"/>
                    </a:lnTo>
                    <a:lnTo>
                      <a:pt x="120" y="1"/>
                    </a:lnTo>
                    <a:lnTo>
                      <a:pt x="120" y="1"/>
                    </a:lnTo>
                    <a:lnTo>
                      <a:pt x="121" y="1"/>
                    </a:lnTo>
                    <a:lnTo>
                      <a:pt x="122" y="1"/>
                    </a:lnTo>
                    <a:lnTo>
                      <a:pt x="122" y="1"/>
                    </a:lnTo>
                    <a:lnTo>
                      <a:pt x="123" y="1"/>
                    </a:lnTo>
                    <a:lnTo>
                      <a:pt x="124" y="1"/>
                    </a:lnTo>
                    <a:lnTo>
                      <a:pt x="124" y="0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26" y="1"/>
                    </a:lnTo>
                    <a:lnTo>
                      <a:pt x="127" y="1"/>
                    </a:lnTo>
                    <a:lnTo>
                      <a:pt x="128" y="1"/>
                    </a:lnTo>
                    <a:lnTo>
                      <a:pt x="128" y="1"/>
                    </a:lnTo>
                    <a:lnTo>
                      <a:pt x="129" y="2"/>
                    </a:lnTo>
                    <a:lnTo>
                      <a:pt x="129" y="2"/>
                    </a:lnTo>
                    <a:lnTo>
                      <a:pt x="130" y="2"/>
                    </a:lnTo>
                    <a:lnTo>
                      <a:pt x="131" y="2"/>
                    </a:lnTo>
                    <a:lnTo>
                      <a:pt x="131" y="1"/>
                    </a:lnTo>
                    <a:lnTo>
                      <a:pt x="132" y="2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34" y="1"/>
                    </a:lnTo>
                    <a:lnTo>
                      <a:pt x="134" y="1"/>
                    </a:lnTo>
                    <a:lnTo>
                      <a:pt x="135" y="1"/>
                    </a:lnTo>
                    <a:lnTo>
                      <a:pt x="136" y="1"/>
                    </a:lnTo>
                    <a:lnTo>
                      <a:pt x="136" y="1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2" y="1"/>
                    </a:lnTo>
                    <a:lnTo>
                      <a:pt x="142" y="1"/>
                    </a:lnTo>
                    <a:lnTo>
                      <a:pt x="143" y="1"/>
                    </a:lnTo>
                    <a:lnTo>
                      <a:pt x="143" y="1"/>
                    </a:lnTo>
                    <a:lnTo>
                      <a:pt x="144" y="1"/>
                    </a:lnTo>
                    <a:lnTo>
                      <a:pt x="145" y="1"/>
                    </a:lnTo>
                    <a:lnTo>
                      <a:pt x="145" y="2"/>
                    </a:lnTo>
                    <a:lnTo>
                      <a:pt x="146" y="1"/>
                    </a:lnTo>
                    <a:lnTo>
                      <a:pt x="147" y="2"/>
                    </a:lnTo>
                    <a:lnTo>
                      <a:pt x="147" y="2"/>
                    </a:lnTo>
                    <a:lnTo>
                      <a:pt x="148" y="2"/>
                    </a:lnTo>
                    <a:lnTo>
                      <a:pt x="148" y="1"/>
                    </a:lnTo>
                    <a:lnTo>
                      <a:pt x="149" y="1"/>
                    </a:lnTo>
                    <a:lnTo>
                      <a:pt x="150" y="1"/>
                    </a:lnTo>
                    <a:lnTo>
                      <a:pt x="151" y="1"/>
                    </a:lnTo>
                    <a:lnTo>
                      <a:pt x="151" y="1"/>
                    </a:lnTo>
                    <a:lnTo>
                      <a:pt x="152" y="1"/>
                    </a:lnTo>
                    <a:lnTo>
                      <a:pt x="152" y="1"/>
                    </a:lnTo>
                    <a:lnTo>
                      <a:pt x="153" y="1"/>
                    </a:lnTo>
                    <a:lnTo>
                      <a:pt x="153" y="1"/>
                    </a:lnTo>
                    <a:lnTo>
                      <a:pt x="154" y="1"/>
                    </a:lnTo>
                    <a:lnTo>
                      <a:pt x="155" y="1"/>
                    </a:lnTo>
                    <a:lnTo>
                      <a:pt x="156" y="1"/>
                    </a:lnTo>
                    <a:lnTo>
                      <a:pt x="156" y="1"/>
                    </a:lnTo>
                    <a:lnTo>
                      <a:pt x="157" y="1"/>
                    </a:lnTo>
                    <a:lnTo>
                      <a:pt x="157" y="1"/>
                    </a:lnTo>
                    <a:lnTo>
                      <a:pt x="158" y="1"/>
                    </a:lnTo>
                    <a:lnTo>
                      <a:pt x="159" y="1"/>
                    </a:lnTo>
                    <a:lnTo>
                      <a:pt x="159" y="1"/>
                    </a:lnTo>
                    <a:lnTo>
                      <a:pt x="160" y="1"/>
                    </a:lnTo>
                    <a:lnTo>
                      <a:pt x="161" y="1"/>
                    </a:lnTo>
                    <a:lnTo>
                      <a:pt x="161" y="1"/>
                    </a:lnTo>
                    <a:lnTo>
                      <a:pt x="162" y="1"/>
                    </a:lnTo>
                    <a:lnTo>
                      <a:pt x="162" y="1"/>
                    </a:lnTo>
                    <a:lnTo>
                      <a:pt x="163" y="1"/>
                    </a:lnTo>
                    <a:lnTo>
                      <a:pt x="164" y="1"/>
                    </a:lnTo>
                    <a:lnTo>
                      <a:pt x="165" y="1"/>
                    </a:lnTo>
                    <a:lnTo>
                      <a:pt x="165" y="1"/>
                    </a:lnTo>
                    <a:lnTo>
                      <a:pt x="166" y="1"/>
                    </a:lnTo>
                    <a:lnTo>
                      <a:pt x="166" y="1"/>
                    </a:lnTo>
                    <a:lnTo>
                      <a:pt x="167" y="1"/>
                    </a:lnTo>
                    <a:lnTo>
                      <a:pt x="168" y="1"/>
                    </a:lnTo>
                    <a:lnTo>
                      <a:pt x="168" y="1"/>
                    </a:lnTo>
                    <a:lnTo>
                      <a:pt x="169" y="1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72" y="1"/>
                    </a:lnTo>
                    <a:lnTo>
                      <a:pt x="173" y="1"/>
                    </a:lnTo>
                    <a:lnTo>
                      <a:pt x="173" y="1"/>
                    </a:lnTo>
                    <a:lnTo>
                      <a:pt x="174" y="0"/>
                    </a:lnTo>
                    <a:lnTo>
                      <a:pt x="175" y="1"/>
                    </a:lnTo>
                    <a:lnTo>
                      <a:pt x="175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7" y="0"/>
                    </a:lnTo>
                    <a:lnTo>
                      <a:pt x="178" y="0"/>
                    </a:lnTo>
                    <a:lnTo>
                      <a:pt x="179" y="0"/>
                    </a:lnTo>
                    <a:lnTo>
                      <a:pt x="179" y="0"/>
                    </a:lnTo>
                    <a:lnTo>
                      <a:pt x="180" y="1"/>
                    </a:lnTo>
                    <a:lnTo>
                      <a:pt x="180" y="1"/>
                    </a:lnTo>
                    <a:lnTo>
                      <a:pt x="181" y="1"/>
                    </a:lnTo>
                    <a:lnTo>
                      <a:pt x="182" y="1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4" y="1"/>
                    </a:lnTo>
                    <a:lnTo>
                      <a:pt x="184" y="1"/>
                    </a:lnTo>
                    <a:lnTo>
                      <a:pt x="185" y="1"/>
                    </a:lnTo>
                    <a:lnTo>
                      <a:pt x="185" y="0"/>
                    </a:lnTo>
                    <a:lnTo>
                      <a:pt x="186" y="1"/>
                    </a:lnTo>
                    <a:lnTo>
                      <a:pt x="187" y="1"/>
                    </a:lnTo>
                    <a:lnTo>
                      <a:pt x="187" y="1"/>
                    </a:lnTo>
                    <a:lnTo>
                      <a:pt x="188" y="0"/>
                    </a:lnTo>
                    <a:lnTo>
                      <a:pt x="189" y="0"/>
                    </a:lnTo>
                    <a:lnTo>
                      <a:pt x="189" y="1"/>
                    </a:lnTo>
                    <a:lnTo>
                      <a:pt x="190" y="1"/>
                    </a:lnTo>
                    <a:lnTo>
                      <a:pt x="190" y="1"/>
                    </a:lnTo>
                    <a:lnTo>
                      <a:pt x="191" y="1"/>
                    </a:lnTo>
                    <a:lnTo>
                      <a:pt x="192" y="1"/>
                    </a:lnTo>
                    <a:lnTo>
                      <a:pt x="193" y="1"/>
                    </a:lnTo>
                    <a:lnTo>
                      <a:pt x="193" y="1"/>
                    </a:lnTo>
                    <a:lnTo>
                      <a:pt x="194" y="1"/>
                    </a:lnTo>
                    <a:lnTo>
                      <a:pt x="194" y="1"/>
                    </a:lnTo>
                    <a:lnTo>
                      <a:pt x="195" y="1"/>
                    </a:lnTo>
                    <a:lnTo>
                      <a:pt x="196" y="1"/>
                    </a:lnTo>
                    <a:lnTo>
                      <a:pt x="196" y="1"/>
                    </a:lnTo>
                    <a:lnTo>
                      <a:pt x="197" y="1"/>
                    </a:lnTo>
                    <a:lnTo>
                      <a:pt x="198" y="1"/>
                    </a:lnTo>
                    <a:lnTo>
                      <a:pt x="198" y="1"/>
                    </a:lnTo>
                    <a:lnTo>
                      <a:pt x="199" y="1"/>
                    </a:lnTo>
                    <a:lnTo>
                      <a:pt x="199" y="1"/>
                    </a:lnTo>
                    <a:lnTo>
                      <a:pt x="200" y="1"/>
                    </a:lnTo>
                    <a:lnTo>
                      <a:pt x="201" y="1"/>
                    </a:lnTo>
                    <a:lnTo>
                      <a:pt x="202" y="1"/>
                    </a:lnTo>
                    <a:lnTo>
                      <a:pt x="202" y="0"/>
                    </a:lnTo>
                    <a:lnTo>
                      <a:pt x="203" y="1"/>
                    </a:lnTo>
                    <a:lnTo>
                      <a:pt x="203" y="1"/>
                    </a:lnTo>
                    <a:lnTo>
                      <a:pt x="204" y="1"/>
                    </a:lnTo>
                    <a:lnTo>
                      <a:pt x="205" y="1"/>
                    </a:lnTo>
                    <a:lnTo>
                      <a:pt x="205" y="1"/>
                    </a:lnTo>
                    <a:lnTo>
                      <a:pt x="206" y="1"/>
                    </a:lnTo>
                    <a:lnTo>
                      <a:pt x="207" y="1"/>
                    </a:lnTo>
                    <a:lnTo>
                      <a:pt x="207" y="1"/>
                    </a:lnTo>
                    <a:lnTo>
                      <a:pt x="208" y="1"/>
                    </a:lnTo>
                    <a:lnTo>
                      <a:pt x="208" y="1"/>
                    </a:lnTo>
                    <a:lnTo>
                      <a:pt x="209" y="1"/>
                    </a:lnTo>
                    <a:lnTo>
                      <a:pt x="210" y="1"/>
                    </a:lnTo>
                    <a:lnTo>
                      <a:pt x="210" y="2"/>
                    </a:lnTo>
                    <a:lnTo>
                      <a:pt x="211" y="2"/>
                    </a:lnTo>
                    <a:lnTo>
                      <a:pt x="212" y="1"/>
                    </a:lnTo>
                    <a:lnTo>
                      <a:pt x="212" y="2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214" y="2"/>
                    </a:lnTo>
                    <a:lnTo>
                      <a:pt x="215" y="1"/>
                    </a:lnTo>
                    <a:lnTo>
                      <a:pt x="216" y="1"/>
                    </a:lnTo>
                    <a:lnTo>
                      <a:pt x="216" y="1"/>
                    </a:lnTo>
                    <a:lnTo>
                      <a:pt x="217" y="1"/>
                    </a:lnTo>
                    <a:lnTo>
                      <a:pt x="217" y="1"/>
                    </a:lnTo>
                    <a:lnTo>
                      <a:pt x="218" y="1"/>
                    </a:lnTo>
                    <a:lnTo>
                      <a:pt x="219" y="1"/>
                    </a:lnTo>
                    <a:lnTo>
                      <a:pt x="219" y="2"/>
                    </a:lnTo>
                    <a:lnTo>
                      <a:pt x="220" y="2"/>
                    </a:lnTo>
                    <a:lnTo>
                      <a:pt x="221" y="2"/>
                    </a:lnTo>
                    <a:lnTo>
                      <a:pt x="221" y="2"/>
                    </a:lnTo>
                    <a:lnTo>
                      <a:pt x="222" y="2"/>
                    </a:lnTo>
                    <a:lnTo>
                      <a:pt x="222" y="2"/>
                    </a:lnTo>
                    <a:lnTo>
                      <a:pt x="223" y="2"/>
                    </a:lnTo>
                    <a:lnTo>
                      <a:pt x="224" y="1"/>
                    </a:lnTo>
                    <a:lnTo>
                      <a:pt x="224" y="1"/>
                    </a:lnTo>
                    <a:lnTo>
                      <a:pt x="225" y="1"/>
                    </a:lnTo>
                    <a:lnTo>
                      <a:pt x="226" y="1"/>
                    </a:lnTo>
                    <a:lnTo>
                      <a:pt x="227" y="1"/>
                    </a:lnTo>
                    <a:lnTo>
                      <a:pt x="227" y="1"/>
                    </a:lnTo>
                    <a:lnTo>
                      <a:pt x="228" y="1"/>
                    </a:lnTo>
                    <a:lnTo>
                      <a:pt x="228" y="1"/>
                    </a:lnTo>
                    <a:lnTo>
                      <a:pt x="229" y="1"/>
                    </a:lnTo>
                    <a:lnTo>
                      <a:pt x="230" y="1"/>
                    </a:lnTo>
                    <a:lnTo>
                      <a:pt x="230" y="1"/>
                    </a:lnTo>
                    <a:lnTo>
                      <a:pt x="231" y="1"/>
                    </a:lnTo>
                    <a:lnTo>
                      <a:pt x="232" y="1"/>
                    </a:lnTo>
                    <a:lnTo>
                      <a:pt x="232" y="1"/>
                    </a:lnTo>
                    <a:lnTo>
                      <a:pt x="233" y="1"/>
                    </a:lnTo>
                    <a:lnTo>
                      <a:pt x="233" y="1"/>
                    </a:lnTo>
                    <a:lnTo>
                      <a:pt x="234" y="1"/>
                    </a:lnTo>
                    <a:lnTo>
                      <a:pt x="235" y="1"/>
                    </a:lnTo>
                    <a:lnTo>
                      <a:pt x="236" y="1"/>
                    </a:lnTo>
                    <a:lnTo>
                      <a:pt x="236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238" y="1"/>
                    </a:lnTo>
                    <a:lnTo>
                      <a:pt x="239" y="2"/>
                    </a:lnTo>
                    <a:lnTo>
                      <a:pt x="239" y="2"/>
                    </a:lnTo>
                    <a:lnTo>
                      <a:pt x="240" y="2"/>
                    </a:lnTo>
                    <a:lnTo>
                      <a:pt x="241" y="1"/>
                    </a:lnTo>
                    <a:lnTo>
                      <a:pt x="241" y="1"/>
                    </a:lnTo>
                    <a:lnTo>
                      <a:pt x="242" y="1"/>
                    </a:lnTo>
                    <a:lnTo>
                      <a:pt x="242" y="1"/>
                    </a:lnTo>
                    <a:lnTo>
                      <a:pt x="243" y="1"/>
                    </a:lnTo>
                    <a:lnTo>
                      <a:pt x="244" y="1"/>
                    </a:lnTo>
                    <a:lnTo>
                      <a:pt x="244" y="1"/>
                    </a:lnTo>
                    <a:lnTo>
                      <a:pt x="245" y="1"/>
                    </a:lnTo>
                    <a:lnTo>
                      <a:pt x="246" y="1"/>
                    </a:lnTo>
                    <a:lnTo>
                      <a:pt x="246" y="1"/>
                    </a:lnTo>
                    <a:lnTo>
                      <a:pt x="247" y="1"/>
                    </a:lnTo>
                    <a:lnTo>
                      <a:pt x="247" y="1"/>
                    </a:lnTo>
                    <a:lnTo>
                      <a:pt x="248" y="1"/>
                    </a:lnTo>
                    <a:lnTo>
                      <a:pt x="249" y="1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1" y="1"/>
                    </a:lnTo>
                    <a:lnTo>
                      <a:pt x="251" y="2"/>
                    </a:lnTo>
                    <a:lnTo>
                      <a:pt x="252" y="1"/>
                    </a:lnTo>
                    <a:lnTo>
                      <a:pt x="253" y="1"/>
                    </a:lnTo>
                    <a:lnTo>
                      <a:pt x="253" y="1"/>
                    </a:lnTo>
                    <a:lnTo>
                      <a:pt x="254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7" y="0"/>
                    </a:lnTo>
                    <a:lnTo>
                      <a:pt x="258" y="1"/>
                    </a:lnTo>
                    <a:lnTo>
                      <a:pt x="259" y="1"/>
                    </a:lnTo>
                    <a:lnTo>
                      <a:pt x="259" y="1"/>
                    </a:lnTo>
                    <a:lnTo>
                      <a:pt x="260" y="1"/>
                    </a:lnTo>
                    <a:lnTo>
                      <a:pt x="260" y="1"/>
                    </a:lnTo>
                    <a:lnTo>
                      <a:pt x="261" y="1"/>
                    </a:lnTo>
                    <a:lnTo>
                      <a:pt x="261" y="1"/>
                    </a:lnTo>
                    <a:lnTo>
                      <a:pt x="262" y="1"/>
                    </a:lnTo>
                    <a:lnTo>
                      <a:pt x="263" y="1"/>
                    </a:lnTo>
                    <a:lnTo>
                      <a:pt x="264" y="1"/>
                    </a:lnTo>
                    <a:lnTo>
                      <a:pt x="264" y="1"/>
                    </a:lnTo>
                    <a:lnTo>
                      <a:pt x="265" y="1"/>
                    </a:lnTo>
                    <a:lnTo>
                      <a:pt x="265" y="1"/>
                    </a:lnTo>
                    <a:lnTo>
                      <a:pt x="266" y="1"/>
                    </a:lnTo>
                    <a:lnTo>
                      <a:pt x="267" y="1"/>
                    </a:lnTo>
                    <a:lnTo>
                      <a:pt x="267" y="1"/>
                    </a:lnTo>
                    <a:lnTo>
                      <a:pt x="268" y="1"/>
                    </a:lnTo>
                    <a:lnTo>
                      <a:pt x="269" y="1"/>
                    </a:lnTo>
                    <a:lnTo>
                      <a:pt x="269" y="1"/>
                    </a:lnTo>
                    <a:lnTo>
                      <a:pt x="270" y="1"/>
                    </a:lnTo>
                    <a:lnTo>
                      <a:pt x="270" y="1"/>
                    </a:lnTo>
                    <a:lnTo>
                      <a:pt x="271" y="1"/>
                    </a:lnTo>
                    <a:lnTo>
                      <a:pt x="272" y="1"/>
                    </a:lnTo>
                    <a:lnTo>
                      <a:pt x="273" y="1"/>
                    </a:lnTo>
                    <a:lnTo>
                      <a:pt x="273" y="1"/>
                    </a:lnTo>
                    <a:lnTo>
                      <a:pt x="274" y="1"/>
                    </a:lnTo>
                    <a:lnTo>
                      <a:pt x="274" y="1"/>
                    </a:lnTo>
                    <a:lnTo>
                      <a:pt x="275" y="1"/>
                    </a:lnTo>
                    <a:lnTo>
                      <a:pt x="276" y="1"/>
                    </a:lnTo>
                    <a:lnTo>
                      <a:pt x="276" y="1"/>
                    </a:lnTo>
                    <a:lnTo>
                      <a:pt x="277" y="1"/>
                    </a:lnTo>
                    <a:lnTo>
                      <a:pt x="278" y="1"/>
                    </a:lnTo>
                    <a:lnTo>
                      <a:pt x="278" y="1"/>
                    </a:lnTo>
                    <a:lnTo>
                      <a:pt x="279" y="1"/>
                    </a:lnTo>
                    <a:lnTo>
                      <a:pt x="279" y="1"/>
                    </a:lnTo>
                    <a:lnTo>
                      <a:pt x="280" y="1"/>
                    </a:lnTo>
                    <a:lnTo>
                      <a:pt x="281" y="1"/>
                    </a:lnTo>
                    <a:lnTo>
                      <a:pt x="281" y="1"/>
                    </a:lnTo>
                    <a:lnTo>
                      <a:pt x="282" y="1"/>
                    </a:lnTo>
                    <a:lnTo>
                      <a:pt x="283" y="1"/>
                    </a:lnTo>
                    <a:lnTo>
                      <a:pt x="283" y="1"/>
                    </a:lnTo>
                    <a:lnTo>
                      <a:pt x="284" y="1"/>
                    </a:lnTo>
                    <a:lnTo>
                      <a:pt x="284" y="1"/>
                    </a:lnTo>
                    <a:lnTo>
                      <a:pt x="285" y="1"/>
                    </a:lnTo>
                    <a:lnTo>
                      <a:pt x="286" y="1"/>
                    </a:lnTo>
                    <a:lnTo>
                      <a:pt x="287" y="1"/>
                    </a:lnTo>
                    <a:lnTo>
                      <a:pt x="287" y="1"/>
                    </a:lnTo>
                    <a:lnTo>
                      <a:pt x="288" y="1"/>
                    </a:lnTo>
                    <a:lnTo>
                      <a:pt x="288" y="1"/>
                    </a:lnTo>
                    <a:lnTo>
                      <a:pt x="289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291" y="1"/>
                    </a:lnTo>
                    <a:lnTo>
                      <a:pt x="292" y="1"/>
                    </a:lnTo>
                    <a:lnTo>
                      <a:pt x="292" y="1"/>
                    </a:lnTo>
                    <a:lnTo>
                      <a:pt x="293" y="2"/>
                    </a:lnTo>
                    <a:lnTo>
                      <a:pt x="293" y="1"/>
                    </a:lnTo>
                    <a:lnTo>
                      <a:pt x="294" y="1"/>
                    </a:lnTo>
                    <a:lnTo>
                      <a:pt x="295" y="1"/>
                    </a:lnTo>
                    <a:lnTo>
                      <a:pt x="296" y="1"/>
                    </a:lnTo>
                    <a:lnTo>
                      <a:pt x="296" y="1"/>
                    </a:lnTo>
                    <a:lnTo>
                      <a:pt x="297" y="0"/>
                    </a:lnTo>
                    <a:lnTo>
                      <a:pt x="297" y="1"/>
                    </a:lnTo>
                    <a:lnTo>
                      <a:pt x="298" y="1"/>
                    </a:lnTo>
                    <a:lnTo>
                      <a:pt x="298" y="1"/>
                    </a:lnTo>
                    <a:lnTo>
                      <a:pt x="299" y="1"/>
                    </a:lnTo>
                    <a:lnTo>
                      <a:pt x="300" y="1"/>
                    </a:lnTo>
                    <a:lnTo>
                      <a:pt x="301" y="1"/>
                    </a:lnTo>
                    <a:lnTo>
                      <a:pt x="301" y="1"/>
                    </a:lnTo>
                    <a:lnTo>
                      <a:pt x="302" y="1"/>
                    </a:lnTo>
                    <a:lnTo>
                      <a:pt x="302" y="1"/>
                    </a:lnTo>
                    <a:lnTo>
                      <a:pt x="303" y="1"/>
                    </a:lnTo>
                    <a:lnTo>
                      <a:pt x="304" y="1"/>
                    </a:lnTo>
                    <a:lnTo>
                      <a:pt x="304" y="1"/>
                    </a:lnTo>
                    <a:lnTo>
                      <a:pt x="305" y="1"/>
                    </a:lnTo>
                    <a:lnTo>
                      <a:pt x="306" y="1"/>
                    </a:lnTo>
                    <a:lnTo>
                      <a:pt x="306" y="1"/>
                    </a:lnTo>
                    <a:lnTo>
                      <a:pt x="307" y="1"/>
                    </a:lnTo>
                    <a:lnTo>
                      <a:pt x="307" y="1"/>
                    </a:lnTo>
                    <a:lnTo>
                      <a:pt x="308" y="1"/>
                    </a:lnTo>
                    <a:lnTo>
                      <a:pt x="309" y="1"/>
                    </a:lnTo>
                    <a:lnTo>
                      <a:pt x="310" y="1"/>
                    </a:lnTo>
                    <a:lnTo>
                      <a:pt x="310" y="1"/>
                    </a:lnTo>
                    <a:lnTo>
                      <a:pt x="311" y="1"/>
                    </a:lnTo>
                    <a:lnTo>
                      <a:pt x="311" y="1"/>
                    </a:lnTo>
                    <a:lnTo>
                      <a:pt x="312" y="1"/>
                    </a:lnTo>
                    <a:lnTo>
                      <a:pt x="313" y="1"/>
                    </a:lnTo>
                    <a:lnTo>
                      <a:pt x="313" y="1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16" y="1"/>
                    </a:lnTo>
                    <a:lnTo>
                      <a:pt x="316" y="1"/>
                    </a:lnTo>
                    <a:lnTo>
                      <a:pt x="317" y="1"/>
                    </a:lnTo>
                    <a:lnTo>
                      <a:pt x="318" y="1"/>
                    </a:lnTo>
                    <a:lnTo>
                      <a:pt x="318" y="1"/>
                    </a:lnTo>
                    <a:lnTo>
                      <a:pt x="319" y="2"/>
                    </a:lnTo>
                    <a:lnTo>
                      <a:pt x="320" y="2"/>
                    </a:lnTo>
                    <a:lnTo>
                      <a:pt x="320" y="1"/>
                    </a:lnTo>
                    <a:lnTo>
                      <a:pt x="321" y="2"/>
                    </a:lnTo>
                    <a:lnTo>
                      <a:pt x="321" y="1"/>
                    </a:lnTo>
                    <a:lnTo>
                      <a:pt x="322" y="1"/>
                    </a:lnTo>
                    <a:lnTo>
                      <a:pt x="323" y="1"/>
                    </a:lnTo>
                    <a:lnTo>
                      <a:pt x="324" y="0"/>
                    </a:lnTo>
                    <a:lnTo>
                      <a:pt x="324" y="0"/>
                    </a:lnTo>
                    <a:lnTo>
                      <a:pt x="325" y="1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29" y="1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1"/>
                    </a:lnTo>
                    <a:lnTo>
                      <a:pt x="331" y="0"/>
                    </a:lnTo>
                    <a:lnTo>
                      <a:pt x="332" y="1"/>
                    </a:lnTo>
                    <a:lnTo>
                      <a:pt x="332" y="1"/>
                    </a:lnTo>
                    <a:lnTo>
                      <a:pt x="333" y="1"/>
                    </a:lnTo>
                    <a:lnTo>
                      <a:pt x="334" y="1"/>
                    </a:lnTo>
                    <a:lnTo>
                      <a:pt x="334" y="1"/>
                    </a:lnTo>
                    <a:lnTo>
                      <a:pt x="335" y="1"/>
                    </a:lnTo>
                    <a:lnTo>
                      <a:pt x="335" y="1"/>
                    </a:lnTo>
                    <a:lnTo>
                      <a:pt x="336" y="1"/>
                    </a:lnTo>
                    <a:lnTo>
                      <a:pt x="337" y="1"/>
                    </a:lnTo>
                    <a:lnTo>
                      <a:pt x="338" y="1"/>
                    </a:lnTo>
                    <a:lnTo>
                      <a:pt x="338" y="1"/>
                    </a:lnTo>
                    <a:lnTo>
                      <a:pt x="339" y="1"/>
                    </a:lnTo>
                    <a:lnTo>
                      <a:pt x="339" y="1"/>
                    </a:lnTo>
                    <a:lnTo>
                      <a:pt x="340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342" y="1"/>
                    </a:lnTo>
                    <a:lnTo>
                      <a:pt x="343" y="1"/>
                    </a:lnTo>
                    <a:lnTo>
                      <a:pt x="343" y="1"/>
                    </a:lnTo>
                    <a:lnTo>
                      <a:pt x="344" y="1"/>
                    </a:lnTo>
                    <a:lnTo>
                      <a:pt x="344" y="1"/>
                    </a:lnTo>
                    <a:lnTo>
                      <a:pt x="345" y="1"/>
                    </a:lnTo>
                    <a:lnTo>
                      <a:pt x="346" y="1"/>
                    </a:lnTo>
                    <a:lnTo>
                      <a:pt x="347" y="1"/>
                    </a:lnTo>
                    <a:lnTo>
                      <a:pt x="347" y="1"/>
                    </a:lnTo>
                    <a:lnTo>
                      <a:pt x="348" y="1"/>
                    </a:lnTo>
                    <a:lnTo>
                      <a:pt x="349" y="1"/>
                    </a:lnTo>
                    <a:lnTo>
                      <a:pt x="349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351" y="1"/>
                    </a:lnTo>
                    <a:lnTo>
                      <a:pt x="352" y="1"/>
                    </a:lnTo>
                    <a:lnTo>
                      <a:pt x="352" y="1"/>
                    </a:lnTo>
                    <a:lnTo>
                      <a:pt x="353" y="1"/>
                    </a:lnTo>
                    <a:lnTo>
                      <a:pt x="354" y="1"/>
                    </a:lnTo>
                    <a:lnTo>
                      <a:pt x="354" y="1"/>
                    </a:lnTo>
                    <a:lnTo>
                      <a:pt x="355" y="1"/>
                    </a:lnTo>
                    <a:lnTo>
                      <a:pt x="355" y="1"/>
                    </a:lnTo>
                    <a:lnTo>
                      <a:pt x="356" y="2"/>
                    </a:lnTo>
                    <a:lnTo>
                      <a:pt x="357" y="2"/>
                    </a:lnTo>
                    <a:lnTo>
                      <a:pt x="358" y="1"/>
                    </a:lnTo>
                    <a:lnTo>
                      <a:pt x="358" y="1"/>
                    </a:lnTo>
                    <a:lnTo>
                      <a:pt x="359" y="1"/>
                    </a:lnTo>
                    <a:lnTo>
                      <a:pt x="359" y="1"/>
                    </a:lnTo>
                    <a:lnTo>
                      <a:pt x="360" y="1"/>
                    </a:lnTo>
                    <a:lnTo>
                      <a:pt x="361" y="1"/>
                    </a:lnTo>
                    <a:lnTo>
                      <a:pt x="361" y="0"/>
                    </a:lnTo>
                    <a:lnTo>
                      <a:pt x="362" y="1"/>
                    </a:lnTo>
                    <a:lnTo>
                      <a:pt x="363" y="1"/>
                    </a:lnTo>
                    <a:lnTo>
                      <a:pt x="363" y="1"/>
                    </a:lnTo>
                    <a:lnTo>
                      <a:pt x="364" y="1"/>
                    </a:lnTo>
                    <a:lnTo>
                      <a:pt x="364" y="1"/>
                    </a:lnTo>
                    <a:lnTo>
                      <a:pt x="365" y="1"/>
                    </a:lnTo>
                    <a:lnTo>
                      <a:pt x="366" y="1"/>
                    </a:lnTo>
                    <a:lnTo>
                      <a:pt x="367" y="1"/>
                    </a:lnTo>
                    <a:lnTo>
                      <a:pt x="367" y="1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69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4" y="1"/>
                    </a:lnTo>
                    <a:lnTo>
                      <a:pt x="375" y="1"/>
                    </a:lnTo>
                    <a:lnTo>
                      <a:pt x="375" y="1"/>
                    </a:lnTo>
                    <a:lnTo>
                      <a:pt x="376" y="1"/>
                    </a:lnTo>
                    <a:lnTo>
                      <a:pt x="377" y="2"/>
                    </a:lnTo>
                    <a:lnTo>
                      <a:pt x="377" y="2"/>
                    </a:lnTo>
                    <a:lnTo>
                      <a:pt x="378" y="2"/>
                    </a:lnTo>
                    <a:lnTo>
                      <a:pt x="378" y="2"/>
                    </a:lnTo>
                    <a:lnTo>
                      <a:pt x="379" y="1"/>
                    </a:lnTo>
                    <a:lnTo>
                      <a:pt x="380" y="1"/>
                    </a:lnTo>
                    <a:lnTo>
                      <a:pt x="381" y="1"/>
                    </a:lnTo>
                    <a:lnTo>
                      <a:pt x="381" y="1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3" y="1"/>
                    </a:lnTo>
                    <a:lnTo>
                      <a:pt x="384" y="1"/>
                    </a:lnTo>
                    <a:lnTo>
                      <a:pt x="384" y="1"/>
                    </a:lnTo>
                    <a:lnTo>
                      <a:pt x="385" y="1"/>
                    </a:lnTo>
                    <a:lnTo>
                      <a:pt x="386" y="1"/>
                    </a:lnTo>
                    <a:lnTo>
                      <a:pt x="386" y="1"/>
                    </a:lnTo>
                    <a:lnTo>
                      <a:pt x="387" y="1"/>
                    </a:lnTo>
                    <a:lnTo>
                      <a:pt x="387" y="1"/>
                    </a:lnTo>
                    <a:lnTo>
                      <a:pt x="388" y="1"/>
                    </a:lnTo>
                    <a:lnTo>
                      <a:pt x="389" y="1"/>
                    </a:lnTo>
                    <a:lnTo>
                      <a:pt x="389" y="1"/>
                    </a:lnTo>
                    <a:lnTo>
                      <a:pt x="390" y="1"/>
                    </a:lnTo>
                    <a:lnTo>
                      <a:pt x="391" y="1"/>
                    </a:lnTo>
                    <a:lnTo>
                      <a:pt x="391" y="1"/>
                    </a:lnTo>
                    <a:lnTo>
                      <a:pt x="392" y="1"/>
                    </a:lnTo>
                    <a:lnTo>
                      <a:pt x="392" y="1"/>
                    </a:lnTo>
                    <a:lnTo>
                      <a:pt x="393" y="1"/>
                    </a:lnTo>
                    <a:lnTo>
                      <a:pt x="394" y="1"/>
                    </a:lnTo>
                    <a:lnTo>
                      <a:pt x="395" y="1"/>
                    </a:lnTo>
                    <a:lnTo>
                      <a:pt x="395" y="1"/>
                    </a:lnTo>
                    <a:lnTo>
                      <a:pt x="396" y="1"/>
                    </a:lnTo>
                    <a:lnTo>
                      <a:pt x="396" y="1"/>
                    </a:lnTo>
                    <a:lnTo>
                      <a:pt x="397" y="1"/>
                    </a:lnTo>
                    <a:lnTo>
                      <a:pt x="398" y="1"/>
                    </a:lnTo>
                    <a:lnTo>
                      <a:pt x="398" y="1"/>
                    </a:lnTo>
                    <a:lnTo>
                      <a:pt x="399" y="1"/>
                    </a:lnTo>
                    <a:lnTo>
                      <a:pt x="400" y="1"/>
                    </a:lnTo>
                    <a:lnTo>
                      <a:pt x="400" y="1"/>
                    </a:lnTo>
                    <a:lnTo>
                      <a:pt x="401" y="1"/>
                    </a:lnTo>
                    <a:lnTo>
                      <a:pt x="401" y="1"/>
                    </a:lnTo>
                    <a:lnTo>
                      <a:pt x="402" y="1"/>
                    </a:lnTo>
                    <a:lnTo>
                      <a:pt x="403" y="1"/>
                    </a:lnTo>
                    <a:lnTo>
                      <a:pt x="404" y="1"/>
                    </a:lnTo>
                    <a:lnTo>
                      <a:pt x="404" y="1"/>
                    </a:lnTo>
                    <a:lnTo>
                      <a:pt x="405" y="1"/>
                    </a:lnTo>
                    <a:lnTo>
                      <a:pt x="405" y="1"/>
                    </a:lnTo>
                    <a:lnTo>
                      <a:pt x="406" y="2"/>
                    </a:lnTo>
                    <a:lnTo>
                      <a:pt x="406" y="2"/>
                    </a:lnTo>
                    <a:lnTo>
                      <a:pt x="407" y="2"/>
                    </a:lnTo>
                    <a:lnTo>
                      <a:pt x="408" y="1"/>
                    </a:lnTo>
                    <a:lnTo>
                      <a:pt x="409" y="1"/>
                    </a:lnTo>
                    <a:lnTo>
                      <a:pt x="409" y="1"/>
                    </a:lnTo>
                    <a:lnTo>
                      <a:pt x="410" y="1"/>
                    </a:lnTo>
                    <a:lnTo>
                      <a:pt x="410" y="1"/>
                    </a:lnTo>
                    <a:lnTo>
                      <a:pt x="411" y="1"/>
                    </a:lnTo>
                    <a:lnTo>
                      <a:pt x="412" y="1"/>
                    </a:lnTo>
                    <a:lnTo>
                      <a:pt x="412" y="1"/>
                    </a:lnTo>
                    <a:lnTo>
                      <a:pt x="413" y="1"/>
                    </a:lnTo>
                    <a:lnTo>
                      <a:pt x="414" y="1"/>
                    </a:lnTo>
                    <a:lnTo>
                      <a:pt x="414" y="1"/>
                    </a:lnTo>
                    <a:lnTo>
                      <a:pt x="415" y="1"/>
                    </a:lnTo>
                    <a:lnTo>
                      <a:pt x="415" y="1"/>
                    </a:lnTo>
                    <a:lnTo>
                      <a:pt x="416" y="1"/>
                    </a:lnTo>
                    <a:lnTo>
                      <a:pt x="417" y="1"/>
                    </a:lnTo>
                    <a:lnTo>
                      <a:pt x="418" y="1"/>
                    </a:lnTo>
                    <a:lnTo>
                      <a:pt x="418" y="2"/>
                    </a:lnTo>
                    <a:lnTo>
                      <a:pt x="419" y="2"/>
                    </a:lnTo>
                    <a:lnTo>
                      <a:pt x="419" y="2"/>
                    </a:lnTo>
                    <a:lnTo>
                      <a:pt x="420" y="2"/>
                    </a:lnTo>
                    <a:lnTo>
                      <a:pt x="421" y="2"/>
                    </a:lnTo>
                    <a:lnTo>
                      <a:pt x="421" y="2"/>
                    </a:lnTo>
                    <a:lnTo>
                      <a:pt x="422" y="1"/>
                    </a:lnTo>
                    <a:lnTo>
                      <a:pt x="423" y="2"/>
                    </a:lnTo>
                    <a:lnTo>
                      <a:pt x="423" y="1"/>
                    </a:lnTo>
                    <a:lnTo>
                      <a:pt x="424" y="2"/>
                    </a:lnTo>
                    <a:lnTo>
                      <a:pt x="424" y="2"/>
                    </a:lnTo>
                    <a:lnTo>
                      <a:pt x="425" y="2"/>
                    </a:lnTo>
                    <a:lnTo>
                      <a:pt x="426" y="1"/>
                    </a:lnTo>
                    <a:lnTo>
                      <a:pt x="426" y="1"/>
                    </a:lnTo>
                    <a:lnTo>
                      <a:pt x="427" y="1"/>
                    </a:lnTo>
                    <a:lnTo>
                      <a:pt x="428" y="1"/>
                    </a:lnTo>
                    <a:lnTo>
                      <a:pt x="428" y="1"/>
                    </a:lnTo>
                    <a:lnTo>
                      <a:pt x="429" y="1"/>
                    </a:lnTo>
                    <a:lnTo>
                      <a:pt x="429" y="1"/>
                    </a:lnTo>
                    <a:lnTo>
                      <a:pt x="430" y="2"/>
                    </a:lnTo>
                    <a:lnTo>
                      <a:pt x="431" y="2"/>
                    </a:lnTo>
                    <a:lnTo>
                      <a:pt x="432" y="1"/>
                    </a:lnTo>
                    <a:lnTo>
                      <a:pt x="432" y="1"/>
                    </a:lnTo>
                    <a:lnTo>
                      <a:pt x="433" y="1"/>
                    </a:lnTo>
                    <a:lnTo>
                      <a:pt x="433" y="1"/>
                    </a:lnTo>
                    <a:lnTo>
                      <a:pt x="434" y="1"/>
                    </a:lnTo>
                    <a:lnTo>
                      <a:pt x="435" y="1"/>
                    </a:lnTo>
                    <a:lnTo>
                      <a:pt x="435" y="1"/>
                    </a:lnTo>
                    <a:lnTo>
                      <a:pt x="436" y="1"/>
                    </a:lnTo>
                    <a:lnTo>
                      <a:pt x="437" y="1"/>
                    </a:lnTo>
                    <a:lnTo>
                      <a:pt x="437" y="1"/>
                    </a:lnTo>
                    <a:lnTo>
                      <a:pt x="438" y="1"/>
                    </a:lnTo>
                    <a:lnTo>
                      <a:pt x="438" y="1"/>
                    </a:lnTo>
                    <a:lnTo>
                      <a:pt x="439" y="1"/>
                    </a:lnTo>
                    <a:lnTo>
                      <a:pt x="440" y="1"/>
                    </a:lnTo>
                    <a:lnTo>
                      <a:pt x="441" y="2"/>
                    </a:lnTo>
                    <a:lnTo>
                      <a:pt x="441" y="2"/>
                    </a:lnTo>
                    <a:lnTo>
                      <a:pt x="442" y="2"/>
                    </a:lnTo>
                    <a:lnTo>
                      <a:pt x="442" y="2"/>
                    </a:lnTo>
                    <a:lnTo>
                      <a:pt x="443" y="2"/>
                    </a:lnTo>
                    <a:lnTo>
                      <a:pt x="444" y="2"/>
                    </a:lnTo>
                    <a:lnTo>
                      <a:pt x="444" y="2"/>
                    </a:lnTo>
                    <a:lnTo>
                      <a:pt x="445" y="2"/>
                    </a:lnTo>
                    <a:lnTo>
                      <a:pt x="446" y="2"/>
                    </a:lnTo>
                    <a:lnTo>
                      <a:pt x="446" y="2"/>
                    </a:lnTo>
                  </a:path>
                </a:pathLst>
              </a:custGeom>
              <a:noFill/>
              <a:ln w="6350">
                <a:solidFill>
                  <a:srgbClr val="F1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" name="Freeform 294">
                <a:extLst>
                  <a:ext uri="{FF2B5EF4-FFF2-40B4-BE49-F238E27FC236}">
                    <a16:creationId xmlns:a16="http://schemas.microsoft.com/office/drawing/2014/main" id="{7B3BCB06-68F5-413E-82F3-63B347D27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081" y="4096397"/>
                <a:ext cx="711201" cy="36513"/>
              </a:xfrm>
              <a:custGeom>
                <a:avLst/>
                <a:gdLst>
                  <a:gd name="T0" fmla="*/ 7 w 448"/>
                  <a:gd name="T1" fmla="*/ 22 h 23"/>
                  <a:gd name="T2" fmla="*/ 14 w 448"/>
                  <a:gd name="T3" fmla="*/ 23 h 23"/>
                  <a:gd name="T4" fmla="*/ 21 w 448"/>
                  <a:gd name="T5" fmla="*/ 23 h 23"/>
                  <a:gd name="T6" fmla="*/ 28 w 448"/>
                  <a:gd name="T7" fmla="*/ 23 h 23"/>
                  <a:gd name="T8" fmla="*/ 35 w 448"/>
                  <a:gd name="T9" fmla="*/ 23 h 23"/>
                  <a:gd name="T10" fmla="*/ 42 w 448"/>
                  <a:gd name="T11" fmla="*/ 23 h 23"/>
                  <a:gd name="T12" fmla="*/ 49 w 448"/>
                  <a:gd name="T13" fmla="*/ 23 h 23"/>
                  <a:gd name="T14" fmla="*/ 56 w 448"/>
                  <a:gd name="T15" fmla="*/ 23 h 23"/>
                  <a:gd name="T16" fmla="*/ 63 w 448"/>
                  <a:gd name="T17" fmla="*/ 23 h 23"/>
                  <a:gd name="T18" fmla="*/ 70 w 448"/>
                  <a:gd name="T19" fmla="*/ 22 h 23"/>
                  <a:gd name="T20" fmla="*/ 77 w 448"/>
                  <a:gd name="T21" fmla="*/ 23 h 23"/>
                  <a:gd name="T22" fmla="*/ 84 w 448"/>
                  <a:gd name="T23" fmla="*/ 23 h 23"/>
                  <a:gd name="T24" fmla="*/ 91 w 448"/>
                  <a:gd name="T25" fmla="*/ 23 h 23"/>
                  <a:gd name="T26" fmla="*/ 98 w 448"/>
                  <a:gd name="T27" fmla="*/ 23 h 23"/>
                  <a:gd name="T28" fmla="*/ 105 w 448"/>
                  <a:gd name="T29" fmla="*/ 23 h 23"/>
                  <a:gd name="T30" fmla="*/ 112 w 448"/>
                  <a:gd name="T31" fmla="*/ 18 h 23"/>
                  <a:gd name="T32" fmla="*/ 119 w 448"/>
                  <a:gd name="T33" fmla="*/ 11 h 23"/>
                  <a:gd name="T34" fmla="*/ 126 w 448"/>
                  <a:gd name="T35" fmla="*/ 3 h 23"/>
                  <a:gd name="T36" fmla="*/ 133 w 448"/>
                  <a:gd name="T37" fmla="*/ 3 h 23"/>
                  <a:gd name="T38" fmla="*/ 140 w 448"/>
                  <a:gd name="T39" fmla="*/ 2 h 23"/>
                  <a:gd name="T40" fmla="*/ 147 w 448"/>
                  <a:gd name="T41" fmla="*/ 2 h 23"/>
                  <a:gd name="T42" fmla="*/ 154 w 448"/>
                  <a:gd name="T43" fmla="*/ 0 h 23"/>
                  <a:gd name="T44" fmla="*/ 161 w 448"/>
                  <a:gd name="T45" fmla="*/ 7 h 23"/>
                  <a:gd name="T46" fmla="*/ 168 w 448"/>
                  <a:gd name="T47" fmla="*/ 15 h 23"/>
                  <a:gd name="T48" fmla="*/ 175 w 448"/>
                  <a:gd name="T49" fmla="*/ 21 h 23"/>
                  <a:gd name="T50" fmla="*/ 182 w 448"/>
                  <a:gd name="T51" fmla="*/ 23 h 23"/>
                  <a:gd name="T52" fmla="*/ 189 w 448"/>
                  <a:gd name="T53" fmla="*/ 23 h 23"/>
                  <a:gd name="T54" fmla="*/ 196 w 448"/>
                  <a:gd name="T55" fmla="*/ 23 h 23"/>
                  <a:gd name="T56" fmla="*/ 204 w 448"/>
                  <a:gd name="T57" fmla="*/ 22 h 23"/>
                  <a:gd name="T58" fmla="*/ 211 w 448"/>
                  <a:gd name="T59" fmla="*/ 22 h 23"/>
                  <a:gd name="T60" fmla="*/ 218 w 448"/>
                  <a:gd name="T61" fmla="*/ 23 h 23"/>
                  <a:gd name="T62" fmla="*/ 225 w 448"/>
                  <a:gd name="T63" fmla="*/ 23 h 23"/>
                  <a:gd name="T64" fmla="*/ 232 w 448"/>
                  <a:gd name="T65" fmla="*/ 23 h 23"/>
                  <a:gd name="T66" fmla="*/ 239 w 448"/>
                  <a:gd name="T67" fmla="*/ 22 h 23"/>
                  <a:gd name="T68" fmla="*/ 246 w 448"/>
                  <a:gd name="T69" fmla="*/ 23 h 23"/>
                  <a:gd name="T70" fmla="*/ 253 w 448"/>
                  <a:gd name="T71" fmla="*/ 23 h 23"/>
                  <a:gd name="T72" fmla="*/ 260 w 448"/>
                  <a:gd name="T73" fmla="*/ 23 h 23"/>
                  <a:gd name="T74" fmla="*/ 267 w 448"/>
                  <a:gd name="T75" fmla="*/ 23 h 23"/>
                  <a:gd name="T76" fmla="*/ 274 w 448"/>
                  <a:gd name="T77" fmla="*/ 22 h 23"/>
                  <a:gd name="T78" fmla="*/ 281 w 448"/>
                  <a:gd name="T79" fmla="*/ 23 h 23"/>
                  <a:gd name="T80" fmla="*/ 288 w 448"/>
                  <a:gd name="T81" fmla="*/ 23 h 23"/>
                  <a:gd name="T82" fmla="*/ 295 w 448"/>
                  <a:gd name="T83" fmla="*/ 23 h 23"/>
                  <a:gd name="T84" fmla="*/ 302 w 448"/>
                  <a:gd name="T85" fmla="*/ 23 h 23"/>
                  <a:gd name="T86" fmla="*/ 310 w 448"/>
                  <a:gd name="T87" fmla="*/ 22 h 23"/>
                  <a:gd name="T88" fmla="*/ 316 w 448"/>
                  <a:gd name="T89" fmla="*/ 23 h 23"/>
                  <a:gd name="T90" fmla="*/ 324 w 448"/>
                  <a:gd name="T91" fmla="*/ 23 h 23"/>
                  <a:gd name="T92" fmla="*/ 331 w 448"/>
                  <a:gd name="T93" fmla="*/ 22 h 23"/>
                  <a:gd name="T94" fmla="*/ 338 w 448"/>
                  <a:gd name="T95" fmla="*/ 22 h 23"/>
                  <a:gd name="T96" fmla="*/ 345 w 448"/>
                  <a:gd name="T97" fmla="*/ 23 h 23"/>
                  <a:gd name="T98" fmla="*/ 352 w 448"/>
                  <a:gd name="T99" fmla="*/ 23 h 23"/>
                  <a:gd name="T100" fmla="*/ 359 w 448"/>
                  <a:gd name="T101" fmla="*/ 23 h 23"/>
                  <a:gd name="T102" fmla="*/ 366 w 448"/>
                  <a:gd name="T103" fmla="*/ 23 h 23"/>
                  <a:gd name="T104" fmla="*/ 373 w 448"/>
                  <a:gd name="T105" fmla="*/ 23 h 23"/>
                  <a:gd name="T106" fmla="*/ 380 w 448"/>
                  <a:gd name="T107" fmla="*/ 23 h 23"/>
                  <a:gd name="T108" fmla="*/ 387 w 448"/>
                  <a:gd name="T109" fmla="*/ 23 h 23"/>
                  <a:gd name="T110" fmla="*/ 394 w 448"/>
                  <a:gd name="T111" fmla="*/ 23 h 23"/>
                  <a:gd name="T112" fmla="*/ 401 w 448"/>
                  <a:gd name="T113" fmla="*/ 23 h 23"/>
                  <a:gd name="T114" fmla="*/ 408 w 448"/>
                  <a:gd name="T115" fmla="*/ 23 h 23"/>
                  <a:gd name="T116" fmla="*/ 415 w 448"/>
                  <a:gd name="T117" fmla="*/ 23 h 23"/>
                  <a:gd name="T118" fmla="*/ 423 w 448"/>
                  <a:gd name="T119" fmla="*/ 23 h 23"/>
                  <a:gd name="T120" fmla="*/ 429 w 448"/>
                  <a:gd name="T121" fmla="*/ 22 h 23"/>
                  <a:gd name="T122" fmla="*/ 437 w 448"/>
                  <a:gd name="T123" fmla="*/ 23 h 23"/>
                  <a:gd name="T124" fmla="*/ 444 w 448"/>
                  <a:gd name="T125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8" h="23">
                    <a:moveTo>
                      <a:pt x="0" y="23"/>
                    </a:moveTo>
                    <a:lnTo>
                      <a:pt x="1" y="23"/>
                    </a:lnTo>
                    <a:lnTo>
                      <a:pt x="2" y="23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22"/>
                    </a:lnTo>
                    <a:lnTo>
                      <a:pt x="4" y="22"/>
                    </a:lnTo>
                    <a:lnTo>
                      <a:pt x="5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8" y="22"/>
                    </a:lnTo>
                    <a:lnTo>
                      <a:pt x="9" y="22"/>
                    </a:lnTo>
                    <a:lnTo>
                      <a:pt x="9" y="22"/>
                    </a:lnTo>
                    <a:lnTo>
                      <a:pt x="10" y="22"/>
                    </a:lnTo>
                    <a:lnTo>
                      <a:pt x="11" y="22"/>
                    </a:lnTo>
                    <a:lnTo>
                      <a:pt x="11" y="23"/>
                    </a:lnTo>
                    <a:lnTo>
                      <a:pt x="12" y="22"/>
                    </a:lnTo>
                    <a:lnTo>
                      <a:pt x="12" y="23"/>
                    </a:lnTo>
                    <a:lnTo>
                      <a:pt x="13" y="23"/>
                    </a:lnTo>
                    <a:lnTo>
                      <a:pt x="14" y="23"/>
                    </a:lnTo>
                    <a:lnTo>
                      <a:pt x="14" y="23"/>
                    </a:lnTo>
                    <a:lnTo>
                      <a:pt x="15" y="23"/>
                    </a:lnTo>
                    <a:lnTo>
                      <a:pt x="16" y="23"/>
                    </a:lnTo>
                    <a:lnTo>
                      <a:pt x="16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8" y="23"/>
                    </a:lnTo>
                    <a:lnTo>
                      <a:pt x="19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2" y="23"/>
                    </a:lnTo>
                    <a:lnTo>
                      <a:pt x="23" y="23"/>
                    </a:lnTo>
                    <a:lnTo>
                      <a:pt x="23" y="23"/>
                    </a:lnTo>
                    <a:lnTo>
                      <a:pt x="24" y="23"/>
                    </a:lnTo>
                    <a:lnTo>
                      <a:pt x="25" y="23"/>
                    </a:lnTo>
                    <a:lnTo>
                      <a:pt x="25" y="23"/>
                    </a:lnTo>
                    <a:lnTo>
                      <a:pt x="26" y="23"/>
                    </a:lnTo>
                    <a:lnTo>
                      <a:pt x="26" y="23"/>
                    </a:lnTo>
                    <a:lnTo>
                      <a:pt x="27" y="23"/>
                    </a:lnTo>
                    <a:lnTo>
                      <a:pt x="28" y="23"/>
                    </a:lnTo>
                    <a:lnTo>
                      <a:pt x="29" y="23"/>
                    </a:lnTo>
                    <a:lnTo>
                      <a:pt x="29" y="23"/>
                    </a:lnTo>
                    <a:lnTo>
                      <a:pt x="30" y="23"/>
                    </a:lnTo>
                    <a:lnTo>
                      <a:pt x="30" y="23"/>
                    </a:lnTo>
                    <a:lnTo>
                      <a:pt x="31" y="23"/>
                    </a:lnTo>
                    <a:lnTo>
                      <a:pt x="31" y="23"/>
                    </a:lnTo>
                    <a:lnTo>
                      <a:pt x="32" y="23"/>
                    </a:lnTo>
                    <a:lnTo>
                      <a:pt x="33" y="23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5" y="23"/>
                    </a:lnTo>
                    <a:lnTo>
                      <a:pt x="35" y="23"/>
                    </a:lnTo>
                    <a:lnTo>
                      <a:pt x="36" y="23"/>
                    </a:lnTo>
                    <a:lnTo>
                      <a:pt x="37" y="23"/>
                    </a:lnTo>
                    <a:lnTo>
                      <a:pt x="37" y="23"/>
                    </a:lnTo>
                    <a:lnTo>
                      <a:pt x="38" y="23"/>
                    </a:lnTo>
                    <a:lnTo>
                      <a:pt x="39" y="23"/>
                    </a:lnTo>
                    <a:lnTo>
                      <a:pt x="39" y="23"/>
                    </a:lnTo>
                    <a:lnTo>
                      <a:pt x="40" y="23"/>
                    </a:lnTo>
                    <a:lnTo>
                      <a:pt x="40" y="23"/>
                    </a:lnTo>
                    <a:lnTo>
                      <a:pt x="41" y="23"/>
                    </a:lnTo>
                    <a:lnTo>
                      <a:pt x="42" y="23"/>
                    </a:lnTo>
                    <a:lnTo>
                      <a:pt x="43" y="23"/>
                    </a:lnTo>
                    <a:lnTo>
                      <a:pt x="43" y="23"/>
                    </a:lnTo>
                    <a:lnTo>
                      <a:pt x="44" y="23"/>
                    </a:lnTo>
                    <a:lnTo>
                      <a:pt x="44" y="23"/>
                    </a:lnTo>
                    <a:lnTo>
                      <a:pt x="45" y="23"/>
                    </a:lnTo>
                    <a:lnTo>
                      <a:pt x="46" y="23"/>
                    </a:lnTo>
                    <a:lnTo>
                      <a:pt x="46" y="23"/>
                    </a:lnTo>
                    <a:lnTo>
                      <a:pt x="47" y="23"/>
                    </a:lnTo>
                    <a:lnTo>
                      <a:pt x="48" y="23"/>
                    </a:lnTo>
                    <a:lnTo>
                      <a:pt x="48" y="23"/>
                    </a:lnTo>
                    <a:lnTo>
                      <a:pt x="49" y="23"/>
                    </a:lnTo>
                    <a:lnTo>
                      <a:pt x="49" y="23"/>
                    </a:lnTo>
                    <a:lnTo>
                      <a:pt x="50" y="23"/>
                    </a:lnTo>
                    <a:lnTo>
                      <a:pt x="51" y="23"/>
                    </a:lnTo>
                    <a:lnTo>
                      <a:pt x="51" y="23"/>
                    </a:lnTo>
                    <a:lnTo>
                      <a:pt x="52" y="23"/>
                    </a:lnTo>
                    <a:lnTo>
                      <a:pt x="53" y="23"/>
                    </a:lnTo>
                    <a:lnTo>
                      <a:pt x="54" y="23"/>
                    </a:lnTo>
                    <a:lnTo>
                      <a:pt x="54" y="23"/>
                    </a:lnTo>
                    <a:lnTo>
                      <a:pt x="55" y="23"/>
                    </a:lnTo>
                    <a:lnTo>
                      <a:pt x="55" y="23"/>
                    </a:lnTo>
                    <a:lnTo>
                      <a:pt x="56" y="23"/>
                    </a:lnTo>
                    <a:lnTo>
                      <a:pt x="57" y="23"/>
                    </a:lnTo>
                    <a:lnTo>
                      <a:pt x="57" y="23"/>
                    </a:lnTo>
                    <a:lnTo>
                      <a:pt x="58" y="23"/>
                    </a:lnTo>
                    <a:lnTo>
                      <a:pt x="59" y="23"/>
                    </a:lnTo>
                    <a:lnTo>
                      <a:pt x="59" y="23"/>
                    </a:lnTo>
                    <a:lnTo>
                      <a:pt x="60" y="23"/>
                    </a:lnTo>
                    <a:lnTo>
                      <a:pt x="60" y="23"/>
                    </a:lnTo>
                    <a:lnTo>
                      <a:pt x="61" y="23"/>
                    </a:lnTo>
                    <a:lnTo>
                      <a:pt x="62" y="23"/>
                    </a:lnTo>
                    <a:lnTo>
                      <a:pt x="63" y="23"/>
                    </a:lnTo>
                    <a:lnTo>
                      <a:pt x="63" y="23"/>
                    </a:lnTo>
                    <a:lnTo>
                      <a:pt x="64" y="23"/>
                    </a:lnTo>
                    <a:lnTo>
                      <a:pt x="64" y="23"/>
                    </a:lnTo>
                    <a:lnTo>
                      <a:pt x="65" y="23"/>
                    </a:lnTo>
                    <a:lnTo>
                      <a:pt x="66" y="23"/>
                    </a:lnTo>
                    <a:lnTo>
                      <a:pt x="66" y="23"/>
                    </a:lnTo>
                    <a:lnTo>
                      <a:pt x="67" y="23"/>
                    </a:lnTo>
                    <a:lnTo>
                      <a:pt x="68" y="23"/>
                    </a:lnTo>
                    <a:lnTo>
                      <a:pt x="68" y="23"/>
                    </a:lnTo>
                    <a:lnTo>
                      <a:pt x="69" y="23"/>
                    </a:lnTo>
                    <a:lnTo>
                      <a:pt x="69" y="23"/>
                    </a:lnTo>
                    <a:lnTo>
                      <a:pt x="70" y="22"/>
                    </a:lnTo>
                    <a:lnTo>
                      <a:pt x="71" y="22"/>
                    </a:lnTo>
                    <a:lnTo>
                      <a:pt x="71" y="22"/>
                    </a:lnTo>
                    <a:lnTo>
                      <a:pt x="72" y="23"/>
                    </a:lnTo>
                    <a:lnTo>
                      <a:pt x="73" y="23"/>
                    </a:lnTo>
                    <a:lnTo>
                      <a:pt x="73" y="23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75" y="23"/>
                    </a:lnTo>
                    <a:lnTo>
                      <a:pt x="76" y="23"/>
                    </a:lnTo>
                    <a:lnTo>
                      <a:pt x="77" y="23"/>
                    </a:lnTo>
                    <a:lnTo>
                      <a:pt x="77" y="23"/>
                    </a:lnTo>
                    <a:lnTo>
                      <a:pt x="78" y="23"/>
                    </a:lnTo>
                    <a:lnTo>
                      <a:pt x="78" y="23"/>
                    </a:lnTo>
                    <a:lnTo>
                      <a:pt x="79" y="23"/>
                    </a:lnTo>
                    <a:lnTo>
                      <a:pt x="80" y="23"/>
                    </a:lnTo>
                    <a:lnTo>
                      <a:pt x="80" y="23"/>
                    </a:lnTo>
                    <a:lnTo>
                      <a:pt x="81" y="23"/>
                    </a:lnTo>
                    <a:lnTo>
                      <a:pt x="82" y="23"/>
                    </a:lnTo>
                    <a:lnTo>
                      <a:pt x="82" y="23"/>
                    </a:lnTo>
                    <a:lnTo>
                      <a:pt x="83" y="23"/>
                    </a:lnTo>
                    <a:lnTo>
                      <a:pt x="83" y="23"/>
                    </a:lnTo>
                    <a:lnTo>
                      <a:pt x="84" y="23"/>
                    </a:lnTo>
                    <a:lnTo>
                      <a:pt x="85" y="23"/>
                    </a:lnTo>
                    <a:lnTo>
                      <a:pt x="85" y="23"/>
                    </a:lnTo>
                    <a:lnTo>
                      <a:pt x="86" y="23"/>
                    </a:lnTo>
                    <a:lnTo>
                      <a:pt x="87" y="23"/>
                    </a:lnTo>
                    <a:lnTo>
                      <a:pt x="87" y="23"/>
                    </a:lnTo>
                    <a:lnTo>
                      <a:pt x="88" y="23"/>
                    </a:lnTo>
                    <a:lnTo>
                      <a:pt x="88" y="23"/>
                    </a:lnTo>
                    <a:lnTo>
                      <a:pt x="89" y="23"/>
                    </a:lnTo>
                    <a:lnTo>
                      <a:pt x="90" y="23"/>
                    </a:lnTo>
                    <a:lnTo>
                      <a:pt x="91" y="23"/>
                    </a:lnTo>
                    <a:lnTo>
                      <a:pt x="91" y="23"/>
                    </a:lnTo>
                    <a:lnTo>
                      <a:pt x="92" y="23"/>
                    </a:lnTo>
                    <a:lnTo>
                      <a:pt x="92" y="23"/>
                    </a:lnTo>
                    <a:lnTo>
                      <a:pt x="93" y="23"/>
                    </a:lnTo>
                    <a:lnTo>
                      <a:pt x="94" y="23"/>
                    </a:lnTo>
                    <a:lnTo>
                      <a:pt x="94" y="23"/>
                    </a:lnTo>
                    <a:lnTo>
                      <a:pt x="95" y="23"/>
                    </a:lnTo>
                    <a:lnTo>
                      <a:pt x="96" y="23"/>
                    </a:lnTo>
                    <a:lnTo>
                      <a:pt x="96" y="23"/>
                    </a:lnTo>
                    <a:lnTo>
                      <a:pt x="97" y="23"/>
                    </a:lnTo>
                    <a:lnTo>
                      <a:pt x="97" y="23"/>
                    </a:lnTo>
                    <a:lnTo>
                      <a:pt x="98" y="23"/>
                    </a:lnTo>
                    <a:lnTo>
                      <a:pt x="99" y="23"/>
                    </a:lnTo>
                    <a:lnTo>
                      <a:pt x="100" y="23"/>
                    </a:lnTo>
                    <a:lnTo>
                      <a:pt x="100" y="23"/>
                    </a:lnTo>
                    <a:lnTo>
                      <a:pt x="101" y="23"/>
                    </a:lnTo>
                    <a:lnTo>
                      <a:pt x="101" y="23"/>
                    </a:lnTo>
                    <a:lnTo>
                      <a:pt x="102" y="23"/>
                    </a:lnTo>
                    <a:lnTo>
                      <a:pt x="103" y="23"/>
                    </a:lnTo>
                    <a:lnTo>
                      <a:pt x="103" y="23"/>
                    </a:lnTo>
                    <a:lnTo>
                      <a:pt x="104" y="23"/>
                    </a:lnTo>
                    <a:lnTo>
                      <a:pt x="105" y="23"/>
                    </a:lnTo>
                    <a:lnTo>
                      <a:pt x="105" y="23"/>
                    </a:lnTo>
                    <a:lnTo>
                      <a:pt x="106" y="23"/>
                    </a:lnTo>
                    <a:lnTo>
                      <a:pt x="107" y="22"/>
                    </a:lnTo>
                    <a:lnTo>
                      <a:pt x="107" y="22"/>
                    </a:lnTo>
                    <a:lnTo>
                      <a:pt x="108" y="21"/>
                    </a:lnTo>
                    <a:lnTo>
                      <a:pt x="108" y="21"/>
                    </a:lnTo>
                    <a:lnTo>
                      <a:pt x="109" y="20"/>
                    </a:lnTo>
                    <a:lnTo>
                      <a:pt x="110" y="20"/>
                    </a:lnTo>
                    <a:lnTo>
                      <a:pt x="111" y="20"/>
                    </a:lnTo>
                    <a:lnTo>
                      <a:pt x="111" y="19"/>
                    </a:lnTo>
                    <a:lnTo>
                      <a:pt x="112" y="19"/>
                    </a:lnTo>
                    <a:lnTo>
                      <a:pt x="112" y="18"/>
                    </a:lnTo>
                    <a:lnTo>
                      <a:pt x="113" y="18"/>
                    </a:lnTo>
                    <a:lnTo>
                      <a:pt x="114" y="17"/>
                    </a:lnTo>
                    <a:lnTo>
                      <a:pt x="114" y="16"/>
                    </a:lnTo>
                    <a:lnTo>
                      <a:pt x="115" y="15"/>
                    </a:lnTo>
                    <a:lnTo>
                      <a:pt x="115" y="15"/>
                    </a:lnTo>
                    <a:lnTo>
                      <a:pt x="116" y="14"/>
                    </a:lnTo>
                    <a:lnTo>
                      <a:pt x="117" y="13"/>
                    </a:lnTo>
                    <a:lnTo>
                      <a:pt x="117" y="12"/>
                    </a:lnTo>
                    <a:lnTo>
                      <a:pt x="118" y="12"/>
                    </a:lnTo>
                    <a:lnTo>
                      <a:pt x="119" y="12"/>
                    </a:lnTo>
                    <a:lnTo>
                      <a:pt x="119" y="11"/>
                    </a:lnTo>
                    <a:lnTo>
                      <a:pt x="120" y="11"/>
                    </a:lnTo>
                    <a:lnTo>
                      <a:pt x="120" y="10"/>
                    </a:lnTo>
                    <a:lnTo>
                      <a:pt x="121" y="10"/>
                    </a:lnTo>
                    <a:lnTo>
                      <a:pt x="122" y="9"/>
                    </a:lnTo>
                    <a:lnTo>
                      <a:pt x="122" y="8"/>
                    </a:lnTo>
                    <a:lnTo>
                      <a:pt x="123" y="7"/>
                    </a:lnTo>
                    <a:lnTo>
                      <a:pt x="124" y="6"/>
                    </a:lnTo>
                    <a:lnTo>
                      <a:pt x="124" y="4"/>
                    </a:lnTo>
                    <a:lnTo>
                      <a:pt x="125" y="4"/>
                    </a:lnTo>
                    <a:lnTo>
                      <a:pt x="125" y="4"/>
                    </a:lnTo>
                    <a:lnTo>
                      <a:pt x="126" y="3"/>
                    </a:lnTo>
                    <a:lnTo>
                      <a:pt x="127" y="3"/>
                    </a:lnTo>
                    <a:lnTo>
                      <a:pt x="128" y="4"/>
                    </a:lnTo>
                    <a:lnTo>
                      <a:pt x="128" y="4"/>
                    </a:lnTo>
                    <a:lnTo>
                      <a:pt x="129" y="6"/>
                    </a:lnTo>
                    <a:lnTo>
                      <a:pt x="129" y="6"/>
                    </a:lnTo>
                    <a:lnTo>
                      <a:pt x="130" y="6"/>
                    </a:lnTo>
                    <a:lnTo>
                      <a:pt x="131" y="5"/>
                    </a:lnTo>
                    <a:lnTo>
                      <a:pt x="131" y="5"/>
                    </a:lnTo>
                    <a:lnTo>
                      <a:pt x="132" y="4"/>
                    </a:lnTo>
                    <a:lnTo>
                      <a:pt x="133" y="4"/>
                    </a:lnTo>
                    <a:lnTo>
                      <a:pt x="133" y="3"/>
                    </a:lnTo>
                    <a:lnTo>
                      <a:pt x="134" y="1"/>
                    </a:lnTo>
                    <a:lnTo>
                      <a:pt x="134" y="1"/>
                    </a:lnTo>
                    <a:lnTo>
                      <a:pt x="135" y="1"/>
                    </a:lnTo>
                    <a:lnTo>
                      <a:pt x="136" y="1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8" y="1"/>
                    </a:lnTo>
                    <a:lnTo>
                      <a:pt x="138" y="2"/>
                    </a:lnTo>
                    <a:lnTo>
                      <a:pt x="139" y="1"/>
                    </a:lnTo>
                    <a:lnTo>
                      <a:pt x="140" y="2"/>
                    </a:lnTo>
                    <a:lnTo>
                      <a:pt x="140" y="2"/>
                    </a:lnTo>
                    <a:lnTo>
                      <a:pt x="141" y="3"/>
                    </a:lnTo>
                    <a:lnTo>
                      <a:pt x="142" y="3"/>
                    </a:lnTo>
                    <a:lnTo>
                      <a:pt x="142" y="3"/>
                    </a:lnTo>
                    <a:lnTo>
                      <a:pt x="143" y="2"/>
                    </a:lnTo>
                    <a:lnTo>
                      <a:pt x="143" y="3"/>
                    </a:lnTo>
                    <a:lnTo>
                      <a:pt x="144" y="3"/>
                    </a:lnTo>
                    <a:lnTo>
                      <a:pt x="145" y="3"/>
                    </a:lnTo>
                    <a:lnTo>
                      <a:pt x="145" y="3"/>
                    </a:lnTo>
                    <a:lnTo>
                      <a:pt x="146" y="2"/>
                    </a:lnTo>
                    <a:lnTo>
                      <a:pt x="147" y="2"/>
                    </a:lnTo>
                    <a:lnTo>
                      <a:pt x="147" y="2"/>
                    </a:lnTo>
                    <a:lnTo>
                      <a:pt x="148" y="2"/>
                    </a:lnTo>
                    <a:lnTo>
                      <a:pt x="148" y="1"/>
                    </a:lnTo>
                    <a:lnTo>
                      <a:pt x="149" y="1"/>
                    </a:lnTo>
                    <a:lnTo>
                      <a:pt x="150" y="1"/>
                    </a:lnTo>
                    <a:lnTo>
                      <a:pt x="151" y="1"/>
                    </a:lnTo>
                    <a:lnTo>
                      <a:pt x="151" y="1"/>
                    </a:lnTo>
                    <a:lnTo>
                      <a:pt x="152" y="1"/>
                    </a:lnTo>
                    <a:lnTo>
                      <a:pt x="152" y="1"/>
                    </a:lnTo>
                    <a:lnTo>
                      <a:pt x="153" y="1"/>
                    </a:lnTo>
                    <a:lnTo>
                      <a:pt x="154" y="1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7" y="1"/>
                    </a:lnTo>
                    <a:lnTo>
                      <a:pt x="157" y="1"/>
                    </a:lnTo>
                    <a:lnTo>
                      <a:pt x="158" y="2"/>
                    </a:lnTo>
                    <a:lnTo>
                      <a:pt x="159" y="2"/>
                    </a:lnTo>
                    <a:lnTo>
                      <a:pt x="159" y="4"/>
                    </a:lnTo>
                    <a:lnTo>
                      <a:pt x="160" y="5"/>
                    </a:lnTo>
                    <a:lnTo>
                      <a:pt x="161" y="7"/>
                    </a:lnTo>
                    <a:lnTo>
                      <a:pt x="161" y="7"/>
                    </a:lnTo>
                    <a:lnTo>
                      <a:pt x="162" y="8"/>
                    </a:lnTo>
                    <a:lnTo>
                      <a:pt x="162" y="9"/>
                    </a:lnTo>
                    <a:lnTo>
                      <a:pt x="163" y="11"/>
                    </a:lnTo>
                    <a:lnTo>
                      <a:pt x="164" y="11"/>
                    </a:lnTo>
                    <a:lnTo>
                      <a:pt x="165" y="12"/>
                    </a:lnTo>
                    <a:lnTo>
                      <a:pt x="165" y="11"/>
                    </a:lnTo>
                    <a:lnTo>
                      <a:pt x="166" y="12"/>
                    </a:lnTo>
                    <a:lnTo>
                      <a:pt x="166" y="13"/>
                    </a:lnTo>
                    <a:lnTo>
                      <a:pt x="167" y="15"/>
                    </a:lnTo>
                    <a:lnTo>
                      <a:pt x="168" y="15"/>
                    </a:lnTo>
                    <a:lnTo>
                      <a:pt x="168" y="15"/>
                    </a:lnTo>
                    <a:lnTo>
                      <a:pt x="169" y="15"/>
                    </a:lnTo>
                    <a:lnTo>
                      <a:pt x="170" y="16"/>
                    </a:lnTo>
                    <a:lnTo>
                      <a:pt x="170" y="17"/>
                    </a:lnTo>
                    <a:lnTo>
                      <a:pt x="171" y="17"/>
                    </a:lnTo>
                    <a:lnTo>
                      <a:pt x="171" y="17"/>
                    </a:lnTo>
                    <a:lnTo>
                      <a:pt x="172" y="18"/>
                    </a:lnTo>
                    <a:lnTo>
                      <a:pt x="173" y="18"/>
                    </a:lnTo>
                    <a:lnTo>
                      <a:pt x="174" y="19"/>
                    </a:lnTo>
                    <a:lnTo>
                      <a:pt x="174" y="20"/>
                    </a:lnTo>
                    <a:lnTo>
                      <a:pt x="175" y="21"/>
                    </a:lnTo>
                    <a:lnTo>
                      <a:pt x="175" y="21"/>
                    </a:lnTo>
                    <a:lnTo>
                      <a:pt x="176" y="22"/>
                    </a:lnTo>
                    <a:lnTo>
                      <a:pt x="176" y="22"/>
                    </a:lnTo>
                    <a:lnTo>
                      <a:pt x="177" y="23"/>
                    </a:lnTo>
                    <a:lnTo>
                      <a:pt x="178" y="23"/>
                    </a:lnTo>
                    <a:lnTo>
                      <a:pt x="179" y="23"/>
                    </a:lnTo>
                    <a:lnTo>
                      <a:pt x="179" y="23"/>
                    </a:lnTo>
                    <a:lnTo>
                      <a:pt x="180" y="23"/>
                    </a:lnTo>
                    <a:lnTo>
                      <a:pt x="180" y="23"/>
                    </a:lnTo>
                    <a:lnTo>
                      <a:pt x="181" y="23"/>
                    </a:lnTo>
                    <a:lnTo>
                      <a:pt x="182" y="23"/>
                    </a:lnTo>
                    <a:lnTo>
                      <a:pt x="182" y="23"/>
                    </a:lnTo>
                    <a:lnTo>
                      <a:pt x="183" y="23"/>
                    </a:lnTo>
                    <a:lnTo>
                      <a:pt x="184" y="23"/>
                    </a:lnTo>
                    <a:lnTo>
                      <a:pt x="184" y="23"/>
                    </a:lnTo>
                    <a:lnTo>
                      <a:pt x="185" y="23"/>
                    </a:lnTo>
                    <a:lnTo>
                      <a:pt x="185" y="23"/>
                    </a:lnTo>
                    <a:lnTo>
                      <a:pt x="186" y="23"/>
                    </a:lnTo>
                    <a:lnTo>
                      <a:pt x="187" y="23"/>
                    </a:lnTo>
                    <a:lnTo>
                      <a:pt x="188" y="23"/>
                    </a:lnTo>
                    <a:lnTo>
                      <a:pt x="188" y="23"/>
                    </a:lnTo>
                    <a:lnTo>
                      <a:pt x="189" y="23"/>
                    </a:lnTo>
                    <a:lnTo>
                      <a:pt x="189" y="23"/>
                    </a:lnTo>
                    <a:lnTo>
                      <a:pt x="190" y="23"/>
                    </a:lnTo>
                    <a:lnTo>
                      <a:pt x="191" y="23"/>
                    </a:lnTo>
                    <a:lnTo>
                      <a:pt x="191" y="23"/>
                    </a:lnTo>
                    <a:lnTo>
                      <a:pt x="192" y="22"/>
                    </a:lnTo>
                    <a:lnTo>
                      <a:pt x="193" y="22"/>
                    </a:lnTo>
                    <a:lnTo>
                      <a:pt x="193" y="22"/>
                    </a:lnTo>
                    <a:lnTo>
                      <a:pt x="194" y="22"/>
                    </a:lnTo>
                    <a:lnTo>
                      <a:pt x="194" y="22"/>
                    </a:lnTo>
                    <a:lnTo>
                      <a:pt x="195" y="22"/>
                    </a:lnTo>
                    <a:lnTo>
                      <a:pt x="196" y="22"/>
                    </a:lnTo>
                    <a:lnTo>
                      <a:pt x="196" y="23"/>
                    </a:lnTo>
                    <a:lnTo>
                      <a:pt x="197" y="23"/>
                    </a:lnTo>
                    <a:lnTo>
                      <a:pt x="198" y="23"/>
                    </a:lnTo>
                    <a:lnTo>
                      <a:pt x="198" y="23"/>
                    </a:lnTo>
                    <a:lnTo>
                      <a:pt x="199" y="23"/>
                    </a:lnTo>
                    <a:lnTo>
                      <a:pt x="199" y="23"/>
                    </a:lnTo>
                    <a:lnTo>
                      <a:pt x="200" y="23"/>
                    </a:lnTo>
                    <a:lnTo>
                      <a:pt x="201" y="22"/>
                    </a:lnTo>
                    <a:lnTo>
                      <a:pt x="202" y="23"/>
                    </a:lnTo>
                    <a:lnTo>
                      <a:pt x="202" y="22"/>
                    </a:lnTo>
                    <a:lnTo>
                      <a:pt x="203" y="22"/>
                    </a:lnTo>
                    <a:lnTo>
                      <a:pt x="204" y="22"/>
                    </a:lnTo>
                    <a:lnTo>
                      <a:pt x="204" y="22"/>
                    </a:lnTo>
                    <a:lnTo>
                      <a:pt x="205" y="22"/>
                    </a:lnTo>
                    <a:lnTo>
                      <a:pt x="205" y="22"/>
                    </a:lnTo>
                    <a:lnTo>
                      <a:pt x="206" y="22"/>
                    </a:lnTo>
                    <a:lnTo>
                      <a:pt x="207" y="22"/>
                    </a:lnTo>
                    <a:lnTo>
                      <a:pt x="208" y="22"/>
                    </a:lnTo>
                    <a:lnTo>
                      <a:pt x="208" y="22"/>
                    </a:lnTo>
                    <a:lnTo>
                      <a:pt x="209" y="22"/>
                    </a:lnTo>
                    <a:lnTo>
                      <a:pt x="209" y="22"/>
                    </a:lnTo>
                    <a:lnTo>
                      <a:pt x="210" y="22"/>
                    </a:lnTo>
                    <a:lnTo>
                      <a:pt x="211" y="22"/>
                    </a:lnTo>
                    <a:lnTo>
                      <a:pt x="211" y="22"/>
                    </a:lnTo>
                    <a:lnTo>
                      <a:pt x="212" y="23"/>
                    </a:lnTo>
                    <a:lnTo>
                      <a:pt x="213" y="22"/>
                    </a:lnTo>
                    <a:lnTo>
                      <a:pt x="213" y="22"/>
                    </a:lnTo>
                    <a:lnTo>
                      <a:pt x="214" y="22"/>
                    </a:lnTo>
                    <a:lnTo>
                      <a:pt x="214" y="22"/>
                    </a:lnTo>
                    <a:lnTo>
                      <a:pt x="215" y="23"/>
                    </a:lnTo>
                    <a:lnTo>
                      <a:pt x="216" y="22"/>
                    </a:lnTo>
                    <a:lnTo>
                      <a:pt x="216" y="22"/>
                    </a:lnTo>
                    <a:lnTo>
                      <a:pt x="217" y="23"/>
                    </a:lnTo>
                    <a:lnTo>
                      <a:pt x="218" y="23"/>
                    </a:lnTo>
                    <a:lnTo>
                      <a:pt x="218" y="23"/>
                    </a:lnTo>
                    <a:lnTo>
                      <a:pt x="219" y="22"/>
                    </a:lnTo>
                    <a:lnTo>
                      <a:pt x="219" y="23"/>
                    </a:lnTo>
                    <a:lnTo>
                      <a:pt x="220" y="23"/>
                    </a:lnTo>
                    <a:lnTo>
                      <a:pt x="221" y="23"/>
                    </a:lnTo>
                    <a:lnTo>
                      <a:pt x="222" y="23"/>
                    </a:lnTo>
                    <a:lnTo>
                      <a:pt x="222" y="23"/>
                    </a:lnTo>
                    <a:lnTo>
                      <a:pt x="223" y="23"/>
                    </a:lnTo>
                    <a:lnTo>
                      <a:pt x="223" y="23"/>
                    </a:lnTo>
                    <a:lnTo>
                      <a:pt x="224" y="23"/>
                    </a:lnTo>
                    <a:lnTo>
                      <a:pt x="225" y="23"/>
                    </a:lnTo>
                    <a:lnTo>
                      <a:pt x="225" y="23"/>
                    </a:lnTo>
                    <a:lnTo>
                      <a:pt x="226" y="23"/>
                    </a:lnTo>
                    <a:lnTo>
                      <a:pt x="227" y="23"/>
                    </a:lnTo>
                    <a:lnTo>
                      <a:pt x="227" y="23"/>
                    </a:lnTo>
                    <a:lnTo>
                      <a:pt x="228" y="23"/>
                    </a:lnTo>
                    <a:lnTo>
                      <a:pt x="228" y="23"/>
                    </a:lnTo>
                    <a:lnTo>
                      <a:pt x="229" y="23"/>
                    </a:lnTo>
                    <a:lnTo>
                      <a:pt x="230" y="23"/>
                    </a:lnTo>
                    <a:lnTo>
                      <a:pt x="230" y="23"/>
                    </a:lnTo>
                    <a:lnTo>
                      <a:pt x="231" y="23"/>
                    </a:lnTo>
                    <a:lnTo>
                      <a:pt x="232" y="23"/>
                    </a:lnTo>
                    <a:lnTo>
                      <a:pt x="232" y="23"/>
                    </a:lnTo>
                    <a:lnTo>
                      <a:pt x="233" y="23"/>
                    </a:lnTo>
                    <a:lnTo>
                      <a:pt x="233" y="22"/>
                    </a:lnTo>
                    <a:lnTo>
                      <a:pt x="234" y="22"/>
                    </a:lnTo>
                    <a:lnTo>
                      <a:pt x="235" y="22"/>
                    </a:lnTo>
                    <a:lnTo>
                      <a:pt x="236" y="22"/>
                    </a:lnTo>
                    <a:lnTo>
                      <a:pt x="236" y="22"/>
                    </a:lnTo>
                    <a:lnTo>
                      <a:pt x="237" y="22"/>
                    </a:lnTo>
                    <a:lnTo>
                      <a:pt x="238" y="22"/>
                    </a:lnTo>
                    <a:lnTo>
                      <a:pt x="238" y="22"/>
                    </a:lnTo>
                    <a:lnTo>
                      <a:pt x="239" y="22"/>
                    </a:lnTo>
                    <a:lnTo>
                      <a:pt x="239" y="22"/>
                    </a:lnTo>
                    <a:lnTo>
                      <a:pt x="240" y="22"/>
                    </a:lnTo>
                    <a:lnTo>
                      <a:pt x="241" y="22"/>
                    </a:lnTo>
                    <a:lnTo>
                      <a:pt x="242" y="22"/>
                    </a:lnTo>
                    <a:lnTo>
                      <a:pt x="242" y="22"/>
                    </a:lnTo>
                    <a:lnTo>
                      <a:pt x="243" y="23"/>
                    </a:lnTo>
                    <a:lnTo>
                      <a:pt x="243" y="23"/>
                    </a:lnTo>
                    <a:lnTo>
                      <a:pt x="244" y="23"/>
                    </a:lnTo>
                    <a:lnTo>
                      <a:pt x="245" y="23"/>
                    </a:lnTo>
                    <a:lnTo>
                      <a:pt x="245" y="23"/>
                    </a:lnTo>
                    <a:lnTo>
                      <a:pt x="246" y="23"/>
                    </a:lnTo>
                    <a:lnTo>
                      <a:pt x="247" y="23"/>
                    </a:lnTo>
                    <a:lnTo>
                      <a:pt x="247" y="23"/>
                    </a:lnTo>
                    <a:lnTo>
                      <a:pt x="248" y="23"/>
                    </a:lnTo>
                    <a:lnTo>
                      <a:pt x="248" y="22"/>
                    </a:lnTo>
                    <a:lnTo>
                      <a:pt x="249" y="23"/>
                    </a:lnTo>
                    <a:lnTo>
                      <a:pt x="250" y="23"/>
                    </a:lnTo>
                    <a:lnTo>
                      <a:pt x="250" y="23"/>
                    </a:lnTo>
                    <a:lnTo>
                      <a:pt x="251" y="22"/>
                    </a:lnTo>
                    <a:lnTo>
                      <a:pt x="252" y="22"/>
                    </a:lnTo>
                    <a:lnTo>
                      <a:pt x="252" y="22"/>
                    </a:lnTo>
                    <a:lnTo>
                      <a:pt x="253" y="23"/>
                    </a:lnTo>
                    <a:lnTo>
                      <a:pt x="253" y="22"/>
                    </a:lnTo>
                    <a:lnTo>
                      <a:pt x="254" y="23"/>
                    </a:lnTo>
                    <a:lnTo>
                      <a:pt x="255" y="23"/>
                    </a:lnTo>
                    <a:lnTo>
                      <a:pt x="256" y="23"/>
                    </a:lnTo>
                    <a:lnTo>
                      <a:pt x="256" y="23"/>
                    </a:lnTo>
                    <a:lnTo>
                      <a:pt x="257" y="23"/>
                    </a:lnTo>
                    <a:lnTo>
                      <a:pt x="257" y="23"/>
                    </a:lnTo>
                    <a:lnTo>
                      <a:pt x="258" y="23"/>
                    </a:lnTo>
                    <a:lnTo>
                      <a:pt x="259" y="23"/>
                    </a:lnTo>
                    <a:lnTo>
                      <a:pt x="259" y="23"/>
                    </a:lnTo>
                    <a:lnTo>
                      <a:pt x="260" y="23"/>
                    </a:lnTo>
                    <a:lnTo>
                      <a:pt x="261" y="23"/>
                    </a:lnTo>
                    <a:lnTo>
                      <a:pt x="261" y="23"/>
                    </a:lnTo>
                    <a:lnTo>
                      <a:pt x="262" y="23"/>
                    </a:lnTo>
                    <a:lnTo>
                      <a:pt x="262" y="23"/>
                    </a:lnTo>
                    <a:lnTo>
                      <a:pt x="263" y="23"/>
                    </a:lnTo>
                    <a:lnTo>
                      <a:pt x="264" y="23"/>
                    </a:lnTo>
                    <a:lnTo>
                      <a:pt x="265" y="23"/>
                    </a:lnTo>
                    <a:lnTo>
                      <a:pt x="265" y="23"/>
                    </a:lnTo>
                    <a:lnTo>
                      <a:pt x="266" y="23"/>
                    </a:lnTo>
                    <a:lnTo>
                      <a:pt x="267" y="23"/>
                    </a:lnTo>
                    <a:lnTo>
                      <a:pt x="267" y="23"/>
                    </a:lnTo>
                    <a:lnTo>
                      <a:pt x="268" y="23"/>
                    </a:lnTo>
                    <a:lnTo>
                      <a:pt x="268" y="23"/>
                    </a:lnTo>
                    <a:lnTo>
                      <a:pt x="269" y="23"/>
                    </a:lnTo>
                    <a:lnTo>
                      <a:pt x="270" y="23"/>
                    </a:lnTo>
                    <a:lnTo>
                      <a:pt x="270" y="22"/>
                    </a:lnTo>
                    <a:lnTo>
                      <a:pt x="271" y="23"/>
                    </a:lnTo>
                    <a:lnTo>
                      <a:pt x="272" y="22"/>
                    </a:lnTo>
                    <a:lnTo>
                      <a:pt x="272" y="22"/>
                    </a:lnTo>
                    <a:lnTo>
                      <a:pt x="273" y="22"/>
                    </a:lnTo>
                    <a:lnTo>
                      <a:pt x="273" y="22"/>
                    </a:lnTo>
                    <a:lnTo>
                      <a:pt x="274" y="22"/>
                    </a:lnTo>
                    <a:lnTo>
                      <a:pt x="275" y="22"/>
                    </a:lnTo>
                    <a:lnTo>
                      <a:pt x="276" y="22"/>
                    </a:lnTo>
                    <a:lnTo>
                      <a:pt x="276" y="23"/>
                    </a:lnTo>
                    <a:lnTo>
                      <a:pt x="277" y="23"/>
                    </a:lnTo>
                    <a:lnTo>
                      <a:pt x="277" y="23"/>
                    </a:lnTo>
                    <a:lnTo>
                      <a:pt x="278" y="23"/>
                    </a:lnTo>
                    <a:lnTo>
                      <a:pt x="279" y="23"/>
                    </a:lnTo>
                    <a:lnTo>
                      <a:pt x="279" y="23"/>
                    </a:lnTo>
                    <a:lnTo>
                      <a:pt x="280" y="23"/>
                    </a:lnTo>
                    <a:lnTo>
                      <a:pt x="281" y="23"/>
                    </a:lnTo>
                    <a:lnTo>
                      <a:pt x="281" y="23"/>
                    </a:lnTo>
                    <a:lnTo>
                      <a:pt x="282" y="23"/>
                    </a:lnTo>
                    <a:lnTo>
                      <a:pt x="282" y="23"/>
                    </a:lnTo>
                    <a:lnTo>
                      <a:pt x="283" y="23"/>
                    </a:lnTo>
                    <a:lnTo>
                      <a:pt x="284" y="22"/>
                    </a:lnTo>
                    <a:lnTo>
                      <a:pt x="284" y="22"/>
                    </a:lnTo>
                    <a:lnTo>
                      <a:pt x="285" y="22"/>
                    </a:lnTo>
                    <a:lnTo>
                      <a:pt x="286" y="22"/>
                    </a:lnTo>
                    <a:lnTo>
                      <a:pt x="286" y="23"/>
                    </a:lnTo>
                    <a:lnTo>
                      <a:pt x="287" y="23"/>
                    </a:lnTo>
                    <a:lnTo>
                      <a:pt x="287" y="23"/>
                    </a:lnTo>
                    <a:lnTo>
                      <a:pt x="288" y="23"/>
                    </a:lnTo>
                    <a:lnTo>
                      <a:pt x="289" y="23"/>
                    </a:lnTo>
                    <a:lnTo>
                      <a:pt x="290" y="23"/>
                    </a:lnTo>
                    <a:lnTo>
                      <a:pt x="290" y="23"/>
                    </a:lnTo>
                    <a:lnTo>
                      <a:pt x="291" y="23"/>
                    </a:lnTo>
                    <a:lnTo>
                      <a:pt x="291" y="23"/>
                    </a:lnTo>
                    <a:lnTo>
                      <a:pt x="292" y="23"/>
                    </a:lnTo>
                    <a:lnTo>
                      <a:pt x="293" y="22"/>
                    </a:lnTo>
                    <a:lnTo>
                      <a:pt x="293" y="22"/>
                    </a:lnTo>
                    <a:lnTo>
                      <a:pt x="294" y="22"/>
                    </a:lnTo>
                    <a:lnTo>
                      <a:pt x="295" y="23"/>
                    </a:lnTo>
                    <a:lnTo>
                      <a:pt x="295" y="23"/>
                    </a:lnTo>
                    <a:lnTo>
                      <a:pt x="296" y="23"/>
                    </a:lnTo>
                    <a:lnTo>
                      <a:pt x="296" y="23"/>
                    </a:lnTo>
                    <a:lnTo>
                      <a:pt x="297" y="23"/>
                    </a:lnTo>
                    <a:lnTo>
                      <a:pt x="298" y="23"/>
                    </a:lnTo>
                    <a:lnTo>
                      <a:pt x="299" y="23"/>
                    </a:lnTo>
                    <a:lnTo>
                      <a:pt x="299" y="23"/>
                    </a:lnTo>
                    <a:lnTo>
                      <a:pt x="300" y="23"/>
                    </a:lnTo>
                    <a:lnTo>
                      <a:pt x="301" y="23"/>
                    </a:lnTo>
                    <a:lnTo>
                      <a:pt x="301" y="23"/>
                    </a:lnTo>
                    <a:lnTo>
                      <a:pt x="302" y="23"/>
                    </a:lnTo>
                    <a:lnTo>
                      <a:pt x="302" y="23"/>
                    </a:lnTo>
                    <a:lnTo>
                      <a:pt x="303" y="23"/>
                    </a:lnTo>
                    <a:lnTo>
                      <a:pt x="304" y="23"/>
                    </a:lnTo>
                    <a:lnTo>
                      <a:pt x="304" y="23"/>
                    </a:lnTo>
                    <a:lnTo>
                      <a:pt x="305" y="23"/>
                    </a:lnTo>
                    <a:lnTo>
                      <a:pt x="306" y="23"/>
                    </a:lnTo>
                    <a:lnTo>
                      <a:pt x="306" y="23"/>
                    </a:lnTo>
                    <a:lnTo>
                      <a:pt x="307" y="23"/>
                    </a:lnTo>
                    <a:lnTo>
                      <a:pt x="307" y="23"/>
                    </a:lnTo>
                    <a:lnTo>
                      <a:pt x="308" y="22"/>
                    </a:lnTo>
                    <a:lnTo>
                      <a:pt x="309" y="22"/>
                    </a:lnTo>
                    <a:lnTo>
                      <a:pt x="310" y="22"/>
                    </a:lnTo>
                    <a:lnTo>
                      <a:pt x="310" y="22"/>
                    </a:lnTo>
                    <a:lnTo>
                      <a:pt x="311" y="22"/>
                    </a:lnTo>
                    <a:lnTo>
                      <a:pt x="311" y="22"/>
                    </a:lnTo>
                    <a:lnTo>
                      <a:pt x="312" y="22"/>
                    </a:lnTo>
                    <a:lnTo>
                      <a:pt x="313" y="22"/>
                    </a:lnTo>
                    <a:lnTo>
                      <a:pt x="313" y="23"/>
                    </a:lnTo>
                    <a:lnTo>
                      <a:pt x="314" y="23"/>
                    </a:lnTo>
                    <a:lnTo>
                      <a:pt x="315" y="23"/>
                    </a:lnTo>
                    <a:lnTo>
                      <a:pt x="315" y="23"/>
                    </a:lnTo>
                    <a:lnTo>
                      <a:pt x="316" y="22"/>
                    </a:lnTo>
                    <a:lnTo>
                      <a:pt x="316" y="23"/>
                    </a:lnTo>
                    <a:lnTo>
                      <a:pt x="317" y="23"/>
                    </a:lnTo>
                    <a:lnTo>
                      <a:pt x="318" y="23"/>
                    </a:lnTo>
                    <a:lnTo>
                      <a:pt x="319" y="23"/>
                    </a:lnTo>
                    <a:lnTo>
                      <a:pt x="319" y="23"/>
                    </a:lnTo>
                    <a:lnTo>
                      <a:pt x="320" y="23"/>
                    </a:lnTo>
                    <a:lnTo>
                      <a:pt x="320" y="23"/>
                    </a:lnTo>
                    <a:lnTo>
                      <a:pt x="321" y="23"/>
                    </a:lnTo>
                    <a:lnTo>
                      <a:pt x="321" y="23"/>
                    </a:lnTo>
                    <a:lnTo>
                      <a:pt x="322" y="23"/>
                    </a:lnTo>
                    <a:lnTo>
                      <a:pt x="323" y="23"/>
                    </a:lnTo>
                    <a:lnTo>
                      <a:pt x="324" y="23"/>
                    </a:lnTo>
                    <a:lnTo>
                      <a:pt x="324" y="23"/>
                    </a:lnTo>
                    <a:lnTo>
                      <a:pt x="325" y="23"/>
                    </a:lnTo>
                    <a:lnTo>
                      <a:pt x="326" y="23"/>
                    </a:lnTo>
                    <a:lnTo>
                      <a:pt x="326" y="23"/>
                    </a:lnTo>
                    <a:lnTo>
                      <a:pt x="327" y="23"/>
                    </a:lnTo>
                    <a:lnTo>
                      <a:pt x="327" y="23"/>
                    </a:lnTo>
                    <a:lnTo>
                      <a:pt x="328" y="23"/>
                    </a:lnTo>
                    <a:lnTo>
                      <a:pt x="329" y="23"/>
                    </a:lnTo>
                    <a:lnTo>
                      <a:pt x="330" y="22"/>
                    </a:lnTo>
                    <a:lnTo>
                      <a:pt x="330" y="22"/>
                    </a:lnTo>
                    <a:lnTo>
                      <a:pt x="331" y="22"/>
                    </a:lnTo>
                    <a:lnTo>
                      <a:pt x="331" y="23"/>
                    </a:lnTo>
                    <a:lnTo>
                      <a:pt x="332" y="23"/>
                    </a:lnTo>
                    <a:lnTo>
                      <a:pt x="333" y="23"/>
                    </a:lnTo>
                    <a:lnTo>
                      <a:pt x="333" y="23"/>
                    </a:lnTo>
                    <a:lnTo>
                      <a:pt x="334" y="23"/>
                    </a:lnTo>
                    <a:lnTo>
                      <a:pt x="335" y="22"/>
                    </a:lnTo>
                    <a:lnTo>
                      <a:pt x="335" y="22"/>
                    </a:lnTo>
                    <a:lnTo>
                      <a:pt x="336" y="22"/>
                    </a:lnTo>
                    <a:lnTo>
                      <a:pt x="336" y="22"/>
                    </a:lnTo>
                    <a:lnTo>
                      <a:pt x="337" y="22"/>
                    </a:lnTo>
                    <a:lnTo>
                      <a:pt x="338" y="22"/>
                    </a:lnTo>
                    <a:lnTo>
                      <a:pt x="339" y="22"/>
                    </a:lnTo>
                    <a:lnTo>
                      <a:pt x="339" y="23"/>
                    </a:lnTo>
                    <a:lnTo>
                      <a:pt x="340" y="23"/>
                    </a:lnTo>
                    <a:lnTo>
                      <a:pt x="340" y="23"/>
                    </a:lnTo>
                    <a:lnTo>
                      <a:pt x="341" y="23"/>
                    </a:lnTo>
                    <a:lnTo>
                      <a:pt x="341" y="23"/>
                    </a:lnTo>
                    <a:lnTo>
                      <a:pt x="342" y="23"/>
                    </a:lnTo>
                    <a:lnTo>
                      <a:pt x="343" y="23"/>
                    </a:lnTo>
                    <a:lnTo>
                      <a:pt x="344" y="23"/>
                    </a:lnTo>
                    <a:lnTo>
                      <a:pt x="344" y="23"/>
                    </a:lnTo>
                    <a:lnTo>
                      <a:pt x="345" y="23"/>
                    </a:lnTo>
                    <a:lnTo>
                      <a:pt x="345" y="23"/>
                    </a:lnTo>
                    <a:lnTo>
                      <a:pt x="346" y="23"/>
                    </a:lnTo>
                    <a:lnTo>
                      <a:pt x="347" y="23"/>
                    </a:lnTo>
                    <a:lnTo>
                      <a:pt x="347" y="23"/>
                    </a:lnTo>
                    <a:lnTo>
                      <a:pt x="348" y="23"/>
                    </a:lnTo>
                    <a:lnTo>
                      <a:pt x="349" y="23"/>
                    </a:lnTo>
                    <a:lnTo>
                      <a:pt x="349" y="23"/>
                    </a:lnTo>
                    <a:lnTo>
                      <a:pt x="350" y="23"/>
                    </a:lnTo>
                    <a:lnTo>
                      <a:pt x="350" y="23"/>
                    </a:lnTo>
                    <a:lnTo>
                      <a:pt x="351" y="23"/>
                    </a:lnTo>
                    <a:lnTo>
                      <a:pt x="352" y="23"/>
                    </a:lnTo>
                    <a:lnTo>
                      <a:pt x="353" y="22"/>
                    </a:lnTo>
                    <a:lnTo>
                      <a:pt x="353" y="22"/>
                    </a:lnTo>
                    <a:lnTo>
                      <a:pt x="354" y="22"/>
                    </a:lnTo>
                    <a:lnTo>
                      <a:pt x="355" y="22"/>
                    </a:lnTo>
                    <a:lnTo>
                      <a:pt x="355" y="22"/>
                    </a:lnTo>
                    <a:lnTo>
                      <a:pt x="356" y="22"/>
                    </a:lnTo>
                    <a:lnTo>
                      <a:pt x="356" y="22"/>
                    </a:lnTo>
                    <a:lnTo>
                      <a:pt x="357" y="23"/>
                    </a:lnTo>
                    <a:lnTo>
                      <a:pt x="358" y="23"/>
                    </a:lnTo>
                    <a:lnTo>
                      <a:pt x="358" y="23"/>
                    </a:lnTo>
                    <a:lnTo>
                      <a:pt x="359" y="23"/>
                    </a:lnTo>
                    <a:lnTo>
                      <a:pt x="360" y="23"/>
                    </a:lnTo>
                    <a:lnTo>
                      <a:pt x="360" y="23"/>
                    </a:lnTo>
                    <a:lnTo>
                      <a:pt x="361" y="23"/>
                    </a:lnTo>
                    <a:lnTo>
                      <a:pt x="361" y="23"/>
                    </a:lnTo>
                    <a:lnTo>
                      <a:pt x="362" y="23"/>
                    </a:lnTo>
                    <a:lnTo>
                      <a:pt x="363" y="22"/>
                    </a:lnTo>
                    <a:lnTo>
                      <a:pt x="364" y="23"/>
                    </a:lnTo>
                    <a:lnTo>
                      <a:pt x="364" y="23"/>
                    </a:lnTo>
                    <a:lnTo>
                      <a:pt x="365" y="22"/>
                    </a:lnTo>
                    <a:lnTo>
                      <a:pt x="365" y="23"/>
                    </a:lnTo>
                    <a:lnTo>
                      <a:pt x="366" y="23"/>
                    </a:lnTo>
                    <a:lnTo>
                      <a:pt x="367" y="23"/>
                    </a:lnTo>
                    <a:lnTo>
                      <a:pt x="367" y="23"/>
                    </a:lnTo>
                    <a:lnTo>
                      <a:pt x="368" y="23"/>
                    </a:lnTo>
                    <a:lnTo>
                      <a:pt x="369" y="23"/>
                    </a:lnTo>
                    <a:lnTo>
                      <a:pt x="369" y="23"/>
                    </a:lnTo>
                    <a:lnTo>
                      <a:pt x="370" y="23"/>
                    </a:lnTo>
                    <a:lnTo>
                      <a:pt x="370" y="23"/>
                    </a:lnTo>
                    <a:lnTo>
                      <a:pt x="371" y="23"/>
                    </a:lnTo>
                    <a:lnTo>
                      <a:pt x="372" y="23"/>
                    </a:lnTo>
                    <a:lnTo>
                      <a:pt x="373" y="23"/>
                    </a:lnTo>
                    <a:lnTo>
                      <a:pt x="373" y="23"/>
                    </a:lnTo>
                    <a:lnTo>
                      <a:pt x="374" y="23"/>
                    </a:lnTo>
                    <a:lnTo>
                      <a:pt x="374" y="22"/>
                    </a:lnTo>
                    <a:lnTo>
                      <a:pt x="375" y="22"/>
                    </a:lnTo>
                    <a:lnTo>
                      <a:pt x="375" y="22"/>
                    </a:lnTo>
                    <a:lnTo>
                      <a:pt x="376" y="22"/>
                    </a:lnTo>
                    <a:lnTo>
                      <a:pt x="377" y="22"/>
                    </a:lnTo>
                    <a:lnTo>
                      <a:pt x="378" y="22"/>
                    </a:lnTo>
                    <a:lnTo>
                      <a:pt x="378" y="22"/>
                    </a:lnTo>
                    <a:lnTo>
                      <a:pt x="379" y="23"/>
                    </a:lnTo>
                    <a:lnTo>
                      <a:pt x="379" y="23"/>
                    </a:lnTo>
                    <a:lnTo>
                      <a:pt x="380" y="23"/>
                    </a:lnTo>
                    <a:lnTo>
                      <a:pt x="381" y="23"/>
                    </a:lnTo>
                    <a:lnTo>
                      <a:pt x="381" y="23"/>
                    </a:lnTo>
                    <a:lnTo>
                      <a:pt x="382" y="23"/>
                    </a:lnTo>
                    <a:lnTo>
                      <a:pt x="383" y="23"/>
                    </a:lnTo>
                    <a:lnTo>
                      <a:pt x="383" y="23"/>
                    </a:lnTo>
                    <a:lnTo>
                      <a:pt x="384" y="23"/>
                    </a:lnTo>
                    <a:lnTo>
                      <a:pt x="384" y="23"/>
                    </a:lnTo>
                    <a:lnTo>
                      <a:pt x="385" y="23"/>
                    </a:lnTo>
                    <a:lnTo>
                      <a:pt x="386" y="23"/>
                    </a:lnTo>
                    <a:lnTo>
                      <a:pt x="387" y="23"/>
                    </a:lnTo>
                    <a:lnTo>
                      <a:pt x="387" y="23"/>
                    </a:lnTo>
                    <a:lnTo>
                      <a:pt x="388" y="23"/>
                    </a:lnTo>
                    <a:lnTo>
                      <a:pt x="389" y="23"/>
                    </a:lnTo>
                    <a:lnTo>
                      <a:pt x="389" y="23"/>
                    </a:lnTo>
                    <a:lnTo>
                      <a:pt x="390" y="23"/>
                    </a:lnTo>
                    <a:lnTo>
                      <a:pt x="390" y="23"/>
                    </a:lnTo>
                    <a:lnTo>
                      <a:pt x="391" y="23"/>
                    </a:lnTo>
                    <a:lnTo>
                      <a:pt x="392" y="23"/>
                    </a:lnTo>
                    <a:lnTo>
                      <a:pt x="393" y="23"/>
                    </a:lnTo>
                    <a:lnTo>
                      <a:pt x="393" y="23"/>
                    </a:lnTo>
                    <a:lnTo>
                      <a:pt x="394" y="23"/>
                    </a:lnTo>
                    <a:lnTo>
                      <a:pt x="394" y="23"/>
                    </a:lnTo>
                    <a:lnTo>
                      <a:pt x="395" y="23"/>
                    </a:lnTo>
                    <a:lnTo>
                      <a:pt x="395" y="23"/>
                    </a:lnTo>
                    <a:lnTo>
                      <a:pt x="396" y="23"/>
                    </a:lnTo>
                    <a:lnTo>
                      <a:pt x="397" y="23"/>
                    </a:lnTo>
                    <a:lnTo>
                      <a:pt x="398" y="23"/>
                    </a:lnTo>
                    <a:lnTo>
                      <a:pt x="398" y="23"/>
                    </a:lnTo>
                    <a:lnTo>
                      <a:pt x="399" y="23"/>
                    </a:lnTo>
                    <a:lnTo>
                      <a:pt x="399" y="23"/>
                    </a:lnTo>
                    <a:lnTo>
                      <a:pt x="400" y="23"/>
                    </a:lnTo>
                    <a:lnTo>
                      <a:pt x="401" y="23"/>
                    </a:lnTo>
                    <a:lnTo>
                      <a:pt x="401" y="23"/>
                    </a:lnTo>
                    <a:lnTo>
                      <a:pt x="402" y="22"/>
                    </a:lnTo>
                    <a:lnTo>
                      <a:pt x="403" y="22"/>
                    </a:lnTo>
                    <a:lnTo>
                      <a:pt x="403" y="23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5" y="23"/>
                    </a:lnTo>
                    <a:lnTo>
                      <a:pt x="406" y="23"/>
                    </a:lnTo>
                    <a:lnTo>
                      <a:pt x="407" y="23"/>
                    </a:lnTo>
                    <a:lnTo>
                      <a:pt x="407" y="23"/>
                    </a:lnTo>
                    <a:lnTo>
                      <a:pt x="408" y="23"/>
                    </a:lnTo>
                    <a:lnTo>
                      <a:pt x="408" y="23"/>
                    </a:lnTo>
                    <a:lnTo>
                      <a:pt x="409" y="23"/>
                    </a:lnTo>
                    <a:lnTo>
                      <a:pt x="410" y="23"/>
                    </a:lnTo>
                    <a:lnTo>
                      <a:pt x="410" y="23"/>
                    </a:lnTo>
                    <a:lnTo>
                      <a:pt x="411" y="23"/>
                    </a:lnTo>
                    <a:lnTo>
                      <a:pt x="412" y="23"/>
                    </a:lnTo>
                    <a:lnTo>
                      <a:pt x="412" y="23"/>
                    </a:lnTo>
                    <a:lnTo>
                      <a:pt x="413" y="23"/>
                    </a:lnTo>
                    <a:lnTo>
                      <a:pt x="413" y="23"/>
                    </a:lnTo>
                    <a:lnTo>
                      <a:pt x="414" y="23"/>
                    </a:lnTo>
                    <a:lnTo>
                      <a:pt x="415" y="23"/>
                    </a:lnTo>
                    <a:lnTo>
                      <a:pt x="415" y="23"/>
                    </a:lnTo>
                    <a:lnTo>
                      <a:pt x="416" y="23"/>
                    </a:lnTo>
                    <a:lnTo>
                      <a:pt x="417" y="23"/>
                    </a:lnTo>
                    <a:lnTo>
                      <a:pt x="418" y="23"/>
                    </a:lnTo>
                    <a:lnTo>
                      <a:pt x="418" y="23"/>
                    </a:lnTo>
                    <a:lnTo>
                      <a:pt x="419" y="23"/>
                    </a:lnTo>
                    <a:lnTo>
                      <a:pt x="419" y="23"/>
                    </a:lnTo>
                    <a:lnTo>
                      <a:pt x="420" y="23"/>
                    </a:lnTo>
                    <a:lnTo>
                      <a:pt x="421" y="23"/>
                    </a:lnTo>
                    <a:lnTo>
                      <a:pt x="421" y="23"/>
                    </a:lnTo>
                    <a:lnTo>
                      <a:pt x="422" y="23"/>
                    </a:lnTo>
                    <a:lnTo>
                      <a:pt x="423" y="23"/>
                    </a:lnTo>
                    <a:lnTo>
                      <a:pt x="423" y="23"/>
                    </a:lnTo>
                    <a:lnTo>
                      <a:pt x="424" y="23"/>
                    </a:lnTo>
                    <a:lnTo>
                      <a:pt x="424" y="23"/>
                    </a:lnTo>
                    <a:lnTo>
                      <a:pt x="425" y="23"/>
                    </a:lnTo>
                    <a:lnTo>
                      <a:pt x="426" y="23"/>
                    </a:lnTo>
                    <a:lnTo>
                      <a:pt x="427" y="23"/>
                    </a:lnTo>
                    <a:lnTo>
                      <a:pt x="427" y="22"/>
                    </a:lnTo>
                    <a:lnTo>
                      <a:pt x="428" y="22"/>
                    </a:lnTo>
                    <a:lnTo>
                      <a:pt x="428" y="22"/>
                    </a:lnTo>
                    <a:lnTo>
                      <a:pt x="429" y="22"/>
                    </a:lnTo>
                    <a:lnTo>
                      <a:pt x="429" y="22"/>
                    </a:lnTo>
                    <a:lnTo>
                      <a:pt x="430" y="22"/>
                    </a:lnTo>
                    <a:lnTo>
                      <a:pt x="431" y="22"/>
                    </a:lnTo>
                    <a:lnTo>
                      <a:pt x="432" y="22"/>
                    </a:lnTo>
                    <a:lnTo>
                      <a:pt x="432" y="23"/>
                    </a:lnTo>
                    <a:lnTo>
                      <a:pt x="433" y="23"/>
                    </a:lnTo>
                    <a:lnTo>
                      <a:pt x="433" y="23"/>
                    </a:lnTo>
                    <a:lnTo>
                      <a:pt x="434" y="23"/>
                    </a:lnTo>
                    <a:lnTo>
                      <a:pt x="435" y="23"/>
                    </a:lnTo>
                    <a:lnTo>
                      <a:pt x="435" y="23"/>
                    </a:lnTo>
                    <a:lnTo>
                      <a:pt x="436" y="23"/>
                    </a:lnTo>
                    <a:lnTo>
                      <a:pt x="437" y="23"/>
                    </a:lnTo>
                    <a:lnTo>
                      <a:pt x="437" y="23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9" y="23"/>
                    </a:lnTo>
                    <a:lnTo>
                      <a:pt x="440" y="23"/>
                    </a:lnTo>
                    <a:lnTo>
                      <a:pt x="441" y="23"/>
                    </a:lnTo>
                    <a:lnTo>
                      <a:pt x="441" y="23"/>
                    </a:lnTo>
                    <a:lnTo>
                      <a:pt x="442" y="23"/>
                    </a:lnTo>
                    <a:lnTo>
                      <a:pt x="442" y="22"/>
                    </a:lnTo>
                    <a:lnTo>
                      <a:pt x="443" y="22"/>
                    </a:lnTo>
                    <a:lnTo>
                      <a:pt x="444" y="22"/>
                    </a:lnTo>
                    <a:lnTo>
                      <a:pt x="444" y="22"/>
                    </a:lnTo>
                    <a:lnTo>
                      <a:pt x="445" y="22"/>
                    </a:lnTo>
                    <a:lnTo>
                      <a:pt x="446" y="22"/>
                    </a:lnTo>
                    <a:lnTo>
                      <a:pt x="446" y="23"/>
                    </a:lnTo>
                    <a:lnTo>
                      <a:pt x="447" y="23"/>
                    </a:lnTo>
                    <a:lnTo>
                      <a:pt x="448" y="23"/>
                    </a:lnTo>
                    <a:lnTo>
                      <a:pt x="448" y="23"/>
                    </a:lnTo>
                  </a:path>
                </a:pathLst>
              </a:custGeom>
              <a:noFill/>
              <a:ln w="9525">
                <a:solidFill>
                  <a:srgbClr val="F1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Freeform 295">
                <a:extLst>
                  <a:ext uri="{FF2B5EF4-FFF2-40B4-BE49-F238E27FC236}">
                    <a16:creationId xmlns:a16="http://schemas.microsoft.com/office/drawing/2014/main" id="{7BA689B3-2AEE-43E0-B0F6-8B2973B1B6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281" y="4131322"/>
                <a:ext cx="123825" cy="1588"/>
              </a:xfrm>
              <a:custGeom>
                <a:avLst/>
                <a:gdLst>
                  <a:gd name="T0" fmla="*/ 1 w 78"/>
                  <a:gd name="T1" fmla="*/ 1 h 1"/>
                  <a:gd name="T2" fmla="*/ 2 w 78"/>
                  <a:gd name="T3" fmla="*/ 1 h 1"/>
                  <a:gd name="T4" fmla="*/ 4 w 78"/>
                  <a:gd name="T5" fmla="*/ 1 h 1"/>
                  <a:gd name="T6" fmla="*/ 5 w 78"/>
                  <a:gd name="T7" fmla="*/ 1 h 1"/>
                  <a:gd name="T8" fmla="*/ 6 w 78"/>
                  <a:gd name="T9" fmla="*/ 1 h 1"/>
                  <a:gd name="T10" fmla="*/ 7 w 78"/>
                  <a:gd name="T11" fmla="*/ 1 h 1"/>
                  <a:gd name="T12" fmla="*/ 9 w 78"/>
                  <a:gd name="T13" fmla="*/ 1 h 1"/>
                  <a:gd name="T14" fmla="*/ 10 w 78"/>
                  <a:gd name="T15" fmla="*/ 1 h 1"/>
                  <a:gd name="T16" fmla="*/ 11 w 78"/>
                  <a:gd name="T17" fmla="*/ 1 h 1"/>
                  <a:gd name="T18" fmla="*/ 13 w 78"/>
                  <a:gd name="T19" fmla="*/ 1 h 1"/>
                  <a:gd name="T20" fmla="*/ 14 w 78"/>
                  <a:gd name="T21" fmla="*/ 1 h 1"/>
                  <a:gd name="T22" fmla="*/ 15 w 78"/>
                  <a:gd name="T23" fmla="*/ 1 h 1"/>
                  <a:gd name="T24" fmla="*/ 16 w 78"/>
                  <a:gd name="T25" fmla="*/ 1 h 1"/>
                  <a:gd name="T26" fmla="*/ 18 w 78"/>
                  <a:gd name="T27" fmla="*/ 1 h 1"/>
                  <a:gd name="T28" fmla="*/ 19 w 78"/>
                  <a:gd name="T29" fmla="*/ 1 h 1"/>
                  <a:gd name="T30" fmla="*/ 20 w 78"/>
                  <a:gd name="T31" fmla="*/ 1 h 1"/>
                  <a:gd name="T32" fmla="*/ 21 w 78"/>
                  <a:gd name="T33" fmla="*/ 1 h 1"/>
                  <a:gd name="T34" fmla="*/ 23 w 78"/>
                  <a:gd name="T35" fmla="*/ 1 h 1"/>
                  <a:gd name="T36" fmla="*/ 24 w 78"/>
                  <a:gd name="T37" fmla="*/ 1 h 1"/>
                  <a:gd name="T38" fmla="*/ 25 w 78"/>
                  <a:gd name="T39" fmla="*/ 1 h 1"/>
                  <a:gd name="T40" fmla="*/ 27 w 78"/>
                  <a:gd name="T41" fmla="*/ 1 h 1"/>
                  <a:gd name="T42" fmla="*/ 28 w 78"/>
                  <a:gd name="T43" fmla="*/ 1 h 1"/>
                  <a:gd name="T44" fmla="*/ 29 w 78"/>
                  <a:gd name="T45" fmla="*/ 1 h 1"/>
                  <a:gd name="T46" fmla="*/ 30 w 78"/>
                  <a:gd name="T47" fmla="*/ 1 h 1"/>
                  <a:gd name="T48" fmla="*/ 32 w 78"/>
                  <a:gd name="T49" fmla="*/ 1 h 1"/>
                  <a:gd name="T50" fmla="*/ 33 w 78"/>
                  <a:gd name="T51" fmla="*/ 1 h 1"/>
                  <a:gd name="T52" fmla="*/ 34 w 78"/>
                  <a:gd name="T53" fmla="*/ 1 h 1"/>
                  <a:gd name="T54" fmla="*/ 35 w 78"/>
                  <a:gd name="T55" fmla="*/ 1 h 1"/>
                  <a:gd name="T56" fmla="*/ 37 w 78"/>
                  <a:gd name="T57" fmla="*/ 1 h 1"/>
                  <a:gd name="T58" fmla="*/ 38 w 78"/>
                  <a:gd name="T59" fmla="*/ 1 h 1"/>
                  <a:gd name="T60" fmla="*/ 39 w 78"/>
                  <a:gd name="T61" fmla="*/ 1 h 1"/>
                  <a:gd name="T62" fmla="*/ 41 w 78"/>
                  <a:gd name="T63" fmla="*/ 0 h 1"/>
                  <a:gd name="T64" fmla="*/ 42 w 78"/>
                  <a:gd name="T65" fmla="*/ 1 h 1"/>
                  <a:gd name="T66" fmla="*/ 43 w 78"/>
                  <a:gd name="T67" fmla="*/ 1 h 1"/>
                  <a:gd name="T68" fmla="*/ 44 w 78"/>
                  <a:gd name="T69" fmla="*/ 1 h 1"/>
                  <a:gd name="T70" fmla="*/ 46 w 78"/>
                  <a:gd name="T71" fmla="*/ 1 h 1"/>
                  <a:gd name="T72" fmla="*/ 47 w 78"/>
                  <a:gd name="T73" fmla="*/ 1 h 1"/>
                  <a:gd name="T74" fmla="*/ 48 w 78"/>
                  <a:gd name="T75" fmla="*/ 1 h 1"/>
                  <a:gd name="T76" fmla="*/ 50 w 78"/>
                  <a:gd name="T77" fmla="*/ 1 h 1"/>
                  <a:gd name="T78" fmla="*/ 51 w 78"/>
                  <a:gd name="T79" fmla="*/ 1 h 1"/>
                  <a:gd name="T80" fmla="*/ 52 w 78"/>
                  <a:gd name="T81" fmla="*/ 1 h 1"/>
                  <a:gd name="T82" fmla="*/ 53 w 78"/>
                  <a:gd name="T83" fmla="*/ 1 h 1"/>
                  <a:gd name="T84" fmla="*/ 55 w 78"/>
                  <a:gd name="T85" fmla="*/ 1 h 1"/>
                  <a:gd name="T86" fmla="*/ 56 w 78"/>
                  <a:gd name="T87" fmla="*/ 1 h 1"/>
                  <a:gd name="T88" fmla="*/ 57 w 78"/>
                  <a:gd name="T89" fmla="*/ 1 h 1"/>
                  <a:gd name="T90" fmla="*/ 58 w 78"/>
                  <a:gd name="T91" fmla="*/ 1 h 1"/>
                  <a:gd name="T92" fmla="*/ 60 w 78"/>
                  <a:gd name="T93" fmla="*/ 1 h 1"/>
                  <a:gd name="T94" fmla="*/ 61 w 78"/>
                  <a:gd name="T95" fmla="*/ 1 h 1"/>
                  <a:gd name="T96" fmla="*/ 63 w 78"/>
                  <a:gd name="T97" fmla="*/ 0 h 1"/>
                  <a:gd name="T98" fmla="*/ 64 w 78"/>
                  <a:gd name="T99" fmla="*/ 0 h 1"/>
                  <a:gd name="T100" fmla="*/ 65 w 78"/>
                  <a:gd name="T101" fmla="*/ 0 h 1"/>
                  <a:gd name="T102" fmla="*/ 67 w 78"/>
                  <a:gd name="T103" fmla="*/ 0 h 1"/>
                  <a:gd name="T104" fmla="*/ 68 w 78"/>
                  <a:gd name="T105" fmla="*/ 0 h 1"/>
                  <a:gd name="T106" fmla="*/ 69 w 78"/>
                  <a:gd name="T107" fmla="*/ 1 h 1"/>
                  <a:gd name="T108" fmla="*/ 70 w 78"/>
                  <a:gd name="T109" fmla="*/ 1 h 1"/>
                  <a:gd name="T110" fmla="*/ 72 w 78"/>
                  <a:gd name="T111" fmla="*/ 1 h 1"/>
                  <a:gd name="T112" fmla="*/ 73 w 78"/>
                  <a:gd name="T113" fmla="*/ 1 h 1"/>
                  <a:gd name="T114" fmla="*/ 74 w 78"/>
                  <a:gd name="T115" fmla="*/ 1 h 1"/>
                  <a:gd name="T116" fmla="*/ 75 w 78"/>
                  <a:gd name="T117" fmla="*/ 1 h 1"/>
                  <a:gd name="T118" fmla="*/ 77 w 78"/>
                  <a:gd name="T119" fmla="*/ 1 h 1"/>
                  <a:gd name="T120" fmla="*/ 78 w 78"/>
                  <a:gd name="T1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8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0" y="1"/>
                    </a:lnTo>
                    <a:lnTo>
                      <a:pt x="31" y="1"/>
                    </a:lnTo>
                    <a:lnTo>
                      <a:pt x="32" y="1"/>
                    </a:lnTo>
                    <a:lnTo>
                      <a:pt x="33" y="1"/>
                    </a:lnTo>
                    <a:lnTo>
                      <a:pt x="33" y="1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8" y="1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4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6" y="1"/>
                    </a:lnTo>
                    <a:lnTo>
                      <a:pt x="47" y="1"/>
                    </a:lnTo>
                    <a:lnTo>
                      <a:pt x="47" y="1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0" y="1"/>
                    </a:lnTo>
                    <a:lnTo>
                      <a:pt x="51" y="1"/>
                    </a:lnTo>
                    <a:lnTo>
                      <a:pt x="52" y="1"/>
                    </a:lnTo>
                    <a:lnTo>
                      <a:pt x="52" y="1"/>
                    </a:lnTo>
                    <a:lnTo>
                      <a:pt x="53" y="1"/>
                    </a:lnTo>
                    <a:lnTo>
                      <a:pt x="53" y="1"/>
                    </a:lnTo>
                    <a:lnTo>
                      <a:pt x="54" y="1"/>
                    </a:lnTo>
                    <a:lnTo>
                      <a:pt x="55" y="1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1"/>
                    </a:lnTo>
                    <a:lnTo>
                      <a:pt x="70" y="0"/>
                    </a:lnTo>
                    <a:lnTo>
                      <a:pt x="70" y="1"/>
                    </a:lnTo>
                    <a:lnTo>
                      <a:pt x="71" y="1"/>
                    </a:lnTo>
                    <a:lnTo>
                      <a:pt x="72" y="1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3" y="1"/>
                    </a:lnTo>
                    <a:lnTo>
                      <a:pt x="74" y="1"/>
                    </a:lnTo>
                    <a:lnTo>
                      <a:pt x="75" y="1"/>
                    </a:lnTo>
                    <a:lnTo>
                      <a:pt x="75" y="1"/>
                    </a:lnTo>
                    <a:lnTo>
                      <a:pt x="76" y="1"/>
                    </a:lnTo>
                    <a:lnTo>
                      <a:pt x="77" y="1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8" y="1"/>
                    </a:lnTo>
                  </a:path>
                </a:pathLst>
              </a:custGeom>
              <a:noFill/>
              <a:ln w="6350">
                <a:solidFill>
                  <a:srgbClr val="F1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" name="Freeform 296">
                <a:extLst>
                  <a:ext uri="{FF2B5EF4-FFF2-40B4-BE49-F238E27FC236}">
                    <a16:creationId xmlns:a16="http://schemas.microsoft.com/office/drawing/2014/main" id="{4277B6F5-918F-4698-A75D-27D27D2D2D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416" y="4132909"/>
                <a:ext cx="708026" cy="1588"/>
              </a:xfrm>
              <a:custGeom>
                <a:avLst/>
                <a:gdLst>
                  <a:gd name="T0" fmla="*/ 6 w 446"/>
                  <a:gd name="T1" fmla="*/ 1 h 1"/>
                  <a:gd name="T2" fmla="*/ 14 w 446"/>
                  <a:gd name="T3" fmla="*/ 1 h 1"/>
                  <a:gd name="T4" fmla="*/ 20 w 446"/>
                  <a:gd name="T5" fmla="*/ 0 h 1"/>
                  <a:gd name="T6" fmla="*/ 28 w 446"/>
                  <a:gd name="T7" fmla="*/ 1 h 1"/>
                  <a:gd name="T8" fmla="*/ 35 w 446"/>
                  <a:gd name="T9" fmla="*/ 1 h 1"/>
                  <a:gd name="T10" fmla="*/ 42 w 446"/>
                  <a:gd name="T11" fmla="*/ 1 h 1"/>
                  <a:gd name="T12" fmla="*/ 49 w 446"/>
                  <a:gd name="T13" fmla="*/ 0 h 1"/>
                  <a:gd name="T14" fmla="*/ 56 w 446"/>
                  <a:gd name="T15" fmla="*/ 1 h 1"/>
                  <a:gd name="T16" fmla="*/ 63 w 446"/>
                  <a:gd name="T17" fmla="*/ 1 h 1"/>
                  <a:gd name="T18" fmla="*/ 70 w 446"/>
                  <a:gd name="T19" fmla="*/ 1 h 1"/>
                  <a:gd name="T20" fmla="*/ 77 w 446"/>
                  <a:gd name="T21" fmla="*/ 1 h 1"/>
                  <a:gd name="T22" fmla="*/ 84 w 446"/>
                  <a:gd name="T23" fmla="*/ 1 h 1"/>
                  <a:gd name="T24" fmla="*/ 91 w 446"/>
                  <a:gd name="T25" fmla="*/ 1 h 1"/>
                  <a:gd name="T26" fmla="*/ 98 w 446"/>
                  <a:gd name="T27" fmla="*/ 1 h 1"/>
                  <a:gd name="T28" fmla="*/ 105 w 446"/>
                  <a:gd name="T29" fmla="*/ 1 h 1"/>
                  <a:gd name="T30" fmla="*/ 112 w 446"/>
                  <a:gd name="T31" fmla="*/ 1 h 1"/>
                  <a:gd name="T32" fmla="*/ 119 w 446"/>
                  <a:gd name="T33" fmla="*/ 1 h 1"/>
                  <a:gd name="T34" fmla="*/ 125 w 446"/>
                  <a:gd name="T35" fmla="*/ 1 h 1"/>
                  <a:gd name="T36" fmla="*/ 133 w 446"/>
                  <a:gd name="T37" fmla="*/ 1 h 1"/>
                  <a:gd name="T38" fmla="*/ 139 w 446"/>
                  <a:gd name="T39" fmla="*/ 1 h 1"/>
                  <a:gd name="T40" fmla="*/ 147 w 446"/>
                  <a:gd name="T41" fmla="*/ 1 h 1"/>
                  <a:gd name="T42" fmla="*/ 154 w 446"/>
                  <a:gd name="T43" fmla="*/ 1 h 1"/>
                  <a:gd name="T44" fmla="*/ 161 w 446"/>
                  <a:gd name="T45" fmla="*/ 1 h 1"/>
                  <a:gd name="T46" fmla="*/ 168 w 446"/>
                  <a:gd name="T47" fmla="*/ 1 h 1"/>
                  <a:gd name="T48" fmla="*/ 175 w 446"/>
                  <a:gd name="T49" fmla="*/ 1 h 1"/>
                  <a:gd name="T50" fmla="*/ 182 w 446"/>
                  <a:gd name="T51" fmla="*/ 1 h 1"/>
                  <a:gd name="T52" fmla="*/ 189 w 446"/>
                  <a:gd name="T53" fmla="*/ 1 h 1"/>
                  <a:gd name="T54" fmla="*/ 196 w 446"/>
                  <a:gd name="T55" fmla="*/ 1 h 1"/>
                  <a:gd name="T56" fmla="*/ 202 w 446"/>
                  <a:gd name="T57" fmla="*/ 1 h 1"/>
                  <a:gd name="T58" fmla="*/ 210 w 446"/>
                  <a:gd name="T59" fmla="*/ 1 h 1"/>
                  <a:gd name="T60" fmla="*/ 216 w 446"/>
                  <a:gd name="T61" fmla="*/ 1 h 1"/>
                  <a:gd name="T62" fmla="*/ 224 w 446"/>
                  <a:gd name="T63" fmla="*/ 1 h 1"/>
                  <a:gd name="T64" fmla="*/ 230 w 446"/>
                  <a:gd name="T65" fmla="*/ 1 h 1"/>
                  <a:gd name="T66" fmla="*/ 238 w 446"/>
                  <a:gd name="T67" fmla="*/ 1 h 1"/>
                  <a:gd name="T68" fmla="*/ 245 w 446"/>
                  <a:gd name="T69" fmla="*/ 1 h 1"/>
                  <a:gd name="T70" fmla="*/ 252 w 446"/>
                  <a:gd name="T71" fmla="*/ 1 h 1"/>
                  <a:gd name="T72" fmla="*/ 259 w 446"/>
                  <a:gd name="T73" fmla="*/ 1 h 1"/>
                  <a:gd name="T74" fmla="*/ 265 w 446"/>
                  <a:gd name="T75" fmla="*/ 1 h 1"/>
                  <a:gd name="T76" fmla="*/ 273 w 446"/>
                  <a:gd name="T77" fmla="*/ 1 h 1"/>
                  <a:gd name="T78" fmla="*/ 279 w 446"/>
                  <a:gd name="T79" fmla="*/ 1 h 1"/>
                  <a:gd name="T80" fmla="*/ 287 w 446"/>
                  <a:gd name="T81" fmla="*/ 1 h 1"/>
                  <a:gd name="T82" fmla="*/ 293 w 446"/>
                  <a:gd name="T83" fmla="*/ 1 h 1"/>
                  <a:gd name="T84" fmla="*/ 301 w 446"/>
                  <a:gd name="T85" fmla="*/ 1 h 1"/>
                  <a:gd name="T86" fmla="*/ 307 w 446"/>
                  <a:gd name="T87" fmla="*/ 1 h 1"/>
                  <a:gd name="T88" fmla="*/ 315 w 446"/>
                  <a:gd name="T89" fmla="*/ 1 h 1"/>
                  <a:gd name="T90" fmla="*/ 321 w 446"/>
                  <a:gd name="T91" fmla="*/ 1 h 1"/>
                  <a:gd name="T92" fmla="*/ 329 w 446"/>
                  <a:gd name="T93" fmla="*/ 1 h 1"/>
                  <a:gd name="T94" fmla="*/ 336 w 446"/>
                  <a:gd name="T95" fmla="*/ 1 h 1"/>
                  <a:gd name="T96" fmla="*/ 343 w 446"/>
                  <a:gd name="T97" fmla="*/ 1 h 1"/>
                  <a:gd name="T98" fmla="*/ 350 w 446"/>
                  <a:gd name="T99" fmla="*/ 1 h 1"/>
                  <a:gd name="T100" fmla="*/ 357 w 446"/>
                  <a:gd name="T101" fmla="*/ 1 h 1"/>
                  <a:gd name="T102" fmla="*/ 364 w 446"/>
                  <a:gd name="T103" fmla="*/ 1 h 1"/>
                  <a:gd name="T104" fmla="*/ 371 w 446"/>
                  <a:gd name="T105" fmla="*/ 1 h 1"/>
                  <a:gd name="T106" fmla="*/ 378 w 446"/>
                  <a:gd name="T107" fmla="*/ 1 h 1"/>
                  <a:gd name="T108" fmla="*/ 385 w 446"/>
                  <a:gd name="T109" fmla="*/ 1 h 1"/>
                  <a:gd name="T110" fmla="*/ 392 w 446"/>
                  <a:gd name="T111" fmla="*/ 1 h 1"/>
                  <a:gd name="T112" fmla="*/ 399 w 446"/>
                  <a:gd name="T113" fmla="*/ 1 h 1"/>
                  <a:gd name="T114" fmla="*/ 406 w 446"/>
                  <a:gd name="T115" fmla="*/ 1 h 1"/>
                  <a:gd name="T116" fmla="*/ 413 w 446"/>
                  <a:gd name="T117" fmla="*/ 1 h 1"/>
                  <a:gd name="T118" fmla="*/ 420 w 446"/>
                  <a:gd name="T119" fmla="*/ 1 h 1"/>
                  <a:gd name="T120" fmla="*/ 427 w 446"/>
                  <a:gd name="T121" fmla="*/ 1 h 1"/>
                  <a:gd name="T122" fmla="*/ 434 w 446"/>
                  <a:gd name="T123" fmla="*/ 1 h 1"/>
                  <a:gd name="T124" fmla="*/ 441 w 446"/>
                  <a:gd name="T12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2" y="1"/>
                    </a:lnTo>
                    <a:lnTo>
                      <a:pt x="33" y="1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7" y="1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7" y="1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1"/>
                    </a:lnTo>
                    <a:lnTo>
                      <a:pt x="54" y="1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3" y="1"/>
                    </a:lnTo>
                    <a:lnTo>
                      <a:pt x="63" y="1"/>
                    </a:lnTo>
                    <a:lnTo>
                      <a:pt x="64" y="1"/>
                    </a:lnTo>
                    <a:lnTo>
                      <a:pt x="65" y="1"/>
                    </a:lnTo>
                    <a:lnTo>
                      <a:pt x="65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7" y="1"/>
                    </a:lnTo>
                    <a:lnTo>
                      <a:pt x="68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0" y="1"/>
                    </a:lnTo>
                    <a:lnTo>
                      <a:pt x="71" y="1"/>
                    </a:lnTo>
                    <a:lnTo>
                      <a:pt x="71" y="1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5" y="1"/>
                    </a:lnTo>
                    <a:lnTo>
                      <a:pt x="75" y="1"/>
                    </a:lnTo>
                    <a:lnTo>
                      <a:pt x="76" y="1"/>
                    </a:lnTo>
                    <a:lnTo>
                      <a:pt x="77" y="1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9" y="1"/>
                    </a:lnTo>
                    <a:lnTo>
                      <a:pt x="79" y="1"/>
                    </a:lnTo>
                    <a:lnTo>
                      <a:pt x="80" y="1"/>
                    </a:lnTo>
                    <a:lnTo>
                      <a:pt x="80" y="1"/>
                    </a:lnTo>
                    <a:lnTo>
                      <a:pt x="81" y="1"/>
                    </a:lnTo>
                    <a:lnTo>
                      <a:pt x="82" y="1"/>
                    </a:lnTo>
                    <a:lnTo>
                      <a:pt x="83" y="1"/>
                    </a:lnTo>
                    <a:lnTo>
                      <a:pt x="83" y="1"/>
                    </a:lnTo>
                    <a:lnTo>
                      <a:pt x="84" y="1"/>
                    </a:lnTo>
                    <a:lnTo>
                      <a:pt x="84" y="1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86" y="1"/>
                    </a:lnTo>
                    <a:lnTo>
                      <a:pt x="87" y="1"/>
                    </a:lnTo>
                    <a:lnTo>
                      <a:pt x="88" y="1"/>
                    </a:lnTo>
                    <a:lnTo>
                      <a:pt x="88" y="1"/>
                    </a:lnTo>
                    <a:lnTo>
                      <a:pt x="89" y="1"/>
                    </a:lnTo>
                    <a:lnTo>
                      <a:pt x="89" y="1"/>
                    </a:lnTo>
                    <a:lnTo>
                      <a:pt x="90" y="1"/>
                    </a:lnTo>
                    <a:lnTo>
                      <a:pt x="91" y="1"/>
                    </a:lnTo>
                    <a:lnTo>
                      <a:pt x="91" y="1"/>
                    </a:lnTo>
                    <a:lnTo>
                      <a:pt x="92" y="1"/>
                    </a:lnTo>
                    <a:lnTo>
                      <a:pt x="93" y="1"/>
                    </a:lnTo>
                    <a:lnTo>
                      <a:pt x="93" y="1"/>
                    </a:lnTo>
                    <a:lnTo>
                      <a:pt x="94" y="1"/>
                    </a:lnTo>
                    <a:lnTo>
                      <a:pt x="94" y="1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7" y="1"/>
                    </a:lnTo>
                    <a:lnTo>
                      <a:pt x="97" y="1"/>
                    </a:lnTo>
                    <a:lnTo>
                      <a:pt x="98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100" y="1"/>
                    </a:lnTo>
                    <a:lnTo>
                      <a:pt x="100" y="1"/>
                    </a:lnTo>
                    <a:lnTo>
                      <a:pt x="101" y="1"/>
                    </a:lnTo>
                    <a:lnTo>
                      <a:pt x="102" y="1"/>
                    </a:lnTo>
                    <a:lnTo>
                      <a:pt x="102" y="1"/>
                    </a:lnTo>
                    <a:lnTo>
                      <a:pt x="103" y="1"/>
                    </a:lnTo>
                    <a:lnTo>
                      <a:pt x="103" y="1"/>
                    </a:lnTo>
                    <a:lnTo>
                      <a:pt x="104" y="1"/>
                    </a:lnTo>
                    <a:lnTo>
                      <a:pt x="105" y="1"/>
                    </a:lnTo>
                    <a:lnTo>
                      <a:pt x="105" y="1"/>
                    </a:lnTo>
                    <a:lnTo>
                      <a:pt x="106" y="1"/>
                    </a:lnTo>
                    <a:lnTo>
                      <a:pt x="107" y="1"/>
                    </a:lnTo>
                    <a:lnTo>
                      <a:pt x="107" y="1"/>
                    </a:lnTo>
                    <a:lnTo>
                      <a:pt x="108" y="1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10" y="1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112" y="1"/>
                    </a:lnTo>
                    <a:lnTo>
                      <a:pt x="112" y="1"/>
                    </a:lnTo>
                    <a:lnTo>
                      <a:pt x="113" y="1"/>
                    </a:lnTo>
                    <a:lnTo>
                      <a:pt x="114" y="1"/>
                    </a:lnTo>
                    <a:lnTo>
                      <a:pt x="114" y="1"/>
                    </a:lnTo>
                    <a:lnTo>
                      <a:pt x="115" y="1"/>
                    </a:lnTo>
                    <a:lnTo>
                      <a:pt x="116" y="1"/>
                    </a:lnTo>
                    <a:lnTo>
                      <a:pt x="116" y="1"/>
                    </a:lnTo>
                    <a:lnTo>
                      <a:pt x="117" y="1"/>
                    </a:lnTo>
                    <a:lnTo>
                      <a:pt x="117" y="1"/>
                    </a:lnTo>
                    <a:lnTo>
                      <a:pt x="118" y="1"/>
                    </a:lnTo>
                    <a:lnTo>
                      <a:pt x="119" y="1"/>
                    </a:lnTo>
                    <a:lnTo>
                      <a:pt x="120" y="1"/>
                    </a:lnTo>
                    <a:lnTo>
                      <a:pt x="120" y="1"/>
                    </a:lnTo>
                    <a:lnTo>
                      <a:pt x="121" y="1"/>
                    </a:lnTo>
                    <a:lnTo>
                      <a:pt x="121" y="1"/>
                    </a:lnTo>
                    <a:lnTo>
                      <a:pt x="122" y="1"/>
                    </a:lnTo>
                    <a:lnTo>
                      <a:pt x="122" y="1"/>
                    </a:lnTo>
                    <a:lnTo>
                      <a:pt x="123" y="1"/>
                    </a:lnTo>
                    <a:lnTo>
                      <a:pt x="124" y="1"/>
                    </a:lnTo>
                    <a:lnTo>
                      <a:pt x="124" y="1"/>
                    </a:lnTo>
                    <a:lnTo>
                      <a:pt x="125" y="1"/>
                    </a:lnTo>
                    <a:lnTo>
                      <a:pt x="125" y="1"/>
                    </a:lnTo>
                    <a:lnTo>
                      <a:pt x="126" y="1"/>
                    </a:lnTo>
                    <a:lnTo>
                      <a:pt x="127" y="1"/>
                    </a:lnTo>
                    <a:lnTo>
                      <a:pt x="128" y="1"/>
                    </a:lnTo>
                    <a:lnTo>
                      <a:pt x="128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30" y="1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32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34" y="1"/>
                    </a:lnTo>
                    <a:lnTo>
                      <a:pt x="134" y="1"/>
                    </a:lnTo>
                    <a:lnTo>
                      <a:pt x="135" y="1"/>
                    </a:lnTo>
                    <a:lnTo>
                      <a:pt x="136" y="1"/>
                    </a:lnTo>
                    <a:lnTo>
                      <a:pt x="137" y="1"/>
                    </a:lnTo>
                    <a:lnTo>
                      <a:pt x="137" y="1"/>
                    </a:lnTo>
                    <a:lnTo>
                      <a:pt x="138" y="1"/>
                    </a:lnTo>
                    <a:lnTo>
                      <a:pt x="138" y="1"/>
                    </a:lnTo>
                    <a:lnTo>
                      <a:pt x="139" y="1"/>
                    </a:lnTo>
                    <a:lnTo>
                      <a:pt x="139" y="1"/>
                    </a:lnTo>
                    <a:lnTo>
                      <a:pt x="140" y="1"/>
                    </a:lnTo>
                    <a:lnTo>
                      <a:pt x="141" y="1"/>
                    </a:lnTo>
                    <a:lnTo>
                      <a:pt x="142" y="1"/>
                    </a:lnTo>
                    <a:lnTo>
                      <a:pt x="142" y="1"/>
                    </a:lnTo>
                    <a:lnTo>
                      <a:pt x="143" y="1"/>
                    </a:lnTo>
                    <a:lnTo>
                      <a:pt x="143" y="1"/>
                    </a:lnTo>
                    <a:lnTo>
                      <a:pt x="144" y="1"/>
                    </a:lnTo>
                    <a:lnTo>
                      <a:pt x="145" y="1"/>
                    </a:lnTo>
                    <a:lnTo>
                      <a:pt x="145" y="1"/>
                    </a:lnTo>
                    <a:lnTo>
                      <a:pt x="146" y="1"/>
                    </a:lnTo>
                    <a:lnTo>
                      <a:pt x="147" y="1"/>
                    </a:lnTo>
                    <a:lnTo>
                      <a:pt x="147" y="1"/>
                    </a:lnTo>
                    <a:lnTo>
                      <a:pt x="148" y="1"/>
                    </a:lnTo>
                    <a:lnTo>
                      <a:pt x="148" y="1"/>
                    </a:lnTo>
                    <a:lnTo>
                      <a:pt x="149" y="1"/>
                    </a:lnTo>
                    <a:lnTo>
                      <a:pt x="150" y="1"/>
                    </a:lnTo>
                    <a:lnTo>
                      <a:pt x="151" y="1"/>
                    </a:lnTo>
                    <a:lnTo>
                      <a:pt x="151" y="1"/>
                    </a:lnTo>
                    <a:lnTo>
                      <a:pt x="152" y="1"/>
                    </a:lnTo>
                    <a:lnTo>
                      <a:pt x="152" y="1"/>
                    </a:lnTo>
                    <a:lnTo>
                      <a:pt x="153" y="1"/>
                    </a:lnTo>
                    <a:lnTo>
                      <a:pt x="154" y="1"/>
                    </a:lnTo>
                    <a:lnTo>
                      <a:pt x="154" y="1"/>
                    </a:lnTo>
                    <a:lnTo>
                      <a:pt x="155" y="1"/>
                    </a:lnTo>
                    <a:lnTo>
                      <a:pt x="156" y="1"/>
                    </a:lnTo>
                    <a:lnTo>
                      <a:pt x="156" y="1"/>
                    </a:lnTo>
                    <a:lnTo>
                      <a:pt x="157" y="1"/>
                    </a:lnTo>
                    <a:lnTo>
                      <a:pt x="157" y="1"/>
                    </a:lnTo>
                    <a:lnTo>
                      <a:pt x="158" y="1"/>
                    </a:lnTo>
                    <a:lnTo>
                      <a:pt x="159" y="1"/>
                    </a:lnTo>
                    <a:lnTo>
                      <a:pt x="159" y="1"/>
                    </a:lnTo>
                    <a:lnTo>
                      <a:pt x="160" y="1"/>
                    </a:lnTo>
                    <a:lnTo>
                      <a:pt x="161" y="1"/>
                    </a:lnTo>
                    <a:lnTo>
                      <a:pt x="161" y="1"/>
                    </a:lnTo>
                    <a:lnTo>
                      <a:pt x="162" y="1"/>
                    </a:lnTo>
                    <a:lnTo>
                      <a:pt x="162" y="1"/>
                    </a:lnTo>
                    <a:lnTo>
                      <a:pt x="163" y="1"/>
                    </a:lnTo>
                    <a:lnTo>
                      <a:pt x="164" y="1"/>
                    </a:lnTo>
                    <a:lnTo>
                      <a:pt x="165" y="1"/>
                    </a:lnTo>
                    <a:lnTo>
                      <a:pt x="165" y="1"/>
                    </a:lnTo>
                    <a:lnTo>
                      <a:pt x="166" y="1"/>
                    </a:lnTo>
                    <a:lnTo>
                      <a:pt x="166" y="1"/>
                    </a:lnTo>
                    <a:lnTo>
                      <a:pt x="167" y="1"/>
                    </a:lnTo>
                    <a:lnTo>
                      <a:pt x="168" y="1"/>
                    </a:lnTo>
                    <a:lnTo>
                      <a:pt x="168" y="1"/>
                    </a:lnTo>
                    <a:lnTo>
                      <a:pt x="169" y="1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72" y="1"/>
                    </a:lnTo>
                    <a:lnTo>
                      <a:pt x="173" y="1"/>
                    </a:lnTo>
                    <a:lnTo>
                      <a:pt x="174" y="1"/>
                    </a:lnTo>
                    <a:lnTo>
                      <a:pt x="174" y="1"/>
                    </a:lnTo>
                    <a:lnTo>
                      <a:pt x="175" y="1"/>
                    </a:lnTo>
                    <a:lnTo>
                      <a:pt x="175" y="1"/>
                    </a:lnTo>
                    <a:lnTo>
                      <a:pt x="176" y="1"/>
                    </a:lnTo>
                    <a:lnTo>
                      <a:pt x="176" y="1"/>
                    </a:lnTo>
                    <a:lnTo>
                      <a:pt x="177" y="1"/>
                    </a:lnTo>
                    <a:lnTo>
                      <a:pt x="178" y="1"/>
                    </a:lnTo>
                    <a:lnTo>
                      <a:pt x="179" y="1"/>
                    </a:lnTo>
                    <a:lnTo>
                      <a:pt x="179" y="1"/>
                    </a:lnTo>
                    <a:lnTo>
                      <a:pt x="180" y="1"/>
                    </a:lnTo>
                    <a:lnTo>
                      <a:pt x="180" y="1"/>
                    </a:lnTo>
                    <a:lnTo>
                      <a:pt x="181" y="1"/>
                    </a:lnTo>
                    <a:lnTo>
                      <a:pt x="182" y="1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4" y="1"/>
                    </a:lnTo>
                    <a:lnTo>
                      <a:pt x="184" y="1"/>
                    </a:lnTo>
                    <a:lnTo>
                      <a:pt x="185" y="1"/>
                    </a:lnTo>
                    <a:lnTo>
                      <a:pt x="185" y="1"/>
                    </a:lnTo>
                    <a:lnTo>
                      <a:pt x="186" y="1"/>
                    </a:lnTo>
                    <a:lnTo>
                      <a:pt x="187" y="1"/>
                    </a:lnTo>
                    <a:lnTo>
                      <a:pt x="188" y="1"/>
                    </a:lnTo>
                    <a:lnTo>
                      <a:pt x="188" y="1"/>
                    </a:lnTo>
                    <a:lnTo>
                      <a:pt x="189" y="1"/>
                    </a:lnTo>
                    <a:lnTo>
                      <a:pt x="189" y="1"/>
                    </a:lnTo>
                    <a:lnTo>
                      <a:pt x="190" y="1"/>
                    </a:lnTo>
                    <a:lnTo>
                      <a:pt x="191" y="1"/>
                    </a:lnTo>
                    <a:lnTo>
                      <a:pt x="191" y="1"/>
                    </a:lnTo>
                    <a:lnTo>
                      <a:pt x="192" y="1"/>
                    </a:lnTo>
                    <a:lnTo>
                      <a:pt x="192" y="1"/>
                    </a:lnTo>
                    <a:lnTo>
                      <a:pt x="193" y="1"/>
                    </a:lnTo>
                    <a:lnTo>
                      <a:pt x="194" y="1"/>
                    </a:lnTo>
                    <a:lnTo>
                      <a:pt x="194" y="1"/>
                    </a:lnTo>
                    <a:lnTo>
                      <a:pt x="195" y="1"/>
                    </a:lnTo>
                    <a:lnTo>
                      <a:pt x="196" y="1"/>
                    </a:lnTo>
                    <a:lnTo>
                      <a:pt x="196" y="1"/>
                    </a:lnTo>
                    <a:lnTo>
                      <a:pt x="197" y="1"/>
                    </a:lnTo>
                    <a:lnTo>
                      <a:pt x="197" y="1"/>
                    </a:lnTo>
                    <a:lnTo>
                      <a:pt x="198" y="1"/>
                    </a:lnTo>
                    <a:lnTo>
                      <a:pt x="199" y="1"/>
                    </a:lnTo>
                    <a:lnTo>
                      <a:pt x="199" y="1"/>
                    </a:lnTo>
                    <a:lnTo>
                      <a:pt x="200" y="1"/>
                    </a:lnTo>
                    <a:lnTo>
                      <a:pt x="201" y="1"/>
                    </a:lnTo>
                    <a:lnTo>
                      <a:pt x="201" y="1"/>
                    </a:lnTo>
                    <a:lnTo>
                      <a:pt x="202" y="1"/>
                    </a:lnTo>
                    <a:lnTo>
                      <a:pt x="202" y="1"/>
                    </a:lnTo>
                    <a:lnTo>
                      <a:pt x="203" y="1"/>
                    </a:lnTo>
                    <a:lnTo>
                      <a:pt x="204" y="1"/>
                    </a:lnTo>
                    <a:lnTo>
                      <a:pt x="205" y="1"/>
                    </a:lnTo>
                    <a:lnTo>
                      <a:pt x="205" y="1"/>
                    </a:lnTo>
                    <a:lnTo>
                      <a:pt x="206" y="1"/>
                    </a:lnTo>
                    <a:lnTo>
                      <a:pt x="206" y="1"/>
                    </a:lnTo>
                    <a:lnTo>
                      <a:pt x="207" y="1"/>
                    </a:lnTo>
                    <a:lnTo>
                      <a:pt x="208" y="1"/>
                    </a:lnTo>
                    <a:lnTo>
                      <a:pt x="208" y="1"/>
                    </a:lnTo>
                    <a:lnTo>
                      <a:pt x="209" y="1"/>
                    </a:lnTo>
                    <a:lnTo>
                      <a:pt x="210" y="1"/>
                    </a:lnTo>
                    <a:lnTo>
                      <a:pt x="210" y="1"/>
                    </a:lnTo>
                    <a:lnTo>
                      <a:pt x="211" y="1"/>
                    </a:lnTo>
                    <a:lnTo>
                      <a:pt x="211" y="1"/>
                    </a:lnTo>
                    <a:lnTo>
                      <a:pt x="212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214" y="1"/>
                    </a:lnTo>
                    <a:lnTo>
                      <a:pt x="215" y="1"/>
                    </a:lnTo>
                    <a:lnTo>
                      <a:pt x="215" y="1"/>
                    </a:lnTo>
                    <a:lnTo>
                      <a:pt x="216" y="1"/>
                    </a:lnTo>
                    <a:lnTo>
                      <a:pt x="216" y="1"/>
                    </a:lnTo>
                    <a:lnTo>
                      <a:pt x="217" y="1"/>
                    </a:lnTo>
                    <a:lnTo>
                      <a:pt x="218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220" y="1"/>
                    </a:lnTo>
                    <a:lnTo>
                      <a:pt x="220" y="1"/>
                    </a:lnTo>
                    <a:lnTo>
                      <a:pt x="221" y="1"/>
                    </a:lnTo>
                    <a:lnTo>
                      <a:pt x="222" y="1"/>
                    </a:lnTo>
                    <a:lnTo>
                      <a:pt x="222" y="1"/>
                    </a:lnTo>
                    <a:lnTo>
                      <a:pt x="223" y="1"/>
                    </a:lnTo>
                    <a:lnTo>
                      <a:pt x="224" y="1"/>
                    </a:lnTo>
                    <a:lnTo>
                      <a:pt x="224" y="1"/>
                    </a:lnTo>
                    <a:lnTo>
                      <a:pt x="225" y="1"/>
                    </a:lnTo>
                    <a:lnTo>
                      <a:pt x="225" y="1"/>
                    </a:lnTo>
                    <a:lnTo>
                      <a:pt x="226" y="1"/>
                    </a:lnTo>
                    <a:lnTo>
                      <a:pt x="227" y="1"/>
                    </a:lnTo>
                    <a:lnTo>
                      <a:pt x="228" y="1"/>
                    </a:lnTo>
                    <a:lnTo>
                      <a:pt x="228" y="1"/>
                    </a:lnTo>
                    <a:lnTo>
                      <a:pt x="229" y="1"/>
                    </a:lnTo>
                    <a:lnTo>
                      <a:pt x="229" y="1"/>
                    </a:lnTo>
                    <a:lnTo>
                      <a:pt x="230" y="1"/>
                    </a:lnTo>
                    <a:lnTo>
                      <a:pt x="230" y="1"/>
                    </a:lnTo>
                    <a:lnTo>
                      <a:pt x="231" y="1"/>
                    </a:lnTo>
                    <a:lnTo>
                      <a:pt x="232" y="1"/>
                    </a:lnTo>
                    <a:lnTo>
                      <a:pt x="233" y="1"/>
                    </a:lnTo>
                    <a:lnTo>
                      <a:pt x="233" y="1"/>
                    </a:lnTo>
                    <a:lnTo>
                      <a:pt x="234" y="1"/>
                    </a:lnTo>
                    <a:lnTo>
                      <a:pt x="234" y="1"/>
                    </a:lnTo>
                    <a:lnTo>
                      <a:pt x="235" y="1"/>
                    </a:lnTo>
                    <a:lnTo>
                      <a:pt x="236" y="1"/>
                    </a:lnTo>
                    <a:lnTo>
                      <a:pt x="236" y="1"/>
                    </a:lnTo>
                    <a:lnTo>
                      <a:pt x="237" y="1"/>
                    </a:lnTo>
                    <a:lnTo>
                      <a:pt x="238" y="1"/>
                    </a:lnTo>
                    <a:lnTo>
                      <a:pt x="238" y="1"/>
                    </a:lnTo>
                    <a:lnTo>
                      <a:pt x="239" y="1"/>
                    </a:lnTo>
                    <a:lnTo>
                      <a:pt x="239" y="1"/>
                    </a:lnTo>
                    <a:lnTo>
                      <a:pt x="240" y="1"/>
                    </a:lnTo>
                    <a:lnTo>
                      <a:pt x="241" y="1"/>
                    </a:lnTo>
                    <a:lnTo>
                      <a:pt x="242" y="1"/>
                    </a:lnTo>
                    <a:lnTo>
                      <a:pt x="242" y="1"/>
                    </a:lnTo>
                    <a:lnTo>
                      <a:pt x="243" y="1"/>
                    </a:lnTo>
                    <a:lnTo>
                      <a:pt x="243" y="1"/>
                    </a:lnTo>
                    <a:lnTo>
                      <a:pt x="244" y="1"/>
                    </a:lnTo>
                    <a:lnTo>
                      <a:pt x="245" y="1"/>
                    </a:lnTo>
                    <a:lnTo>
                      <a:pt x="245" y="1"/>
                    </a:lnTo>
                    <a:lnTo>
                      <a:pt x="246" y="1"/>
                    </a:lnTo>
                    <a:lnTo>
                      <a:pt x="247" y="1"/>
                    </a:lnTo>
                    <a:lnTo>
                      <a:pt x="247" y="1"/>
                    </a:lnTo>
                    <a:lnTo>
                      <a:pt x="248" y="1"/>
                    </a:lnTo>
                    <a:lnTo>
                      <a:pt x="248" y="1"/>
                    </a:lnTo>
                    <a:lnTo>
                      <a:pt x="249" y="1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1" y="1"/>
                    </a:lnTo>
                    <a:lnTo>
                      <a:pt x="252" y="1"/>
                    </a:lnTo>
                    <a:lnTo>
                      <a:pt x="252" y="1"/>
                    </a:lnTo>
                    <a:lnTo>
                      <a:pt x="253" y="1"/>
                    </a:lnTo>
                    <a:lnTo>
                      <a:pt x="253" y="1"/>
                    </a:lnTo>
                    <a:lnTo>
                      <a:pt x="254" y="1"/>
                    </a:lnTo>
                    <a:lnTo>
                      <a:pt x="255" y="1"/>
                    </a:lnTo>
                    <a:lnTo>
                      <a:pt x="255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57" y="1"/>
                    </a:lnTo>
                    <a:lnTo>
                      <a:pt x="258" y="1"/>
                    </a:lnTo>
                    <a:lnTo>
                      <a:pt x="259" y="1"/>
                    </a:lnTo>
                    <a:lnTo>
                      <a:pt x="259" y="1"/>
                    </a:lnTo>
                    <a:lnTo>
                      <a:pt x="260" y="1"/>
                    </a:lnTo>
                    <a:lnTo>
                      <a:pt x="260" y="1"/>
                    </a:lnTo>
                    <a:lnTo>
                      <a:pt x="261" y="1"/>
                    </a:lnTo>
                    <a:lnTo>
                      <a:pt x="262" y="1"/>
                    </a:lnTo>
                    <a:lnTo>
                      <a:pt x="262" y="1"/>
                    </a:lnTo>
                    <a:lnTo>
                      <a:pt x="263" y="1"/>
                    </a:lnTo>
                    <a:lnTo>
                      <a:pt x="264" y="1"/>
                    </a:lnTo>
                    <a:lnTo>
                      <a:pt x="264" y="1"/>
                    </a:lnTo>
                    <a:lnTo>
                      <a:pt x="265" y="1"/>
                    </a:lnTo>
                    <a:lnTo>
                      <a:pt x="265" y="1"/>
                    </a:lnTo>
                    <a:lnTo>
                      <a:pt x="266" y="1"/>
                    </a:lnTo>
                    <a:lnTo>
                      <a:pt x="267" y="1"/>
                    </a:lnTo>
                    <a:lnTo>
                      <a:pt x="267" y="1"/>
                    </a:lnTo>
                    <a:lnTo>
                      <a:pt x="268" y="1"/>
                    </a:lnTo>
                    <a:lnTo>
                      <a:pt x="269" y="1"/>
                    </a:lnTo>
                    <a:lnTo>
                      <a:pt x="269" y="1"/>
                    </a:lnTo>
                    <a:lnTo>
                      <a:pt x="270" y="1"/>
                    </a:lnTo>
                    <a:lnTo>
                      <a:pt x="270" y="1"/>
                    </a:lnTo>
                    <a:lnTo>
                      <a:pt x="271" y="1"/>
                    </a:lnTo>
                    <a:lnTo>
                      <a:pt x="272" y="1"/>
                    </a:lnTo>
                    <a:lnTo>
                      <a:pt x="273" y="1"/>
                    </a:lnTo>
                    <a:lnTo>
                      <a:pt x="273" y="1"/>
                    </a:lnTo>
                    <a:lnTo>
                      <a:pt x="274" y="1"/>
                    </a:lnTo>
                    <a:lnTo>
                      <a:pt x="274" y="1"/>
                    </a:lnTo>
                    <a:lnTo>
                      <a:pt x="275" y="1"/>
                    </a:lnTo>
                    <a:lnTo>
                      <a:pt x="276" y="1"/>
                    </a:lnTo>
                    <a:lnTo>
                      <a:pt x="276" y="1"/>
                    </a:lnTo>
                    <a:lnTo>
                      <a:pt x="277" y="1"/>
                    </a:lnTo>
                    <a:lnTo>
                      <a:pt x="278" y="1"/>
                    </a:lnTo>
                    <a:lnTo>
                      <a:pt x="278" y="1"/>
                    </a:lnTo>
                    <a:lnTo>
                      <a:pt x="279" y="1"/>
                    </a:lnTo>
                    <a:lnTo>
                      <a:pt x="279" y="1"/>
                    </a:lnTo>
                    <a:lnTo>
                      <a:pt x="280" y="1"/>
                    </a:lnTo>
                    <a:lnTo>
                      <a:pt x="281" y="1"/>
                    </a:lnTo>
                    <a:lnTo>
                      <a:pt x="282" y="1"/>
                    </a:lnTo>
                    <a:lnTo>
                      <a:pt x="282" y="1"/>
                    </a:lnTo>
                    <a:lnTo>
                      <a:pt x="283" y="1"/>
                    </a:lnTo>
                    <a:lnTo>
                      <a:pt x="283" y="1"/>
                    </a:lnTo>
                    <a:lnTo>
                      <a:pt x="284" y="1"/>
                    </a:lnTo>
                    <a:lnTo>
                      <a:pt x="284" y="1"/>
                    </a:lnTo>
                    <a:lnTo>
                      <a:pt x="285" y="1"/>
                    </a:lnTo>
                    <a:lnTo>
                      <a:pt x="286" y="1"/>
                    </a:lnTo>
                    <a:lnTo>
                      <a:pt x="287" y="1"/>
                    </a:lnTo>
                    <a:lnTo>
                      <a:pt x="287" y="1"/>
                    </a:lnTo>
                    <a:lnTo>
                      <a:pt x="288" y="1"/>
                    </a:lnTo>
                    <a:lnTo>
                      <a:pt x="288" y="1"/>
                    </a:lnTo>
                    <a:lnTo>
                      <a:pt x="289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291" y="1"/>
                    </a:lnTo>
                    <a:lnTo>
                      <a:pt x="292" y="1"/>
                    </a:lnTo>
                    <a:lnTo>
                      <a:pt x="292" y="1"/>
                    </a:lnTo>
                    <a:lnTo>
                      <a:pt x="293" y="1"/>
                    </a:lnTo>
                    <a:lnTo>
                      <a:pt x="293" y="1"/>
                    </a:lnTo>
                    <a:lnTo>
                      <a:pt x="294" y="1"/>
                    </a:lnTo>
                    <a:lnTo>
                      <a:pt x="295" y="1"/>
                    </a:lnTo>
                    <a:lnTo>
                      <a:pt x="296" y="1"/>
                    </a:lnTo>
                    <a:lnTo>
                      <a:pt x="296" y="1"/>
                    </a:lnTo>
                    <a:lnTo>
                      <a:pt x="297" y="1"/>
                    </a:lnTo>
                    <a:lnTo>
                      <a:pt x="297" y="1"/>
                    </a:lnTo>
                    <a:lnTo>
                      <a:pt x="298" y="1"/>
                    </a:lnTo>
                    <a:lnTo>
                      <a:pt x="299" y="1"/>
                    </a:lnTo>
                    <a:lnTo>
                      <a:pt x="299" y="1"/>
                    </a:lnTo>
                    <a:lnTo>
                      <a:pt x="300" y="1"/>
                    </a:lnTo>
                    <a:lnTo>
                      <a:pt x="301" y="1"/>
                    </a:lnTo>
                    <a:lnTo>
                      <a:pt x="301" y="1"/>
                    </a:lnTo>
                    <a:lnTo>
                      <a:pt x="302" y="1"/>
                    </a:lnTo>
                    <a:lnTo>
                      <a:pt x="302" y="1"/>
                    </a:lnTo>
                    <a:lnTo>
                      <a:pt x="303" y="1"/>
                    </a:lnTo>
                    <a:lnTo>
                      <a:pt x="304" y="1"/>
                    </a:lnTo>
                    <a:lnTo>
                      <a:pt x="304" y="1"/>
                    </a:lnTo>
                    <a:lnTo>
                      <a:pt x="305" y="1"/>
                    </a:lnTo>
                    <a:lnTo>
                      <a:pt x="306" y="1"/>
                    </a:lnTo>
                    <a:lnTo>
                      <a:pt x="306" y="1"/>
                    </a:lnTo>
                    <a:lnTo>
                      <a:pt x="307" y="1"/>
                    </a:lnTo>
                    <a:lnTo>
                      <a:pt x="307" y="1"/>
                    </a:lnTo>
                    <a:lnTo>
                      <a:pt x="308" y="1"/>
                    </a:lnTo>
                    <a:lnTo>
                      <a:pt x="309" y="1"/>
                    </a:lnTo>
                    <a:lnTo>
                      <a:pt x="310" y="1"/>
                    </a:lnTo>
                    <a:lnTo>
                      <a:pt x="310" y="1"/>
                    </a:lnTo>
                    <a:lnTo>
                      <a:pt x="311" y="1"/>
                    </a:lnTo>
                    <a:lnTo>
                      <a:pt x="311" y="1"/>
                    </a:lnTo>
                    <a:lnTo>
                      <a:pt x="312" y="1"/>
                    </a:lnTo>
                    <a:lnTo>
                      <a:pt x="313" y="1"/>
                    </a:lnTo>
                    <a:lnTo>
                      <a:pt x="313" y="1"/>
                    </a:lnTo>
                    <a:lnTo>
                      <a:pt x="314" y="1"/>
                    </a:lnTo>
                    <a:lnTo>
                      <a:pt x="315" y="1"/>
                    </a:lnTo>
                    <a:lnTo>
                      <a:pt x="315" y="1"/>
                    </a:lnTo>
                    <a:lnTo>
                      <a:pt x="316" y="1"/>
                    </a:lnTo>
                    <a:lnTo>
                      <a:pt x="316" y="1"/>
                    </a:lnTo>
                    <a:lnTo>
                      <a:pt x="317" y="1"/>
                    </a:lnTo>
                    <a:lnTo>
                      <a:pt x="318" y="1"/>
                    </a:lnTo>
                    <a:lnTo>
                      <a:pt x="319" y="1"/>
                    </a:lnTo>
                    <a:lnTo>
                      <a:pt x="319" y="1"/>
                    </a:lnTo>
                    <a:lnTo>
                      <a:pt x="320" y="1"/>
                    </a:lnTo>
                    <a:lnTo>
                      <a:pt x="320" y="1"/>
                    </a:lnTo>
                    <a:lnTo>
                      <a:pt x="321" y="1"/>
                    </a:lnTo>
                    <a:lnTo>
                      <a:pt x="321" y="1"/>
                    </a:lnTo>
                    <a:lnTo>
                      <a:pt x="322" y="1"/>
                    </a:lnTo>
                    <a:lnTo>
                      <a:pt x="323" y="1"/>
                    </a:lnTo>
                    <a:lnTo>
                      <a:pt x="324" y="1"/>
                    </a:lnTo>
                    <a:lnTo>
                      <a:pt x="324" y="1"/>
                    </a:lnTo>
                    <a:lnTo>
                      <a:pt x="325" y="1"/>
                    </a:lnTo>
                    <a:lnTo>
                      <a:pt x="325" y="1"/>
                    </a:lnTo>
                    <a:lnTo>
                      <a:pt x="326" y="1"/>
                    </a:lnTo>
                    <a:lnTo>
                      <a:pt x="327" y="1"/>
                    </a:lnTo>
                    <a:lnTo>
                      <a:pt x="327" y="1"/>
                    </a:lnTo>
                    <a:lnTo>
                      <a:pt x="328" y="1"/>
                    </a:lnTo>
                    <a:lnTo>
                      <a:pt x="329" y="1"/>
                    </a:lnTo>
                    <a:lnTo>
                      <a:pt x="329" y="1"/>
                    </a:lnTo>
                    <a:lnTo>
                      <a:pt x="330" y="1"/>
                    </a:lnTo>
                    <a:lnTo>
                      <a:pt x="330" y="1"/>
                    </a:lnTo>
                    <a:lnTo>
                      <a:pt x="331" y="1"/>
                    </a:lnTo>
                    <a:lnTo>
                      <a:pt x="332" y="1"/>
                    </a:lnTo>
                    <a:lnTo>
                      <a:pt x="333" y="1"/>
                    </a:lnTo>
                    <a:lnTo>
                      <a:pt x="333" y="1"/>
                    </a:lnTo>
                    <a:lnTo>
                      <a:pt x="334" y="1"/>
                    </a:lnTo>
                    <a:lnTo>
                      <a:pt x="335" y="1"/>
                    </a:lnTo>
                    <a:lnTo>
                      <a:pt x="335" y="1"/>
                    </a:lnTo>
                    <a:lnTo>
                      <a:pt x="336" y="1"/>
                    </a:lnTo>
                    <a:lnTo>
                      <a:pt x="336" y="1"/>
                    </a:lnTo>
                    <a:lnTo>
                      <a:pt x="337" y="1"/>
                    </a:lnTo>
                    <a:lnTo>
                      <a:pt x="338" y="1"/>
                    </a:lnTo>
                    <a:lnTo>
                      <a:pt x="338" y="1"/>
                    </a:lnTo>
                    <a:lnTo>
                      <a:pt x="339" y="1"/>
                    </a:lnTo>
                    <a:lnTo>
                      <a:pt x="340" y="1"/>
                    </a:lnTo>
                    <a:lnTo>
                      <a:pt x="340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342" y="1"/>
                    </a:lnTo>
                    <a:lnTo>
                      <a:pt x="343" y="1"/>
                    </a:lnTo>
                    <a:lnTo>
                      <a:pt x="344" y="1"/>
                    </a:lnTo>
                    <a:lnTo>
                      <a:pt x="344" y="1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346" y="1"/>
                    </a:lnTo>
                    <a:lnTo>
                      <a:pt x="347" y="1"/>
                    </a:lnTo>
                    <a:lnTo>
                      <a:pt x="347" y="1"/>
                    </a:lnTo>
                    <a:lnTo>
                      <a:pt x="348" y="1"/>
                    </a:lnTo>
                    <a:lnTo>
                      <a:pt x="349" y="1"/>
                    </a:lnTo>
                    <a:lnTo>
                      <a:pt x="349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351" y="1"/>
                    </a:lnTo>
                    <a:lnTo>
                      <a:pt x="352" y="1"/>
                    </a:lnTo>
                    <a:lnTo>
                      <a:pt x="353" y="1"/>
                    </a:lnTo>
                    <a:lnTo>
                      <a:pt x="353" y="1"/>
                    </a:lnTo>
                    <a:lnTo>
                      <a:pt x="354" y="1"/>
                    </a:lnTo>
                    <a:lnTo>
                      <a:pt x="354" y="1"/>
                    </a:lnTo>
                    <a:lnTo>
                      <a:pt x="355" y="1"/>
                    </a:lnTo>
                    <a:lnTo>
                      <a:pt x="356" y="1"/>
                    </a:lnTo>
                    <a:lnTo>
                      <a:pt x="356" y="1"/>
                    </a:lnTo>
                    <a:lnTo>
                      <a:pt x="357" y="1"/>
                    </a:lnTo>
                    <a:lnTo>
                      <a:pt x="358" y="1"/>
                    </a:lnTo>
                    <a:lnTo>
                      <a:pt x="358" y="1"/>
                    </a:lnTo>
                    <a:lnTo>
                      <a:pt x="359" y="1"/>
                    </a:lnTo>
                    <a:lnTo>
                      <a:pt x="359" y="1"/>
                    </a:lnTo>
                    <a:lnTo>
                      <a:pt x="360" y="1"/>
                    </a:lnTo>
                    <a:lnTo>
                      <a:pt x="361" y="1"/>
                    </a:lnTo>
                    <a:lnTo>
                      <a:pt x="361" y="1"/>
                    </a:lnTo>
                    <a:lnTo>
                      <a:pt x="362" y="1"/>
                    </a:lnTo>
                    <a:lnTo>
                      <a:pt x="363" y="1"/>
                    </a:lnTo>
                    <a:lnTo>
                      <a:pt x="363" y="1"/>
                    </a:lnTo>
                    <a:lnTo>
                      <a:pt x="364" y="1"/>
                    </a:lnTo>
                    <a:lnTo>
                      <a:pt x="364" y="1"/>
                    </a:lnTo>
                    <a:lnTo>
                      <a:pt x="365" y="1"/>
                    </a:lnTo>
                    <a:lnTo>
                      <a:pt x="366" y="1"/>
                    </a:lnTo>
                    <a:lnTo>
                      <a:pt x="367" y="1"/>
                    </a:lnTo>
                    <a:lnTo>
                      <a:pt x="367" y="1"/>
                    </a:lnTo>
                    <a:lnTo>
                      <a:pt x="368" y="1"/>
                    </a:lnTo>
                    <a:lnTo>
                      <a:pt x="368" y="1"/>
                    </a:lnTo>
                    <a:lnTo>
                      <a:pt x="369" y="1"/>
                    </a:lnTo>
                    <a:lnTo>
                      <a:pt x="370" y="1"/>
                    </a:lnTo>
                    <a:lnTo>
                      <a:pt x="370" y="1"/>
                    </a:lnTo>
                    <a:lnTo>
                      <a:pt x="371" y="1"/>
                    </a:lnTo>
                    <a:lnTo>
                      <a:pt x="372" y="1"/>
                    </a:lnTo>
                    <a:lnTo>
                      <a:pt x="372" y="1"/>
                    </a:lnTo>
                    <a:lnTo>
                      <a:pt x="373" y="1"/>
                    </a:lnTo>
                    <a:lnTo>
                      <a:pt x="373" y="1"/>
                    </a:lnTo>
                    <a:lnTo>
                      <a:pt x="374" y="1"/>
                    </a:lnTo>
                    <a:lnTo>
                      <a:pt x="375" y="1"/>
                    </a:lnTo>
                    <a:lnTo>
                      <a:pt x="375" y="1"/>
                    </a:lnTo>
                    <a:lnTo>
                      <a:pt x="376" y="1"/>
                    </a:lnTo>
                    <a:lnTo>
                      <a:pt x="377" y="1"/>
                    </a:lnTo>
                    <a:lnTo>
                      <a:pt x="377" y="1"/>
                    </a:lnTo>
                    <a:lnTo>
                      <a:pt x="378" y="1"/>
                    </a:lnTo>
                    <a:lnTo>
                      <a:pt x="378" y="1"/>
                    </a:lnTo>
                    <a:lnTo>
                      <a:pt x="379" y="1"/>
                    </a:lnTo>
                    <a:lnTo>
                      <a:pt x="380" y="1"/>
                    </a:lnTo>
                    <a:lnTo>
                      <a:pt x="381" y="1"/>
                    </a:lnTo>
                    <a:lnTo>
                      <a:pt x="381" y="1"/>
                    </a:lnTo>
                    <a:lnTo>
                      <a:pt x="382" y="1"/>
                    </a:lnTo>
                    <a:lnTo>
                      <a:pt x="382" y="1"/>
                    </a:lnTo>
                    <a:lnTo>
                      <a:pt x="383" y="1"/>
                    </a:lnTo>
                    <a:lnTo>
                      <a:pt x="384" y="1"/>
                    </a:lnTo>
                    <a:lnTo>
                      <a:pt x="384" y="1"/>
                    </a:lnTo>
                    <a:lnTo>
                      <a:pt x="385" y="1"/>
                    </a:lnTo>
                    <a:lnTo>
                      <a:pt x="386" y="1"/>
                    </a:lnTo>
                    <a:lnTo>
                      <a:pt x="386" y="1"/>
                    </a:lnTo>
                    <a:lnTo>
                      <a:pt x="387" y="1"/>
                    </a:lnTo>
                    <a:lnTo>
                      <a:pt x="387" y="1"/>
                    </a:lnTo>
                    <a:lnTo>
                      <a:pt x="388" y="1"/>
                    </a:lnTo>
                    <a:lnTo>
                      <a:pt x="389" y="1"/>
                    </a:lnTo>
                    <a:lnTo>
                      <a:pt x="390" y="1"/>
                    </a:lnTo>
                    <a:lnTo>
                      <a:pt x="390" y="1"/>
                    </a:lnTo>
                    <a:lnTo>
                      <a:pt x="391" y="1"/>
                    </a:lnTo>
                    <a:lnTo>
                      <a:pt x="391" y="1"/>
                    </a:lnTo>
                    <a:lnTo>
                      <a:pt x="392" y="1"/>
                    </a:lnTo>
                    <a:lnTo>
                      <a:pt x="393" y="1"/>
                    </a:lnTo>
                    <a:lnTo>
                      <a:pt x="393" y="1"/>
                    </a:lnTo>
                    <a:lnTo>
                      <a:pt x="394" y="1"/>
                    </a:lnTo>
                    <a:lnTo>
                      <a:pt x="395" y="1"/>
                    </a:lnTo>
                    <a:lnTo>
                      <a:pt x="395" y="1"/>
                    </a:lnTo>
                    <a:lnTo>
                      <a:pt x="396" y="1"/>
                    </a:lnTo>
                    <a:lnTo>
                      <a:pt x="396" y="1"/>
                    </a:lnTo>
                    <a:lnTo>
                      <a:pt x="397" y="1"/>
                    </a:lnTo>
                    <a:lnTo>
                      <a:pt x="398" y="1"/>
                    </a:lnTo>
                    <a:lnTo>
                      <a:pt x="398" y="1"/>
                    </a:lnTo>
                    <a:lnTo>
                      <a:pt x="399" y="1"/>
                    </a:lnTo>
                    <a:lnTo>
                      <a:pt x="400" y="1"/>
                    </a:lnTo>
                    <a:lnTo>
                      <a:pt x="400" y="1"/>
                    </a:lnTo>
                    <a:lnTo>
                      <a:pt x="401" y="1"/>
                    </a:lnTo>
                    <a:lnTo>
                      <a:pt x="401" y="1"/>
                    </a:lnTo>
                    <a:lnTo>
                      <a:pt x="402" y="1"/>
                    </a:lnTo>
                    <a:lnTo>
                      <a:pt x="403" y="1"/>
                    </a:lnTo>
                    <a:lnTo>
                      <a:pt x="404" y="1"/>
                    </a:lnTo>
                    <a:lnTo>
                      <a:pt x="404" y="1"/>
                    </a:lnTo>
                    <a:lnTo>
                      <a:pt x="405" y="1"/>
                    </a:lnTo>
                    <a:lnTo>
                      <a:pt x="405" y="1"/>
                    </a:lnTo>
                    <a:lnTo>
                      <a:pt x="406" y="1"/>
                    </a:lnTo>
                    <a:lnTo>
                      <a:pt x="407" y="1"/>
                    </a:lnTo>
                    <a:lnTo>
                      <a:pt x="407" y="1"/>
                    </a:lnTo>
                    <a:lnTo>
                      <a:pt x="408" y="1"/>
                    </a:lnTo>
                    <a:lnTo>
                      <a:pt x="409" y="1"/>
                    </a:lnTo>
                    <a:lnTo>
                      <a:pt x="409" y="1"/>
                    </a:lnTo>
                    <a:lnTo>
                      <a:pt x="410" y="1"/>
                    </a:lnTo>
                    <a:lnTo>
                      <a:pt x="410" y="1"/>
                    </a:lnTo>
                    <a:lnTo>
                      <a:pt x="411" y="1"/>
                    </a:lnTo>
                    <a:lnTo>
                      <a:pt x="412" y="1"/>
                    </a:lnTo>
                    <a:lnTo>
                      <a:pt x="412" y="1"/>
                    </a:lnTo>
                    <a:lnTo>
                      <a:pt x="413" y="1"/>
                    </a:lnTo>
                    <a:lnTo>
                      <a:pt x="414" y="1"/>
                    </a:lnTo>
                    <a:lnTo>
                      <a:pt x="414" y="1"/>
                    </a:lnTo>
                    <a:lnTo>
                      <a:pt x="415" y="1"/>
                    </a:lnTo>
                    <a:lnTo>
                      <a:pt x="415" y="1"/>
                    </a:lnTo>
                    <a:lnTo>
                      <a:pt x="416" y="1"/>
                    </a:lnTo>
                    <a:lnTo>
                      <a:pt x="417" y="1"/>
                    </a:lnTo>
                    <a:lnTo>
                      <a:pt x="418" y="1"/>
                    </a:lnTo>
                    <a:lnTo>
                      <a:pt x="418" y="1"/>
                    </a:lnTo>
                    <a:lnTo>
                      <a:pt x="419" y="1"/>
                    </a:lnTo>
                    <a:lnTo>
                      <a:pt x="419" y="1"/>
                    </a:lnTo>
                    <a:lnTo>
                      <a:pt x="420" y="1"/>
                    </a:lnTo>
                    <a:lnTo>
                      <a:pt x="421" y="1"/>
                    </a:lnTo>
                    <a:lnTo>
                      <a:pt x="421" y="1"/>
                    </a:lnTo>
                    <a:lnTo>
                      <a:pt x="422" y="1"/>
                    </a:lnTo>
                    <a:lnTo>
                      <a:pt x="423" y="1"/>
                    </a:lnTo>
                    <a:lnTo>
                      <a:pt x="423" y="1"/>
                    </a:lnTo>
                    <a:lnTo>
                      <a:pt x="424" y="1"/>
                    </a:lnTo>
                    <a:lnTo>
                      <a:pt x="424" y="1"/>
                    </a:lnTo>
                    <a:lnTo>
                      <a:pt x="425" y="1"/>
                    </a:lnTo>
                    <a:lnTo>
                      <a:pt x="426" y="1"/>
                    </a:lnTo>
                    <a:lnTo>
                      <a:pt x="427" y="1"/>
                    </a:lnTo>
                    <a:lnTo>
                      <a:pt x="427" y="1"/>
                    </a:lnTo>
                    <a:lnTo>
                      <a:pt x="428" y="1"/>
                    </a:lnTo>
                    <a:lnTo>
                      <a:pt x="428" y="1"/>
                    </a:lnTo>
                    <a:lnTo>
                      <a:pt x="429" y="1"/>
                    </a:lnTo>
                    <a:lnTo>
                      <a:pt x="429" y="1"/>
                    </a:lnTo>
                    <a:lnTo>
                      <a:pt x="430" y="1"/>
                    </a:lnTo>
                    <a:lnTo>
                      <a:pt x="431" y="1"/>
                    </a:lnTo>
                    <a:lnTo>
                      <a:pt x="432" y="1"/>
                    </a:lnTo>
                    <a:lnTo>
                      <a:pt x="432" y="1"/>
                    </a:lnTo>
                    <a:lnTo>
                      <a:pt x="433" y="1"/>
                    </a:lnTo>
                    <a:lnTo>
                      <a:pt x="434" y="1"/>
                    </a:lnTo>
                    <a:lnTo>
                      <a:pt x="434" y="1"/>
                    </a:lnTo>
                    <a:lnTo>
                      <a:pt x="435" y="1"/>
                    </a:lnTo>
                    <a:lnTo>
                      <a:pt x="435" y="1"/>
                    </a:lnTo>
                    <a:lnTo>
                      <a:pt x="436" y="1"/>
                    </a:lnTo>
                    <a:lnTo>
                      <a:pt x="437" y="1"/>
                    </a:lnTo>
                    <a:lnTo>
                      <a:pt x="438" y="1"/>
                    </a:lnTo>
                    <a:lnTo>
                      <a:pt x="438" y="1"/>
                    </a:lnTo>
                    <a:lnTo>
                      <a:pt x="439" y="1"/>
                    </a:lnTo>
                    <a:lnTo>
                      <a:pt x="439" y="1"/>
                    </a:lnTo>
                    <a:lnTo>
                      <a:pt x="440" y="1"/>
                    </a:lnTo>
                    <a:lnTo>
                      <a:pt x="441" y="1"/>
                    </a:lnTo>
                    <a:lnTo>
                      <a:pt x="441" y="1"/>
                    </a:lnTo>
                    <a:lnTo>
                      <a:pt x="442" y="1"/>
                    </a:lnTo>
                    <a:lnTo>
                      <a:pt x="443" y="1"/>
                    </a:lnTo>
                    <a:lnTo>
                      <a:pt x="443" y="1"/>
                    </a:lnTo>
                    <a:lnTo>
                      <a:pt x="444" y="1"/>
                    </a:lnTo>
                    <a:lnTo>
                      <a:pt x="444" y="1"/>
                    </a:lnTo>
                    <a:lnTo>
                      <a:pt x="445" y="1"/>
                    </a:lnTo>
                    <a:lnTo>
                      <a:pt x="446" y="1"/>
                    </a:lnTo>
                  </a:path>
                </a:pathLst>
              </a:custGeom>
              <a:noFill/>
              <a:ln w="6350">
                <a:solidFill>
                  <a:srgbClr val="1A6F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7" name="Freeform 297">
                <a:extLst>
                  <a:ext uri="{FF2B5EF4-FFF2-40B4-BE49-F238E27FC236}">
                    <a16:creationId xmlns:a16="http://schemas.microsoft.com/office/drawing/2014/main" id="{C9EB4DD1-6A82-4934-8E8E-85295787F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442" y="1934220"/>
                <a:ext cx="709613" cy="2200277"/>
              </a:xfrm>
              <a:custGeom>
                <a:avLst/>
                <a:gdLst>
                  <a:gd name="T0" fmla="*/ 6 w 447"/>
                  <a:gd name="T1" fmla="*/ 1386 h 1386"/>
                  <a:gd name="T2" fmla="*/ 13 w 447"/>
                  <a:gd name="T3" fmla="*/ 1386 h 1386"/>
                  <a:gd name="T4" fmla="*/ 20 w 447"/>
                  <a:gd name="T5" fmla="*/ 1386 h 1386"/>
                  <a:gd name="T6" fmla="*/ 27 w 447"/>
                  <a:gd name="T7" fmla="*/ 1386 h 1386"/>
                  <a:gd name="T8" fmla="*/ 34 w 447"/>
                  <a:gd name="T9" fmla="*/ 1386 h 1386"/>
                  <a:gd name="T10" fmla="*/ 41 w 447"/>
                  <a:gd name="T11" fmla="*/ 1386 h 1386"/>
                  <a:gd name="T12" fmla="*/ 48 w 447"/>
                  <a:gd name="T13" fmla="*/ 1386 h 1386"/>
                  <a:gd name="T14" fmla="*/ 55 w 447"/>
                  <a:gd name="T15" fmla="*/ 1386 h 1386"/>
                  <a:gd name="T16" fmla="*/ 62 w 447"/>
                  <a:gd name="T17" fmla="*/ 1385 h 1386"/>
                  <a:gd name="T18" fmla="*/ 69 w 447"/>
                  <a:gd name="T19" fmla="*/ 1378 h 1386"/>
                  <a:gd name="T20" fmla="*/ 77 w 447"/>
                  <a:gd name="T21" fmla="*/ 1350 h 1386"/>
                  <a:gd name="T22" fmla="*/ 83 w 447"/>
                  <a:gd name="T23" fmla="*/ 1247 h 1386"/>
                  <a:gd name="T24" fmla="*/ 91 w 447"/>
                  <a:gd name="T25" fmla="*/ 981 h 1386"/>
                  <a:gd name="T26" fmla="*/ 97 w 447"/>
                  <a:gd name="T27" fmla="*/ 329 h 1386"/>
                  <a:gd name="T28" fmla="*/ 105 w 447"/>
                  <a:gd name="T29" fmla="*/ 20 h 1386"/>
                  <a:gd name="T30" fmla="*/ 111 w 447"/>
                  <a:gd name="T31" fmla="*/ 451 h 1386"/>
                  <a:gd name="T32" fmla="*/ 119 w 447"/>
                  <a:gd name="T33" fmla="*/ 1002 h 1386"/>
                  <a:gd name="T34" fmla="*/ 126 w 447"/>
                  <a:gd name="T35" fmla="*/ 1243 h 1386"/>
                  <a:gd name="T36" fmla="*/ 133 w 447"/>
                  <a:gd name="T37" fmla="*/ 1333 h 1386"/>
                  <a:gd name="T38" fmla="*/ 140 w 447"/>
                  <a:gd name="T39" fmla="*/ 1363 h 1386"/>
                  <a:gd name="T40" fmla="*/ 147 w 447"/>
                  <a:gd name="T41" fmla="*/ 1371 h 1386"/>
                  <a:gd name="T42" fmla="*/ 154 w 447"/>
                  <a:gd name="T43" fmla="*/ 1374 h 1386"/>
                  <a:gd name="T44" fmla="*/ 161 w 447"/>
                  <a:gd name="T45" fmla="*/ 1375 h 1386"/>
                  <a:gd name="T46" fmla="*/ 168 w 447"/>
                  <a:gd name="T47" fmla="*/ 1376 h 1386"/>
                  <a:gd name="T48" fmla="*/ 175 w 447"/>
                  <a:gd name="T49" fmla="*/ 1378 h 1386"/>
                  <a:gd name="T50" fmla="*/ 182 w 447"/>
                  <a:gd name="T51" fmla="*/ 1379 h 1386"/>
                  <a:gd name="T52" fmla="*/ 189 w 447"/>
                  <a:gd name="T53" fmla="*/ 1380 h 1386"/>
                  <a:gd name="T54" fmla="*/ 196 w 447"/>
                  <a:gd name="T55" fmla="*/ 1380 h 1386"/>
                  <a:gd name="T56" fmla="*/ 203 w 447"/>
                  <a:gd name="T57" fmla="*/ 1380 h 1386"/>
                  <a:gd name="T58" fmla="*/ 210 w 447"/>
                  <a:gd name="T59" fmla="*/ 1382 h 1386"/>
                  <a:gd name="T60" fmla="*/ 217 w 447"/>
                  <a:gd name="T61" fmla="*/ 1381 h 1386"/>
                  <a:gd name="T62" fmla="*/ 224 w 447"/>
                  <a:gd name="T63" fmla="*/ 1383 h 1386"/>
                  <a:gd name="T64" fmla="*/ 231 w 447"/>
                  <a:gd name="T65" fmla="*/ 1382 h 1386"/>
                  <a:gd name="T66" fmla="*/ 238 w 447"/>
                  <a:gd name="T67" fmla="*/ 1383 h 1386"/>
                  <a:gd name="T68" fmla="*/ 245 w 447"/>
                  <a:gd name="T69" fmla="*/ 1383 h 1386"/>
                  <a:gd name="T70" fmla="*/ 252 w 447"/>
                  <a:gd name="T71" fmla="*/ 1383 h 1386"/>
                  <a:gd name="T72" fmla="*/ 259 w 447"/>
                  <a:gd name="T73" fmla="*/ 1383 h 1386"/>
                  <a:gd name="T74" fmla="*/ 266 w 447"/>
                  <a:gd name="T75" fmla="*/ 1383 h 1386"/>
                  <a:gd name="T76" fmla="*/ 273 w 447"/>
                  <a:gd name="T77" fmla="*/ 1383 h 1386"/>
                  <a:gd name="T78" fmla="*/ 280 w 447"/>
                  <a:gd name="T79" fmla="*/ 1383 h 1386"/>
                  <a:gd name="T80" fmla="*/ 288 w 447"/>
                  <a:gd name="T81" fmla="*/ 1383 h 1386"/>
                  <a:gd name="T82" fmla="*/ 294 w 447"/>
                  <a:gd name="T83" fmla="*/ 1384 h 1386"/>
                  <a:gd name="T84" fmla="*/ 302 w 447"/>
                  <a:gd name="T85" fmla="*/ 1384 h 1386"/>
                  <a:gd name="T86" fmla="*/ 308 w 447"/>
                  <a:gd name="T87" fmla="*/ 1384 h 1386"/>
                  <a:gd name="T88" fmla="*/ 316 w 447"/>
                  <a:gd name="T89" fmla="*/ 1384 h 1386"/>
                  <a:gd name="T90" fmla="*/ 322 w 447"/>
                  <a:gd name="T91" fmla="*/ 1383 h 1386"/>
                  <a:gd name="T92" fmla="*/ 330 w 447"/>
                  <a:gd name="T93" fmla="*/ 1384 h 1386"/>
                  <a:gd name="T94" fmla="*/ 336 w 447"/>
                  <a:gd name="T95" fmla="*/ 1384 h 1386"/>
                  <a:gd name="T96" fmla="*/ 344 w 447"/>
                  <a:gd name="T97" fmla="*/ 1384 h 1386"/>
                  <a:gd name="T98" fmla="*/ 350 w 447"/>
                  <a:gd name="T99" fmla="*/ 1384 h 1386"/>
                  <a:gd name="T100" fmla="*/ 358 w 447"/>
                  <a:gd name="T101" fmla="*/ 1384 h 1386"/>
                  <a:gd name="T102" fmla="*/ 364 w 447"/>
                  <a:gd name="T103" fmla="*/ 1385 h 1386"/>
                  <a:gd name="T104" fmla="*/ 372 w 447"/>
                  <a:gd name="T105" fmla="*/ 1384 h 1386"/>
                  <a:gd name="T106" fmla="*/ 379 w 447"/>
                  <a:gd name="T107" fmla="*/ 1384 h 1386"/>
                  <a:gd name="T108" fmla="*/ 386 w 447"/>
                  <a:gd name="T109" fmla="*/ 1384 h 1386"/>
                  <a:gd name="T110" fmla="*/ 393 w 447"/>
                  <a:gd name="T111" fmla="*/ 1385 h 1386"/>
                  <a:gd name="T112" fmla="*/ 400 w 447"/>
                  <a:gd name="T113" fmla="*/ 1385 h 1386"/>
                  <a:gd name="T114" fmla="*/ 407 w 447"/>
                  <a:gd name="T115" fmla="*/ 1384 h 1386"/>
                  <a:gd name="T116" fmla="*/ 414 w 447"/>
                  <a:gd name="T117" fmla="*/ 1385 h 1386"/>
                  <a:gd name="T118" fmla="*/ 421 w 447"/>
                  <a:gd name="T119" fmla="*/ 1384 h 1386"/>
                  <a:gd name="T120" fmla="*/ 428 w 447"/>
                  <a:gd name="T121" fmla="*/ 1385 h 1386"/>
                  <a:gd name="T122" fmla="*/ 435 w 447"/>
                  <a:gd name="T123" fmla="*/ 1384 h 1386"/>
                  <a:gd name="T124" fmla="*/ 442 w 447"/>
                  <a:gd name="T125" fmla="*/ 1385 h 1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7" h="1386">
                    <a:moveTo>
                      <a:pt x="0" y="1386"/>
                    </a:moveTo>
                    <a:lnTo>
                      <a:pt x="1" y="1386"/>
                    </a:lnTo>
                    <a:lnTo>
                      <a:pt x="1" y="1386"/>
                    </a:lnTo>
                    <a:lnTo>
                      <a:pt x="2" y="1386"/>
                    </a:lnTo>
                    <a:lnTo>
                      <a:pt x="2" y="1386"/>
                    </a:lnTo>
                    <a:lnTo>
                      <a:pt x="3" y="1386"/>
                    </a:lnTo>
                    <a:lnTo>
                      <a:pt x="3" y="1386"/>
                    </a:lnTo>
                    <a:lnTo>
                      <a:pt x="4" y="1386"/>
                    </a:lnTo>
                    <a:lnTo>
                      <a:pt x="5" y="1386"/>
                    </a:lnTo>
                    <a:lnTo>
                      <a:pt x="6" y="1386"/>
                    </a:lnTo>
                    <a:lnTo>
                      <a:pt x="6" y="1386"/>
                    </a:lnTo>
                    <a:lnTo>
                      <a:pt x="7" y="1386"/>
                    </a:lnTo>
                    <a:lnTo>
                      <a:pt x="7" y="1386"/>
                    </a:lnTo>
                    <a:lnTo>
                      <a:pt x="8" y="1386"/>
                    </a:lnTo>
                    <a:lnTo>
                      <a:pt x="9" y="1386"/>
                    </a:lnTo>
                    <a:lnTo>
                      <a:pt x="9" y="1386"/>
                    </a:lnTo>
                    <a:lnTo>
                      <a:pt x="10" y="1386"/>
                    </a:lnTo>
                    <a:lnTo>
                      <a:pt x="11" y="1386"/>
                    </a:lnTo>
                    <a:lnTo>
                      <a:pt x="11" y="1386"/>
                    </a:lnTo>
                    <a:lnTo>
                      <a:pt x="12" y="1386"/>
                    </a:lnTo>
                    <a:lnTo>
                      <a:pt x="12" y="1386"/>
                    </a:lnTo>
                    <a:lnTo>
                      <a:pt x="13" y="1386"/>
                    </a:lnTo>
                    <a:lnTo>
                      <a:pt x="14" y="1386"/>
                    </a:lnTo>
                    <a:lnTo>
                      <a:pt x="15" y="1386"/>
                    </a:lnTo>
                    <a:lnTo>
                      <a:pt x="15" y="1386"/>
                    </a:lnTo>
                    <a:lnTo>
                      <a:pt x="16" y="1386"/>
                    </a:lnTo>
                    <a:lnTo>
                      <a:pt x="16" y="1386"/>
                    </a:lnTo>
                    <a:lnTo>
                      <a:pt x="17" y="1386"/>
                    </a:lnTo>
                    <a:lnTo>
                      <a:pt x="18" y="1386"/>
                    </a:lnTo>
                    <a:lnTo>
                      <a:pt x="18" y="1386"/>
                    </a:lnTo>
                    <a:lnTo>
                      <a:pt x="19" y="1386"/>
                    </a:lnTo>
                    <a:lnTo>
                      <a:pt x="20" y="1386"/>
                    </a:lnTo>
                    <a:lnTo>
                      <a:pt x="20" y="1386"/>
                    </a:lnTo>
                    <a:lnTo>
                      <a:pt x="21" y="1386"/>
                    </a:lnTo>
                    <a:lnTo>
                      <a:pt x="21" y="1386"/>
                    </a:lnTo>
                    <a:lnTo>
                      <a:pt x="22" y="1386"/>
                    </a:lnTo>
                    <a:lnTo>
                      <a:pt x="23" y="1386"/>
                    </a:lnTo>
                    <a:lnTo>
                      <a:pt x="23" y="1386"/>
                    </a:lnTo>
                    <a:lnTo>
                      <a:pt x="24" y="1386"/>
                    </a:lnTo>
                    <a:lnTo>
                      <a:pt x="25" y="1386"/>
                    </a:lnTo>
                    <a:lnTo>
                      <a:pt x="25" y="1386"/>
                    </a:lnTo>
                    <a:lnTo>
                      <a:pt x="26" y="1386"/>
                    </a:lnTo>
                    <a:lnTo>
                      <a:pt x="26" y="1386"/>
                    </a:lnTo>
                    <a:lnTo>
                      <a:pt x="27" y="1386"/>
                    </a:lnTo>
                    <a:lnTo>
                      <a:pt x="28" y="1386"/>
                    </a:lnTo>
                    <a:lnTo>
                      <a:pt x="29" y="1386"/>
                    </a:lnTo>
                    <a:lnTo>
                      <a:pt x="29" y="1386"/>
                    </a:lnTo>
                    <a:lnTo>
                      <a:pt x="30" y="1386"/>
                    </a:lnTo>
                    <a:lnTo>
                      <a:pt x="30" y="1386"/>
                    </a:lnTo>
                    <a:lnTo>
                      <a:pt x="31" y="1386"/>
                    </a:lnTo>
                    <a:lnTo>
                      <a:pt x="32" y="1386"/>
                    </a:lnTo>
                    <a:lnTo>
                      <a:pt x="32" y="1386"/>
                    </a:lnTo>
                    <a:lnTo>
                      <a:pt x="33" y="1386"/>
                    </a:lnTo>
                    <a:lnTo>
                      <a:pt x="34" y="1386"/>
                    </a:lnTo>
                    <a:lnTo>
                      <a:pt x="34" y="1386"/>
                    </a:lnTo>
                    <a:lnTo>
                      <a:pt x="35" y="1386"/>
                    </a:lnTo>
                    <a:lnTo>
                      <a:pt x="35" y="1386"/>
                    </a:lnTo>
                    <a:lnTo>
                      <a:pt x="36" y="1386"/>
                    </a:lnTo>
                    <a:lnTo>
                      <a:pt x="37" y="1386"/>
                    </a:lnTo>
                    <a:lnTo>
                      <a:pt x="37" y="1386"/>
                    </a:lnTo>
                    <a:lnTo>
                      <a:pt x="38" y="1386"/>
                    </a:lnTo>
                    <a:lnTo>
                      <a:pt x="39" y="1386"/>
                    </a:lnTo>
                    <a:lnTo>
                      <a:pt x="39" y="1386"/>
                    </a:lnTo>
                    <a:lnTo>
                      <a:pt x="40" y="1386"/>
                    </a:lnTo>
                    <a:lnTo>
                      <a:pt x="40" y="1386"/>
                    </a:lnTo>
                    <a:lnTo>
                      <a:pt x="41" y="1386"/>
                    </a:lnTo>
                    <a:lnTo>
                      <a:pt x="42" y="1386"/>
                    </a:lnTo>
                    <a:lnTo>
                      <a:pt x="43" y="1386"/>
                    </a:lnTo>
                    <a:lnTo>
                      <a:pt x="43" y="1386"/>
                    </a:lnTo>
                    <a:lnTo>
                      <a:pt x="44" y="1386"/>
                    </a:lnTo>
                    <a:lnTo>
                      <a:pt x="44" y="1386"/>
                    </a:lnTo>
                    <a:lnTo>
                      <a:pt x="45" y="1386"/>
                    </a:lnTo>
                    <a:lnTo>
                      <a:pt x="46" y="1386"/>
                    </a:lnTo>
                    <a:lnTo>
                      <a:pt x="46" y="1386"/>
                    </a:lnTo>
                    <a:lnTo>
                      <a:pt x="47" y="1386"/>
                    </a:lnTo>
                    <a:lnTo>
                      <a:pt x="48" y="1386"/>
                    </a:lnTo>
                    <a:lnTo>
                      <a:pt x="48" y="1386"/>
                    </a:lnTo>
                    <a:lnTo>
                      <a:pt x="49" y="1386"/>
                    </a:lnTo>
                    <a:lnTo>
                      <a:pt x="49" y="1386"/>
                    </a:lnTo>
                    <a:lnTo>
                      <a:pt x="50" y="1386"/>
                    </a:lnTo>
                    <a:lnTo>
                      <a:pt x="51" y="1386"/>
                    </a:lnTo>
                    <a:lnTo>
                      <a:pt x="52" y="1386"/>
                    </a:lnTo>
                    <a:lnTo>
                      <a:pt x="52" y="1386"/>
                    </a:lnTo>
                    <a:lnTo>
                      <a:pt x="53" y="1386"/>
                    </a:lnTo>
                    <a:lnTo>
                      <a:pt x="53" y="1386"/>
                    </a:lnTo>
                    <a:lnTo>
                      <a:pt x="54" y="1386"/>
                    </a:lnTo>
                    <a:lnTo>
                      <a:pt x="55" y="1386"/>
                    </a:lnTo>
                    <a:lnTo>
                      <a:pt x="55" y="1386"/>
                    </a:lnTo>
                    <a:lnTo>
                      <a:pt x="56" y="1386"/>
                    </a:lnTo>
                    <a:lnTo>
                      <a:pt x="57" y="1386"/>
                    </a:lnTo>
                    <a:lnTo>
                      <a:pt x="57" y="1386"/>
                    </a:lnTo>
                    <a:lnTo>
                      <a:pt x="58" y="1386"/>
                    </a:lnTo>
                    <a:lnTo>
                      <a:pt x="58" y="1386"/>
                    </a:lnTo>
                    <a:lnTo>
                      <a:pt x="59" y="1386"/>
                    </a:lnTo>
                    <a:lnTo>
                      <a:pt x="60" y="1386"/>
                    </a:lnTo>
                    <a:lnTo>
                      <a:pt x="60" y="1385"/>
                    </a:lnTo>
                    <a:lnTo>
                      <a:pt x="61" y="1385"/>
                    </a:lnTo>
                    <a:lnTo>
                      <a:pt x="62" y="1385"/>
                    </a:lnTo>
                    <a:lnTo>
                      <a:pt x="62" y="1385"/>
                    </a:lnTo>
                    <a:lnTo>
                      <a:pt x="63" y="1385"/>
                    </a:lnTo>
                    <a:lnTo>
                      <a:pt x="63" y="1385"/>
                    </a:lnTo>
                    <a:lnTo>
                      <a:pt x="64" y="1385"/>
                    </a:lnTo>
                    <a:lnTo>
                      <a:pt x="65" y="1384"/>
                    </a:lnTo>
                    <a:lnTo>
                      <a:pt x="66" y="1383"/>
                    </a:lnTo>
                    <a:lnTo>
                      <a:pt x="66" y="1383"/>
                    </a:lnTo>
                    <a:lnTo>
                      <a:pt x="67" y="1383"/>
                    </a:lnTo>
                    <a:lnTo>
                      <a:pt x="68" y="1381"/>
                    </a:lnTo>
                    <a:lnTo>
                      <a:pt x="68" y="1380"/>
                    </a:lnTo>
                    <a:lnTo>
                      <a:pt x="69" y="1379"/>
                    </a:lnTo>
                    <a:lnTo>
                      <a:pt x="69" y="1378"/>
                    </a:lnTo>
                    <a:lnTo>
                      <a:pt x="70" y="1376"/>
                    </a:lnTo>
                    <a:lnTo>
                      <a:pt x="71" y="1374"/>
                    </a:lnTo>
                    <a:lnTo>
                      <a:pt x="72" y="1373"/>
                    </a:lnTo>
                    <a:lnTo>
                      <a:pt x="72" y="1371"/>
                    </a:lnTo>
                    <a:lnTo>
                      <a:pt x="73" y="1369"/>
                    </a:lnTo>
                    <a:lnTo>
                      <a:pt x="73" y="1366"/>
                    </a:lnTo>
                    <a:lnTo>
                      <a:pt x="74" y="1364"/>
                    </a:lnTo>
                    <a:lnTo>
                      <a:pt x="74" y="1361"/>
                    </a:lnTo>
                    <a:lnTo>
                      <a:pt x="75" y="1358"/>
                    </a:lnTo>
                    <a:lnTo>
                      <a:pt x="76" y="1355"/>
                    </a:lnTo>
                    <a:lnTo>
                      <a:pt x="77" y="1350"/>
                    </a:lnTo>
                    <a:lnTo>
                      <a:pt x="77" y="1344"/>
                    </a:lnTo>
                    <a:lnTo>
                      <a:pt x="78" y="1339"/>
                    </a:lnTo>
                    <a:lnTo>
                      <a:pt x="78" y="1332"/>
                    </a:lnTo>
                    <a:lnTo>
                      <a:pt x="79" y="1324"/>
                    </a:lnTo>
                    <a:lnTo>
                      <a:pt x="80" y="1315"/>
                    </a:lnTo>
                    <a:lnTo>
                      <a:pt x="80" y="1305"/>
                    </a:lnTo>
                    <a:lnTo>
                      <a:pt x="81" y="1296"/>
                    </a:lnTo>
                    <a:lnTo>
                      <a:pt x="82" y="1285"/>
                    </a:lnTo>
                    <a:lnTo>
                      <a:pt x="82" y="1273"/>
                    </a:lnTo>
                    <a:lnTo>
                      <a:pt x="83" y="1260"/>
                    </a:lnTo>
                    <a:lnTo>
                      <a:pt x="83" y="1247"/>
                    </a:lnTo>
                    <a:lnTo>
                      <a:pt x="84" y="1231"/>
                    </a:lnTo>
                    <a:lnTo>
                      <a:pt x="85" y="1215"/>
                    </a:lnTo>
                    <a:lnTo>
                      <a:pt x="86" y="1199"/>
                    </a:lnTo>
                    <a:lnTo>
                      <a:pt x="86" y="1179"/>
                    </a:lnTo>
                    <a:lnTo>
                      <a:pt x="87" y="1159"/>
                    </a:lnTo>
                    <a:lnTo>
                      <a:pt x="87" y="1136"/>
                    </a:lnTo>
                    <a:lnTo>
                      <a:pt x="88" y="1112"/>
                    </a:lnTo>
                    <a:lnTo>
                      <a:pt x="89" y="1082"/>
                    </a:lnTo>
                    <a:lnTo>
                      <a:pt x="89" y="1051"/>
                    </a:lnTo>
                    <a:lnTo>
                      <a:pt x="90" y="1014"/>
                    </a:lnTo>
                    <a:lnTo>
                      <a:pt x="91" y="981"/>
                    </a:lnTo>
                    <a:lnTo>
                      <a:pt x="91" y="940"/>
                    </a:lnTo>
                    <a:lnTo>
                      <a:pt x="92" y="893"/>
                    </a:lnTo>
                    <a:lnTo>
                      <a:pt x="92" y="837"/>
                    </a:lnTo>
                    <a:lnTo>
                      <a:pt x="93" y="781"/>
                    </a:lnTo>
                    <a:lnTo>
                      <a:pt x="94" y="723"/>
                    </a:lnTo>
                    <a:lnTo>
                      <a:pt x="94" y="661"/>
                    </a:lnTo>
                    <a:lnTo>
                      <a:pt x="95" y="587"/>
                    </a:lnTo>
                    <a:lnTo>
                      <a:pt x="96" y="513"/>
                    </a:lnTo>
                    <a:lnTo>
                      <a:pt x="96" y="443"/>
                    </a:lnTo>
                    <a:lnTo>
                      <a:pt x="97" y="379"/>
                    </a:lnTo>
                    <a:lnTo>
                      <a:pt x="97" y="329"/>
                    </a:lnTo>
                    <a:lnTo>
                      <a:pt x="98" y="271"/>
                    </a:lnTo>
                    <a:lnTo>
                      <a:pt x="99" y="209"/>
                    </a:lnTo>
                    <a:lnTo>
                      <a:pt x="100" y="156"/>
                    </a:lnTo>
                    <a:lnTo>
                      <a:pt x="100" y="106"/>
                    </a:lnTo>
                    <a:lnTo>
                      <a:pt x="101" y="71"/>
                    </a:lnTo>
                    <a:lnTo>
                      <a:pt x="101" y="47"/>
                    </a:lnTo>
                    <a:lnTo>
                      <a:pt x="102" y="35"/>
                    </a:lnTo>
                    <a:lnTo>
                      <a:pt x="103" y="8"/>
                    </a:lnTo>
                    <a:lnTo>
                      <a:pt x="103" y="0"/>
                    </a:lnTo>
                    <a:lnTo>
                      <a:pt x="104" y="2"/>
                    </a:lnTo>
                    <a:lnTo>
                      <a:pt x="105" y="20"/>
                    </a:lnTo>
                    <a:lnTo>
                      <a:pt x="105" y="48"/>
                    </a:lnTo>
                    <a:lnTo>
                      <a:pt x="106" y="76"/>
                    </a:lnTo>
                    <a:lnTo>
                      <a:pt x="106" y="98"/>
                    </a:lnTo>
                    <a:lnTo>
                      <a:pt x="107" y="152"/>
                    </a:lnTo>
                    <a:lnTo>
                      <a:pt x="108" y="198"/>
                    </a:lnTo>
                    <a:lnTo>
                      <a:pt x="109" y="243"/>
                    </a:lnTo>
                    <a:lnTo>
                      <a:pt x="109" y="290"/>
                    </a:lnTo>
                    <a:lnTo>
                      <a:pt x="110" y="331"/>
                    </a:lnTo>
                    <a:lnTo>
                      <a:pt x="110" y="371"/>
                    </a:lnTo>
                    <a:lnTo>
                      <a:pt x="111" y="407"/>
                    </a:lnTo>
                    <a:lnTo>
                      <a:pt x="111" y="451"/>
                    </a:lnTo>
                    <a:lnTo>
                      <a:pt x="112" y="506"/>
                    </a:lnTo>
                    <a:lnTo>
                      <a:pt x="113" y="568"/>
                    </a:lnTo>
                    <a:lnTo>
                      <a:pt x="114" y="627"/>
                    </a:lnTo>
                    <a:lnTo>
                      <a:pt x="114" y="683"/>
                    </a:lnTo>
                    <a:lnTo>
                      <a:pt x="115" y="737"/>
                    </a:lnTo>
                    <a:lnTo>
                      <a:pt x="115" y="796"/>
                    </a:lnTo>
                    <a:lnTo>
                      <a:pt x="116" y="848"/>
                    </a:lnTo>
                    <a:lnTo>
                      <a:pt x="117" y="892"/>
                    </a:lnTo>
                    <a:lnTo>
                      <a:pt x="117" y="931"/>
                    </a:lnTo>
                    <a:lnTo>
                      <a:pt x="118" y="967"/>
                    </a:lnTo>
                    <a:lnTo>
                      <a:pt x="119" y="1002"/>
                    </a:lnTo>
                    <a:lnTo>
                      <a:pt x="119" y="1036"/>
                    </a:lnTo>
                    <a:lnTo>
                      <a:pt x="120" y="1061"/>
                    </a:lnTo>
                    <a:lnTo>
                      <a:pt x="120" y="1087"/>
                    </a:lnTo>
                    <a:lnTo>
                      <a:pt x="121" y="1116"/>
                    </a:lnTo>
                    <a:lnTo>
                      <a:pt x="122" y="1141"/>
                    </a:lnTo>
                    <a:lnTo>
                      <a:pt x="123" y="1163"/>
                    </a:lnTo>
                    <a:lnTo>
                      <a:pt x="123" y="1182"/>
                    </a:lnTo>
                    <a:lnTo>
                      <a:pt x="124" y="1199"/>
                    </a:lnTo>
                    <a:lnTo>
                      <a:pt x="124" y="1216"/>
                    </a:lnTo>
                    <a:lnTo>
                      <a:pt x="125" y="1230"/>
                    </a:lnTo>
                    <a:lnTo>
                      <a:pt x="126" y="1243"/>
                    </a:lnTo>
                    <a:lnTo>
                      <a:pt x="126" y="1255"/>
                    </a:lnTo>
                    <a:lnTo>
                      <a:pt x="127" y="1266"/>
                    </a:lnTo>
                    <a:lnTo>
                      <a:pt x="128" y="1276"/>
                    </a:lnTo>
                    <a:lnTo>
                      <a:pt x="128" y="1285"/>
                    </a:lnTo>
                    <a:lnTo>
                      <a:pt x="129" y="1294"/>
                    </a:lnTo>
                    <a:lnTo>
                      <a:pt x="129" y="1302"/>
                    </a:lnTo>
                    <a:lnTo>
                      <a:pt x="130" y="1310"/>
                    </a:lnTo>
                    <a:lnTo>
                      <a:pt x="131" y="1317"/>
                    </a:lnTo>
                    <a:lnTo>
                      <a:pt x="131" y="1323"/>
                    </a:lnTo>
                    <a:lnTo>
                      <a:pt x="132" y="1327"/>
                    </a:lnTo>
                    <a:lnTo>
                      <a:pt x="133" y="1333"/>
                    </a:lnTo>
                    <a:lnTo>
                      <a:pt x="133" y="1338"/>
                    </a:lnTo>
                    <a:lnTo>
                      <a:pt x="134" y="1342"/>
                    </a:lnTo>
                    <a:lnTo>
                      <a:pt x="134" y="1346"/>
                    </a:lnTo>
                    <a:lnTo>
                      <a:pt x="135" y="1349"/>
                    </a:lnTo>
                    <a:lnTo>
                      <a:pt x="136" y="1352"/>
                    </a:lnTo>
                    <a:lnTo>
                      <a:pt x="137" y="1355"/>
                    </a:lnTo>
                    <a:lnTo>
                      <a:pt x="137" y="1357"/>
                    </a:lnTo>
                    <a:lnTo>
                      <a:pt x="138" y="1359"/>
                    </a:lnTo>
                    <a:lnTo>
                      <a:pt x="138" y="1360"/>
                    </a:lnTo>
                    <a:lnTo>
                      <a:pt x="139" y="1362"/>
                    </a:lnTo>
                    <a:lnTo>
                      <a:pt x="140" y="1363"/>
                    </a:lnTo>
                    <a:lnTo>
                      <a:pt x="140" y="1364"/>
                    </a:lnTo>
                    <a:lnTo>
                      <a:pt x="141" y="1366"/>
                    </a:lnTo>
                    <a:lnTo>
                      <a:pt x="142" y="1367"/>
                    </a:lnTo>
                    <a:lnTo>
                      <a:pt x="142" y="1367"/>
                    </a:lnTo>
                    <a:lnTo>
                      <a:pt x="143" y="1368"/>
                    </a:lnTo>
                    <a:lnTo>
                      <a:pt x="143" y="1369"/>
                    </a:lnTo>
                    <a:lnTo>
                      <a:pt x="144" y="1369"/>
                    </a:lnTo>
                    <a:lnTo>
                      <a:pt x="145" y="1370"/>
                    </a:lnTo>
                    <a:lnTo>
                      <a:pt x="146" y="1370"/>
                    </a:lnTo>
                    <a:lnTo>
                      <a:pt x="146" y="1371"/>
                    </a:lnTo>
                    <a:lnTo>
                      <a:pt x="147" y="1371"/>
                    </a:lnTo>
                    <a:lnTo>
                      <a:pt x="147" y="1372"/>
                    </a:lnTo>
                    <a:lnTo>
                      <a:pt x="148" y="1372"/>
                    </a:lnTo>
                    <a:lnTo>
                      <a:pt x="148" y="1373"/>
                    </a:lnTo>
                    <a:lnTo>
                      <a:pt x="149" y="1373"/>
                    </a:lnTo>
                    <a:lnTo>
                      <a:pt x="150" y="1374"/>
                    </a:lnTo>
                    <a:lnTo>
                      <a:pt x="151" y="1374"/>
                    </a:lnTo>
                    <a:lnTo>
                      <a:pt x="151" y="1374"/>
                    </a:lnTo>
                    <a:lnTo>
                      <a:pt x="152" y="1374"/>
                    </a:lnTo>
                    <a:lnTo>
                      <a:pt x="152" y="1374"/>
                    </a:lnTo>
                    <a:lnTo>
                      <a:pt x="153" y="1374"/>
                    </a:lnTo>
                    <a:lnTo>
                      <a:pt x="154" y="1374"/>
                    </a:lnTo>
                    <a:lnTo>
                      <a:pt x="154" y="1374"/>
                    </a:lnTo>
                    <a:lnTo>
                      <a:pt x="155" y="1374"/>
                    </a:lnTo>
                    <a:lnTo>
                      <a:pt x="156" y="1374"/>
                    </a:lnTo>
                    <a:lnTo>
                      <a:pt x="156" y="1374"/>
                    </a:lnTo>
                    <a:lnTo>
                      <a:pt x="157" y="1374"/>
                    </a:lnTo>
                    <a:lnTo>
                      <a:pt x="157" y="1374"/>
                    </a:lnTo>
                    <a:lnTo>
                      <a:pt x="158" y="1374"/>
                    </a:lnTo>
                    <a:lnTo>
                      <a:pt x="159" y="1374"/>
                    </a:lnTo>
                    <a:lnTo>
                      <a:pt x="160" y="1375"/>
                    </a:lnTo>
                    <a:lnTo>
                      <a:pt x="160" y="1375"/>
                    </a:lnTo>
                    <a:lnTo>
                      <a:pt x="161" y="1375"/>
                    </a:lnTo>
                    <a:lnTo>
                      <a:pt x="161" y="1376"/>
                    </a:lnTo>
                    <a:lnTo>
                      <a:pt x="162" y="1376"/>
                    </a:lnTo>
                    <a:lnTo>
                      <a:pt x="163" y="1376"/>
                    </a:lnTo>
                    <a:lnTo>
                      <a:pt x="163" y="1376"/>
                    </a:lnTo>
                    <a:lnTo>
                      <a:pt x="164" y="1375"/>
                    </a:lnTo>
                    <a:lnTo>
                      <a:pt x="165" y="1376"/>
                    </a:lnTo>
                    <a:lnTo>
                      <a:pt x="165" y="1376"/>
                    </a:lnTo>
                    <a:lnTo>
                      <a:pt x="166" y="1376"/>
                    </a:lnTo>
                    <a:lnTo>
                      <a:pt x="166" y="1376"/>
                    </a:lnTo>
                    <a:lnTo>
                      <a:pt x="167" y="1376"/>
                    </a:lnTo>
                    <a:lnTo>
                      <a:pt x="168" y="1376"/>
                    </a:lnTo>
                    <a:lnTo>
                      <a:pt x="168" y="1375"/>
                    </a:lnTo>
                    <a:lnTo>
                      <a:pt x="169" y="1376"/>
                    </a:lnTo>
                    <a:lnTo>
                      <a:pt x="170" y="1376"/>
                    </a:lnTo>
                    <a:lnTo>
                      <a:pt x="170" y="1377"/>
                    </a:lnTo>
                    <a:lnTo>
                      <a:pt x="171" y="1377"/>
                    </a:lnTo>
                    <a:lnTo>
                      <a:pt x="171" y="1377"/>
                    </a:lnTo>
                    <a:lnTo>
                      <a:pt x="172" y="1377"/>
                    </a:lnTo>
                    <a:lnTo>
                      <a:pt x="173" y="1378"/>
                    </a:lnTo>
                    <a:lnTo>
                      <a:pt x="174" y="1378"/>
                    </a:lnTo>
                    <a:lnTo>
                      <a:pt x="174" y="1378"/>
                    </a:lnTo>
                    <a:lnTo>
                      <a:pt x="175" y="1378"/>
                    </a:lnTo>
                    <a:lnTo>
                      <a:pt x="175" y="1378"/>
                    </a:lnTo>
                    <a:lnTo>
                      <a:pt x="176" y="1378"/>
                    </a:lnTo>
                    <a:lnTo>
                      <a:pt x="177" y="1378"/>
                    </a:lnTo>
                    <a:lnTo>
                      <a:pt x="177" y="1378"/>
                    </a:lnTo>
                    <a:lnTo>
                      <a:pt x="178" y="1378"/>
                    </a:lnTo>
                    <a:lnTo>
                      <a:pt x="179" y="1378"/>
                    </a:lnTo>
                    <a:lnTo>
                      <a:pt x="180" y="1379"/>
                    </a:lnTo>
                    <a:lnTo>
                      <a:pt x="180" y="1379"/>
                    </a:lnTo>
                    <a:lnTo>
                      <a:pt x="180" y="1379"/>
                    </a:lnTo>
                    <a:lnTo>
                      <a:pt x="181" y="1379"/>
                    </a:lnTo>
                    <a:lnTo>
                      <a:pt x="182" y="1379"/>
                    </a:lnTo>
                    <a:lnTo>
                      <a:pt x="182" y="1380"/>
                    </a:lnTo>
                    <a:lnTo>
                      <a:pt x="183" y="1379"/>
                    </a:lnTo>
                    <a:lnTo>
                      <a:pt x="184" y="1379"/>
                    </a:lnTo>
                    <a:lnTo>
                      <a:pt x="185" y="1379"/>
                    </a:lnTo>
                    <a:lnTo>
                      <a:pt x="185" y="1379"/>
                    </a:lnTo>
                    <a:lnTo>
                      <a:pt x="186" y="1379"/>
                    </a:lnTo>
                    <a:lnTo>
                      <a:pt x="186" y="1380"/>
                    </a:lnTo>
                    <a:lnTo>
                      <a:pt x="187" y="1379"/>
                    </a:lnTo>
                    <a:lnTo>
                      <a:pt x="188" y="1379"/>
                    </a:lnTo>
                    <a:lnTo>
                      <a:pt x="188" y="1380"/>
                    </a:lnTo>
                    <a:lnTo>
                      <a:pt x="189" y="1380"/>
                    </a:lnTo>
                    <a:lnTo>
                      <a:pt x="190" y="1380"/>
                    </a:lnTo>
                    <a:lnTo>
                      <a:pt x="190" y="1380"/>
                    </a:lnTo>
                    <a:lnTo>
                      <a:pt x="191" y="1380"/>
                    </a:lnTo>
                    <a:lnTo>
                      <a:pt x="191" y="1380"/>
                    </a:lnTo>
                    <a:lnTo>
                      <a:pt x="192" y="1380"/>
                    </a:lnTo>
                    <a:lnTo>
                      <a:pt x="193" y="1380"/>
                    </a:lnTo>
                    <a:lnTo>
                      <a:pt x="194" y="1380"/>
                    </a:lnTo>
                    <a:lnTo>
                      <a:pt x="194" y="1380"/>
                    </a:lnTo>
                    <a:lnTo>
                      <a:pt x="195" y="1380"/>
                    </a:lnTo>
                    <a:lnTo>
                      <a:pt x="195" y="1380"/>
                    </a:lnTo>
                    <a:lnTo>
                      <a:pt x="196" y="1380"/>
                    </a:lnTo>
                    <a:lnTo>
                      <a:pt x="197" y="1380"/>
                    </a:lnTo>
                    <a:lnTo>
                      <a:pt x="197" y="1380"/>
                    </a:lnTo>
                    <a:lnTo>
                      <a:pt x="198" y="1380"/>
                    </a:lnTo>
                    <a:lnTo>
                      <a:pt x="199" y="1381"/>
                    </a:lnTo>
                    <a:lnTo>
                      <a:pt x="199" y="1380"/>
                    </a:lnTo>
                    <a:lnTo>
                      <a:pt x="200" y="1380"/>
                    </a:lnTo>
                    <a:lnTo>
                      <a:pt x="200" y="1380"/>
                    </a:lnTo>
                    <a:lnTo>
                      <a:pt x="201" y="1380"/>
                    </a:lnTo>
                    <a:lnTo>
                      <a:pt x="202" y="1380"/>
                    </a:lnTo>
                    <a:lnTo>
                      <a:pt x="202" y="1380"/>
                    </a:lnTo>
                    <a:lnTo>
                      <a:pt x="203" y="1380"/>
                    </a:lnTo>
                    <a:lnTo>
                      <a:pt x="204" y="1380"/>
                    </a:lnTo>
                    <a:lnTo>
                      <a:pt x="204" y="1381"/>
                    </a:lnTo>
                    <a:lnTo>
                      <a:pt x="205" y="1381"/>
                    </a:lnTo>
                    <a:lnTo>
                      <a:pt x="205" y="1381"/>
                    </a:lnTo>
                    <a:lnTo>
                      <a:pt x="206" y="1381"/>
                    </a:lnTo>
                    <a:lnTo>
                      <a:pt x="207" y="1381"/>
                    </a:lnTo>
                    <a:lnTo>
                      <a:pt x="208" y="1381"/>
                    </a:lnTo>
                    <a:lnTo>
                      <a:pt x="208" y="1381"/>
                    </a:lnTo>
                    <a:lnTo>
                      <a:pt x="209" y="1381"/>
                    </a:lnTo>
                    <a:lnTo>
                      <a:pt x="209" y="1381"/>
                    </a:lnTo>
                    <a:lnTo>
                      <a:pt x="210" y="1382"/>
                    </a:lnTo>
                    <a:lnTo>
                      <a:pt x="211" y="1382"/>
                    </a:lnTo>
                    <a:lnTo>
                      <a:pt x="211" y="1382"/>
                    </a:lnTo>
                    <a:lnTo>
                      <a:pt x="212" y="1382"/>
                    </a:lnTo>
                    <a:lnTo>
                      <a:pt x="213" y="1382"/>
                    </a:lnTo>
                    <a:lnTo>
                      <a:pt x="213" y="1382"/>
                    </a:lnTo>
                    <a:lnTo>
                      <a:pt x="214" y="1382"/>
                    </a:lnTo>
                    <a:lnTo>
                      <a:pt x="214" y="1381"/>
                    </a:lnTo>
                    <a:lnTo>
                      <a:pt x="215" y="1381"/>
                    </a:lnTo>
                    <a:lnTo>
                      <a:pt x="216" y="1381"/>
                    </a:lnTo>
                    <a:lnTo>
                      <a:pt x="217" y="1381"/>
                    </a:lnTo>
                    <a:lnTo>
                      <a:pt x="217" y="1381"/>
                    </a:lnTo>
                    <a:lnTo>
                      <a:pt x="218" y="1381"/>
                    </a:lnTo>
                    <a:lnTo>
                      <a:pt x="218" y="1381"/>
                    </a:lnTo>
                    <a:lnTo>
                      <a:pt x="219" y="1381"/>
                    </a:lnTo>
                    <a:lnTo>
                      <a:pt x="219" y="1382"/>
                    </a:lnTo>
                    <a:lnTo>
                      <a:pt x="220" y="1382"/>
                    </a:lnTo>
                    <a:lnTo>
                      <a:pt x="221" y="1382"/>
                    </a:lnTo>
                    <a:lnTo>
                      <a:pt x="222" y="1382"/>
                    </a:lnTo>
                    <a:lnTo>
                      <a:pt x="222" y="1382"/>
                    </a:lnTo>
                    <a:lnTo>
                      <a:pt x="223" y="1382"/>
                    </a:lnTo>
                    <a:lnTo>
                      <a:pt x="223" y="1382"/>
                    </a:lnTo>
                    <a:lnTo>
                      <a:pt x="224" y="1383"/>
                    </a:lnTo>
                    <a:lnTo>
                      <a:pt x="225" y="1383"/>
                    </a:lnTo>
                    <a:lnTo>
                      <a:pt x="225" y="1383"/>
                    </a:lnTo>
                    <a:lnTo>
                      <a:pt x="226" y="1383"/>
                    </a:lnTo>
                    <a:lnTo>
                      <a:pt x="227" y="1383"/>
                    </a:lnTo>
                    <a:lnTo>
                      <a:pt x="227" y="1382"/>
                    </a:lnTo>
                    <a:lnTo>
                      <a:pt x="228" y="1382"/>
                    </a:lnTo>
                    <a:lnTo>
                      <a:pt x="228" y="1382"/>
                    </a:lnTo>
                    <a:lnTo>
                      <a:pt x="229" y="1382"/>
                    </a:lnTo>
                    <a:lnTo>
                      <a:pt x="230" y="1382"/>
                    </a:lnTo>
                    <a:lnTo>
                      <a:pt x="231" y="1382"/>
                    </a:lnTo>
                    <a:lnTo>
                      <a:pt x="231" y="1382"/>
                    </a:lnTo>
                    <a:lnTo>
                      <a:pt x="232" y="1382"/>
                    </a:lnTo>
                    <a:lnTo>
                      <a:pt x="232" y="1382"/>
                    </a:lnTo>
                    <a:lnTo>
                      <a:pt x="233" y="1382"/>
                    </a:lnTo>
                    <a:lnTo>
                      <a:pt x="234" y="1382"/>
                    </a:lnTo>
                    <a:lnTo>
                      <a:pt x="234" y="1383"/>
                    </a:lnTo>
                    <a:lnTo>
                      <a:pt x="235" y="1383"/>
                    </a:lnTo>
                    <a:lnTo>
                      <a:pt x="236" y="1383"/>
                    </a:lnTo>
                    <a:lnTo>
                      <a:pt x="236" y="1383"/>
                    </a:lnTo>
                    <a:lnTo>
                      <a:pt x="237" y="1383"/>
                    </a:lnTo>
                    <a:lnTo>
                      <a:pt x="237" y="1383"/>
                    </a:lnTo>
                    <a:lnTo>
                      <a:pt x="238" y="1383"/>
                    </a:lnTo>
                    <a:lnTo>
                      <a:pt x="239" y="1383"/>
                    </a:lnTo>
                    <a:lnTo>
                      <a:pt x="239" y="1382"/>
                    </a:lnTo>
                    <a:lnTo>
                      <a:pt x="240" y="1383"/>
                    </a:lnTo>
                    <a:lnTo>
                      <a:pt x="241" y="1383"/>
                    </a:lnTo>
                    <a:lnTo>
                      <a:pt x="241" y="1383"/>
                    </a:lnTo>
                    <a:lnTo>
                      <a:pt x="242" y="1382"/>
                    </a:lnTo>
                    <a:lnTo>
                      <a:pt x="242" y="1383"/>
                    </a:lnTo>
                    <a:lnTo>
                      <a:pt x="243" y="1383"/>
                    </a:lnTo>
                    <a:lnTo>
                      <a:pt x="244" y="1383"/>
                    </a:lnTo>
                    <a:lnTo>
                      <a:pt x="245" y="1383"/>
                    </a:lnTo>
                    <a:lnTo>
                      <a:pt x="245" y="1383"/>
                    </a:lnTo>
                    <a:lnTo>
                      <a:pt x="246" y="1383"/>
                    </a:lnTo>
                    <a:lnTo>
                      <a:pt x="246" y="1383"/>
                    </a:lnTo>
                    <a:lnTo>
                      <a:pt x="247" y="1383"/>
                    </a:lnTo>
                    <a:lnTo>
                      <a:pt x="248" y="1383"/>
                    </a:lnTo>
                    <a:lnTo>
                      <a:pt x="248" y="1383"/>
                    </a:lnTo>
                    <a:lnTo>
                      <a:pt x="249" y="1383"/>
                    </a:lnTo>
                    <a:lnTo>
                      <a:pt x="250" y="1383"/>
                    </a:lnTo>
                    <a:lnTo>
                      <a:pt x="250" y="1383"/>
                    </a:lnTo>
                    <a:lnTo>
                      <a:pt x="251" y="1383"/>
                    </a:lnTo>
                    <a:lnTo>
                      <a:pt x="251" y="1383"/>
                    </a:lnTo>
                    <a:lnTo>
                      <a:pt x="252" y="1383"/>
                    </a:lnTo>
                    <a:lnTo>
                      <a:pt x="253" y="1383"/>
                    </a:lnTo>
                    <a:lnTo>
                      <a:pt x="254" y="1383"/>
                    </a:lnTo>
                    <a:lnTo>
                      <a:pt x="254" y="1383"/>
                    </a:lnTo>
                    <a:lnTo>
                      <a:pt x="255" y="1383"/>
                    </a:lnTo>
                    <a:lnTo>
                      <a:pt x="255" y="1382"/>
                    </a:lnTo>
                    <a:lnTo>
                      <a:pt x="256" y="1383"/>
                    </a:lnTo>
                    <a:lnTo>
                      <a:pt x="256" y="1383"/>
                    </a:lnTo>
                    <a:lnTo>
                      <a:pt x="257" y="1383"/>
                    </a:lnTo>
                    <a:lnTo>
                      <a:pt x="258" y="1383"/>
                    </a:lnTo>
                    <a:lnTo>
                      <a:pt x="259" y="1383"/>
                    </a:lnTo>
                    <a:lnTo>
                      <a:pt x="259" y="1383"/>
                    </a:lnTo>
                    <a:lnTo>
                      <a:pt x="260" y="1383"/>
                    </a:lnTo>
                    <a:lnTo>
                      <a:pt x="260" y="1383"/>
                    </a:lnTo>
                    <a:lnTo>
                      <a:pt x="261" y="1383"/>
                    </a:lnTo>
                    <a:lnTo>
                      <a:pt x="262" y="1383"/>
                    </a:lnTo>
                    <a:lnTo>
                      <a:pt x="262" y="1383"/>
                    </a:lnTo>
                    <a:lnTo>
                      <a:pt x="263" y="1383"/>
                    </a:lnTo>
                    <a:lnTo>
                      <a:pt x="264" y="1383"/>
                    </a:lnTo>
                    <a:lnTo>
                      <a:pt x="264" y="1383"/>
                    </a:lnTo>
                    <a:lnTo>
                      <a:pt x="265" y="1383"/>
                    </a:lnTo>
                    <a:lnTo>
                      <a:pt x="265" y="1383"/>
                    </a:lnTo>
                    <a:lnTo>
                      <a:pt x="266" y="1383"/>
                    </a:lnTo>
                    <a:lnTo>
                      <a:pt x="267" y="1383"/>
                    </a:lnTo>
                    <a:lnTo>
                      <a:pt x="268" y="1383"/>
                    </a:lnTo>
                    <a:lnTo>
                      <a:pt x="268" y="1383"/>
                    </a:lnTo>
                    <a:lnTo>
                      <a:pt x="269" y="1383"/>
                    </a:lnTo>
                    <a:lnTo>
                      <a:pt x="269" y="1383"/>
                    </a:lnTo>
                    <a:lnTo>
                      <a:pt x="270" y="1384"/>
                    </a:lnTo>
                    <a:lnTo>
                      <a:pt x="271" y="1384"/>
                    </a:lnTo>
                    <a:lnTo>
                      <a:pt x="271" y="1384"/>
                    </a:lnTo>
                    <a:lnTo>
                      <a:pt x="272" y="1384"/>
                    </a:lnTo>
                    <a:lnTo>
                      <a:pt x="273" y="1383"/>
                    </a:lnTo>
                    <a:lnTo>
                      <a:pt x="273" y="1383"/>
                    </a:lnTo>
                    <a:lnTo>
                      <a:pt x="274" y="1383"/>
                    </a:lnTo>
                    <a:lnTo>
                      <a:pt x="274" y="1383"/>
                    </a:lnTo>
                    <a:lnTo>
                      <a:pt x="275" y="1383"/>
                    </a:lnTo>
                    <a:lnTo>
                      <a:pt x="276" y="1383"/>
                    </a:lnTo>
                    <a:lnTo>
                      <a:pt x="276" y="1383"/>
                    </a:lnTo>
                    <a:lnTo>
                      <a:pt x="277" y="1383"/>
                    </a:lnTo>
                    <a:lnTo>
                      <a:pt x="278" y="1383"/>
                    </a:lnTo>
                    <a:lnTo>
                      <a:pt x="279" y="1383"/>
                    </a:lnTo>
                    <a:lnTo>
                      <a:pt x="279" y="1383"/>
                    </a:lnTo>
                    <a:lnTo>
                      <a:pt x="279" y="1383"/>
                    </a:lnTo>
                    <a:lnTo>
                      <a:pt x="280" y="1383"/>
                    </a:lnTo>
                    <a:lnTo>
                      <a:pt x="281" y="1383"/>
                    </a:lnTo>
                    <a:lnTo>
                      <a:pt x="282" y="1383"/>
                    </a:lnTo>
                    <a:lnTo>
                      <a:pt x="282" y="1383"/>
                    </a:lnTo>
                    <a:lnTo>
                      <a:pt x="283" y="1383"/>
                    </a:lnTo>
                    <a:lnTo>
                      <a:pt x="284" y="1383"/>
                    </a:lnTo>
                    <a:lnTo>
                      <a:pt x="284" y="1383"/>
                    </a:lnTo>
                    <a:lnTo>
                      <a:pt x="285" y="1383"/>
                    </a:lnTo>
                    <a:lnTo>
                      <a:pt x="285" y="1383"/>
                    </a:lnTo>
                    <a:lnTo>
                      <a:pt x="286" y="1383"/>
                    </a:lnTo>
                    <a:lnTo>
                      <a:pt x="287" y="1383"/>
                    </a:lnTo>
                    <a:lnTo>
                      <a:pt x="288" y="1383"/>
                    </a:lnTo>
                    <a:lnTo>
                      <a:pt x="288" y="1383"/>
                    </a:lnTo>
                    <a:lnTo>
                      <a:pt x="289" y="1383"/>
                    </a:lnTo>
                    <a:lnTo>
                      <a:pt x="289" y="1383"/>
                    </a:lnTo>
                    <a:lnTo>
                      <a:pt x="290" y="1384"/>
                    </a:lnTo>
                    <a:lnTo>
                      <a:pt x="291" y="1384"/>
                    </a:lnTo>
                    <a:lnTo>
                      <a:pt x="291" y="1384"/>
                    </a:lnTo>
                    <a:lnTo>
                      <a:pt x="292" y="1383"/>
                    </a:lnTo>
                    <a:lnTo>
                      <a:pt x="293" y="1383"/>
                    </a:lnTo>
                    <a:lnTo>
                      <a:pt x="293" y="1383"/>
                    </a:lnTo>
                    <a:lnTo>
                      <a:pt x="294" y="1383"/>
                    </a:lnTo>
                    <a:lnTo>
                      <a:pt x="294" y="1384"/>
                    </a:lnTo>
                    <a:lnTo>
                      <a:pt x="295" y="1384"/>
                    </a:lnTo>
                    <a:lnTo>
                      <a:pt x="296" y="1384"/>
                    </a:lnTo>
                    <a:lnTo>
                      <a:pt x="296" y="1384"/>
                    </a:lnTo>
                    <a:lnTo>
                      <a:pt x="297" y="1384"/>
                    </a:lnTo>
                    <a:lnTo>
                      <a:pt x="298" y="1384"/>
                    </a:lnTo>
                    <a:lnTo>
                      <a:pt x="298" y="1384"/>
                    </a:lnTo>
                    <a:lnTo>
                      <a:pt x="299" y="1384"/>
                    </a:lnTo>
                    <a:lnTo>
                      <a:pt x="299" y="1384"/>
                    </a:lnTo>
                    <a:lnTo>
                      <a:pt x="300" y="1384"/>
                    </a:lnTo>
                    <a:lnTo>
                      <a:pt x="301" y="1384"/>
                    </a:lnTo>
                    <a:lnTo>
                      <a:pt x="302" y="1384"/>
                    </a:lnTo>
                    <a:lnTo>
                      <a:pt x="302" y="1384"/>
                    </a:lnTo>
                    <a:lnTo>
                      <a:pt x="303" y="1384"/>
                    </a:lnTo>
                    <a:lnTo>
                      <a:pt x="303" y="1384"/>
                    </a:lnTo>
                    <a:lnTo>
                      <a:pt x="304" y="1384"/>
                    </a:lnTo>
                    <a:lnTo>
                      <a:pt x="305" y="1384"/>
                    </a:lnTo>
                    <a:lnTo>
                      <a:pt x="305" y="1383"/>
                    </a:lnTo>
                    <a:lnTo>
                      <a:pt x="306" y="1383"/>
                    </a:lnTo>
                    <a:lnTo>
                      <a:pt x="307" y="1383"/>
                    </a:lnTo>
                    <a:lnTo>
                      <a:pt x="307" y="1383"/>
                    </a:lnTo>
                    <a:lnTo>
                      <a:pt x="308" y="1383"/>
                    </a:lnTo>
                    <a:lnTo>
                      <a:pt x="308" y="1384"/>
                    </a:lnTo>
                    <a:lnTo>
                      <a:pt x="309" y="1383"/>
                    </a:lnTo>
                    <a:lnTo>
                      <a:pt x="310" y="1383"/>
                    </a:lnTo>
                    <a:lnTo>
                      <a:pt x="310" y="1383"/>
                    </a:lnTo>
                    <a:lnTo>
                      <a:pt x="311" y="1384"/>
                    </a:lnTo>
                    <a:lnTo>
                      <a:pt x="312" y="1384"/>
                    </a:lnTo>
                    <a:lnTo>
                      <a:pt x="312" y="1384"/>
                    </a:lnTo>
                    <a:lnTo>
                      <a:pt x="313" y="1384"/>
                    </a:lnTo>
                    <a:lnTo>
                      <a:pt x="313" y="1384"/>
                    </a:lnTo>
                    <a:lnTo>
                      <a:pt x="314" y="1384"/>
                    </a:lnTo>
                    <a:lnTo>
                      <a:pt x="315" y="1384"/>
                    </a:lnTo>
                    <a:lnTo>
                      <a:pt x="316" y="1384"/>
                    </a:lnTo>
                    <a:lnTo>
                      <a:pt x="316" y="1384"/>
                    </a:lnTo>
                    <a:lnTo>
                      <a:pt x="317" y="1384"/>
                    </a:lnTo>
                    <a:lnTo>
                      <a:pt x="317" y="1384"/>
                    </a:lnTo>
                    <a:lnTo>
                      <a:pt x="318" y="1384"/>
                    </a:lnTo>
                    <a:lnTo>
                      <a:pt x="319" y="1384"/>
                    </a:lnTo>
                    <a:lnTo>
                      <a:pt x="319" y="1384"/>
                    </a:lnTo>
                    <a:lnTo>
                      <a:pt x="320" y="1383"/>
                    </a:lnTo>
                    <a:lnTo>
                      <a:pt x="321" y="1383"/>
                    </a:lnTo>
                    <a:lnTo>
                      <a:pt x="321" y="1383"/>
                    </a:lnTo>
                    <a:lnTo>
                      <a:pt x="322" y="1383"/>
                    </a:lnTo>
                    <a:lnTo>
                      <a:pt x="322" y="1383"/>
                    </a:lnTo>
                    <a:lnTo>
                      <a:pt x="323" y="1383"/>
                    </a:lnTo>
                    <a:lnTo>
                      <a:pt x="324" y="1384"/>
                    </a:lnTo>
                    <a:lnTo>
                      <a:pt x="325" y="1384"/>
                    </a:lnTo>
                    <a:lnTo>
                      <a:pt x="325" y="1384"/>
                    </a:lnTo>
                    <a:lnTo>
                      <a:pt x="326" y="1384"/>
                    </a:lnTo>
                    <a:lnTo>
                      <a:pt x="326" y="1384"/>
                    </a:lnTo>
                    <a:lnTo>
                      <a:pt x="327" y="1384"/>
                    </a:lnTo>
                    <a:lnTo>
                      <a:pt x="327" y="1384"/>
                    </a:lnTo>
                    <a:lnTo>
                      <a:pt x="328" y="1384"/>
                    </a:lnTo>
                    <a:lnTo>
                      <a:pt x="329" y="1384"/>
                    </a:lnTo>
                    <a:lnTo>
                      <a:pt x="330" y="1384"/>
                    </a:lnTo>
                    <a:lnTo>
                      <a:pt x="330" y="1384"/>
                    </a:lnTo>
                    <a:lnTo>
                      <a:pt x="331" y="1384"/>
                    </a:lnTo>
                    <a:lnTo>
                      <a:pt x="331" y="1384"/>
                    </a:lnTo>
                    <a:lnTo>
                      <a:pt x="332" y="1384"/>
                    </a:lnTo>
                    <a:lnTo>
                      <a:pt x="333" y="1384"/>
                    </a:lnTo>
                    <a:lnTo>
                      <a:pt x="333" y="1384"/>
                    </a:lnTo>
                    <a:lnTo>
                      <a:pt x="334" y="1384"/>
                    </a:lnTo>
                    <a:lnTo>
                      <a:pt x="335" y="1384"/>
                    </a:lnTo>
                    <a:lnTo>
                      <a:pt x="335" y="1384"/>
                    </a:lnTo>
                    <a:lnTo>
                      <a:pt x="336" y="1384"/>
                    </a:lnTo>
                    <a:lnTo>
                      <a:pt x="336" y="1384"/>
                    </a:lnTo>
                    <a:lnTo>
                      <a:pt x="337" y="1384"/>
                    </a:lnTo>
                    <a:lnTo>
                      <a:pt x="338" y="1384"/>
                    </a:lnTo>
                    <a:lnTo>
                      <a:pt x="339" y="1384"/>
                    </a:lnTo>
                    <a:lnTo>
                      <a:pt x="339" y="1384"/>
                    </a:lnTo>
                    <a:lnTo>
                      <a:pt x="340" y="1384"/>
                    </a:lnTo>
                    <a:lnTo>
                      <a:pt x="340" y="1384"/>
                    </a:lnTo>
                    <a:lnTo>
                      <a:pt x="341" y="1384"/>
                    </a:lnTo>
                    <a:lnTo>
                      <a:pt x="342" y="1384"/>
                    </a:lnTo>
                    <a:lnTo>
                      <a:pt x="342" y="1384"/>
                    </a:lnTo>
                    <a:lnTo>
                      <a:pt x="343" y="1384"/>
                    </a:lnTo>
                    <a:lnTo>
                      <a:pt x="344" y="1384"/>
                    </a:lnTo>
                    <a:lnTo>
                      <a:pt x="344" y="1384"/>
                    </a:lnTo>
                    <a:lnTo>
                      <a:pt x="345" y="1384"/>
                    </a:lnTo>
                    <a:lnTo>
                      <a:pt x="345" y="1384"/>
                    </a:lnTo>
                    <a:lnTo>
                      <a:pt x="346" y="1384"/>
                    </a:lnTo>
                    <a:lnTo>
                      <a:pt x="347" y="1384"/>
                    </a:lnTo>
                    <a:lnTo>
                      <a:pt x="347" y="1384"/>
                    </a:lnTo>
                    <a:lnTo>
                      <a:pt x="348" y="1384"/>
                    </a:lnTo>
                    <a:lnTo>
                      <a:pt x="349" y="1384"/>
                    </a:lnTo>
                    <a:lnTo>
                      <a:pt x="349" y="1384"/>
                    </a:lnTo>
                    <a:lnTo>
                      <a:pt x="350" y="1384"/>
                    </a:lnTo>
                    <a:lnTo>
                      <a:pt x="350" y="1384"/>
                    </a:lnTo>
                    <a:lnTo>
                      <a:pt x="351" y="1385"/>
                    </a:lnTo>
                    <a:lnTo>
                      <a:pt x="352" y="1385"/>
                    </a:lnTo>
                    <a:lnTo>
                      <a:pt x="353" y="1384"/>
                    </a:lnTo>
                    <a:lnTo>
                      <a:pt x="353" y="1385"/>
                    </a:lnTo>
                    <a:lnTo>
                      <a:pt x="354" y="1384"/>
                    </a:lnTo>
                    <a:lnTo>
                      <a:pt x="354" y="1384"/>
                    </a:lnTo>
                    <a:lnTo>
                      <a:pt x="355" y="1384"/>
                    </a:lnTo>
                    <a:lnTo>
                      <a:pt x="356" y="1384"/>
                    </a:lnTo>
                    <a:lnTo>
                      <a:pt x="356" y="1384"/>
                    </a:lnTo>
                    <a:lnTo>
                      <a:pt x="357" y="1385"/>
                    </a:lnTo>
                    <a:lnTo>
                      <a:pt x="358" y="1384"/>
                    </a:lnTo>
                    <a:lnTo>
                      <a:pt x="358" y="1385"/>
                    </a:lnTo>
                    <a:lnTo>
                      <a:pt x="359" y="1385"/>
                    </a:lnTo>
                    <a:lnTo>
                      <a:pt x="359" y="1385"/>
                    </a:lnTo>
                    <a:lnTo>
                      <a:pt x="360" y="1385"/>
                    </a:lnTo>
                    <a:lnTo>
                      <a:pt x="361" y="1385"/>
                    </a:lnTo>
                    <a:lnTo>
                      <a:pt x="362" y="1385"/>
                    </a:lnTo>
                    <a:lnTo>
                      <a:pt x="362" y="1385"/>
                    </a:lnTo>
                    <a:lnTo>
                      <a:pt x="363" y="1385"/>
                    </a:lnTo>
                    <a:lnTo>
                      <a:pt x="363" y="1385"/>
                    </a:lnTo>
                    <a:lnTo>
                      <a:pt x="364" y="1385"/>
                    </a:lnTo>
                    <a:lnTo>
                      <a:pt x="364" y="1385"/>
                    </a:lnTo>
                    <a:lnTo>
                      <a:pt x="365" y="1384"/>
                    </a:lnTo>
                    <a:lnTo>
                      <a:pt x="366" y="1384"/>
                    </a:lnTo>
                    <a:lnTo>
                      <a:pt x="367" y="1384"/>
                    </a:lnTo>
                    <a:lnTo>
                      <a:pt x="367" y="1384"/>
                    </a:lnTo>
                    <a:lnTo>
                      <a:pt x="368" y="1384"/>
                    </a:lnTo>
                    <a:lnTo>
                      <a:pt x="368" y="1384"/>
                    </a:lnTo>
                    <a:lnTo>
                      <a:pt x="369" y="1384"/>
                    </a:lnTo>
                    <a:lnTo>
                      <a:pt x="370" y="1384"/>
                    </a:lnTo>
                    <a:lnTo>
                      <a:pt x="370" y="1384"/>
                    </a:lnTo>
                    <a:lnTo>
                      <a:pt x="371" y="1384"/>
                    </a:lnTo>
                    <a:lnTo>
                      <a:pt x="372" y="1384"/>
                    </a:lnTo>
                    <a:lnTo>
                      <a:pt x="372" y="1384"/>
                    </a:lnTo>
                    <a:lnTo>
                      <a:pt x="373" y="1384"/>
                    </a:lnTo>
                    <a:lnTo>
                      <a:pt x="373" y="1384"/>
                    </a:lnTo>
                    <a:lnTo>
                      <a:pt x="374" y="1384"/>
                    </a:lnTo>
                    <a:lnTo>
                      <a:pt x="375" y="1384"/>
                    </a:lnTo>
                    <a:lnTo>
                      <a:pt x="376" y="1384"/>
                    </a:lnTo>
                    <a:lnTo>
                      <a:pt x="376" y="1384"/>
                    </a:lnTo>
                    <a:lnTo>
                      <a:pt x="377" y="1384"/>
                    </a:lnTo>
                    <a:lnTo>
                      <a:pt x="378" y="1384"/>
                    </a:lnTo>
                    <a:lnTo>
                      <a:pt x="378" y="1384"/>
                    </a:lnTo>
                    <a:lnTo>
                      <a:pt x="379" y="1384"/>
                    </a:lnTo>
                    <a:lnTo>
                      <a:pt x="379" y="1384"/>
                    </a:lnTo>
                    <a:lnTo>
                      <a:pt x="380" y="1384"/>
                    </a:lnTo>
                    <a:lnTo>
                      <a:pt x="381" y="1384"/>
                    </a:lnTo>
                    <a:lnTo>
                      <a:pt x="381" y="1384"/>
                    </a:lnTo>
                    <a:lnTo>
                      <a:pt x="382" y="1384"/>
                    </a:lnTo>
                    <a:lnTo>
                      <a:pt x="383" y="1384"/>
                    </a:lnTo>
                    <a:lnTo>
                      <a:pt x="383" y="1385"/>
                    </a:lnTo>
                    <a:lnTo>
                      <a:pt x="384" y="1384"/>
                    </a:lnTo>
                    <a:lnTo>
                      <a:pt x="384" y="1384"/>
                    </a:lnTo>
                    <a:lnTo>
                      <a:pt x="385" y="1384"/>
                    </a:lnTo>
                    <a:lnTo>
                      <a:pt x="386" y="1384"/>
                    </a:lnTo>
                    <a:lnTo>
                      <a:pt x="387" y="1384"/>
                    </a:lnTo>
                    <a:lnTo>
                      <a:pt x="387" y="1384"/>
                    </a:lnTo>
                    <a:lnTo>
                      <a:pt x="388" y="1384"/>
                    </a:lnTo>
                    <a:lnTo>
                      <a:pt x="388" y="1384"/>
                    </a:lnTo>
                    <a:lnTo>
                      <a:pt x="389" y="1384"/>
                    </a:lnTo>
                    <a:lnTo>
                      <a:pt x="390" y="1385"/>
                    </a:lnTo>
                    <a:lnTo>
                      <a:pt x="390" y="1385"/>
                    </a:lnTo>
                    <a:lnTo>
                      <a:pt x="391" y="1384"/>
                    </a:lnTo>
                    <a:lnTo>
                      <a:pt x="392" y="1384"/>
                    </a:lnTo>
                    <a:lnTo>
                      <a:pt x="392" y="1384"/>
                    </a:lnTo>
                    <a:lnTo>
                      <a:pt x="393" y="1385"/>
                    </a:lnTo>
                    <a:lnTo>
                      <a:pt x="393" y="1384"/>
                    </a:lnTo>
                    <a:lnTo>
                      <a:pt x="394" y="1384"/>
                    </a:lnTo>
                    <a:lnTo>
                      <a:pt x="395" y="1384"/>
                    </a:lnTo>
                    <a:lnTo>
                      <a:pt x="396" y="1384"/>
                    </a:lnTo>
                    <a:lnTo>
                      <a:pt x="396" y="1385"/>
                    </a:lnTo>
                    <a:lnTo>
                      <a:pt x="397" y="1385"/>
                    </a:lnTo>
                    <a:lnTo>
                      <a:pt x="397" y="1385"/>
                    </a:lnTo>
                    <a:lnTo>
                      <a:pt x="398" y="1385"/>
                    </a:lnTo>
                    <a:lnTo>
                      <a:pt x="399" y="1385"/>
                    </a:lnTo>
                    <a:lnTo>
                      <a:pt x="399" y="1385"/>
                    </a:lnTo>
                    <a:lnTo>
                      <a:pt x="400" y="1385"/>
                    </a:lnTo>
                    <a:lnTo>
                      <a:pt x="401" y="1385"/>
                    </a:lnTo>
                    <a:lnTo>
                      <a:pt x="401" y="1385"/>
                    </a:lnTo>
                    <a:lnTo>
                      <a:pt x="402" y="1385"/>
                    </a:lnTo>
                    <a:lnTo>
                      <a:pt x="402" y="1385"/>
                    </a:lnTo>
                    <a:lnTo>
                      <a:pt x="403" y="1385"/>
                    </a:lnTo>
                    <a:lnTo>
                      <a:pt x="404" y="1385"/>
                    </a:lnTo>
                    <a:lnTo>
                      <a:pt x="404" y="1385"/>
                    </a:lnTo>
                    <a:lnTo>
                      <a:pt x="405" y="1384"/>
                    </a:lnTo>
                    <a:lnTo>
                      <a:pt x="406" y="1384"/>
                    </a:lnTo>
                    <a:lnTo>
                      <a:pt x="406" y="1384"/>
                    </a:lnTo>
                    <a:lnTo>
                      <a:pt x="407" y="1384"/>
                    </a:lnTo>
                    <a:lnTo>
                      <a:pt x="407" y="1384"/>
                    </a:lnTo>
                    <a:lnTo>
                      <a:pt x="408" y="1384"/>
                    </a:lnTo>
                    <a:lnTo>
                      <a:pt x="409" y="1384"/>
                    </a:lnTo>
                    <a:lnTo>
                      <a:pt x="410" y="1384"/>
                    </a:lnTo>
                    <a:lnTo>
                      <a:pt x="410" y="1384"/>
                    </a:lnTo>
                    <a:lnTo>
                      <a:pt x="411" y="1385"/>
                    </a:lnTo>
                    <a:lnTo>
                      <a:pt x="411" y="1385"/>
                    </a:lnTo>
                    <a:lnTo>
                      <a:pt x="412" y="1385"/>
                    </a:lnTo>
                    <a:lnTo>
                      <a:pt x="413" y="1385"/>
                    </a:lnTo>
                    <a:lnTo>
                      <a:pt x="413" y="1385"/>
                    </a:lnTo>
                    <a:lnTo>
                      <a:pt x="414" y="1385"/>
                    </a:lnTo>
                    <a:lnTo>
                      <a:pt x="415" y="1385"/>
                    </a:lnTo>
                    <a:lnTo>
                      <a:pt x="415" y="1385"/>
                    </a:lnTo>
                    <a:lnTo>
                      <a:pt x="416" y="1385"/>
                    </a:lnTo>
                    <a:lnTo>
                      <a:pt x="416" y="1384"/>
                    </a:lnTo>
                    <a:lnTo>
                      <a:pt x="417" y="1384"/>
                    </a:lnTo>
                    <a:lnTo>
                      <a:pt x="418" y="1384"/>
                    </a:lnTo>
                    <a:lnTo>
                      <a:pt x="418" y="1384"/>
                    </a:lnTo>
                    <a:lnTo>
                      <a:pt x="419" y="1384"/>
                    </a:lnTo>
                    <a:lnTo>
                      <a:pt x="420" y="1384"/>
                    </a:lnTo>
                    <a:lnTo>
                      <a:pt x="420" y="1384"/>
                    </a:lnTo>
                    <a:lnTo>
                      <a:pt x="421" y="1384"/>
                    </a:lnTo>
                    <a:lnTo>
                      <a:pt x="421" y="1384"/>
                    </a:lnTo>
                    <a:lnTo>
                      <a:pt x="422" y="1384"/>
                    </a:lnTo>
                    <a:lnTo>
                      <a:pt x="423" y="1384"/>
                    </a:lnTo>
                    <a:lnTo>
                      <a:pt x="424" y="1385"/>
                    </a:lnTo>
                    <a:lnTo>
                      <a:pt x="424" y="1385"/>
                    </a:lnTo>
                    <a:lnTo>
                      <a:pt x="425" y="1385"/>
                    </a:lnTo>
                    <a:lnTo>
                      <a:pt x="425" y="1385"/>
                    </a:lnTo>
                    <a:lnTo>
                      <a:pt x="426" y="1385"/>
                    </a:lnTo>
                    <a:lnTo>
                      <a:pt x="427" y="1385"/>
                    </a:lnTo>
                    <a:lnTo>
                      <a:pt x="427" y="1385"/>
                    </a:lnTo>
                    <a:lnTo>
                      <a:pt x="428" y="1385"/>
                    </a:lnTo>
                    <a:lnTo>
                      <a:pt x="429" y="1385"/>
                    </a:lnTo>
                    <a:lnTo>
                      <a:pt x="429" y="1385"/>
                    </a:lnTo>
                    <a:lnTo>
                      <a:pt x="430" y="1385"/>
                    </a:lnTo>
                    <a:lnTo>
                      <a:pt x="430" y="1385"/>
                    </a:lnTo>
                    <a:lnTo>
                      <a:pt x="431" y="1385"/>
                    </a:lnTo>
                    <a:lnTo>
                      <a:pt x="432" y="1384"/>
                    </a:lnTo>
                    <a:lnTo>
                      <a:pt x="433" y="1384"/>
                    </a:lnTo>
                    <a:lnTo>
                      <a:pt x="433" y="1384"/>
                    </a:lnTo>
                    <a:lnTo>
                      <a:pt x="434" y="1384"/>
                    </a:lnTo>
                    <a:lnTo>
                      <a:pt x="434" y="1384"/>
                    </a:lnTo>
                    <a:lnTo>
                      <a:pt x="435" y="1384"/>
                    </a:lnTo>
                    <a:lnTo>
                      <a:pt x="435" y="1384"/>
                    </a:lnTo>
                    <a:lnTo>
                      <a:pt x="436" y="1384"/>
                    </a:lnTo>
                    <a:lnTo>
                      <a:pt x="437" y="1384"/>
                    </a:lnTo>
                    <a:lnTo>
                      <a:pt x="438" y="1384"/>
                    </a:lnTo>
                    <a:lnTo>
                      <a:pt x="438" y="1384"/>
                    </a:lnTo>
                    <a:lnTo>
                      <a:pt x="439" y="1384"/>
                    </a:lnTo>
                    <a:lnTo>
                      <a:pt x="439" y="1384"/>
                    </a:lnTo>
                    <a:lnTo>
                      <a:pt x="440" y="1384"/>
                    </a:lnTo>
                    <a:lnTo>
                      <a:pt x="441" y="1384"/>
                    </a:lnTo>
                    <a:lnTo>
                      <a:pt x="441" y="1385"/>
                    </a:lnTo>
                    <a:lnTo>
                      <a:pt x="442" y="1385"/>
                    </a:lnTo>
                    <a:lnTo>
                      <a:pt x="443" y="1385"/>
                    </a:lnTo>
                    <a:lnTo>
                      <a:pt x="443" y="1385"/>
                    </a:lnTo>
                    <a:lnTo>
                      <a:pt x="444" y="1385"/>
                    </a:lnTo>
                    <a:lnTo>
                      <a:pt x="444" y="1385"/>
                    </a:lnTo>
                    <a:lnTo>
                      <a:pt x="445" y="1385"/>
                    </a:lnTo>
                    <a:lnTo>
                      <a:pt x="446" y="1385"/>
                    </a:lnTo>
                    <a:lnTo>
                      <a:pt x="447" y="1385"/>
                    </a:lnTo>
                  </a:path>
                </a:pathLst>
              </a:custGeom>
              <a:noFill/>
              <a:ln w="9525">
                <a:solidFill>
                  <a:schemeClr val="bg2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8" name="Freeform 298">
                <a:extLst>
                  <a:ext uri="{FF2B5EF4-FFF2-40B4-BE49-F238E27FC236}">
                    <a16:creationId xmlns:a16="http://schemas.microsoft.com/office/drawing/2014/main" id="{F77CA6D1-FBAA-4B36-88B7-AC28EB229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055" y="4131322"/>
                <a:ext cx="708026" cy="3175"/>
              </a:xfrm>
              <a:custGeom>
                <a:avLst/>
                <a:gdLst>
                  <a:gd name="T0" fmla="*/ 6 w 446"/>
                  <a:gd name="T1" fmla="*/ 0 h 2"/>
                  <a:gd name="T2" fmla="*/ 13 w 446"/>
                  <a:gd name="T3" fmla="*/ 1 h 2"/>
                  <a:gd name="T4" fmla="*/ 20 w 446"/>
                  <a:gd name="T5" fmla="*/ 1 h 2"/>
                  <a:gd name="T6" fmla="*/ 27 w 446"/>
                  <a:gd name="T7" fmla="*/ 1 h 2"/>
                  <a:gd name="T8" fmla="*/ 34 w 446"/>
                  <a:gd name="T9" fmla="*/ 1 h 2"/>
                  <a:gd name="T10" fmla="*/ 41 w 446"/>
                  <a:gd name="T11" fmla="*/ 1 h 2"/>
                  <a:gd name="T12" fmla="*/ 48 w 446"/>
                  <a:gd name="T13" fmla="*/ 1 h 2"/>
                  <a:gd name="T14" fmla="*/ 55 w 446"/>
                  <a:gd name="T15" fmla="*/ 1 h 2"/>
                  <a:gd name="T16" fmla="*/ 62 w 446"/>
                  <a:gd name="T17" fmla="*/ 1 h 2"/>
                  <a:gd name="T18" fmla="*/ 69 w 446"/>
                  <a:gd name="T19" fmla="*/ 1 h 2"/>
                  <a:gd name="T20" fmla="*/ 76 w 446"/>
                  <a:gd name="T21" fmla="*/ 1 h 2"/>
                  <a:gd name="T22" fmla="*/ 83 w 446"/>
                  <a:gd name="T23" fmla="*/ 1 h 2"/>
                  <a:gd name="T24" fmla="*/ 90 w 446"/>
                  <a:gd name="T25" fmla="*/ 1 h 2"/>
                  <a:gd name="T26" fmla="*/ 97 w 446"/>
                  <a:gd name="T27" fmla="*/ 1 h 2"/>
                  <a:gd name="T28" fmla="*/ 104 w 446"/>
                  <a:gd name="T29" fmla="*/ 1 h 2"/>
                  <a:gd name="T30" fmla="*/ 111 w 446"/>
                  <a:gd name="T31" fmla="*/ 1 h 2"/>
                  <a:gd name="T32" fmla="*/ 119 w 446"/>
                  <a:gd name="T33" fmla="*/ 1 h 2"/>
                  <a:gd name="T34" fmla="*/ 125 w 446"/>
                  <a:gd name="T35" fmla="*/ 1 h 2"/>
                  <a:gd name="T36" fmla="*/ 133 w 446"/>
                  <a:gd name="T37" fmla="*/ 1 h 2"/>
                  <a:gd name="T38" fmla="*/ 139 w 446"/>
                  <a:gd name="T39" fmla="*/ 1 h 2"/>
                  <a:gd name="T40" fmla="*/ 147 w 446"/>
                  <a:gd name="T41" fmla="*/ 1 h 2"/>
                  <a:gd name="T42" fmla="*/ 153 w 446"/>
                  <a:gd name="T43" fmla="*/ 2 h 2"/>
                  <a:gd name="T44" fmla="*/ 161 w 446"/>
                  <a:gd name="T45" fmla="*/ 1 h 2"/>
                  <a:gd name="T46" fmla="*/ 168 w 446"/>
                  <a:gd name="T47" fmla="*/ 1 h 2"/>
                  <a:gd name="T48" fmla="*/ 175 w 446"/>
                  <a:gd name="T49" fmla="*/ 1 h 2"/>
                  <a:gd name="T50" fmla="*/ 182 w 446"/>
                  <a:gd name="T51" fmla="*/ 1 h 2"/>
                  <a:gd name="T52" fmla="*/ 189 w 446"/>
                  <a:gd name="T53" fmla="*/ 1 h 2"/>
                  <a:gd name="T54" fmla="*/ 196 w 446"/>
                  <a:gd name="T55" fmla="*/ 1 h 2"/>
                  <a:gd name="T56" fmla="*/ 203 w 446"/>
                  <a:gd name="T57" fmla="*/ 1 h 2"/>
                  <a:gd name="T58" fmla="*/ 210 w 446"/>
                  <a:gd name="T59" fmla="*/ 1 h 2"/>
                  <a:gd name="T60" fmla="*/ 217 w 446"/>
                  <a:gd name="T61" fmla="*/ 1 h 2"/>
                  <a:gd name="T62" fmla="*/ 224 w 446"/>
                  <a:gd name="T63" fmla="*/ 1 h 2"/>
                  <a:gd name="T64" fmla="*/ 231 w 446"/>
                  <a:gd name="T65" fmla="*/ 1 h 2"/>
                  <a:gd name="T66" fmla="*/ 238 w 446"/>
                  <a:gd name="T67" fmla="*/ 1 h 2"/>
                  <a:gd name="T68" fmla="*/ 245 w 446"/>
                  <a:gd name="T69" fmla="*/ 1 h 2"/>
                  <a:gd name="T70" fmla="*/ 252 w 446"/>
                  <a:gd name="T71" fmla="*/ 1 h 2"/>
                  <a:gd name="T72" fmla="*/ 259 w 446"/>
                  <a:gd name="T73" fmla="*/ 1 h 2"/>
                  <a:gd name="T74" fmla="*/ 266 w 446"/>
                  <a:gd name="T75" fmla="*/ 2 h 2"/>
                  <a:gd name="T76" fmla="*/ 273 w 446"/>
                  <a:gd name="T77" fmla="*/ 1 h 2"/>
                  <a:gd name="T78" fmla="*/ 280 w 446"/>
                  <a:gd name="T79" fmla="*/ 1 h 2"/>
                  <a:gd name="T80" fmla="*/ 287 w 446"/>
                  <a:gd name="T81" fmla="*/ 1 h 2"/>
                  <a:gd name="T82" fmla="*/ 294 w 446"/>
                  <a:gd name="T83" fmla="*/ 1 h 2"/>
                  <a:gd name="T84" fmla="*/ 301 w 446"/>
                  <a:gd name="T85" fmla="*/ 1 h 2"/>
                  <a:gd name="T86" fmla="*/ 308 w 446"/>
                  <a:gd name="T87" fmla="*/ 1 h 2"/>
                  <a:gd name="T88" fmla="*/ 315 w 446"/>
                  <a:gd name="T89" fmla="*/ 1 h 2"/>
                  <a:gd name="T90" fmla="*/ 322 w 446"/>
                  <a:gd name="T91" fmla="*/ 1 h 2"/>
                  <a:gd name="T92" fmla="*/ 329 w 446"/>
                  <a:gd name="T93" fmla="*/ 1 h 2"/>
                  <a:gd name="T94" fmla="*/ 336 w 446"/>
                  <a:gd name="T95" fmla="*/ 1 h 2"/>
                  <a:gd name="T96" fmla="*/ 343 w 446"/>
                  <a:gd name="T97" fmla="*/ 1 h 2"/>
                  <a:gd name="T98" fmla="*/ 350 w 446"/>
                  <a:gd name="T99" fmla="*/ 2 h 2"/>
                  <a:gd name="T100" fmla="*/ 358 w 446"/>
                  <a:gd name="T101" fmla="*/ 1 h 2"/>
                  <a:gd name="T102" fmla="*/ 364 w 446"/>
                  <a:gd name="T103" fmla="*/ 1 h 2"/>
                  <a:gd name="T104" fmla="*/ 372 w 446"/>
                  <a:gd name="T105" fmla="*/ 1 h 2"/>
                  <a:gd name="T106" fmla="*/ 378 w 446"/>
                  <a:gd name="T107" fmla="*/ 1 h 2"/>
                  <a:gd name="T108" fmla="*/ 386 w 446"/>
                  <a:gd name="T109" fmla="*/ 1 h 2"/>
                  <a:gd name="T110" fmla="*/ 392 w 446"/>
                  <a:gd name="T111" fmla="*/ 1 h 2"/>
                  <a:gd name="T112" fmla="*/ 400 w 446"/>
                  <a:gd name="T113" fmla="*/ 1 h 2"/>
                  <a:gd name="T114" fmla="*/ 406 w 446"/>
                  <a:gd name="T115" fmla="*/ 2 h 2"/>
                  <a:gd name="T116" fmla="*/ 414 w 446"/>
                  <a:gd name="T117" fmla="*/ 1 h 2"/>
                  <a:gd name="T118" fmla="*/ 421 w 446"/>
                  <a:gd name="T119" fmla="*/ 1 h 2"/>
                  <a:gd name="T120" fmla="*/ 428 w 446"/>
                  <a:gd name="T121" fmla="*/ 2 h 2"/>
                  <a:gd name="T122" fmla="*/ 435 w 446"/>
                  <a:gd name="T123" fmla="*/ 1 h 2"/>
                  <a:gd name="T124" fmla="*/ 442 w 446"/>
                  <a:gd name="T12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2">
                    <a:moveTo>
                      <a:pt x="0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0" y="1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2" y="1"/>
                    </a:lnTo>
                    <a:lnTo>
                      <a:pt x="33" y="1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7" y="1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5" y="1"/>
                    </a:lnTo>
                    <a:lnTo>
                      <a:pt x="46" y="1"/>
                    </a:lnTo>
                    <a:lnTo>
                      <a:pt x="47" y="1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52" y="1"/>
                    </a:lnTo>
                    <a:lnTo>
                      <a:pt x="53" y="1"/>
                    </a:lnTo>
                    <a:lnTo>
                      <a:pt x="53" y="1"/>
                    </a:lnTo>
                    <a:lnTo>
                      <a:pt x="54" y="1"/>
                    </a:lnTo>
                    <a:lnTo>
                      <a:pt x="54" y="1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2" y="1"/>
                    </a:lnTo>
                    <a:lnTo>
                      <a:pt x="63" y="1"/>
                    </a:lnTo>
                    <a:lnTo>
                      <a:pt x="63" y="1"/>
                    </a:lnTo>
                    <a:lnTo>
                      <a:pt x="64" y="1"/>
                    </a:lnTo>
                    <a:lnTo>
                      <a:pt x="65" y="1"/>
                    </a:lnTo>
                    <a:lnTo>
                      <a:pt x="65" y="1"/>
                    </a:lnTo>
                    <a:lnTo>
                      <a:pt x="66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68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1"/>
                    </a:lnTo>
                    <a:lnTo>
                      <a:pt x="71" y="1"/>
                    </a:lnTo>
                    <a:lnTo>
                      <a:pt x="72" y="1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5" y="1"/>
                    </a:lnTo>
                    <a:lnTo>
                      <a:pt x="76" y="1"/>
                    </a:lnTo>
                    <a:lnTo>
                      <a:pt x="76" y="1"/>
                    </a:lnTo>
                    <a:lnTo>
                      <a:pt x="77" y="1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9" y="1"/>
                    </a:lnTo>
                    <a:lnTo>
                      <a:pt x="79" y="1"/>
                    </a:lnTo>
                    <a:lnTo>
                      <a:pt x="80" y="1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2" y="1"/>
                    </a:lnTo>
                    <a:lnTo>
                      <a:pt x="82" y="1"/>
                    </a:lnTo>
                    <a:lnTo>
                      <a:pt x="83" y="1"/>
                    </a:lnTo>
                    <a:lnTo>
                      <a:pt x="84" y="1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7" y="1"/>
                    </a:lnTo>
                    <a:lnTo>
                      <a:pt x="88" y="1"/>
                    </a:lnTo>
                    <a:lnTo>
                      <a:pt x="88" y="1"/>
                    </a:lnTo>
                    <a:lnTo>
                      <a:pt x="89" y="1"/>
                    </a:lnTo>
                    <a:lnTo>
                      <a:pt x="90" y="1"/>
                    </a:lnTo>
                    <a:lnTo>
                      <a:pt x="90" y="1"/>
                    </a:lnTo>
                    <a:lnTo>
                      <a:pt x="91" y="1"/>
                    </a:lnTo>
                    <a:lnTo>
                      <a:pt x="91" y="1"/>
                    </a:lnTo>
                    <a:lnTo>
                      <a:pt x="92" y="1"/>
                    </a:lnTo>
                    <a:lnTo>
                      <a:pt x="93" y="1"/>
                    </a:lnTo>
                    <a:lnTo>
                      <a:pt x="94" y="1"/>
                    </a:lnTo>
                    <a:lnTo>
                      <a:pt x="94" y="1"/>
                    </a:lnTo>
                    <a:lnTo>
                      <a:pt x="95" y="1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7" y="1"/>
                    </a:lnTo>
                    <a:lnTo>
                      <a:pt x="97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99" y="1"/>
                    </a:lnTo>
                    <a:lnTo>
                      <a:pt x="100" y="1"/>
                    </a:lnTo>
                    <a:lnTo>
                      <a:pt x="100" y="1"/>
                    </a:lnTo>
                    <a:lnTo>
                      <a:pt x="101" y="1"/>
                    </a:lnTo>
                    <a:lnTo>
                      <a:pt x="102" y="1"/>
                    </a:lnTo>
                    <a:lnTo>
                      <a:pt x="102" y="1"/>
                    </a:lnTo>
                    <a:lnTo>
                      <a:pt x="103" y="1"/>
                    </a:lnTo>
                    <a:lnTo>
                      <a:pt x="104" y="1"/>
                    </a:lnTo>
                    <a:lnTo>
                      <a:pt x="104" y="1"/>
                    </a:lnTo>
                    <a:lnTo>
                      <a:pt x="105" y="1"/>
                    </a:lnTo>
                    <a:lnTo>
                      <a:pt x="105" y="1"/>
                    </a:lnTo>
                    <a:lnTo>
                      <a:pt x="106" y="1"/>
                    </a:lnTo>
                    <a:lnTo>
                      <a:pt x="107" y="1"/>
                    </a:lnTo>
                    <a:lnTo>
                      <a:pt x="108" y="1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10" y="1"/>
                    </a:lnTo>
                    <a:lnTo>
                      <a:pt x="110" y="1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112" y="1"/>
                    </a:lnTo>
                    <a:lnTo>
                      <a:pt x="113" y="1"/>
                    </a:lnTo>
                    <a:lnTo>
                      <a:pt x="114" y="1"/>
                    </a:lnTo>
                    <a:lnTo>
                      <a:pt x="114" y="1"/>
                    </a:lnTo>
                    <a:lnTo>
                      <a:pt x="115" y="1"/>
                    </a:lnTo>
                    <a:lnTo>
                      <a:pt x="115" y="1"/>
                    </a:lnTo>
                    <a:lnTo>
                      <a:pt x="116" y="1"/>
                    </a:lnTo>
                    <a:lnTo>
                      <a:pt x="116" y="1"/>
                    </a:lnTo>
                    <a:lnTo>
                      <a:pt x="117" y="1"/>
                    </a:lnTo>
                    <a:lnTo>
                      <a:pt x="118" y="1"/>
                    </a:lnTo>
                    <a:lnTo>
                      <a:pt x="119" y="1"/>
                    </a:lnTo>
                    <a:lnTo>
                      <a:pt x="119" y="1"/>
                    </a:lnTo>
                    <a:lnTo>
                      <a:pt x="120" y="1"/>
                    </a:lnTo>
                    <a:lnTo>
                      <a:pt x="120" y="1"/>
                    </a:lnTo>
                    <a:lnTo>
                      <a:pt x="121" y="1"/>
                    </a:lnTo>
                    <a:lnTo>
                      <a:pt x="122" y="1"/>
                    </a:lnTo>
                    <a:lnTo>
                      <a:pt x="122" y="1"/>
                    </a:lnTo>
                    <a:lnTo>
                      <a:pt x="123" y="1"/>
                    </a:lnTo>
                    <a:lnTo>
                      <a:pt x="124" y="1"/>
                    </a:lnTo>
                    <a:lnTo>
                      <a:pt x="124" y="1"/>
                    </a:lnTo>
                    <a:lnTo>
                      <a:pt x="125" y="1"/>
                    </a:lnTo>
                    <a:lnTo>
                      <a:pt x="125" y="1"/>
                    </a:lnTo>
                    <a:lnTo>
                      <a:pt x="126" y="1"/>
                    </a:lnTo>
                    <a:lnTo>
                      <a:pt x="127" y="1"/>
                    </a:lnTo>
                    <a:lnTo>
                      <a:pt x="128" y="1"/>
                    </a:lnTo>
                    <a:lnTo>
                      <a:pt x="128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30" y="1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32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34" y="1"/>
                    </a:lnTo>
                    <a:lnTo>
                      <a:pt x="134" y="1"/>
                    </a:lnTo>
                    <a:lnTo>
                      <a:pt x="135" y="1"/>
                    </a:lnTo>
                    <a:lnTo>
                      <a:pt x="136" y="1"/>
                    </a:lnTo>
                    <a:lnTo>
                      <a:pt x="136" y="1"/>
                    </a:lnTo>
                    <a:lnTo>
                      <a:pt x="137" y="1"/>
                    </a:lnTo>
                    <a:lnTo>
                      <a:pt x="138" y="1"/>
                    </a:lnTo>
                    <a:lnTo>
                      <a:pt x="138" y="1"/>
                    </a:lnTo>
                    <a:lnTo>
                      <a:pt x="139" y="1"/>
                    </a:lnTo>
                    <a:lnTo>
                      <a:pt x="139" y="1"/>
                    </a:lnTo>
                    <a:lnTo>
                      <a:pt x="140" y="1"/>
                    </a:lnTo>
                    <a:lnTo>
                      <a:pt x="141" y="1"/>
                    </a:lnTo>
                    <a:lnTo>
                      <a:pt x="142" y="1"/>
                    </a:lnTo>
                    <a:lnTo>
                      <a:pt x="142" y="1"/>
                    </a:lnTo>
                    <a:lnTo>
                      <a:pt x="143" y="1"/>
                    </a:lnTo>
                    <a:lnTo>
                      <a:pt x="143" y="1"/>
                    </a:lnTo>
                    <a:lnTo>
                      <a:pt x="144" y="1"/>
                    </a:lnTo>
                    <a:lnTo>
                      <a:pt x="145" y="1"/>
                    </a:lnTo>
                    <a:lnTo>
                      <a:pt x="145" y="1"/>
                    </a:lnTo>
                    <a:lnTo>
                      <a:pt x="146" y="1"/>
                    </a:lnTo>
                    <a:lnTo>
                      <a:pt x="147" y="1"/>
                    </a:lnTo>
                    <a:lnTo>
                      <a:pt x="147" y="1"/>
                    </a:lnTo>
                    <a:lnTo>
                      <a:pt x="148" y="1"/>
                    </a:lnTo>
                    <a:lnTo>
                      <a:pt x="148" y="1"/>
                    </a:lnTo>
                    <a:lnTo>
                      <a:pt x="149" y="1"/>
                    </a:lnTo>
                    <a:lnTo>
                      <a:pt x="150" y="1"/>
                    </a:lnTo>
                    <a:lnTo>
                      <a:pt x="151" y="1"/>
                    </a:lnTo>
                    <a:lnTo>
                      <a:pt x="151" y="1"/>
                    </a:lnTo>
                    <a:lnTo>
                      <a:pt x="152" y="2"/>
                    </a:lnTo>
                    <a:lnTo>
                      <a:pt x="152" y="2"/>
                    </a:lnTo>
                    <a:lnTo>
                      <a:pt x="153" y="2"/>
                    </a:lnTo>
                    <a:lnTo>
                      <a:pt x="153" y="2"/>
                    </a:lnTo>
                    <a:lnTo>
                      <a:pt x="154" y="2"/>
                    </a:lnTo>
                    <a:lnTo>
                      <a:pt x="155" y="1"/>
                    </a:lnTo>
                    <a:lnTo>
                      <a:pt x="156" y="1"/>
                    </a:lnTo>
                    <a:lnTo>
                      <a:pt x="156" y="1"/>
                    </a:lnTo>
                    <a:lnTo>
                      <a:pt x="157" y="1"/>
                    </a:lnTo>
                    <a:lnTo>
                      <a:pt x="157" y="1"/>
                    </a:lnTo>
                    <a:lnTo>
                      <a:pt x="158" y="1"/>
                    </a:lnTo>
                    <a:lnTo>
                      <a:pt x="159" y="1"/>
                    </a:lnTo>
                    <a:lnTo>
                      <a:pt x="159" y="1"/>
                    </a:lnTo>
                    <a:lnTo>
                      <a:pt x="160" y="1"/>
                    </a:lnTo>
                    <a:lnTo>
                      <a:pt x="161" y="1"/>
                    </a:lnTo>
                    <a:lnTo>
                      <a:pt x="161" y="1"/>
                    </a:lnTo>
                    <a:lnTo>
                      <a:pt x="162" y="1"/>
                    </a:lnTo>
                    <a:lnTo>
                      <a:pt x="162" y="1"/>
                    </a:lnTo>
                    <a:lnTo>
                      <a:pt x="163" y="1"/>
                    </a:lnTo>
                    <a:lnTo>
                      <a:pt x="164" y="1"/>
                    </a:lnTo>
                    <a:lnTo>
                      <a:pt x="165" y="1"/>
                    </a:lnTo>
                    <a:lnTo>
                      <a:pt x="165" y="1"/>
                    </a:lnTo>
                    <a:lnTo>
                      <a:pt x="166" y="1"/>
                    </a:lnTo>
                    <a:lnTo>
                      <a:pt x="166" y="1"/>
                    </a:lnTo>
                    <a:lnTo>
                      <a:pt x="167" y="1"/>
                    </a:lnTo>
                    <a:lnTo>
                      <a:pt x="168" y="1"/>
                    </a:lnTo>
                    <a:lnTo>
                      <a:pt x="168" y="1"/>
                    </a:lnTo>
                    <a:lnTo>
                      <a:pt x="169" y="1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72" y="1"/>
                    </a:lnTo>
                    <a:lnTo>
                      <a:pt x="173" y="1"/>
                    </a:lnTo>
                    <a:lnTo>
                      <a:pt x="173" y="1"/>
                    </a:lnTo>
                    <a:lnTo>
                      <a:pt x="174" y="1"/>
                    </a:lnTo>
                    <a:lnTo>
                      <a:pt x="175" y="1"/>
                    </a:lnTo>
                    <a:lnTo>
                      <a:pt x="175" y="1"/>
                    </a:lnTo>
                    <a:lnTo>
                      <a:pt x="176" y="1"/>
                    </a:lnTo>
                    <a:lnTo>
                      <a:pt x="176" y="1"/>
                    </a:lnTo>
                    <a:lnTo>
                      <a:pt x="177" y="1"/>
                    </a:lnTo>
                    <a:lnTo>
                      <a:pt x="178" y="1"/>
                    </a:lnTo>
                    <a:lnTo>
                      <a:pt x="179" y="1"/>
                    </a:lnTo>
                    <a:lnTo>
                      <a:pt x="179" y="1"/>
                    </a:lnTo>
                    <a:lnTo>
                      <a:pt x="180" y="1"/>
                    </a:lnTo>
                    <a:lnTo>
                      <a:pt x="180" y="1"/>
                    </a:lnTo>
                    <a:lnTo>
                      <a:pt x="181" y="1"/>
                    </a:lnTo>
                    <a:lnTo>
                      <a:pt x="182" y="1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4" y="1"/>
                    </a:lnTo>
                    <a:lnTo>
                      <a:pt x="184" y="1"/>
                    </a:lnTo>
                    <a:lnTo>
                      <a:pt x="185" y="1"/>
                    </a:lnTo>
                    <a:lnTo>
                      <a:pt x="185" y="1"/>
                    </a:lnTo>
                    <a:lnTo>
                      <a:pt x="186" y="1"/>
                    </a:lnTo>
                    <a:lnTo>
                      <a:pt x="187" y="1"/>
                    </a:lnTo>
                    <a:lnTo>
                      <a:pt x="187" y="1"/>
                    </a:lnTo>
                    <a:lnTo>
                      <a:pt x="188" y="1"/>
                    </a:lnTo>
                    <a:lnTo>
                      <a:pt x="189" y="1"/>
                    </a:lnTo>
                    <a:lnTo>
                      <a:pt x="189" y="1"/>
                    </a:lnTo>
                    <a:lnTo>
                      <a:pt x="190" y="1"/>
                    </a:lnTo>
                    <a:lnTo>
                      <a:pt x="190" y="1"/>
                    </a:lnTo>
                    <a:lnTo>
                      <a:pt x="191" y="1"/>
                    </a:lnTo>
                    <a:lnTo>
                      <a:pt x="192" y="1"/>
                    </a:lnTo>
                    <a:lnTo>
                      <a:pt x="193" y="1"/>
                    </a:lnTo>
                    <a:lnTo>
                      <a:pt x="193" y="1"/>
                    </a:lnTo>
                    <a:lnTo>
                      <a:pt x="194" y="1"/>
                    </a:lnTo>
                    <a:lnTo>
                      <a:pt x="194" y="1"/>
                    </a:lnTo>
                    <a:lnTo>
                      <a:pt x="195" y="1"/>
                    </a:lnTo>
                    <a:lnTo>
                      <a:pt x="196" y="1"/>
                    </a:lnTo>
                    <a:lnTo>
                      <a:pt x="196" y="1"/>
                    </a:lnTo>
                    <a:lnTo>
                      <a:pt x="197" y="1"/>
                    </a:lnTo>
                    <a:lnTo>
                      <a:pt x="198" y="1"/>
                    </a:lnTo>
                    <a:lnTo>
                      <a:pt x="198" y="1"/>
                    </a:lnTo>
                    <a:lnTo>
                      <a:pt x="199" y="1"/>
                    </a:lnTo>
                    <a:lnTo>
                      <a:pt x="199" y="1"/>
                    </a:lnTo>
                    <a:lnTo>
                      <a:pt x="200" y="1"/>
                    </a:lnTo>
                    <a:lnTo>
                      <a:pt x="201" y="1"/>
                    </a:lnTo>
                    <a:lnTo>
                      <a:pt x="202" y="1"/>
                    </a:lnTo>
                    <a:lnTo>
                      <a:pt x="202" y="1"/>
                    </a:lnTo>
                    <a:lnTo>
                      <a:pt x="203" y="1"/>
                    </a:lnTo>
                    <a:lnTo>
                      <a:pt x="203" y="1"/>
                    </a:lnTo>
                    <a:lnTo>
                      <a:pt x="204" y="1"/>
                    </a:lnTo>
                    <a:lnTo>
                      <a:pt x="205" y="1"/>
                    </a:lnTo>
                    <a:lnTo>
                      <a:pt x="205" y="1"/>
                    </a:lnTo>
                    <a:lnTo>
                      <a:pt x="206" y="1"/>
                    </a:lnTo>
                    <a:lnTo>
                      <a:pt x="207" y="1"/>
                    </a:lnTo>
                    <a:lnTo>
                      <a:pt x="207" y="1"/>
                    </a:lnTo>
                    <a:lnTo>
                      <a:pt x="208" y="1"/>
                    </a:lnTo>
                    <a:lnTo>
                      <a:pt x="208" y="1"/>
                    </a:lnTo>
                    <a:lnTo>
                      <a:pt x="209" y="1"/>
                    </a:lnTo>
                    <a:lnTo>
                      <a:pt x="210" y="1"/>
                    </a:lnTo>
                    <a:lnTo>
                      <a:pt x="210" y="1"/>
                    </a:lnTo>
                    <a:lnTo>
                      <a:pt x="211" y="1"/>
                    </a:lnTo>
                    <a:lnTo>
                      <a:pt x="212" y="1"/>
                    </a:lnTo>
                    <a:lnTo>
                      <a:pt x="212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214" y="1"/>
                    </a:lnTo>
                    <a:lnTo>
                      <a:pt x="215" y="1"/>
                    </a:lnTo>
                    <a:lnTo>
                      <a:pt x="216" y="1"/>
                    </a:lnTo>
                    <a:lnTo>
                      <a:pt x="216" y="1"/>
                    </a:lnTo>
                    <a:lnTo>
                      <a:pt x="217" y="1"/>
                    </a:lnTo>
                    <a:lnTo>
                      <a:pt x="217" y="1"/>
                    </a:lnTo>
                    <a:lnTo>
                      <a:pt x="218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220" y="1"/>
                    </a:lnTo>
                    <a:lnTo>
                      <a:pt x="221" y="1"/>
                    </a:lnTo>
                    <a:lnTo>
                      <a:pt x="221" y="1"/>
                    </a:lnTo>
                    <a:lnTo>
                      <a:pt x="222" y="1"/>
                    </a:lnTo>
                    <a:lnTo>
                      <a:pt x="222" y="1"/>
                    </a:lnTo>
                    <a:lnTo>
                      <a:pt x="223" y="1"/>
                    </a:lnTo>
                    <a:lnTo>
                      <a:pt x="224" y="1"/>
                    </a:lnTo>
                    <a:lnTo>
                      <a:pt x="224" y="1"/>
                    </a:lnTo>
                    <a:lnTo>
                      <a:pt x="225" y="1"/>
                    </a:lnTo>
                    <a:lnTo>
                      <a:pt x="226" y="1"/>
                    </a:lnTo>
                    <a:lnTo>
                      <a:pt x="227" y="1"/>
                    </a:lnTo>
                    <a:lnTo>
                      <a:pt x="227" y="1"/>
                    </a:lnTo>
                    <a:lnTo>
                      <a:pt x="228" y="1"/>
                    </a:lnTo>
                    <a:lnTo>
                      <a:pt x="228" y="1"/>
                    </a:lnTo>
                    <a:lnTo>
                      <a:pt x="229" y="1"/>
                    </a:lnTo>
                    <a:lnTo>
                      <a:pt x="230" y="1"/>
                    </a:lnTo>
                    <a:lnTo>
                      <a:pt x="230" y="1"/>
                    </a:lnTo>
                    <a:lnTo>
                      <a:pt x="231" y="1"/>
                    </a:lnTo>
                    <a:lnTo>
                      <a:pt x="232" y="1"/>
                    </a:lnTo>
                    <a:lnTo>
                      <a:pt x="232" y="1"/>
                    </a:lnTo>
                    <a:lnTo>
                      <a:pt x="233" y="1"/>
                    </a:lnTo>
                    <a:lnTo>
                      <a:pt x="233" y="1"/>
                    </a:lnTo>
                    <a:lnTo>
                      <a:pt x="234" y="1"/>
                    </a:lnTo>
                    <a:lnTo>
                      <a:pt x="235" y="1"/>
                    </a:lnTo>
                    <a:lnTo>
                      <a:pt x="236" y="1"/>
                    </a:lnTo>
                    <a:lnTo>
                      <a:pt x="236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238" y="1"/>
                    </a:lnTo>
                    <a:lnTo>
                      <a:pt x="239" y="1"/>
                    </a:lnTo>
                    <a:lnTo>
                      <a:pt x="239" y="1"/>
                    </a:lnTo>
                    <a:lnTo>
                      <a:pt x="240" y="1"/>
                    </a:lnTo>
                    <a:lnTo>
                      <a:pt x="241" y="1"/>
                    </a:lnTo>
                    <a:lnTo>
                      <a:pt x="241" y="1"/>
                    </a:lnTo>
                    <a:lnTo>
                      <a:pt x="242" y="1"/>
                    </a:lnTo>
                    <a:lnTo>
                      <a:pt x="242" y="1"/>
                    </a:lnTo>
                    <a:lnTo>
                      <a:pt x="243" y="1"/>
                    </a:lnTo>
                    <a:lnTo>
                      <a:pt x="244" y="1"/>
                    </a:lnTo>
                    <a:lnTo>
                      <a:pt x="244" y="1"/>
                    </a:lnTo>
                    <a:lnTo>
                      <a:pt x="245" y="1"/>
                    </a:lnTo>
                    <a:lnTo>
                      <a:pt x="246" y="1"/>
                    </a:lnTo>
                    <a:lnTo>
                      <a:pt x="246" y="1"/>
                    </a:lnTo>
                    <a:lnTo>
                      <a:pt x="247" y="1"/>
                    </a:lnTo>
                    <a:lnTo>
                      <a:pt x="247" y="1"/>
                    </a:lnTo>
                    <a:lnTo>
                      <a:pt x="248" y="1"/>
                    </a:lnTo>
                    <a:lnTo>
                      <a:pt x="249" y="2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51" y="2"/>
                    </a:lnTo>
                    <a:lnTo>
                      <a:pt x="251" y="1"/>
                    </a:lnTo>
                    <a:lnTo>
                      <a:pt x="252" y="1"/>
                    </a:lnTo>
                    <a:lnTo>
                      <a:pt x="253" y="1"/>
                    </a:lnTo>
                    <a:lnTo>
                      <a:pt x="253" y="1"/>
                    </a:lnTo>
                    <a:lnTo>
                      <a:pt x="254" y="1"/>
                    </a:lnTo>
                    <a:lnTo>
                      <a:pt x="255" y="1"/>
                    </a:lnTo>
                    <a:lnTo>
                      <a:pt x="255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57" y="1"/>
                    </a:lnTo>
                    <a:lnTo>
                      <a:pt x="258" y="1"/>
                    </a:lnTo>
                    <a:lnTo>
                      <a:pt x="259" y="1"/>
                    </a:lnTo>
                    <a:lnTo>
                      <a:pt x="259" y="1"/>
                    </a:lnTo>
                    <a:lnTo>
                      <a:pt x="260" y="1"/>
                    </a:lnTo>
                    <a:lnTo>
                      <a:pt x="260" y="1"/>
                    </a:lnTo>
                    <a:lnTo>
                      <a:pt x="261" y="1"/>
                    </a:lnTo>
                    <a:lnTo>
                      <a:pt x="261" y="1"/>
                    </a:lnTo>
                    <a:lnTo>
                      <a:pt x="262" y="1"/>
                    </a:lnTo>
                    <a:lnTo>
                      <a:pt x="263" y="1"/>
                    </a:lnTo>
                    <a:lnTo>
                      <a:pt x="264" y="1"/>
                    </a:lnTo>
                    <a:lnTo>
                      <a:pt x="264" y="1"/>
                    </a:lnTo>
                    <a:lnTo>
                      <a:pt x="265" y="1"/>
                    </a:lnTo>
                    <a:lnTo>
                      <a:pt x="265" y="2"/>
                    </a:lnTo>
                    <a:lnTo>
                      <a:pt x="266" y="2"/>
                    </a:lnTo>
                    <a:lnTo>
                      <a:pt x="267" y="2"/>
                    </a:lnTo>
                    <a:lnTo>
                      <a:pt x="267" y="2"/>
                    </a:lnTo>
                    <a:lnTo>
                      <a:pt x="268" y="1"/>
                    </a:lnTo>
                    <a:lnTo>
                      <a:pt x="269" y="1"/>
                    </a:lnTo>
                    <a:lnTo>
                      <a:pt x="269" y="1"/>
                    </a:lnTo>
                    <a:lnTo>
                      <a:pt x="270" y="1"/>
                    </a:lnTo>
                    <a:lnTo>
                      <a:pt x="270" y="1"/>
                    </a:lnTo>
                    <a:lnTo>
                      <a:pt x="271" y="1"/>
                    </a:lnTo>
                    <a:lnTo>
                      <a:pt x="272" y="1"/>
                    </a:lnTo>
                    <a:lnTo>
                      <a:pt x="273" y="1"/>
                    </a:lnTo>
                    <a:lnTo>
                      <a:pt x="273" y="1"/>
                    </a:lnTo>
                    <a:lnTo>
                      <a:pt x="274" y="1"/>
                    </a:lnTo>
                    <a:lnTo>
                      <a:pt x="274" y="1"/>
                    </a:lnTo>
                    <a:lnTo>
                      <a:pt x="275" y="1"/>
                    </a:lnTo>
                    <a:lnTo>
                      <a:pt x="276" y="1"/>
                    </a:lnTo>
                    <a:lnTo>
                      <a:pt x="276" y="1"/>
                    </a:lnTo>
                    <a:lnTo>
                      <a:pt x="277" y="1"/>
                    </a:lnTo>
                    <a:lnTo>
                      <a:pt x="278" y="1"/>
                    </a:lnTo>
                    <a:lnTo>
                      <a:pt x="278" y="1"/>
                    </a:lnTo>
                    <a:lnTo>
                      <a:pt x="279" y="1"/>
                    </a:lnTo>
                    <a:lnTo>
                      <a:pt x="279" y="1"/>
                    </a:lnTo>
                    <a:lnTo>
                      <a:pt x="280" y="1"/>
                    </a:lnTo>
                    <a:lnTo>
                      <a:pt x="281" y="1"/>
                    </a:lnTo>
                    <a:lnTo>
                      <a:pt x="281" y="1"/>
                    </a:lnTo>
                    <a:lnTo>
                      <a:pt x="282" y="1"/>
                    </a:lnTo>
                    <a:lnTo>
                      <a:pt x="283" y="1"/>
                    </a:lnTo>
                    <a:lnTo>
                      <a:pt x="283" y="1"/>
                    </a:lnTo>
                    <a:lnTo>
                      <a:pt x="284" y="1"/>
                    </a:lnTo>
                    <a:lnTo>
                      <a:pt x="284" y="1"/>
                    </a:lnTo>
                    <a:lnTo>
                      <a:pt x="285" y="1"/>
                    </a:lnTo>
                    <a:lnTo>
                      <a:pt x="286" y="1"/>
                    </a:lnTo>
                    <a:lnTo>
                      <a:pt x="287" y="1"/>
                    </a:lnTo>
                    <a:lnTo>
                      <a:pt x="287" y="1"/>
                    </a:lnTo>
                    <a:lnTo>
                      <a:pt x="288" y="1"/>
                    </a:lnTo>
                    <a:lnTo>
                      <a:pt x="288" y="1"/>
                    </a:lnTo>
                    <a:lnTo>
                      <a:pt x="289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291" y="1"/>
                    </a:lnTo>
                    <a:lnTo>
                      <a:pt x="292" y="1"/>
                    </a:lnTo>
                    <a:lnTo>
                      <a:pt x="292" y="1"/>
                    </a:lnTo>
                    <a:lnTo>
                      <a:pt x="293" y="1"/>
                    </a:lnTo>
                    <a:lnTo>
                      <a:pt x="293" y="1"/>
                    </a:lnTo>
                    <a:lnTo>
                      <a:pt x="294" y="1"/>
                    </a:lnTo>
                    <a:lnTo>
                      <a:pt x="295" y="1"/>
                    </a:lnTo>
                    <a:lnTo>
                      <a:pt x="296" y="1"/>
                    </a:lnTo>
                    <a:lnTo>
                      <a:pt x="296" y="1"/>
                    </a:lnTo>
                    <a:lnTo>
                      <a:pt x="297" y="1"/>
                    </a:lnTo>
                    <a:lnTo>
                      <a:pt x="297" y="1"/>
                    </a:lnTo>
                    <a:lnTo>
                      <a:pt x="298" y="1"/>
                    </a:lnTo>
                    <a:lnTo>
                      <a:pt x="298" y="1"/>
                    </a:lnTo>
                    <a:lnTo>
                      <a:pt x="299" y="1"/>
                    </a:lnTo>
                    <a:lnTo>
                      <a:pt x="300" y="1"/>
                    </a:lnTo>
                    <a:lnTo>
                      <a:pt x="301" y="1"/>
                    </a:lnTo>
                    <a:lnTo>
                      <a:pt x="301" y="1"/>
                    </a:lnTo>
                    <a:lnTo>
                      <a:pt x="302" y="1"/>
                    </a:lnTo>
                    <a:lnTo>
                      <a:pt x="302" y="1"/>
                    </a:lnTo>
                    <a:lnTo>
                      <a:pt x="303" y="1"/>
                    </a:lnTo>
                    <a:lnTo>
                      <a:pt x="304" y="1"/>
                    </a:lnTo>
                    <a:lnTo>
                      <a:pt x="304" y="1"/>
                    </a:lnTo>
                    <a:lnTo>
                      <a:pt x="305" y="1"/>
                    </a:lnTo>
                    <a:lnTo>
                      <a:pt x="306" y="1"/>
                    </a:lnTo>
                    <a:lnTo>
                      <a:pt x="306" y="1"/>
                    </a:lnTo>
                    <a:lnTo>
                      <a:pt x="307" y="1"/>
                    </a:lnTo>
                    <a:lnTo>
                      <a:pt x="307" y="1"/>
                    </a:lnTo>
                    <a:lnTo>
                      <a:pt x="308" y="1"/>
                    </a:lnTo>
                    <a:lnTo>
                      <a:pt x="309" y="1"/>
                    </a:lnTo>
                    <a:lnTo>
                      <a:pt x="310" y="1"/>
                    </a:lnTo>
                    <a:lnTo>
                      <a:pt x="310" y="2"/>
                    </a:lnTo>
                    <a:lnTo>
                      <a:pt x="311" y="2"/>
                    </a:lnTo>
                    <a:lnTo>
                      <a:pt x="311" y="2"/>
                    </a:lnTo>
                    <a:lnTo>
                      <a:pt x="312" y="1"/>
                    </a:lnTo>
                    <a:lnTo>
                      <a:pt x="313" y="2"/>
                    </a:lnTo>
                    <a:lnTo>
                      <a:pt x="313" y="2"/>
                    </a:lnTo>
                    <a:lnTo>
                      <a:pt x="314" y="1"/>
                    </a:lnTo>
                    <a:lnTo>
                      <a:pt x="315" y="1"/>
                    </a:lnTo>
                    <a:lnTo>
                      <a:pt x="315" y="1"/>
                    </a:lnTo>
                    <a:lnTo>
                      <a:pt x="316" y="1"/>
                    </a:lnTo>
                    <a:lnTo>
                      <a:pt x="316" y="1"/>
                    </a:lnTo>
                    <a:lnTo>
                      <a:pt x="317" y="1"/>
                    </a:lnTo>
                    <a:lnTo>
                      <a:pt x="318" y="1"/>
                    </a:lnTo>
                    <a:lnTo>
                      <a:pt x="318" y="1"/>
                    </a:lnTo>
                    <a:lnTo>
                      <a:pt x="319" y="1"/>
                    </a:lnTo>
                    <a:lnTo>
                      <a:pt x="320" y="1"/>
                    </a:lnTo>
                    <a:lnTo>
                      <a:pt x="320" y="1"/>
                    </a:lnTo>
                    <a:lnTo>
                      <a:pt x="321" y="1"/>
                    </a:lnTo>
                    <a:lnTo>
                      <a:pt x="321" y="1"/>
                    </a:lnTo>
                    <a:lnTo>
                      <a:pt x="322" y="1"/>
                    </a:lnTo>
                    <a:lnTo>
                      <a:pt x="323" y="1"/>
                    </a:lnTo>
                    <a:lnTo>
                      <a:pt x="324" y="1"/>
                    </a:lnTo>
                    <a:lnTo>
                      <a:pt x="324" y="1"/>
                    </a:lnTo>
                    <a:lnTo>
                      <a:pt x="325" y="1"/>
                    </a:lnTo>
                    <a:lnTo>
                      <a:pt x="325" y="1"/>
                    </a:lnTo>
                    <a:lnTo>
                      <a:pt x="326" y="1"/>
                    </a:lnTo>
                    <a:lnTo>
                      <a:pt x="327" y="2"/>
                    </a:lnTo>
                    <a:lnTo>
                      <a:pt x="327" y="1"/>
                    </a:lnTo>
                    <a:lnTo>
                      <a:pt x="328" y="2"/>
                    </a:lnTo>
                    <a:lnTo>
                      <a:pt x="329" y="1"/>
                    </a:lnTo>
                    <a:lnTo>
                      <a:pt x="329" y="1"/>
                    </a:lnTo>
                    <a:lnTo>
                      <a:pt x="330" y="1"/>
                    </a:lnTo>
                    <a:lnTo>
                      <a:pt x="330" y="1"/>
                    </a:lnTo>
                    <a:lnTo>
                      <a:pt x="331" y="1"/>
                    </a:lnTo>
                    <a:lnTo>
                      <a:pt x="332" y="1"/>
                    </a:lnTo>
                    <a:lnTo>
                      <a:pt x="332" y="1"/>
                    </a:lnTo>
                    <a:lnTo>
                      <a:pt x="333" y="1"/>
                    </a:lnTo>
                    <a:lnTo>
                      <a:pt x="334" y="1"/>
                    </a:lnTo>
                    <a:lnTo>
                      <a:pt x="334" y="1"/>
                    </a:lnTo>
                    <a:lnTo>
                      <a:pt x="335" y="1"/>
                    </a:lnTo>
                    <a:lnTo>
                      <a:pt x="335" y="1"/>
                    </a:lnTo>
                    <a:lnTo>
                      <a:pt x="336" y="1"/>
                    </a:lnTo>
                    <a:lnTo>
                      <a:pt x="337" y="1"/>
                    </a:lnTo>
                    <a:lnTo>
                      <a:pt x="338" y="1"/>
                    </a:lnTo>
                    <a:lnTo>
                      <a:pt x="338" y="1"/>
                    </a:lnTo>
                    <a:lnTo>
                      <a:pt x="339" y="1"/>
                    </a:lnTo>
                    <a:lnTo>
                      <a:pt x="339" y="1"/>
                    </a:lnTo>
                    <a:lnTo>
                      <a:pt x="340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342" y="1"/>
                    </a:lnTo>
                    <a:lnTo>
                      <a:pt x="343" y="1"/>
                    </a:lnTo>
                    <a:lnTo>
                      <a:pt x="343" y="1"/>
                    </a:lnTo>
                    <a:lnTo>
                      <a:pt x="344" y="1"/>
                    </a:lnTo>
                    <a:lnTo>
                      <a:pt x="344" y="1"/>
                    </a:lnTo>
                    <a:lnTo>
                      <a:pt x="345" y="1"/>
                    </a:lnTo>
                    <a:lnTo>
                      <a:pt x="346" y="1"/>
                    </a:lnTo>
                    <a:lnTo>
                      <a:pt x="347" y="1"/>
                    </a:lnTo>
                    <a:lnTo>
                      <a:pt x="347" y="1"/>
                    </a:lnTo>
                    <a:lnTo>
                      <a:pt x="348" y="1"/>
                    </a:lnTo>
                    <a:lnTo>
                      <a:pt x="349" y="1"/>
                    </a:lnTo>
                    <a:lnTo>
                      <a:pt x="349" y="1"/>
                    </a:lnTo>
                    <a:lnTo>
                      <a:pt x="350" y="1"/>
                    </a:lnTo>
                    <a:lnTo>
                      <a:pt x="350" y="2"/>
                    </a:lnTo>
                    <a:lnTo>
                      <a:pt x="351" y="1"/>
                    </a:lnTo>
                    <a:lnTo>
                      <a:pt x="352" y="1"/>
                    </a:lnTo>
                    <a:lnTo>
                      <a:pt x="352" y="2"/>
                    </a:lnTo>
                    <a:lnTo>
                      <a:pt x="353" y="2"/>
                    </a:lnTo>
                    <a:lnTo>
                      <a:pt x="354" y="1"/>
                    </a:lnTo>
                    <a:lnTo>
                      <a:pt x="354" y="1"/>
                    </a:lnTo>
                    <a:lnTo>
                      <a:pt x="355" y="1"/>
                    </a:lnTo>
                    <a:lnTo>
                      <a:pt x="355" y="2"/>
                    </a:lnTo>
                    <a:lnTo>
                      <a:pt x="356" y="2"/>
                    </a:lnTo>
                    <a:lnTo>
                      <a:pt x="357" y="1"/>
                    </a:lnTo>
                    <a:lnTo>
                      <a:pt x="358" y="1"/>
                    </a:lnTo>
                    <a:lnTo>
                      <a:pt x="358" y="1"/>
                    </a:lnTo>
                    <a:lnTo>
                      <a:pt x="359" y="1"/>
                    </a:lnTo>
                    <a:lnTo>
                      <a:pt x="359" y="1"/>
                    </a:lnTo>
                    <a:lnTo>
                      <a:pt x="360" y="1"/>
                    </a:lnTo>
                    <a:lnTo>
                      <a:pt x="361" y="1"/>
                    </a:lnTo>
                    <a:lnTo>
                      <a:pt x="361" y="1"/>
                    </a:lnTo>
                    <a:lnTo>
                      <a:pt x="362" y="1"/>
                    </a:lnTo>
                    <a:lnTo>
                      <a:pt x="363" y="1"/>
                    </a:lnTo>
                    <a:lnTo>
                      <a:pt x="363" y="1"/>
                    </a:lnTo>
                    <a:lnTo>
                      <a:pt x="364" y="1"/>
                    </a:lnTo>
                    <a:lnTo>
                      <a:pt x="364" y="1"/>
                    </a:lnTo>
                    <a:lnTo>
                      <a:pt x="365" y="1"/>
                    </a:lnTo>
                    <a:lnTo>
                      <a:pt x="366" y="1"/>
                    </a:lnTo>
                    <a:lnTo>
                      <a:pt x="367" y="1"/>
                    </a:lnTo>
                    <a:lnTo>
                      <a:pt x="367" y="1"/>
                    </a:lnTo>
                    <a:lnTo>
                      <a:pt x="368" y="1"/>
                    </a:lnTo>
                    <a:lnTo>
                      <a:pt x="368" y="1"/>
                    </a:lnTo>
                    <a:lnTo>
                      <a:pt x="369" y="1"/>
                    </a:lnTo>
                    <a:lnTo>
                      <a:pt x="369" y="1"/>
                    </a:lnTo>
                    <a:lnTo>
                      <a:pt x="370" y="1"/>
                    </a:lnTo>
                    <a:lnTo>
                      <a:pt x="371" y="1"/>
                    </a:lnTo>
                    <a:lnTo>
                      <a:pt x="372" y="1"/>
                    </a:lnTo>
                    <a:lnTo>
                      <a:pt x="372" y="1"/>
                    </a:lnTo>
                    <a:lnTo>
                      <a:pt x="373" y="1"/>
                    </a:lnTo>
                    <a:lnTo>
                      <a:pt x="373" y="1"/>
                    </a:lnTo>
                    <a:lnTo>
                      <a:pt x="374" y="1"/>
                    </a:lnTo>
                    <a:lnTo>
                      <a:pt x="375" y="1"/>
                    </a:lnTo>
                    <a:lnTo>
                      <a:pt x="375" y="1"/>
                    </a:lnTo>
                    <a:lnTo>
                      <a:pt x="376" y="1"/>
                    </a:lnTo>
                    <a:lnTo>
                      <a:pt x="377" y="1"/>
                    </a:lnTo>
                    <a:lnTo>
                      <a:pt x="377" y="1"/>
                    </a:lnTo>
                    <a:lnTo>
                      <a:pt x="378" y="1"/>
                    </a:lnTo>
                    <a:lnTo>
                      <a:pt x="378" y="1"/>
                    </a:lnTo>
                    <a:lnTo>
                      <a:pt x="379" y="1"/>
                    </a:lnTo>
                    <a:lnTo>
                      <a:pt x="380" y="1"/>
                    </a:lnTo>
                    <a:lnTo>
                      <a:pt x="381" y="1"/>
                    </a:lnTo>
                    <a:lnTo>
                      <a:pt x="381" y="1"/>
                    </a:lnTo>
                    <a:lnTo>
                      <a:pt x="382" y="1"/>
                    </a:lnTo>
                    <a:lnTo>
                      <a:pt x="382" y="1"/>
                    </a:lnTo>
                    <a:lnTo>
                      <a:pt x="383" y="1"/>
                    </a:lnTo>
                    <a:lnTo>
                      <a:pt x="384" y="1"/>
                    </a:lnTo>
                    <a:lnTo>
                      <a:pt x="384" y="1"/>
                    </a:lnTo>
                    <a:lnTo>
                      <a:pt x="385" y="1"/>
                    </a:lnTo>
                    <a:lnTo>
                      <a:pt x="386" y="1"/>
                    </a:lnTo>
                    <a:lnTo>
                      <a:pt x="386" y="1"/>
                    </a:lnTo>
                    <a:lnTo>
                      <a:pt x="387" y="1"/>
                    </a:lnTo>
                    <a:lnTo>
                      <a:pt x="387" y="1"/>
                    </a:lnTo>
                    <a:lnTo>
                      <a:pt x="388" y="1"/>
                    </a:lnTo>
                    <a:lnTo>
                      <a:pt x="389" y="1"/>
                    </a:lnTo>
                    <a:lnTo>
                      <a:pt x="389" y="1"/>
                    </a:lnTo>
                    <a:lnTo>
                      <a:pt x="390" y="1"/>
                    </a:lnTo>
                    <a:lnTo>
                      <a:pt x="391" y="1"/>
                    </a:lnTo>
                    <a:lnTo>
                      <a:pt x="391" y="1"/>
                    </a:lnTo>
                    <a:lnTo>
                      <a:pt x="392" y="1"/>
                    </a:lnTo>
                    <a:lnTo>
                      <a:pt x="392" y="1"/>
                    </a:lnTo>
                    <a:lnTo>
                      <a:pt x="393" y="1"/>
                    </a:lnTo>
                    <a:lnTo>
                      <a:pt x="394" y="1"/>
                    </a:lnTo>
                    <a:lnTo>
                      <a:pt x="395" y="1"/>
                    </a:lnTo>
                    <a:lnTo>
                      <a:pt x="395" y="1"/>
                    </a:lnTo>
                    <a:lnTo>
                      <a:pt x="396" y="1"/>
                    </a:lnTo>
                    <a:lnTo>
                      <a:pt x="396" y="2"/>
                    </a:lnTo>
                    <a:lnTo>
                      <a:pt x="397" y="2"/>
                    </a:lnTo>
                    <a:lnTo>
                      <a:pt x="398" y="1"/>
                    </a:lnTo>
                    <a:lnTo>
                      <a:pt x="398" y="1"/>
                    </a:lnTo>
                    <a:lnTo>
                      <a:pt x="399" y="1"/>
                    </a:lnTo>
                    <a:lnTo>
                      <a:pt x="400" y="1"/>
                    </a:lnTo>
                    <a:lnTo>
                      <a:pt x="400" y="1"/>
                    </a:lnTo>
                    <a:lnTo>
                      <a:pt x="401" y="1"/>
                    </a:lnTo>
                    <a:lnTo>
                      <a:pt x="401" y="1"/>
                    </a:lnTo>
                    <a:lnTo>
                      <a:pt x="402" y="1"/>
                    </a:lnTo>
                    <a:lnTo>
                      <a:pt x="403" y="2"/>
                    </a:lnTo>
                    <a:lnTo>
                      <a:pt x="404" y="1"/>
                    </a:lnTo>
                    <a:lnTo>
                      <a:pt x="404" y="1"/>
                    </a:lnTo>
                    <a:lnTo>
                      <a:pt x="405" y="2"/>
                    </a:lnTo>
                    <a:lnTo>
                      <a:pt x="405" y="2"/>
                    </a:lnTo>
                    <a:lnTo>
                      <a:pt x="406" y="2"/>
                    </a:lnTo>
                    <a:lnTo>
                      <a:pt x="406" y="2"/>
                    </a:lnTo>
                    <a:lnTo>
                      <a:pt x="407" y="1"/>
                    </a:lnTo>
                    <a:lnTo>
                      <a:pt x="408" y="1"/>
                    </a:lnTo>
                    <a:lnTo>
                      <a:pt x="409" y="1"/>
                    </a:lnTo>
                    <a:lnTo>
                      <a:pt x="409" y="1"/>
                    </a:lnTo>
                    <a:lnTo>
                      <a:pt x="410" y="1"/>
                    </a:lnTo>
                    <a:lnTo>
                      <a:pt x="410" y="1"/>
                    </a:lnTo>
                    <a:lnTo>
                      <a:pt x="411" y="1"/>
                    </a:lnTo>
                    <a:lnTo>
                      <a:pt x="412" y="1"/>
                    </a:lnTo>
                    <a:lnTo>
                      <a:pt x="412" y="1"/>
                    </a:lnTo>
                    <a:lnTo>
                      <a:pt x="413" y="1"/>
                    </a:lnTo>
                    <a:lnTo>
                      <a:pt x="414" y="1"/>
                    </a:lnTo>
                    <a:lnTo>
                      <a:pt x="414" y="1"/>
                    </a:lnTo>
                    <a:lnTo>
                      <a:pt x="415" y="1"/>
                    </a:lnTo>
                    <a:lnTo>
                      <a:pt x="415" y="1"/>
                    </a:lnTo>
                    <a:lnTo>
                      <a:pt x="416" y="1"/>
                    </a:lnTo>
                    <a:lnTo>
                      <a:pt x="417" y="1"/>
                    </a:lnTo>
                    <a:lnTo>
                      <a:pt x="418" y="1"/>
                    </a:lnTo>
                    <a:lnTo>
                      <a:pt x="418" y="1"/>
                    </a:lnTo>
                    <a:lnTo>
                      <a:pt x="419" y="1"/>
                    </a:lnTo>
                    <a:lnTo>
                      <a:pt x="419" y="1"/>
                    </a:lnTo>
                    <a:lnTo>
                      <a:pt x="420" y="1"/>
                    </a:lnTo>
                    <a:lnTo>
                      <a:pt x="421" y="1"/>
                    </a:lnTo>
                    <a:lnTo>
                      <a:pt x="421" y="1"/>
                    </a:lnTo>
                    <a:lnTo>
                      <a:pt x="422" y="1"/>
                    </a:lnTo>
                    <a:lnTo>
                      <a:pt x="423" y="1"/>
                    </a:lnTo>
                    <a:lnTo>
                      <a:pt x="423" y="1"/>
                    </a:lnTo>
                    <a:lnTo>
                      <a:pt x="424" y="1"/>
                    </a:lnTo>
                    <a:lnTo>
                      <a:pt x="424" y="1"/>
                    </a:lnTo>
                    <a:lnTo>
                      <a:pt x="425" y="2"/>
                    </a:lnTo>
                    <a:lnTo>
                      <a:pt x="426" y="2"/>
                    </a:lnTo>
                    <a:lnTo>
                      <a:pt x="426" y="2"/>
                    </a:lnTo>
                    <a:lnTo>
                      <a:pt x="427" y="2"/>
                    </a:lnTo>
                    <a:lnTo>
                      <a:pt x="428" y="2"/>
                    </a:lnTo>
                    <a:lnTo>
                      <a:pt x="428" y="2"/>
                    </a:lnTo>
                    <a:lnTo>
                      <a:pt x="429" y="2"/>
                    </a:lnTo>
                    <a:lnTo>
                      <a:pt x="429" y="1"/>
                    </a:lnTo>
                    <a:lnTo>
                      <a:pt x="430" y="1"/>
                    </a:lnTo>
                    <a:lnTo>
                      <a:pt x="431" y="1"/>
                    </a:lnTo>
                    <a:lnTo>
                      <a:pt x="432" y="1"/>
                    </a:lnTo>
                    <a:lnTo>
                      <a:pt x="432" y="1"/>
                    </a:lnTo>
                    <a:lnTo>
                      <a:pt x="433" y="1"/>
                    </a:lnTo>
                    <a:lnTo>
                      <a:pt x="433" y="1"/>
                    </a:lnTo>
                    <a:lnTo>
                      <a:pt x="434" y="1"/>
                    </a:lnTo>
                    <a:lnTo>
                      <a:pt x="435" y="1"/>
                    </a:lnTo>
                    <a:lnTo>
                      <a:pt x="435" y="1"/>
                    </a:lnTo>
                    <a:lnTo>
                      <a:pt x="436" y="1"/>
                    </a:lnTo>
                    <a:lnTo>
                      <a:pt x="437" y="1"/>
                    </a:lnTo>
                    <a:lnTo>
                      <a:pt x="437" y="1"/>
                    </a:lnTo>
                    <a:lnTo>
                      <a:pt x="438" y="1"/>
                    </a:lnTo>
                    <a:lnTo>
                      <a:pt x="438" y="1"/>
                    </a:lnTo>
                    <a:lnTo>
                      <a:pt x="439" y="1"/>
                    </a:lnTo>
                    <a:lnTo>
                      <a:pt x="440" y="1"/>
                    </a:lnTo>
                    <a:lnTo>
                      <a:pt x="441" y="1"/>
                    </a:lnTo>
                    <a:lnTo>
                      <a:pt x="441" y="1"/>
                    </a:lnTo>
                    <a:lnTo>
                      <a:pt x="442" y="1"/>
                    </a:lnTo>
                    <a:lnTo>
                      <a:pt x="442" y="1"/>
                    </a:lnTo>
                    <a:lnTo>
                      <a:pt x="443" y="1"/>
                    </a:lnTo>
                    <a:lnTo>
                      <a:pt x="444" y="2"/>
                    </a:lnTo>
                    <a:lnTo>
                      <a:pt x="444" y="2"/>
                    </a:lnTo>
                    <a:lnTo>
                      <a:pt x="445" y="2"/>
                    </a:lnTo>
                    <a:lnTo>
                      <a:pt x="446" y="2"/>
                    </a:lnTo>
                    <a:lnTo>
                      <a:pt x="446" y="2"/>
                    </a:lnTo>
                  </a:path>
                </a:pathLst>
              </a:custGeom>
              <a:noFill/>
              <a:ln w="6350">
                <a:solidFill>
                  <a:srgbClr val="1A6F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9" name="Freeform 299">
                <a:extLst>
                  <a:ext uri="{FF2B5EF4-FFF2-40B4-BE49-F238E27FC236}">
                    <a16:creationId xmlns:a16="http://schemas.microsoft.com/office/drawing/2014/main" id="{12E5037C-2E59-44BE-8666-0E4812F04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081" y="4124972"/>
                <a:ext cx="711201" cy="9525"/>
              </a:xfrm>
              <a:custGeom>
                <a:avLst/>
                <a:gdLst>
                  <a:gd name="T0" fmla="*/ 7 w 448"/>
                  <a:gd name="T1" fmla="*/ 5 h 6"/>
                  <a:gd name="T2" fmla="*/ 14 w 448"/>
                  <a:gd name="T3" fmla="*/ 5 h 6"/>
                  <a:gd name="T4" fmla="*/ 21 w 448"/>
                  <a:gd name="T5" fmla="*/ 6 h 6"/>
                  <a:gd name="T6" fmla="*/ 28 w 448"/>
                  <a:gd name="T7" fmla="*/ 5 h 6"/>
                  <a:gd name="T8" fmla="*/ 35 w 448"/>
                  <a:gd name="T9" fmla="*/ 5 h 6"/>
                  <a:gd name="T10" fmla="*/ 42 w 448"/>
                  <a:gd name="T11" fmla="*/ 5 h 6"/>
                  <a:gd name="T12" fmla="*/ 49 w 448"/>
                  <a:gd name="T13" fmla="*/ 5 h 6"/>
                  <a:gd name="T14" fmla="*/ 56 w 448"/>
                  <a:gd name="T15" fmla="*/ 6 h 6"/>
                  <a:gd name="T16" fmla="*/ 63 w 448"/>
                  <a:gd name="T17" fmla="*/ 5 h 6"/>
                  <a:gd name="T18" fmla="*/ 70 w 448"/>
                  <a:gd name="T19" fmla="*/ 5 h 6"/>
                  <a:gd name="T20" fmla="*/ 77 w 448"/>
                  <a:gd name="T21" fmla="*/ 5 h 6"/>
                  <a:gd name="T22" fmla="*/ 84 w 448"/>
                  <a:gd name="T23" fmla="*/ 5 h 6"/>
                  <a:gd name="T24" fmla="*/ 91 w 448"/>
                  <a:gd name="T25" fmla="*/ 5 h 6"/>
                  <a:gd name="T26" fmla="*/ 98 w 448"/>
                  <a:gd name="T27" fmla="*/ 5 h 6"/>
                  <a:gd name="T28" fmla="*/ 105 w 448"/>
                  <a:gd name="T29" fmla="*/ 3 h 6"/>
                  <a:gd name="T30" fmla="*/ 112 w 448"/>
                  <a:gd name="T31" fmla="*/ 0 h 6"/>
                  <a:gd name="T32" fmla="*/ 119 w 448"/>
                  <a:gd name="T33" fmla="*/ 3 h 6"/>
                  <a:gd name="T34" fmla="*/ 126 w 448"/>
                  <a:gd name="T35" fmla="*/ 3 h 6"/>
                  <a:gd name="T36" fmla="*/ 133 w 448"/>
                  <a:gd name="T37" fmla="*/ 4 h 6"/>
                  <a:gd name="T38" fmla="*/ 140 w 448"/>
                  <a:gd name="T39" fmla="*/ 5 h 6"/>
                  <a:gd name="T40" fmla="*/ 147 w 448"/>
                  <a:gd name="T41" fmla="*/ 5 h 6"/>
                  <a:gd name="T42" fmla="*/ 154 w 448"/>
                  <a:gd name="T43" fmla="*/ 5 h 6"/>
                  <a:gd name="T44" fmla="*/ 161 w 448"/>
                  <a:gd name="T45" fmla="*/ 4 h 6"/>
                  <a:gd name="T46" fmla="*/ 168 w 448"/>
                  <a:gd name="T47" fmla="*/ 4 h 6"/>
                  <a:gd name="T48" fmla="*/ 175 w 448"/>
                  <a:gd name="T49" fmla="*/ 3 h 6"/>
                  <a:gd name="T50" fmla="*/ 182 w 448"/>
                  <a:gd name="T51" fmla="*/ 5 h 6"/>
                  <a:gd name="T52" fmla="*/ 189 w 448"/>
                  <a:gd name="T53" fmla="*/ 5 h 6"/>
                  <a:gd name="T54" fmla="*/ 196 w 448"/>
                  <a:gd name="T55" fmla="*/ 5 h 6"/>
                  <a:gd name="T56" fmla="*/ 204 w 448"/>
                  <a:gd name="T57" fmla="*/ 5 h 6"/>
                  <a:gd name="T58" fmla="*/ 211 w 448"/>
                  <a:gd name="T59" fmla="*/ 5 h 6"/>
                  <a:gd name="T60" fmla="*/ 218 w 448"/>
                  <a:gd name="T61" fmla="*/ 5 h 6"/>
                  <a:gd name="T62" fmla="*/ 225 w 448"/>
                  <a:gd name="T63" fmla="*/ 5 h 6"/>
                  <a:gd name="T64" fmla="*/ 232 w 448"/>
                  <a:gd name="T65" fmla="*/ 5 h 6"/>
                  <a:gd name="T66" fmla="*/ 239 w 448"/>
                  <a:gd name="T67" fmla="*/ 5 h 6"/>
                  <a:gd name="T68" fmla="*/ 246 w 448"/>
                  <a:gd name="T69" fmla="*/ 5 h 6"/>
                  <a:gd name="T70" fmla="*/ 253 w 448"/>
                  <a:gd name="T71" fmla="*/ 5 h 6"/>
                  <a:gd name="T72" fmla="*/ 260 w 448"/>
                  <a:gd name="T73" fmla="*/ 5 h 6"/>
                  <a:gd name="T74" fmla="*/ 267 w 448"/>
                  <a:gd name="T75" fmla="*/ 5 h 6"/>
                  <a:gd name="T76" fmla="*/ 274 w 448"/>
                  <a:gd name="T77" fmla="*/ 5 h 6"/>
                  <a:gd name="T78" fmla="*/ 281 w 448"/>
                  <a:gd name="T79" fmla="*/ 5 h 6"/>
                  <a:gd name="T80" fmla="*/ 288 w 448"/>
                  <a:gd name="T81" fmla="*/ 5 h 6"/>
                  <a:gd name="T82" fmla="*/ 295 w 448"/>
                  <a:gd name="T83" fmla="*/ 5 h 6"/>
                  <a:gd name="T84" fmla="*/ 302 w 448"/>
                  <a:gd name="T85" fmla="*/ 5 h 6"/>
                  <a:gd name="T86" fmla="*/ 310 w 448"/>
                  <a:gd name="T87" fmla="*/ 5 h 6"/>
                  <a:gd name="T88" fmla="*/ 316 w 448"/>
                  <a:gd name="T89" fmla="*/ 5 h 6"/>
                  <a:gd name="T90" fmla="*/ 324 w 448"/>
                  <a:gd name="T91" fmla="*/ 5 h 6"/>
                  <a:gd name="T92" fmla="*/ 331 w 448"/>
                  <a:gd name="T93" fmla="*/ 5 h 6"/>
                  <a:gd name="T94" fmla="*/ 338 w 448"/>
                  <a:gd name="T95" fmla="*/ 5 h 6"/>
                  <a:gd name="T96" fmla="*/ 345 w 448"/>
                  <a:gd name="T97" fmla="*/ 6 h 6"/>
                  <a:gd name="T98" fmla="*/ 352 w 448"/>
                  <a:gd name="T99" fmla="*/ 5 h 6"/>
                  <a:gd name="T100" fmla="*/ 359 w 448"/>
                  <a:gd name="T101" fmla="*/ 5 h 6"/>
                  <a:gd name="T102" fmla="*/ 366 w 448"/>
                  <a:gd name="T103" fmla="*/ 5 h 6"/>
                  <a:gd name="T104" fmla="*/ 373 w 448"/>
                  <a:gd name="T105" fmla="*/ 5 h 6"/>
                  <a:gd name="T106" fmla="*/ 380 w 448"/>
                  <a:gd name="T107" fmla="*/ 5 h 6"/>
                  <a:gd name="T108" fmla="*/ 387 w 448"/>
                  <a:gd name="T109" fmla="*/ 5 h 6"/>
                  <a:gd name="T110" fmla="*/ 394 w 448"/>
                  <a:gd name="T111" fmla="*/ 5 h 6"/>
                  <a:gd name="T112" fmla="*/ 401 w 448"/>
                  <a:gd name="T113" fmla="*/ 5 h 6"/>
                  <a:gd name="T114" fmla="*/ 408 w 448"/>
                  <a:gd name="T115" fmla="*/ 5 h 6"/>
                  <a:gd name="T116" fmla="*/ 415 w 448"/>
                  <a:gd name="T117" fmla="*/ 5 h 6"/>
                  <a:gd name="T118" fmla="*/ 423 w 448"/>
                  <a:gd name="T119" fmla="*/ 6 h 6"/>
                  <a:gd name="T120" fmla="*/ 429 w 448"/>
                  <a:gd name="T121" fmla="*/ 5 h 6"/>
                  <a:gd name="T122" fmla="*/ 437 w 448"/>
                  <a:gd name="T123" fmla="*/ 5 h 6"/>
                  <a:gd name="T124" fmla="*/ 444 w 448"/>
                  <a:gd name="T12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8" h="6">
                    <a:moveTo>
                      <a:pt x="0" y="6"/>
                    </a:moveTo>
                    <a:lnTo>
                      <a:pt x="1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5" y="5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8" y="5"/>
                    </a:lnTo>
                    <a:lnTo>
                      <a:pt x="19" y="5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2" y="6"/>
                    </a:lnTo>
                    <a:lnTo>
                      <a:pt x="23" y="6"/>
                    </a:lnTo>
                    <a:lnTo>
                      <a:pt x="23" y="6"/>
                    </a:lnTo>
                    <a:lnTo>
                      <a:pt x="24" y="6"/>
                    </a:lnTo>
                    <a:lnTo>
                      <a:pt x="25" y="6"/>
                    </a:lnTo>
                    <a:lnTo>
                      <a:pt x="25" y="6"/>
                    </a:lnTo>
                    <a:lnTo>
                      <a:pt x="26" y="6"/>
                    </a:lnTo>
                    <a:lnTo>
                      <a:pt x="26" y="5"/>
                    </a:lnTo>
                    <a:lnTo>
                      <a:pt x="27" y="5"/>
                    </a:lnTo>
                    <a:lnTo>
                      <a:pt x="28" y="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30" y="5"/>
                    </a:lnTo>
                    <a:lnTo>
                      <a:pt x="30" y="5"/>
                    </a:lnTo>
                    <a:lnTo>
                      <a:pt x="31" y="5"/>
                    </a:lnTo>
                    <a:lnTo>
                      <a:pt x="31" y="5"/>
                    </a:lnTo>
                    <a:lnTo>
                      <a:pt x="32" y="5"/>
                    </a:lnTo>
                    <a:lnTo>
                      <a:pt x="33" y="5"/>
                    </a:lnTo>
                    <a:lnTo>
                      <a:pt x="34" y="5"/>
                    </a:lnTo>
                    <a:lnTo>
                      <a:pt x="34" y="5"/>
                    </a:lnTo>
                    <a:lnTo>
                      <a:pt x="35" y="5"/>
                    </a:lnTo>
                    <a:lnTo>
                      <a:pt x="35" y="5"/>
                    </a:lnTo>
                    <a:lnTo>
                      <a:pt x="36" y="5"/>
                    </a:lnTo>
                    <a:lnTo>
                      <a:pt x="37" y="5"/>
                    </a:lnTo>
                    <a:lnTo>
                      <a:pt x="37" y="5"/>
                    </a:lnTo>
                    <a:lnTo>
                      <a:pt x="38" y="5"/>
                    </a:lnTo>
                    <a:lnTo>
                      <a:pt x="39" y="5"/>
                    </a:lnTo>
                    <a:lnTo>
                      <a:pt x="39" y="5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1" y="5"/>
                    </a:lnTo>
                    <a:lnTo>
                      <a:pt x="42" y="5"/>
                    </a:lnTo>
                    <a:lnTo>
                      <a:pt x="43" y="5"/>
                    </a:lnTo>
                    <a:lnTo>
                      <a:pt x="43" y="5"/>
                    </a:lnTo>
                    <a:lnTo>
                      <a:pt x="44" y="5"/>
                    </a:lnTo>
                    <a:lnTo>
                      <a:pt x="44" y="5"/>
                    </a:lnTo>
                    <a:lnTo>
                      <a:pt x="45" y="5"/>
                    </a:lnTo>
                    <a:lnTo>
                      <a:pt x="46" y="5"/>
                    </a:lnTo>
                    <a:lnTo>
                      <a:pt x="46" y="5"/>
                    </a:lnTo>
                    <a:lnTo>
                      <a:pt x="47" y="5"/>
                    </a:lnTo>
                    <a:lnTo>
                      <a:pt x="48" y="5"/>
                    </a:lnTo>
                    <a:lnTo>
                      <a:pt x="48" y="5"/>
                    </a:lnTo>
                    <a:lnTo>
                      <a:pt x="49" y="5"/>
                    </a:lnTo>
                    <a:lnTo>
                      <a:pt x="49" y="5"/>
                    </a:lnTo>
                    <a:lnTo>
                      <a:pt x="50" y="5"/>
                    </a:lnTo>
                    <a:lnTo>
                      <a:pt x="51" y="5"/>
                    </a:lnTo>
                    <a:lnTo>
                      <a:pt x="51" y="6"/>
                    </a:lnTo>
                    <a:lnTo>
                      <a:pt x="52" y="5"/>
                    </a:lnTo>
                    <a:lnTo>
                      <a:pt x="53" y="5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5" y="5"/>
                    </a:lnTo>
                    <a:lnTo>
                      <a:pt x="55" y="6"/>
                    </a:lnTo>
                    <a:lnTo>
                      <a:pt x="56" y="6"/>
                    </a:lnTo>
                    <a:lnTo>
                      <a:pt x="57" y="6"/>
                    </a:lnTo>
                    <a:lnTo>
                      <a:pt x="57" y="5"/>
                    </a:lnTo>
                    <a:lnTo>
                      <a:pt x="58" y="5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60" y="5"/>
                    </a:lnTo>
                    <a:lnTo>
                      <a:pt x="60" y="5"/>
                    </a:lnTo>
                    <a:lnTo>
                      <a:pt x="61" y="5"/>
                    </a:lnTo>
                    <a:lnTo>
                      <a:pt x="62" y="5"/>
                    </a:lnTo>
                    <a:lnTo>
                      <a:pt x="63" y="5"/>
                    </a:lnTo>
                    <a:lnTo>
                      <a:pt x="63" y="5"/>
                    </a:lnTo>
                    <a:lnTo>
                      <a:pt x="64" y="5"/>
                    </a:lnTo>
                    <a:lnTo>
                      <a:pt x="64" y="5"/>
                    </a:lnTo>
                    <a:lnTo>
                      <a:pt x="65" y="5"/>
                    </a:lnTo>
                    <a:lnTo>
                      <a:pt x="66" y="5"/>
                    </a:lnTo>
                    <a:lnTo>
                      <a:pt x="66" y="5"/>
                    </a:lnTo>
                    <a:lnTo>
                      <a:pt x="67" y="5"/>
                    </a:lnTo>
                    <a:lnTo>
                      <a:pt x="68" y="5"/>
                    </a:lnTo>
                    <a:lnTo>
                      <a:pt x="68" y="5"/>
                    </a:lnTo>
                    <a:lnTo>
                      <a:pt x="69" y="5"/>
                    </a:lnTo>
                    <a:lnTo>
                      <a:pt x="69" y="5"/>
                    </a:lnTo>
                    <a:lnTo>
                      <a:pt x="70" y="5"/>
                    </a:lnTo>
                    <a:lnTo>
                      <a:pt x="71" y="5"/>
                    </a:lnTo>
                    <a:lnTo>
                      <a:pt x="71" y="5"/>
                    </a:lnTo>
                    <a:lnTo>
                      <a:pt x="72" y="5"/>
                    </a:lnTo>
                    <a:lnTo>
                      <a:pt x="73" y="5"/>
                    </a:lnTo>
                    <a:lnTo>
                      <a:pt x="73" y="5"/>
                    </a:lnTo>
                    <a:lnTo>
                      <a:pt x="74" y="5"/>
                    </a:lnTo>
                    <a:lnTo>
                      <a:pt x="74" y="5"/>
                    </a:lnTo>
                    <a:lnTo>
                      <a:pt x="75" y="5"/>
                    </a:lnTo>
                    <a:lnTo>
                      <a:pt x="76" y="5"/>
                    </a:lnTo>
                    <a:lnTo>
                      <a:pt x="77" y="5"/>
                    </a:lnTo>
                    <a:lnTo>
                      <a:pt x="77" y="5"/>
                    </a:lnTo>
                    <a:lnTo>
                      <a:pt x="78" y="5"/>
                    </a:lnTo>
                    <a:lnTo>
                      <a:pt x="78" y="5"/>
                    </a:lnTo>
                    <a:lnTo>
                      <a:pt x="79" y="5"/>
                    </a:lnTo>
                    <a:lnTo>
                      <a:pt x="80" y="5"/>
                    </a:lnTo>
                    <a:lnTo>
                      <a:pt x="80" y="5"/>
                    </a:lnTo>
                    <a:lnTo>
                      <a:pt x="81" y="5"/>
                    </a:lnTo>
                    <a:lnTo>
                      <a:pt x="82" y="5"/>
                    </a:lnTo>
                    <a:lnTo>
                      <a:pt x="82" y="5"/>
                    </a:lnTo>
                    <a:lnTo>
                      <a:pt x="83" y="5"/>
                    </a:lnTo>
                    <a:lnTo>
                      <a:pt x="83" y="5"/>
                    </a:lnTo>
                    <a:lnTo>
                      <a:pt x="84" y="5"/>
                    </a:lnTo>
                    <a:lnTo>
                      <a:pt x="85" y="6"/>
                    </a:lnTo>
                    <a:lnTo>
                      <a:pt x="85" y="5"/>
                    </a:lnTo>
                    <a:lnTo>
                      <a:pt x="86" y="6"/>
                    </a:lnTo>
                    <a:lnTo>
                      <a:pt x="87" y="6"/>
                    </a:lnTo>
                    <a:lnTo>
                      <a:pt x="87" y="6"/>
                    </a:lnTo>
                    <a:lnTo>
                      <a:pt x="88" y="6"/>
                    </a:lnTo>
                    <a:lnTo>
                      <a:pt x="88" y="6"/>
                    </a:lnTo>
                    <a:lnTo>
                      <a:pt x="89" y="6"/>
                    </a:lnTo>
                    <a:lnTo>
                      <a:pt x="90" y="5"/>
                    </a:lnTo>
                    <a:lnTo>
                      <a:pt x="91" y="5"/>
                    </a:lnTo>
                    <a:lnTo>
                      <a:pt x="91" y="5"/>
                    </a:lnTo>
                    <a:lnTo>
                      <a:pt x="92" y="5"/>
                    </a:lnTo>
                    <a:lnTo>
                      <a:pt x="92" y="5"/>
                    </a:lnTo>
                    <a:lnTo>
                      <a:pt x="93" y="5"/>
                    </a:lnTo>
                    <a:lnTo>
                      <a:pt x="94" y="5"/>
                    </a:lnTo>
                    <a:lnTo>
                      <a:pt x="94" y="5"/>
                    </a:lnTo>
                    <a:lnTo>
                      <a:pt x="95" y="5"/>
                    </a:lnTo>
                    <a:lnTo>
                      <a:pt x="96" y="5"/>
                    </a:lnTo>
                    <a:lnTo>
                      <a:pt x="96" y="5"/>
                    </a:lnTo>
                    <a:lnTo>
                      <a:pt x="97" y="5"/>
                    </a:lnTo>
                    <a:lnTo>
                      <a:pt x="97" y="5"/>
                    </a:lnTo>
                    <a:lnTo>
                      <a:pt x="98" y="5"/>
                    </a:lnTo>
                    <a:lnTo>
                      <a:pt x="99" y="5"/>
                    </a:lnTo>
                    <a:lnTo>
                      <a:pt x="100" y="5"/>
                    </a:lnTo>
                    <a:lnTo>
                      <a:pt x="100" y="5"/>
                    </a:lnTo>
                    <a:lnTo>
                      <a:pt x="101" y="5"/>
                    </a:lnTo>
                    <a:lnTo>
                      <a:pt x="101" y="5"/>
                    </a:lnTo>
                    <a:lnTo>
                      <a:pt x="102" y="4"/>
                    </a:lnTo>
                    <a:lnTo>
                      <a:pt x="103" y="4"/>
                    </a:lnTo>
                    <a:lnTo>
                      <a:pt x="103" y="4"/>
                    </a:lnTo>
                    <a:lnTo>
                      <a:pt x="104" y="4"/>
                    </a:lnTo>
                    <a:lnTo>
                      <a:pt x="105" y="3"/>
                    </a:lnTo>
                    <a:lnTo>
                      <a:pt x="105" y="3"/>
                    </a:lnTo>
                    <a:lnTo>
                      <a:pt x="106" y="3"/>
                    </a:lnTo>
                    <a:lnTo>
                      <a:pt x="107" y="3"/>
                    </a:lnTo>
                    <a:lnTo>
                      <a:pt x="107" y="2"/>
                    </a:lnTo>
                    <a:lnTo>
                      <a:pt x="108" y="2"/>
                    </a:lnTo>
                    <a:lnTo>
                      <a:pt x="108" y="2"/>
                    </a:lnTo>
                    <a:lnTo>
                      <a:pt x="109" y="2"/>
                    </a:lnTo>
                    <a:lnTo>
                      <a:pt x="110" y="2"/>
                    </a:lnTo>
                    <a:lnTo>
                      <a:pt x="111" y="2"/>
                    </a:lnTo>
                    <a:lnTo>
                      <a:pt x="111" y="1"/>
                    </a:lnTo>
                    <a:lnTo>
                      <a:pt x="112" y="1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5" y="1"/>
                    </a:lnTo>
                    <a:lnTo>
                      <a:pt x="116" y="2"/>
                    </a:lnTo>
                    <a:lnTo>
                      <a:pt x="117" y="2"/>
                    </a:lnTo>
                    <a:lnTo>
                      <a:pt x="117" y="2"/>
                    </a:lnTo>
                    <a:lnTo>
                      <a:pt x="118" y="3"/>
                    </a:lnTo>
                    <a:lnTo>
                      <a:pt x="119" y="3"/>
                    </a:lnTo>
                    <a:lnTo>
                      <a:pt x="119" y="3"/>
                    </a:lnTo>
                    <a:lnTo>
                      <a:pt x="120" y="2"/>
                    </a:lnTo>
                    <a:lnTo>
                      <a:pt x="120" y="2"/>
                    </a:lnTo>
                    <a:lnTo>
                      <a:pt x="121" y="3"/>
                    </a:lnTo>
                    <a:lnTo>
                      <a:pt x="122" y="3"/>
                    </a:lnTo>
                    <a:lnTo>
                      <a:pt x="122" y="3"/>
                    </a:lnTo>
                    <a:lnTo>
                      <a:pt x="123" y="3"/>
                    </a:lnTo>
                    <a:lnTo>
                      <a:pt x="124" y="3"/>
                    </a:lnTo>
                    <a:lnTo>
                      <a:pt x="124" y="3"/>
                    </a:lnTo>
                    <a:lnTo>
                      <a:pt x="125" y="3"/>
                    </a:lnTo>
                    <a:lnTo>
                      <a:pt x="125" y="3"/>
                    </a:lnTo>
                    <a:lnTo>
                      <a:pt x="126" y="3"/>
                    </a:lnTo>
                    <a:lnTo>
                      <a:pt x="127" y="3"/>
                    </a:lnTo>
                    <a:lnTo>
                      <a:pt x="128" y="4"/>
                    </a:lnTo>
                    <a:lnTo>
                      <a:pt x="128" y="4"/>
                    </a:lnTo>
                    <a:lnTo>
                      <a:pt x="129" y="5"/>
                    </a:lnTo>
                    <a:lnTo>
                      <a:pt x="129" y="4"/>
                    </a:lnTo>
                    <a:lnTo>
                      <a:pt x="130" y="4"/>
                    </a:lnTo>
                    <a:lnTo>
                      <a:pt x="131" y="5"/>
                    </a:lnTo>
                    <a:lnTo>
                      <a:pt x="131" y="4"/>
                    </a:lnTo>
                    <a:lnTo>
                      <a:pt x="132" y="5"/>
                    </a:lnTo>
                    <a:lnTo>
                      <a:pt x="133" y="5"/>
                    </a:lnTo>
                    <a:lnTo>
                      <a:pt x="133" y="4"/>
                    </a:lnTo>
                    <a:lnTo>
                      <a:pt x="134" y="5"/>
                    </a:lnTo>
                    <a:lnTo>
                      <a:pt x="134" y="5"/>
                    </a:lnTo>
                    <a:lnTo>
                      <a:pt x="135" y="4"/>
                    </a:lnTo>
                    <a:lnTo>
                      <a:pt x="136" y="5"/>
                    </a:lnTo>
                    <a:lnTo>
                      <a:pt x="137" y="5"/>
                    </a:lnTo>
                    <a:lnTo>
                      <a:pt x="137" y="5"/>
                    </a:lnTo>
                    <a:lnTo>
                      <a:pt x="138" y="5"/>
                    </a:lnTo>
                    <a:lnTo>
                      <a:pt x="138" y="4"/>
                    </a:lnTo>
                    <a:lnTo>
                      <a:pt x="139" y="5"/>
                    </a:lnTo>
                    <a:lnTo>
                      <a:pt x="140" y="5"/>
                    </a:lnTo>
                    <a:lnTo>
                      <a:pt x="140" y="5"/>
                    </a:lnTo>
                    <a:lnTo>
                      <a:pt x="141" y="5"/>
                    </a:lnTo>
                    <a:lnTo>
                      <a:pt x="142" y="5"/>
                    </a:lnTo>
                    <a:lnTo>
                      <a:pt x="142" y="5"/>
                    </a:lnTo>
                    <a:lnTo>
                      <a:pt x="143" y="5"/>
                    </a:lnTo>
                    <a:lnTo>
                      <a:pt x="143" y="5"/>
                    </a:lnTo>
                    <a:lnTo>
                      <a:pt x="144" y="5"/>
                    </a:lnTo>
                    <a:lnTo>
                      <a:pt x="145" y="5"/>
                    </a:lnTo>
                    <a:lnTo>
                      <a:pt x="145" y="5"/>
                    </a:lnTo>
                    <a:lnTo>
                      <a:pt x="146" y="5"/>
                    </a:lnTo>
                    <a:lnTo>
                      <a:pt x="147" y="5"/>
                    </a:lnTo>
                    <a:lnTo>
                      <a:pt x="147" y="5"/>
                    </a:lnTo>
                    <a:lnTo>
                      <a:pt x="148" y="5"/>
                    </a:lnTo>
                    <a:lnTo>
                      <a:pt x="148" y="5"/>
                    </a:lnTo>
                    <a:lnTo>
                      <a:pt x="149" y="5"/>
                    </a:lnTo>
                    <a:lnTo>
                      <a:pt x="150" y="5"/>
                    </a:lnTo>
                    <a:lnTo>
                      <a:pt x="151" y="5"/>
                    </a:lnTo>
                    <a:lnTo>
                      <a:pt x="151" y="5"/>
                    </a:lnTo>
                    <a:lnTo>
                      <a:pt x="152" y="5"/>
                    </a:lnTo>
                    <a:lnTo>
                      <a:pt x="152" y="4"/>
                    </a:lnTo>
                    <a:lnTo>
                      <a:pt x="153" y="5"/>
                    </a:lnTo>
                    <a:lnTo>
                      <a:pt x="154" y="5"/>
                    </a:lnTo>
                    <a:lnTo>
                      <a:pt x="154" y="5"/>
                    </a:lnTo>
                    <a:lnTo>
                      <a:pt x="155" y="5"/>
                    </a:lnTo>
                    <a:lnTo>
                      <a:pt x="156" y="5"/>
                    </a:lnTo>
                    <a:lnTo>
                      <a:pt x="156" y="5"/>
                    </a:lnTo>
                    <a:lnTo>
                      <a:pt x="157" y="5"/>
                    </a:lnTo>
                    <a:lnTo>
                      <a:pt x="157" y="5"/>
                    </a:lnTo>
                    <a:lnTo>
                      <a:pt x="158" y="4"/>
                    </a:lnTo>
                    <a:lnTo>
                      <a:pt x="159" y="4"/>
                    </a:lnTo>
                    <a:lnTo>
                      <a:pt x="159" y="4"/>
                    </a:lnTo>
                    <a:lnTo>
                      <a:pt x="160" y="4"/>
                    </a:lnTo>
                    <a:lnTo>
                      <a:pt x="161" y="4"/>
                    </a:lnTo>
                    <a:lnTo>
                      <a:pt x="161" y="4"/>
                    </a:lnTo>
                    <a:lnTo>
                      <a:pt x="162" y="4"/>
                    </a:lnTo>
                    <a:lnTo>
                      <a:pt x="162" y="5"/>
                    </a:lnTo>
                    <a:lnTo>
                      <a:pt x="163" y="4"/>
                    </a:lnTo>
                    <a:lnTo>
                      <a:pt x="164" y="4"/>
                    </a:lnTo>
                    <a:lnTo>
                      <a:pt x="165" y="4"/>
                    </a:lnTo>
                    <a:lnTo>
                      <a:pt x="165" y="4"/>
                    </a:lnTo>
                    <a:lnTo>
                      <a:pt x="166" y="4"/>
                    </a:lnTo>
                    <a:lnTo>
                      <a:pt x="166" y="4"/>
                    </a:lnTo>
                    <a:lnTo>
                      <a:pt x="167" y="4"/>
                    </a:lnTo>
                    <a:lnTo>
                      <a:pt x="168" y="4"/>
                    </a:lnTo>
                    <a:lnTo>
                      <a:pt x="168" y="4"/>
                    </a:lnTo>
                    <a:lnTo>
                      <a:pt x="169" y="4"/>
                    </a:lnTo>
                    <a:lnTo>
                      <a:pt x="170" y="4"/>
                    </a:lnTo>
                    <a:lnTo>
                      <a:pt x="170" y="4"/>
                    </a:lnTo>
                    <a:lnTo>
                      <a:pt x="171" y="3"/>
                    </a:lnTo>
                    <a:lnTo>
                      <a:pt x="171" y="3"/>
                    </a:lnTo>
                    <a:lnTo>
                      <a:pt x="172" y="3"/>
                    </a:lnTo>
                    <a:lnTo>
                      <a:pt x="173" y="4"/>
                    </a:lnTo>
                    <a:lnTo>
                      <a:pt x="174" y="4"/>
                    </a:lnTo>
                    <a:lnTo>
                      <a:pt x="174" y="4"/>
                    </a:lnTo>
                    <a:lnTo>
                      <a:pt x="175" y="3"/>
                    </a:lnTo>
                    <a:lnTo>
                      <a:pt x="175" y="3"/>
                    </a:lnTo>
                    <a:lnTo>
                      <a:pt x="176" y="4"/>
                    </a:lnTo>
                    <a:lnTo>
                      <a:pt x="176" y="4"/>
                    </a:lnTo>
                    <a:lnTo>
                      <a:pt x="177" y="4"/>
                    </a:lnTo>
                    <a:lnTo>
                      <a:pt x="178" y="4"/>
                    </a:lnTo>
                    <a:lnTo>
                      <a:pt x="179" y="4"/>
                    </a:lnTo>
                    <a:lnTo>
                      <a:pt x="179" y="4"/>
                    </a:lnTo>
                    <a:lnTo>
                      <a:pt x="180" y="4"/>
                    </a:lnTo>
                    <a:lnTo>
                      <a:pt x="180" y="5"/>
                    </a:lnTo>
                    <a:lnTo>
                      <a:pt x="181" y="5"/>
                    </a:lnTo>
                    <a:lnTo>
                      <a:pt x="182" y="5"/>
                    </a:lnTo>
                    <a:lnTo>
                      <a:pt x="182" y="5"/>
                    </a:lnTo>
                    <a:lnTo>
                      <a:pt x="183" y="5"/>
                    </a:lnTo>
                    <a:lnTo>
                      <a:pt x="184" y="5"/>
                    </a:lnTo>
                    <a:lnTo>
                      <a:pt x="184" y="5"/>
                    </a:lnTo>
                    <a:lnTo>
                      <a:pt x="185" y="5"/>
                    </a:lnTo>
                    <a:lnTo>
                      <a:pt x="185" y="5"/>
                    </a:lnTo>
                    <a:lnTo>
                      <a:pt x="186" y="5"/>
                    </a:lnTo>
                    <a:lnTo>
                      <a:pt x="187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9" y="5"/>
                    </a:lnTo>
                    <a:lnTo>
                      <a:pt x="189" y="5"/>
                    </a:lnTo>
                    <a:lnTo>
                      <a:pt x="190" y="5"/>
                    </a:lnTo>
                    <a:lnTo>
                      <a:pt x="191" y="5"/>
                    </a:lnTo>
                    <a:lnTo>
                      <a:pt x="191" y="5"/>
                    </a:lnTo>
                    <a:lnTo>
                      <a:pt x="192" y="5"/>
                    </a:lnTo>
                    <a:lnTo>
                      <a:pt x="193" y="5"/>
                    </a:lnTo>
                    <a:lnTo>
                      <a:pt x="193" y="5"/>
                    </a:lnTo>
                    <a:lnTo>
                      <a:pt x="194" y="5"/>
                    </a:lnTo>
                    <a:lnTo>
                      <a:pt x="194" y="5"/>
                    </a:lnTo>
                    <a:lnTo>
                      <a:pt x="195" y="5"/>
                    </a:lnTo>
                    <a:lnTo>
                      <a:pt x="196" y="5"/>
                    </a:lnTo>
                    <a:lnTo>
                      <a:pt x="196" y="5"/>
                    </a:lnTo>
                    <a:lnTo>
                      <a:pt x="197" y="5"/>
                    </a:lnTo>
                    <a:lnTo>
                      <a:pt x="198" y="5"/>
                    </a:lnTo>
                    <a:lnTo>
                      <a:pt x="198" y="5"/>
                    </a:lnTo>
                    <a:lnTo>
                      <a:pt x="199" y="5"/>
                    </a:lnTo>
                    <a:lnTo>
                      <a:pt x="199" y="5"/>
                    </a:lnTo>
                    <a:lnTo>
                      <a:pt x="200" y="5"/>
                    </a:lnTo>
                    <a:lnTo>
                      <a:pt x="201" y="5"/>
                    </a:lnTo>
                    <a:lnTo>
                      <a:pt x="202" y="5"/>
                    </a:lnTo>
                    <a:lnTo>
                      <a:pt x="202" y="5"/>
                    </a:lnTo>
                    <a:lnTo>
                      <a:pt x="203" y="5"/>
                    </a:lnTo>
                    <a:lnTo>
                      <a:pt x="204" y="5"/>
                    </a:lnTo>
                    <a:lnTo>
                      <a:pt x="204" y="5"/>
                    </a:lnTo>
                    <a:lnTo>
                      <a:pt x="205" y="5"/>
                    </a:lnTo>
                    <a:lnTo>
                      <a:pt x="205" y="5"/>
                    </a:lnTo>
                    <a:lnTo>
                      <a:pt x="206" y="5"/>
                    </a:lnTo>
                    <a:lnTo>
                      <a:pt x="207" y="5"/>
                    </a:lnTo>
                    <a:lnTo>
                      <a:pt x="208" y="5"/>
                    </a:lnTo>
                    <a:lnTo>
                      <a:pt x="208" y="5"/>
                    </a:lnTo>
                    <a:lnTo>
                      <a:pt x="209" y="5"/>
                    </a:lnTo>
                    <a:lnTo>
                      <a:pt x="209" y="5"/>
                    </a:lnTo>
                    <a:lnTo>
                      <a:pt x="210" y="5"/>
                    </a:lnTo>
                    <a:lnTo>
                      <a:pt x="211" y="5"/>
                    </a:lnTo>
                    <a:lnTo>
                      <a:pt x="211" y="5"/>
                    </a:lnTo>
                    <a:lnTo>
                      <a:pt x="212" y="5"/>
                    </a:lnTo>
                    <a:lnTo>
                      <a:pt x="213" y="5"/>
                    </a:lnTo>
                    <a:lnTo>
                      <a:pt x="213" y="5"/>
                    </a:lnTo>
                    <a:lnTo>
                      <a:pt x="214" y="5"/>
                    </a:lnTo>
                    <a:lnTo>
                      <a:pt x="214" y="5"/>
                    </a:lnTo>
                    <a:lnTo>
                      <a:pt x="215" y="5"/>
                    </a:lnTo>
                    <a:lnTo>
                      <a:pt x="216" y="5"/>
                    </a:lnTo>
                    <a:lnTo>
                      <a:pt x="216" y="5"/>
                    </a:lnTo>
                    <a:lnTo>
                      <a:pt x="217" y="5"/>
                    </a:lnTo>
                    <a:lnTo>
                      <a:pt x="218" y="5"/>
                    </a:lnTo>
                    <a:lnTo>
                      <a:pt x="218" y="5"/>
                    </a:lnTo>
                    <a:lnTo>
                      <a:pt x="219" y="5"/>
                    </a:lnTo>
                    <a:lnTo>
                      <a:pt x="219" y="5"/>
                    </a:lnTo>
                    <a:lnTo>
                      <a:pt x="220" y="5"/>
                    </a:lnTo>
                    <a:lnTo>
                      <a:pt x="221" y="5"/>
                    </a:lnTo>
                    <a:lnTo>
                      <a:pt x="222" y="5"/>
                    </a:lnTo>
                    <a:lnTo>
                      <a:pt x="222" y="5"/>
                    </a:lnTo>
                    <a:lnTo>
                      <a:pt x="223" y="5"/>
                    </a:lnTo>
                    <a:lnTo>
                      <a:pt x="223" y="5"/>
                    </a:lnTo>
                    <a:lnTo>
                      <a:pt x="224" y="5"/>
                    </a:lnTo>
                    <a:lnTo>
                      <a:pt x="225" y="5"/>
                    </a:lnTo>
                    <a:lnTo>
                      <a:pt x="225" y="5"/>
                    </a:lnTo>
                    <a:lnTo>
                      <a:pt x="226" y="5"/>
                    </a:lnTo>
                    <a:lnTo>
                      <a:pt x="227" y="5"/>
                    </a:lnTo>
                    <a:lnTo>
                      <a:pt x="227" y="5"/>
                    </a:lnTo>
                    <a:lnTo>
                      <a:pt x="228" y="5"/>
                    </a:lnTo>
                    <a:lnTo>
                      <a:pt x="228" y="5"/>
                    </a:lnTo>
                    <a:lnTo>
                      <a:pt x="229" y="5"/>
                    </a:lnTo>
                    <a:lnTo>
                      <a:pt x="230" y="5"/>
                    </a:lnTo>
                    <a:lnTo>
                      <a:pt x="230" y="5"/>
                    </a:lnTo>
                    <a:lnTo>
                      <a:pt x="231" y="5"/>
                    </a:lnTo>
                    <a:lnTo>
                      <a:pt x="232" y="5"/>
                    </a:lnTo>
                    <a:lnTo>
                      <a:pt x="232" y="5"/>
                    </a:lnTo>
                    <a:lnTo>
                      <a:pt x="233" y="5"/>
                    </a:lnTo>
                    <a:lnTo>
                      <a:pt x="233" y="5"/>
                    </a:lnTo>
                    <a:lnTo>
                      <a:pt x="234" y="5"/>
                    </a:lnTo>
                    <a:lnTo>
                      <a:pt x="235" y="5"/>
                    </a:lnTo>
                    <a:lnTo>
                      <a:pt x="236" y="5"/>
                    </a:lnTo>
                    <a:lnTo>
                      <a:pt x="236" y="5"/>
                    </a:lnTo>
                    <a:lnTo>
                      <a:pt x="237" y="5"/>
                    </a:lnTo>
                    <a:lnTo>
                      <a:pt x="238" y="5"/>
                    </a:lnTo>
                    <a:lnTo>
                      <a:pt x="238" y="5"/>
                    </a:lnTo>
                    <a:lnTo>
                      <a:pt x="239" y="5"/>
                    </a:lnTo>
                    <a:lnTo>
                      <a:pt x="239" y="5"/>
                    </a:lnTo>
                    <a:lnTo>
                      <a:pt x="240" y="5"/>
                    </a:lnTo>
                    <a:lnTo>
                      <a:pt x="241" y="5"/>
                    </a:lnTo>
                    <a:lnTo>
                      <a:pt x="242" y="5"/>
                    </a:lnTo>
                    <a:lnTo>
                      <a:pt x="242" y="5"/>
                    </a:lnTo>
                    <a:lnTo>
                      <a:pt x="243" y="5"/>
                    </a:lnTo>
                    <a:lnTo>
                      <a:pt x="243" y="5"/>
                    </a:lnTo>
                    <a:lnTo>
                      <a:pt x="244" y="5"/>
                    </a:lnTo>
                    <a:lnTo>
                      <a:pt x="245" y="5"/>
                    </a:lnTo>
                    <a:lnTo>
                      <a:pt x="245" y="5"/>
                    </a:lnTo>
                    <a:lnTo>
                      <a:pt x="246" y="5"/>
                    </a:lnTo>
                    <a:lnTo>
                      <a:pt x="247" y="5"/>
                    </a:lnTo>
                    <a:lnTo>
                      <a:pt x="247" y="5"/>
                    </a:lnTo>
                    <a:lnTo>
                      <a:pt x="248" y="5"/>
                    </a:lnTo>
                    <a:lnTo>
                      <a:pt x="248" y="5"/>
                    </a:lnTo>
                    <a:lnTo>
                      <a:pt x="249" y="5"/>
                    </a:lnTo>
                    <a:lnTo>
                      <a:pt x="250" y="5"/>
                    </a:lnTo>
                    <a:lnTo>
                      <a:pt x="250" y="5"/>
                    </a:lnTo>
                    <a:lnTo>
                      <a:pt x="251" y="5"/>
                    </a:lnTo>
                    <a:lnTo>
                      <a:pt x="252" y="5"/>
                    </a:lnTo>
                    <a:lnTo>
                      <a:pt x="252" y="5"/>
                    </a:lnTo>
                    <a:lnTo>
                      <a:pt x="253" y="5"/>
                    </a:lnTo>
                    <a:lnTo>
                      <a:pt x="253" y="5"/>
                    </a:lnTo>
                    <a:lnTo>
                      <a:pt x="254" y="5"/>
                    </a:lnTo>
                    <a:lnTo>
                      <a:pt x="255" y="5"/>
                    </a:lnTo>
                    <a:lnTo>
                      <a:pt x="256" y="5"/>
                    </a:lnTo>
                    <a:lnTo>
                      <a:pt x="256" y="5"/>
                    </a:lnTo>
                    <a:lnTo>
                      <a:pt x="257" y="5"/>
                    </a:lnTo>
                    <a:lnTo>
                      <a:pt x="257" y="5"/>
                    </a:lnTo>
                    <a:lnTo>
                      <a:pt x="258" y="5"/>
                    </a:lnTo>
                    <a:lnTo>
                      <a:pt x="259" y="5"/>
                    </a:lnTo>
                    <a:lnTo>
                      <a:pt x="259" y="5"/>
                    </a:lnTo>
                    <a:lnTo>
                      <a:pt x="260" y="5"/>
                    </a:lnTo>
                    <a:lnTo>
                      <a:pt x="261" y="5"/>
                    </a:lnTo>
                    <a:lnTo>
                      <a:pt x="261" y="5"/>
                    </a:lnTo>
                    <a:lnTo>
                      <a:pt x="262" y="5"/>
                    </a:lnTo>
                    <a:lnTo>
                      <a:pt x="262" y="5"/>
                    </a:lnTo>
                    <a:lnTo>
                      <a:pt x="263" y="5"/>
                    </a:lnTo>
                    <a:lnTo>
                      <a:pt x="264" y="5"/>
                    </a:lnTo>
                    <a:lnTo>
                      <a:pt x="265" y="5"/>
                    </a:lnTo>
                    <a:lnTo>
                      <a:pt x="265" y="5"/>
                    </a:lnTo>
                    <a:lnTo>
                      <a:pt x="266" y="5"/>
                    </a:lnTo>
                    <a:lnTo>
                      <a:pt x="267" y="5"/>
                    </a:lnTo>
                    <a:lnTo>
                      <a:pt x="267" y="5"/>
                    </a:lnTo>
                    <a:lnTo>
                      <a:pt x="268" y="5"/>
                    </a:lnTo>
                    <a:lnTo>
                      <a:pt x="268" y="5"/>
                    </a:lnTo>
                    <a:lnTo>
                      <a:pt x="269" y="5"/>
                    </a:lnTo>
                    <a:lnTo>
                      <a:pt x="270" y="5"/>
                    </a:lnTo>
                    <a:lnTo>
                      <a:pt x="270" y="5"/>
                    </a:lnTo>
                    <a:lnTo>
                      <a:pt x="271" y="5"/>
                    </a:lnTo>
                    <a:lnTo>
                      <a:pt x="272" y="5"/>
                    </a:lnTo>
                    <a:lnTo>
                      <a:pt x="272" y="5"/>
                    </a:lnTo>
                    <a:lnTo>
                      <a:pt x="273" y="5"/>
                    </a:lnTo>
                    <a:lnTo>
                      <a:pt x="273" y="5"/>
                    </a:lnTo>
                    <a:lnTo>
                      <a:pt x="274" y="5"/>
                    </a:lnTo>
                    <a:lnTo>
                      <a:pt x="275" y="5"/>
                    </a:lnTo>
                    <a:lnTo>
                      <a:pt x="276" y="5"/>
                    </a:lnTo>
                    <a:lnTo>
                      <a:pt x="276" y="5"/>
                    </a:lnTo>
                    <a:lnTo>
                      <a:pt x="277" y="5"/>
                    </a:lnTo>
                    <a:lnTo>
                      <a:pt x="277" y="5"/>
                    </a:lnTo>
                    <a:lnTo>
                      <a:pt x="278" y="5"/>
                    </a:lnTo>
                    <a:lnTo>
                      <a:pt x="279" y="5"/>
                    </a:lnTo>
                    <a:lnTo>
                      <a:pt x="279" y="5"/>
                    </a:lnTo>
                    <a:lnTo>
                      <a:pt x="280" y="5"/>
                    </a:lnTo>
                    <a:lnTo>
                      <a:pt x="281" y="5"/>
                    </a:lnTo>
                    <a:lnTo>
                      <a:pt x="281" y="5"/>
                    </a:lnTo>
                    <a:lnTo>
                      <a:pt x="282" y="5"/>
                    </a:lnTo>
                    <a:lnTo>
                      <a:pt x="282" y="5"/>
                    </a:lnTo>
                    <a:lnTo>
                      <a:pt x="283" y="5"/>
                    </a:lnTo>
                    <a:lnTo>
                      <a:pt x="284" y="5"/>
                    </a:lnTo>
                    <a:lnTo>
                      <a:pt x="284" y="5"/>
                    </a:lnTo>
                    <a:lnTo>
                      <a:pt x="285" y="5"/>
                    </a:lnTo>
                    <a:lnTo>
                      <a:pt x="286" y="5"/>
                    </a:lnTo>
                    <a:lnTo>
                      <a:pt x="286" y="5"/>
                    </a:lnTo>
                    <a:lnTo>
                      <a:pt x="287" y="5"/>
                    </a:lnTo>
                    <a:lnTo>
                      <a:pt x="287" y="5"/>
                    </a:lnTo>
                    <a:lnTo>
                      <a:pt x="288" y="5"/>
                    </a:lnTo>
                    <a:lnTo>
                      <a:pt x="289" y="5"/>
                    </a:lnTo>
                    <a:lnTo>
                      <a:pt x="290" y="5"/>
                    </a:lnTo>
                    <a:lnTo>
                      <a:pt x="290" y="5"/>
                    </a:lnTo>
                    <a:lnTo>
                      <a:pt x="291" y="5"/>
                    </a:lnTo>
                    <a:lnTo>
                      <a:pt x="291" y="5"/>
                    </a:lnTo>
                    <a:lnTo>
                      <a:pt x="292" y="5"/>
                    </a:lnTo>
                    <a:lnTo>
                      <a:pt x="293" y="5"/>
                    </a:lnTo>
                    <a:lnTo>
                      <a:pt x="293" y="5"/>
                    </a:lnTo>
                    <a:lnTo>
                      <a:pt x="294" y="5"/>
                    </a:lnTo>
                    <a:lnTo>
                      <a:pt x="295" y="5"/>
                    </a:lnTo>
                    <a:lnTo>
                      <a:pt x="295" y="5"/>
                    </a:lnTo>
                    <a:lnTo>
                      <a:pt x="296" y="5"/>
                    </a:lnTo>
                    <a:lnTo>
                      <a:pt x="296" y="5"/>
                    </a:lnTo>
                    <a:lnTo>
                      <a:pt x="297" y="5"/>
                    </a:lnTo>
                    <a:lnTo>
                      <a:pt x="298" y="5"/>
                    </a:lnTo>
                    <a:lnTo>
                      <a:pt x="299" y="5"/>
                    </a:lnTo>
                    <a:lnTo>
                      <a:pt x="299" y="5"/>
                    </a:lnTo>
                    <a:lnTo>
                      <a:pt x="300" y="5"/>
                    </a:lnTo>
                    <a:lnTo>
                      <a:pt x="301" y="5"/>
                    </a:lnTo>
                    <a:lnTo>
                      <a:pt x="301" y="5"/>
                    </a:lnTo>
                    <a:lnTo>
                      <a:pt x="302" y="5"/>
                    </a:lnTo>
                    <a:lnTo>
                      <a:pt x="302" y="5"/>
                    </a:lnTo>
                    <a:lnTo>
                      <a:pt x="303" y="5"/>
                    </a:lnTo>
                    <a:lnTo>
                      <a:pt x="304" y="5"/>
                    </a:lnTo>
                    <a:lnTo>
                      <a:pt x="304" y="5"/>
                    </a:lnTo>
                    <a:lnTo>
                      <a:pt x="305" y="5"/>
                    </a:lnTo>
                    <a:lnTo>
                      <a:pt x="306" y="5"/>
                    </a:lnTo>
                    <a:lnTo>
                      <a:pt x="306" y="5"/>
                    </a:lnTo>
                    <a:lnTo>
                      <a:pt x="307" y="5"/>
                    </a:lnTo>
                    <a:lnTo>
                      <a:pt x="307" y="5"/>
                    </a:lnTo>
                    <a:lnTo>
                      <a:pt x="308" y="5"/>
                    </a:lnTo>
                    <a:lnTo>
                      <a:pt x="309" y="5"/>
                    </a:lnTo>
                    <a:lnTo>
                      <a:pt x="310" y="5"/>
                    </a:lnTo>
                    <a:lnTo>
                      <a:pt x="310" y="5"/>
                    </a:lnTo>
                    <a:lnTo>
                      <a:pt x="311" y="5"/>
                    </a:lnTo>
                    <a:lnTo>
                      <a:pt x="311" y="5"/>
                    </a:lnTo>
                    <a:lnTo>
                      <a:pt x="312" y="5"/>
                    </a:lnTo>
                    <a:lnTo>
                      <a:pt x="313" y="5"/>
                    </a:lnTo>
                    <a:lnTo>
                      <a:pt x="313" y="5"/>
                    </a:lnTo>
                    <a:lnTo>
                      <a:pt x="314" y="5"/>
                    </a:lnTo>
                    <a:lnTo>
                      <a:pt x="315" y="5"/>
                    </a:lnTo>
                    <a:lnTo>
                      <a:pt x="315" y="5"/>
                    </a:lnTo>
                    <a:lnTo>
                      <a:pt x="316" y="5"/>
                    </a:lnTo>
                    <a:lnTo>
                      <a:pt x="316" y="5"/>
                    </a:lnTo>
                    <a:lnTo>
                      <a:pt x="317" y="5"/>
                    </a:lnTo>
                    <a:lnTo>
                      <a:pt x="318" y="5"/>
                    </a:lnTo>
                    <a:lnTo>
                      <a:pt x="319" y="5"/>
                    </a:lnTo>
                    <a:lnTo>
                      <a:pt x="319" y="5"/>
                    </a:lnTo>
                    <a:lnTo>
                      <a:pt x="320" y="5"/>
                    </a:lnTo>
                    <a:lnTo>
                      <a:pt x="320" y="5"/>
                    </a:lnTo>
                    <a:lnTo>
                      <a:pt x="321" y="5"/>
                    </a:lnTo>
                    <a:lnTo>
                      <a:pt x="321" y="5"/>
                    </a:lnTo>
                    <a:lnTo>
                      <a:pt x="322" y="5"/>
                    </a:lnTo>
                    <a:lnTo>
                      <a:pt x="323" y="5"/>
                    </a:lnTo>
                    <a:lnTo>
                      <a:pt x="324" y="5"/>
                    </a:lnTo>
                    <a:lnTo>
                      <a:pt x="324" y="5"/>
                    </a:lnTo>
                    <a:lnTo>
                      <a:pt x="325" y="5"/>
                    </a:lnTo>
                    <a:lnTo>
                      <a:pt x="326" y="5"/>
                    </a:lnTo>
                    <a:lnTo>
                      <a:pt x="326" y="5"/>
                    </a:lnTo>
                    <a:lnTo>
                      <a:pt x="327" y="5"/>
                    </a:lnTo>
                    <a:lnTo>
                      <a:pt x="327" y="5"/>
                    </a:lnTo>
                    <a:lnTo>
                      <a:pt x="328" y="5"/>
                    </a:lnTo>
                    <a:lnTo>
                      <a:pt x="329" y="5"/>
                    </a:lnTo>
                    <a:lnTo>
                      <a:pt x="330" y="5"/>
                    </a:lnTo>
                    <a:lnTo>
                      <a:pt x="330" y="5"/>
                    </a:lnTo>
                    <a:lnTo>
                      <a:pt x="331" y="5"/>
                    </a:lnTo>
                    <a:lnTo>
                      <a:pt x="331" y="5"/>
                    </a:lnTo>
                    <a:lnTo>
                      <a:pt x="332" y="5"/>
                    </a:lnTo>
                    <a:lnTo>
                      <a:pt x="333" y="5"/>
                    </a:lnTo>
                    <a:lnTo>
                      <a:pt x="333" y="5"/>
                    </a:lnTo>
                    <a:lnTo>
                      <a:pt x="334" y="5"/>
                    </a:lnTo>
                    <a:lnTo>
                      <a:pt x="335" y="5"/>
                    </a:lnTo>
                    <a:lnTo>
                      <a:pt x="335" y="5"/>
                    </a:lnTo>
                    <a:lnTo>
                      <a:pt x="336" y="5"/>
                    </a:lnTo>
                    <a:lnTo>
                      <a:pt x="336" y="5"/>
                    </a:lnTo>
                    <a:lnTo>
                      <a:pt x="337" y="5"/>
                    </a:lnTo>
                    <a:lnTo>
                      <a:pt x="338" y="5"/>
                    </a:lnTo>
                    <a:lnTo>
                      <a:pt x="339" y="5"/>
                    </a:lnTo>
                    <a:lnTo>
                      <a:pt x="339" y="5"/>
                    </a:lnTo>
                    <a:lnTo>
                      <a:pt x="340" y="5"/>
                    </a:lnTo>
                    <a:lnTo>
                      <a:pt x="340" y="5"/>
                    </a:lnTo>
                    <a:lnTo>
                      <a:pt x="341" y="5"/>
                    </a:lnTo>
                    <a:lnTo>
                      <a:pt x="341" y="5"/>
                    </a:lnTo>
                    <a:lnTo>
                      <a:pt x="342" y="5"/>
                    </a:lnTo>
                    <a:lnTo>
                      <a:pt x="343" y="5"/>
                    </a:lnTo>
                    <a:lnTo>
                      <a:pt x="344" y="5"/>
                    </a:lnTo>
                    <a:lnTo>
                      <a:pt x="344" y="6"/>
                    </a:lnTo>
                    <a:lnTo>
                      <a:pt x="345" y="6"/>
                    </a:lnTo>
                    <a:lnTo>
                      <a:pt x="345" y="5"/>
                    </a:lnTo>
                    <a:lnTo>
                      <a:pt x="346" y="6"/>
                    </a:lnTo>
                    <a:lnTo>
                      <a:pt x="347" y="5"/>
                    </a:lnTo>
                    <a:lnTo>
                      <a:pt x="347" y="5"/>
                    </a:lnTo>
                    <a:lnTo>
                      <a:pt x="348" y="5"/>
                    </a:lnTo>
                    <a:lnTo>
                      <a:pt x="349" y="5"/>
                    </a:lnTo>
                    <a:lnTo>
                      <a:pt x="349" y="5"/>
                    </a:lnTo>
                    <a:lnTo>
                      <a:pt x="350" y="5"/>
                    </a:lnTo>
                    <a:lnTo>
                      <a:pt x="350" y="5"/>
                    </a:lnTo>
                    <a:lnTo>
                      <a:pt x="351" y="5"/>
                    </a:lnTo>
                    <a:lnTo>
                      <a:pt x="352" y="5"/>
                    </a:lnTo>
                    <a:lnTo>
                      <a:pt x="353" y="5"/>
                    </a:lnTo>
                    <a:lnTo>
                      <a:pt x="353" y="5"/>
                    </a:lnTo>
                    <a:lnTo>
                      <a:pt x="354" y="6"/>
                    </a:lnTo>
                    <a:lnTo>
                      <a:pt x="355" y="6"/>
                    </a:lnTo>
                    <a:lnTo>
                      <a:pt x="355" y="5"/>
                    </a:lnTo>
                    <a:lnTo>
                      <a:pt x="356" y="5"/>
                    </a:lnTo>
                    <a:lnTo>
                      <a:pt x="356" y="5"/>
                    </a:lnTo>
                    <a:lnTo>
                      <a:pt x="357" y="5"/>
                    </a:lnTo>
                    <a:lnTo>
                      <a:pt x="358" y="5"/>
                    </a:lnTo>
                    <a:lnTo>
                      <a:pt x="358" y="5"/>
                    </a:lnTo>
                    <a:lnTo>
                      <a:pt x="359" y="5"/>
                    </a:lnTo>
                    <a:lnTo>
                      <a:pt x="360" y="5"/>
                    </a:lnTo>
                    <a:lnTo>
                      <a:pt x="360" y="5"/>
                    </a:lnTo>
                    <a:lnTo>
                      <a:pt x="361" y="6"/>
                    </a:lnTo>
                    <a:lnTo>
                      <a:pt x="361" y="6"/>
                    </a:lnTo>
                    <a:lnTo>
                      <a:pt x="362" y="5"/>
                    </a:lnTo>
                    <a:lnTo>
                      <a:pt x="363" y="5"/>
                    </a:lnTo>
                    <a:lnTo>
                      <a:pt x="364" y="5"/>
                    </a:lnTo>
                    <a:lnTo>
                      <a:pt x="364" y="5"/>
                    </a:lnTo>
                    <a:lnTo>
                      <a:pt x="365" y="5"/>
                    </a:lnTo>
                    <a:lnTo>
                      <a:pt x="365" y="5"/>
                    </a:lnTo>
                    <a:lnTo>
                      <a:pt x="366" y="5"/>
                    </a:lnTo>
                    <a:lnTo>
                      <a:pt x="367" y="5"/>
                    </a:lnTo>
                    <a:lnTo>
                      <a:pt x="367" y="5"/>
                    </a:lnTo>
                    <a:lnTo>
                      <a:pt x="368" y="5"/>
                    </a:lnTo>
                    <a:lnTo>
                      <a:pt x="369" y="5"/>
                    </a:lnTo>
                    <a:lnTo>
                      <a:pt x="369" y="5"/>
                    </a:lnTo>
                    <a:lnTo>
                      <a:pt x="370" y="5"/>
                    </a:lnTo>
                    <a:lnTo>
                      <a:pt x="370" y="5"/>
                    </a:lnTo>
                    <a:lnTo>
                      <a:pt x="371" y="5"/>
                    </a:lnTo>
                    <a:lnTo>
                      <a:pt x="372" y="5"/>
                    </a:lnTo>
                    <a:lnTo>
                      <a:pt x="373" y="5"/>
                    </a:lnTo>
                    <a:lnTo>
                      <a:pt x="373" y="5"/>
                    </a:lnTo>
                    <a:lnTo>
                      <a:pt x="374" y="5"/>
                    </a:lnTo>
                    <a:lnTo>
                      <a:pt x="374" y="5"/>
                    </a:lnTo>
                    <a:lnTo>
                      <a:pt x="375" y="5"/>
                    </a:lnTo>
                    <a:lnTo>
                      <a:pt x="375" y="5"/>
                    </a:lnTo>
                    <a:lnTo>
                      <a:pt x="376" y="5"/>
                    </a:lnTo>
                    <a:lnTo>
                      <a:pt x="377" y="5"/>
                    </a:lnTo>
                    <a:lnTo>
                      <a:pt x="378" y="5"/>
                    </a:lnTo>
                    <a:lnTo>
                      <a:pt x="378" y="5"/>
                    </a:lnTo>
                    <a:lnTo>
                      <a:pt x="379" y="5"/>
                    </a:lnTo>
                    <a:lnTo>
                      <a:pt x="379" y="5"/>
                    </a:lnTo>
                    <a:lnTo>
                      <a:pt x="380" y="5"/>
                    </a:lnTo>
                    <a:lnTo>
                      <a:pt x="381" y="5"/>
                    </a:lnTo>
                    <a:lnTo>
                      <a:pt x="381" y="5"/>
                    </a:lnTo>
                    <a:lnTo>
                      <a:pt x="382" y="5"/>
                    </a:lnTo>
                    <a:lnTo>
                      <a:pt x="383" y="5"/>
                    </a:lnTo>
                    <a:lnTo>
                      <a:pt x="383" y="5"/>
                    </a:lnTo>
                    <a:lnTo>
                      <a:pt x="384" y="5"/>
                    </a:lnTo>
                    <a:lnTo>
                      <a:pt x="384" y="5"/>
                    </a:lnTo>
                    <a:lnTo>
                      <a:pt x="385" y="5"/>
                    </a:lnTo>
                    <a:lnTo>
                      <a:pt x="386" y="5"/>
                    </a:lnTo>
                    <a:lnTo>
                      <a:pt x="387" y="5"/>
                    </a:lnTo>
                    <a:lnTo>
                      <a:pt x="387" y="5"/>
                    </a:lnTo>
                    <a:lnTo>
                      <a:pt x="388" y="5"/>
                    </a:lnTo>
                    <a:lnTo>
                      <a:pt x="389" y="5"/>
                    </a:lnTo>
                    <a:lnTo>
                      <a:pt x="389" y="6"/>
                    </a:lnTo>
                    <a:lnTo>
                      <a:pt x="390" y="6"/>
                    </a:lnTo>
                    <a:lnTo>
                      <a:pt x="390" y="5"/>
                    </a:lnTo>
                    <a:lnTo>
                      <a:pt x="391" y="6"/>
                    </a:lnTo>
                    <a:lnTo>
                      <a:pt x="392" y="5"/>
                    </a:lnTo>
                    <a:lnTo>
                      <a:pt x="393" y="6"/>
                    </a:lnTo>
                    <a:lnTo>
                      <a:pt x="393" y="5"/>
                    </a:lnTo>
                    <a:lnTo>
                      <a:pt x="394" y="5"/>
                    </a:lnTo>
                    <a:lnTo>
                      <a:pt x="394" y="5"/>
                    </a:lnTo>
                    <a:lnTo>
                      <a:pt x="395" y="5"/>
                    </a:lnTo>
                    <a:lnTo>
                      <a:pt x="395" y="5"/>
                    </a:lnTo>
                    <a:lnTo>
                      <a:pt x="396" y="5"/>
                    </a:lnTo>
                    <a:lnTo>
                      <a:pt x="397" y="5"/>
                    </a:lnTo>
                    <a:lnTo>
                      <a:pt x="398" y="5"/>
                    </a:lnTo>
                    <a:lnTo>
                      <a:pt x="398" y="5"/>
                    </a:lnTo>
                    <a:lnTo>
                      <a:pt x="399" y="5"/>
                    </a:lnTo>
                    <a:lnTo>
                      <a:pt x="399" y="5"/>
                    </a:lnTo>
                    <a:lnTo>
                      <a:pt x="400" y="6"/>
                    </a:lnTo>
                    <a:lnTo>
                      <a:pt x="401" y="5"/>
                    </a:lnTo>
                    <a:lnTo>
                      <a:pt x="401" y="5"/>
                    </a:lnTo>
                    <a:lnTo>
                      <a:pt x="402" y="5"/>
                    </a:lnTo>
                    <a:lnTo>
                      <a:pt x="403" y="6"/>
                    </a:lnTo>
                    <a:lnTo>
                      <a:pt x="403" y="6"/>
                    </a:lnTo>
                    <a:lnTo>
                      <a:pt x="404" y="6"/>
                    </a:lnTo>
                    <a:lnTo>
                      <a:pt x="404" y="5"/>
                    </a:lnTo>
                    <a:lnTo>
                      <a:pt x="405" y="6"/>
                    </a:lnTo>
                    <a:lnTo>
                      <a:pt x="406" y="5"/>
                    </a:lnTo>
                    <a:lnTo>
                      <a:pt x="407" y="5"/>
                    </a:lnTo>
                    <a:lnTo>
                      <a:pt x="407" y="5"/>
                    </a:lnTo>
                    <a:lnTo>
                      <a:pt x="408" y="5"/>
                    </a:lnTo>
                    <a:lnTo>
                      <a:pt x="408" y="5"/>
                    </a:lnTo>
                    <a:lnTo>
                      <a:pt x="409" y="5"/>
                    </a:lnTo>
                    <a:lnTo>
                      <a:pt x="410" y="5"/>
                    </a:lnTo>
                    <a:lnTo>
                      <a:pt x="410" y="5"/>
                    </a:lnTo>
                    <a:lnTo>
                      <a:pt x="411" y="6"/>
                    </a:lnTo>
                    <a:lnTo>
                      <a:pt x="412" y="6"/>
                    </a:lnTo>
                    <a:lnTo>
                      <a:pt x="412" y="6"/>
                    </a:lnTo>
                    <a:lnTo>
                      <a:pt x="413" y="6"/>
                    </a:lnTo>
                    <a:lnTo>
                      <a:pt x="413" y="6"/>
                    </a:lnTo>
                    <a:lnTo>
                      <a:pt x="414" y="6"/>
                    </a:lnTo>
                    <a:lnTo>
                      <a:pt x="415" y="6"/>
                    </a:lnTo>
                    <a:lnTo>
                      <a:pt x="415" y="5"/>
                    </a:lnTo>
                    <a:lnTo>
                      <a:pt x="416" y="5"/>
                    </a:lnTo>
                    <a:lnTo>
                      <a:pt x="417" y="5"/>
                    </a:lnTo>
                    <a:lnTo>
                      <a:pt x="418" y="5"/>
                    </a:lnTo>
                    <a:lnTo>
                      <a:pt x="418" y="5"/>
                    </a:lnTo>
                    <a:lnTo>
                      <a:pt x="419" y="5"/>
                    </a:lnTo>
                    <a:lnTo>
                      <a:pt x="419" y="5"/>
                    </a:lnTo>
                    <a:lnTo>
                      <a:pt x="420" y="5"/>
                    </a:lnTo>
                    <a:lnTo>
                      <a:pt x="421" y="5"/>
                    </a:lnTo>
                    <a:lnTo>
                      <a:pt x="421" y="6"/>
                    </a:lnTo>
                    <a:lnTo>
                      <a:pt x="422" y="6"/>
                    </a:lnTo>
                    <a:lnTo>
                      <a:pt x="423" y="6"/>
                    </a:lnTo>
                    <a:lnTo>
                      <a:pt x="423" y="5"/>
                    </a:lnTo>
                    <a:lnTo>
                      <a:pt x="424" y="5"/>
                    </a:lnTo>
                    <a:lnTo>
                      <a:pt x="424" y="5"/>
                    </a:lnTo>
                    <a:lnTo>
                      <a:pt x="425" y="5"/>
                    </a:lnTo>
                    <a:lnTo>
                      <a:pt x="426" y="5"/>
                    </a:lnTo>
                    <a:lnTo>
                      <a:pt x="427" y="5"/>
                    </a:lnTo>
                    <a:lnTo>
                      <a:pt x="427" y="5"/>
                    </a:lnTo>
                    <a:lnTo>
                      <a:pt x="428" y="5"/>
                    </a:lnTo>
                    <a:lnTo>
                      <a:pt x="428" y="5"/>
                    </a:lnTo>
                    <a:lnTo>
                      <a:pt x="429" y="5"/>
                    </a:lnTo>
                    <a:lnTo>
                      <a:pt x="429" y="5"/>
                    </a:lnTo>
                    <a:lnTo>
                      <a:pt x="430" y="5"/>
                    </a:lnTo>
                    <a:lnTo>
                      <a:pt x="431" y="5"/>
                    </a:lnTo>
                    <a:lnTo>
                      <a:pt x="432" y="5"/>
                    </a:lnTo>
                    <a:lnTo>
                      <a:pt x="432" y="5"/>
                    </a:lnTo>
                    <a:lnTo>
                      <a:pt x="433" y="5"/>
                    </a:lnTo>
                    <a:lnTo>
                      <a:pt x="433" y="5"/>
                    </a:lnTo>
                    <a:lnTo>
                      <a:pt x="434" y="5"/>
                    </a:lnTo>
                    <a:lnTo>
                      <a:pt x="435" y="5"/>
                    </a:lnTo>
                    <a:lnTo>
                      <a:pt x="435" y="5"/>
                    </a:lnTo>
                    <a:lnTo>
                      <a:pt x="436" y="5"/>
                    </a:lnTo>
                    <a:lnTo>
                      <a:pt x="437" y="5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8" y="5"/>
                    </a:lnTo>
                    <a:lnTo>
                      <a:pt x="439" y="5"/>
                    </a:lnTo>
                    <a:lnTo>
                      <a:pt x="440" y="6"/>
                    </a:lnTo>
                    <a:lnTo>
                      <a:pt x="441" y="5"/>
                    </a:lnTo>
                    <a:lnTo>
                      <a:pt x="441" y="6"/>
                    </a:lnTo>
                    <a:lnTo>
                      <a:pt x="442" y="6"/>
                    </a:lnTo>
                    <a:lnTo>
                      <a:pt x="442" y="6"/>
                    </a:lnTo>
                    <a:lnTo>
                      <a:pt x="443" y="5"/>
                    </a:lnTo>
                    <a:lnTo>
                      <a:pt x="444" y="5"/>
                    </a:lnTo>
                    <a:lnTo>
                      <a:pt x="444" y="5"/>
                    </a:lnTo>
                    <a:lnTo>
                      <a:pt x="445" y="5"/>
                    </a:lnTo>
                    <a:lnTo>
                      <a:pt x="446" y="5"/>
                    </a:lnTo>
                    <a:lnTo>
                      <a:pt x="446" y="5"/>
                    </a:lnTo>
                    <a:lnTo>
                      <a:pt x="447" y="5"/>
                    </a:lnTo>
                    <a:lnTo>
                      <a:pt x="448" y="5"/>
                    </a:lnTo>
                    <a:lnTo>
                      <a:pt x="448" y="5"/>
                    </a:lnTo>
                  </a:path>
                </a:pathLst>
              </a:custGeom>
              <a:noFill/>
              <a:ln w="6350">
                <a:solidFill>
                  <a:srgbClr val="1A6F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" name="Freeform 300">
                <a:extLst>
                  <a:ext uri="{FF2B5EF4-FFF2-40B4-BE49-F238E27FC236}">
                    <a16:creationId xmlns:a16="http://schemas.microsoft.com/office/drawing/2014/main" id="{7D63386A-6E55-45BC-99DD-D61B7EBE5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281" y="4132909"/>
                <a:ext cx="123825" cy="1588"/>
              </a:xfrm>
              <a:custGeom>
                <a:avLst/>
                <a:gdLst>
                  <a:gd name="T0" fmla="*/ 1 w 78"/>
                  <a:gd name="T1" fmla="*/ 0 h 1"/>
                  <a:gd name="T2" fmla="*/ 2 w 78"/>
                  <a:gd name="T3" fmla="*/ 0 h 1"/>
                  <a:gd name="T4" fmla="*/ 4 w 78"/>
                  <a:gd name="T5" fmla="*/ 0 h 1"/>
                  <a:gd name="T6" fmla="*/ 5 w 78"/>
                  <a:gd name="T7" fmla="*/ 0 h 1"/>
                  <a:gd name="T8" fmla="*/ 6 w 78"/>
                  <a:gd name="T9" fmla="*/ 0 h 1"/>
                  <a:gd name="T10" fmla="*/ 7 w 78"/>
                  <a:gd name="T11" fmla="*/ 0 h 1"/>
                  <a:gd name="T12" fmla="*/ 9 w 78"/>
                  <a:gd name="T13" fmla="*/ 0 h 1"/>
                  <a:gd name="T14" fmla="*/ 10 w 78"/>
                  <a:gd name="T15" fmla="*/ 0 h 1"/>
                  <a:gd name="T16" fmla="*/ 11 w 78"/>
                  <a:gd name="T17" fmla="*/ 0 h 1"/>
                  <a:gd name="T18" fmla="*/ 13 w 78"/>
                  <a:gd name="T19" fmla="*/ 0 h 1"/>
                  <a:gd name="T20" fmla="*/ 14 w 78"/>
                  <a:gd name="T21" fmla="*/ 0 h 1"/>
                  <a:gd name="T22" fmla="*/ 15 w 78"/>
                  <a:gd name="T23" fmla="*/ 0 h 1"/>
                  <a:gd name="T24" fmla="*/ 16 w 78"/>
                  <a:gd name="T25" fmla="*/ 0 h 1"/>
                  <a:gd name="T26" fmla="*/ 18 w 78"/>
                  <a:gd name="T27" fmla="*/ 1 h 1"/>
                  <a:gd name="T28" fmla="*/ 19 w 78"/>
                  <a:gd name="T29" fmla="*/ 1 h 1"/>
                  <a:gd name="T30" fmla="*/ 20 w 78"/>
                  <a:gd name="T31" fmla="*/ 1 h 1"/>
                  <a:gd name="T32" fmla="*/ 21 w 78"/>
                  <a:gd name="T33" fmla="*/ 1 h 1"/>
                  <a:gd name="T34" fmla="*/ 23 w 78"/>
                  <a:gd name="T35" fmla="*/ 0 h 1"/>
                  <a:gd name="T36" fmla="*/ 24 w 78"/>
                  <a:gd name="T37" fmla="*/ 0 h 1"/>
                  <a:gd name="T38" fmla="*/ 25 w 78"/>
                  <a:gd name="T39" fmla="*/ 0 h 1"/>
                  <a:gd name="T40" fmla="*/ 27 w 78"/>
                  <a:gd name="T41" fmla="*/ 0 h 1"/>
                  <a:gd name="T42" fmla="*/ 28 w 78"/>
                  <a:gd name="T43" fmla="*/ 0 h 1"/>
                  <a:gd name="T44" fmla="*/ 29 w 78"/>
                  <a:gd name="T45" fmla="*/ 0 h 1"/>
                  <a:gd name="T46" fmla="*/ 30 w 78"/>
                  <a:gd name="T47" fmla="*/ 0 h 1"/>
                  <a:gd name="T48" fmla="*/ 32 w 78"/>
                  <a:gd name="T49" fmla="*/ 1 h 1"/>
                  <a:gd name="T50" fmla="*/ 33 w 78"/>
                  <a:gd name="T51" fmla="*/ 0 h 1"/>
                  <a:gd name="T52" fmla="*/ 34 w 78"/>
                  <a:gd name="T53" fmla="*/ 0 h 1"/>
                  <a:gd name="T54" fmla="*/ 35 w 78"/>
                  <a:gd name="T55" fmla="*/ 0 h 1"/>
                  <a:gd name="T56" fmla="*/ 37 w 78"/>
                  <a:gd name="T57" fmla="*/ 0 h 1"/>
                  <a:gd name="T58" fmla="*/ 38 w 78"/>
                  <a:gd name="T59" fmla="*/ 0 h 1"/>
                  <a:gd name="T60" fmla="*/ 39 w 78"/>
                  <a:gd name="T61" fmla="*/ 0 h 1"/>
                  <a:gd name="T62" fmla="*/ 41 w 78"/>
                  <a:gd name="T63" fmla="*/ 0 h 1"/>
                  <a:gd name="T64" fmla="*/ 42 w 78"/>
                  <a:gd name="T65" fmla="*/ 1 h 1"/>
                  <a:gd name="T66" fmla="*/ 43 w 78"/>
                  <a:gd name="T67" fmla="*/ 1 h 1"/>
                  <a:gd name="T68" fmla="*/ 44 w 78"/>
                  <a:gd name="T69" fmla="*/ 1 h 1"/>
                  <a:gd name="T70" fmla="*/ 46 w 78"/>
                  <a:gd name="T71" fmla="*/ 0 h 1"/>
                  <a:gd name="T72" fmla="*/ 47 w 78"/>
                  <a:gd name="T73" fmla="*/ 0 h 1"/>
                  <a:gd name="T74" fmla="*/ 48 w 78"/>
                  <a:gd name="T75" fmla="*/ 0 h 1"/>
                  <a:gd name="T76" fmla="*/ 50 w 78"/>
                  <a:gd name="T77" fmla="*/ 0 h 1"/>
                  <a:gd name="T78" fmla="*/ 51 w 78"/>
                  <a:gd name="T79" fmla="*/ 0 h 1"/>
                  <a:gd name="T80" fmla="*/ 52 w 78"/>
                  <a:gd name="T81" fmla="*/ 0 h 1"/>
                  <a:gd name="T82" fmla="*/ 53 w 78"/>
                  <a:gd name="T83" fmla="*/ 0 h 1"/>
                  <a:gd name="T84" fmla="*/ 55 w 78"/>
                  <a:gd name="T85" fmla="*/ 0 h 1"/>
                  <a:gd name="T86" fmla="*/ 56 w 78"/>
                  <a:gd name="T87" fmla="*/ 0 h 1"/>
                  <a:gd name="T88" fmla="*/ 57 w 78"/>
                  <a:gd name="T89" fmla="*/ 1 h 1"/>
                  <a:gd name="T90" fmla="*/ 58 w 78"/>
                  <a:gd name="T91" fmla="*/ 1 h 1"/>
                  <a:gd name="T92" fmla="*/ 60 w 78"/>
                  <a:gd name="T93" fmla="*/ 1 h 1"/>
                  <a:gd name="T94" fmla="*/ 61 w 78"/>
                  <a:gd name="T95" fmla="*/ 1 h 1"/>
                  <a:gd name="T96" fmla="*/ 63 w 78"/>
                  <a:gd name="T97" fmla="*/ 0 h 1"/>
                  <a:gd name="T98" fmla="*/ 64 w 78"/>
                  <a:gd name="T99" fmla="*/ 0 h 1"/>
                  <a:gd name="T100" fmla="*/ 65 w 78"/>
                  <a:gd name="T101" fmla="*/ 0 h 1"/>
                  <a:gd name="T102" fmla="*/ 67 w 78"/>
                  <a:gd name="T103" fmla="*/ 0 h 1"/>
                  <a:gd name="T104" fmla="*/ 68 w 78"/>
                  <a:gd name="T105" fmla="*/ 0 h 1"/>
                  <a:gd name="T106" fmla="*/ 69 w 78"/>
                  <a:gd name="T107" fmla="*/ 0 h 1"/>
                  <a:gd name="T108" fmla="*/ 70 w 78"/>
                  <a:gd name="T109" fmla="*/ 0 h 1"/>
                  <a:gd name="T110" fmla="*/ 72 w 78"/>
                  <a:gd name="T111" fmla="*/ 0 h 1"/>
                  <a:gd name="T112" fmla="*/ 73 w 78"/>
                  <a:gd name="T113" fmla="*/ 0 h 1"/>
                  <a:gd name="T114" fmla="*/ 74 w 78"/>
                  <a:gd name="T115" fmla="*/ 0 h 1"/>
                  <a:gd name="T116" fmla="*/ 75 w 78"/>
                  <a:gd name="T117" fmla="*/ 0 h 1"/>
                  <a:gd name="T118" fmla="*/ 77 w 78"/>
                  <a:gd name="T119" fmla="*/ 0 h 1"/>
                  <a:gd name="T120" fmla="*/ 78 w 78"/>
                  <a:gd name="T12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8" h="1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1"/>
                    </a:lnTo>
                    <a:lnTo>
                      <a:pt x="32" y="1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8" y="1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4" y="0"/>
                    </a:lnTo>
                    <a:lnTo>
                      <a:pt x="44" y="1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8" y="1"/>
                    </a:lnTo>
                  </a:path>
                </a:pathLst>
              </a:custGeom>
              <a:noFill/>
              <a:ln w="6350">
                <a:solidFill>
                  <a:srgbClr val="1A6F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" name="Freeform 301">
                <a:extLst>
                  <a:ext uri="{FF2B5EF4-FFF2-40B4-BE49-F238E27FC236}">
                    <a16:creationId xmlns:a16="http://schemas.microsoft.com/office/drawing/2014/main" id="{2FECD91A-5953-4D91-9737-F41B50F54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416" y="4134497"/>
                <a:ext cx="708026" cy="0"/>
              </a:xfrm>
              <a:custGeom>
                <a:avLst/>
                <a:gdLst>
                  <a:gd name="T0" fmla="*/ 6 w 446"/>
                  <a:gd name="T1" fmla="*/ 14 w 446"/>
                  <a:gd name="T2" fmla="*/ 20 w 446"/>
                  <a:gd name="T3" fmla="*/ 28 w 446"/>
                  <a:gd name="T4" fmla="*/ 35 w 446"/>
                  <a:gd name="T5" fmla="*/ 42 w 446"/>
                  <a:gd name="T6" fmla="*/ 49 w 446"/>
                  <a:gd name="T7" fmla="*/ 56 w 446"/>
                  <a:gd name="T8" fmla="*/ 63 w 446"/>
                  <a:gd name="T9" fmla="*/ 70 w 446"/>
                  <a:gd name="T10" fmla="*/ 77 w 446"/>
                  <a:gd name="T11" fmla="*/ 84 w 446"/>
                  <a:gd name="T12" fmla="*/ 91 w 446"/>
                  <a:gd name="T13" fmla="*/ 98 w 446"/>
                  <a:gd name="T14" fmla="*/ 105 w 446"/>
                  <a:gd name="T15" fmla="*/ 112 w 446"/>
                  <a:gd name="T16" fmla="*/ 119 w 446"/>
                  <a:gd name="T17" fmla="*/ 125 w 446"/>
                  <a:gd name="T18" fmla="*/ 133 w 446"/>
                  <a:gd name="T19" fmla="*/ 139 w 446"/>
                  <a:gd name="T20" fmla="*/ 147 w 446"/>
                  <a:gd name="T21" fmla="*/ 154 w 446"/>
                  <a:gd name="T22" fmla="*/ 161 w 446"/>
                  <a:gd name="T23" fmla="*/ 168 w 446"/>
                  <a:gd name="T24" fmla="*/ 175 w 446"/>
                  <a:gd name="T25" fmla="*/ 182 w 446"/>
                  <a:gd name="T26" fmla="*/ 189 w 446"/>
                  <a:gd name="T27" fmla="*/ 196 w 446"/>
                  <a:gd name="T28" fmla="*/ 202 w 446"/>
                  <a:gd name="T29" fmla="*/ 210 w 446"/>
                  <a:gd name="T30" fmla="*/ 216 w 446"/>
                  <a:gd name="T31" fmla="*/ 224 w 446"/>
                  <a:gd name="T32" fmla="*/ 230 w 446"/>
                  <a:gd name="T33" fmla="*/ 238 w 446"/>
                  <a:gd name="T34" fmla="*/ 245 w 446"/>
                  <a:gd name="T35" fmla="*/ 252 w 446"/>
                  <a:gd name="T36" fmla="*/ 259 w 446"/>
                  <a:gd name="T37" fmla="*/ 265 w 446"/>
                  <a:gd name="T38" fmla="*/ 273 w 446"/>
                  <a:gd name="T39" fmla="*/ 279 w 446"/>
                  <a:gd name="T40" fmla="*/ 287 w 446"/>
                  <a:gd name="T41" fmla="*/ 293 w 446"/>
                  <a:gd name="T42" fmla="*/ 301 w 446"/>
                  <a:gd name="T43" fmla="*/ 307 w 446"/>
                  <a:gd name="T44" fmla="*/ 315 w 446"/>
                  <a:gd name="T45" fmla="*/ 321 w 446"/>
                  <a:gd name="T46" fmla="*/ 329 w 446"/>
                  <a:gd name="T47" fmla="*/ 336 w 446"/>
                  <a:gd name="T48" fmla="*/ 343 w 446"/>
                  <a:gd name="T49" fmla="*/ 350 w 446"/>
                  <a:gd name="T50" fmla="*/ 357 w 446"/>
                  <a:gd name="T51" fmla="*/ 364 w 446"/>
                  <a:gd name="T52" fmla="*/ 371 w 446"/>
                  <a:gd name="T53" fmla="*/ 378 w 446"/>
                  <a:gd name="T54" fmla="*/ 385 w 446"/>
                  <a:gd name="T55" fmla="*/ 392 w 446"/>
                  <a:gd name="T56" fmla="*/ 399 w 446"/>
                  <a:gd name="T57" fmla="*/ 406 w 446"/>
                  <a:gd name="T58" fmla="*/ 413 w 446"/>
                  <a:gd name="T59" fmla="*/ 420 w 446"/>
                  <a:gd name="T60" fmla="*/ 427 w 446"/>
                  <a:gd name="T61" fmla="*/ 434 w 446"/>
                  <a:gd name="T62" fmla="*/ 441 w 44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446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7" y="0"/>
                    </a:lnTo>
                    <a:lnTo>
                      <a:pt x="97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1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6" y="0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9" y="0"/>
                    </a:lnTo>
                    <a:lnTo>
                      <a:pt x="110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1" y="0"/>
                    </a:lnTo>
                    <a:lnTo>
                      <a:pt x="121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3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26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5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4" y="0"/>
                    </a:lnTo>
                    <a:lnTo>
                      <a:pt x="145" y="0"/>
                    </a:lnTo>
                    <a:lnTo>
                      <a:pt x="145" y="0"/>
                    </a:lnTo>
                    <a:lnTo>
                      <a:pt x="146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0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7" y="0"/>
                    </a:lnTo>
                    <a:lnTo>
                      <a:pt x="157" y="0"/>
                    </a:lnTo>
                    <a:lnTo>
                      <a:pt x="158" y="0"/>
                    </a:lnTo>
                    <a:lnTo>
                      <a:pt x="159" y="0"/>
                    </a:lnTo>
                    <a:lnTo>
                      <a:pt x="159" y="0"/>
                    </a:lnTo>
                    <a:lnTo>
                      <a:pt x="160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3" y="0"/>
                    </a:lnTo>
                    <a:lnTo>
                      <a:pt x="164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9" y="0"/>
                    </a:lnTo>
                    <a:lnTo>
                      <a:pt x="170" y="0"/>
                    </a:lnTo>
                    <a:lnTo>
                      <a:pt x="170" y="0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2" y="0"/>
                    </a:lnTo>
                    <a:lnTo>
                      <a:pt x="173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5" y="0"/>
                    </a:lnTo>
                    <a:lnTo>
                      <a:pt x="175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7" y="0"/>
                    </a:lnTo>
                    <a:lnTo>
                      <a:pt x="178" y="0"/>
                    </a:lnTo>
                    <a:lnTo>
                      <a:pt x="179" y="0"/>
                    </a:lnTo>
                    <a:lnTo>
                      <a:pt x="179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1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3" y="0"/>
                    </a:lnTo>
                    <a:lnTo>
                      <a:pt x="184" y="0"/>
                    </a:lnTo>
                    <a:lnTo>
                      <a:pt x="184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6" y="0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9" y="0"/>
                    </a:lnTo>
                    <a:lnTo>
                      <a:pt x="189" y="0"/>
                    </a:lnTo>
                    <a:lnTo>
                      <a:pt x="190" y="0"/>
                    </a:lnTo>
                    <a:lnTo>
                      <a:pt x="191" y="0"/>
                    </a:lnTo>
                    <a:lnTo>
                      <a:pt x="191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3" y="0"/>
                    </a:lnTo>
                    <a:lnTo>
                      <a:pt x="194" y="0"/>
                    </a:lnTo>
                    <a:lnTo>
                      <a:pt x="194" y="0"/>
                    </a:lnTo>
                    <a:lnTo>
                      <a:pt x="195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198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1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3" y="0"/>
                    </a:lnTo>
                    <a:lnTo>
                      <a:pt x="204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6" y="0"/>
                    </a:lnTo>
                    <a:lnTo>
                      <a:pt x="206" y="0"/>
                    </a:lnTo>
                    <a:lnTo>
                      <a:pt x="207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9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2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5" y="0"/>
                    </a:lnTo>
                    <a:lnTo>
                      <a:pt x="215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7" y="0"/>
                    </a:lnTo>
                    <a:lnTo>
                      <a:pt x="218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20" y="0"/>
                    </a:lnTo>
                    <a:lnTo>
                      <a:pt x="220" y="0"/>
                    </a:lnTo>
                    <a:lnTo>
                      <a:pt x="221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3" y="0"/>
                    </a:lnTo>
                    <a:lnTo>
                      <a:pt x="224" y="0"/>
                    </a:lnTo>
                    <a:lnTo>
                      <a:pt x="224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6" y="0"/>
                    </a:lnTo>
                    <a:lnTo>
                      <a:pt x="227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30" y="0"/>
                    </a:lnTo>
                    <a:lnTo>
                      <a:pt x="230" y="0"/>
                    </a:lnTo>
                    <a:lnTo>
                      <a:pt x="231" y="0"/>
                    </a:lnTo>
                    <a:lnTo>
                      <a:pt x="232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5" y="0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37" y="0"/>
                    </a:lnTo>
                    <a:lnTo>
                      <a:pt x="238" y="0"/>
                    </a:lnTo>
                    <a:lnTo>
                      <a:pt x="238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40" y="0"/>
                    </a:lnTo>
                    <a:lnTo>
                      <a:pt x="241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3" y="0"/>
                    </a:lnTo>
                    <a:lnTo>
                      <a:pt x="243" y="0"/>
                    </a:lnTo>
                    <a:lnTo>
                      <a:pt x="244" y="0"/>
                    </a:lnTo>
                    <a:lnTo>
                      <a:pt x="245" y="0"/>
                    </a:lnTo>
                    <a:lnTo>
                      <a:pt x="245" y="0"/>
                    </a:lnTo>
                    <a:lnTo>
                      <a:pt x="246" y="0"/>
                    </a:lnTo>
                    <a:lnTo>
                      <a:pt x="247" y="0"/>
                    </a:lnTo>
                    <a:lnTo>
                      <a:pt x="247" y="0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49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1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54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7" y="0"/>
                    </a:lnTo>
                    <a:lnTo>
                      <a:pt x="258" y="0"/>
                    </a:lnTo>
                    <a:lnTo>
                      <a:pt x="259" y="0"/>
                    </a:lnTo>
                    <a:lnTo>
                      <a:pt x="259" y="0"/>
                    </a:lnTo>
                    <a:lnTo>
                      <a:pt x="260" y="0"/>
                    </a:lnTo>
                    <a:lnTo>
                      <a:pt x="260" y="0"/>
                    </a:lnTo>
                    <a:lnTo>
                      <a:pt x="261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3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5" y="0"/>
                    </a:lnTo>
                    <a:lnTo>
                      <a:pt x="265" y="0"/>
                    </a:lnTo>
                    <a:lnTo>
                      <a:pt x="266" y="0"/>
                    </a:lnTo>
                    <a:lnTo>
                      <a:pt x="267" y="0"/>
                    </a:lnTo>
                    <a:lnTo>
                      <a:pt x="267" y="0"/>
                    </a:lnTo>
                    <a:lnTo>
                      <a:pt x="268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1" y="0"/>
                    </a:lnTo>
                    <a:lnTo>
                      <a:pt x="272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4" y="0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0" y="0"/>
                    </a:lnTo>
                    <a:lnTo>
                      <a:pt x="281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4" y="0"/>
                    </a:lnTo>
                    <a:lnTo>
                      <a:pt x="285" y="0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1" y="0"/>
                    </a:lnTo>
                    <a:lnTo>
                      <a:pt x="292" y="0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7" y="0"/>
                    </a:lnTo>
                    <a:lnTo>
                      <a:pt x="297" y="0"/>
                    </a:lnTo>
                    <a:lnTo>
                      <a:pt x="298" y="0"/>
                    </a:lnTo>
                    <a:lnTo>
                      <a:pt x="299" y="0"/>
                    </a:lnTo>
                    <a:lnTo>
                      <a:pt x="299" y="0"/>
                    </a:lnTo>
                    <a:lnTo>
                      <a:pt x="300" y="0"/>
                    </a:lnTo>
                    <a:lnTo>
                      <a:pt x="301" y="0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3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7" y="0"/>
                    </a:lnTo>
                    <a:lnTo>
                      <a:pt x="307" y="0"/>
                    </a:lnTo>
                    <a:lnTo>
                      <a:pt x="308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11" y="0"/>
                    </a:lnTo>
                    <a:lnTo>
                      <a:pt x="311" y="0"/>
                    </a:lnTo>
                    <a:lnTo>
                      <a:pt x="312" y="0"/>
                    </a:lnTo>
                    <a:lnTo>
                      <a:pt x="313" y="0"/>
                    </a:lnTo>
                    <a:lnTo>
                      <a:pt x="313" y="0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7" y="0"/>
                    </a:lnTo>
                    <a:lnTo>
                      <a:pt x="318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1" y="0"/>
                    </a:lnTo>
                    <a:lnTo>
                      <a:pt x="322" y="0"/>
                    </a:lnTo>
                    <a:lnTo>
                      <a:pt x="323" y="0"/>
                    </a:lnTo>
                    <a:lnTo>
                      <a:pt x="324" y="0"/>
                    </a:lnTo>
                    <a:lnTo>
                      <a:pt x="324" y="0"/>
                    </a:lnTo>
                    <a:lnTo>
                      <a:pt x="325" y="0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3" y="0"/>
                    </a:lnTo>
                    <a:lnTo>
                      <a:pt x="334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7" y="0"/>
                    </a:lnTo>
                    <a:lnTo>
                      <a:pt x="338" y="0"/>
                    </a:lnTo>
                    <a:lnTo>
                      <a:pt x="338" y="0"/>
                    </a:lnTo>
                    <a:lnTo>
                      <a:pt x="339" y="0"/>
                    </a:lnTo>
                    <a:lnTo>
                      <a:pt x="340" y="0"/>
                    </a:lnTo>
                    <a:lnTo>
                      <a:pt x="340" y="0"/>
                    </a:lnTo>
                    <a:lnTo>
                      <a:pt x="341" y="0"/>
                    </a:lnTo>
                    <a:lnTo>
                      <a:pt x="341" y="0"/>
                    </a:lnTo>
                    <a:lnTo>
                      <a:pt x="342" y="0"/>
                    </a:lnTo>
                    <a:lnTo>
                      <a:pt x="343" y="0"/>
                    </a:lnTo>
                    <a:lnTo>
                      <a:pt x="344" y="0"/>
                    </a:lnTo>
                    <a:lnTo>
                      <a:pt x="344" y="0"/>
                    </a:lnTo>
                    <a:lnTo>
                      <a:pt x="345" y="0"/>
                    </a:lnTo>
                    <a:lnTo>
                      <a:pt x="345" y="0"/>
                    </a:lnTo>
                    <a:lnTo>
                      <a:pt x="346" y="0"/>
                    </a:lnTo>
                    <a:lnTo>
                      <a:pt x="347" y="0"/>
                    </a:lnTo>
                    <a:lnTo>
                      <a:pt x="347" y="0"/>
                    </a:lnTo>
                    <a:lnTo>
                      <a:pt x="348" y="0"/>
                    </a:lnTo>
                    <a:lnTo>
                      <a:pt x="349" y="0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1" y="0"/>
                    </a:lnTo>
                    <a:lnTo>
                      <a:pt x="352" y="0"/>
                    </a:lnTo>
                    <a:lnTo>
                      <a:pt x="353" y="0"/>
                    </a:lnTo>
                    <a:lnTo>
                      <a:pt x="353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5" y="0"/>
                    </a:lnTo>
                    <a:lnTo>
                      <a:pt x="356" y="0"/>
                    </a:lnTo>
                    <a:lnTo>
                      <a:pt x="356" y="0"/>
                    </a:lnTo>
                    <a:lnTo>
                      <a:pt x="357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9" y="0"/>
                    </a:lnTo>
                    <a:lnTo>
                      <a:pt x="359" y="0"/>
                    </a:lnTo>
                    <a:lnTo>
                      <a:pt x="360" y="0"/>
                    </a:lnTo>
                    <a:lnTo>
                      <a:pt x="361" y="0"/>
                    </a:lnTo>
                    <a:lnTo>
                      <a:pt x="361" y="0"/>
                    </a:lnTo>
                    <a:lnTo>
                      <a:pt x="362" y="0"/>
                    </a:lnTo>
                    <a:lnTo>
                      <a:pt x="363" y="0"/>
                    </a:lnTo>
                    <a:lnTo>
                      <a:pt x="36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4" y="0"/>
                    </a:lnTo>
                    <a:lnTo>
                      <a:pt x="375" y="0"/>
                    </a:lnTo>
                    <a:lnTo>
                      <a:pt x="375" y="0"/>
                    </a:lnTo>
                    <a:lnTo>
                      <a:pt x="376" y="0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9" y="0"/>
                    </a:lnTo>
                    <a:lnTo>
                      <a:pt x="380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5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7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9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1" y="0"/>
                    </a:lnTo>
                    <a:lnTo>
                      <a:pt x="401" y="0"/>
                    </a:lnTo>
                    <a:lnTo>
                      <a:pt x="402" y="0"/>
                    </a:lnTo>
                    <a:lnTo>
                      <a:pt x="403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6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8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3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6" y="0"/>
                    </a:lnTo>
                    <a:lnTo>
                      <a:pt x="417" y="0"/>
                    </a:lnTo>
                    <a:lnTo>
                      <a:pt x="418" y="0"/>
                    </a:lnTo>
                    <a:lnTo>
                      <a:pt x="418" y="0"/>
                    </a:lnTo>
                    <a:lnTo>
                      <a:pt x="419" y="0"/>
                    </a:lnTo>
                    <a:lnTo>
                      <a:pt x="419" y="0"/>
                    </a:lnTo>
                    <a:lnTo>
                      <a:pt x="420" y="0"/>
                    </a:lnTo>
                    <a:lnTo>
                      <a:pt x="421" y="0"/>
                    </a:lnTo>
                    <a:lnTo>
                      <a:pt x="421" y="0"/>
                    </a:lnTo>
                    <a:lnTo>
                      <a:pt x="422" y="0"/>
                    </a:lnTo>
                    <a:lnTo>
                      <a:pt x="423" y="0"/>
                    </a:lnTo>
                    <a:lnTo>
                      <a:pt x="423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8" y="0"/>
                    </a:lnTo>
                    <a:lnTo>
                      <a:pt x="428" y="0"/>
                    </a:lnTo>
                    <a:lnTo>
                      <a:pt x="429" y="0"/>
                    </a:lnTo>
                    <a:lnTo>
                      <a:pt x="429" y="0"/>
                    </a:lnTo>
                    <a:lnTo>
                      <a:pt x="430" y="0"/>
                    </a:lnTo>
                    <a:lnTo>
                      <a:pt x="431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3" y="0"/>
                    </a:lnTo>
                    <a:lnTo>
                      <a:pt x="434" y="0"/>
                    </a:lnTo>
                    <a:lnTo>
                      <a:pt x="434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6" y="0"/>
                    </a:lnTo>
                    <a:lnTo>
                      <a:pt x="437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40" y="0"/>
                    </a:lnTo>
                    <a:lnTo>
                      <a:pt x="441" y="0"/>
                    </a:lnTo>
                    <a:lnTo>
                      <a:pt x="441" y="0"/>
                    </a:lnTo>
                    <a:lnTo>
                      <a:pt x="442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4" y="0"/>
                    </a:lnTo>
                    <a:lnTo>
                      <a:pt x="444" y="0"/>
                    </a:lnTo>
                    <a:lnTo>
                      <a:pt x="445" y="0"/>
                    </a:lnTo>
                    <a:lnTo>
                      <a:pt x="446" y="0"/>
                    </a:lnTo>
                  </a:path>
                </a:pathLst>
              </a:custGeom>
              <a:noFill/>
              <a:ln w="6350">
                <a:solidFill>
                  <a:srgbClr val="37AD6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" name="Freeform 302">
                <a:extLst>
                  <a:ext uri="{FF2B5EF4-FFF2-40B4-BE49-F238E27FC236}">
                    <a16:creationId xmlns:a16="http://schemas.microsoft.com/office/drawing/2014/main" id="{1F16C4F2-9F37-4062-950D-50045A8CA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442" y="1965970"/>
                <a:ext cx="709613" cy="2168527"/>
              </a:xfrm>
              <a:custGeom>
                <a:avLst/>
                <a:gdLst>
                  <a:gd name="T0" fmla="*/ 6 w 447"/>
                  <a:gd name="T1" fmla="*/ 1366 h 1366"/>
                  <a:gd name="T2" fmla="*/ 13 w 447"/>
                  <a:gd name="T3" fmla="*/ 1366 h 1366"/>
                  <a:gd name="T4" fmla="*/ 20 w 447"/>
                  <a:gd name="T5" fmla="*/ 1366 h 1366"/>
                  <a:gd name="T6" fmla="*/ 27 w 447"/>
                  <a:gd name="T7" fmla="*/ 1366 h 1366"/>
                  <a:gd name="T8" fmla="*/ 34 w 447"/>
                  <a:gd name="T9" fmla="*/ 1366 h 1366"/>
                  <a:gd name="T10" fmla="*/ 41 w 447"/>
                  <a:gd name="T11" fmla="*/ 1366 h 1366"/>
                  <a:gd name="T12" fmla="*/ 48 w 447"/>
                  <a:gd name="T13" fmla="*/ 1366 h 1366"/>
                  <a:gd name="T14" fmla="*/ 55 w 447"/>
                  <a:gd name="T15" fmla="*/ 1366 h 1366"/>
                  <a:gd name="T16" fmla="*/ 62 w 447"/>
                  <a:gd name="T17" fmla="*/ 1366 h 1366"/>
                  <a:gd name="T18" fmla="*/ 69 w 447"/>
                  <a:gd name="T19" fmla="*/ 1366 h 1366"/>
                  <a:gd name="T20" fmla="*/ 77 w 447"/>
                  <a:gd name="T21" fmla="*/ 1366 h 1366"/>
                  <a:gd name="T22" fmla="*/ 83 w 447"/>
                  <a:gd name="T23" fmla="*/ 1366 h 1366"/>
                  <a:gd name="T24" fmla="*/ 91 w 447"/>
                  <a:gd name="T25" fmla="*/ 1366 h 1366"/>
                  <a:gd name="T26" fmla="*/ 97 w 447"/>
                  <a:gd name="T27" fmla="*/ 1366 h 1366"/>
                  <a:gd name="T28" fmla="*/ 105 w 447"/>
                  <a:gd name="T29" fmla="*/ 1365 h 1366"/>
                  <a:gd name="T30" fmla="*/ 111 w 447"/>
                  <a:gd name="T31" fmla="*/ 1347 h 1366"/>
                  <a:gd name="T32" fmla="*/ 119 w 447"/>
                  <a:gd name="T33" fmla="*/ 1263 h 1366"/>
                  <a:gd name="T34" fmla="*/ 126 w 447"/>
                  <a:gd name="T35" fmla="*/ 948 h 1366"/>
                  <a:gd name="T36" fmla="*/ 133 w 447"/>
                  <a:gd name="T37" fmla="*/ 315 h 1366"/>
                  <a:gd name="T38" fmla="*/ 140 w 447"/>
                  <a:gd name="T39" fmla="*/ 0 h 1366"/>
                  <a:gd name="T40" fmla="*/ 147 w 447"/>
                  <a:gd name="T41" fmla="*/ 397 h 1366"/>
                  <a:gd name="T42" fmla="*/ 154 w 447"/>
                  <a:gd name="T43" fmla="*/ 892 h 1366"/>
                  <a:gd name="T44" fmla="*/ 161 w 447"/>
                  <a:gd name="T45" fmla="*/ 1173 h 1366"/>
                  <a:gd name="T46" fmla="*/ 168 w 447"/>
                  <a:gd name="T47" fmla="*/ 1287 h 1366"/>
                  <a:gd name="T48" fmla="*/ 175 w 447"/>
                  <a:gd name="T49" fmla="*/ 1332 h 1366"/>
                  <a:gd name="T50" fmla="*/ 182 w 447"/>
                  <a:gd name="T51" fmla="*/ 1347 h 1366"/>
                  <a:gd name="T52" fmla="*/ 189 w 447"/>
                  <a:gd name="T53" fmla="*/ 1350 h 1366"/>
                  <a:gd name="T54" fmla="*/ 196 w 447"/>
                  <a:gd name="T55" fmla="*/ 1352 h 1366"/>
                  <a:gd name="T56" fmla="*/ 203 w 447"/>
                  <a:gd name="T57" fmla="*/ 1354 h 1366"/>
                  <a:gd name="T58" fmla="*/ 210 w 447"/>
                  <a:gd name="T59" fmla="*/ 1356 h 1366"/>
                  <a:gd name="T60" fmla="*/ 217 w 447"/>
                  <a:gd name="T61" fmla="*/ 1357 h 1366"/>
                  <a:gd name="T62" fmla="*/ 224 w 447"/>
                  <a:gd name="T63" fmla="*/ 1359 h 1366"/>
                  <a:gd name="T64" fmla="*/ 231 w 447"/>
                  <a:gd name="T65" fmla="*/ 1359 h 1366"/>
                  <a:gd name="T66" fmla="*/ 238 w 447"/>
                  <a:gd name="T67" fmla="*/ 1361 h 1366"/>
                  <a:gd name="T68" fmla="*/ 245 w 447"/>
                  <a:gd name="T69" fmla="*/ 1361 h 1366"/>
                  <a:gd name="T70" fmla="*/ 252 w 447"/>
                  <a:gd name="T71" fmla="*/ 1361 h 1366"/>
                  <a:gd name="T72" fmla="*/ 259 w 447"/>
                  <a:gd name="T73" fmla="*/ 1361 h 1366"/>
                  <a:gd name="T74" fmla="*/ 266 w 447"/>
                  <a:gd name="T75" fmla="*/ 1362 h 1366"/>
                  <a:gd name="T76" fmla="*/ 273 w 447"/>
                  <a:gd name="T77" fmla="*/ 1363 h 1366"/>
                  <a:gd name="T78" fmla="*/ 280 w 447"/>
                  <a:gd name="T79" fmla="*/ 1362 h 1366"/>
                  <a:gd name="T80" fmla="*/ 288 w 447"/>
                  <a:gd name="T81" fmla="*/ 1363 h 1366"/>
                  <a:gd name="T82" fmla="*/ 294 w 447"/>
                  <a:gd name="T83" fmla="*/ 1363 h 1366"/>
                  <a:gd name="T84" fmla="*/ 302 w 447"/>
                  <a:gd name="T85" fmla="*/ 1363 h 1366"/>
                  <a:gd name="T86" fmla="*/ 308 w 447"/>
                  <a:gd name="T87" fmla="*/ 1363 h 1366"/>
                  <a:gd name="T88" fmla="*/ 316 w 447"/>
                  <a:gd name="T89" fmla="*/ 1363 h 1366"/>
                  <a:gd name="T90" fmla="*/ 322 w 447"/>
                  <a:gd name="T91" fmla="*/ 1363 h 1366"/>
                  <a:gd name="T92" fmla="*/ 330 w 447"/>
                  <a:gd name="T93" fmla="*/ 1363 h 1366"/>
                  <a:gd name="T94" fmla="*/ 336 w 447"/>
                  <a:gd name="T95" fmla="*/ 1364 h 1366"/>
                  <a:gd name="T96" fmla="*/ 344 w 447"/>
                  <a:gd name="T97" fmla="*/ 1363 h 1366"/>
                  <a:gd name="T98" fmla="*/ 350 w 447"/>
                  <a:gd name="T99" fmla="*/ 1363 h 1366"/>
                  <a:gd name="T100" fmla="*/ 358 w 447"/>
                  <a:gd name="T101" fmla="*/ 1364 h 1366"/>
                  <a:gd name="T102" fmla="*/ 364 w 447"/>
                  <a:gd name="T103" fmla="*/ 1364 h 1366"/>
                  <a:gd name="T104" fmla="*/ 372 w 447"/>
                  <a:gd name="T105" fmla="*/ 1364 h 1366"/>
                  <a:gd name="T106" fmla="*/ 379 w 447"/>
                  <a:gd name="T107" fmla="*/ 1364 h 1366"/>
                  <a:gd name="T108" fmla="*/ 386 w 447"/>
                  <a:gd name="T109" fmla="*/ 1364 h 1366"/>
                  <a:gd name="T110" fmla="*/ 393 w 447"/>
                  <a:gd name="T111" fmla="*/ 1364 h 1366"/>
                  <a:gd name="T112" fmla="*/ 400 w 447"/>
                  <a:gd name="T113" fmla="*/ 1364 h 1366"/>
                  <a:gd name="T114" fmla="*/ 407 w 447"/>
                  <a:gd name="T115" fmla="*/ 1364 h 1366"/>
                  <a:gd name="T116" fmla="*/ 414 w 447"/>
                  <a:gd name="T117" fmla="*/ 1364 h 1366"/>
                  <a:gd name="T118" fmla="*/ 421 w 447"/>
                  <a:gd name="T119" fmla="*/ 1364 h 1366"/>
                  <a:gd name="T120" fmla="*/ 428 w 447"/>
                  <a:gd name="T121" fmla="*/ 1365 h 1366"/>
                  <a:gd name="T122" fmla="*/ 435 w 447"/>
                  <a:gd name="T123" fmla="*/ 1364 h 1366"/>
                  <a:gd name="T124" fmla="*/ 442 w 447"/>
                  <a:gd name="T125" fmla="*/ 1364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7" h="1366">
                    <a:moveTo>
                      <a:pt x="0" y="1366"/>
                    </a:moveTo>
                    <a:lnTo>
                      <a:pt x="1" y="1366"/>
                    </a:lnTo>
                    <a:lnTo>
                      <a:pt x="1" y="1366"/>
                    </a:lnTo>
                    <a:lnTo>
                      <a:pt x="2" y="1366"/>
                    </a:lnTo>
                    <a:lnTo>
                      <a:pt x="2" y="1366"/>
                    </a:lnTo>
                    <a:lnTo>
                      <a:pt x="3" y="1366"/>
                    </a:lnTo>
                    <a:lnTo>
                      <a:pt x="3" y="1366"/>
                    </a:lnTo>
                    <a:lnTo>
                      <a:pt x="4" y="1366"/>
                    </a:lnTo>
                    <a:lnTo>
                      <a:pt x="5" y="1366"/>
                    </a:lnTo>
                    <a:lnTo>
                      <a:pt x="6" y="1366"/>
                    </a:lnTo>
                    <a:lnTo>
                      <a:pt x="6" y="1366"/>
                    </a:lnTo>
                    <a:lnTo>
                      <a:pt x="7" y="1366"/>
                    </a:lnTo>
                    <a:lnTo>
                      <a:pt x="7" y="1366"/>
                    </a:lnTo>
                    <a:lnTo>
                      <a:pt x="8" y="1366"/>
                    </a:lnTo>
                    <a:lnTo>
                      <a:pt x="9" y="1366"/>
                    </a:lnTo>
                    <a:lnTo>
                      <a:pt x="9" y="1366"/>
                    </a:lnTo>
                    <a:lnTo>
                      <a:pt x="10" y="1366"/>
                    </a:lnTo>
                    <a:lnTo>
                      <a:pt x="11" y="1366"/>
                    </a:lnTo>
                    <a:lnTo>
                      <a:pt x="11" y="1366"/>
                    </a:lnTo>
                    <a:lnTo>
                      <a:pt x="12" y="1366"/>
                    </a:lnTo>
                    <a:lnTo>
                      <a:pt x="12" y="1366"/>
                    </a:lnTo>
                    <a:lnTo>
                      <a:pt x="13" y="1366"/>
                    </a:lnTo>
                    <a:lnTo>
                      <a:pt x="14" y="1366"/>
                    </a:lnTo>
                    <a:lnTo>
                      <a:pt x="15" y="1366"/>
                    </a:lnTo>
                    <a:lnTo>
                      <a:pt x="15" y="1366"/>
                    </a:lnTo>
                    <a:lnTo>
                      <a:pt x="16" y="1366"/>
                    </a:lnTo>
                    <a:lnTo>
                      <a:pt x="16" y="1366"/>
                    </a:lnTo>
                    <a:lnTo>
                      <a:pt x="17" y="1366"/>
                    </a:lnTo>
                    <a:lnTo>
                      <a:pt x="18" y="1366"/>
                    </a:lnTo>
                    <a:lnTo>
                      <a:pt x="18" y="1366"/>
                    </a:lnTo>
                    <a:lnTo>
                      <a:pt x="19" y="1366"/>
                    </a:lnTo>
                    <a:lnTo>
                      <a:pt x="20" y="1366"/>
                    </a:lnTo>
                    <a:lnTo>
                      <a:pt x="20" y="1366"/>
                    </a:lnTo>
                    <a:lnTo>
                      <a:pt x="21" y="1366"/>
                    </a:lnTo>
                    <a:lnTo>
                      <a:pt x="21" y="1366"/>
                    </a:lnTo>
                    <a:lnTo>
                      <a:pt x="22" y="1366"/>
                    </a:lnTo>
                    <a:lnTo>
                      <a:pt x="23" y="1366"/>
                    </a:lnTo>
                    <a:lnTo>
                      <a:pt x="23" y="1366"/>
                    </a:lnTo>
                    <a:lnTo>
                      <a:pt x="24" y="1366"/>
                    </a:lnTo>
                    <a:lnTo>
                      <a:pt x="25" y="1366"/>
                    </a:lnTo>
                    <a:lnTo>
                      <a:pt x="25" y="1366"/>
                    </a:lnTo>
                    <a:lnTo>
                      <a:pt x="26" y="1366"/>
                    </a:lnTo>
                    <a:lnTo>
                      <a:pt x="26" y="1366"/>
                    </a:lnTo>
                    <a:lnTo>
                      <a:pt x="27" y="1366"/>
                    </a:lnTo>
                    <a:lnTo>
                      <a:pt x="28" y="1366"/>
                    </a:lnTo>
                    <a:lnTo>
                      <a:pt x="29" y="1366"/>
                    </a:lnTo>
                    <a:lnTo>
                      <a:pt x="29" y="1366"/>
                    </a:lnTo>
                    <a:lnTo>
                      <a:pt x="30" y="1366"/>
                    </a:lnTo>
                    <a:lnTo>
                      <a:pt x="30" y="1366"/>
                    </a:lnTo>
                    <a:lnTo>
                      <a:pt x="31" y="1366"/>
                    </a:lnTo>
                    <a:lnTo>
                      <a:pt x="32" y="1366"/>
                    </a:lnTo>
                    <a:lnTo>
                      <a:pt x="32" y="1366"/>
                    </a:lnTo>
                    <a:lnTo>
                      <a:pt x="33" y="1366"/>
                    </a:lnTo>
                    <a:lnTo>
                      <a:pt x="34" y="1366"/>
                    </a:lnTo>
                    <a:lnTo>
                      <a:pt x="34" y="1366"/>
                    </a:lnTo>
                    <a:lnTo>
                      <a:pt x="35" y="1366"/>
                    </a:lnTo>
                    <a:lnTo>
                      <a:pt x="35" y="1366"/>
                    </a:lnTo>
                    <a:lnTo>
                      <a:pt x="36" y="1366"/>
                    </a:lnTo>
                    <a:lnTo>
                      <a:pt x="37" y="1366"/>
                    </a:lnTo>
                    <a:lnTo>
                      <a:pt x="37" y="1366"/>
                    </a:lnTo>
                    <a:lnTo>
                      <a:pt x="38" y="1366"/>
                    </a:lnTo>
                    <a:lnTo>
                      <a:pt x="39" y="1366"/>
                    </a:lnTo>
                    <a:lnTo>
                      <a:pt x="39" y="1366"/>
                    </a:lnTo>
                    <a:lnTo>
                      <a:pt x="40" y="1366"/>
                    </a:lnTo>
                    <a:lnTo>
                      <a:pt x="40" y="1366"/>
                    </a:lnTo>
                    <a:lnTo>
                      <a:pt x="41" y="1366"/>
                    </a:lnTo>
                    <a:lnTo>
                      <a:pt x="42" y="1366"/>
                    </a:lnTo>
                    <a:lnTo>
                      <a:pt x="43" y="1366"/>
                    </a:lnTo>
                    <a:lnTo>
                      <a:pt x="43" y="1366"/>
                    </a:lnTo>
                    <a:lnTo>
                      <a:pt x="44" y="1366"/>
                    </a:lnTo>
                    <a:lnTo>
                      <a:pt x="44" y="1366"/>
                    </a:lnTo>
                    <a:lnTo>
                      <a:pt x="45" y="1366"/>
                    </a:lnTo>
                    <a:lnTo>
                      <a:pt x="46" y="1366"/>
                    </a:lnTo>
                    <a:lnTo>
                      <a:pt x="46" y="1366"/>
                    </a:lnTo>
                    <a:lnTo>
                      <a:pt x="47" y="1366"/>
                    </a:lnTo>
                    <a:lnTo>
                      <a:pt x="48" y="1366"/>
                    </a:lnTo>
                    <a:lnTo>
                      <a:pt x="48" y="1366"/>
                    </a:lnTo>
                    <a:lnTo>
                      <a:pt x="49" y="1366"/>
                    </a:lnTo>
                    <a:lnTo>
                      <a:pt x="49" y="1366"/>
                    </a:lnTo>
                    <a:lnTo>
                      <a:pt x="50" y="1366"/>
                    </a:lnTo>
                    <a:lnTo>
                      <a:pt x="51" y="1366"/>
                    </a:lnTo>
                    <a:lnTo>
                      <a:pt x="52" y="1366"/>
                    </a:lnTo>
                    <a:lnTo>
                      <a:pt x="52" y="1366"/>
                    </a:lnTo>
                    <a:lnTo>
                      <a:pt x="53" y="1366"/>
                    </a:lnTo>
                    <a:lnTo>
                      <a:pt x="53" y="1366"/>
                    </a:lnTo>
                    <a:lnTo>
                      <a:pt x="54" y="1366"/>
                    </a:lnTo>
                    <a:lnTo>
                      <a:pt x="55" y="1366"/>
                    </a:lnTo>
                    <a:lnTo>
                      <a:pt x="55" y="1366"/>
                    </a:lnTo>
                    <a:lnTo>
                      <a:pt x="56" y="1366"/>
                    </a:lnTo>
                    <a:lnTo>
                      <a:pt x="57" y="1366"/>
                    </a:lnTo>
                    <a:lnTo>
                      <a:pt x="57" y="1366"/>
                    </a:lnTo>
                    <a:lnTo>
                      <a:pt x="58" y="1366"/>
                    </a:lnTo>
                    <a:lnTo>
                      <a:pt x="58" y="1366"/>
                    </a:lnTo>
                    <a:lnTo>
                      <a:pt x="59" y="1366"/>
                    </a:lnTo>
                    <a:lnTo>
                      <a:pt x="60" y="1366"/>
                    </a:lnTo>
                    <a:lnTo>
                      <a:pt x="60" y="1366"/>
                    </a:lnTo>
                    <a:lnTo>
                      <a:pt x="61" y="1366"/>
                    </a:lnTo>
                    <a:lnTo>
                      <a:pt x="62" y="1366"/>
                    </a:lnTo>
                    <a:lnTo>
                      <a:pt x="62" y="1366"/>
                    </a:lnTo>
                    <a:lnTo>
                      <a:pt x="63" y="1366"/>
                    </a:lnTo>
                    <a:lnTo>
                      <a:pt x="63" y="1366"/>
                    </a:lnTo>
                    <a:lnTo>
                      <a:pt x="64" y="1366"/>
                    </a:lnTo>
                    <a:lnTo>
                      <a:pt x="65" y="1366"/>
                    </a:lnTo>
                    <a:lnTo>
                      <a:pt x="66" y="1366"/>
                    </a:lnTo>
                    <a:lnTo>
                      <a:pt x="66" y="1366"/>
                    </a:lnTo>
                    <a:lnTo>
                      <a:pt x="67" y="1366"/>
                    </a:lnTo>
                    <a:lnTo>
                      <a:pt x="68" y="1366"/>
                    </a:lnTo>
                    <a:lnTo>
                      <a:pt x="68" y="1366"/>
                    </a:lnTo>
                    <a:lnTo>
                      <a:pt x="69" y="1366"/>
                    </a:lnTo>
                    <a:lnTo>
                      <a:pt x="69" y="1366"/>
                    </a:lnTo>
                    <a:lnTo>
                      <a:pt x="70" y="1366"/>
                    </a:lnTo>
                    <a:lnTo>
                      <a:pt x="71" y="1366"/>
                    </a:lnTo>
                    <a:lnTo>
                      <a:pt x="72" y="1366"/>
                    </a:lnTo>
                    <a:lnTo>
                      <a:pt x="72" y="1366"/>
                    </a:lnTo>
                    <a:lnTo>
                      <a:pt x="73" y="1366"/>
                    </a:lnTo>
                    <a:lnTo>
                      <a:pt x="73" y="1366"/>
                    </a:lnTo>
                    <a:lnTo>
                      <a:pt x="74" y="1366"/>
                    </a:lnTo>
                    <a:lnTo>
                      <a:pt x="74" y="1366"/>
                    </a:lnTo>
                    <a:lnTo>
                      <a:pt x="75" y="1366"/>
                    </a:lnTo>
                    <a:lnTo>
                      <a:pt x="76" y="1366"/>
                    </a:lnTo>
                    <a:lnTo>
                      <a:pt x="77" y="1366"/>
                    </a:lnTo>
                    <a:lnTo>
                      <a:pt x="77" y="1366"/>
                    </a:lnTo>
                    <a:lnTo>
                      <a:pt x="78" y="1366"/>
                    </a:lnTo>
                    <a:lnTo>
                      <a:pt x="78" y="1366"/>
                    </a:lnTo>
                    <a:lnTo>
                      <a:pt x="79" y="1366"/>
                    </a:lnTo>
                    <a:lnTo>
                      <a:pt x="80" y="1366"/>
                    </a:lnTo>
                    <a:lnTo>
                      <a:pt x="80" y="1366"/>
                    </a:lnTo>
                    <a:lnTo>
                      <a:pt x="81" y="1366"/>
                    </a:lnTo>
                    <a:lnTo>
                      <a:pt x="82" y="1366"/>
                    </a:lnTo>
                    <a:lnTo>
                      <a:pt x="82" y="1366"/>
                    </a:lnTo>
                    <a:lnTo>
                      <a:pt x="83" y="1366"/>
                    </a:lnTo>
                    <a:lnTo>
                      <a:pt x="83" y="1366"/>
                    </a:lnTo>
                    <a:lnTo>
                      <a:pt x="84" y="1366"/>
                    </a:lnTo>
                    <a:lnTo>
                      <a:pt x="85" y="1366"/>
                    </a:lnTo>
                    <a:lnTo>
                      <a:pt x="86" y="1366"/>
                    </a:lnTo>
                    <a:lnTo>
                      <a:pt x="86" y="1366"/>
                    </a:lnTo>
                    <a:lnTo>
                      <a:pt x="87" y="1366"/>
                    </a:lnTo>
                    <a:lnTo>
                      <a:pt x="87" y="1366"/>
                    </a:lnTo>
                    <a:lnTo>
                      <a:pt x="88" y="1366"/>
                    </a:lnTo>
                    <a:lnTo>
                      <a:pt x="89" y="1366"/>
                    </a:lnTo>
                    <a:lnTo>
                      <a:pt x="89" y="1366"/>
                    </a:lnTo>
                    <a:lnTo>
                      <a:pt x="90" y="1366"/>
                    </a:lnTo>
                    <a:lnTo>
                      <a:pt x="91" y="1366"/>
                    </a:lnTo>
                    <a:lnTo>
                      <a:pt x="91" y="1366"/>
                    </a:lnTo>
                    <a:lnTo>
                      <a:pt x="92" y="1366"/>
                    </a:lnTo>
                    <a:lnTo>
                      <a:pt x="92" y="1366"/>
                    </a:lnTo>
                    <a:lnTo>
                      <a:pt x="93" y="1366"/>
                    </a:lnTo>
                    <a:lnTo>
                      <a:pt x="94" y="1366"/>
                    </a:lnTo>
                    <a:lnTo>
                      <a:pt x="94" y="1366"/>
                    </a:lnTo>
                    <a:lnTo>
                      <a:pt x="95" y="1366"/>
                    </a:lnTo>
                    <a:lnTo>
                      <a:pt x="96" y="1366"/>
                    </a:lnTo>
                    <a:lnTo>
                      <a:pt x="96" y="1366"/>
                    </a:lnTo>
                    <a:lnTo>
                      <a:pt x="97" y="1366"/>
                    </a:lnTo>
                    <a:lnTo>
                      <a:pt x="97" y="1366"/>
                    </a:lnTo>
                    <a:lnTo>
                      <a:pt x="98" y="1366"/>
                    </a:lnTo>
                    <a:lnTo>
                      <a:pt x="99" y="1366"/>
                    </a:lnTo>
                    <a:lnTo>
                      <a:pt x="100" y="1366"/>
                    </a:lnTo>
                    <a:lnTo>
                      <a:pt x="100" y="1366"/>
                    </a:lnTo>
                    <a:lnTo>
                      <a:pt x="101" y="1366"/>
                    </a:lnTo>
                    <a:lnTo>
                      <a:pt x="101" y="1366"/>
                    </a:lnTo>
                    <a:lnTo>
                      <a:pt x="102" y="1366"/>
                    </a:lnTo>
                    <a:lnTo>
                      <a:pt x="103" y="1365"/>
                    </a:lnTo>
                    <a:lnTo>
                      <a:pt x="103" y="1365"/>
                    </a:lnTo>
                    <a:lnTo>
                      <a:pt x="104" y="1365"/>
                    </a:lnTo>
                    <a:lnTo>
                      <a:pt x="105" y="1365"/>
                    </a:lnTo>
                    <a:lnTo>
                      <a:pt x="105" y="1364"/>
                    </a:lnTo>
                    <a:lnTo>
                      <a:pt x="106" y="1363"/>
                    </a:lnTo>
                    <a:lnTo>
                      <a:pt x="106" y="1363"/>
                    </a:lnTo>
                    <a:lnTo>
                      <a:pt x="107" y="1362"/>
                    </a:lnTo>
                    <a:lnTo>
                      <a:pt x="108" y="1361"/>
                    </a:lnTo>
                    <a:lnTo>
                      <a:pt x="109" y="1360"/>
                    </a:lnTo>
                    <a:lnTo>
                      <a:pt x="109" y="1358"/>
                    </a:lnTo>
                    <a:lnTo>
                      <a:pt x="110" y="1356"/>
                    </a:lnTo>
                    <a:lnTo>
                      <a:pt x="110" y="1354"/>
                    </a:lnTo>
                    <a:lnTo>
                      <a:pt x="111" y="1351"/>
                    </a:lnTo>
                    <a:lnTo>
                      <a:pt x="111" y="1347"/>
                    </a:lnTo>
                    <a:lnTo>
                      <a:pt x="112" y="1344"/>
                    </a:lnTo>
                    <a:lnTo>
                      <a:pt x="113" y="1340"/>
                    </a:lnTo>
                    <a:lnTo>
                      <a:pt x="114" y="1336"/>
                    </a:lnTo>
                    <a:lnTo>
                      <a:pt x="114" y="1331"/>
                    </a:lnTo>
                    <a:lnTo>
                      <a:pt x="115" y="1325"/>
                    </a:lnTo>
                    <a:lnTo>
                      <a:pt x="115" y="1318"/>
                    </a:lnTo>
                    <a:lnTo>
                      <a:pt x="116" y="1309"/>
                    </a:lnTo>
                    <a:lnTo>
                      <a:pt x="117" y="1300"/>
                    </a:lnTo>
                    <a:lnTo>
                      <a:pt x="117" y="1289"/>
                    </a:lnTo>
                    <a:lnTo>
                      <a:pt x="118" y="1277"/>
                    </a:lnTo>
                    <a:lnTo>
                      <a:pt x="119" y="1263"/>
                    </a:lnTo>
                    <a:lnTo>
                      <a:pt x="119" y="1248"/>
                    </a:lnTo>
                    <a:lnTo>
                      <a:pt x="120" y="1230"/>
                    </a:lnTo>
                    <a:lnTo>
                      <a:pt x="120" y="1211"/>
                    </a:lnTo>
                    <a:lnTo>
                      <a:pt x="121" y="1190"/>
                    </a:lnTo>
                    <a:lnTo>
                      <a:pt x="122" y="1165"/>
                    </a:lnTo>
                    <a:lnTo>
                      <a:pt x="123" y="1135"/>
                    </a:lnTo>
                    <a:lnTo>
                      <a:pt x="123" y="1106"/>
                    </a:lnTo>
                    <a:lnTo>
                      <a:pt x="124" y="1071"/>
                    </a:lnTo>
                    <a:lnTo>
                      <a:pt x="124" y="1034"/>
                    </a:lnTo>
                    <a:lnTo>
                      <a:pt x="125" y="992"/>
                    </a:lnTo>
                    <a:lnTo>
                      <a:pt x="126" y="948"/>
                    </a:lnTo>
                    <a:lnTo>
                      <a:pt x="126" y="900"/>
                    </a:lnTo>
                    <a:lnTo>
                      <a:pt x="127" y="846"/>
                    </a:lnTo>
                    <a:lnTo>
                      <a:pt x="128" y="789"/>
                    </a:lnTo>
                    <a:lnTo>
                      <a:pt x="128" y="727"/>
                    </a:lnTo>
                    <a:lnTo>
                      <a:pt x="129" y="669"/>
                    </a:lnTo>
                    <a:lnTo>
                      <a:pt x="129" y="608"/>
                    </a:lnTo>
                    <a:lnTo>
                      <a:pt x="130" y="548"/>
                    </a:lnTo>
                    <a:lnTo>
                      <a:pt x="131" y="488"/>
                    </a:lnTo>
                    <a:lnTo>
                      <a:pt x="131" y="428"/>
                    </a:lnTo>
                    <a:lnTo>
                      <a:pt x="132" y="367"/>
                    </a:lnTo>
                    <a:lnTo>
                      <a:pt x="133" y="315"/>
                    </a:lnTo>
                    <a:lnTo>
                      <a:pt x="133" y="247"/>
                    </a:lnTo>
                    <a:lnTo>
                      <a:pt x="134" y="204"/>
                    </a:lnTo>
                    <a:lnTo>
                      <a:pt x="134" y="160"/>
                    </a:lnTo>
                    <a:lnTo>
                      <a:pt x="135" y="125"/>
                    </a:lnTo>
                    <a:lnTo>
                      <a:pt x="136" y="92"/>
                    </a:lnTo>
                    <a:lnTo>
                      <a:pt x="137" y="63"/>
                    </a:lnTo>
                    <a:lnTo>
                      <a:pt x="137" y="40"/>
                    </a:lnTo>
                    <a:lnTo>
                      <a:pt x="138" y="42"/>
                    </a:lnTo>
                    <a:lnTo>
                      <a:pt x="138" y="16"/>
                    </a:lnTo>
                    <a:lnTo>
                      <a:pt x="139" y="3"/>
                    </a:lnTo>
                    <a:lnTo>
                      <a:pt x="140" y="0"/>
                    </a:lnTo>
                    <a:lnTo>
                      <a:pt x="140" y="20"/>
                    </a:lnTo>
                    <a:lnTo>
                      <a:pt x="141" y="43"/>
                    </a:lnTo>
                    <a:lnTo>
                      <a:pt x="142" y="85"/>
                    </a:lnTo>
                    <a:lnTo>
                      <a:pt x="142" y="105"/>
                    </a:lnTo>
                    <a:lnTo>
                      <a:pt x="143" y="148"/>
                    </a:lnTo>
                    <a:lnTo>
                      <a:pt x="143" y="195"/>
                    </a:lnTo>
                    <a:lnTo>
                      <a:pt x="144" y="243"/>
                    </a:lnTo>
                    <a:lnTo>
                      <a:pt x="145" y="274"/>
                    </a:lnTo>
                    <a:lnTo>
                      <a:pt x="146" y="316"/>
                    </a:lnTo>
                    <a:lnTo>
                      <a:pt x="146" y="347"/>
                    </a:lnTo>
                    <a:lnTo>
                      <a:pt x="147" y="397"/>
                    </a:lnTo>
                    <a:lnTo>
                      <a:pt x="147" y="450"/>
                    </a:lnTo>
                    <a:lnTo>
                      <a:pt x="148" y="493"/>
                    </a:lnTo>
                    <a:lnTo>
                      <a:pt x="148" y="537"/>
                    </a:lnTo>
                    <a:lnTo>
                      <a:pt x="149" y="591"/>
                    </a:lnTo>
                    <a:lnTo>
                      <a:pt x="150" y="635"/>
                    </a:lnTo>
                    <a:lnTo>
                      <a:pt x="151" y="682"/>
                    </a:lnTo>
                    <a:lnTo>
                      <a:pt x="151" y="729"/>
                    </a:lnTo>
                    <a:lnTo>
                      <a:pt x="152" y="769"/>
                    </a:lnTo>
                    <a:lnTo>
                      <a:pt x="152" y="814"/>
                    </a:lnTo>
                    <a:lnTo>
                      <a:pt x="153" y="856"/>
                    </a:lnTo>
                    <a:lnTo>
                      <a:pt x="154" y="892"/>
                    </a:lnTo>
                    <a:lnTo>
                      <a:pt x="154" y="931"/>
                    </a:lnTo>
                    <a:lnTo>
                      <a:pt x="155" y="965"/>
                    </a:lnTo>
                    <a:lnTo>
                      <a:pt x="156" y="994"/>
                    </a:lnTo>
                    <a:lnTo>
                      <a:pt x="156" y="1024"/>
                    </a:lnTo>
                    <a:lnTo>
                      <a:pt x="157" y="1051"/>
                    </a:lnTo>
                    <a:lnTo>
                      <a:pt x="157" y="1074"/>
                    </a:lnTo>
                    <a:lnTo>
                      <a:pt x="158" y="1098"/>
                    </a:lnTo>
                    <a:lnTo>
                      <a:pt x="159" y="1120"/>
                    </a:lnTo>
                    <a:lnTo>
                      <a:pt x="160" y="1138"/>
                    </a:lnTo>
                    <a:lnTo>
                      <a:pt x="160" y="1156"/>
                    </a:lnTo>
                    <a:lnTo>
                      <a:pt x="161" y="1173"/>
                    </a:lnTo>
                    <a:lnTo>
                      <a:pt x="161" y="1188"/>
                    </a:lnTo>
                    <a:lnTo>
                      <a:pt x="162" y="1200"/>
                    </a:lnTo>
                    <a:lnTo>
                      <a:pt x="163" y="1214"/>
                    </a:lnTo>
                    <a:lnTo>
                      <a:pt x="163" y="1225"/>
                    </a:lnTo>
                    <a:lnTo>
                      <a:pt x="164" y="1237"/>
                    </a:lnTo>
                    <a:lnTo>
                      <a:pt x="165" y="1248"/>
                    </a:lnTo>
                    <a:lnTo>
                      <a:pt x="165" y="1257"/>
                    </a:lnTo>
                    <a:lnTo>
                      <a:pt x="166" y="1265"/>
                    </a:lnTo>
                    <a:lnTo>
                      <a:pt x="166" y="1273"/>
                    </a:lnTo>
                    <a:lnTo>
                      <a:pt x="167" y="1280"/>
                    </a:lnTo>
                    <a:lnTo>
                      <a:pt x="168" y="1287"/>
                    </a:lnTo>
                    <a:lnTo>
                      <a:pt x="168" y="1293"/>
                    </a:lnTo>
                    <a:lnTo>
                      <a:pt x="169" y="1298"/>
                    </a:lnTo>
                    <a:lnTo>
                      <a:pt x="170" y="1304"/>
                    </a:lnTo>
                    <a:lnTo>
                      <a:pt x="170" y="1310"/>
                    </a:lnTo>
                    <a:lnTo>
                      <a:pt x="171" y="1315"/>
                    </a:lnTo>
                    <a:lnTo>
                      <a:pt x="171" y="1318"/>
                    </a:lnTo>
                    <a:lnTo>
                      <a:pt x="172" y="1322"/>
                    </a:lnTo>
                    <a:lnTo>
                      <a:pt x="173" y="1325"/>
                    </a:lnTo>
                    <a:lnTo>
                      <a:pt x="174" y="1328"/>
                    </a:lnTo>
                    <a:lnTo>
                      <a:pt x="174" y="1331"/>
                    </a:lnTo>
                    <a:lnTo>
                      <a:pt x="175" y="1332"/>
                    </a:lnTo>
                    <a:lnTo>
                      <a:pt x="175" y="1334"/>
                    </a:lnTo>
                    <a:lnTo>
                      <a:pt x="176" y="1336"/>
                    </a:lnTo>
                    <a:lnTo>
                      <a:pt x="177" y="1337"/>
                    </a:lnTo>
                    <a:lnTo>
                      <a:pt x="177" y="1338"/>
                    </a:lnTo>
                    <a:lnTo>
                      <a:pt x="178" y="1339"/>
                    </a:lnTo>
                    <a:lnTo>
                      <a:pt x="179" y="1340"/>
                    </a:lnTo>
                    <a:lnTo>
                      <a:pt x="180" y="1342"/>
                    </a:lnTo>
                    <a:lnTo>
                      <a:pt x="180" y="1343"/>
                    </a:lnTo>
                    <a:lnTo>
                      <a:pt x="180" y="1345"/>
                    </a:lnTo>
                    <a:lnTo>
                      <a:pt x="181" y="1346"/>
                    </a:lnTo>
                    <a:lnTo>
                      <a:pt x="182" y="1347"/>
                    </a:lnTo>
                    <a:lnTo>
                      <a:pt x="182" y="1348"/>
                    </a:lnTo>
                    <a:lnTo>
                      <a:pt x="183" y="1348"/>
                    </a:lnTo>
                    <a:lnTo>
                      <a:pt x="184" y="1349"/>
                    </a:lnTo>
                    <a:lnTo>
                      <a:pt x="185" y="1349"/>
                    </a:lnTo>
                    <a:lnTo>
                      <a:pt x="185" y="1349"/>
                    </a:lnTo>
                    <a:lnTo>
                      <a:pt x="186" y="1349"/>
                    </a:lnTo>
                    <a:lnTo>
                      <a:pt x="186" y="1350"/>
                    </a:lnTo>
                    <a:lnTo>
                      <a:pt x="187" y="1350"/>
                    </a:lnTo>
                    <a:lnTo>
                      <a:pt x="188" y="1350"/>
                    </a:lnTo>
                    <a:lnTo>
                      <a:pt x="188" y="1350"/>
                    </a:lnTo>
                    <a:lnTo>
                      <a:pt x="189" y="1350"/>
                    </a:lnTo>
                    <a:lnTo>
                      <a:pt x="190" y="1350"/>
                    </a:lnTo>
                    <a:lnTo>
                      <a:pt x="190" y="1351"/>
                    </a:lnTo>
                    <a:lnTo>
                      <a:pt x="191" y="1350"/>
                    </a:lnTo>
                    <a:lnTo>
                      <a:pt x="191" y="1351"/>
                    </a:lnTo>
                    <a:lnTo>
                      <a:pt x="192" y="1351"/>
                    </a:lnTo>
                    <a:lnTo>
                      <a:pt x="193" y="1351"/>
                    </a:lnTo>
                    <a:lnTo>
                      <a:pt x="194" y="1351"/>
                    </a:lnTo>
                    <a:lnTo>
                      <a:pt x="194" y="1351"/>
                    </a:lnTo>
                    <a:lnTo>
                      <a:pt x="195" y="1352"/>
                    </a:lnTo>
                    <a:lnTo>
                      <a:pt x="195" y="1352"/>
                    </a:lnTo>
                    <a:lnTo>
                      <a:pt x="196" y="1352"/>
                    </a:lnTo>
                    <a:lnTo>
                      <a:pt x="197" y="1353"/>
                    </a:lnTo>
                    <a:lnTo>
                      <a:pt x="197" y="1353"/>
                    </a:lnTo>
                    <a:lnTo>
                      <a:pt x="198" y="1353"/>
                    </a:lnTo>
                    <a:lnTo>
                      <a:pt x="199" y="1353"/>
                    </a:lnTo>
                    <a:lnTo>
                      <a:pt x="199" y="1353"/>
                    </a:lnTo>
                    <a:lnTo>
                      <a:pt x="200" y="1353"/>
                    </a:lnTo>
                    <a:lnTo>
                      <a:pt x="200" y="1354"/>
                    </a:lnTo>
                    <a:lnTo>
                      <a:pt x="201" y="1354"/>
                    </a:lnTo>
                    <a:lnTo>
                      <a:pt x="202" y="1354"/>
                    </a:lnTo>
                    <a:lnTo>
                      <a:pt x="202" y="1354"/>
                    </a:lnTo>
                    <a:lnTo>
                      <a:pt x="203" y="1354"/>
                    </a:lnTo>
                    <a:lnTo>
                      <a:pt x="204" y="1354"/>
                    </a:lnTo>
                    <a:lnTo>
                      <a:pt x="204" y="1354"/>
                    </a:lnTo>
                    <a:lnTo>
                      <a:pt x="205" y="1354"/>
                    </a:lnTo>
                    <a:lnTo>
                      <a:pt x="205" y="1354"/>
                    </a:lnTo>
                    <a:lnTo>
                      <a:pt x="206" y="1354"/>
                    </a:lnTo>
                    <a:lnTo>
                      <a:pt x="207" y="1354"/>
                    </a:lnTo>
                    <a:lnTo>
                      <a:pt x="208" y="1355"/>
                    </a:lnTo>
                    <a:lnTo>
                      <a:pt x="208" y="1355"/>
                    </a:lnTo>
                    <a:lnTo>
                      <a:pt x="209" y="1356"/>
                    </a:lnTo>
                    <a:lnTo>
                      <a:pt x="209" y="1356"/>
                    </a:lnTo>
                    <a:lnTo>
                      <a:pt x="210" y="1356"/>
                    </a:lnTo>
                    <a:lnTo>
                      <a:pt x="211" y="1356"/>
                    </a:lnTo>
                    <a:lnTo>
                      <a:pt x="211" y="1356"/>
                    </a:lnTo>
                    <a:lnTo>
                      <a:pt x="212" y="1356"/>
                    </a:lnTo>
                    <a:lnTo>
                      <a:pt x="213" y="1357"/>
                    </a:lnTo>
                    <a:lnTo>
                      <a:pt x="213" y="1357"/>
                    </a:lnTo>
                    <a:lnTo>
                      <a:pt x="214" y="1357"/>
                    </a:lnTo>
                    <a:lnTo>
                      <a:pt x="214" y="1357"/>
                    </a:lnTo>
                    <a:lnTo>
                      <a:pt x="215" y="1357"/>
                    </a:lnTo>
                    <a:lnTo>
                      <a:pt x="216" y="1357"/>
                    </a:lnTo>
                    <a:lnTo>
                      <a:pt x="217" y="1358"/>
                    </a:lnTo>
                    <a:lnTo>
                      <a:pt x="217" y="1357"/>
                    </a:lnTo>
                    <a:lnTo>
                      <a:pt x="218" y="1358"/>
                    </a:lnTo>
                    <a:lnTo>
                      <a:pt x="218" y="1358"/>
                    </a:lnTo>
                    <a:lnTo>
                      <a:pt x="219" y="1358"/>
                    </a:lnTo>
                    <a:lnTo>
                      <a:pt x="219" y="1358"/>
                    </a:lnTo>
                    <a:lnTo>
                      <a:pt x="220" y="1358"/>
                    </a:lnTo>
                    <a:lnTo>
                      <a:pt x="221" y="1358"/>
                    </a:lnTo>
                    <a:lnTo>
                      <a:pt x="222" y="1358"/>
                    </a:lnTo>
                    <a:lnTo>
                      <a:pt x="222" y="1358"/>
                    </a:lnTo>
                    <a:lnTo>
                      <a:pt x="223" y="1358"/>
                    </a:lnTo>
                    <a:lnTo>
                      <a:pt x="223" y="1359"/>
                    </a:lnTo>
                    <a:lnTo>
                      <a:pt x="224" y="1359"/>
                    </a:lnTo>
                    <a:lnTo>
                      <a:pt x="225" y="1359"/>
                    </a:lnTo>
                    <a:lnTo>
                      <a:pt x="225" y="1359"/>
                    </a:lnTo>
                    <a:lnTo>
                      <a:pt x="226" y="1359"/>
                    </a:lnTo>
                    <a:lnTo>
                      <a:pt x="227" y="1360"/>
                    </a:lnTo>
                    <a:lnTo>
                      <a:pt x="227" y="1360"/>
                    </a:lnTo>
                    <a:lnTo>
                      <a:pt x="228" y="1359"/>
                    </a:lnTo>
                    <a:lnTo>
                      <a:pt x="228" y="1359"/>
                    </a:lnTo>
                    <a:lnTo>
                      <a:pt x="229" y="1359"/>
                    </a:lnTo>
                    <a:lnTo>
                      <a:pt x="230" y="1359"/>
                    </a:lnTo>
                    <a:lnTo>
                      <a:pt x="231" y="1359"/>
                    </a:lnTo>
                    <a:lnTo>
                      <a:pt x="231" y="1359"/>
                    </a:lnTo>
                    <a:lnTo>
                      <a:pt x="232" y="1359"/>
                    </a:lnTo>
                    <a:lnTo>
                      <a:pt x="232" y="1359"/>
                    </a:lnTo>
                    <a:lnTo>
                      <a:pt x="233" y="1359"/>
                    </a:lnTo>
                    <a:lnTo>
                      <a:pt x="234" y="1359"/>
                    </a:lnTo>
                    <a:lnTo>
                      <a:pt x="234" y="1359"/>
                    </a:lnTo>
                    <a:lnTo>
                      <a:pt x="235" y="1360"/>
                    </a:lnTo>
                    <a:lnTo>
                      <a:pt x="236" y="1360"/>
                    </a:lnTo>
                    <a:lnTo>
                      <a:pt x="236" y="1360"/>
                    </a:lnTo>
                    <a:lnTo>
                      <a:pt x="237" y="1360"/>
                    </a:lnTo>
                    <a:lnTo>
                      <a:pt x="237" y="1360"/>
                    </a:lnTo>
                    <a:lnTo>
                      <a:pt x="238" y="1361"/>
                    </a:lnTo>
                    <a:lnTo>
                      <a:pt x="239" y="1361"/>
                    </a:lnTo>
                    <a:lnTo>
                      <a:pt x="239" y="1360"/>
                    </a:lnTo>
                    <a:lnTo>
                      <a:pt x="240" y="1360"/>
                    </a:lnTo>
                    <a:lnTo>
                      <a:pt x="241" y="1360"/>
                    </a:lnTo>
                    <a:lnTo>
                      <a:pt x="241" y="1360"/>
                    </a:lnTo>
                    <a:lnTo>
                      <a:pt x="242" y="1360"/>
                    </a:lnTo>
                    <a:lnTo>
                      <a:pt x="242" y="1361"/>
                    </a:lnTo>
                    <a:lnTo>
                      <a:pt x="243" y="1361"/>
                    </a:lnTo>
                    <a:lnTo>
                      <a:pt x="244" y="1361"/>
                    </a:lnTo>
                    <a:lnTo>
                      <a:pt x="245" y="1361"/>
                    </a:lnTo>
                    <a:lnTo>
                      <a:pt x="245" y="1361"/>
                    </a:lnTo>
                    <a:lnTo>
                      <a:pt x="246" y="1361"/>
                    </a:lnTo>
                    <a:lnTo>
                      <a:pt x="246" y="1362"/>
                    </a:lnTo>
                    <a:lnTo>
                      <a:pt x="247" y="1362"/>
                    </a:lnTo>
                    <a:lnTo>
                      <a:pt x="248" y="1361"/>
                    </a:lnTo>
                    <a:lnTo>
                      <a:pt x="248" y="1361"/>
                    </a:lnTo>
                    <a:lnTo>
                      <a:pt x="249" y="1361"/>
                    </a:lnTo>
                    <a:lnTo>
                      <a:pt x="250" y="1361"/>
                    </a:lnTo>
                    <a:lnTo>
                      <a:pt x="250" y="1361"/>
                    </a:lnTo>
                    <a:lnTo>
                      <a:pt x="251" y="1361"/>
                    </a:lnTo>
                    <a:lnTo>
                      <a:pt x="251" y="1361"/>
                    </a:lnTo>
                    <a:lnTo>
                      <a:pt x="252" y="1361"/>
                    </a:lnTo>
                    <a:lnTo>
                      <a:pt x="253" y="1361"/>
                    </a:lnTo>
                    <a:lnTo>
                      <a:pt x="254" y="1361"/>
                    </a:lnTo>
                    <a:lnTo>
                      <a:pt x="254" y="1361"/>
                    </a:lnTo>
                    <a:lnTo>
                      <a:pt x="255" y="1361"/>
                    </a:lnTo>
                    <a:lnTo>
                      <a:pt x="255" y="1362"/>
                    </a:lnTo>
                    <a:lnTo>
                      <a:pt x="256" y="1362"/>
                    </a:lnTo>
                    <a:lnTo>
                      <a:pt x="256" y="1361"/>
                    </a:lnTo>
                    <a:lnTo>
                      <a:pt x="257" y="1361"/>
                    </a:lnTo>
                    <a:lnTo>
                      <a:pt x="258" y="1361"/>
                    </a:lnTo>
                    <a:lnTo>
                      <a:pt x="259" y="1361"/>
                    </a:lnTo>
                    <a:lnTo>
                      <a:pt x="259" y="1361"/>
                    </a:lnTo>
                    <a:lnTo>
                      <a:pt x="260" y="1361"/>
                    </a:lnTo>
                    <a:lnTo>
                      <a:pt x="260" y="1362"/>
                    </a:lnTo>
                    <a:lnTo>
                      <a:pt x="261" y="1362"/>
                    </a:lnTo>
                    <a:lnTo>
                      <a:pt x="262" y="1361"/>
                    </a:lnTo>
                    <a:lnTo>
                      <a:pt x="262" y="1362"/>
                    </a:lnTo>
                    <a:lnTo>
                      <a:pt x="263" y="1362"/>
                    </a:lnTo>
                    <a:lnTo>
                      <a:pt x="264" y="1362"/>
                    </a:lnTo>
                    <a:lnTo>
                      <a:pt x="264" y="1362"/>
                    </a:lnTo>
                    <a:lnTo>
                      <a:pt x="265" y="1362"/>
                    </a:lnTo>
                    <a:lnTo>
                      <a:pt x="265" y="1362"/>
                    </a:lnTo>
                    <a:lnTo>
                      <a:pt x="266" y="1362"/>
                    </a:lnTo>
                    <a:lnTo>
                      <a:pt x="267" y="1362"/>
                    </a:lnTo>
                    <a:lnTo>
                      <a:pt x="268" y="1362"/>
                    </a:lnTo>
                    <a:lnTo>
                      <a:pt x="268" y="1362"/>
                    </a:lnTo>
                    <a:lnTo>
                      <a:pt x="269" y="1362"/>
                    </a:lnTo>
                    <a:lnTo>
                      <a:pt x="269" y="1362"/>
                    </a:lnTo>
                    <a:lnTo>
                      <a:pt x="270" y="1362"/>
                    </a:lnTo>
                    <a:lnTo>
                      <a:pt x="271" y="1362"/>
                    </a:lnTo>
                    <a:lnTo>
                      <a:pt x="271" y="1362"/>
                    </a:lnTo>
                    <a:lnTo>
                      <a:pt x="272" y="1362"/>
                    </a:lnTo>
                    <a:lnTo>
                      <a:pt x="273" y="1363"/>
                    </a:lnTo>
                    <a:lnTo>
                      <a:pt x="273" y="1363"/>
                    </a:lnTo>
                    <a:lnTo>
                      <a:pt x="274" y="1363"/>
                    </a:lnTo>
                    <a:lnTo>
                      <a:pt x="274" y="1363"/>
                    </a:lnTo>
                    <a:lnTo>
                      <a:pt x="275" y="1363"/>
                    </a:lnTo>
                    <a:lnTo>
                      <a:pt x="276" y="1363"/>
                    </a:lnTo>
                    <a:lnTo>
                      <a:pt x="276" y="1363"/>
                    </a:lnTo>
                    <a:lnTo>
                      <a:pt x="277" y="1363"/>
                    </a:lnTo>
                    <a:lnTo>
                      <a:pt x="278" y="1363"/>
                    </a:lnTo>
                    <a:lnTo>
                      <a:pt x="279" y="1363"/>
                    </a:lnTo>
                    <a:lnTo>
                      <a:pt x="279" y="1362"/>
                    </a:lnTo>
                    <a:lnTo>
                      <a:pt x="279" y="1362"/>
                    </a:lnTo>
                    <a:lnTo>
                      <a:pt x="280" y="1362"/>
                    </a:lnTo>
                    <a:lnTo>
                      <a:pt x="281" y="1362"/>
                    </a:lnTo>
                    <a:lnTo>
                      <a:pt x="282" y="1362"/>
                    </a:lnTo>
                    <a:lnTo>
                      <a:pt x="282" y="1362"/>
                    </a:lnTo>
                    <a:lnTo>
                      <a:pt x="283" y="1362"/>
                    </a:lnTo>
                    <a:lnTo>
                      <a:pt x="284" y="1362"/>
                    </a:lnTo>
                    <a:lnTo>
                      <a:pt x="284" y="1362"/>
                    </a:lnTo>
                    <a:lnTo>
                      <a:pt x="285" y="1363"/>
                    </a:lnTo>
                    <a:lnTo>
                      <a:pt x="285" y="1363"/>
                    </a:lnTo>
                    <a:lnTo>
                      <a:pt x="286" y="1363"/>
                    </a:lnTo>
                    <a:lnTo>
                      <a:pt x="287" y="1363"/>
                    </a:lnTo>
                    <a:lnTo>
                      <a:pt x="288" y="1363"/>
                    </a:lnTo>
                    <a:lnTo>
                      <a:pt x="288" y="1362"/>
                    </a:lnTo>
                    <a:lnTo>
                      <a:pt x="289" y="1362"/>
                    </a:lnTo>
                    <a:lnTo>
                      <a:pt x="289" y="1362"/>
                    </a:lnTo>
                    <a:lnTo>
                      <a:pt x="290" y="1362"/>
                    </a:lnTo>
                    <a:lnTo>
                      <a:pt x="291" y="1362"/>
                    </a:lnTo>
                    <a:lnTo>
                      <a:pt x="291" y="1362"/>
                    </a:lnTo>
                    <a:lnTo>
                      <a:pt x="292" y="1362"/>
                    </a:lnTo>
                    <a:lnTo>
                      <a:pt x="293" y="1362"/>
                    </a:lnTo>
                    <a:lnTo>
                      <a:pt x="293" y="1363"/>
                    </a:lnTo>
                    <a:lnTo>
                      <a:pt x="294" y="1363"/>
                    </a:lnTo>
                    <a:lnTo>
                      <a:pt x="294" y="1363"/>
                    </a:lnTo>
                    <a:lnTo>
                      <a:pt x="295" y="1363"/>
                    </a:lnTo>
                    <a:lnTo>
                      <a:pt x="296" y="1363"/>
                    </a:lnTo>
                    <a:lnTo>
                      <a:pt x="296" y="1363"/>
                    </a:lnTo>
                    <a:lnTo>
                      <a:pt x="297" y="1363"/>
                    </a:lnTo>
                    <a:lnTo>
                      <a:pt x="298" y="1363"/>
                    </a:lnTo>
                    <a:lnTo>
                      <a:pt x="298" y="1363"/>
                    </a:lnTo>
                    <a:lnTo>
                      <a:pt x="299" y="1363"/>
                    </a:lnTo>
                    <a:lnTo>
                      <a:pt x="299" y="1363"/>
                    </a:lnTo>
                    <a:lnTo>
                      <a:pt x="300" y="1363"/>
                    </a:lnTo>
                    <a:lnTo>
                      <a:pt x="301" y="1363"/>
                    </a:lnTo>
                    <a:lnTo>
                      <a:pt x="302" y="1363"/>
                    </a:lnTo>
                    <a:lnTo>
                      <a:pt x="302" y="1362"/>
                    </a:lnTo>
                    <a:lnTo>
                      <a:pt x="303" y="1363"/>
                    </a:lnTo>
                    <a:lnTo>
                      <a:pt x="303" y="1363"/>
                    </a:lnTo>
                    <a:lnTo>
                      <a:pt x="304" y="1363"/>
                    </a:lnTo>
                    <a:lnTo>
                      <a:pt x="305" y="1363"/>
                    </a:lnTo>
                    <a:lnTo>
                      <a:pt x="305" y="1363"/>
                    </a:lnTo>
                    <a:lnTo>
                      <a:pt x="306" y="1363"/>
                    </a:lnTo>
                    <a:lnTo>
                      <a:pt x="307" y="1363"/>
                    </a:lnTo>
                    <a:lnTo>
                      <a:pt x="307" y="1363"/>
                    </a:lnTo>
                    <a:lnTo>
                      <a:pt x="308" y="1363"/>
                    </a:lnTo>
                    <a:lnTo>
                      <a:pt x="308" y="1363"/>
                    </a:lnTo>
                    <a:lnTo>
                      <a:pt x="309" y="1363"/>
                    </a:lnTo>
                    <a:lnTo>
                      <a:pt x="310" y="1363"/>
                    </a:lnTo>
                    <a:lnTo>
                      <a:pt x="310" y="1363"/>
                    </a:lnTo>
                    <a:lnTo>
                      <a:pt x="311" y="1363"/>
                    </a:lnTo>
                    <a:lnTo>
                      <a:pt x="312" y="1363"/>
                    </a:lnTo>
                    <a:lnTo>
                      <a:pt x="312" y="1363"/>
                    </a:lnTo>
                    <a:lnTo>
                      <a:pt x="313" y="1363"/>
                    </a:lnTo>
                    <a:lnTo>
                      <a:pt x="313" y="1363"/>
                    </a:lnTo>
                    <a:lnTo>
                      <a:pt x="314" y="1363"/>
                    </a:lnTo>
                    <a:lnTo>
                      <a:pt x="315" y="1363"/>
                    </a:lnTo>
                    <a:lnTo>
                      <a:pt x="316" y="1363"/>
                    </a:lnTo>
                    <a:lnTo>
                      <a:pt x="316" y="1363"/>
                    </a:lnTo>
                    <a:lnTo>
                      <a:pt x="317" y="1363"/>
                    </a:lnTo>
                    <a:lnTo>
                      <a:pt x="317" y="1363"/>
                    </a:lnTo>
                    <a:lnTo>
                      <a:pt x="318" y="1363"/>
                    </a:lnTo>
                    <a:lnTo>
                      <a:pt x="319" y="1363"/>
                    </a:lnTo>
                    <a:lnTo>
                      <a:pt x="319" y="1363"/>
                    </a:lnTo>
                    <a:lnTo>
                      <a:pt x="320" y="1363"/>
                    </a:lnTo>
                    <a:lnTo>
                      <a:pt x="321" y="1363"/>
                    </a:lnTo>
                    <a:lnTo>
                      <a:pt x="321" y="1363"/>
                    </a:lnTo>
                    <a:lnTo>
                      <a:pt x="322" y="1363"/>
                    </a:lnTo>
                    <a:lnTo>
                      <a:pt x="322" y="1363"/>
                    </a:lnTo>
                    <a:lnTo>
                      <a:pt x="323" y="1363"/>
                    </a:lnTo>
                    <a:lnTo>
                      <a:pt x="324" y="1363"/>
                    </a:lnTo>
                    <a:lnTo>
                      <a:pt x="325" y="1363"/>
                    </a:lnTo>
                    <a:lnTo>
                      <a:pt x="325" y="1363"/>
                    </a:lnTo>
                    <a:lnTo>
                      <a:pt x="326" y="1363"/>
                    </a:lnTo>
                    <a:lnTo>
                      <a:pt x="326" y="1363"/>
                    </a:lnTo>
                    <a:lnTo>
                      <a:pt x="327" y="1363"/>
                    </a:lnTo>
                    <a:lnTo>
                      <a:pt x="327" y="1363"/>
                    </a:lnTo>
                    <a:lnTo>
                      <a:pt x="328" y="1363"/>
                    </a:lnTo>
                    <a:lnTo>
                      <a:pt x="329" y="1363"/>
                    </a:lnTo>
                    <a:lnTo>
                      <a:pt x="330" y="1363"/>
                    </a:lnTo>
                    <a:lnTo>
                      <a:pt x="330" y="1363"/>
                    </a:lnTo>
                    <a:lnTo>
                      <a:pt x="331" y="1363"/>
                    </a:lnTo>
                    <a:lnTo>
                      <a:pt x="331" y="1363"/>
                    </a:lnTo>
                    <a:lnTo>
                      <a:pt x="332" y="1363"/>
                    </a:lnTo>
                    <a:lnTo>
                      <a:pt x="333" y="1363"/>
                    </a:lnTo>
                    <a:lnTo>
                      <a:pt x="333" y="1363"/>
                    </a:lnTo>
                    <a:lnTo>
                      <a:pt x="334" y="1363"/>
                    </a:lnTo>
                    <a:lnTo>
                      <a:pt x="335" y="1363"/>
                    </a:lnTo>
                    <a:lnTo>
                      <a:pt x="335" y="1363"/>
                    </a:lnTo>
                    <a:lnTo>
                      <a:pt x="336" y="1364"/>
                    </a:lnTo>
                    <a:lnTo>
                      <a:pt x="336" y="1364"/>
                    </a:lnTo>
                    <a:lnTo>
                      <a:pt x="337" y="1364"/>
                    </a:lnTo>
                    <a:lnTo>
                      <a:pt x="338" y="1364"/>
                    </a:lnTo>
                    <a:lnTo>
                      <a:pt x="339" y="1364"/>
                    </a:lnTo>
                    <a:lnTo>
                      <a:pt x="339" y="1364"/>
                    </a:lnTo>
                    <a:lnTo>
                      <a:pt x="340" y="1364"/>
                    </a:lnTo>
                    <a:lnTo>
                      <a:pt x="340" y="1364"/>
                    </a:lnTo>
                    <a:lnTo>
                      <a:pt x="341" y="1363"/>
                    </a:lnTo>
                    <a:lnTo>
                      <a:pt x="342" y="1364"/>
                    </a:lnTo>
                    <a:lnTo>
                      <a:pt x="342" y="1363"/>
                    </a:lnTo>
                    <a:lnTo>
                      <a:pt x="343" y="1363"/>
                    </a:lnTo>
                    <a:lnTo>
                      <a:pt x="344" y="1363"/>
                    </a:lnTo>
                    <a:lnTo>
                      <a:pt x="344" y="1364"/>
                    </a:lnTo>
                    <a:lnTo>
                      <a:pt x="345" y="1364"/>
                    </a:lnTo>
                    <a:lnTo>
                      <a:pt x="345" y="1364"/>
                    </a:lnTo>
                    <a:lnTo>
                      <a:pt x="346" y="1364"/>
                    </a:lnTo>
                    <a:lnTo>
                      <a:pt x="347" y="1364"/>
                    </a:lnTo>
                    <a:lnTo>
                      <a:pt x="347" y="1363"/>
                    </a:lnTo>
                    <a:lnTo>
                      <a:pt x="348" y="1363"/>
                    </a:lnTo>
                    <a:lnTo>
                      <a:pt x="349" y="1363"/>
                    </a:lnTo>
                    <a:lnTo>
                      <a:pt x="349" y="1363"/>
                    </a:lnTo>
                    <a:lnTo>
                      <a:pt x="350" y="1363"/>
                    </a:lnTo>
                    <a:lnTo>
                      <a:pt x="350" y="1363"/>
                    </a:lnTo>
                    <a:lnTo>
                      <a:pt x="351" y="1364"/>
                    </a:lnTo>
                    <a:lnTo>
                      <a:pt x="352" y="1364"/>
                    </a:lnTo>
                    <a:lnTo>
                      <a:pt x="353" y="1364"/>
                    </a:lnTo>
                    <a:lnTo>
                      <a:pt x="353" y="1364"/>
                    </a:lnTo>
                    <a:lnTo>
                      <a:pt x="354" y="1364"/>
                    </a:lnTo>
                    <a:lnTo>
                      <a:pt x="354" y="1364"/>
                    </a:lnTo>
                    <a:lnTo>
                      <a:pt x="355" y="1364"/>
                    </a:lnTo>
                    <a:lnTo>
                      <a:pt x="356" y="1364"/>
                    </a:lnTo>
                    <a:lnTo>
                      <a:pt x="356" y="1364"/>
                    </a:lnTo>
                    <a:lnTo>
                      <a:pt x="357" y="1364"/>
                    </a:lnTo>
                    <a:lnTo>
                      <a:pt x="358" y="1364"/>
                    </a:lnTo>
                    <a:lnTo>
                      <a:pt x="358" y="1364"/>
                    </a:lnTo>
                    <a:lnTo>
                      <a:pt x="359" y="1364"/>
                    </a:lnTo>
                    <a:lnTo>
                      <a:pt x="359" y="1364"/>
                    </a:lnTo>
                    <a:lnTo>
                      <a:pt x="360" y="1364"/>
                    </a:lnTo>
                    <a:lnTo>
                      <a:pt x="361" y="1364"/>
                    </a:lnTo>
                    <a:lnTo>
                      <a:pt x="362" y="1364"/>
                    </a:lnTo>
                    <a:lnTo>
                      <a:pt x="362" y="1364"/>
                    </a:lnTo>
                    <a:lnTo>
                      <a:pt x="363" y="1364"/>
                    </a:lnTo>
                    <a:lnTo>
                      <a:pt x="363" y="1364"/>
                    </a:lnTo>
                    <a:lnTo>
                      <a:pt x="364" y="1364"/>
                    </a:lnTo>
                    <a:lnTo>
                      <a:pt x="364" y="1364"/>
                    </a:lnTo>
                    <a:lnTo>
                      <a:pt x="365" y="1364"/>
                    </a:lnTo>
                    <a:lnTo>
                      <a:pt x="366" y="1364"/>
                    </a:lnTo>
                    <a:lnTo>
                      <a:pt x="367" y="1364"/>
                    </a:lnTo>
                    <a:lnTo>
                      <a:pt x="367" y="1364"/>
                    </a:lnTo>
                    <a:lnTo>
                      <a:pt x="368" y="1364"/>
                    </a:lnTo>
                    <a:lnTo>
                      <a:pt x="368" y="1364"/>
                    </a:lnTo>
                    <a:lnTo>
                      <a:pt x="369" y="1364"/>
                    </a:lnTo>
                    <a:lnTo>
                      <a:pt x="370" y="1364"/>
                    </a:lnTo>
                    <a:lnTo>
                      <a:pt x="370" y="1364"/>
                    </a:lnTo>
                    <a:lnTo>
                      <a:pt x="371" y="1364"/>
                    </a:lnTo>
                    <a:lnTo>
                      <a:pt x="372" y="1364"/>
                    </a:lnTo>
                    <a:lnTo>
                      <a:pt x="372" y="1364"/>
                    </a:lnTo>
                    <a:lnTo>
                      <a:pt x="373" y="1364"/>
                    </a:lnTo>
                    <a:lnTo>
                      <a:pt x="373" y="1364"/>
                    </a:lnTo>
                    <a:lnTo>
                      <a:pt x="374" y="1364"/>
                    </a:lnTo>
                    <a:lnTo>
                      <a:pt x="375" y="1364"/>
                    </a:lnTo>
                    <a:lnTo>
                      <a:pt x="376" y="1364"/>
                    </a:lnTo>
                    <a:lnTo>
                      <a:pt x="376" y="1364"/>
                    </a:lnTo>
                    <a:lnTo>
                      <a:pt x="377" y="1364"/>
                    </a:lnTo>
                    <a:lnTo>
                      <a:pt x="378" y="1364"/>
                    </a:lnTo>
                    <a:lnTo>
                      <a:pt x="378" y="1364"/>
                    </a:lnTo>
                    <a:lnTo>
                      <a:pt x="379" y="1364"/>
                    </a:lnTo>
                    <a:lnTo>
                      <a:pt x="379" y="1364"/>
                    </a:lnTo>
                    <a:lnTo>
                      <a:pt x="380" y="1364"/>
                    </a:lnTo>
                    <a:lnTo>
                      <a:pt x="381" y="1364"/>
                    </a:lnTo>
                    <a:lnTo>
                      <a:pt x="381" y="1364"/>
                    </a:lnTo>
                    <a:lnTo>
                      <a:pt x="382" y="1364"/>
                    </a:lnTo>
                    <a:lnTo>
                      <a:pt x="383" y="1364"/>
                    </a:lnTo>
                    <a:lnTo>
                      <a:pt x="383" y="1364"/>
                    </a:lnTo>
                    <a:lnTo>
                      <a:pt x="384" y="1364"/>
                    </a:lnTo>
                    <a:lnTo>
                      <a:pt x="384" y="1364"/>
                    </a:lnTo>
                    <a:lnTo>
                      <a:pt x="385" y="1364"/>
                    </a:lnTo>
                    <a:lnTo>
                      <a:pt x="386" y="1364"/>
                    </a:lnTo>
                    <a:lnTo>
                      <a:pt x="387" y="1364"/>
                    </a:lnTo>
                    <a:lnTo>
                      <a:pt x="387" y="1364"/>
                    </a:lnTo>
                    <a:lnTo>
                      <a:pt x="388" y="1364"/>
                    </a:lnTo>
                    <a:lnTo>
                      <a:pt x="388" y="1364"/>
                    </a:lnTo>
                    <a:lnTo>
                      <a:pt x="389" y="1364"/>
                    </a:lnTo>
                    <a:lnTo>
                      <a:pt x="390" y="1364"/>
                    </a:lnTo>
                    <a:lnTo>
                      <a:pt x="390" y="1364"/>
                    </a:lnTo>
                    <a:lnTo>
                      <a:pt x="391" y="1364"/>
                    </a:lnTo>
                    <a:lnTo>
                      <a:pt x="392" y="1364"/>
                    </a:lnTo>
                    <a:lnTo>
                      <a:pt x="392" y="1364"/>
                    </a:lnTo>
                    <a:lnTo>
                      <a:pt x="393" y="1364"/>
                    </a:lnTo>
                    <a:lnTo>
                      <a:pt x="393" y="1364"/>
                    </a:lnTo>
                    <a:lnTo>
                      <a:pt x="394" y="1364"/>
                    </a:lnTo>
                    <a:lnTo>
                      <a:pt x="395" y="1364"/>
                    </a:lnTo>
                    <a:lnTo>
                      <a:pt x="396" y="1364"/>
                    </a:lnTo>
                    <a:lnTo>
                      <a:pt x="396" y="1364"/>
                    </a:lnTo>
                    <a:lnTo>
                      <a:pt x="397" y="1364"/>
                    </a:lnTo>
                    <a:lnTo>
                      <a:pt x="397" y="1364"/>
                    </a:lnTo>
                    <a:lnTo>
                      <a:pt x="398" y="1364"/>
                    </a:lnTo>
                    <a:lnTo>
                      <a:pt x="399" y="1363"/>
                    </a:lnTo>
                    <a:lnTo>
                      <a:pt x="399" y="1363"/>
                    </a:lnTo>
                    <a:lnTo>
                      <a:pt x="400" y="1364"/>
                    </a:lnTo>
                    <a:lnTo>
                      <a:pt x="401" y="1364"/>
                    </a:lnTo>
                    <a:lnTo>
                      <a:pt x="401" y="1364"/>
                    </a:lnTo>
                    <a:lnTo>
                      <a:pt x="402" y="1364"/>
                    </a:lnTo>
                    <a:lnTo>
                      <a:pt x="402" y="1364"/>
                    </a:lnTo>
                    <a:lnTo>
                      <a:pt x="403" y="1364"/>
                    </a:lnTo>
                    <a:lnTo>
                      <a:pt x="404" y="1364"/>
                    </a:lnTo>
                    <a:lnTo>
                      <a:pt x="404" y="1364"/>
                    </a:lnTo>
                    <a:lnTo>
                      <a:pt x="405" y="1364"/>
                    </a:lnTo>
                    <a:lnTo>
                      <a:pt x="406" y="1364"/>
                    </a:lnTo>
                    <a:lnTo>
                      <a:pt x="406" y="1364"/>
                    </a:lnTo>
                    <a:lnTo>
                      <a:pt x="407" y="1364"/>
                    </a:lnTo>
                    <a:lnTo>
                      <a:pt x="407" y="1364"/>
                    </a:lnTo>
                    <a:lnTo>
                      <a:pt x="408" y="1364"/>
                    </a:lnTo>
                    <a:lnTo>
                      <a:pt x="409" y="1364"/>
                    </a:lnTo>
                    <a:lnTo>
                      <a:pt x="410" y="1364"/>
                    </a:lnTo>
                    <a:lnTo>
                      <a:pt x="410" y="1364"/>
                    </a:lnTo>
                    <a:lnTo>
                      <a:pt x="411" y="1364"/>
                    </a:lnTo>
                    <a:lnTo>
                      <a:pt x="411" y="1364"/>
                    </a:lnTo>
                    <a:lnTo>
                      <a:pt x="412" y="1364"/>
                    </a:lnTo>
                    <a:lnTo>
                      <a:pt x="413" y="1364"/>
                    </a:lnTo>
                    <a:lnTo>
                      <a:pt x="413" y="1364"/>
                    </a:lnTo>
                    <a:lnTo>
                      <a:pt x="414" y="1364"/>
                    </a:lnTo>
                    <a:lnTo>
                      <a:pt x="415" y="1364"/>
                    </a:lnTo>
                    <a:lnTo>
                      <a:pt x="415" y="1364"/>
                    </a:lnTo>
                    <a:lnTo>
                      <a:pt x="416" y="1364"/>
                    </a:lnTo>
                    <a:lnTo>
                      <a:pt x="416" y="1364"/>
                    </a:lnTo>
                    <a:lnTo>
                      <a:pt x="417" y="1364"/>
                    </a:lnTo>
                    <a:lnTo>
                      <a:pt x="418" y="1364"/>
                    </a:lnTo>
                    <a:lnTo>
                      <a:pt x="418" y="1364"/>
                    </a:lnTo>
                    <a:lnTo>
                      <a:pt x="419" y="1364"/>
                    </a:lnTo>
                    <a:lnTo>
                      <a:pt x="420" y="1364"/>
                    </a:lnTo>
                    <a:lnTo>
                      <a:pt x="420" y="1364"/>
                    </a:lnTo>
                    <a:lnTo>
                      <a:pt x="421" y="1364"/>
                    </a:lnTo>
                    <a:lnTo>
                      <a:pt x="421" y="1364"/>
                    </a:lnTo>
                    <a:lnTo>
                      <a:pt x="422" y="1364"/>
                    </a:lnTo>
                    <a:lnTo>
                      <a:pt x="423" y="1364"/>
                    </a:lnTo>
                    <a:lnTo>
                      <a:pt x="424" y="1364"/>
                    </a:lnTo>
                    <a:lnTo>
                      <a:pt x="424" y="1364"/>
                    </a:lnTo>
                    <a:lnTo>
                      <a:pt x="425" y="1365"/>
                    </a:lnTo>
                    <a:lnTo>
                      <a:pt x="425" y="1364"/>
                    </a:lnTo>
                    <a:lnTo>
                      <a:pt x="426" y="1365"/>
                    </a:lnTo>
                    <a:lnTo>
                      <a:pt x="427" y="1365"/>
                    </a:lnTo>
                    <a:lnTo>
                      <a:pt x="427" y="1365"/>
                    </a:lnTo>
                    <a:lnTo>
                      <a:pt x="428" y="1365"/>
                    </a:lnTo>
                    <a:lnTo>
                      <a:pt x="429" y="1364"/>
                    </a:lnTo>
                    <a:lnTo>
                      <a:pt x="429" y="1364"/>
                    </a:lnTo>
                    <a:lnTo>
                      <a:pt x="430" y="1364"/>
                    </a:lnTo>
                    <a:lnTo>
                      <a:pt x="430" y="1364"/>
                    </a:lnTo>
                    <a:lnTo>
                      <a:pt x="431" y="1365"/>
                    </a:lnTo>
                    <a:lnTo>
                      <a:pt x="432" y="1364"/>
                    </a:lnTo>
                    <a:lnTo>
                      <a:pt x="433" y="1364"/>
                    </a:lnTo>
                    <a:lnTo>
                      <a:pt x="433" y="1364"/>
                    </a:lnTo>
                    <a:lnTo>
                      <a:pt x="434" y="1364"/>
                    </a:lnTo>
                    <a:lnTo>
                      <a:pt x="434" y="1364"/>
                    </a:lnTo>
                    <a:lnTo>
                      <a:pt x="435" y="1364"/>
                    </a:lnTo>
                    <a:lnTo>
                      <a:pt x="435" y="1364"/>
                    </a:lnTo>
                    <a:lnTo>
                      <a:pt x="436" y="1363"/>
                    </a:lnTo>
                    <a:lnTo>
                      <a:pt x="437" y="1364"/>
                    </a:lnTo>
                    <a:lnTo>
                      <a:pt x="438" y="1364"/>
                    </a:lnTo>
                    <a:lnTo>
                      <a:pt x="438" y="1364"/>
                    </a:lnTo>
                    <a:lnTo>
                      <a:pt x="439" y="1364"/>
                    </a:lnTo>
                    <a:lnTo>
                      <a:pt x="439" y="1364"/>
                    </a:lnTo>
                    <a:lnTo>
                      <a:pt x="440" y="1364"/>
                    </a:lnTo>
                    <a:lnTo>
                      <a:pt x="441" y="1364"/>
                    </a:lnTo>
                    <a:lnTo>
                      <a:pt x="441" y="1364"/>
                    </a:lnTo>
                    <a:lnTo>
                      <a:pt x="442" y="1364"/>
                    </a:lnTo>
                    <a:lnTo>
                      <a:pt x="443" y="1364"/>
                    </a:lnTo>
                    <a:lnTo>
                      <a:pt x="443" y="1364"/>
                    </a:lnTo>
                    <a:lnTo>
                      <a:pt x="444" y="1364"/>
                    </a:lnTo>
                    <a:lnTo>
                      <a:pt x="444" y="1364"/>
                    </a:lnTo>
                    <a:lnTo>
                      <a:pt x="445" y="1364"/>
                    </a:lnTo>
                    <a:lnTo>
                      <a:pt x="446" y="1364"/>
                    </a:lnTo>
                    <a:lnTo>
                      <a:pt x="447" y="1364"/>
                    </a:lnTo>
                  </a:path>
                </a:pathLst>
              </a:custGeom>
              <a:noFill/>
              <a:ln w="9525">
                <a:solidFill>
                  <a:srgbClr val="37AD6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3" name="Freeform 303">
                <a:extLst>
                  <a:ext uri="{FF2B5EF4-FFF2-40B4-BE49-F238E27FC236}">
                    <a16:creationId xmlns:a16="http://schemas.microsoft.com/office/drawing/2014/main" id="{F0D1E90B-5681-479C-90DE-EF06B8E9F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055" y="4131322"/>
                <a:ext cx="708026" cy="3175"/>
              </a:xfrm>
              <a:custGeom>
                <a:avLst/>
                <a:gdLst>
                  <a:gd name="T0" fmla="*/ 6 w 446"/>
                  <a:gd name="T1" fmla="*/ 0 h 2"/>
                  <a:gd name="T2" fmla="*/ 13 w 446"/>
                  <a:gd name="T3" fmla="*/ 0 h 2"/>
                  <a:gd name="T4" fmla="*/ 20 w 446"/>
                  <a:gd name="T5" fmla="*/ 1 h 2"/>
                  <a:gd name="T6" fmla="*/ 27 w 446"/>
                  <a:gd name="T7" fmla="*/ 1 h 2"/>
                  <a:gd name="T8" fmla="*/ 34 w 446"/>
                  <a:gd name="T9" fmla="*/ 0 h 2"/>
                  <a:gd name="T10" fmla="*/ 41 w 446"/>
                  <a:gd name="T11" fmla="*/ 0 h 2"/>
                  <a:gd name="T12" fmla="*/ 48 w 446"/>
                  <a:gd name="T13" fmla="*/ 1 h 2"/>
                  <a:gd name="T14" fmla="*/ 55 w 446"/>
                  <a:gd name="T15" fmla="*/ 1 h 2"/>
                  <a:gd name="T16" fmla="*/ 62 w 446"/>
                  <a:gd name="T17" fmla="*/ 1 h 2"/>
                  <a:gd name="T18" fmla="*/ 69 w 446"/>
                  <a:gd name="T19" fmla="*/ 1 h 2"/>
                  <a:gd name="T20" fmla="*/ 76 w 446"/>
                  <a:gd name="T21" fmla="*/ 0 h 2"/>
                  <a:gd name="T22" fmla="*/ 83 w 446"/>
                  <a:gd name="T23" fmla="*/ 0 h 2"/>
                  <a:gd name="T24" fmla="*/ 90 w 446"/>
                  <a:gd name="T25" fmla="*/ 1 h 2"/>
                  <a:gd name="T26" fmla="*/ 97 w 446"/>
                  <a:gd name="T27" fmla="*/ 1 h 2"/>
                  <a:gd name="T28" fmla="*/ 104 w 446"/>
                  <a:gd name="T29" fmla="*/ 1 h 2"/>
                  <a:gd name="T30" fmla="*/ 111 w 446"/>
                  <a:gd name="T31" fmla="*/ 1 h 2"/>
                  <a:gd name="T32" fmla="*/ 119 w 446"/>
                  <a:gd name="T33" fmla="*/ 1 h 2"/>
                  <a:gd name="T34" fmla="*/ 125 w 446"/>
                  <a:gd name="T35" fmla="*/ 0 h 2"/>
                  <a:gd name="T36" fmla="*/ 133 w 446"/>
                  <a:gd name="T37" fmla="*/ 1 h 2"/>
                  <a:gd name="T38" fmla="*/ 139 w 446"/>
                  <a:gd name="T39" fmla="*/ 1 h 2"/>
                  <a:gd name="T40" fmla="*/ 147 w 446"/>
                  <a:gd name="T41" fmla="*/ 1 h 2"/>
                  <a:gd name="T42" fmla="*/ 153 w 446"/>
                  <a:gd name="T43" fmla="*/ 1 h 2"/>
                  <a:gd name="T44" fmla="*/ 161 w 446"/>
                  <a:gd name="T45" fmla="*/ 1 h 2"/>
                  <a:gd name="T46" fmla="*/ 168 w 446"/>
                  <a:gd name="T47" fmla="*/ 1 h 2"/>
                  <a:gd name="T48" fmla="*/ 175 w 446"/>
                  <a:gd name="T49" fmla="*/ 1 h 2"/>
                  <a:gd name="T50" fmla="*/ 182 w 446"/>
                  <a:gd name="T51" fmla="*/ 1 h 2"/>
                  <a:gd name="T52" fmla="*/ 189 w 446"/>
                  <a:gd name="T53" fmla="*/ 1 h 2"/>
                  <a:gd name="T54" fmla="*/ 196 w 446"/>
                  <a:gd name="T55" fmla="*/ 1 h 2"/>
                  <a:gd name="T56" fmla="*/ 203 w 446"/>
                  <a:gd name="T57" fmla="*/ 1 h 2"/>
                  <a:gd name="T58" fmla="*/ 210 w 446"/>
                  <a:gd name="T59" fmla="*/ 1 h 2"/>
                  <a:gd name="T60" fmla="*/ 217 w 446"/>
                  <a:gd name="T61" fmla="*/ 1 h 2"/>
                  <a:gd name="T62" fmla="*/ 224 w 446"/>
                  <a:gd name="T63" fmla="*/ 1 h 2"/>
                  <a:gd name="T64" fmla="*/ 231 w 446"/>
                  <a:gd name="T65" fmla="*/ 1 h 2"/>
                  <a:gd name="T66" fmla="*/ 238 w 446"/>
                  <a:gd name="T67" fmla="*/ 1 h 2"/>
                  <a:gd name="T68" fmla="*/ 245 w 446"/>
                  <a:gd name="T69" fmla="*/ 1 h 2"/>
                  <a:gd name="T70" fmla="*/ 252 w 446"/>
                  <a:gd name="T71" fmla="*/ 1 h 2"/>
                  <a:gd name="T72" fmla="*/ 259 w 446"/>
                  <a:gd name="T73" fmla="*/ 1 h 2"/>
                  <a:gd name="T74" fmla="*/ 266 w 446"/>
                  <a:gd name="T75" fmla="*/ 1 h 2"/>
                  <a:gd name="T76" fmla="*/ 273 w 446"/>
                  <a:gd name="T77" fmla="*/ 1 h 2"/>
                  <a:gd name="T78" fmla="*/ 280 w 446"/>
                  <a:gd name="T79" fmla="*/ 1 h 2"/>
                  <a:gd name="T80" fmla="*/ 287 w 446"/>
                  <a:gd name="T81" fmla="*/ 1 h 2"/>
                  <a:gd name="T82" fmla="*/ 294 w 446"/>
                  <a:gd name="T83" fmla="*/ 1 h 2"/>
                  <a:gd name="T84" fmla="*/ 301 w 446"/>
                  <a:gd name="T85" fmla="*/ 1 h 2"/>
                  <a:gd name="T86" fmla="*/ 308 w 446"/>
                  <a:gd name="T87" fmla="*/ 1 h 2"/>
                  <a:gd name="T88" fmla="*/ 315 w 446"/>
                  <a:gd name="T89" fmla="*/ 1 h 2"/>
                  <a:gd name="T90" fmla="*/ 322 w 446"/>
                  <a:gd name="T91" fmla="*/ 1 h 2"/>
                  <a:gd name="T92" fmla="*/ 329 w 446"/>
                  <a:gd name="T93" fmla="*/ 1 h 2"/>
                  <a:gd name="T94" fmla="*/ 336 w 446"/>
                  <a:gd name="T95" fmla="*/ 1 h 2"/>
                  <a:gd name="T96" fmla="*/ 343 w 446"/>
                  <a:gd name="T97" fmla="*/ 1 h 2"/>
                  <a:gd name="T98" fmla="*/ 350 w 446"/>
                  <a:gd name="T99" fmla="*/ 1 h 2"/>
                  <a:gd name="T100" fmla="*/ 358 w 446"/>
                  <a:gd name="T101" fmla="*/ 1 h 2"/>
                  <a:gd name="T102" fmla="*/ 364 w 446"/>
                  <a:gd name="T103" fmla="*/ 1 h 2"/>
                  <a:gd name="T104" fmla="*/ 372 w 446"/>
                  <a:gd name="T105" fmla="*/ 1 h 2"/>
                  <a:gd name="T106" fmla="*/ 378 w 446"/>
                  <a:gd name="T107" fmla="*/ 1 h 2"/>
                  <a:gd name="T108" fmla="*/ 386 w 446"/>
                  <a:gd name="T109" fmla="*/ 1 h 2"/>
                  <a:gd name="T110" fmla="*/ 392 w 446"/>
                  <a:gd name="T111" fmla="*/ 1 h 2"/>
                  <a:gd name="T112" fmla="*/ 400 w 446"/>
                  <a:gd name="T113" fmla="*/ 1 h 2"/>
                  <a:gd name="T114" fmla="*/ 406 w 446"/>
                  <a:gd name="T115" fmla="*/ 1 h 2"/>
                  <a:gd name="T116" fmla="*/ 414 w 446"/>
                  <a:gd name="T117" fmla="*/ 1 h 2"/>
                  <a:gd name="T118" fmla="*/ 421 w 446"/>
                  <a:gd name="T119" fmla="*/ 1 h 2"/>
                  <a:gd name="T120" fmla="*/ 428 w 446"/>
                  <a:gd name="T121" fmla="*/ 1 h 2"/>
                  <a:gd name="T122" fmla="*/ 435 w 446"/>
                  <a:gd name="T123" fmla="*/ 1 h 2"/>
                  <a:gd name="T124" fmla="*/ 442 w 446"/>
                  <a:gd name="T12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2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8" y="1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5" y="1"/>
                    </a:lnTo>
                    <a:lnTo>
                      <a:pt x="46" y="1"/>
                    </a:lnTo>
                    <a:lnTo>
                      <a:pt x="47" y="1"/>
                    </a:lnTo>
                    <a:lnTo>
                      <a:pt x="48" y="0"/>
                    </a:lnTo>
                    <a:lnTo>
                      <a:pt x="48" y="1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52" y="1"/>
                    </a:lnTo>
                    <a:lnTo>
                      <a:pt x="53" y="1"/>
                    </a:lnTo>
                    <a:lnTo>
                      <a:pt x="53" y="1"/>
                    </a:lnTo>
                    <a:lnTo>
                      <a:pt x="54" y="0"/>
                    </a:lnTo>
                    <a:lnTo>
                      <a:pt x="54" y="1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2" y="1"/>
                    </a:lnTo>
                    <a:lnTo>
                      <a:pt x="63" y="1"/>
                    </a:lnTo>
                    <a:lnTo>
                      <a:pt x="63" y="1"/>
                    </a:lnTo>
                    <a:lnTo>
                      <a:pt x="64" y="1"/>
                    </a:lnTo>
                    <a:lnTo>
                      <a:pt x="65" y="1"/>
                    </a:lnTo>
                    <a:lnTo>
                      <a:pt x="65" y="1"/>
                    </a:lnTo>
                    <a:lnTo>
                      <a:pt x="66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68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0"/>
                    </a:lnTo>
                    <a:lnTo>
                      <a:pt x="71" y="1"/>
                    </a:lnTo>
                    <a:lnTo>
                      <a:pt x="72" y="1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5" y="1"/>
                    </a:lnTo>
                    <a:lnTo>
                      <a:pt x="76" y="1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0" y="1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2" y="1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7" y="1"/>
                    </a:lnTo>
                    <a:lnTo>
                      <a:pt x="88" y="1"/>
                    </a:lnTo>
                    <a:lnTo>
                      <a:pt x="88" y="1"/>
                    </a:lnTo>
                    <a:lnTo>
                      <a:pt x="89" y="1"/>
                    </a:lnTo>
                    <a:lnTo>
                      <a:pt x="90" y="1"/>
                    </a:lnTo>
                    <a:lnTo>
                      <a:pt x="90" y="1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2" y="1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7" y="0"/>
                    </a:lnTo>
                    <a:lnTo>
                      <a:pt x="97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99" y="1"/>
                    </a:lnTo>
                    <a:lnTo>
                      <a:pt x="100" y="1"/>
                    </a:lnTo>
                    <a:lnTo>
                      <a:pt x="100" y="1"/>
                    </a:lnTo>
                    <a:lnTo>
                      <a:pt x="101" y="1"/>
                    </a:lnTo>
                    <a:lnTo>
                      <a:pt x="102" y="1"/>
                    </a:lnTo>
                    <a:lnTo>
                      <a:pt x="102" y="1"/>
                    </a:lnTo>
                    <a:lnTo>
                      <a:pt x="103" y="1"/>
                    </a:lnTo>
                    <a:lnTo>
                      <a:pt x="104" y="1"/>
                    </a:lnTo>
                    <a:lnTo>
                      <a:pt x="104" y="1"/>
                    </a:lnTo>
                    <a:lnTo>
                      <a:pt x="105" y="1"/>
                    </a:lnTo>
                    <a:lnTo>
                      <a:pt x="105" y="1"/>
                    </a:lnTo>
                    <a:lnTo>
                      <a:pt x="106" y="1"/>
                    </a:lnTo>
                    <a:lnTo>
                      <a:pt x="107" y="1"/>
                    </a:lnTo>
                    <a:lnTo>
                      <a:pt x="108" y="1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10" y="1"/>
                    </a:lnTo>
                    <a:lnTo>
                      <a:pt x="110" y="1"/>
                    </a:lnTo>
                    <a:lnTo>
                      <a:pt x="111" y="0"/>
                    </a:lnTo>
                    <a:lnTo>
                      <a:pt x="111" y="1"/>
                    </a:lnTo>
                    <a:lnTo>
                      <a:pt x="112" y="1"/>
                    </a:lnTo>
                    <a:lnTo>
                      <a:pt x="113" y="1"/>
                    </a:lnTo>
                    <a:lnTo>
                      <a:pt x="114" y="1"/>
                    </a:lnTo>
                    <a:lnTo>
                      <a:pt x="114" y="1"/>
                    </a:lnTo>
                    <a:lnTo>
                      <a:pt x="115" y="1"/>
                    </a:lnTo>
                    <a:lnTo>
                      <a:pt x="115" y="1"/>
                    </a:lnTo>
                    <a:lnTo>
                      <a:pt x="116" y="1"/>
                    </a:lnTo>
                    <a:lnTo>
                      <a:pt x="116" y="1"/>
                    </a:lnTo>
                    <a:lnTo>
                      <a:pt x="117" y="1"/>
                    </a:lnTo>
                    <a:lnTo>
                      <a:pt x="118" y="1"/>
                    </a:lnTo>
                    <a:lnTo>
                      <a:pt x="119" y="1"/>
                    </a:lnTo>
                    <a:lnTo>
                      <a:pt x="119" y="1"/>
                    </a:lnTo>
                    <a:lnTo>
                      <a:pt x="120" y="1"/>
                    </a:lnTo>
                    <a:lnTo>
                      <a:pt x="120" y="1"/>
                    </a:lnTo>
                    <a:lnTo>
                      <a:pt x="121" y="1"/>
                    </a:lnTo>
                    <a:lnTo>
                      <a:pt x="122" y="1"/>
                    </a:lnTo>
                    <a:lnTo>
                      <a:pt x="122" y="1"/>
                    </a:lnTo>
                    <a:lnTo>
                      <a:pt x="123" y="1"/>
                    </a:lnTo>
                    <a:lnTo>
                      <a:pt x="124" y="1"/>
                    </a:lnTo>
                    <a:lnTo>
                      <a:pt x="124" y="1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26" y="1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28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30" y="1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32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34" y="1"/>
                    </a:lnTo>
                    <a:lnTo>
                      <a:pt x="134" y="1"/>
                    </a:lnTo>
                    <a:lnTo>
                      <a:pt x="135" y="1"/>
                    </a:lnTo>
                    <a:lnTo>
                      <a:pt x="136" y="1"/>
                    </a:lnTo>
                    <a:lnTo>
                      <a:pt x="136" y="1"/>
                    </a:lnTo>
                    <a:lnTo>
                      <a:pt x="137" y="1"/>
                    </a:lnTo>
                    <a:lnTo>
                      <a:pt x="138" y="1"/>
                    </a:lnTo>
                    <a:lnTo>
                      <a:pt x="138" y="1"/>
                    </a:lnTo>
                    <a:lnTo>
                      <a:pt x="139" y="1"/>
                    </a:lnTo>
                    <a:lnTo>
                      <a:pt x="139" y="1"/>
                    </a:lnTo>
                    <a:lnTo>
                      <a:pt x="140" y="1"/>
                    </a:lnTo>
                    <a:lnTo>
                      <a:pt x="141" y="1"/>
                    </a:lnTo>
                    <a:lnTo>
                      <a:pt x="142" y="1"/>
                    </a:lnTo>
                    <a:lnTo>
                      <a:pt x="142" y="1"/>
                    </a:lnTo>
                    <a:lnTo>
                      <a:pt x="143" y="1"/>
                    </a:lnTo>
                    <a:lnTo>
                      <a:pt x="143" y="1"/>
                    </a:lnTo>
                    <a:lnTo>
                      <a:pt x="144" y="1"/>
                    </a:lnTo>
                    <a:lnTo>
                      <a:pt x="145" y="1"/>
                    </a:lnTo>
                    <a:lnTo>
                      <a:pt x="145" y="1"/>
                    </a:lnTo>
                    <a:lnTo>
                      <a:pt x="146" y="1"/>
                    </a:lnTo>
                    <a:lnTo>
                      <a:pt x="147" y="1"/>
                    </a:lnTo>
                    <a:lnTo>
                      <a:pt x="147" y="1"/>
                    </a:lnTo>
                    <a:lnTo>
                      <a:pt x="148" y="1"/>
                    </a:lnTo>
                    <a:lnTo>
                      <a:pt x="148" y="1"/>
                    </a:lnTo>
                    <a:lnTo>
                      <a:pt x="149" y="1"/>
                    </a:lnTo>
                    <a:lnTo>
                      <a:pt x="150" y="1"/>
                    </a:lnTo>
                    <a:lnTo>
                      <a:pt x="151" y="1"/>
                    </a:lnTo>
                    <a:lnTo>
                      <a:pt x="151" y="1"/>
                    </a:lnTo>
                    <a:lnTo>
                      <a:pt x="152" y="1"/>
                    </a:lnTo>
                    <a:lnTo>
                      <a:pt x="152" y="1"/>
                    </a:lnTo>
                    <a:lnTo>
                      <a:pt x="153" y="1"/>
                    </a:lnTo>
                    <a:lnTo>
                      <a:pt x="153" y="1"/>
                    </a:lnTo>
                    <a:lnTo>
                      <a:pt x="154" y="1"/>
                    </a:lnTo>
                    <a:lnTo>
                      <a:pt x="155" y="1"/>
                    </a:lnTo>
                    <a:lnTo>
                      <a:pt x="156" y="1"/>
                    </a:lnTo>
                    <a:lnTo>
                      <a:pt x="156" y="1"/>
                    </a:lnTo>
                    <a:lnTo>
                      <a:pt x="157" y="1"/>
                    </a:lnTo>
                    <a:lnTo>
                      <a:pt x="157" y="1"/>
                    </a:lnTo>
                    <a:lnTo>
                      <a:pt x="158" y="1"/>
                    </a:lnTo>
                    <a:lnTo>
                      <a:pt x="159" y="1"/>
                    </a:lnTo>
                    <a:lnTo>
                      <a:pt x="159" y="1"/>
                    </a:lnTo>
                    <a:lnTo>
                      <a:pt x="160" y="1"/>
                    </a:lnTo>
                    <a:lnTo>
                      <a:pt x="161" y="1"/>
                    </a:lnTo>
                    <a:lnTo>
                      <a:pt x="161" y="1"/>
                    </a:lnTo>
                    <a:lnTo>
                      <a:pt x="162" y="1"/>
                    </a:lnTo>
                    <a:lnTo>
                      <a:pt x="162" y="1"/>
                    </a:lnTo>
                    <a:lnTo>
                      <a:pt x="163" y="1"/>
                    </a:lnTo>
                    <a:lnTo>
                      <a:pt x="164" y="1"/>
                    </a:lnTo>
                    <a:lnTo>
                      <a:pt x="165" y="1"/>
                    </a:lnTo>
                    <a:lnTo>
                      <a:pt x="165" y="1"/>
                    </a:lnTo>
                    <a:lnTo>
                      <a:pt x="166" y="1"/>
                    </a:lnTo>
                    <a:lnTo>
                      <a:pt x="166" y="1"/>
                    </a:lnTo>
                    <a:lnTo>
                      <a:pt x="167" y="1"/>
                    </a:lnTo>
                    <a:lnTo>
                      <a:pt x="168" y="1"/>
                    </a:lnTo>
                    <a:lnTo>
                      <a:pt x="168" y="1"/>
                    </a:lnTo>
                    <a:lnTo>
                      <a:pt x="169" y="1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72" y="1"/>
                    </a:lnTo>
                    <a:lnTo>
                      <a:pt x="173" y="1"/>
                    </a:lnTo>
                    <a:lnTo>
                      <a:pt x="173" y="1"/>
                    </a:lnTo>
                    <a:lnTo>
                      <a:pt x="174" y="1"/>
                    </a:lnTo>
                    <a:lnTo>
                      <a:pt x="175" y="1"/>
                    </a:lnTo>
                    <a:lnTo>
                      <a:pt x="175" y="1"/>
                    </a:lnTo>
                    <a:lnTo>
                      <a:pt x="176" y="1"/>
                    </a:lnTo>
                    <a:lnTo>
                      <a:pt x="176" y="1"/>
                    </a:lnTo>
                    <a:lnTo>
                      <a:pt x="177" y="1"/>
                    </a:lnTo>
                    <a:lnTo>
                      <a:pt x="178" y="1"/>
                    </a:lnTo>
                    <a:lnTo>
                      <a:pt x="179" y="1"/>
                    </a:lnTo>
                    <a:lnTo>
                      <a:pt x="179" y="1"/>
                    </a:lnTo>
                    <a:lnTo>
                      <a:pt x="180" y="1"/>
                    </a:lnTo>
                    <a:lnTo>
                      <a:pt x="180" y="1"/>
                    </a:lnTo>
                    <a:lnTo>
                      <a:pt x="181" y="1"/>
                    </a:lnTo>
                    <a:lnTo>
                      <a:pt x="182" y="1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4" y="1"/>
                    </a:lnTo>
                    <a:lnTo>
                      <a:pt x="184" y="1"/>
                    </a:lnTo>
                    <a:lnTo>
                      <a:pt x="185" y="1"/>
                    </a:lnTo>
                    <a:lnTo>
                      <a:pt x="185" y="1"/>
                    </a:lnTo>
                    <a:lnTo>
                      <a:pt x="186" y="1"/>
                    </a:lnTo>
                    <a:lnTo>
                      <a:pt x="187" y="1"/>
                    </a:lnTo>
                    <a:lnTo>
                      <a:pt x="187" y="1"/>
                    </a:lnTo>
                    <a:lnTo>
                      <a:pt x="188" y="1"/>
                    </a:lnTo>
                    <a:lnTo>
                      <a:pt x="189" y="1"/>
                    </a:lnTo>
                    <a:lnTo>
                      <a:pt x="189" y="1"/>
                    </a:lnTo>
                    <a:lnTo>
                      <a:pt x="190" y="1"/>
                    </a:lnTo>
                    <a:lnTo>
                      <a:pt x="190" y="1"/>
                    </a:lnTo>
                    <a:lnTo>
                      <a:pt x="191" y="1"/>
                    </a:lnTo>
                    <a:lnTo>
                      <a:pt x="192" y="1"/>
                    </a:lnTo>
                    <a:lnTo>
                      <a:pt x="193" y="1"/>
                    </a:lnTo>
                    <a:lnTo>
                      <a:pt x="193" y="1"/>
                    </a:lnTo>
                    <a:lnTo>
                      <a:pt x="194" y="1"/>
                    </a:lnTo>
                    <a:lnTo>
                      <a:pt x="194" y="1"/>
                    </a:lnTo>
                    <a:lnTo>
                      <a:pt x="195" y="1"/>
                    </a:lnTo>
                    <a:lnTo>
                      <a:pt x="196" y="1"/>
                    </a:lnTo>
                    <a:lnTo>
                      <a:pt x="196" y="1"/>
                    </a:lnTo>
                    <a:lnTo>
                      <a:pt x="197" y="1"/>
                    </a:lnTo>
                    <a:lnTo>
                      <a:pt x="198" y="1"/>
                    </a:lnTo>
                    <a:lnTo>
                      <a:pt x="198" y="1"/>
                    </a:lnTo>
                    <a:lnTo>
                      <a:pt x="199" y="1"/>
                    </a:lnTo>
                    <a:lnTo>
                      <a:pt x="199" y="1"/>
                    </a:lnTo>
                    <a:lnTo>
                      <a:pt x="200" y="1"/>
                    </a:lnTo>
                    <a:lnTo>
                      <a:pt x="201" y="1"/>
                    </a:lnTo>
                    <a:lnTo>
                      <a:pt x="202" y="1"/>
                    </a:lnTo>
                    <a:lnTo>
                      <a:pt x="202" y="1"/>
                    </a:lnTo>
                    <a:lnTo>
                      <a:pt x="203" y="1"/>
                    </a:lnTo>
                    <a:lnTo>
                      <a:pt x="203" y="1"/>
                    </a:lnTo>
                    <a:lnTo>
                      <a:pt x="204" y="1"/>
                    </a:lnTo>
                    <a:lnTo>
                      <a:pt x="205" y="1"/>
                    </a:lnTo>
                    <a:lnTo>
                      <a:pt x="205" y="1"/>
                    </a:lnTo>
                    <a:lnTo>
                      <a:pt x="206" y="1"/>
                    </a:lnTo>
                    <a:lnTo>
                      <a:pt x="207" y="1"/>
                    </a:lnTo>
                    <a:lnTo>
                      <a:pt x="207" y="1"/>
                    </a:lnTo>
                    <a:lnTo>
                      <a:pt x="208" y="1"/>
                    </a:lnTo>
                    <a:lnTo>
                      <a:pt x="208" y="1"/>
                    </a:lnTo>
                    <a:lnTo>
                      <a:pt x="209" y="1"/>
                    </a:lnTo>
                    <a:lnTo>
                      <a:pt x="210" y="1"/>
                    </a:lnTo>
                    <a:lnTo>
                      <a:pt x="210" y="1"/>
                    </a:lnTo>
                    <a:lnTo>
                      <a:pt x="211" y="1"/>
                    </a:lnTo>
                    <a:lnTo>
                      <a:pt x="212" y="1"/>
                    </a:lnTo>
                    <a:lnTo>
                      <a:pt x="212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214" y="1"/>
                    </a:lnTo>
                    <a:lnTo>
                      <a:pt x="215" y="1"/>
                    </a:lnTo>
                    <a:lnTo>
                      <a:pt x="216" y="1"/>
                    </a:lnTo>
                    <a:lnTo>
                      <a:pt x="216" y="1"/>
                    </a:lnTo>
                    <a:lnTo>
                      <a:pt x="217" y="1"/>
                    </a:lnTo>
                    <a:lnTo>
                      <a:pt x="217" y="1"/>
                    </a:lnTo>
                    <a:lnTo>
                      <a:pt x="218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220" y="1"/>
                    </a:lnTo>
                    <a:lnTo>
                      <a:pt x="221" y="1"/>
                    </a:lnTo>
                    <a:lnTo>
                      <a:pt x="221" y="1"/>
                    </a:lnTo>
                    <a:lnTo>
                      <a:pt x="222" y="1"/>
                    </a:lnTo>
                    <a:lnTo>
                      <a:pt x="222" y="1"/>
                    </a:lnTo>
                    <a:lnTo>
                      <a:pt x="223" y="1"/>
                    </a:lnTo>
                    <a:lnTo>
                      <a:pt x="224" y="1"/>
                    </a:lnTo>
                    <a:lnTo>
                      <a:pt x="224" y="1"/>
                    </a:lnTo>
                    <a:lnTo>
                      <a:pt x="225" y="1"/>
                    </a:lnTo>
                    <a:lnTo>
                      <a:pt x="226" y="1"/>
                    </a:lnTo>
                    <a:lnTo>
                      <a:pt x="227" y="1"/>
                    </a:lnTo>
                    <a:lnTo>
                      <a:pt x="227" y="1"/>
                    </a:lnTo>
                    <a:lnTo>
                      <a:pt x="228" y="1"/>
                    </a:lnTo>
                    <a:lnTo>
                      <a:pt x="228" y="1"/>
                    </a:lnTo>
                    <a:lnTo>
                      <a:pt x="229" y="1"/>
                    </a:lnTo>
                    <a:lnTo>
                      <a:pt x="230" y="1"/>
                    </a:lnTo>
                    <a:lnTo>
                      <a:pt x="230" y="1"/>
                    </a:lnTo>
                    <a:lnTo>
                      <a:pt x="231" y="1"/>
                    </a:lnTo>
                    <a:lnTo>
                      <a:pt x="232" y="1"/>
                    </a:lnTo>
                    <a:lnTo>
                      <a:pt x="232" y="1"/>
                    </a:lnTo>
                    <a:lnTo>
                      <a:pt x="233" y="1"/>
                    </a:lnTo>
                    <a:lnTo>
                      <a:pt x="233" y="1"/>
                    </a:lnTo>
                    <a:lnTo>
                      <a:pt x="234" y="1"/>
                    </a:lnTo>
                    <a:lnTo>
                      <a:pt x="235" y="1"/>
                    </a:lnTo>
                    <a:lnTo>
                      <a:pt x="236" y="1"/>
                    </a:lnTo>
                    <a:lnTo>
                      <a:pt x="236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238" y="1"/>
                    </a:lnTo>
                    <a:lnTo>
                      <a:pt x="239" y="1"/>
                    </a:lnTo>
                    <a:lnTo>
                      <a:pt x="239" y="1"/>
                    </a:lnTo>
                    <a:lnTo>
                      <a:pt x="240" y="1"/>
                    </a:lnTo>
                    <a:lnTo>
                      <a:pt x="241" y="1"/>
                    </a:lnTo>
                    <a:lnTo>
                      <a:pt x="241" y="1"/>
                    </a:lnTo>
                    <a:lnTo>
                      <a:pt x="242" y="1"/>
                    </a:lnTo>
                    <a:lnTo>
                      <a:pt x="242" y="1"/>
                    </a:lnTo>
                    <a:lnTo>
                      <a:pt x="243" y="1"/>
                    </a:lnTo>
                    <a:lnTo>
                      <a:pt x="244" y="1"/>
                    </a:lnTo>
                    <a:lnTo>
                      <a:pt x="244" y="1"/>
                    </a:lnTo>
                    <a:lnTo>
                      <a:pt x="245" y="1"/>
                    </a:lnTo>
                    <a:lnTo>
                      <a:pt x="246" y="1"/>
                    </a:lnTo>
                    <a:lnTo>
                      <a:pt x="246" y="1"/>
                    </a:lnTo>
                    <a:lnTo>
                      <a:pt x="247" y="1"/>
                    </a:lnTo>
                    <a:lnTo>
                      <a:pt x="247" y="1"/>
                    </a:lnTo>
                    <a:lnTo>
                      <a:pt x="248" y="1"/>
                    </a:lnTo>
                    <a:lnTo>
                      <a:pt x="249" y="1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1" y="1"/>
                    </a:lnTo>
                    <a:lnTo>
                      <a:pt x="251" y="1"/>
                    </a:lnTo>
                    <a:lnTo>
                      <a:pt x="252" y="1"/>
                    </a:lnTo>
                    <a:lnTo>
                      <a:pt x="253" y="1"/>
                    </a:lnTo>
                    <a:lnTo>
                      <a:pt x="253" y="1"/>
                    </a:lnTo>
                    <a:lnTo>
                      <a:pt x="254" y="1"/>
                    </a:lnTo>
                    <a:lnTo>
                      <a:pt x="255" y="1"/>
                    </a:lnTo>
                    <a:lnTo>
                      <a:pt x="255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57" y="1"/>
                    </a:lnTo>
                    <a:lnTo>
                      <a:pt x="258" y="1"/>
                    </a:lnTo>
                    <a:lnTo>
                      <a:pt x="259" y="1"/>
                    </a:lnTo>
                    <a:lnTo>
                      <a:pt x="259" y="1"/>
                    </a:lnTo>
                    <a:lnTo>
                      <a:pt x="260" y="1"/>
                    </a:lnTo>
                    <a:lnTo>
                      <a:pt x="260" y="1"/>
                    </a:lnTo>
                    <a:lnTo>
                      <a:pt x="261" y="1"/>
                    </a:lnTo>
                    <a:lnTo>
                      <a:pt x="261" y="1"/>
                    </a:lnTo>
                    <a:lnTo>
                      <a:pt x="262" y="1"/>
                    </a:lnTo>
                    <a:lnTo>
                      <a:pt x="263" y="1"/>
                    </a:lnTo>
                    <a:lnTo>
                      <a:pt x="264" y="1"/>
                    </a:lnTo>
                    <a:lnTo>
                      <a:pt x="264" y="1"/>
                    </a:lnTo>
                    <a:lnTo>
                      <a:pt x="265" y="1"/>
                    </a:lnTo>
                    <a:lnTo>
                      <a:pt x="265" y="1"/>
                    </a:lnTo>
                    <a:lnTo>
                      <a:pt x="266" y="1"/>
                    </a:lnTo>
                    <a:lnTo>
                      <a:pt x="267" y="1"/>
                    </a:lnTo>
                    <a:lnTo>
                      <a:pt x="267" y="1"/>
                    </a:lnTo>
                    <a:lnTo>
                      <a:pt x="268" y="1"/>
                    </a:lnTo>
                    <a:lnTo>
                      <a:pt x="269" y="1"/>
                    </a:lnTo>
                    <a:lnTo>
                      <a:pt x="269" y="1"/>
                    </a:lnTo>
                    <a:lnTo>
                      <a:pt x="270" y="1"/>
                    </a:lnTo>
                    <a:lnTo>
                      <a:pt x="270" y="1"/>
                    </a:lnTo>
                    <a:lnTo>
                      <a:pt x="271" y="1"/>
                    </a:lnTo>
                    <a:lnTo>
                      <a:pt x="272" y="1"/>
                    </a:lnTo>
                    <a:lnTo>
                      <a:pt x="273" y="1"/>
                    </a:lnTo>
                    <a:lnTo>
                      <a:pt x="273" y="1"/>
                    </a:lnTo>
                    <a:lnTo>
                      <a:pt x="274" y="1"/>
                    </a:lnTo>
                    <a:lnTo>
                      <a:pt x="274" y="1"/>
                    </a:lnTo>
                    <a:lnTo>
                      <a:pt x="275" y="1"/>
                    </a:lnTo>
                    <a:lnTo>
                      <a:pt x="276" y="1"/>
                    </a:lnTo>
                    <a:lnTo>
                      <a:pt x="276" y="1"/>
                    </a:lnTo>
                    <a:lnTo>
                      <a:pt x="277" y="1"/>
                    </a:lnTo>
                    <a:lnTo>
                      <a:pt x="278" y="1"/>
                    </a:lnTo>
                    <a:lnTo>
                      <a:pt x="278" y="1"/>
                    </a:lnTo>
                    <a:lnTo>
                      <a:pt x="279" y="1"/>
                    </a:lnTo>
                    <a:lnTo>
                      <a:pt x="279" y="1"/>
                    </a:lnTo>
                    <a:lnTo>
                      <a:pt x="280" y="1"/>
                    </a:lnTo>
                    <a:lnTo>
                      <a:pt x="281" y="1"/>
                    </a:lnTo>
                    <a:lnTo>
                      <a:pt x="281" y="1"/>
                    </a:lnTo>
                    <a:lnTo>
                      <a:pt x="282" y="1"/>
                    </a:lnTo>
                    <a:lnTo>
                      <a:pt x="283" y="1"/>
                    </a:lnTo>
                    <a:lnTo>
                      <a:pt x="283" y="1"/>
                    </a:lnTo>
                    <a:lnTo>
                      <a:pt x="284" y="1"/>
                    </a:lnTo>
                    <a:lnTo>
                      <a:pt x="284" y="1"/>
                    </a:lnTo>
                    <a:lnTo>
                      <a:pt x="285" y="1"/>
                    </a:lnTo>
                    <a:lnTo>
                      <a:pt x="286" y="1"/>
                    </a:lnTo>
                    <a:lnTo>
                      <a:pt x="287" y="1"/>
                    </a:lnTo>
                    <a:lnTo>
                      <a:pt x="287" y="1"/>
                    </a:lnTo>
                    <a:lnTo>
                      <a:pt x="288" y="1"/>
                    </a:lnTo>
                    <a:lnTo>
                      <a:pt x="288" y="1"/>
                    </a:lnTo>
                    <a:lnTo>
                      <a:pt x="289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291" y="1"/>
                    </a:lnTo>
                    <a:lnTo>
                      <a:pt x="292" y="1"/>
                    </a:lnTo>
                    <a:lnTo>
                      <a:pt x="292" y="1"/>
                    </a:lnTo>
                    <a:lnTo>
                      <a:pt x="293" y="1"/>
                    </a:lnTo>
                    <a:lnTo>
                      <a:pt x="293" y="1"/>
                    </a:lnTo>
                    <a:lnTo>
                      <a:pt x="294" y="1"/>
                    </a:lnTo>
                    <a:lnTo>
                      <a:pt x="295" y="1"/>
                    </a:lnTo>
                    <a:lnTo>
                      <a:pt x="296" y="1"/>
                    </a:lnTo>
                    <a:lnTo>
                      <a:pt x="296" y="1"/>
                    </a:lnTo>
                    <a:lnTo>
                      <a:pt x="297" y="1"/>
                    </a:lnTo>
                    <a:lnTo>
                      <a:pt x="297" y="1"/>
                    </a:lnTo>
                    <a:lnTo>
                      <a:pt x="298" y="1"/>
                    </a:lnTo>
                    <a:lnTo>
                      <a:pt x="298" y="1"/>
                    </a:lnTo>
                    <a:lnTo>
                      <a:pt x="299" y="1"/>
                    </a:lnTo>
                    <a:lnTo>
                      <a:pt x="300" y="1"/>
                    </a:lnTo>
                    <a:lnTo>
                      <a:pt x="301" y="1"/>
                    </a:lnTo>
                    <a:lnTo>
                      <a:pt x="301" y="1"/>
                    </a:lnTo>
                    <a:lnTo>
                      <a:pt x="302" y="1"/>
                    </a:lnTo>
                    <a:lnTo>
                      <a:pt x="302" y="1"/>
                    </a:lnTo>
                    <a:lnTo>
                      <a:pt x="303" y="1"/>
                    </a:lnTo>
                    <a:lnTo>
                      <a:pt x="304" y="1"/>
                    </a:lnTo>
                    <a:lnTo>
                      <a:pt x="304" y="1"/>
                    </a:lnTo>
                    <a:lnTo>
                      <a:pt x="305" y="1"/>
                    </a:lnTo>
                    <a:lnTo>
                      <a:pt x="306" y="1"/>
                    </a:lnTo>
                    <a:lnTo>
                      <a:pt x="306" y="1"/>
                    </a:lnTo>
                    <a:lnTo>
                      <a:pt x="307" y="1"/>
                    </a:lnTo>
                    <a:lnTo>
                      <a:pt x="307" y="1"/>
                    </a:lnTo>
                    <a:lnTo>
                      <a:pt x="308" y="1"/>
                    </a:lnTo>
                    <a:lnTo>
                      <a:pt x="309" y="1"/>
                    </a:lnTo>
                    <a:lnTo>
                      <a:pt x="310" y="1"/>
                    </a:lnTo>
                    <a:lnTo>
                      <a:pt x="310" y="1"/>
                    </a:lnTo>
                    <a:lnTo>
                      <a:pt x="311" y="1"/>
                    </a:lnTo>
                    <a:lnTo>
                      <a:pt x="311" y="1"/>
                    </a:lnTo>
                    <a:lnTo>
                      <a:pt x="312" y="1"/>
                    </a:lnTo>
                    <a:lnTo>
                      <a:pt x="313" y="1"/>
                    </a:lnTo>
                    <a:lnTo>
                      <a:pt x="313" y="1"/>
                    </a:lnTo>
                    <a:lnTo>
                      <a:pt x="314" y="1"/>
                    </a:lnTo>
                    <a:lnTo>
                      <a:pt x="315" y="1"/>
                    </a:lnTo>
                    <a:lnTo>
                      <a:pt x="315" y="1"/>
                    </a:lnTo>
                    <a:lnTo>
                      <a:pt x="316" y="1"/>
                    </a:lnTo>
                    <a:lnTo>
                      <a:pt x="316" y="1"/>
                    </a:lnTo>
                    <a:lnTo>
                      <a:pt x="317" y="1"/>
                    </a:lnTo>
                    <a:lnTo>
                      <a:pt x="318" y="1"/>
                    </a:lnTo>
                    <a:lnTo>
                      <a:pt x="318" y="1"/>
                    </a:lnTo>
                    <a:lnTo>
                      <a:pt x="319" y="1"/>
                    </a:lnTo>
                    <a:lnTo>
                      <a:pt x="320" y="1"/>
                    </a:lnTo>
                    <a:lnTo>
                      <a:pt x="320" y="1"/>
                    </a:lnTo>
                    <a:lnTo>
                      <a:pt x="321" y="1"/>
                    </a:lnTo>
                    <a:lnTo>
                      <a:pt x="321" y="1"/>
                    </a:lnTo>
                    <a:lnTo>
                      <a:pt x="322" y="1"/>
                    </a:lnTo>
                    <a:lnTo>
                      <a:pt x="323" y="1"/>
                    </a:lnTo>
                    <a:lnTo>
                      <a:pt x="324" y="1"/>
                    </a:lnTo>
                    <a:lnTo>
                      <a:pt x="324" y="1"/>
                    </a:lnTo>
                    <a:lnTo>
                      <a:pt x="325" y="1"/>
                    </a:lnTo>
                    <a:lnTo>
                      <a:pt x="325" y="1"/>
                    </a:lnTo>
                    <a:lnTo>
                      <a:pt x="326" y="1"/>
                    </a:lnTo>
                    <a:lnTo>
                      <a:pt x="327" y="1"/>
                    </a:lnTo>
                    <a:lnTo>
                      <a:pt x="327" y="1"/>
                    </a:lnTo>
                    <a:lnTo>
                      <a:pt x="328" y="1"/>
                    </a:lnTo>
                    <a:lnTo>
                      <a:pt x="329" y="1"/>
                    </a:lnTo>
                    <a:lnTo>
                      <a:pt x="329" y="1"/>
                    </a:lnTo>
                    <a:lnTo>
                      <a:pt x="330" y="1"/>
                    </a:lnTo>
                    <a:lnTo>
                      <a:pt x="330" y="1"/>
                    </a:lnTo>
                    <a:lnTo>
                      <a:pt x="331" y="1"/>
                    </a:lnTo>
                    <a:lnTo>
                      <a:pt x="332" y="1"/>
                    </a:lnTo>
                    <a:lnTo>
                      <a:pt x="332" y="1"/>
                    </a:lnTo>
                    <a:lnTo>
                      <a:pt x="333" y="1"/>
                    </a:lnTo>
                    <a:lnTo>
                      <a:pt x="334" y="1"/>
                    </a:lnTo>
                    <a:lnTo>
                      <a:pt x="334" y="1"/>
                    </a:lnTo>
                    <a:lnTo>
                      <a:pt x="335" y="1"/>
                    </a:lnTo>
                    <a:lnTo>
                      <a:pt x="335" y="1"/>
                    </a:lnTo>
                    <a:lnTo>
                      <a:pt x="336" y="1"/>
                    </a:lnTo>
                    <a:lnTo>
                      <a:pt x="337" y="1"/>
                    </a:lnTo>
                    <a:lnTo>
                      <a:pt x="338" y="1"/>
                    </a:lnTo>
                    <a:lnTo>
                      <a:pt x="338" y="1"/>
                    </a:lnTo>
                    <a:lnTo>
                      <a:pt x="339" y="1"/>
                    </a:lnTo>
                    <a:lnTo>
                      <a:pt x="339" y="1"/>
                    </a:lnTo>
                    <a:lnTo>
                      <a:pt x="340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342" y="1"/>
                    </a:lnTo>
                    <a:lnTo>
                      <a:pt x="343" y="1"/>
                    </a:lnTo>
                    <a:lnTo>
                      <a:pt x="343" y="1"/>
                    </a:lnTo>
                    <a:lnTo>
                      <a:pt x="344" y="1"/>
                    </a:lnTo>
                    <a:lnTo>
                      <a:pt x="344" y="1"/>
                    </a:lnTo>
                    <a:lnTo>
                      <a:pt x="345" y="1"/>
                    </a:lnTo>
                    <a:lnTo>
                      <a:pt x="346" y="1"/>
                    </a:lnTo>
                    <a:lnTo>
                      <a:pt x="347" y="1"/>
                    </a:lnTo>
                    <a:lnTo>
                      <a:pt x="347" y="1"/>
                    </a:lnTo>
                    <a:lnTo>
                      <a:pt x="348" y="1"/>
                    </a:lnTo>
                    <a:lnTo>
                      <a:pt x="349" y="1"/>
                    </a:lnTo>
                    <a:lnTo>
                      <a:pt x="349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351" y="1"/>
                    </a:lnTo>
                    <a:lnTo>
                      <a:pt x="352" y="1"/>
                    </a:lnTo>
                    <a:lnTo>
                      <a:pt x="352" y="1"/>
                    </a:lnTo>
                    <a:lnTo>
                      <a:pt x="353" y="1"/>
                    </a:lnTo>
                    <a:lnTo>
                      <a:pt x="354" y="1"/>
                    </a:lnTo>
                    <a:lnTo>
                      <a:pt x="354" y="1"/>
                    </a:lnTo>
                    <a:lnTo>
                      <a:pt x="355" y="1"/>
                    </a:lnTo>
                    <a:lnTo>
                      <a:pt x="355" y="1"/>
                    </a:lnTo>
                    <a:lnTo>
                      <a:pt x="356" y="1"/>
                    </a:lnTo>
                    <a:lnTo>
                      <a:pt x="357" y="1"/>
                    </a:lnTo>
                    <a:lnTo>
                      <a:pt x="358" y="1"/>
                    </a:lnTo>
                    <a:lnTo>
                      <a:pt x="358" y="1"/>
                    </a:lnTo>
                    <a:lnTo>
                      <a:pt x="359" y="1"/>
                    </a:lnTo>
                    <a:lnTo>
                      <a:pt x="359" y="1"/>
                    </a:lnTo>
                    <a:lnTo>
                      <a:pt x="360" y="1"/>
                    </a:lnTo>
                    <a:lnTo>
                      <a:pt x="361" y="1"/>
                    </a:lnTo>
                    <a:lnTo>
                      <a:pt x="361" y="1"/>
                    </a:lnTo>
                    <a:lnTo>
                      <a:pt x="362" y="1"/>
                    </a:lnTo>
                    <a:lnTo>
                      <a:pt x="363" y="1"/>
                    </a:lnTo>
                    <a:lnTo>
                      <a:pt x="363" y="1"/>
                    </a:lnTo>
                    <a:lnTo>
                      <a:pt x="364" y="1"/>
                    </a:lnTo>
                    <a:lnTo>
                      <a:pt x="364" y="1"/>
                    </a:lnTo>
                    <a:lnTo>
                      <a:pt x="365" y="1"/>
                    </a:lnTo>
                    <a:lnTo>
                      <a:pt x="366" y="1"/>
                    </a:lnTo>
                    <a:lnTo>
                      <a:pt x="367" y="1"/>
                    </a:lnTo>
                    <a:lnTo>
                      <a:pt x="367" y="1"/>
                    </a:lnTo>
                    <a:lnTo>
                      <a:pt x="368" y="1"/>
                    </a:lnTo>
                    <a:lnTo>
                      <a:pt x="368" y="1"/>
                    </a:lnTo>
                    <a:lnTo>
                      <a:pt x="369" y="1"/>
                    </a:lnTo>
                    <a:lnTo>
                      <a:pt x="369" y="1"/>
                    </a:lnTo>
                    <a:lnTo>
                      <a:pt x="370" y="1"/>
                    </a:lnTo>
                    <a:lnTo>
                      <a:pt x="371" y="1"/>
                    </a:lnTo>
                    <a:lnTo>
                      <a:pt x="372" y="1"/>
                    </a:lnTo>
                    <a:lnTo>
                      <a:pt x="372" y="1"/>
                    </a:lnTo>
                    <a:lnTo>
                      <a:pt x="373" y="1"/>
                    </a:lnTo>
                    <a:lnTo>
                      <a:pt x="373" y="1"/>
                    </a:lnTo>
                    <a:lnTo>
                      <a:pt x="374" y="1"/>
                    </a:lnTo>
                    <a:lnTo>
                      <a:pt x="375" y="1"/>
                    </a:lnTo>
                    <a:lnTo>
                      <a:pt x="375" y="1"/>
                    </a:lnTo>
                    <a:lnTo>
                      <a:pt x="376" y="1"/>
                    </a:lnTo>
                    <a:lnTo>
                      <a:pt x="377" y="1"/>
                    </a:lnTo>
                    <a:lnTo>
                      <a:pt x="377" y="1"/>
                    </a:lnTo>
                    <a:lnTo>
                      <a:pt x="378" y="1"/>
                    </a:lnTo>
                    <a:lnTo>
                      <a:pt x="378" y="1"/>
                    </a:lnTo>
                    <a:lnTo>
                      <a:pt x="379" y="1"/>
                    </a:lnTo>
                    <a:lnTo>
                      <a:pt x="380" y="1"/>
                    </a:lnTo>
                    <a:lnTo>
                      <a:pt x="381" y="1"/>
                    </a:lnTo>
                    <a:lnTo>
                      <a:pt x="381" y="1"/>
                    </a:lnTo>
                    <a:lnTo>
                      <a:pt x="382" y="1"/>
                    </a:lnTo>
                    <a:lnTo>
                      <a:pt x="382" y="1"/>
                    </a:lnTo>
                    <a:lnTo>
                      <a:pt x="383" y="1"/>
                    </a:lnTo>
                    <a:lnTo>
                      <a:pt x="384" y="1"/>
                    </a:lnTo>
                    <a:lnTo>
                      <a:pt x="384" y="1"/>
                    </a:lnTo>
                    <a:lnTo>
                      <a:pt x="385" y="1"/>
                    </a:lnTo>
                    <a:lnTo>
                      <a:pt x="386" y="1"/>
                    </a:lnTo>
                    <a:lnTo>
                      <a:pt x="386" y="1"/>
                    </a:lnTo>
                    <a:lnTo>
                      <a:pt x="387" y="1"/>
                    </a:lnTo>
                    <a:lnTo>
                      <a:pt x="387" y="1"/>
                    </a:lnTo>
                    <a:lnTo>
                      <a:pt x="388" y="1"/>
                    </a:lnTo>
                    <a:lnTo>
                      <a:pt x="389" y="1"/>
                    </a:lnTo>
                    <a:lnTo>
                      <a:pt x="389" y="1"/>
                    </a:lnTo>
                    <a:lnTo>
                      <a:pt x="390" y="1"/>
                    </a:lnTo>
                    <a:lnTo>
                      <a:pt x="391" y="1"/>
                    </a:lnTo>
                    <a:lnTo>
                      <a:pt x="391" y="1"/>
                    </a:lnTo>
                    <a:lnTo>
                      <a:pt x="392" y="1"/>
                    </a:lnTo>
                    <a:lnTo>
                      <a:pt x="392" y="1"/>
                    </a:lnTo>
                    <a:lnTo>
                      <a:pt x="393" y="1"/>
                    </a:lnTo>
                    <a:lnTo>
                      <a:pt x="394" y="1"/>
                    </a:lnTo>
                    <a:lnTo>
                      <a:pt x="395" y="1"/>
                    </a:lnTo>
                    <a:lnTo>
                      <a:pt x="395" y="1"/>
                    </a:lnTo>
                    <a:lnTo>
                      <a:pt x="396" y="1"/>
                    </a:lnTo>
                    <a:lnTo>
                      <a:pt x="396" y="1"/>
                    </a:lnTo>
                    <a:lnTo>
                      <a:pt x="397" y="1"/>
                    </a:lnTo>
                    <a:lnTo>
                      <a:pt x="398" y="1"/>
                    </a:lnTo>
                    <a:lnTo>
                      <a:pt x="398" y="1"/>
                    </a:lnTo>
                    <a:lnTo>
                      <a:pt x="399" y="1"/>
                    </a:lnTo>
                    <a:lnTo>
                      <a:pt x="400" y="1"/>
                    </a:lnTo>
                    <a:lnTo>
                      <a:pt x="400" y="1"/>
                    </a:lnTo>
                    <a:lnTo>
                      <a:pt x="401" y="1"/>
                    </a:lnTo>
                    <a:lnTo>
                      <a:pt x="401" y="1"/>
                    </a:lnTo>
                    <a:lnTo>
                      <a:pt x="402" y="1"/>
                    </a:lnTo>
                    <a:lnTo>
                      <a:pt x="403" y="1"/>
                    </a:lnTo>
                    <a:lnTo>
                      <a:pt x="404" y="1"/>
                    </a:lnTo>
                    <a:lnTo>
                      <a:pt x="404" y="1"/>
                    </a:lnTo>
                    <a:lnTo>
                      <a:pt x="405" y="2"/>
                    </a:lnTo>
                    <a:lnTo>
                      <a:pt x="405" y="1"/>
                    </a:lnTo>
                    <a:lnTo>
                      <a:pt x="406" y="1"/>
                    </a:lnTo>
                    <a:lnTo>
                      <a:pt x="406" y="1"/>
                    </a:lnTo>
                    <a:lnTo>
                      <a:pt x="407" y="1"/>
                    </a:lnTo>
                    <a:lnTo>
                      <a:pt x="408" y="1"/>
                    </a:lnTo>
                    <a:lnTo>
                      <a:pt x="409" y="1"/>
                    </a:lnTo>
                    <a:lnTo>
                      <a:pt x="409" y="1"/>
                    </a:lnTo>
                    <a:lnTo>
                      <a:pt x="410" y="1"/>
                    </a:lnTo>
                    <a:lnTo>
                      <a:pt x="410" y="1"/>
                    </a:lnTo>
                    <a:lnTo>
                      <a:pt x="411" y="1"/>
                    </a:lnTo>
                    <a:lnTo>
                      <a:pt x="412" y="1"/>
                    </a:lnTo>
                    <a:lnTo>
                      <a:pt x="412" y="1"/>
                    </a:lnTo>
                    <a:lnTo>
                      <a:pt x="413" y="1"/>
                    </a:lnTo>
                    <a:lnTo>
                      <a:pt x="414" y="1"/>
                    </a:lnTo>
                    <a:lnTo>
                      <a:pt x="414" y="1"/>
                    </a:lnTo>
                    <a:lnTo>
                      <a:pt x="415" y="1"/>
                    </a:lnTo>
                    <a:lnTo>
                      <a:pt x="415" y="1"/>
                    </a:lnTo>
                    <a:lnTo>
                      <a:pt x="416" y="2"/>
                    </a:lnTo>
                    <a:lnTo>
                      <a:pt x="417" y="2"/>
                    </a:lnTo>
                    <a:lnTo>
                      <a:pt x="418" y="2"/>
                    </a:lnTo>
                    <a:lnTo>
                      <a:pt x="418" y="1"/>
                    </a:lnTo>
                    <a:lnTo>
                      <a:pt x="419" y="1"/>
                    </a:lnTo>
                    <a:lnTo>
                      <a:pt x="419" y="1"/>
                    </a:lnTo>
                    <a:lnTo>
                      <a:pt x="420" y="1"/>
                    </a:lnTo>
                    <a:lnTo>
                      <a:pt x="421" y="1"/>
                    </a:lnTo>
                    <a:lnTo>
                      <a:pt x="421" y="1"/>
                    </a:lnTo>
                    <a:lnTo>
                      <a:pt x="422" y="1"/>
                    </a:lnTo>
                    <a:lnTo>
                      <a:pt x="423" y="1"/>
                    </a:lnTo>
                    <a:lnTo>
                      <a:pt x="423" y="1"/>
                    </a:lnTo>
                    <a:lnTo>
                      <a:pt x="424" y="1"/>
                    </a:lnTo>
                    <a:lnTo>
                      <a:pt x="424" y="1"/>
                    </a:lnTo>
                    <a:lnTo>
                      <a:pt x="425" y="1"/>
                    </a:lnTo>
                    <a:lnTo>
                      <a:pt x="426" y="1"/>
                    </a:lnTo>
                    <a:lnTo>
                      <a:pt x="426" y="1"/>
                    </a:lnTo>
                    <a:lnTo>
                      <a:pt x="427" y="1"/>
                    </a:lnTo>
                    <a:lnTo>
                      <a:pt x="428" y="1"/>
                    </a:lnTo>
                    <a:lnTo>
                      <a:pt x="428" y="1"/>
                    </a:lnTo>
                    <a:lnTo>
                      <a:pt x="429" y="1"/>
                    </a:lnTo>
                    <a:lnTo>
                      <a:pt x="429" y="1"/>
                    </a:lnTo>
                    <a:lnTo>
                      <a:pt x="430" y="1"/>
                    </a:lnTo>
                    <a:lnTo>
                      <a:pt x="431" y="1"/>
                    </a:lnTo>
                    <a:lnTo>
                      <a:pt x="432" y="1"/>
                    </a:lnTo>
                    <a:lnTo>
                      <a:pt x="432" y="1"/>
                    </a:lnTo>
                    <a:lnTo>
                      <a:pt x="433" y="1"/>
                    </a:lnTo>
                    <a:lnTo>
                      <a:pt x="433" y="1"/>
                    </a:lnTo>
                    <a:lnTo>
                      <a:pt x="434" y="1"/>
                    </a:lnTo>
                    <a:lnTo>
                      <a:pt x="435" y="1"/>
                    </a:lnTo>
                    <a:lnTo>
                      <a:pt x="435" y="1"/>
                    </a:lnTo>
                    <a:lnTo>
                      <a:pt x="436" y="1"/>
                    </a:lnTo>
                    <a:lnTo>
                      <a:pt x="437" y="1"/>
                    </a:lnTo>
                    <a:lnTo>
                      <a:pt x="437" y="1"/>
                    </a:lnTo>
                    <a:lnTo>
                      <a:pt x="438" y="1"/>
                    </a:lnTo>
                    <a:lnTo>
                      <a:pt x="438" y="1"/>
                    </a:lnTo>
                    <a:lnTo>
                      <a:pt x="439" y="1"/>
                    </a:lnTo>
                    <a:lnTo>
                      <a:pt x="440" y="1"/>
                    </a:lnTo>
                    <a:lnTo>
                      <a:pt x="441" y="1"/>
                    </a:lnTo>
                    <a:lnTo>
                      <a:pt x="441" y="1"/>
                    </a:lnTo>
                    <a:lnTo>
                      <a:pt x="442" y="1"/>
                    </a:lnTo>
                    <a:lnTo>
                      <a:pt x="442" y="1"/>
                    </a:lnTo>
                    <a:lnTo>
                      <a:pt x="443" y="1"/>
                    </a:lnTo>
                    <a:lnTo>
                      <a:pt x="444" y="1"/>
                    </a:lnTo>
                    <a:lnTo>
                      <a:pt x="444" y="1"/>
                    </a:lnTo>
                    <a:lnTo>
                      <a:pt x="445" y="1"/>
                    </a:lnTo>
                    <a:lnTo>
                      <a:pt x="446" y="1"/>
                    </a:lnTo>
                    <a:lnTo>
                      <a:pt x="446" y="1"/>
                    </a:lnTo>
                  </a:path>
                </a:pathLst>
              </a:custGeom>
              <a:noFill/>
              <a:ln w="6350">
                <a:solidFill>
                  <a:srgbClr val="37AD6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4" name="Freeform 304">
                <a:extLst>
                  <a:ext uri="{FF2B5EF4-FFF2-40B4-BE49-F238E27FC236}">
                    <a16:creationId xmlns:a16="http://schemas.microsoft.com/office/drawing/2014/main" id="{F279917A-FF1C-4EDF-9FCC-9C61755E9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081" y="4132909"/>
                <a:ext cx="711201" cy="1588"/>
              </a:xfrm>
              <a:custGeom>
                <a:avLst/>
                <a:gdLst>
                  <a:gd name="T0" fmla="*/ 7 w 448"/>
                  <a:gd name="T1" fmla="*/ 0 h 1"/>
                  <a:gd name="T2" fmla="*/ 14 w 448"/>
                  <a:gd name="T3" fmla="*/ 0 h 1"/>
                  <a:gd name="T4" fmla="*/ 21 w 448"/>
                  <a:gd name="T5" fmla="*/ 0 h 1"/>
                  <a:gd name="T6" fmla="*/ 28 w 448"/>
                  <a:gd name="T7" fmla="*/ 0 h 1"/>
                  <a:gd name="T8" fmla="*/ 35 w 448"/>
                  <a:gd name="T9" fmla="*/ 0 h 1"/>
                  <a:gd name="T10" fmla="*/ 42 w 448"/>
                  <a:gd name="T11" fmla="*/ 1 h 1"/>
                  <a:gd name="T12" fmla="*/ 49 w 448"/>
                  <a:gd name="T13" fmla="*/ 0 h 1"/>
                  <a:gd name="T14" fmla="*/ 56 w 448"/>
                  <a:gd name="T15" fmla="*/ 0 h 1"/>
                  <a:gd name="T16" fmla="*/ 63 w 448"/>
                  <a:gd name="T17" fmla="*/ 0 h 1"/>
                  <a:gd name="T18" fmla="*/ 70 w 448"/>
                  <a:gd name="T19" fmla="*/ 0 h 1"/>
                  <a:gd name="T20" fmla="*/ 77 w 448"/>
                  <a:gd name="T21" fmla="*/ 0 h 1"/>
                  <a:gd name="T22" fmla="*/ 84 w 448"/>
                  <a:gd name="T23" fmla="*/ 0 h 1"/>
                  <a:gd name="T24" fmla="*/ 91 w 448"/>
                  <a:gd name="T25" fmla="*/ 0 h 1"/>
                  <a:gd name="T26" fmla="*/ 98 w 448"/>
                  <a:gd name="T27" fmla="*/ 0 h 1"/>
                  <a:gd name="T28" fmla="*/ 105 w 448"/>
                  <a:gd name="T29" fmla="*/ 0 h 1"/>
                  <a:gd name="T30" fmla="*/ 112 w 448"/>
                  <a:gd name="T31" fmla="*/ 0 h 1"/>
                  <a:gd name="T32" fmla="*/ 119 w 448"/>
                  <a:gd name="T33" fmla="*/ 1 h 1"/>
                  <a:gd name="T34" fmla="*/ 126 w 448"/>
                  <a:gd name="T35" fmla="*/ 1 h 1"/>
                  <a:gd name="T36" fmla="*/ 133 w 448"/>
                  <a:gd name="T37" fmla="*/ 0 h 1"/>
                  <a:gd name="T38" fmla="*/ 140 w 448"/>
                  <a:gd name="T39" fmla="*/ 0 h 1"/>
                  <a:gd name="T40" fmla="*/ 147 w 448"/>
                  <a:gd name="T41" fmla="*/ 1 h 1"/>
                  <a:gd name="T42" fmla="*/ 154 w 448"/>
                  <a:gd name="T43" fmla="*/ 1 h 1"/>
                  <a:gd name="T44" fmla="*/ 161 w 448"/>
                  <a:gd name="T45" fmla="*/ 1 h 1"/>
                  <a:gd name="T46" fmla="*/ 168 w 448"/>
                  <a:gd name="T47" fmla="*/ 0 h 1"/>
                  <a:gd name="T48" fmla="*/ 175 w 448"/>
                  <a:gd name="T49" fmla="*/ 1 h 1"/>
                  <a:gd name="T50" fmla="*/ 182 w 448"/>
                  <a:gd name="T51" fmla="*/ 0 h 1"/>
                  <a:gd name="T52" fmla="*/ 189 w 448"/>
                  <a:gd name="T53" fmla="*/ 0 h 1"/>
                  <a:gd name="T54" fmla="*/ 196 w 448"/>
                  <a:gd name="T55" fmla="*/ 0 h 1"/>
                  <a:gd name="T56" fmla="*/ 204 w 448"/>
                  <a:gd name="T57" fmla="*/ 0 h 1"/>
                  <a:gd name="T58" fmla="*/ 211 w 448"/>
                  <a:gd name="T59" fmla="*/ 0 h 1"/>
                  <a:gd name="T60" fmla="*/ 218 w 448"/>
                  <a:gd name="T61" fmla="*/ 0 h 1"/>
                  <a:gd name="T62" fmla="*/ 225 w 448"/>
                  <a:gd name="T63" fmla="*/ 0 h 1"/>
                  <a:gd name="T64" fmla="*/ 232 w 448"/>
                  <a:gd name="T65" fmla="*/ 0 h 1"/>
                  <a:gd name="T66" fmla="*/ 239 w 448"/>
                  <a:gd name="T67" fmla="*/ 0 h 1"/>
                  <a:gd name="T68" fmla="*/ 246 w 448"/>
                  <a:gd name="T69" fmla="*/ 0 h 1"/>
                  <a:gd name="T70" fmla="*/ 253 w 448"/>
                  <a:gd name="T71" fmla="*/ 0 h 1"/>
                  <a:gd name="T72" fmla="*/ 260 w 448"/>
                  <a:gd name="T73" fmla="*/ 0 h 1"/>
                  <a:gd name="T74" fmla="*/ 267 w 448"/>
                  <a:gd name="T75" fmla="*/ 0 h 1"/>
                  <a:gd name="T76" fmla="*/ 274 w 448"/>
                  <a:gd name="T77" fmla="*/ 0 h 1"/>
                  <a:gd name="T78" fmla="*/ 281 w 448"/>
                  <a:gd name="T79" fmla="*/ 0 h 1"/>
                  <a:gd name="T80" fmla="*/ 288 w 448"/>
                  <a:gd name="T81" fmla="*/ 0 h 1"/>
                  <a:gd name="T82" fmla="*/ 295 w 448"/>
                  <a:gd name="T83" fmla="*/ 0 h 1"/>
                  <a:gd name="T84" fmla="*/ 302 w 448"/>
                  <a:gd name="T85" fmla="*/ 0 h 1"/>
                  <a:gd name="T86" fmla="*/ 310 w 448"/>
                  <a:gd name="T87" fmla="*/ 0 h 1"/>
                  <a:gd name="T88" fmla="*/ 316 w 448"/>
                  <a:gd name="T89" fmla="*/ 0 h 1"/>
                  <a:gd name="T90" fmla="*/ 324 w 448"/>
                  <a:gd name="T91" fmla="*/ 0 h 1"/>
                  <a:gd name="T92" fmla="*/ 331 w 448"/>
                  <a:gd name="T93" fmla="*/ 0 h 1"/>
                  <a:gd name="T94" fmla="*/ 338 w 448"/>
                  <a:gd name="T95" fmla="*/ 0 h 1"/>
                  <a:gd name="T96" fmla="*/ 345 w 448"/>
                  <a:gd name="T97" fmla="*/ 0 h 1"/>
                  <a:gd name="T98" fmla="*/ 352 w 448"/>
                  <a:gd name="T99" fmla="*/ 0 h 1"/>
                  <a:gd name="T100" fmla="*/ 359 w 448"/>
                  <a:gd name="T101" fmla="*/ 0 h 1"/>
                  <a:gd name="T102" fmla="*/ 366 w 448"/>
                  <a:gd name="T103" fmla="*/ 0 h 1"/>
                  <a:gd name="T104" fmla="*/ 373 w 448"/>
                  <a:gd name="T105" fmla="*/ 0 h 1"/>
                  <a:gd name="T106" fmla="*/ 380 w 448"/>
                  <a:gd name="T107" fmla="*/ 0 h 1"/>
                  <a:gd name="T108" fmla="*/ 387 w 448"/>
                  <a:gd name="T109" fmla="*/ 0 h 1"/>
                  <a:gd name="T110" fmla="*/ 394 w 448"/>
                  <a:gd name="T111" fmla="*/ 0 h 1"/>
                  <a:gd name="T112" fmla="*/ 401 w 448"/>
                  <a:gd name="T113" fmla="*/ 1 h 1"/>
                  <a:gd name="T114" fmla="*/ 408 w 448"/>
                  <a:gd name="T115" fmla="*/ 0 h 1"/>
                  <a:gd name="T116" fmla="*/ 415 w 448"/>
                  <a:gd name="T117" fmla="*/ 0 h 1"/>
                  <a:gd name="T118" fmla="*/ 423 w 448"/>
                  <a:gd name="T119" fmla="*/ 0 h 1"/>
                  <a:gd name="T120" fmla="*/ 429 w 448"/>
                  <a:gd name="T121" fmla="*/ 0 h 1"/>
                  <a:gd name="T122" fmla="*/ 437 w 448"/>
                  <a:gd name="T123" fmla="*/ 0 h 1"/>
                  <a:gd name="T124" fmla="*/ 444 w 448"/>
                  <a:gd name="T12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8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7" y="0"/>
                    </a:lnTo>
                    <a:lnTo>
                      <a:pt x="97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6" y="0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108" y="1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10" y="1"/>
                    </a:lnTo>
                    <a:lnTo>
                      <a:pt x="111" y="0"/>
                    </a:lnTo>
                    <a:lnTo>
                      <a:pt x="111" y="1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6" y="1"/>
                    </a:lnTo>
                    <a:lnTo>
                      <a:pt x="117" y="1"/>
                    </a:lnTo>
                    <a:lnTo>
                      <a:pt x="117" y="0"/>
                    </a:lnTo>
                    <a:lnTo>
                      <a:pt x="118" y="1"/>
                    </a:lnTo>
                    <a:lnTo>
                      <a:pt x="119" y="1"/>
                    </a:lnTo>
                    <a:lnTo>
                      <a:pt x="119" y="1"/>
                    </a:lnTo>
                    <a:lnTo>
                      <a:pt x="120" y="1"/>
                    </a:lnTo>
                    <a:lnTo>
                      <a:pt x="120" y="1"/>
                    </a:lnTo>
                    <a:lnTo>
                      <a:pt x="121" y="1"/>
                    </a:lnTo>
                    <a:lnTo>
                      <a:pt x="122" y="1"/>
                    </a:lnTo>
                    <a:lnTo>
                      <a:pt x="122" y="1"/>
                    </a:lnTo>
                    <a:lnTo>
                      <a:pt x="123" y="1"/>
                    </a:lnTo>
                    <a:lnTo>
                      <a:pt x="124" y="1"/>
                    </a:lnTo>
                    <a:lnTo>
                      <a:pt x="124" y="1"/>
                    </a:lnTo>
                    <a:lnTo>
                      <a:pt x="125" y="0"/>
                    </a:lnTo>
                    <a:lnTo>
                      <a:pt x="125" y="1"/>
                    </a:lnTo>
                    <a:lnTo>
                      <a:pt x="126" y="1"/>
                    </a:lnTo>
                    <a:lnTo>
                      <a:pt x="127" y="1"/>
                    </a:lnTo>
                    <a:lnTo>
                      <a:pt x="128" y="1"/>
                    </a:lnTo>
                    <a:lnTo>
                      <a:pt x="128" y="1"/>
                    </a:lnTo>
                    <a:lnTo>
                      <a:pt x="129" y="1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5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4" y="0"/>
                    </a:lnTo>
                    <a:lnTo>
                      <a:pt x="145" y="1"/>
                    </a:lnTo>
                    <a:lnTo>
                      <a:pt x="145" y="1"/>
                    </a:lnTo>
                    <a:lnTo>
                      <a:pt x="146" y="1"/>
                    </a:lnTo>
                    <a:lnTo>
                      <a:pt x="147" y="1"/>
                    </a:lnTo>
                    <a:lnTo>
                      <a:pt x="147" y="1"/>
                    </a:lnTo>
                    <a:lnTo>
                      <a:pt x="148" y="1"/>
                    </a:lnTo>
                    <a:lnTo>
                      <a:pt x="148" y="1"/>
                    </a:lnTo>
                    <a:lnTo>
                      <a:pt x="149" y="1"/>
                    </a:lnTo>
                    <a:lnTo>
                      <a:pt x="150" y="1"/>
                    </a:lnTo>
                    <a:lnTo>
                      <a:pt x="151" y="0"/>
                    </a:lnTo>
                    <a:lnTo>
                      <a:pt x="151" y="1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3" y="1"/>
                    </a:lnTo>
                    <a:lnTo>
                      <a:pt x="154" y="1"/>
                    </a:lnTo>
                    <a:lnTo>
                      <a:pt x="154" y="1"/>
                    </a:lnTo>
                    <a:lnTo>
                      <a:pt x="155" y="1"/>
                    </a:lnTo>
                    <a:lnTo>
                      <a:pt x="156" y="1"/>
                    </a:lnTo>
                    <a:lnTo>
                      <a:pt x="156" y="1"/>
                    </a:lnTo>
                    <a:lnTo>
                      <a:pt x="157" y="1"/>
                    </a:lnTo>
                    <a:lnTo>
                      <a:pt x="157" y="1"/>
                    </a:lnTo>
                    <a:lnTo>
                      <a:pt x="158" y="1"/>
                    </a:lnTo>
                    <a:lnTo>
                      <a:pt x="159" y="1"/>
                    </a:lnTo>
                    <a:lnTo>
                      <a:pt x="159" y="1"/>
                    </a:lnTo>
                    <a:lnTo>
                      <a:pt x="160" y="1"/>
                    </a:lnTo>
                    <a:lnTo>
                      <a:pt x="161" y="1"/>
                    </a:lnTo>
                    <a:lnTo>
                      <a:pt x="161" y="1"/>
                    </a:lnTo>
                    <a:lnTo>
                      <a:pt x="162" y="1"/>
                    </a:lnTo>
                    <a:lnTo>
                      <a:pt x="162" y="1"/>
                    </a:lnTo>
                    <a:lnTo>
                      <a:pt x="163" y="1"/>
                    </a:lnTo>
                    <a:lnTo>
                      <a:pt x="164" y="1"/>
                    </a:lnTo>
                    <a:lnTo>
                      <a:pt x="165" y="1"/>
                    </a:lnTo>
                    <a:lnTo>
                      <a:pt x="165" y="1"/>
                    </a:lnTo>
                    <a:lnTo>
                      <a:pt x="166" y="1"/>
                    </a:lnTo>
                    <a:lnTo>
                      <a:pt x="166" y="1"/>
                    </a:lnTo>
                    <a:lnTo>
                      <a:pt x="167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9" y="0"/>
                    </a:lnTo>
                    <a:lnTo>
                      <a:pt x="170" y="0"/>
                    </a:lnTo>
                    <a:lnTo>
                      <a:pt x="170" y="0"/>
                    </a:lnTo>
                    <a:lnTo>
                      <a:pt x="171" y="0"/>
                    </a:lnTo>
                    <a:lnTo>
                      <a:pt x="171" y="1"/>
                    </a:lnTo>
                    <a:lnTo>
                      <a:pt x="172" y="1"/>
                    </a:lnTo>
                    <a:lnTo>
                      <a:pt x="173" y="1"/>
                    </a:lnTo>
                    <a:lnTo>
                      <a:pt x="174" y="1"/>
                    </a:lnTo>
                    <a:lnTo>
                      <a:pt x="174" y="1"/>
                    </a:lnTo>
                    <a:lnTo>
                      <a:pt x="175" y="1"/>
                    </a:lnTo>
                    <a:lnTo>
                      <a:pt x="175" y="1"/>
                    </a:lnTo>
                    <a:lnTo>
                      <a:pt x="176" y="1"/>
                    </a:lnTo>
                    <a:lnTo>
                      <a:pt x="176" y="1"/>
                    </a:lnTo>
                    <a:lnTo>
                      <a:pt x="177" y="1"/>
                    </a:lnTo>
                    <a:lnTo>
                      <a:pt x="178" y="1"/>
                    </a:lnTo>
                    <a:lnTo>
                      <a:pt x="179" y="1"/>
                    </a:lnTo>
                    <a:lnTo>
                      <a:pt x="179" y="1"/>
                    </a:lnTo>
                    <a:lnTo>
                      <a:pt x="180" y="1"/>
                    </a:lnTo>
                    <a:lnTo>
                      <a:pt x="180" y="0"/>
                    </a:lnTo>
                    <a:lnTo>
                      <a:pt x="181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3" y="0"/>
                    </a:lnTo>
                    <a:lnTo>
                      <a:pt x="184" y="0"/>
                    </a:lnTo>
                    <a:lnTo>
                      <a:pt x="184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6" y="0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9" y="0"/>
                    </a:lnTo>
                    <a:lnTo>
                      <a:pt x="189" y="0"/>
                    </a:lnTo>
                    <a:lnTo>
                      <a:pt x="190" y="0"/>
                    </a:lnTo>
                    <a:lnTo>
                      <a:pt x="191" y="0"/>
                    </a:lnTo>
                    <a:lnTo>
                      <a:pt x="191" y="0"/>
                    </a:lnTo>
                    <a:lnTo>
                      <a:pt x="192" y="0"/>
                    </a:lnTo>
                    <a:lnTo>
                      <a:pt x="193" y="0"/>
                    </a:lnTo>
                    <a:lnTo>
                      <a:pt x="193" y="0"/>
                    </a:lnTo>
                    <a:lnTo>
                      <a:pt x="194" y="0"/>
                    </a:lnTo>
                    <a:lnTo>
                      <a:pt x="194" y="0"/>
                    </a:lnTo>
                    <a:lnTo>
                      <a:pt x="195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3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6" y="0"/>
                    </a:lnTo>
                    <a:lnTo>
                      <a:pt x="207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9" y="0"/>
                    </a:lnTo>
                    <a:lnTo>
                      <a:pt x="209" y="0"/>
                    </a:lnTo>
                    <a:lnTo>
                      <a:pt x="210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2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4" y="0"/>
                    </a:lnTo>
                    <a:lnTo>
                      <a:pt x="215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7" y="0"/>
                    </a:lnTo>
                    <a:lnTo>
                      <a:pt x="218" y="0"/>
                    </a:lnTo>
                    <a:lnTo>
                      <a:pt x="218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20" y="0"/>
                    </a:lnTo>
                    <a:lnTo>
                      <a:pt x="221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3" y="0"/>
                    </a:lnTo>
                    <a:lnTo>
                      <a:pt x="223" y="0"/>
                    </a:lnTo>
                    <a:lnTo>
                      <a:pt x="224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6" y="0"/>
                    </a:lnTo>
                    <a:lnTo>
                      <a:pt x="227" y="0"/>
                    </a:lnTo>
                    <a:lnTo>
                      <a:pt x="227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9" y="0"/>
                    </a:lnTo>
                    <a:lnTo>
                      <a:pt x="230" y="0"/>
                    </a:lnTo>
                    <a:lnTo>
                      <a:pt x="230" y="0"/>
                    </a:lnTo>
                    <a:lnTo>
                      <a:pt x="231" y="0"/>
                    </a:lnTo>
                    <a:lnTo>
                      <a:pt x="232" y="0"/>
                    </a:lnTo>
                    <a:lnTo>
                      <a:pt x="232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234" y="0"/>
                    </a:lnTo>
                    <a:lnTo>
                      <a:pt x="235" y="0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37" y="0"/>
                    </a:lnTo>
                    <a:lnTo>
                      <a:pt x="238" y="0"/>
                    </a:lnTo>
                    <a:lnTo>
                      <a:pt x="238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40" y="0"/>
                    </a:lnTo>
                    <a:lnTo>
                      <a:pt x="241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3" y="0"/>
                    </a:lnTo>
                    <a:lnTo>
                      <a:pt x="243" y="0"/>
                    </a:lnTo>
                    <a:lnTo>
                      <a:pt x="244" y="0"/>
                    </a:lnTo>
                    <a:lnTo>
                      <a:pt x="245" y="0"/>
                    </a:lnTo>
                    <a:lnTo>
                      <a:pt x="245" y="0"/>
                    </a:lnTo>
                    <a:lnTo>
                      <a:pt x="246" y="0"/>
                    </a:lnTo>
                    <a:lnTo>
                      <a:pt x="247" y="0"/>
                    </a:lnTo>
                    <a:lnTo>
                      <a:pt x="247" y="0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49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1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54" y="0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7" y="0"/>
                    </a:lnTo>
                    <a:lnTo>
                      <a:pt x="257" y="0"/>
                    </a:lnTo>
                    <a:lnTo>
                      <a:pt x="258" y="0"/>
                    </a:lnTo>
                    <a:lnTo>
                      <a:pt x="259" y="0"/>
                    </a:lnTo>
                    <a:lnTo>
                      <a:pt x="259" y="0"/>
                    </a:lnTo>
                    <a:lnTo>
                      <a:pt x="260" y="0"/>
                    </a:lnTo>
                    <a:lnTo>
                      <a:pt x="261" y="0"/>
                    </a:lnTo>
                    <a:lnTo>
                      <a:pt x="261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3" y="0"/>
                    </a:lnTo>
                    <a:lnTo>
                      <a:pt x="264" y="0"/>
                    </a:lnTo>
                    <a:lnTo>
                      <a:pt x="265" y="0"/>
                    </a:lnTo>
                    <a:lnTo>
                      <a:pt x="265" y="0"/>
                    </a:lnTo>
                    <a:lnTo>
                      <a:pt x="266" y="0"/>
                    </a:lnTo>
                    <a:lnTo>
                      <a:pt x="267" y="0"/>
                    </a:lnTo>
                    <a:lnTo>
                      <a:pt x="267" y="0"/>
                    </a:lnTo>
                    <a:lnTo>
                      <a:pt x="268" y="0"/>
                    </a:lnTo>
                    <a:lnTo>
                      <a:pt x="268" y="0"/>
                    </a:lnTo>
                    <a:lnTo>
                      <a:pt x="269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1" y="0"/>
                    </a:lnTo>
                    <a:lnTo>
                      <a:pt x="272" y="0"/>
                    </a:lnTo>
                    <a:lnTo>
                      <a:pt x="272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0" y="0"/>
                    </a:lnTo>
                    <a:lnTo>
                      <a:pt x="281" y="0"/>
                    </a:lnTo>
                    <a:lnTo>
                      <a:pt x="281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4" y="0"/>
                    </a:lnTo>
                    <a:lnTo>
                      <a:pt x="285" y="0"/>
                    </a:lnTo>
                    <a:lnTo>
                      <a:pt x="286" y="0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1" y="0"/>
                    </a:lnTo>
                    <a:lnTo>
                      <a:pt x="291" y="0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5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7" y="0"/>
                    </a:lnTo>
                    <a:lnTo>
                      <a:pt x="298" y="0"/>
                    </a:lnTo>
                    <a:lnTo>
                      <a:pt x="299" y="0"/>
                    </a:lnTo>
                    <a:lnTo>
                      <a:pt x="299" y="0"/>
                    </a:lnTo>
                    <a:lnTo>
                      <a:pt x="300" y="0"/>
                    </a:lnTo>
                    <a:lnTo>
                      <a:pt x="301" y="0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3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7" y="0"/>
                    </a:lnTo>
                    <a:lnTo>
                      <a:pt x="307" y="0"/>
                    </a:lnTo>
                    <a:lnTo>
                      <a:pt x="308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11" y="0"/>
                    </a:lnTo>
                    <a:lnTo>
                      <a:pt x="311" y="0"/>
                    </a:lnTo>
                    <a:lnTo>
                      <a:pt x="312" y="0"/>
                    </a:lnTo>
                    <a:lnTo>
                      <a:pt x="313" y="0"/>
                    </a:lnTo>
                    <a:lnTo>
                      <a:pt x="313" y="0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7" y="0"/>
                    </a:lnTo>
                    <a:lnTo>
                      <a:pt x="318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1" y="0"/>
                    </a:lnTo>
                    <a:lnTo>
                      <a:pt x="322" y="0"/>
                    </a:lnTo>
                    <a:lnTo>
                      <a:pt x="323" y="0"/>
                    </a:lnTo>
                    <a:lnTo>
                      <a:pt x="324" y="0"/>
                    </a:lnTo>
                    <a:lnTo>
                      <a:pt x="324" y="0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3" y="0"/>
                    </a:lnTo>
                    <a:lnTo>
                      <a:pt x="334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7" y="0"/>
                    </a:lnTo>
                    <a:lnTo>
                      <a:pt x="338" y="0"/>
                    </a:lnTo>
                    <a:lnTo>
                      <a:pt x="339" y="0"/>
                    </a:lnTo>
                    <a:lnTo>
                      <a:pt x="339" y="0"/>
                    </a:lnTo>
                    <a:lnTo>
                      <a:pt x="340" y="0"/>
                    </a:lnTo>
                    <a:lnTo>
                      <a:pt x="340" y="0"/>
                    </a:lnTo>
                    <a:lnTo>
                      <a:pt x="341" y="0"/>
                    </a:lnTo>
                    <a:lnTo>
                      <a:pt x="341" y="0"/>
                    </a:lnTo>
                    <a:lnTo>
                      <a:pt x="342" y="0"/>
                    </a:lnTo>
                    <a:lnTo>
                      <a:pt x="343" y="0"/>
                    </a:lnTo>
                    <a:lnTo>
                      <a:pt x="344" y="0"/>
                    </a:lnTo>
                    <a:lnTo>
                      <a:pt x="344" y="0"/>
                    </a:lnTo>
                    <a:lnTo>
                      <a:pt x="345" y="0"/>
                    </a:lnTo>
                    <a:lnTo>
                      <a:pt x="345" y="0"/>
                    </a:lnTo>
                    <a:lnTo>
                      <a:pt x="346" y="0"/>
                    </a:lnTo>
                    <a:lnTo>
                      <a:pt x="347" y="0"/>
                    </a:lnTo>
                    <a:lnTo>
                      <a:pt x="347" y="0"/>
                    </a:lnTo>
                    <a:lnTo>
                      <a:pt x="348" y="0"/>
                    </a:lnTo>
                    <a:lnTo>
                      <a:pt x="349" y="0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1" y="0"/>
                    </a:lnTo>
                    <a:lnTo>
                      <a:pt x="352" y="0"/>
                    </a:lnTo>
                    <a:lnTo>
                      <a:pt x="353" y="0"/>
                    </a:lnTo>
                    <a:lnTo>
                      <a:pt x="353" y="0"/>
                    </a:lnTo>
                    <a:lnTo>
                      <a:pt x="354" y="0"/>
                    </a:lnTo>
                    <a:lnTo>
                      <a:pt x="355" y="0"/>
                    </a:lnTo>
                    <a:lnTo>
                      <a:pt x="355" y="0"/>
                    </a:lnTo>
                    <a:lnTo>
                      <a:pt x="356" y="1"/>
                    </a:lnTo>
                    <a:lnTo>
                      <a:pt x="356" y="0"/>
                    </a:lnTo>
                    <a:lnTo>
                      <a:pt x="357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9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1" y="0"/>
                    </a:lnTo>
                    <a:lnTo>
                      <a:pt x="361" y="0"/>
                    </a:lnTo>
                    <a:lnTo>
                      <a:pt x="362" y="0"/>
                    </a:lnTo>
                    <a:lnTo>
                      <a:pt x="36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65" y="0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9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72" y="1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4" y="0"/>
                    </a:lnTo>
                    <a:lnTo>
                      <a:pt x="374" y="0"/>
                    </a:lnTo>
                    <a:lnTo>
                      <a:pt x="375" y="0"/>
                    </a:lnTo>
                    <a:lnTo>
                      <a:pt x="375" y="0"/>
                    </a:lnTo>
                    <a:lnTo>
                      <a:pt x="376" y="0"/>
                    </a:lnTo>
                    <a:lnTo>
                      <a:pt x="377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9" y="0"/>
                    </a:lnTo>
                    <a:lnTo>
                      <a:pt x="379" y="0"/>
                    </a:lnTo>
                    <a:lnTo>
                      <a:pt x="380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5" y="0"/>
                    </a:lnTo>
                    <a:lnTo>
                      <a:pt x="386" y="1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4" y="0"/>
                    </a:lnTo>
                    <a:lnTo>
                      <a:pt x="395" y="0"/>
                    </a:lnTo>
                    <a:lnTo>
                      <a:pt x="395" y="1"/>
                    </a:lnTo>
                    <a:lnTo>
                      <a:pt x="396" y="1"/>
                    </a:lnTo>
                    <a:lnTo>
                      <a:pt x="397" y="1"/>
                    </a:lnTo>
                    <a:lnTo>
                      <a:pt x="398" y="1"/>
                    </a:lnTo>
                    <a:lnTo>
                      <a:pt x="398" y="1"/>
                    </a:lnTo>
                    <a:lnTo>
                      <a:pt x="399" y="1"/>
                    </a:lnTo>
                    <a:lnTo>
                      <a:pt x="399" y="1"/>
                    </a:lnTo>
                    <a:lnTo>
                      <a:pt x="400" y="1"/>
                    </a:lnTo>
                    <a:lnTo>
                      <a:pt x="401" y="1"/>
                    </a:lnTo>
                    <a:lnTo>
                      <a:pt x="401" y="1"/>
                    </a:lnTo>
                    <a:lnTo>
                      <a:pt x="402" y="1"/>
                    </a:lnTo>
                    <a:lnTo>
                      <a:pt x="403" y="1"/>
                    </a:lnTo>
                    <a:lnTo>
                      <a:pt x="403" y="1"/>
                    </a:lnTo>
                    <a:lnTo>
                      <a:pt x="404" y="1"/>
                    </a:lnTo>
                    <a:lnTo>
                      <a:pt x="404" y="1"/>
                    </a:lnTo>
                    <a:lnTo>
                      <a:pt x="405" y="0"/>
                    </a:lnTo>
                    <a:lnTo>
                      <a:pt x="406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2" y="1"/>
                    </a:lnTo>
                    <a:lnTo>
                      <a:pt x="412" y="1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4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6" y="0"/>
                    </a:lnTo>
                    <a:lnTo>
                      <a:pt x="417" y="0"/>
                    </a:lnTo>
                    <a:lnTo>
                      <a:pt x="418" y="0"/>
                    </a:lnTo>
                    <a:lnTo>
                      <a:pt x="418" y="0"/>
                    </a:lnTo>
                    <a:lnTo>
                      <a:pt x="419" y="0"/>
                    </a:lnTo>
                    <a:lnTo>
                      <a:pt x="419" y="0"/>
                    </a:lnTo>
                    <a:lnTo>
                      <a:pt x="420" y="0"/>
                    </a:lnTo>
                    <a:lnTo>
                      <a:pt x="421" y="0"/>
                    </a:lnTo>
                    <a:lnTo>
                      <a:pt x="421" y="0"/>
                    </a:lnTo>
                    <a:lnTo>
                      <a:pt x="422" y="0"/>
                    </a:lnTo>
                    <a:lnTo>
                      <a:pt x="423" y="0"/>
                    </a:lnTo>
                    <a:lnTo>
                      <a:pt x="423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8" y="0"/>
                    </a:lnTo>
                    <a:lnTo>
                      <a:pt x="428" y="0"/>
                    </a:lnTo>
                    <a:lnTo>
                      <a:pt x="429" y="0"/>
                    </a:lnTo>
                    <a:lnTo>
                      <a:pt x="429" y="0"/>
                    </a:lnTo>
                    <a:lnTo>
                      <a:pt x="430" y="0"/>
                    </a:lnTo>
                    <a:lnTo>
                      <a:pt x="431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3" y="0"/>
                    </a:lnTo>
                    <a:lnTo>
                      <a:pt x="433" y="0"/>
                    </a:lnTo>
                    <a:lnTo>
                      <a:pt x="434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6" y="0"/>
                    </a:lnTo>
                    <a:lnTo>
                      <a:pt x="437" y="0"/>
                    </a:lnTo>
                    <a:lnTo>
                      <a:pt x="437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9" y="0"/>
                    </a:lnTo>
                    <a:lnTo>
                      <a:pt x="440" y="0"/>
                    </a:lnTo>
                    <a:lnTo>
                      <a:pt x="441" y="0"/>
                    </a:lnTo>
                    <a:lnTo>
                      <a:pt x="441" y="0"/>
                    </a:lnTo>
                    <a:lnTo>
                      <a:pt x="442" y="0"/>
                    </a:lnTo>
                    <a:lnTo>
                      <a:pt x="442" y="0"/>
                    </a:lnTo>
                    <a:lnTo>
                      <a:pt x="443" y="0"/>
                    </a:lnTo>
                    <a:lnTo>
                      <a:pt x="444" y="1"/>
                    </a:lnTo>
                    <a:lnTo>
                      <a:pt x="444" y="0"/>
                    </a:lnTo>
                    <a:lnTo>
                      <a:pt x="445" y="1"/>
                    </a:lnTo>
                    <a:lnTo>
                      <a:pt x="446" y="1"/>
                    </a:lnTo>
                    <a:lnTo>
                      <a:pt x="446" y="1"/>
                    </a:lnTo>
                    <a:lnTo>
                      <a:pt x="447" y="1"/>
                    </a:lnTo>
                    <a:lnTo>
                      <a:pt x="448" y="1"/>
                    </a:lnTo>
                    <a:lnTo>
                      <a:pt x="448" y="1"/>
                    </a:lnTo>
                  </a:path>
                </a:pathLst>
              </a:custGeom>
              <a:noFill/>
              <a:ln w="6350">
                <a:solidFill>
                  <a:srgbClr val="37AD6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Freeform 305">
                <a:extLst>
                  <a:ext uri="{FF2B5EF4-FFF2-40B4-BE49-F238E27FC236}">
                    <a16:creationId xmlns:a16="http://schemas.microsoft.com/office/drawing/2014/main" id="{30C4662E-054C-4B16-B2F5-F9E4B20FB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281" y="4132909"/>
                <a:ext cx="123825" cy="1588"/>
              </a:xfrm>
              <a:custGeom>
                <a:avLst/>
                <a:gdLst>
                  <a:gd name="T0" fmla="*/ 1 w 78"/>
                  <a:gd name="T1" fmla="*/ 0 h 1"/>
                  <a:gd name="T2" fmla="*/ 2 w 78"/>
                  <a:gd name="T3" fmla="*/ 0 h 1"/>
                  <a:gd name="T4" fmla="*/ 4 w 78"/>
                  <a:gd name="T5" fmla="*/ 0 h 1"/>
                  <a:gd name="T6" fmla="*/ 5 w 78"/>
                  <a:gd name="T7" fmla="*/ 0 h 1"/>
                  <a:gd name="T8" fmla="*/ 6 w 78"/>
                  <a:gd name="T9" fmla="*/ 1 h 1"/>
                  <a:gd name="T10" fmla="*/ 7 w 78"/>
                  <a:gd name="T11" fmla="*/ 1 h 1"/>
                  <a:gd name="T12" fmla="*/ 9 w 78"/>
                  <a:gd name="T13" fmla="*/ 1 h 1"/>
                  <a:gd name="T14" fmla="*/ 10 w 78"/>
                  <a:gd name="T15" fmla="*/ 1 h 1"/>
                  <a:gd name="T16" fmla="*/ 11 w 78"/>
                  <a:gd name="T17" fmla="*/ 1 h 1"/>
                  <a:gd name="T18" fmla="*/ 13 w 78"/>
                  <a:gd name="T19" fmla="*/ 0 h 1"/>
                  <a:gd name="T20" fmla="*/ 14 w 78"/>
                  <a:gd name="T21" fmla="*/ 0 h 1"/>
                  <a:gd name="T22" fmla="*/ 15 w 78"/>
                  <a:gd name="T23" fmla="*/ 0 h 1"/>
                  <a:gd name="T24" fmla="*/ 16 w 78"/>
                  <a:gd name="T25" fmla="*/ 0 h 1"/>
                  <a:gd name="T26" fmla="*/ 18 w 78"/>
                  <a:gd name="T27" fmla="*/ 1 h 1"/>
                  <a:gd name="T28" fmla="*/ 19 w 78"/>
                  <a:gd name="T29" fmla="*/ 1 h 1"/>
                  <a:gd name="T30" fmla="*/ 20 w 78"/>
                  <a:gd name="T31" fmla="*/ 1 h 1"/>
                  <a:gd name="T32" fmla="*/ 21 w 78"/>
                  <a:gd name="T33" fmla="*/ 1 h 1"/>
                  <a:gd name="T34" fmla="*/ 23 w 78"/>
                  <a:gd name="T35" fmla="*/ 1 h 1"/>
                  <a:gd name="T36" fmla="*/ 24 w 78"/>
                  <a:gd name="T37" fmla="*/ 0 h 1"/>
                  <a:gd name="T38" fmla="*/ 25 w 78"/>
                  <a:gd name="T39" fmla="*/ 0 h 1"/>
                  <a:gd name="T40" fmla="*/ 27 w 78"/>
                  <a:gd name="T41" fmla="*/ 0 h 1"/>
                  <a:gd name="T42" fmla="*/ 28 w 78"/>
                  <a:gd name="T43" fmla="*/ 0 h 1"/>
                  <a:gd name="T44" fmla="*/ 29 w 78"/>
                  <a:gd name="T45" fmla="*/ 0 h 1"/>
                  <a:gd name="T46" fmla="*/ 30 w 78"/>
                  <a:gd name="T47" fmla="*/ 0 h 1"/>
                  <a:gd name="T48" fmla="*/ 32 w 78"/>
                  <a:gd name="T49" fmla="*/ 0 h 1"/>
                  <a:gd name="T50" fmla="*/ 33 w 78"/>
                  <a:gd name="T51" fmla="*/ 0 h 1"/>
                  <a:gd name="T52" fmla="*/ 34 w 78"/>
                  <a:gd name="T53" fmla="*/ 0 h 1"/>
                  <a:gd name="T54" fmla="*/ 35 w 78"/>
                  <a:gd name="T55" fmla="*/ 0 h 1"/>
                  <a:gd name="T56" fmla="*/ 37 w 78"/>
                  <a:gd name="T57" fmla="*/ 0 h 1"/>
                  <a:gd name="T58" fmla="*/ 38 w 78"/>
                  <a:gd name="T59" fmla="*/ 0 h 1"/>
                  <a:gd name="T60" fmla="*/ 39 w 78"/>
                  <a:gd name="T61" fmla="*/ 0 h 1"/>
                  <a:gd name="T62" fmla="*/ 41 w 78"/>
                  <a:gd name="T63" fmla="*/ 0 h 1"/>
                  <a:gd name="T64" fmla="*/ 42 w 78"/>
                  <a:gd name="T65" fmla="*/ 0 h 1"/>
                  <a:gd name="T66" fmla="*/ 43 w 78"/>
                  <a:gd name="T67" fmla="*/ 0 h 1"/>
                  <a:gd name="T68" fmla="*/ 44 w 78"/>
                  <a:gd name="T69" fmla="*/ 0 h 1"/>
                  <a:gd name="T70" fmla="*/ 46 w 78"/>
                  <a:gd name="T71" fmla="*/ 0 h 1"/>
                  <a:gd name="T72" fmla="*/ 47 w 78"/>
                  <a:gd name="T73" fmla="*/ 0 h 1"/>
                  <a:gd name="T74" fmla="*/ 48 w 78"/>
                  <a:gd name="T75" fmla="*/ 0 h 1"/>
                  <a:gd name="T76" fmla="*/ 50 w 78"/>
                  <a:gd name="T77" fmla="*/ 0 h 1"/>
                  <a:gd name="T78" fmla="*/ 51 w 78"/>
                  <a:gd name="T79" fmla="*/ 0 h 1"/>
                  <a:gd name="T80" fmla="*/ 52 w 78"/>
                  <a:gd name="T81" fmla="*/ 0 h 1"/>
                  <a:gd name="T82" fmla="*/ 53 w 78"/>
                  <a:gd name="T83" fmla="*/ 0 h 1"/>
                  <a:gd name="T84" fmla="*/ 55 w 78"/>
                  <a:gd name="T85" fmla="*/ 1 h 1"/>
                  <a:gd name="T86" fmla="*/ 56 w 78"/>
                  <a:gd name="T87" fmla="*/ 1 h 1"/>
                  <a:gd name="T88" fmla="*/ 57 w 78"/>
                  <a:gd name="T89" fmla="*/ 1 h 1"/>
                  <a:gd name="T90" fmla="*/ 58 w 78"/>
                  <a:gd name="T91" fmla="*/ 1 h 1"/>
                  <a:gd name="T92" fmla="*/ 60 w 78"/>
                  <a:gd name="T93" fmla="*/ 1 h 1"/>
                  <a:gd name="T94" fmla="*/ 61 w 78"/>
                  <a:gd name="T95" fmla="*/ 0 h 1"/>
                  <a:gd name="T96" fmla="*/ 63 w 78"/>
                  <a:gd name="T97" fmla="*/ 0 h 1"/>
                  <a:gd name="T98" fmla="*/ 64 w 78"/>
                  <a:gd name="T99" fmla="*/ 0 h 1"/>
                  <a:gd name="T100" fmla="*/ 65 w 78"/>
                  <a:gd name="T101" fmla="*/ 0 h 1"/>
                  <a:gd name="T102" fmla="*/ 67 w 78"/>
                  <a:gd name="T103" fmla="*/ 0 h 1"/>
                  <a:gd name="T104" fmla="*/ 68 w 78"/>
                  <a:gd name="T105" fmla="*/ 0 h 1"/>
                  <a:gd name="T106" fmla="*/ 69 w 78"/>
                  <a:gd name="T107" fmla="*/ 1 h 1"/>
                  <a:gd name="T108" fmla="*/ 70 w 78"/>
                  <a:gd name="T109" fmla="*/ 1 h 1"/>
                  <a:gd name="T110" fmla="*/ 72 w 78"/>
                  <a:gd name="T111" fmla="*/ 0 h 1"/>
                  <a:gd name="T112" fmla="*/ 73 w 78"/>
                  <a:gd name="T113" fmla="*/ 0 h 1"/>
                  <a:gd name="T114" fmla="*/ 74 w 78"/>
                  <a:gd name="T115" fmla="*/ 0 h 1"/>
                  <a:gd name="T116" fmla="*/ 75 w 78"/>
                  <a:gd name="T117" fmla="*/ 0 h 1"/>
                  <a:gd name="T118" fmla="*/ 77 w 78"/>
                  <a:gd name="T119" fmla="*/ 0 h 1"/>
                  <a:gd name="T120" fmla="*/ 78 w 78"/>
                  <a:gd name="T12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8" h="1">
                    <a:moveTo>
                      <a:pt x="0" y="1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5" y="1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0" y="1"/>
                    </a:lnTo>
                    <a:lnTo>
                      <a:pt x="71" y="1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8" y="0"/>
                    </a:lnTo>
                  </a:path>
                </a:pathLst>
              </a:custGeom>
              <a:noFill/>
              <a:ln w="6350">
                <a:solidFill>
                  <a:srgbClr val="37AD6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Freeform 306">
                <a:extLst>
                  <a:ext uri="{FF2B5EF4-FFF2-40B4-BE49-F238E27FC236}">
                    <a16:creationId xmlns:a16="http://schemas.microsoft.com/office/drawing/2014/main" id="{B3574EBD-5D36-4BDF-BB27-E6B338B1A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416" y="4132909"/>
                <a:ext cx="708026" cy="1588"/>
              </a:xfrm>
              <a:custGeom>
                <a:avLst/>
                <a:gdLst>
                  <a:gd name="T0" fmla="*/ 6 w 446"/>
                  <a:gd name="T1" fmla="*/ 0 h 1"/>
                  <a:gd name="T2" fmla="*/ 14 w 446"/>
                  <a:gd name="T3" fmla="*/ 0 h 1"/>
                  <a:gd name="T4" fmla="*/ 20 w 446"/>
                  <a:gd name="T5" fmla="*/ 0 h 1"/>
                  <a:gd name="T6" fmla="*/ 28 w 446"/>
                  <a:gd name="T7" fmla="*/ 0 h 1"/>
                  <a:gd name="T8" fmla="*/ 35 w 446"/>
                  <a:gd name="T9" fmla="*/ 0 h 1"/>
                  <a:gd name="T10" fmla="*/ 42 w 446"/>
                  <a:gd name="T11" fmla="*/ 0 h 1"/>
                  <a:gd name="T12" fmla="*/ 49 w 446"/>
                  <a:gd name="T13" fmla="*/ 0 h 1"/>
                  <a:gd name="T14" fmla="*/ 56 w 446"/>
                  <a:gd name="T15" fmla="*/ 0 h 1"/>
                  <a:gd name="T16" fmla="*/ 63 w 446"/>
                  <a:gd name="T17" fmla="*/ 0 h 1"/>
                  <a:gd name="T18" fmla="*/ 70 w 446"/>
                  <a:gd name="T19" fmla="*/ 0 h 1"/>
                  <a:gd name="T20" fmla="*/ 77 w 446"/>
                  <a:gd name="T21" fmla="*/ 1 h 1"/>
                  <a:gd name="T22" fmla="*/ 84 w 446"/>
                  <a:gd name="T23" fmla="*/ 1 h 1"/>
                  <a:gd name="T24" fmla="*/ 91 w 446"/>
                  <a:gd name="T25" fmla="*/ 0 h 1"/>
                  <a:gd name="T26" fmla="*/ 98 w 446"/>
                  <a:gd name="T27" fmla="*/ 1 h 1"/>
                  <a:gd name="T28" fmla="*/ 105 w 446"/>
                  <a:gd name="T29" fmla="*/ 1 h 1"/>
                  <a:gd name="T30" fmla="*/ 112 w 446"/>
                  <a:gd name="T31" fmla="*/ 1 h 1"/>
                  <a:gd name="T32" fmla="*/ 119 w 446"/>
                  <a:gd name="T33" fmla="*/ 1 h 1"/>
                  <a:gd name="T34" fmla="*/ 125 w 446"/>
                  <a:gd name="T35" fmla="*/ 0 h 1"/>
                  <a:gd name="T36" fmla="*/ 133 w 446"/>
                  <a:gd name="T37" fmla="*/ 1 h 1"/>
                  <a:gd name="T38" fmla="*/ 139 w 446"/>
                  <a:gd name="T39" fmla="*/ 1 h 1"/>
                  <a:gd name="T40" fmla="*/ 147 w 446"/>
                  <a:gd name="T41" fmla="*/ 1 h 1"/>
                  <a:gd name="T42" fmla="*/ 154 w 446"/>
                  <a:gd name="T43" fmla="*/ 1 h 1"/>
                  <a:gd name="T44" fmla="*/ 161 w 446"/>
                  <a:gd name="T45" fmla="*/ 1 h 1"/>
                  <a:gd name="T46" fmla="*/ 168 w 446"/>
                  <a:gd name="T47" fmla="*/ 1 h 1"/>
                  <a:gd name="T48" fmla="*/ 175 w 446"/>
                  <a:gd name="T49" fmla="*/ 1 h 1"/>
                  <a:gd name="T50" fmla="*/ 182 w 446"/>
                  <a:gd name="T51" fmla="*/ 1 h 1"/>
                  <a:gd name="T52" fmla="*/ 189 w 446"/>
                  <a:gd name="T53" fmla="*/ 1 h 1"/>
                  <a:gd name="T54" fmla="*/ 196 w 446"/>
                  <a:gd name="T55" fmla="*/ 1 h 1"/>
                  <a:gd name="T56" fmla="*/ 202 w 446"/>
                  <a:gd name="T57" fmla="*/ 1 h 1"/>
                  <a:gd name="T58" fmla="*/ 210 w 446"/>
                  <a:gd name="T59" fmla="*/ 1 h 1"/>
                  <a:gd name="T60" fmla="*/ 216 w 446"/>
                  <a:gd name="T61" fmla="*/ 1 h 1"/>
                  <a:gd name="T62" fmla="*/ 224 w 446"/>
                  <a:gd name="T63" fmla="*/ 1 h 1"/>
                  <a:gd name="T64" fmla="*/ 230 w 446"/>
                  <a:gd name="T65" fmla="*/ 1 h 1"/>
                  <a:gd name="T66" fmla="*/ 238 w 446"/>
                  <a:gd name="T67" fmla="*/ 1 h 1"/>
                  <a:gd name="T68" fmla="*/ 245 w 446"/>
                  <a:gd name="T69" fmla="*/ 1 h 1"/>
                  <a:gd name="T70" fmla="*/ 252 w 446"/>
                  <a:gd name="T71" fmla="*/ 1 h 1"/>
                  <a:gd name="T72" fmla="*/ 259 w 446"/>
                  <a:gd name="T73" fmla="*/ 1 h 1"/>
                  <a:gd name="T74" fmla="*/ 265 w 446"/>
                  <a:gd name="T75" fmla="*/ 1 h 1"/>
                  <a:gd name="T76" fmla="*/ 273 w 446"/>
                  <a:gd name="T77" fmla="*/ 1 h 1"/>
                  <a:gd name="T78" fmla="*/ 279 w 446"/>
                  <a:gd name="T79" fmla="*/ 1 h 1"/>
                  <a:gd name="T80" fmla="*/ 287 w 446"/>
                  <a:gd name="T81" fmla="*/ 0 h 1"/>
                  <a:gd name="T82" fmla="*/ 293 w 446"/>
                  <a:gd name="T83" fmla="*/ 0 h 1"/>
                  <a:gd name="T84" fmla="*/ 301 w 446"/>
                  <a:gd name="T85" fmla="*/ 0 h 1"/>
                  <a:gd name="T86" fmla="*/ 307 w 446"/>
                  <a:gd name="T87" fmla="*/ 0 h 1"/>
                  <a:gd name="T88" fmla="*/ 315 w 446"/>
                  <a:gd name="T89" fmla="*/ 0 h 1"/>
                  <a:gd name="T90" fmla="*/ 321 w 446"/>
                  <a:gd name="T91" fmla="*/ 0 h 1"/>
                  <a:gd name="T92" fmla="*/ 329 w 446"/>
                  <a:gd name="T93" fmla="*/ 0 h 1"/>
                  <a:gd name="T94" fmla="*/ 336 w 446"/>
                  <a:gd name="T95" fmla="*/ 1 h 1"/>
                  <a:gd name="T96" fmla="*/ 343 w 446"/>
                  <a:gd name="T97" fmla="*/ 0 h 1"/>
                  <a:gd name="T98" fmla="*/ 350 w 446"/>
                  <a:gd name="T99" fmla="*/ 0 h 1"/>
                  <a:gd name="T100" fmla="*/ 357 w 446"/>
                  <a:gd name="T101" fmla="*/ 0 h 1"/>
                  <a:gd name="T102" fmla="*/ 364 w 446"/>
                  <a:gd name="T103" fmla="*/ 0 h 1"/>
                  <a:gd name="T104" fmla="*/ 371 w 446"/>
                  <a:gd name="T105" fmla="*/ 0 h 1"/>
                  <a:gd name="T106" fmla="*/ 378 w 446"/>
                  <a:gd name="T107" fmla="*/ 0 h 1"/>
                  <a:gd name="T108" fmla="*/ 385 w 446"/>
                  <a:gd name="T109" fmla="*/ 0 h 1"/>
                  <a:gd name="T110" fmla="*/ 392 w 446"/>
                  <a:gd name="T111" fmla="*/ 0 h 1"/>
                  <a:gd name="T112" fmla="*/ 399 w 446"/>
                  <a:gd name="T113" fmla="*/ 0 h 1"/>
                  <a:gd name="T114" fmla="*/ 406 w 446"/>
                  <a:gd name="T115" fmla="*/ 0 h 1"/>
                  <a:gd name="T116" fmla="*/ 413 w 446"/>
                  <a:gd name="T117" fmla="*/ 1 h 1"/>
                  <a:gd name="T118" fmla="*/ 420 w 446"/>
                  <a:gd name="T119" fmla="*/ 1 h 1"/>
                  <a:gd name="T120" fmla="*/ 427 w 446"/>
                  <a:gd name="T121" fmla="*/ 0 h 1"/>
                  <a:gd name="T122" fmla="*/ 434 w 446"/>
                  <a:gd name="T123" fmla="*/ 0 h 1"/>
                  <a:gd name="T124" fmla="*/ 441 w 446"/>
                  <a:gd name="T12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1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7" y="1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1"/>
                    </a:lnTo>
                    <a:lnTo>
                      <a:pt x="76" y="1"/>
                    </a:lnTo>
                    <a:lnTo>
                      <a:pt x="77" y="1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1" y="1"/>
                    </a:lnTo>
                    <a:lnTo>
                      <a:pt x="82" y="1"/>
                    </a:lnTo>
                    <a:lnTo>
                      <a:pt x="83" y="1"/>
                    </a:lnTo>
                    <a:lnTo>
                      <a:pt x="83" y="1"/>
                    </a:lnTo>
                    <a:lnTo>
                      <a:pt x="84" y="1"/>
                    </a:lnTo>
                    <a:lnTo>
                      <a:pt x="84" y="1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86" y="1"/>
                    </a:lnTo>
                    <a:lnTo>
                      <a:pt x="87" y="1"/>
                    </a:lnTo>
                    <a:lnTo>
                      <a:pt x="88" y="1"/>
                    </a:lnTo>
                    <a:lnTo>
                      <a:pt x="88" y="1"/>
                    </a:lnTo>
                    <a:lnTo>
                      <a:pt x="89" y="1"/>
                    </a:lnTo>
                    <a:lnTo>
                      <a:pt x="89" y="1"/>
                    </a:lnTo>
                    <a:lnTo>
                      <a:pt x="90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2" y="1"/>
                    </a:lnTo>
                    <a:lnTo>
                      <a:pt x="93" y="1"/>
                    </a:lnTo>
                    <a:lnTo>
                      <a:pt x="93" y="1"/>
                    </a:lnTo>
                    <a:lnTo>
                      <a:pt x="94" y="1"/>
                    </a:lnTo>
                    <a:lnTo>
                      <a:pt x="94" y="1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7" y="1"/>
                    </a:lnTo>
                    <a:lnTo>
                      <a:pt x="97" y="1"/>
                    </a:lnTo>
                    <a:lnTo>
                      <a:pt x="98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100" y="1"/>
                    </a:lnTo>
                    <a:lnTo>
                      <a:pt x="100" y="1"/>
                    </a:lnTo>
                    <a:lnTo>
                      <a:pt x="101" y="1"/>
                    </a:lnTo>
                    <a:lnTo>
                      <a:pt x="102" y="1"/>
                    </a:lnTo>
                    <a:lnTo>
                      <a:pt x="102" y="1"/>
                    </a:lnTo>
                    <a:lnTo>
                      <a:pt x="103" y="1"/>
                    </a:lnTo>
                    <a:lnTo>
                      <a:pt x="103" y="1"/>
                    </a:lnTo>
                    <a:lnTo>
                      <a:pt x="104" y="1"/>
                    </a:lnTo>
                    <a:lnTo>
                      <a:pt x="105" y="1"/>
                    </a:lnTo>
                    <a:lnTo>
                      <a:pt x="105" y="1"/>
                    </a:lnTo>
                    <a:lnTo>
                      <a:pt x="106" y="1"/>
                    </a:lnTo>
                    <a:lnTo>
                      <a:pt x="107" y="1"/>
                    </a:lnTo>
                    <a:lnTo>
                      <a:pt x="107" y="1"/>
                    </a:lnTo>
                    <a:lnTo>
                      <a:pt x="108" y="1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10" y="1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112" y="1"/>
                    </a:lnTo>
                    <a:lnTo>
                      <a:pt x="112" y="1"/>
                    </a:lnTo>
                    <a:lnTo>
                      <a:pt x="113" y="1"/>
                    </a:lnTo>
                    <a:lnTo>
                      <a:pt x="114" y="1"/>
                    </a:lnTo>
                    <a:lnTo>
                      <a:pt x="114" y="1"/>
                    </a:lnTo>
                    <a:lnTo>
                      <a:pt x="115" y="1"/>
                    </a:lnTo>
                    <a:lnTo>
                      <a:pt x="116" y="1"/>
                    </a:lnTo>
                    <a:lnTo>
                      <a:pt x="116" y="1"/>
                    </a:lnTo>
                    <a:lnTo>
                      <a:pt x="117" y="1"/>
                    </a:lnTo>
                    <a:lnTo>
                      <a:pt x="117" y="1"/>
                    </a:lnTo>
                    <a:lnTo>
                      <a:pt x="118" y="1"/>
                    </a:lnTo>
                    <a:lnTo>
                      <a:pt x="119" y="1"/>
                    </a:lnTo>
                    <a:lnTo>
                      <a:pt x="120" y="1"/>
                    </a:lnTo>
                    <a:lnTo>
                      <a:pt x="120" y="1"/>
                    </a:lnTo>
                    <a:lnTo>
                      <a:pt x="121" y="1"/>
                    </a:lnTo>
                    <a:lnTo>
                      <a:pt x="121" y="1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3" y="1"/>
                    </a:lnTo>
                    <a:lnTo>
                      <a:pt x="124" y="0"/>
                    </a:lnTo>
                    <a:lnTo>
                      <a:pt x="124" y="1"/>
                    </a:lnTo>
                    <a:lnTo>
                      <a:pt x="125" y="1"/>
                    </a:lnTo>
                    <a:lnTo>
                      <a:pt x="125" y="0"/>
                    </a:lnTo>
                    <a:lnTo>
                      <a:pt x="126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28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30" y="1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32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34" y="1"/>
                    </a:lnTo>
                    <a:lnTo>
                      <a:pt x="134" y="1"/>
                    </a:lnTo>
                    <a:lnTo>
                      <a:pt x="135" y="1"/>
                    </a:lnTo>
                    <a:lnTo>
                      <a:pt x="136" y="1"/>
                    </a:lnTo>
                    <a:lnTo>
                      <a:pt x="137" y="1"/>
                    </a:lnTo>
                    <a:lnTo>
                      <a:pt x="137" y="1"/>
                    </a:lnTo>
                    <a:lnTo>
                      <a:pt x="138" y="1"/>
                    </a:lnTo>
                    <a:lnTo>
                      <a:pt x="138" y="1"/>
                    </a:lnTo>
                    <a:lnTo>
                      <a:pt x="139" y="1"/>
                    </a:lnTo>
                    <a:lnTo>
                      <a:pt x="139" y="1"/>
                    </a:lnTo>
                    <a:lnTo>
                      <a:pt x="140" y="1"/>
                    </a:lnTo>
                    <a:lnTo>
                      <a:pt x="141" y="1"/>
                    </a:lnTo>
                    <a:lnTo>
                      <a:pt x="142" y="1"/>
                    </a:lnTo>
                    <a:lnTo>
                      <a:pt x="142" y="1"/>
                    </a:lnTo>
                    <a:lnTo>
                      <a:pt x="143" y="1"/>
                    </a:lnTo>
                    <a:lnTo>
                      <a:pt x="143" y="1"/>
                    </a:lnTo>
                    <a:lnTo>
                      <a:pt x="144" y="1"/>
                    </a:lnTo>
                    <a:lnTo>
                      <a:pt x="145" y="1"/>
                    </a:lnTo>
                    <a:lnTo>
                      <a:pt x="145" y="1"/>
                    </a:lnTo>
                    <a:lnTo>
                      <a:pt x="146" y="1"/>
                    </a:lnTo>
                    <a:lnTo>
                      <a:pt x="147" y="1"/>
                    </a:lnTo>
                    <a:lnTo>
                      <a:pt x="147" y="1"/>
                    </a:lnTo>
                    <a:lnTo>
                      <a:pt x="148" y="1"/>
                    </a:lnTo>
                    <a:lnTo>
                      <a:pt x="148" y="1"/>
                    </a:lnTo>
                    <a:lnTo>
                      <a:pt x="149" y="1"/>
                    </a:lnTo>
                    <a:lnTo>
                      <a:pt x="150" y="1"/>
                    </a:lnTo>
                    <a:lnTo>
                      <a:pt x="151" y="1"/>
                    </a:lnTo>
                    <a:lnTo>
                      <a:pt x="151" y="1"/>
                    </a:lnTo>
                    <a:lnTo>
                      <a:pt x="152" y="1"/>
                    </a:lnTo>
                    <a:lnTo>
                      <a:pt x="152" y="1"/>
                    </a:lnTo>
                    <a:lnTo>
                      <a:pt x="153" y="1"/>
                    </a:lnTo>
                    <a:lnTo>
                      <a:pt x="154" y="1"/>
                    </a:lnTo>
                    <a:lnTo>
                      <a:pt x="154" y="1"/>
                    </a:lnTo>
                    <a:lnTo>
                      <a:pt x="155" y="1"/>
                    </a:lnTo>
                    <a:lnTo>
                      <a:pt x="156" y="1"/>
                    </a:lnTo>
                    <a:lnTo>
                      <a:pt x="156" y="1"/>
                    </a:lnTo>
                    <a:lnTo>
                      <a:pt x="157" y="1"/>
                    </a:lnTo>
                    <a:lnTo>
                      <a:pt x="157" y="1"/>
                    </a:lnTo>
                    <a:lnTo>
                      <a:pt x="158" y="1"/>
                    </a:lnTo>
                    <a:lnTo>
                      <a:pt x="159" y="1"/>
                    </a:lnTo>
                    <a:lnTo>
                      <a:pt x="159" y="1"/>
                    </a:lnTo>
                    <a:lnTo>
                      <a:pt x="160" y="1"/>
                    </a:lnTo>
                    <a:lnTo>
                      <a:pt x="161" y="1"/>
                    </a:lnTo>
                    <a:lnTo>
                      <a:pt x="161" y="1"/>
                    </a:lnTo>
                    <a:lnTo>
                      <a:pt x="162" y="1"/>
                    </a:lnTo>
                    <a:lnTo>
                      <a:pt x="162" y="1"/>
                    </a:lnTo>
                    <a:lnTo>
                      <a:pt x="163" y="1"/>
                    </a:lnTo>
                    <a:lnTo>
                      <a:pt x="164" y="1"/>
                    </a:lnTo>
                    <a:lnTo>
                      <a:pt x="165" y="1"/>
                    </a:lnTo>
                    <a:lnTo>
                      <a:pt x="165" y="1"/>
                    </a:lnTo>
                    <a:lnTo>
                      <a:pt x="166" y="1"/>
                    </a:lnTo>
                    <a:lnTo>
                      <a:pt x="166" y="1"/>
                    </a:lnTo>
                    <a:lnTo>
                      <a:pt x="167" y="1"/>
                    </a:lnTo>
                    <a:lnTo>
                      <a:pt x="168" y="1"/>
                    </a:lnTo>
                    <a:lnTo>
                      <a:pt x="168" y="1"/>
                    </a:lnTo>
                    <a:lnTo>
                      <a:pt x="169" y="1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72" y="1"/>
                    </a:lnTo>
                    <a:lnTo>
                      <a:pt x="173" y="1"/>
                    </a:lnTo>
                    <a:lnTo>
                      <a:pt x="174" y="1"/>
                    </a:lnTo>
                    <a:lnTo>
                      <a:pt x="174" y="1"/>
                    </a:lnTo>
                    <a:lnTo>
                      <a:pt x="175" y="1"/>
                    </a:lnTo>
                    <a:lnTo>
                      <a:pt x="175" y="1"/>
                    </a:lnTo>
                    <a:lnTo>
                      <a:pt x="176" y="1"/>
                    </a:lnTo>
                    <a:lnTo>
                      <a:pt x="176" y="1"/>
                    </a:lnTo>
                    <a:lnTo>
                      <a:pt x="177" y="1"/>
                    </a:lnTo>
                    <a:lnTo>
                      <a:pt x="178" y="1"/>
                    </a:lnTo>
                    <a:lnTo>
                      <a:pt x="179" y="1"/>
                    </a:lnTo>
                    <a:lnTo>
                      <a:pt x="179" y="1"/>
                    </a:lnTo>
                    <a:lnTo>
                      <a:pt x="180" y="1"/>
                    </a:lnTo>
                    <a:lnTo>
                      <a:pt x="180" y="1"/>
                    </a:lnTo>
                    <a:lnTo>
                      <a:pt x="181" y="1"/>
                    </a:lnTo>
                    <a:lnTo>
                      <a:pt x="182" y="1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4" y="1"/>
                    </a:lnTo>
                    <a:lnTo>
                      <a:pt x="184" y="1"/>
                    </a:lnTo>
                    <a:lnTo>
                      <a:pt x="185" y="1"/>
                    </a:lnTo>
                    <a:lnTo>
                      <a:pt x="185" y="1"/>
                    </a:lnTo>
                    <a:lnTo>
                      <a:pt x="186" y="1"/>
                    </a:lnTo>
                    <a:lnTo>
                      <a:pt x="187" y="1"/>
                    </a:lnTo>
                    <a:lnTo>
                      <a:pt x="188" y="1"/>
                    </a:lnTo>
                    <a:lnTo>
                      <a:pt x="188" y="1"/>
                    </a:lnTo>
                    <a:lnTo>
                      <a:pt x="189" y="1"/>
                    </a:lnTo>
                    <a:lnTo>
                      <a:pt x="189" y="1"/>
                    </a:lnTo>
                    <a:lnTo>
                      <a:pt x="190" y="1"/>
                    </a:lnTo>
                    <a:lnTo>
                      <a:pt x="191" y="1"/>
                    </a:lnTo>
                    <a:lnTo>
                      <a:pt x="191" y="1"/>
                    </a:lnTo>
                    <a:lnTo>
                      <a:pt x="192" y="1"/>
                    </a:lnTo>
                    <a:lnTo>
                      <a:pt x="192" y="1"/>
                    </a:lnTo>
                    <a:lnTo>
                      <a:pt x="193" y="1"/>
                    </a:lnTo>
                    <a:lnTo>
                      <a:pt x="194" y="1"/>
                    </a:lnTo>
                    <a:lnTo>
                      <a:pt x="194" y="1"/>
                    </a:lnTo>
                    <a:lnTo>
                      <a:pt x="195" y="1"/>
                    </a:lnTo>
                    <a:lnTo>
                      <a:pt x="196" y="1"/>
                    </a:lnTo>
                    <a:lnTo>
                      <a:pt x="196" y="1"/>
                    </a:lnTo>
                    <a:lnTo>
                      <a:pt x="197" y="1"/>
                    </a:lnTo>
                    <a:lnTo>
                      <a:pt x="197" y="1"/>
                    </a:lnTo>
                    <a:lnTo>
                      <a:pt x="198" y="1"/>
                    </a:lnTo>
                    <a:lnTo>
                      <a:pt x="199" y="1"/>
                    </a:lnTo>
                    <a:lnTo>
                      <a:pt x="199" y="1"/>
                    </a:lnTo>
                    <a:lnTo>
                      <a:pt x="200" y="1"/>
                    </a:lnTo>
                    <a:lnTo>
                      <a:pt x="201" y="1"/>
                    </a:lnTo>
                    <a:lnTo>
                      <a:pt x="201" y="1"/>
                    </a:lnTo>
                    <a:lnTo>
                      <a:pt x="202" y="1"/>
                    </a:lnTo>
                    <a:lnTo>
                      <a:pt x="202" y="1"/>
                    </a:lnTo>
                    <a:lnTo>
                      <a:pt x="203" y="1"/>
                    </a:lnTo>
                    <a:lnTo>
                      <a:pt x="204" y="1"/>
                    </a:lnTo>
                    <a:lnTo>
                      <a:pt x="205" y="1"/>
                    </a:lnTo>
                    <a:lnTo>
                      <a:pt x="205" y="1"/>
                    </a:lnTo>
                    <a:lnTo>
                      <a:pt x="206" y="1"/>
                    </a:lnTo>
                    <a:lnTo>
                      <a:pt x="206" y="1"/>
                    </a:lnTo>
                    <a:lnTo>
                      <a:pt x="207" y="1"/>
                    </a:lnTo>
                    <a:lnTo>
                      <a:pt x="208" y="1"/>
                    </a:lnTo>
                    <a:lnTo>
                      <a:pt x="208" y="1"/>
                    </a:lnTo>
                    <a:lnTo>
                      <a:pt x="209" y="1"/>
                    </a:lnTo>
                    <a:lnTo>
                      <a:pt x="210" y="1"/>
                    </a:lnTo>
                    <a:lnTo>
                      <a:pt x="210" y="1"/>
                    </a:lnTo>
                    <a:lnTo>
                      <a:pt x="211" y="1"/>
                    </a:lnTo>
                    <a:lnTo>
                      <a:pt x="211" y="1"/>
                    </a:lnTo>
                    <a:lnTo>
                      <a:pt x="212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214" y="1"/>
                    </a:lnTo>
                    <a:lnTo>
                      <a:pt x="215" y="1"/>
                    </a:lnTo>
                    <a:lnTo>
                      <a:pt x="215" y="1"/>
                    </a:lnTo>
                    <a:lnTo>
                      <a:pt x="216" y="1"/>
                    </a:lnTo>
                    <a:lnTo>
                      <a:pt x="216" y="1"/>
                    </a:lnTo>
                    <a:lnTo>
                      <a:pt x="217" y="1"/>
                    </a:lnTo>
                    <a:lnTo>
                      <a:pt x="218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220" y="1"/>
                    </a:lnTo>
                    <a:lnTo>
                      <a:pt x="220" y="1"/>
                    </a:lnTo>
                    <a:lnTo>
                      <a:pt x="221" y="1"/>
                    </a:lnTo>
                    <a:lnTo>
                      <a:pt x="222" y="1"/>
                    </a:lnTo>
                    <a:lnTo>
                      <a:pt x="222" y="1"/>
                    </a:lnTo>
                    <a:lnTo>
                      <a:pt x="223" y="1"/>
                    </a:lnTo>
                    <a:lnTo>
                      <a:pt x="224" y="1"/>
                    </a:lnTo>
                    <a:lnTo>
                      <a:pt x="224" y="1"/>
                    </a:lnTo>
                    <a:lnTo>
                      <a:pt x="225" y="1"/>
                    </a:lnTo>
                    <a:lnTo>
                      <a:pt x="225" y="1"/>
                    </a:lnTo>
                    <a:lnTo>
                      <a:pt x="226" y="1"/>
                    </a:lnTo>
                    <a:lnTo>
                      <a:pt x="227" y="1"/>
                    </a:lnTo>
                    <a:lnTo>
                      <a:pt x="228" y="1"/>
                    </a:lnTo>
                    <a:lnTo>
                      <a:pt x="228" y="1"/>
                    </a:lnTo>
                    <a:lnTo>
                      <a:pt x="229" y="1"/>
                    </a:lnTo>
                    <a:lnTo>
                      <a:pt x="229" y="1"/>
                    </a:lnTo>
                    <a:lnTo>
                      <a:pt x="230" y="1"/>
                    </a:lnTo>
                    <a:lnTo>
                      <a:pt x="230" y="1"/>
                    </a:lnTo>
                    <a:lnTo>
                      <a:pt x="231" y="1"/>
                    </a:lnTo>
                    <a:lnTo>
                      <a:pt x="232" y="1"/>
                    </a:lnTo>
                    <a:lnTo>
                      <a:pt x="233" y="1"/>
                    </a:lnTo>
                    <a:lnTo>
                      <a:pt x="233" y="1"/>
                    </a:lnTo>
                    <a:lnTo>
                      <a:pt x="234" y="1"/>
                    </a:lnTo>
                    <a:lnTo>
                      <a:pt x="234" y="1"/>
                    </a:lnTo>
                    <a:lnTo>
                      <a:pt x="235" y="1"/>
                    </a:lnTo>
                    <a:lnTo>
                      <a:pt x="236" y="1"/>
                    </a:lnTo>
                    <a:lnTo>
                      <a:pt x="236" y="1"/>
                    </a:lnTo>
                    <a:lnTo>
                      <a:pt x="237" y="1"/>
                    </a:lnTo>
                    <a:lnTo>
                      <a:pt x="238" y="1"/>
                    </a:lnTo>
                    <a:lnTo>
                      <a:pt x="238" y="1"/>
                    </a:lnTo>
                    <a:lnTo>
                      <a:pt x="239" y="1"/>
                    </a:lnTo>
                    <a:lnTo>
                      <a:pt x="239" y="1"/>
                    </a:lnTo>
                    <a:lnTo>
                      <a:pt x="240" y="1"/>
                    </a:lnTo>
                    <a:lnTo>
                      <a:pt x="241" y="1"/>
                    </a:lnTo>
                    <a:lnTo>
                      <a:pt x="242" y="1"/>
                    </a:lnTo>
                    <a:lnTo>
                      <a:pt x="242" y="1"/>
                    </a:lnTo>
                    <a:lnTo>
                      <a:pt x="243" y="1"/>
                    </a:lnTo>
                    <a:lnTo>
                      <a:pt x="243" y="1"/>
                    </a:lnTo>
                    <a:lnTo>
                      <a:pt x="244" y="1"/>
                    </a:lnTo>
                    <a:lnTo>
                      <a:pt x="245" y="1"/>
                    </a:lnTo>
                    <a:lnTo>
                      <a:pt x="245" y="1"/>
                    </a:lnTo>
                    <a:lnTo>
                      <a:pt x="246" y="1"/>
                    </a:lnTo>
                    <a:lnTo>
                      <a:pt x="247" y="1"/>
                    </a:lnTo>
                    <a:lnTo>
                      <a:pt x="247" y="1"/>
                    </a:lnTo>
                    <a:lnTo>
                      <a:pt x="248" y="1"/>
                    </a:lnTo>
                    <a:lnTo>
                      <a:pt x="248" y="1"/>
                    </a:lnTo>
                    <a:lnTo>
                      <a:pt x="249" y="1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1" y="1"/>
                    </a:lnTo>
                    <a:lnTo>
                      <a:pt x="252" y="1"/>
                    </a:lnTo>
                    <a:lnTo>
                      <a:pt x="252" y="1"/>
                    </a:lnTo>
                    <a:lnTo>
                      <a:pt x="253" y="1"/>
                    </a:lnTo>
                    <a:lnTo>
                      <a:pt x="253" y="1"/>
                    </a:lnTo>
                    <a:lnTo>
                      <a:pt x="254" y="1"/>
                    </a:lnTo>
                    <a:lnTo>
                      <a:pt x="255" y="1"/>
                    </a:lnTo>
                    <a:lnTo>
                      <a:pt x="255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57" y="1"/>
                    </a:lnTo>
                    <a:lnTo>
                      <a:pt x="258" y="1"/>
                    </a:lnTo>
                    <a:lnTo>
                      <a:pt x="259" y="1"/>
                    </a:lnTo>
                    <a:lnTo>
                      <a:pt x="259" y="1"/>
                    </a:lnTo>
                    <a:lnTo>
                      <a:pt x="260" y="1"/>
                    </a:lnTo>
                    <a:lnTo>
                      <a:pt x="260" y="1"/>
                    </a:lnTo>
                    <a:lnTo>
                      <a:pt x="261" y="1"/>
                    </a:lnTo>
                    <a:lnTo>
                      <a:pt x="262" y="1"/>
                    </a:lnTo>
                    <a:lnTo>
                      <a:pt x="262" y="1"/>
                    </a:lnTo>
                    <a:lnTo>
                      <a:pt x="263" y="1"/>
                    </a:lnTo>
                    <a:lnTo>
                      <a:pt x="264" y="1"/>
                    </a:lnTo>
                    <a:lnTo>
                      <a:pt x="264" y="1"/>
                    </a:lnTo>
                    <a:lnTo>
                      <a:pt x="265" y="1"/>
                    </a:lnTo>
                    <a:lnTo>
                      <a:pt x="265" y="1"/>
                    </a:lnTo>
                    <a:lnTo>
                      <a:pt x="266" y="1"/>
                    </a:lnTo>
                    <a:lnTo>
                      <a:pt x="267" y="1"/>
                    </a:lnTo>
                    <a:lnTo>
                      <a:pt x="267" y="1"/>
                    </a:lnTo>
                    <a:lnTo>
                      <a:pt x="268" y="1"/>
                    </a:lnTo>
                    <a:lnTo>
                      <a:pt x="269" y="1"/>
                    </a:lnTo>
                    <a:lnTo>
                      <a:pt x="269" y="1"/>
                    </a:lnTo>
                    <a:lnTo>
                      <a:pt x="270" y="1"/>
                    </a:lnTo>
                    <a:lnTo>
                      <a:pt x="270" y="1"/>
                    </a:lnTo>
                    <a:lnTo>
                      <a:pt x="271" y="1"/>
                    </a:lnTo>
                    <a:lnTo>
                      <a:pt x="272" y="1"/>
                    </a:lnTo>
                    <a:lnTo>
                      <a:pt x="273" y="1"/>
                    </a:lnTo>
                    <a:lnTo>
                      <a:pt x="273" y="0"/>
                    </a:lnTo>
                    <a:lnTo>
                      <a:pt x="274" y="1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79" y="1"/>
                    </a:lnTo>
                    <a:lnTo>
                      <a:pt x="280" y="0"/>
                    </a:lnTo>
                    <a:lnTo>
                      <a:pt x="281" y="1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4" y="1"/>
                    </a:lnTo>
                    <a:lnTo>
                      <a:pt x="285" y="0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1" y="0"/>
                    </a:lnTo>
                    <a:lnTo>
                      <a:pt x="292" y="0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7" y="0"/>
                    </a:lnTo>
                    <a:lnTo>
                      <a:pt x="297" y="0"/>
                    </a:lnTo>
                    <a:lnTo>
                      <a:pt x="298" y="0"/>
                    </a:lnTo>
                    <a:lnTo>
                      <a:pt x="299" y="0"/>
                    </a:lnTo>
                    <a:lnTo>
                      <a:pt x="299" y="0"/>
                    </a:lnTo>
                    <a:lnTo>
                      <a:pt x="300" y="0"/>
                    </a:lnTo>
                    <a:lnTo>
                      <a:pt x="301" y="0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3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7" y="0"/>
                    </a:lnTo>
                    <a:lnTo>
                      <a:pt x="307" y="0"/>
                    </a:lnTo>
                    <a:lnTo>
                      <a:pt x="308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11" y="0"/>
                    </a:lnTo>
                    <a:lnTo>
                      <a:pt x="311" y="0"/>
                    </a:lnTo>
                    <a:lnTo>
                      <a:pt x="312" y="1"/>
                    </a:lnTo>
                    <a:lnTo>
                      <a:pt x="313" y="0"/>
                    </a:lnTo>
                    <a:lnTo>
                      <a:pt x="313" y="0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7" y="0"/>
                    </a:lnTo>
                    <a:lnTo>
                      <a:pt x="318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1" y="0"/>
                    </a:lnTo>
                    <a:lnTo>
                      <a:pt x="322" y="0"/>
                    </a:lnTo>
                    <a:lnTo>
                      <a:pt x="323" y="1"/>
                    </a:lnTo>
                    <a:lnTo>
                      <a:pt x="324" y="1"/>
                    </a:lnTo>
                    <a:lnTo>
                      <a:pt x="324" y="0"/>
                    </a:lnTo>
                    <a:lnTo>
                      <a:pt x="325" y="1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3" y="0"/>
                    </a:lnTo>
                    <a:lnTo>
                      <a:pt x="334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6" y="1"/>
                    </a:lnTo>
                    <a:lnTo>
                      <a:pt x="336" y="1"/>
                    </a:lnTo>
                    <a:lnTo>
                      <a:pt x="337" y="0"/>
                    </a:lnTo>
                    <a:lnTo>
                      <a:pt x="338" y="0"/>
                    </a:lnTo>
                    <a:lnTo>
                      <a:pt x="338" y="0"/>
                    </a:lnTo>
                    <a:lnTo>
                      <a:pt x="339" y="0"/>
                    </a:lnTo>
                    <a:lnTo>
                      <a:pt x="340" y="0"/>
                    </a:lnTo>
                    <a:lnTo>
                      <a:pt x="340" y="0"/>
                    </a:lnTo>
                    <a:lnTo>
                      <a:pt x="341" y="0"/>
                    </a:lnTo>
                    <a:lnTo>
                      <a:pt x="341" y="0"/>
                    </a:lnTo>
                    <a:lnTo>
                      <a:pt x="342" y="0"/>
                    </a:lnTo>
                    <a:lnTo>
                      <a:pt x="343" y="0"/>
                    </a:lnTo>
                    <a:lnTo>
                      <a:pt x="344" y="0"/>
                    </a:lnTo>
                    <a:lnTo>
                      <a:pt x="344" y="0"/>
                    </a:lnTo>
                    <a:lnTo>
                      <a:pt x="345" y="0"/>
                    </a:lnTo>
                    <a:lnTo>
                      <a:pt x="345" y="0"/>
                    </a:lnTo>
                    <a:lnTo>
                      <a:pt x="346" y="0"/>
                    </a:lnTo>
                    <a:lnTo>
                      <a:pt x="347" y="0"/>
                    </a:lnTo>
                    <a:lnTo>
                      <a:pt x="347" y="0"/>
                    </a:lnTo>
                    <a:lnTo>
                      <a:pt x="348" y="0"/>
                    </a:lnTo>
                    <a:lnTo>
                      <a:pt x="349" y="0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1" y="0"/>
                    </a:lnTo>
                    <a:lnTo>
                      <a:pt x="352" y="0"/>
                    </a:lnTo>
                    <a:lnTo>
                      <a:pt x="353" y="0"/>
                    </a:lnTo>
                    <a:lnTo>
                      <a:pt x="353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5" y="0"/>
                    </a:lnTo>
                    <a:lnTo>
                      <a:pt x="356" y="0"/>
                    </a:lnTo>
                    <a:lnTo>
                      <a:pt x="356" y="0"/>
                    </a:lnTo>
                    <a:lnTo>
                      <a:pt x="357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9" y="0"/>
                    </a:lnTo>
                    <a:lnTo>
                      <a:pt x="359" y="0"/>
                    </a:lnTo>
                    <a:lnTo>
                      <a:pt x="360" y="0"/>
                    </a:lnTo>
                    <a:lnTo>
                      <a:pt x="361" y="0"/>
                    </a:lnTo>
                    <a:lnTo>
                      <a:pt x="361" y="0"/>
                    </a:lnTo>
                    <a:lnTo>
                      <a:pt x="362" y="1"/>
                    </a:lnTo>
                    <a:lnTo>
                      <a:pt x="363" y="1"/>
                    </a:lnTo>
                    <a:lnTo>
                      <a:pt x="36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65" y="1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3" y="1"/>
                    </a:lnTo>
                    <a:lnTo>
                      <a:pt x="373" y="1"/>
                    </a:lnTo>
                    <a:lnTo>
                      <a:pt x="374" y="0"/>
                    </a:lnTo>
                    <a:lnTo>
                      <a:pt x="375" y="0"/>
                    </a:lnTo>
                    <a:lnTo>
                      <a:pt x="375" y="0"/>
                    </a:lnTo>
                    <a:lnTo>
                      <a:pt x="376" y="0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9" y="0"/>
                    </a:lnTo>
                    <a:lnTo>
                      <a:pt x="380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5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7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9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1" y="0"/>
                    </a:lnTo>
                    <a:lnTo>
                      <a:pt x="401" y="1"/>
                    </a:lnTo>
                    <a:lnTo>
                      <a:pt x="402" y="0"/>
                    </a:lnTo>
                    <a:lnTo>
                      <a:pt x="403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6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8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0" y="0"/>
                    </a:lnTo>
                    <a:lnTo>
                      <a:pt x="411" y="1"/>
                    </a:lnTo>
                    <a:lnTo>
                      <a:pt x="412" y="1"/>
                    </a:lnTo>
                    <a:lnTo>
                      <a:pt x="412" y="1"/>
                    </a:lnTo>
                    <a:lnTo>
                      <a:pt x="413" y="1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6" y="0"/>
                    </a:lnTo>
                    <a:lnTo>
                      <a:pt x="417" y="0"/>
                    </a:lnTo>
                    <a:lnTo>
                      <a:pt x="418" y="0"/>
                    </a:lnTo>
                    <a:lnTo>
                      <a:pt x="418" y="0"/>
                    </a:lnTo>
                    <a:lnTo>
                      <a:pt x="419" y="0"/>
                    </a:lnTo>
                    <a:lnTo>
                      <a:pt x="419" y="0"/>
                    </a:lnTo>
                    <a:lnTo>
                      <a:pt x="420" y="1"/>
                    </a:lnTo>
                    <a:lnTo>
                      <a:pt x="421" y="1"/>
                    </a:lnTo>
                    <a:lnTo>
                      <a:pt x="421" y="1"/>
                    </a:lnTo>
                    <a:lnTo>
                      <a:pt x="422" y="1"/>
                    </a:lnTo>
                    <a:lnTo>
                      <a:pt x="423" y="0"/>
                    </a:lnTo>
                    <a:lnTo>
                      <a:pt x="423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8" y="0"/>
                    </a:lnTo>
                    <a:lnTo>
                      <a:pt x="428" y="0"/>
                    </a:lnTo>
                    <a:lnTo>
                      <a:pt x="429" y="0"/>
                    </a:lnTo>
                    <a:lnTo>
                      <a:pt x="429" y="0"/>
                    </a:lnTo>
                    <a:lnTo>
                      <a:pt x="430" y="0"/>
                    </a:lnTo>
                    <a:lnTo>
                      <a:pt x="431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3" y="0"/>
                    </a:lnTo>
                    <a:lnTo>
                      <a:pt x="434" y="0"/>
                    </a:lnTo>
                    <a:lnTo>
                      <a:pt x="434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6" y="0"/>
                    </a:lnTo>
                    <a:lnTo>
                      <a:pt x="437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40" y="0"/>
                    </a:lnTo>
                    <a:lnTo>
                      <a:pt x="441" y="0"/>
                    </a:lnTo>
                    <a:lnTo>
                      <a:pt x="441" y="0"/>
                    </a:lnTo>
                    <a:lnTo>
                      <a:pt x="442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4" y="0"/>
                    </a:lnTo>
                    <a:lnTo>
                      <a:pt x="444" y="0"/>
                    </a:lnTo>
                    <a:lnTo>
                      <a:pt x="445" y="0"/>
                    </a:lnTo>
                    <a:lnTo>
                      <a:pt x="446" y="0"/>
                    </a:lnTo>
                  </a:path>
                </a:pathLst>
              </a:custGeom>
              <a:noFill/>
              <a:ln w="6350">
                <a:solidFill>
                  <a:srgbClr val="B177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Freeform 307">
                <a:extLst>
                  <a:ext uri="{FF2B5EF4-FFF2-40B4-BE49-F238E27FC236}">
                    <a16:creationId xmlns:a16="http://schemas.microsoft.com/office/drawing/2014/main" id="{3CC32825-A1E0-4BA9-B7F2-E3BEACF3EB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442" y="2107258"/>
                <a:ext cx="709613" cy="2027239"/>
              </a:xfrm>
              <a:custGeom>
                <a:avLst/>
                <a:gdLst>
                  <a:gd name="T0" fmla="*/ 6 w 447"/>
                  <a:gd name="T1" fmla="*/ 1276 h 1277"/>
                  <a:gd name="T2" fmla="*/ 13 w 447"/>
                  <a:gd name="T3" fmla="*/ 1276 h 1277"/>
                  <a:gd name="T4" fmla="*/ 20 w 447"/>
                  <a:gd name="T5" fmla="*/ 1276 h 1277"/>
                  <a:gd name="T6" fmla="*/ 27 w 447"/>
                  <a:gd name="T7" fmla="*/ 1276 h 1277"/>
                  <a:gd name="T8" fmla="*/ 34 w 447"/>
                  <a:gd name="T9" fmla="*/ 1276 h 1277"/>
                  <a:gd name="T10" fmla="*/ 41 w 447"/>
                  <a:gd name="T11" fmla="*/ 1277 h 1277"/>
                  <a:gd name="T12" fmla="*/ 48 w 447"/>
                  <a:gd name="T13" fmla="*/ 1276 h 1277"/>
                  <a:gd name="T14" fmla="*/ 55 w 447"/>
                  <a:gd name="T15" fmla="*/ 1276 h 1277"/>
                  <a:gd name="T16" fmla="*/ 62 w 447"/>
                  <a:gd name="T17" fmla="*/ 1276 h 1277"/>
                  <a:gd name="T18" fmla="*/ 69 w 447"/>
                  <a:gd name="T19" fmla="*/ 1276 h 1277"/>
                  <a:gd name="T20" fmla="*/ 77 w 447"/>
                  <a:gd name="T21" fmla="*/ 1276 h 1277"/>
                  <a:gd name="T22" fmla="*/ 83 w 447"/>
                  <a:gd name="T23" fmla="*/ 1276 h 1277"/>
                  <a:gd name="T24" fmla="*/ 91 w 447"/>
                  <a:gd name="T25" fmla="*/ 1275 h 1277"/>
                  <a:gd name="T26" fmla="*/ 97 w 447"/>
                  <a:gd name="T27" fmla="*/ 1275 h 1277"/>
                  <a:gd name="T28" fmla="*/ 105 w 447"/>
                  <a:gd name="T29" fmla="*/ 1276 h 1277"/>
                  <a:gd name="T30" fmla="*/ 111 w 447"/>
                  <a:gd name="T31" fmla="*/ 1276 h 1277"/>
                  <a:gd name="T32" fmla="*/ 119 w 447"/>
                  <a:gd name="T33" fmla="*/ 1276 h 1277"/>
                  <a:gd name="T34" fmla="*/ 126 w 447"/>
                  <a:gd name="T35" fmla="*/ 1276 h 1277"/>
                  <a:gd name="T36" fmla="*/ 133 w 447"/>
                  <a:gd name="T37" fmla="*/ 1276 h 1277"/>
                  <a:gd name="T38" fmla="*/ 140 w 447"/>
                  <a:gd name="T39" fmla="*/ 1275 h 1277"/>
                  <a:gd name="T40" fmla="*/ 147 w 447"/>
                  <a:gd name="T41" fmla="*/ 1263 h 1277"/>
                  <a:gd name="T42" fmla="*/ 154 w 447"/>
                  <a:gd name="T43" fmla="*/ 1198 h 1277"/>
                  <a:gd name="T44" fmla="*/ 161 w 447"/>
                  <a:gd name="T45" fmla="*/ 908 h 1277"/>
                  <a:gd name="T46" fmla="*/ 168 w 447"/>
                  <a:gd name="T47" fmla="*/ 319 h 1277"/>
                  <a:gd name="T48" fmla="*/ 175 w 447"/>
                  <a:gd name="T49" fmla="*/ 5 h 1277"/>
                  <a:gd name="T50" fmla="*/ 182 w 447"/>
                  <a:gd name="T51" fmla="*/ 263 h 1277"/>
                  <a:gd name="T52" fmla="*/ 189 w 447"/>
                  <a:gd name="T53" fmla="*/ 655 h 1277"/>
                  <a:gd name="T54" fmla="*/ 196 w 447"/>
                  <a:gd name="T55" fmla="*/ 936 h 1277"/>
                  <a:gd name="T56" fmla="*/ 203 w 447"/>
                  <a:gd name="T57" fmla="*/ 1111 h 1277"/>
                  <a:gd name="T58" fmla="*/ 210 w 447"/>
                  <a:gd name="T59" fmla="*/ 1198 h 1277"/>
                  <a:gd name="T60" fmla="*/ 217 w 447"/>
                  <a:gd name="T61" fmla="*/ 1232 h 1277"/>
                  <a:gd name="T62" fmla="*/ 224 w 447"/>
                  <a:gd name="T63" fmla="*/ 1247 h 1277"/>
                  <a:gd name="T64" fmla="*/ 231 w 447"/>
                  <a:gd name="T65" fmla="*/ 1255 h 1277"/>
                  <a:gd name="T66" fmla="*/ 238 w 447"/>
                  <a:gd name="T67" fmla="*/ 1258 h 1277"/>
                  <a:gd name="T68" fmla="*/ 245 w 447"/>
                  <a:gd name="T69" fmla="*/ 1264 h 1277"/>
                  <a:gd name="T70" fmla="*/ 252 w 447"/>
                  <a:gd name="T71" fmla="*/ 1263 h 1277"/>
                  <a:gd name="T72" fmla="*/ 259 w 447"/>
                  <a:gd name="T73" fmla="*/ 1265 h 1277"/>
                  <a:gd name="T74" fmla="*/ 266 w 447"/>
                  <a:gd name="T75" fmla="*/ 1266 h 1277"/>
                  <a:gd name="T76" fmla="*/ 273 w 447"/>
                  <a:gd name="T77" fmla="*/ 1268 h 1277"/>
                  <a:gd name="T78" fmla="*/ 280 w 447"/>
                  <a:gd name="T79" fmla="*/ 1267 h 1277"/>
                  <a:gd name="T80" fmla="*/ 288 w 447"/>
                  <a:gd name="T81" fmla="*/ 1269 h 1277"/>
                  <a:gd name="T82" fmla="*/ 294 w 447"/>
                  <a:gd name="T83" fmla="*/ 1269 h 1277"/>
                  <a:gd name="T84" fmla="*/ 302 w 447"/>
                  <a:gd name="T85" fmla="*/ 1268 h 1277"/>
                  <a:gd name="T86" fmla="*/ 308 w 447"/>
                  <a:gd name="T87" fmla="*/ 1269 h 1277"/>
                  <a:gd name="T88" fmla="*/ 316 w 447"/>
                  <a:gd name="T89" fmla="*/ 1269 h 1277"/>
                  <a:gd name="T90" fmla="*/ 322 w 447"/>
                  <a:gd name="T91" fmla="*/ 1270 h 1277"/>
                  <a:gd name="T92" fmla="*/ 330 w 447"/>
                  <a:gd name="T93" fmla="*/ 1271 h 1277"/>
                  <a:gd name="T94" fmla="*/ 336 w 447"/>
                  <a:gd name="T95" fmla="*/ 1271 h 1277"/>
                  <a:gd name="T96" fmla="*/ 344 w 447"/>
                  <a:gd name="T97" fmla="*/ 1272 h 1277"/>
                  <a:gd name="T98" fmla="*/ 350 w 447"/>
                  <a:gd name="T99" fmla="*/ 1271 h 1277"/>
                  <a:gd name="T100" fmla="*/ 358 w 447"/>
                  <a:gd name="T101" fmla="*/ 1272 h 1277"/>
                  <a:gd name="T102" fmla="*/ 364 w 447"/>
                  <a:gd name="T103" fmla="*/ 1272 h 1277"/>
                  <a:gd name="T104" fmla="*/ 372 w 447"/>
                  <a:gd name="T105" fmla="*/ 1272 h 1277"/>
                  <a:gd name="T106" fmla="*/ 379 w 447"/>
                  <a:gd name="T107" fmla="*/ 1272 h 1277"/>
                  <a:gd name="T108" fmla="*/ 386 w 447"/>
                  <a:gd name="T109" fmla="*/ 1273 h 1277"/>
                  <a:gd name="T110" fmla="*/ 393 w 447"/>
                  <a:gd name="T111" fmla="*/ 1272 h 1277"/>
                  <a:gd name="T112" fmla="*/ 400 w 447"/>
                  <a:gd name="T113" fmla="*/ 1273 h 1277"/>
                  <a:gd name="T114" fmla="*/ 407 w 447"/>
                  <a:gd name="T115" fmla="*/ 1272 h 1277"/>
                  <a:gd name="T116" fmla="*/ 414 w 447"/>
                  <a:gd name="T117" fmla="*/ 1273 h 1277"/>
                  <a:gd name="T118" fmla="*/ 421 w 447"/>
                  <a:gd name="T119" fmla="*/ 1272 h 1277"/>
                  <a:gd name="T120" fmla="*/ 428 w 447"/>
                  <a:gd name="T121" fmla="*/ 1272 h 1277"/>
                  <a:gd name="T122" fmla="*/ 435 w 447"/>
                  <a:gd name="T123" fmla="*/ 1273 h 1277"/>
                  <a:gd name="T124" fmla="*/ 442 w 447"/>
                  <a:gd name="T125" fmla="*/ 1273 h 1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7" h="1277">
                    <a:moveTo>
                      <a:pt x="0" y="1276"/>
                    </a:moveTo>
                    <a:lnTo>
                      <a:pt x="1" y="1276"/>
                    </a:lnTo>
                    <a:lnTo>
                      <a:pt x="1" y="1276"/>
                    </a:lnTo>
                    <a:lnTo>
                      <a:pt x="2" y="1276"/>
                    </a:lnTo>
                    <a:lnTo>
                      <a:pt x="2" y="1276"/>
                    </a:lnTo>
                    <a:lnTo>
                      <a:pt x="3" y="1276"/>
                    </a:lnTo>
                    <a:lnTo>
                      <a:pt x="3" y="1276"/>
                    </a:lnTo>
                    <a:lnTo>
                      <a:pt x="4" y="1276"/>
                    </a:lnTo>
                    <a:lnTo>
                      <a:pt x="5" y="1276"/>
                    </a:lnTo>
                    <a:lnTo>
                      <a:pt x="6" y="1276"/>
                    </a:lnTo>
                    <a:lnTo>
                      <a:pt x="6" y="1276"/>
                    </a:lnTo>
                    <a:lnTo>
                      <a:pt x="7" y="1276"/>
                    </a:lnTo>
                    <a:lnTo>
                      <a:pt x="7" y="1276"/>
                    </a:lnTo>
                    <a:lnTo>
                      <a:pt x="8" y="1276"/>
                    </a:lnTo>
                    <a:lnTo>
                      <a:pt x="9" y="1276"/>
                    </a:lnTo>
                    <a:lnTo>
                      <a:pt x="9" y="1276"/>
                    </a:lnTo>
                    <a:lnTo>
                      <a:pt x="10" y="1276"/>
                    </a:lnTo>
                    <a:lnTo>
                      <a:pt x="11" y="1276"/>
                    </a:lnTo>
                    <a:lnTo>
                      <a:pt x="11" y="1276"/>
                    </a:lnTo>
                    <a:lnTo>
                      <a:pt x="12" y="1276"/>
                    </a:lnTo>
                    <a:lnTo>
                      <a:pt x="12" y="1276"/>
                    </a:lnTo>
                    <a:lnTo>
                      <a:pt x="13" y="1276"/>
                    </a:lnTo>
                    <a:lnTo>
                      <a:pt x="14" y="1276"/>
                    </a:lnTo>
                    <a:lnTo>
                      <a:pt x="15" y="1276"/>
                    </a:lnTo>
                    <a:lnTo>
                      <a:pt x="15" y="1276"/>
                    </a:lnTo>
                    <a:lnTo>
                      <a:pt x="16" y="1276"/>
                    </a:lnTo>
                    <a:lnTo>
                      <a:pt x="16" y="1276"/>
                    </a:lnTo>
                    <a:lnTo>
                      <a:pt x="17" y="1276"/>
                    </a:lnTo>
                    <a:lnTo>
                      <a:pt x="18" y="1276"/>
                    </a:lnTo>
                    <a:lnTo>
                      <a:pt x="18" y="1276"/>
                    </a:lnTo>
                    <a:lnTo>
                      <a:pt x="19" y="1276"/>
                    </a:lnTo>
                    <a:lnTo>
                      <a:pt x="20" y="1276"/>
                    </a:lnTo>
                    <a:lnTo>
                      <a:pt x="20" y="1276"/>
                    </a:lnTo>
                    <a:lnTo>
                      <a:pt x="21" y="1276"/>
                    </a:lnTo>
                    <a:lnTo>
                      <a:pt x="21" y="1276"/>
                    </a:lnTo>
                    <a:lnTo>
                      <a:pt x="22" y="1276"/>
                    </a:lnTo>
                    <a:lnTo>
                      <a:pt x="23" y="1276"/>
                    </a:lnTo>
                    <a:lnTo>
                      <a:pt x="23" y="1276"/>
                    </a:lnTo>
                    <a:lnTo>
                      <a:pt x="24" y="1276"/>
                    </a:lnTo>
                    <a:lnTo>
                      <a:pt x="25" y="1276"/>
                    </a:lnTo>
                    <a:lnTo>
                      <a:pt x="25" y="1276"/>
                    </a:lnTo>
                    <a:lnTo>
                      <a:pt x="26" y="1276"/>
                    </a:lnTo>
                    <a:lnTo>
                      <a:pt x="26" y="1276"/>
                    </a:lnTo>
                    <a:lnTo>
                      <a:pt x="27" y="1276"/>
                    </a:lnTo>
                    <a:lnTo>
                      <a:pt x="28" y="1276"/>
                    </a:lnTo>
                    <a:lnTo>
                      <a:pt x="29" y="1276"/>
                    </a:lnTo>
                    <a:lnTo>
                      <a:pt x="29" y="1276"/>
                    </a:lnTo>
                    <a:lnTo>
                      <a:pt x="30" y="1276"/>
                    </a:lnTo>
                    <a:lnTo>
                      <a:pt x="30" y="1276"/>
                    </a:lnTo>
                    <a:lnTo>
                      <a:pt x="31" y="1276"/>
                    </a:lnTo>
                    <a:lnTo>
                      <a:pt x="32" y="1276"/>
                    </a:lnTo>
                    <a:lnTo>
                      <a:pt x="32" y="1276"/>
                    </a:lnTo>
                    <a:lnTo>
                      <a:pt x="33" y="1277"/>
                    </a:lnTo>
                    <a:lnTo>
                      <a:pt x="34" y="1277"/>
                    </a:lnTo>
                    <a:lnTo>
                      <a:pt x="34" y="1276"/>
                    </a:lnTo>
                    <a:lnTo>
                      <a:pt x="35" y="1276"/>
                    </a:lnTo>
                    <a:lnTo>
                      <a:pt x="35" y="1276"/>
                    </a:lnTo>
                    <a:lnTo>
                      <a:pt x="36" y="1276"/>
                    </a:lnTo>
                    <a:lnTo>
                      <a:pt x="37" y="1276"/>
                    </a:lnTo>
                    <a:lnTo>
                      <a:pt x="37" y="1276"/>
                    </a:lnTo>
                    <a:lnTo>
                      <a:pt x="38" y="1276"/>
                    </a:lnTo>
                    <a:lnTo>
                      <a:pt x="39" y="1276"/>
                    </a:lnTo>
                    <a:lnTo>
                      <a:pt x="39" y="1276"/>
                    </a:lnTo>
                    <a:lnTo>
                      <a:pt x="40" y="1276"/>
                    </a:lnTo>
                    <a:lnTo>
                      <a:pt x="40" y="1277"/>
                    </a:lnTo>
                    <a:lnTo>
                      <a:pt x="41" y="1277"/>
                    </a:lnTo>
                    <a:lnTo>
                      <a:pt x="42" y="1276"/>
                    </a:lnTo>
                    <a:lnTo>
                      <a:pt x="43" y="1277"/>
                    </a:lnTo>
                    <a:lnTo>
                      <a:pt x="43" y="1276"/>
                    </a:lnTo>
                    <a:lnTo>
                      <a:pt x="44" y="1276"/>
                    </a:lnTo>
                    <a:lnTo>
                      <a:pt x="44" y="1276"/>
                    </a:lnTo>
                    <a:lnTo>
                      <a:pt x="45" y="1276"/>
                    </a:lnTo>
                    <a:lnTo>
                      <a:pt x="46" y="1276"/>
                    </a:lnTo>
                    <a:lnTo>
                      <a:pt x="46" y="1276"/>
                    </a:lnTo>
                    <a:lnTo>
                      <a:pt x="47" y="1276"/>
                    </a:lnTo>
                    <a:lnTo>
                      <a:pt x="48" y="1276"/>
                    </a:lnTo>
                    <a:lnTo>
                      <a:pt x="48" y="1276"/>
                    </a:lnTo>
                    <a:lnTo>
                      <a:pt x="49" y="1276"/>
                    </a:lnTo>
                    <a:lnTo>
                      <a:pt x="49" y="1276"/>
                    </a:lnTo>
                    <a:lnTo>
                      <a:pt x="50" y="1276"/>
                    </a:lnTo>
                    <a:lnTo>
                      <a:pt x="51" y="1276"/>
                    </a:lnTo>
                    <a:lnTo>
                      <a:pt x="52" y="1276"/>
                    </a:lnTo>
                    <a:lnTo>
                      <a:pt x="52" y="1276"/>
                    </a:lnTo>
                    <a:lnTo>
                      <a:pt x="53" y="1276"/>
                    </a:lnTo>
                    <a:lnTo>
                      <a:pt x="53" y="1276"/>
                    </a:lnTo>
                    <a:lnTo>
                      <a:pt x="54" y="1276"/>
                    </a:lnTo>
                    <a:lnTo>
                      <a:pt x="55" y="1276"/>
                    </a:lnTo>
                    <a:lnTo>
                      <a:pt x="55" y="1276"/>
                    </a:lnTo>
                    <a:lnTo>
                      <a:pt x="56" y="1276"/>
                    </a:lnTo>
                    <a:lnTo>
                      <a:pt x="57" y="1276"/>
                    </a:lnTo>
                    <a:lnTo>
                      <a:pt x="57" y="1276"/>
                    </a:lnTo>
                    <a:lnTo>
                      <a:pt x="58" y="1276"/>
                    </a:lnTo>
                    <a:lnTo>
                      <a:pt x="58" y="1276"/>
                    </a:lnTo>
                    <a:lnTo>
                      <a:pt x="59" y="1276"/>
                    </a:lnTo>
                    <a:lnTo>
                      <a:pt x="60" y="1276"/>
                    </a:lnTo>
                    <a:lnTo>
                      <a:pt x="60" y="1276"/>
                    </a:lnTo>
                    <a:lnTo>
                      <a:pt x="61" y="1276"/>
                    </a:lnTo>
                    <a:lnTo>
                      <a:pt x="62" y="1276"/>
                    </a:lnTo>
                    <a:lnTo>
                      <a:pt x="62" y="1276"/>
                    </a:lnTo>
                    <a:lnTo>
                      <a:pt x="63" y="1276"/>
                    </a:lnTo>
                    <a:lnTo>
                      <a:pt x="63" y="1276"/>
                    </a:lnTo>
                    <a:lnTo>
                      <a:pt x="64" y="1276"/>
                    </a:lnTo>
                    <a:lnTo>
                      <a:pt x="65" y="1276"/>
                    </a:lnTo>
                    <a:lnTo>
                      <a:pt x="66" y="1276"/>
                    </a:lnTo>
                    <a:lnTo>
                      <a:pt x="66" y="1276"/>
                    </a:lnTo>
                    <a:lnTo>
                      <a:pt x="67" y="1276"/>
                    </a:lnTo>
                    <a:lnTo>
                      <a:pt x="68" y="1276"/>
                    </a:lnTo>
                    <a:lnTo>
                      <a:pt x="68" y="1276"/>
                    </a:lnTo>
                    <a:lnTo>
                      <a:pt x="69" y="1276"/>
                    </a:lnTo>
                    <a:lnTo>
                      <a:pt x="69" y="1276"/>
                    </a:lnTo>
                    <a:lnTo>
                      <a:pt x="70" y="1276"/>
                    </a:lnTo>
                    <a:lnTo>
                      <a:pt x="71" y="1276"/>
                    </a:lnTo>
                    <a:lnTo>
                      <a:pt x="72" y="1276"/>
                    </a:lnTo>
                    <a:lnTo>
                      <a:pt x="72" y="1276"/>
                    </a:lnTo>
                    <a:lnTo>
                      <a:pt x="73" y="1276"/>
                    </a:lnTo>
                    <a:lnTo>
                      <a:pt x="73" y="1276"/>
                    </a:lnTo>
                    <a:lnTo>
                      <a:pt x="74" y="1276"/>
                    </a:lnTo>
                    <a:lnTo>
                      <a:pt x="74" y="1276"/>
                    </a:lnTo>
                    <a:lnTo>
                      <a:pt x="75" y="1276"/>
                    </a:lnTo>
                    <a:lnTo>
                      <a:pt x="76" y="1276"/>
                    </a:lnTo>
                    <a:lnTo>
                      <a:pt x="77" y="1276"/>
                    </a:lnTo>
                    <a:lnTo>
                      <a:pt x="77" y="1276"/>
                    </a:lnTo>
                    <a:lnTo>
                      <a:pt x="78" y="1276"/>
                    </a:lnTo>
                    <a:lnTo>
                      <a:pt x="78" y="1276"/>
                    </a:lnTo>
                    <a:lnTo>
                      <a:pt x="79" y="1276"/>
                    </a:lnTo>
                    <a:lnTo>
                      <a:pt x="80" y="1276"/>
                    </a:lnTo>
                    <a:lnTo>
                      <a:pt x="80" y="1276"/>
                    </a:lnTo>
                    <a:lnTo>
                      <a:pt x="81" y="1276"/>
                    </a:lnTo>
                    <a:lnTo>
                      <a:pt x="82" y="1276"/>
                    </a:lnTo>
                    <a:lnTo>
                      <a:pt x="82" y="1276"/>
                    </a:lnTo>
                    <a:lnTo>
                      <a:pt x="83" y="1276"/>
                    </a:lnTo>
                    <a:lnTo>
                      <a:pt x="83" y="1276"/>
                    </a:lnTo>
                    <a:lnTo>
                      <a:pt x="84" y="1276"/>
                    </a:lnTo>
                    <a:lnTo>
                      <a:pt x="85" y="1276"/>
                    </a:lnTo>
                    <a:lnTo>
                      <a:pt x="86" y="1276"/>
                    </a:lnTo>
                    <a:lnTo>
                      <a:pt x="86" y="1276"/>
                    </a:lnTo>
                    <a:lnTo>
                      <a:pt x="87" y="1276"/>
                    </a:lnTo>
                    <a:lnTo>
                      <a:pt x="87" y="1276"/>
                    </a:lnTo>
                    <a:lnTo>
                      <a:pt x="88" y="1276"/>
                    </a:lnTo>
                    <a:lnTo>
                      <a:pt x="89" y="1276"/>
                    </a:lnTo>
                    <a:lnTo>
                      <a:pt x="89" y="1276"/>
                    </a:lnTo>
                    <a:lnTo>
                      <a:pt x="90" y="1275"/>
                    </a:lnTo>
                    <a:lnTo>
                      <a:pt x="91" y="1275"/>
                    </a:lnTo>
                    <a:lnTo>
                      <a:pt x="91" y="1276"/>
                    </a:lnTo>
                    <a:lnTo>
                      <a:pt x="92" y="1276"/>
                    </a:lnTo>
                    <a:lnTo>
                      <a:pt x="92" y="1276"/>
                    </a:lnTo>
                    <a:lnTo>
                      <a:pt x="93" y="1276"/>
                    </a:lnTo>
                    <a:lnTo>
                      <a:pt x="94" y="1276"/>
                    </a:lnTo>
                    <a:lnTo>
                      <a:pt x="94" y="1276"/>
                    </a:lnTo>
                    <a:lnTo>
                      <a:pt x="95" y="1276"/>
                    </a:lnTo>
                    <a:lnTo>
                      <a:pt x="96" y="1275"/>
                    </a:lnTo>
                    <a:lnTo>
                      <a:pt x="96" y="1275"/>
                    </a:lnTo>
                    <a:lnTo>
                      <a:pt x="97" y="1275"/>
                    </a:lnTo>
                    <a:lnTo>
                      <a:pt x="97" y="1275"/>
                    </a:lnTo>
                    <a:lnTo>
                      <a:pt x="98" y="1276"/>
                    </a:lnTo>
                    <a:lnTo>
                      <a:pt x="99" y="1276"/>
                    </a:lnTo>
                    <a:lnTo>
                      <a:pt x="100" y="1276"/>
                    </a:lnTo>
                    <a:lnTo>
                      <a:pt x="100" y="1276"/>
                    </a:lnTo>
                    <a:lnTo>
                      <a:pt x="101" y="1276"/>
                    </a:lnTo>
                    <a:lnTo>
                      <a:pt x="101" y="1276"/>
                    </a:lnTo>
                    <a:lnTo>
                      <a:pt x="102" y="1276"/>
                    </a:lnTo>
                    <a:lnTo>
                      <a:pt x="103" y="1276"/>
                    </a:lnTo>
                    <a:lnTo>
                      <a:pt x="103" y="1276"/>
                    </a:lnTo>
                    <a:lnTo>
                      <a:pt x="104" y="1276"/>
                    </a:lnTo>
                    <a:lnTo>
                      <a:pt x="105" y="1276"/>
                    </a:lnTo>
                    <a:lnTo>
                      <a:pt x="105" y="1276"/>
                    </a:lnTo>
                    <a:lnTo>
                      <a:pt x="106" y="1276"/>
                    </a:lnTo>
                    <a:lnTo>
                      <a:pt x="106" y="1276"/>
                    </a:lnTo>
                    <a:lnTo>
                      <a:pt x="107" y="1276"/>
                    </a:lnTo>
                    <a:lnTo>
                      <a:pt x="108" y="1276"/>
                    </a:lnTo>
                    <a:lnTo>
                      <a:pt x="109" y="1276"/>
                    </a:lnTo>
                    <a:lnTo>
                      <a:pt x="109" y="1276"/>
                    </a:lnTo>
                    <a:lnTo>
                      <a:pt x="110" y="1276"/>
                    </a:lnTo>
                    <a:lnTo>
                      <a:pt x="110" y="1276"/>
                    </a:lnTo>
                    <a:lnTo>
                      <a:pt x="111" y="1276"/>
                    </a:lnTo>
                    <a:lnTo>
                      <a:pt x="111" y="1276"/>
                    </a:lnTo>
                    <a:lnTo>
                      <a:pt x="112" y="1276"/>
                    </a:lnTo>
                    <a:lnTo>
                      <a:pt x="113" y="1276"/>
                    </a:lnTo>
                    <a:lnTo>
                      <a:pt x="114" y="1276"/>
                    </a:lnTo>
                    <a:lnTo>
                      <a:pt x="114" y="1276"/>
                    </a:lnTo>
                    <a:lnTo>
                      <a:pt x="115" y="1276"/>
                    </a:lnTo>
                    <a:lnTo>
                      <a:pt x="115" y="1276"/>
                    </a:lnTo>
                    <a:lnTo>
                      <a:pt x="116" y="1276"/>
                    </a:lnTo>
                    <a:lnTo>
                      <a:pt x="117" y="1276"/>
                    </a:lnTo>
                    <a:lnTo>
                      <a:pt x="117" y="1276"/>
                    </a:lnTo>
                    <a:lnTo>
                      <a:pt x="118" y="1276"/>
                    </a:lnTo>
                    <a:lnTo>
                      <a:pt x="119" y="1276"/>
                    </a:lnTo>
                    <a:lnTo>
                      <a:pt x="119" y="1276"/>
                    </a:lnTo>
                    <a:lnTo>
                      <a:pt x="120" y="1276"/>
                    </a:lnTo>
                    <a:lnTo>
                      <a:pt x="120" y="1276"/>
                    </a:lnTo>
                    <a:lnTo>
                      <a:pt x="121" y="1276"/>
                    </a:lnTo>
                    <a:lnTo>
                      <a:pt x="122" y="1276"/>
                    </a:lnTo>
                    <a:lnTo>
                      <a:pt x="123" y="1276"/>
                    </a:lnTo>
                    <a:lnTo>
                      <a:pt x="123" y="1276"/>
                    </a:lnTo>
                    <a:lnTo>
                      <a:pt x="124" y="1276"/>
                    </a:lnTo>
                    <a:lnTo>
                      <a:pt x="124" y="1276"/>
                    </a:lnTo>
                    <a:lnTo>
                      <a:pt x="125" y="1276"/>
                    </a:lnTo>
                    <a:lnTo>
                      <a:pt x="126" y="1276"/>
                    </a:lnTo>
                    <a:lnTo>
                      <a:pt x="126" y="1276"/>
                    </a:lnTo>
                    <a:lnTo>
                      <a:pt x="127" y="1276"/>
                    </a:lnTo>
                    <a:lnTo>
                      <a:pt x="128" y="1276"/>
                    </a:lnTo>
                    <a:lnTo>
                      <a:pt x="128" y="1276"/>
                    </a:lnTo>
                    <a:lnTo>
                      <a:pt x="129" y="1276"/>
                    </a:lnTo>
                    <a:lnTo>
                      <a:pt x="129" y="1276"/>
                    </a:lnTo>
                    <a:lnTo>
                      <a:pt x="130" y="1276"/>
                    </a:lnTo>
                    <a:lnTo>
                      <a:pt x="131" y="1276"/>
                    </a:lnTo>
                    <a:lnTo>
                      <a:pt x="131" y="1276"/>
                    </a:lnTo>
                    <a:lnTo>
                      <a:pt x="132" y="1276"/>
                    </a:lnTo>
                    <a:lnTo>
                      <a:pt x="133" y="1276"/>
                    </a:lnTo>
                    <a:lnTo>
                      <a:pt x="133" y="1276"/>
                    </a:lnTo>
                    <a:lnTo>
                      <a:pt x="134" y="1276"/>
                    </a:lnTo>
                    <a:lnTo>
                      <a:pt x="134" y="1276"/>
                    </a:lnTo>
                    <a:lnTo>
                      <a:pt x="135" y="1276"/>
                    </a:lnTo>
                    <a:lnTo>
                      <a:pt x="136" y="1276"/>
                    </a:lnTo>
                    <a:lnTo>
                      <a:pt x="137" y="1276"/>
                    </a:lnTo>
                    <a:lnTo>
                      <a:pt x="137" y="1276"/>
                    </a:lnTo>
                    <a:lnTo>
                      <a:pt x="138" y="1276"/>
                    </a:lnTo>
                    <a:lnTo>
                      <a:pt x="138" y="1276"/>
                    </a:lnTo>
                    <a:lnTo>
                      <a:pt x="139" y="1276"/>
                    </a:lnTo>
                    <a:lnTo>
                      <a:pt x="140" y="1275"/>
                    </a:lnTo>
                    <a:lnTo>
                      <a:pt x="140" y="1275"/>
                    </a:lnTo>
                    <a:lnTo>
                      <a:pt x="141" y="1275"/>
                    </a:lnTo>
                    <a:lnTo>
                      <a:pt x="142" y="1274"/>
                    </a:lnTo>
                    <a:lnTo>
                      <a:pt x="142" y="1273"/>
                    </a:lnTo>
                    <a:lnTo>
                      <a:pt x="143" y="1273"/>
                    </a:lnTo>
                    <a:lnTo>
                      <a:pt x="143" y="1272"/>
                    </a:lnTo>
                    <a:lnTo>
                      <a:pt x="144" y="1271"/>
                    </a:lnTo>
                    <a:lnTo>
                      <a:pt x="145" y="1269"/>
                    </a:lnTo>
                    <a:lnTo>
                      <a:pt x="146" y="1268"/>
                    </a:lnTo>
                    <a:lnTo>
                      <a:pt x="146" y="1265"/>
                    </a:lnTo>
                    <a:lnTo>
                      <a:pt x="147" y="1263"/>
                    </a:lnTo>
                    <a:lnTo>
                      <a:pt x="147" y="1262"/>
                    </a:lnTo>
                    <a:lnTo>
                      <a:pt x="148" y="1259"/>
                    </a:lnTo>
                    <a:lnTo>
                      <a:pt x="148" y="1255"/>
                    </a:lnTo>
                    <a:lnTo>
                      <a:pt x="149" y="1251"/>
                    </a:lnTo>
                    <a:lnTo>
                      <a:pt x="150" y="1247"/>
                    </a:lnTo>
                    <a:lnTo>
                      <a:pt x="151" y="1242"/>
                    </a:lnTo>
                    <a:lnTo>
                      <a:pt x="151" y="1235"/>
                    </a:lnTo>
                    <a:lnTo>
                      <a:pt x="152" y="1227"/>
                    </a:lnTo>
                    <a:lnTo>
                      <a:pt x="152" y="1218"/>
                    </a:lnTo>
                    <a:lnTo>
                      <a:pt x="153" y="1210"/>
                    </a:lnTo>
                    <a:lnTo>
                      <a:pt x="154" y="1198"/>
                    </a:lnTo>
                    <a:lnTo>
                      <a:pt x="154" y="1184"/>
                    </a:lnTo>
                    <a:lnTo>
                      <a:pt x="155" y="1170"/>
                    </a:lnTo>
                    <a:lnTo>
                      <a:pt x="156" y="1153"/>
                    </a:lnTo>
                    <a:lnTo>
                      <a:pt x="156" y="1134"/>
                    </a:lnTo>
                    <a:lnTo>
                      <a:pt x="157" y="1113"/>
                    </a:lnTo>
                    <a:lnTo>
                      <a:pt x="157" y="1087"/>
                    </a:lnTo>
                    <a:lnTo>
                      <a:pt x="158" y="1058"/>
                    </a:lnTo>
                    <a:lnTo>
                      <a:pt x="159" y="1025"/>
                    </a:lnTo>
                    <a:lnTo>
                      <a:pt x="160" y="990"/>
                    </a:lnTo>
                    <a:lnTo>
                      <a:pt x="160" y="951"/>
                    </a:lnTo>
                    <a:lnTo>
                      <a:pt x="161" y="908"/>
                    </a:lnTo>
                    <a:lnTo>
                      <a:pt x="161" y="862"/>
                    </a:lnTo>
                    <a:lnTo>
                      <a:pt x="162" y="812"/>
                    </a:lnTo>
                    <a:lnTo>
                      <a:pt x="163" y="762"/>
                    </a:lnTo>
                    <a:lnTo>
                      <a:pt x="163" y="708"/>
                    </a:lnTo>
                    <a:lnTo>
                      <a:pt x="164" y="655"/>
                    </a:lnTo>
                    <a:lnTo>
                      <a:pt x="165" y="597"/>
                    </a:lnTo>
                    <a:lnTo>
                      <a:pt x="165" y="543"/>
                    </a:lnTo>
                    <a:lnTo>
                      <a:pt x="166" y="486"/>
                    </a:lnTo>
                    <a:lnTo>
                      <a:pt x="166" y="429"/>
                    </a:lnTo>
                    <a:lnTo>
                      <a:pt x="167" y="367"/>
                    </a:lnTo>
                    <a:lnTo>
                      <a:pt x="168" y="319"/>
                    </a:lnTo>
                    <a:lnTo>
                      <a:pt x="168" y="265"/>
                    </a:lnTo>
                    <a:lnTo>
                      <a:pt x="169" y="219"/>
                    </a:lnTo>
                    <a:lnTo>
                      <a:pt x="170" y="172"/>
                    </a:lnTo>
                    <a:lnTo>
                      <a:pt x="170" y="122"/>
                    </a:lnTo>
                    <a:lnTo>
                      <a:pt x="171" y="84"/>
                    </a:lnTo>
                    <a:lnTo>
                      <a:pt x="171" y="62"/>
                    </a:lnTo>
                    <a:lnTo>
                      <a:pt x="172" y="40"/>
                    </a:lnTo>
                    <a:lnTo>
                      <a:pt x="173" y="21"/>
                    </a:lnTo>
                    <a:lnTo>
                      <a:pt x="174" y="9"/>
                    </a:lnTo>
                    <a:lnTo>
                      <a:pt x="174" y="0"/>
                    </a:lnTo>
                    <a:lnTo>
                      <a:pt x="175" y="5"/>
                    </a:lnTo>
                    <a:lnTo>
                      <a:pt x="175" y="15"/>
                    </a:lnTo>
                    <a:lnTo>
                      <a:pt x="176" y="25"/>
                    </a:lnTo>
                    <a:lnTo>
                      <a:pt x="177" y="36"/>
                    </a:lnTo>
                    <a:lnTo>
                      <a:pt x="177" y="52"/>
                    </a:lnTo>
                    <a:lnTo>
                      <a:pt x="178" y="70"/>
                    </a:lnTo>
                    <a:lnTo>
                      <a:pt x="179" y="100"/>
                    </a:lnTo>
                    <a:lnTo>
                      <a:pt x="180" y="130"/>
                    </a:lnTo>
                    <a:lnTo>
                      <a:pt x="180" y="163"/>
                    </a:lnTo>
                    <a:lnTo>
                      <a:pt x="180" y="196"/>
                    </a:lnTo>
                    <a:lnTo>
                      <a:pt x="181" y="229"/>
                    </a:lnTo>
                    <a:lnTo>
                      <a:pt x="182" y="263"/>
                    </a:lnTo>
                    <a:lnTo>
                      <a:pt x="182" y="302"/>
                    </a:lnTo>
                    <a:lnTo>
                      <a:pt x="183" y="339"/>
                    </a:lnTo>
                    <a:lnTo>
                      <a:pt x="184" y="374"/>
                    </a:lnTo>
                    <a:lnTo>
                      <a:pt x="185" y="403"/>
                    </a:lnTo>
                    <a:lnTo>
                      <a:pt x="185" y="437"/>
                    </a:lnTo>
                    <a:lnTo>
                      <a:pt x="186" y="475"/>
                    </a:lnTo>
                    <a:lnTo>
                      <a:pt x="186" y="515"/>
                    </a:lnTo>
                    <a:lnTo>
                      <a:pt x="187" y="552"/>
                    </a:lnTo>
                    <a:lnTo>
                      <a:pt x="188" y="585"/>
                    </a:lnTo>
                    <a:lnTo>
                      <a:pt x="188" y="620"/>
                    </a:lnTo>
                    <a:lnTo>
                      <a:pt x="189" y="655"/>
                    </a:lnTo>
                    <a:lnTo>
                      <a:pt x="190" y="687"/>
                    </a:lnTo>
                    <a:lnTo>
                      <a:pt x="190" y="714"/>
                    </a:lnTo>
                    <a:lnTo>
                      <a:pt x="191" y="742"/>
                    </a:lnTo>
                    <a:lnTo>
                      <a:pt x="191" y="768"/>
                    </a:lnTo>
                    <a:lnTo>
                      <a:pt x="192" y="794"/>
                    </a:lnTo>
                    <a:lnTo>
                      <a:pt x="193" y="821"/>
                    </a:lnTo>
                    <a:lnTo>
                      <a:pt x="194" y="845"/>
                    </a:lnTo>
                    <a:lnTo>
                      <a:pt x="194" y="868"/>
                    </a:lnTo>
                    <a:lnTo>
                      <a:pt x="195" y="890"/>
                    </a:lnTo>
                    <a:lnTo>
                      <a:pt x="195" y="912"/>
                    </a:lnTo>
                    <a:lnTo>
                      <a:pt x="196" y="936"/>
                    </a:lnTo>
                    <a:lnTo>
                      <a:pt x="197" y="958"/>
                    </a:lnTo>
                    <a:lnTo>
                      <a:pt x="197" y="979"/>
                    </a:lnTo>
                    <a:lnTo>
                      <a:pt x="198" y="999"/>
                    </a:lnTo>
                    <a:lnTo>
                      <a:pt x="199" y="1019"/>
                    </a:lnTo>
                    <a:lnTo>
                      <a:pt x="199" y="1037"/>
                    </a:lnTo>
                    <a:lnTo>
                      <a:pt x="200" y="1053"/>
                    </a:lnTo>
                    <a:lnTo>
                      <a:pt x="200" y="1065"/>
                    </a:lnTo>
                    <a:lnTo>
                      <a:pt x="201" y="1076"/>
                    </a:lnTo>
                    <a:lnTo>
                      <a:pt x="202" y="1088"/>
                    </a:lnTo>
                    <a:lnTo>
                      <a:pt x="202" y="1099"/>
                    </a:lnTo>
                    <a:lnTo>
                      <a:pt x="203" y="1111"/>
                    </a:lnTo>
                    <a:lnTo>
                      <a:pt x="204" y="1122"/>
                    </a:lnTo>
                    <a:lnTo>
                      <a:pt x="204" y="1131"/>
                    </a:lnTo>
                    <a:lnTo>
                      <a:pt x="205" y="1141"/>
                    </a:lnTo>
                    <a:lnTo>
                      <a:pt x="205" y="1150"/>
                    </a:lnTo>
                    <a:lnTo>
                      <a:pt x="206" y="1158"/>
                    </a:lnTo>
                    <a:lnTo>
                      <a:pt x="207" y="1166"/>
                    </a:lnTo>
                    <a:lnTo>
                      <a:pt x="208" y="1173"/>
                    </a:lnTo>
                    <a:lnTo>
                      <a:pt x="208" y="1181"/>
                    </a:lnTo>
                    <a:lnTo>
                      <a:pt x="209" y="1187"/>
                    </a:lnTo>
                    <a:lnTo>
                      <a:pt x="209" y="1192"/>
                    </a:lnTo>
                    <a:lnTo>
                      <a:pt x="210" y="1198"/>
                    </a:lnTo>
                    <a:lnTo>
                      <a:pt x="211" y="1203"/>
                    </a:lnTo>
                    <a:lnTo>
                      <a:pt x="211" y="1208"/>
                    </a:lnTo>
                    <a:lnTo>
                      <a:pt x="212" y="1212"/>
                    </a:lnTo>
                    <a:lnTo>
                      <a:pt x="213" y="1215"/>
                    </a:lnTo>
                    <a:lnTo>
                      <a:pt x="213" y="1218"/>
                    </a:lnTo>
                    <a:lnTo>
                      <a:pt x="214" y="1222"/>
                    </a:lnTo>
                    <a:lnTo>
                      <a:pt x="214" y="1224"/>
                    </a:lnTo>
                    <a:lnTo>
                      <a:pt x="215" y="1227"/>
                    </a:lnTo>
                    <a:lnTo>
                      <a:pt x="216" y="1228"/>
                    </a:lnTo>
                    <a:lnTo>
                      <a:pt x="217" y="1230"/>
                    </a:lnTo>
                    <a:lnTo>
                      <a:pt x="217" y="1232"/>
                    </a:lnTo>
                    <a:lnTo>
                      <a:pt x="218" y="1234"/>
                    </a:lnTo>
                    <a:lnTo>
                      <a:pt x="218" y="1236"/>
                    </a:lnTo>
                    <a:lnTo>
                      <a:pt x="219" y="1236"/>
                    </a:lnTo>
                    <a:lnTo>
                      <a:pt x="219" y="1238"/>
                    </a:lnTo>
                    <a:lnTo>
                      <a:pt x="220" y="1240"/>
                    </a:lnTo>
                    <a:lnTo>
                      <a:pt x="221" y="1242"/>
                    </a:lnTo>
                    <a:lnTo>
                      <a:pt x="222" y="1243"/>
                    </a:lnTo>
                    <a:lnTo>
                      <a:pt x="222" y="1244"/>
                    </a:lnTo>
                    <a:lnTo>
                      <a:pt x="223" y="1245"/>
                    </a:lnTo>
                    <a:lnTo>
                      <a:pt x="223" y="1247"/>
                    </a:lnTo>
                    <a:lnTo>
                      <a:pt x="224" y="1247"/>
                    </a:lnTo>
                    <a:lnTo>
                      <a:pt x="225" y="1248"/>
                    </a:lnTo>
                    <a:lnTo>
                      <a:pt x="225" y="1249"/>
                    </a:lnTo>
                    <a:lnTo>
                      <a:pt x="226" y="1250"/>
                    </a:lnTo>
                    <a:lnTo>
                      <a:pt x="227" y="1251"/>
                    </a:lnTo>
                    <a:lnTo>
                      <a:pt x="227" y="1251"/>
                    </a:lnTo>
                    <a:lnTo>
                      <a:pt x="228" y="1252"/>
                    </a:lnTo>
                    <a:lnTo>
                      <a:pt x="228" y="1253"/>
                    </a:lnTo>
                    <a:lnTo>
                      <a:pt x="229" y="1254"/>
                    </a:lnTo>
                    <a:lnTo>
                      <a:pt x="230" y="1254"/>
                    </a:lnTo>
                    <a:lnTo>
                      <a:pt x="231" y="1254"/>
                    </a:lnTo>
                    <a:lnTo>
                      <a:pt x="231" y="1255"/>
                    </a:lnTo>
                    <a:lnTo>
                      <a:pt x="232" y="1255"/>
                    </a:lnTo>
                    <a:lnTo>
                      <a:pt x="232" y="1256"/>
                    </a:lnTo>
                    <a:lnTo>
                      <a:pt x="233" y="1256"/>
                    </a:lnTo>
                    <a:lnTo>
                      <a:pt x="234" y="1256"/>
                    </a:lnTo>
                    <a:lnTo>
                      <a:pt x="234" y="1256"/>
                    </a:lnTo>
                    <a:lnTo>
                      <a:pt x="235" y="1257"/>
                    </a:lnTo>
                    <a:lnTo>
                      <a:pt x="236" y="1257"/>
                    </a:lnTo>
                    <a:lnTo>
                      <a:pt x="236" y="1258"/>
                    </a:lnTo>
                    <a:lnTo>
                      <a:pt x="237" y="1257"/>
                    </a:lnTo>
                    <a:lnTo>
                      <a:pt x="237" y="1258"/>
                    </a:lnTo>
                    <a:lnTo>
                      <a:pt x="238" y="1258"/>
                    </a:lnTo>
                    <a:lnTo>
                      <a:pt x="239" y="1259"/>
                    </a:lnTo>
                    <a:lnTo>
                      <a:pt x="239" y="1259"/>
                    </a:lnTo>
                    <a:lnTo>
                      <a:pt x="240" y="1259"/>
                    </a:lnTo>
                    <a:lnTo>
                      <a:pt x="241" y="1259"/>
                    </a:lnTo>
                    <a:lnTo>
                      <a:pt x="241" y="1261"/>
                    </a:lnTo>
                    <a:lnTo>
                      <a:pt x="242" y="1261"/>
                    </a:lnTo>
                    <a:lnTo>
                      <a:pt x="242" y="1262"/>
                    </a:lnTo>
                    <a:lnTo>
                      <a:pt x="243" y="1262"/>
                    </a:lnTo>
                    <a:lnTo>
                      <a:pt x="244" y="1263"/>
                    </a:lnTo>
                    <a:lnTo>
                      <a:pt x="245" y="1264"/>
                    </a:lnTo>
                    <a:lnTo>
                      <a:pt x="245" y="1264"/>
                    </a:lnTo>
                    <a:lnTo>
                      <a:pt x="246" y="1264"/>
                    </a:lnTo>
                    <a:lnTo>
                      <a:pt x="246" y="1264"/>
                    </a:lnTo>
                    <a:lnTo>
                      <a:pt x="247" y="1264"/>
                    </a:lnTo>
                    <a:lnTo>
                      <a:pt x="248" y="1264"/>
                    </a:lnTo>
                    <a:lnTo>
                      <a:pt x="248" y="1264"/>
                    </a:lnTo>
                    <a:lnTo>
                      <a:pt x="249" y="1264"/>
                    </a:lnTo>
                    <a:lnTo>
                      <a:pt x="250" y="1264"/>
                    </a:lnTo>
                    <a:lnTo>
                      <a:pt x="250" y="1264"/>
                    </a:lnTo>
                    <a:lnTo>
                      <a:pt x="251" y="1264"/>
                    </a:lnTo>
                    <a:lnTo>
                      <a:pt x="251" y="1264"/>
                    </a:lnTo>
                    <a:lnTo>
                      <a:pt x="252" y="1263"/>
                    </a:lnTo>
                    <a:lnTo>
                      <a:pt x="253" y="1264"/>
                    </a:lnTo>
                    <a:lnTo>
                      <a:pt x="254" y="1264"/>
                    </a:lnTo>
                    <a:lnTo>
                      <a:pt x="254" y="1264"/>
                    </a:lnTo>
                    <a:lnTo>
                      <a:pt x="255" y="1265"/>
                    </a:lnTo>
                    <a:lnTo>
                      <a:pt x="255" y="1265"/>
                    </a:lnTo>
                    <a:lnTo>
                      <a:pt x="256" y="1264"/>
                    </a:lnTo>
                    <a:lnTo>
                      <a:pt x="256" y="1264"/>
                    </a:lnTo>
                    <a:lnTo>
                      <a:pt x="257" y="1264"/>
                    </a:lnTo>
                    <a:lnTo>
                      <a:pt x="258" y="1264"/>
                    </a:lnTo>
                    <a:lnTo>
                      <a:pt x="259" y="1264"/>
                    </a:lnTo>
                    <a:lnTo>
                      <a:pt x="259" y="1265"/>
                    </a:lnTo>
                    <a:lnTo>
                      <a:pt x="260" y="1265"/>
                    </a:lnTo>
                    <a:lnTo>
                      <a:pt x="260" y="1265"/>
                    </a:lnTo>
                    <a:lnTo>
                      <a:pt x="261" y="1265"/>
                    </a:lnTo>
                    <a:lnTo>
                      <a:pt x="262" y="1266"/>
                    </a:lnTo>
                    <a:lnTo>
                      <a:pt x="262" y="1266"/>
                    </a:lnTo>
                    <a:lnTo>
                      <a:pt x="263" y="1266"/>
                    </a:lnTo>
                    <a:lnTo>
                      <a:pt x="264" y="1266"/>
                    </a:lnTo>
                    <a:lnTo>
                      <a:pt x="264" y="1266"/>
                    </a:lnTo>
                    <a:lnTo>
                      <a:pt x="265" y="1266"/>
                    </a:lnTo>
                    <a:lnTo>
                      <a:pt x="265" y="1266"/>
                    </a:lnTo>
                    <a:lnTo>
                      <a:pt x="266" y="1266"/>
                    </a:lnTo>
                    <a:lnTo>
                      <a:pt x="267" y="1266"/>
                    </a:lnTo>
                    <a:lnTo>
                      <a:pt x="268" y="1266"/>
                    </a:lnTo>
                    <a:lnTo>
                      <a:pt x="268" y="1266"/>
                    </a:lnTo>
                    <a:lnTo>
                      <a:pt x="269" y="1267"/>
                    </a:lnTo>
                    <a:lnTo>
                      <a:pt x="269" y="1267"/>
                    </a:lnTo>
                    <a:lnTo>
                      <a:pt x="270" y="1267"/>
                    </a:lnTo>
                    <a:lnTo>
                      <a:pt x="271" y="1267"/>
                    </a:lnTo>
                    <a:lnTo>
                      <a:pt x="271" y="1268"/>
                    </a:lnTo>
                    <a:lnTo>
                      <a:pt x="272" y="1268"/>
                    </a:lnTo>
                    <a:lnTo>
                      <a:pt x="273" y="1268"/>
                    </a:lnTo>
                    <a:lnTo>
                      <a:pt x="273" y="1268"/>
                    </a:lnTo>
                    <a:lnTo>
                      <a:pt x="274" y="1268"/>
                    </a:lnTo>
                    <a:lnTo>
                      <a:pt x="274" y="1268"/>
                    </a:lnTo>
                    <a:lnTo>
                      <a:pt x="275" y="1268"/>
                    </a:lnTo>
                    <a:lnTo>
                      <a:pt x="276" y="1268"/>
                    </a:lnTo>
                    <a:lnTo>
                      <a:pt x="276" y="1268"/>
                    </a:lnTo>
                    <a:lnTo>
                      <a:pt x="277" y="1268"/>
                    </a:lnTo>
                    <a:lnTo>
                      <a:pt x="278" y="1268"/>
                    </a:lnTo>
                    <a:lnTo>
                      <a:pt x="279" y="1267"/>
                    </a:lnTo>
                    <a:lnTo>
                      <a:pt x="279" y="1267"/>
                    </a:lnTo>
                    <a:lnTo>
                      <a:pt x="279" y="1267"/>
                    </a:lnTo>
                    <a:lnTo>
                      <a:pt x="280" y="1267"/>
                    </a:lnTo>
                    <a:lnTo>
                      <a:pt x="281" y="1267"/>
                    </a:lnTo>
                    <a:lnTo>
                      <a:pt x="282" y="1268"/>
                    </a:lnTo>
                    <a:lnTo>
                      <a:pt x="282" y="1268"/>
                    </a:lnTo>
                    <a:lnTo>
                      <a:pt x="283" y="1269"/>
                    </a:lnTo>
                    <a:lnTo>
                      <a:pt x="284" y="1269"/>
                    </a:lnTo>
                    <a:lnTo>
                      <a:pt x="284" y="1269"/>
                    </a:lnTo>
                    <a:lnTo>
                      <a:pt x="285" y="1270"/>
                    </a:lnTo>
                    <a:lnTo>
                      <a:pt x="285" y="1270"/>
                    </a:lnTo>
                    <a:lnTo>
                      <a:pt x="286" y="1269"/>
                    </a:lnTo>
                    <a:lnTo>
                      <a:pt x="287" y="1269"/>
                    </a:lnTo>
                    <a:lnTo>
                      <a:pt x="288" y="1269"/>
                    </a:lnTo>
                    <a:lnTo>
                      <a:pt x="288" y="1269"/>
                    </a:lnTo>
                    <a:lnTo>
                      <a:pt x="289" y="1269"/>
                    </a:lnTo>
                    <a:lnTo>
                      <a:pt x="289" y="1269"/>
                    </a:lnTo>
                    <a:lnTo>
                      <a:pt x="290" y="1269"/>
                    </a:lnTo>
                    <a:lnTo>
                      <a:pt x="291" y="1269"/>
                    </a:lnTo>
                    <a:lnTo>
                      <a:pt x="291" y="1269"/>
                    </a:lnTo>
                    <a:lnTo>
                      <a:pt x="292" y="1269"/>
                    </a:lnTo>
                    <a:lnTo>
                      <a:pt x="293" y="1269"/>
                    </a:lnTo>
                    <a:lnTo>
                      <a:pt x="293" y="1269"/>
                    </a:lnTo>
                    <a:lnTo>
                      <a:pt x="294" y="1269"/>
                    </a:lnTo>
                    <a:lnTo>
                      <a:pt x="294" y="1269"/>
                    </a:lnTo>
                    <a:lnTo>
                      <a:pt x="295" y="1269"/>
                    </a:lnTo>
                    <a:lnTo>
                      <a:pt x="296" y="1269"/>
                    </a:lnTo>
                    <a:lnTo>
                      <a:pt x="296" y="1270"/>
                    </a:lnTo>
                    <a:lnTo>
                      <a:pt x="297" y="1270"/>
                    </a:lnTo>
                    <a:lnTo>
                      <a:pt x="298" y="1269"/>
                    </a:lnTo>
                    <a:lnTo>
                      <a:pt x="298" y="1269"/>
                    </a:lnTo>
                    <a:lnTo>
                      <a:pt x="299" y="1269"/>
                    </a:lnTo>
                    <a:lnTo>
                      <a:pt x="299" y="1269"/>
                    </a:lnTo>
                    <a:lnTo>
                      <a:pt x="300" y="1269"/>
                    </a:lnTo>
                    <a:lnTo>
                      <a:pt x="301" y="1268"/>
                    </a:lnTo>
                    <a:lnTo>
                      <a:pt x="302" y="1268"/>
                    </a:lnTo>
                    <a:lnTo>
                      <a:pt x="302" y="1268"/>
                    </a:lnTo>
                    <a:lnTo>
                      <a:pt x="303" y="1268"/>
                    </a:lnTo>
                    <a:lnTo>
                      <a:pt x="303" y="1269"/>
                    </a:lnTo>
                    <a:lnTo>
                      <a:pt x="304" y="1269"/>
                    </a:lnTo>
                    <a:lnTo>
                      <a:pt x="305" y="1269"/>
                    </a:lnTo>
                    <a:lnTo>
                      <a:pt x="305" y="1269"/>
                    </a:lnTo>
                    <a:lnTo>
                      <a:pt x="306" y="1269"/>
                    </a:lnTo>
                    <a:lnTo>
                      <a:pt x="307" y="1269"/>
                    </a:lnTo>
                    <a:lnTo>
                      <a:pt x="307" y="1269"/>
                    </a:lnTo>
                    <a:lnTo>
                      <a:pt x="308" y="1269"/>
                    </a:lnTo>
                    <a:lnTo>
                      <a:pt x="308" y="1269"/>
                    </a:lnTo>
                    <a:lnTo>
                      <a:pt x="309" y="1270"/>
                    </a:lnTo>
                    <a:lnTo>
                      <a:pt x="310" y="1270"/>
                    </a:lnTo>
                    <a:lnTo>
                      <a:pt x="310" y="1269"/>
                    </a:lnTo>
                    <a:lnTo>
                      <a:pt x="311" y="1270"/>
                    </a:lnTo>
                    <a:lnTo>
                      <a:pt x="312" y="1270"/>
                    </a:lnTo>
                    <a:lnTo>
                      <a:pt x="312" y="1269"/>
                    </a:lnTo>
                    <a:lnTo>
                      <a:pt x="313" y="1269"/>
                    </a:lnTo>
                    <a:lnTo>
                      <a:pt x="313" y="1269"/>
                    </a:lnTo>
                    <a:lnTo>
                      <a:pt x="314" y="1269"/>
                    </a:lnTo>
                    <a:lnTo>
                      <a:pt x="315" y="1269"/>
                    </a:lnTo>
                    <a:lnTo>
                      <a:pt x="316" y="1269"/>
                    </a:lnTo>
                    <a:lnTo>
                      <a:pt x="316" y="1269"/>
                    </a:lnTo>
                    <a:lnTo>
                      <a:pt x="317" y="1269"/>
                    </a:lnTo>
                    <a:lnTo>
                      <a:pt x="317" y="1269"/>
                    </a:lnTo>
                    <a:lnTo>
                      <a:pt x="318" y="1270"/>
                    </a:lnTo>
                    <a:lnTo>
                      <a:pt x="319" y="1269"/>
                    </a:lnTo>
                    <a:lnTo>
                      <a:pt x="319" y="1269"/>
                    </a:lnTo>
                    <a:lnTo>
                      <a:pt x="320" y="1269"/>
                    </a:lnTo>
                    <a:lnTo>
                      <a:pt x="321" y="1270"/>
                    </a:lnTo>
                    <a:lnTo>
                      <a:pt x="321" y="1269"/>
                    </a:lnTo>
                    <a:lnTo>
                      <a:pt x="322" y="1269"/>
                    </a:lnTo>
                    <a:lnTo>
                      <a:pt x="322" y="1270"/>
                    </a:lnTo>
                    <a:lnTo>
                      <a:pt x="323" y="1270"/>
                    </a:lnTo>
                    <a:lnTo>
                      <a:pt x="324" y="1270"/>
                    </a:lnTo>
                    <a:lnTo>
                      <a:pt x="325" y="1270"/>
                    </a:lnTo>
                    <a:lnTo>
                      <a:pt x="325" y="1270"/>
                    </a:lnTo>
                    <a:lnTo>
                      <a:pt x="326" y="1271"/>
                    </a:lnTo>
                    <a:lnTo>
                      <a:pt x="326" y="1271"/>
                    </a:lnTo>
                    <a:lnTo>
                      <a:pt x="327" y="1271"/>
                    </a:lnTo>
                    <a:lnTo>
                      <a:pt x="327" y="1271"/>
                    </a:lnTo>
                    <a:lnTo>
                      <a:pt x="328" y="1271"/>
                    </a:lnTo>
                    <a:lnTo>
                      <a:pt x="329" y="1271"/>
                    </a:lnTo>
                    <a:lnTo>
                      <a:pt x="330" y="1271"/>
                    </a:lnTo>
                    <a:lnTo>
                      <a:pt x="330" y="1271"/>
                    </a:lnTo>
                    <a:lnTo>
                      <a:pt x="331" y="1271"/>
                    </a:lnTo>
                    <a:lnTo>
                      <a:pt x="331" y="1271"/>
                    </a:lnTo>
                    <a:lnTo>
                      <a:pt x="332" y="1271"/>
                    </a:lnTo>
                    <a:lnTo>
                      <a:pt x="333" y="1271"/>
                    </a:lnTo>
                    <a:lnTo>
                      <a:pt x="333" y="1271"/>
                    </a:lnTo>
                    <a:lnTo>
                      <a:pt x="334" y="1271"/>
                    </a:lnTo>
                    <a:lnTo>
                      <a:pt x="335" y="1271"/>
                    </a:lnTo>
                    <a:lnTo>
                      <a:pt x="335" y="1271"/>
                    </a:lnTo>
                    <a:lnTo>
                      <a:pt x="336" y="1271"/>
                    </a:lnTo>
                    <a:lnTo>
                      <a:pt x="336" y="1271"/>
                    </a:lnTo>
                    <a:lnTo>
                      <a:pt x="337" y="1271"/>
                    </a:lnTo>
                    <a:lnTo>
                      <a:pt x="338" y="1271"/>
                    </a:lnTo>
                    <a:lnTo>
                      <a:pt x="339" y="1271"/>
                    </a:lnTo>
                    <a:lnTo>
                      <a:pt x="339" y="1271"/>
                    </a:lnTo>
                    <a:lnTo>
                      <a:pt x="340" y="1271"/>
                    </a:lnTo>
                    <a:lnTo>
                      <a:pt x="340" y="1272"/>
                    </a:lnTo>
                    <a:lnTo>
                      <a:pt x="341" y="1272"/>
                    </a:lnTo>
                    <a:lnTo>
                      <a:pt x="342" y="1272"/>
                    </a:lnTo>
                    <a:lnTo>
                      <a:pt x="342" y="1272"/>
                    </a:lnTo>
                    <a:lnTo>
                      <a:pt x="343" y="1272"/>
                    </a:lnTo>
                    <a:lnTo>
                      <a:pt x="344" y="1272"/>
                    </a:lnTo>
                    <a:lnTo>
                      <a:pt x="344" y="1271"/>
                    </a:lnTo>
                    <a:lnTo>
                      <a:pt x="345" y="1271"/>
                    </a:lnTo>
                    <a:lnTo>
                      <a:pt x="345" y="1272"/>
                    </a:lnTo>
                    <a:lnTo>
                      <a:pt x="346" y="1272"/>
                    </a:lnTo>
                    <a:lnTo>
                      <a:pt x="347" y="1271"/>
                    </a:lnTo>
                    <a:lnTo>
                      <a:pt x="347" y="1271"/>
                    </a:lnTo>
                    <a:lnTo>
                      <a:pt x="348" y="1271"/>
                    </a:lnTo>
                    <a:lnTo>
                      <a:pt x="349" y="1271"/>
                    </a:lnTo>
                    <a:lnTo>
                      <a:pt x="349" y="1271"/>
                    </a:lnTo>
                    <a:lnTo>
                      <a:pt x="350" y="1271"/>
                    </a:lnTo>
                    <a:lnTo>
                      <a:pt x="350" y="1271"/>
                    </a:lnTo>
                    <a:lnTo>
                      <a:pt x="351" y="1271"/>
                    </a:lnTo>
                    <a:lnTo>
                      <a:pt x="352" y="1271"/>
                    </a:lnTo>
                    <a:lnTo>
                      <a:pt x="353" y="1271"/>
                    </a:lnTo>
                    <a:lnTo>
                      <a:pt x="353" y="1272"/>
                    </a:lnTo>
                    <a:lnTo>
                      <a:pt x="354" y="1272"/>
                    </a:lnTo>
                    <a:lnTo>
                      <a:pt x="354" y="1272"/>
                    </a:lnTo>
                    <a:lnTo>
                      <a:pt x="355" y="1272"/>
                    </a:lnTo>
                    <a:lnTo>
                      <a:pt x="356" y="1272"/>
                    </a:lnTo>
                    <a:lnTo>
                      <a:pt x="356" y="1272"/>
                    </a:lnTo>
                    <a:lnTo>
                      <a:pt x="357" y="1272"/>
                    </a:lnTo>
                    <a:lnTo>
                      <a:pt x="358" y="1272"/>
                    </a:lnTo>
                    <a:lnTo>
                      <a:pt x="358" y="1272"/>
                    </a:lnTo>
                    <a:lnTo>
                      <a:pt x="359" y="1272"/>
                    </a:lnTo>
                    <a:lnTo>
                      <a:pt x="359" y="1272"/>
                    </a:lnTo>
                    <a:lnTo>
                      <a:pt x="360" y="1271"/>
                    </a:lnTo>
                    <a:lnTo>
                      <a:pt x="361" y="1272"/>
                    </a:lnTo>
                    <a:lnTo>
                      <a:pt x="362" y="1271"/>
                    </a:lnTo>
                    <a:lnTo>
                      <a:pt x="362" y="1272"/>
                    </a:lnTo>
                    <a:lnTo>
                      <a:pt x="363" y="1272"/>
                    </a:lnTo>
                    <a:lnTo>
                      <a:pt x="363" y="1272"/>
                    </a:lnTo>
                    <a:lnTo>
                      <a:pt x="364" y="1272"/>
                    </a:lnTo>
                    <a:lnTo>
                      <a:pt x="364" y="1272"/>
                    </a:lnTo>
                    <a:lnTo>
                      <a:pt x="365" y="1272"/>
                    </a:lnTo>
                    <a:lnTo>
                      <a:pt x="366" y="1272"/>
                    </a:lnTo>
                    <a:lnTo>
                      <a:pt x="367" y="1272"/>
                    </a:lnTo>
                    <a:lnTo>
                      <a:pt x="367" y="1272"/>
                    </a:lnTo>
                    <a:lnTo>
                      <a:pt x="368" y="1273"/>
                    </a:lnTo>
                    <a:lnTo>
                      <a:pt x="368" y="1273"/>
                    </a:lnTo>
                    <a:lnTo>
                      <a:pt x="369" y="1273"/>
                    </a:lnTo>
                    <a:lnTo>
                      <a:pt x="370" y="1272"/>
                    </a:lnTo>
                    <a:lnTo>
                      <a:pt x="370" y="1273"/>
                    </a:lnTo>
                    <a:lnTo>
                      <a:pt x="371" y="1272"/>
                    </a:lnTo>
                    <a:lnTo>
                      <a:pt x="372" y="1272"/>
                    </a:lnTo>
                    <a:lnTo>
                      <a:pt x="372" y="1272"/>
                    </a:lnTo>
                    <a:lnTo>
                      <a:pt x="373" y="1272"/>
                    </a:lnTo>
                    <a:lnTo>
                      <a:pt x="373" y="1272"/>
                    </a:lnTo>
                    <a:lnTo>
                      <a:pt x="374" y="1273"/>
                    </a:lnTo>
                    <a:lnTo>
                      <a:pt x="375" y="1273"/>
                    </a:lnTo>
                    <a:lnTo>
                      <a:pt x="376" y="1273"/>
                    </a:lnTo>
                    <a:lnTo>
                      <a:pt x="376" y="1273"/>
                    </a:lnTo>
                    <a:lnTo>
                      <a:pt x="377" y="1273"/>
                    </a:lnTo>
                    <a:lnTo>
                      <a:pt x="378" y="1273"/>
                    </a:lnTo>
                    <a:lnTo>
                      <a:pt x="378" y="1273"/>
                    </a:lnTo>
                    <a:lnTo>
                      <a:pt x="379" y="1272"/>
                    </a:lnTo>
                    <a:lnTo>
                      <a:pt x="379" y="1272"/>
                    </a:lnTo>
                    <a:lnTo>
                      <a:pt x="380" y="1272"/>
                    </a:lnTo>
                    <a:lnTo>
                      <a:pt x="381" y="1273"/>
                    </a:lnTo>
                    <a:lnTo>
                      <a:pt x="381" y="1273"/>
                    </a:lnTo>
                    <a:lnTo>
                      <a:pt x="382" y="1273"/>
                    </a:lnTo>
                    <a:lnTo>
                      <a:pt x="383" y="1273"/>
                    </a:lnTo>
                    <a:lnTo>
                      <a:pt x="383" y="1273"/>
                    </a:lnTo>
                    <a:lnTo>
                      <a:pt x="384" y="1273"/>
                    </a:lnTo>
                    <a:lnTo>
                      <a:pt x="384" y="1273"/>
                    </a:lnTo>
                    <a:lnTo>
                      <a:pt x="385" y="1273"/>
                    </a:lnTo>
                    <a:lnTo>
                      <a:pt x="386" y="1273"/>
                    </a:lnTo>
                    <a:lnTo>
                      <a:pt x="387" y="1273"/>
                    </a:lnTo>
                    <a:lnTo>
                      <a:pt x="387" y="1272"/>
                    </a:lnTo>
                    <a:lnTo>
                      <a:pt x="388" y="1272"/>
                    </a:lnTo>
                    <a:lnTo>
                      <a:pt x="388" y="1273"/>
                    </a:lnTo>
                    <a:lnTo>
                      <a:pt x="389" y="1272"/>
                    </a:lnTo>
                    <a:lnTo>
                      <a:pt x="390" y="1272"/>
                    </a:lnTo>
                    <a:lnTo>
                      <a:pt x="390" y="1272"/>
                    </a:lnTo>
                    <a:lnTo>
                      <a:pt x="391" y="1272"/>
                    </a:lnTo>
                    <a:lnTo>
                      <a:pt x="392" y="1272"/>
                    </a:lnTo>
                    <a:lnTo>
                      <a:pt x="392" y="1272"/>
                    </a:lnTo>
                    <a:lnTo>
                      <a:pt x="393" y="1272"/>
                    </a:lnTo>
                    <a:lnTo>
                      <a:pt x="393" y="1272"/>
                    </a:lnTo>
                    <a:lnTo>
                      <a:pt x="394" y="1272"/>
                    </a:lnTo>
                    <a:lnTo>
                      <a:pt x="395" y="1273"/>
                    </a:lnTo>
                    <a:lnTo>
                      <a:pt x="396" y="1273"/>
                    </a:lnTo>
                    <a:lnTo>
                      <a:pt x="396" y="1272"/>
                    </a:lnTo>
                    <a:lnTo>
                      <a:pt x="397" y="1273"/>
                    </a:lnTo>
                    <a:lnTo>
                      <a:pt x="397" y="1273"/>
                    </a:lnTo>
                    <a:lnTo>
                      <a:pt x="398" y="1273"/>
                    </a:lnTo>
                    <a:lnTo>
                      <a:pt x="399" y="1273"/>
                    </a:lnTo>
                    <a:lnTo>
                      <a:pt x="399" y="1273"/>
                    </a:lnTo>
                    <a:lnTo>
                      <a:pt x="400" y="1273"/>
                    </a:lnTo>
                    <a:lnTo>
                      <a:pt x="401" y="1273"/>
                    </a:lnTo>
                    <a:lnTo>
                      <a:pt x="401" y="1273"/>
                    </a:lnTo>
                    <a:lnTo>
                      <a:pt x="402" y="1273"/>
                    </a:lnTo>
                    <a:lnTo>
                      <a:pt x="402" y="1273"/>
                    </a:lnTo>
                    <a:lnTo>
                      <a:pt x="403" y="1273"/>
                    </a:lnTo>
                    <a:lnTo>
                      <a:pt x="404" y="1273"/>
                    </a:lnTo>
                    <a:lnTo>
                      <a:pt x="404" y="1272"/>
                    </a:lnTo>
                    <a:lnTo>
                      <a:pt x="405" y="1273"/>
                    </a:lnTo>
                    <a:lnTo>
                      <a:pt x="406" y="1273"/>
                    </a:lnTo>
                    <a:lnTo>
                      <a:pt x="406" y="1273"/>
                    </a:lnTo>
                    <a:lnTo>
                      <a:pt x="407" y="1272"/>
                    </a:lnTo>
                    <a:lnTo>
                      <a:pt x="407" y="1272"/>
                    </a:lnTo>
                    <a:lnTo>
                      <a:pt x="408" y="1272"/>
                    </a:lnTo>
                    <a:lnTo>
                      <a:pt x="409" y="1273"/>
                    </a:lnTo>
                    <a:lnTo>
                      <a:pt x="410" y="1273"/>
                    </a:lnTo>
                    <a:lnTo>
                      <a:pt x="410" y="1272"/>
                    </a:lnTo>
                    <a:lnTo>
                      <a:pt x="411" y="1273"/>
                    </a:lnTo>
                    <a:lnTo>
                      <a:pt x="411" y="1273"/>
                    </a:lnTo>
                    <a:lnTo>
                      <a:pt x="412" y="1273"/>
                    </a:lnTo>
                    <a:lnTo>
                      <a:pt x="413" y="1273"/>
                    </a:lnTo>
                    <a:lnTo>
                      <a:pt x="413" y="1273"/>
                    </a:lnTo>
                    <a:lnTo>
                      <a:pt x="414" y="1273"/>
                    </a:lnTo>
                    <a:lnTo>
                      <a:pt x="415" y="1273"/>
                    </a:lnTo>
                    <a:lnTo>
                      <a:pt x="415" y="1273"/>
                    </a:lnTo>
                    <a:lnTo>
                      <a:pt x="416" y="1272"/>
                    </a:lnTo>
                    <a:lnTo>
                      <a:pt x="416" y="1272"/>
                    </a:lnTo>
                    <a:lnTo>
                      <a:pt x="417" y="1272"/>
                    </a:lnTo>
                    <a:lnTo>
                      <a:pt x="418" y="1272"/>
                    </a:lnTo>
                    <a:lnTo>
                      <a:pt x="418" y="1272"/>
                    </a:lnTo>
                    <a:lnTo>
                      <a:pt x="419" y="1272"/>
                    </a:lnTo>
                    <a:lnTo>
                      <a:pt x="420" y="1272"/>
                    </a:lnTo>
                    <a:lnTo>
                      <a:pt x="420" y="1272"/>
                    </a:lnTo>
                    <a:lnTo>
                      <a:pt x="421" y="1272"/>
                    </a:lnTo>
                    <a:lnTo>
                      <a:pt x="421" y="1273"/>
                    </a:lnTo>
                    <a:lnTo>
                      <a:pt x="422" y="1273"/>
                    </a:lnTo>
                    <a:lnTo>
                      <a:pt x="423" y="1273"/>
                    </a:lnTo>
                    <a:lnTo>
                      <a:pt x="424" y="1273"/>
                    </a:lnTo>
                    <a:lnTo>
                      <a:pt x="424" y="1273"/>
                    </a:lnTo>
                    <a:lnTo>
                      <a:pt x="425" y="1273"/>
                    </a:lnTo>
                    <a:lnTo>
                      <a:pt x="425" y="1273"/>
                    </a:lnTo>
                    <a:lnTo>
                      <a:pt x="426" y="1273"/>
                    </a:lnTo>
                    <a:lnTo>
                      <a:pt x="427" y="1272"/>
                    </a:lnTo>
                    <a:lnTo>
                      <a:pt x="427" y="1272"/>
                    </a:lnTo>
                    <a:lnTo>
                      <a:pt x="428" y="1272"/>
                    </a:lnTo>
                    <a:lnTo>
                      <a:pt x="429" y="1272"/>
                    </a:lnTo>
                    <a:lnTo>
                      <a:pt x="429" y="1272"/>
                    </a:lnTo>
                    <a:lnTo>
                      <a:pt x="430" y="1273"/>
                    </a:lnTo>
                    <a:lnTo>
                      <a:pt x="430" y="1273"/>
                    </a:lnTo>
                    <a:lnTo>
                      <a:pt x="431" y="1273"/>
                    </a:lnTo>
                    <a:lnTo>
                      <a:pt x="432" y="1273"/>
                    </a:lnTo>
                    <a:lnTo>
                      <a:pt x="433" y="1274"/>
                    </a:lnTo>
                    <a:lnTo>
                      <a:pt x="433" y="1274"/>
                    </a:lnTo>
                    <a:lnTo>
                      <a:pt x="434" y="1274"/>
                    </a:lnTo>
                    <a:lnTo>
                      <a:pt x="434" y="1274"/>
                    </a:lnTo>
                    <a:lnTo>
                      <a:pt x="435" y="1273"/>
                    </a:lnTo>
                    <a:lnTo>
                      <a:pt x="435" y="1273"/>
                    </a:lnTo>
                    <a:lnTo>
                      <a:pt x="436" y="1273"/>
                    </a:lnTo>
                    <a:lnTo>
                      <a:pt x="437" y="1273"/>
                    </a:lnTo>
                    <a:lnTo>
                      <a:pt x="438" y="1273"/>
                    </a:lnTo>
                    <a:lnTo>
                      <a:pt x="438" y="1273"/>
                    </a:lnTo>
                    <a:lnTo>
                      <a:pt x="439" y="1273"/>
                    </a:lnTo>
                    <a:lnTo>
                      <a:pt x="439" y="1273"/>
                    </a:lnTo>
                    <a:lnTo>
                      <a:pt x="440" y="1273"/>
                    </a:lnTo>
                    <a:lnTo>
                      <a:pt x="441" y="1273"/>
                    </a:lnTo>
                    <a:lnTo>
                      <a:pt x="441" y="1273"/>
                    </a:lnTo>
                    <a:lnTo>
                      <a:pt x="442" y="1273"/>
                    </a:lnTo>
                    <a:lnTo>
                      <a:pt x="443" y="1273"/>
                    </a:lnTo>
                    <a:lnTo>
                      <a:pt x="443" y="1273"/>
                    </a:lnTo>
                    <a:lnTo>
                      <a:pt x="444" y="1273"/>
                    </a:lnTo>
                    <a:lnTo>
                      <a:pt x="444" y="1273"/>
                    </a:lnTo>
                    <a:lnTo>
                      <a:pt x="445" y="1273"/>
                    </a:lnTo>
                    <a:lnTo>
                      <a:pt x="446" y="1273"/>
                    </a:lnTo>
                    <a:lnTo>
                      <a:pt x="447" y="1272"/>
                    </a:lnTo>
                  </a:path>
                </a:pathLst>
              </a:custGeom>
              <a:noFill/>
              <a:ln w="9525">
                <a:solidFill>
                  <a:srgbClr val="B177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Freeform 308">
                <a:extLst>
                  <a:ext uri="{FF2B5EF4-FFF2-40B4-BE49-F238E27FC236}">
                    <a16:creationId xmlns:a16="http://schemas.microsoft.com/office/drawing/2014/main" id="{6355828D-A40B-4CE1-899B-395D32C25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055" y="4124972"/>
                <a:ext cx="708026" cy="7938"/>
              </a:xfrm>
              <a:custGeom>
                <a:avLst/>
                <a:gdLst>
                  <a:gd name="T0" fmla="*/ 6 w 446"/>
                  <a:gd name="T1" fmla="*/ 2 h 5"/>
                  <a:gd name="T2" fmla="*/ 13 w 446"/>
                  <a:gd name="T3" fmla="*/ 1 h 5"/>
                  <a:gd name="T4" fmla="*/ 20 w 446"/>
                  <a:gd name="T5" fmla="*/ 3 h 5"/>
                  <a:gd name="T6" fmla="*/ 27 w 446"/>
                  <a:gd name="T7" fmla="*/ 2 h 5"/>
                  <a:gd name="T8" fmla="*/ 34 w 446"/>
                  <a:gd name="T9" fmla="*/ 3 h 5"/>
                  <a:gd name="T10" fmla="*/ 41 w 446"/>
                  <a:gd name="T11" fmla="*/ 3 h 5"/>
                  <a:gd name="T12" fmla="*/ 48 w 446"/>
                  <a:gd name="T13" fmla="*/ 3 h 5"/>
                  <a:gd name="T14" fmla="*/ 55 w 446"/>
                  <a:gd name="T15" fmla="*/ 3 h 5"/>
                  <a:gd name="T16" fmla="*/ 62 w 446"/>
                  <a:gd name="T17" fmla="*/ 3 h 5"/>
                  <a:gd name="T18" fmla="*/ 69 w 446"/>
                  <a:gd name="T19" fmla="*/ 3 h 5"/>
                  <a:gd name="T20" fmla="*/ 76 w 446"/>
                  <a:gd name="T21" fmla="*/ 2 h 5"/>
                  <a:gd name="T22" fmla="*/ 83 w 446"/>
                  <a:gd name="T23" fmla="*/ 3 h 5"/>
                  <a:gd name="T24" fmla="*/ 90 w 446"/>
                  <a:gd name="T25" fmla="*/ 3 h 5"/>
                  <a:gd name="T26" fmla="*/ 97 w 446"/>
                  <a:gd name="T27" fmla="*/ 3 h 5"/>
                  <a:gd name="T28" fmla="*/ 104 w 446"/>
                  <a:gd name="T29" fmla="*/ 3 h 5"/>
                  <a:gd name="T30" fmla="*/ 111 w 446"/>
                  <a:gd name="T31" fmla="*/ 2 h 5"/>
                  <a:gd name="T32" fmla="*/ 119 w 446"/>
                  <a:gd name="T33" fmla="*/ 3 h 5"/>
                  <a:gd name="T34" fmla="*/ 125 w 446"/>
                  <a:gd name="T35" fmla="*/ 3 h 5"/>
                  <a:gd name="T36" fmla="*/ 133 w 446"/>
                  <a:gd name="T37" fmla="*/ 3 h 5"/>
                  <a:gd name="T38" fmla="*/ 139 w 446"/>
                  <a:gd name="T39" fmla="*/ 3 h 5"/>
                  <a:gd name="T40" fmla="*/ 147 w 446"/>
                  <a:gd name="T41" fmla="*/ 3 h 5"/>
                  <a:gd name="T42" fmla="*/ 153 w 446"/>
                  <a:gd name="T43" fmla="*/ 3 h 5"/>
                  <a:gd name="T44" fmla="*/ 161 w 446"/>
                  <a:gd name="T45" fmla="*/ 3 h 5"/>
                  <a:gd name="T46" fmla="*/ 168 w 446"/>
                  <a:gd name="T47" fmla="*/ 4 h 5"/>
                  <a:gd name="T48" fmla="*/ 175 w 446"/>
                  <a:gd name="T49" fmla="*/ 4 h 5"/>
                  <a:gd name="T50" fmla="*/ 182 w 446"/>
                  <a:gd name="T51" fmla="*/ 3 h 5"/>
                  <a:gd name="T52" fmla="*/ 189 w 446"/>
                  <a:gd name="T53" fmla="*/ 3 h 5"/>
                  <a:gd name="T54" fmla="*/ 196 w 446"/>
                  <a:gd name="T55" fmla="*/ 3 h 5"/>
                  <a:gd name="T56" fmla="*/ 203 w 446"/>
                  <a:gd name="T57" fmla="*/ 3 h 5"/>
                  <a:gd name="T58" fmla="*/ 210 w 446"/>
                  <a:gd name="T59" fmla="*/ 3 h 5"/>
                  <a:gd name="T60" fmla="*/ 217 w 446"/>
                  <a:gd name="T61" fmla="*/ 3 h 5"/>
                  <a:gd name="T62" fmla="*/ 224 w 446"/>
                  <a:gd name="T63" fmla="*/ 3 h 5"/>
                  <a:gd name="T64" fmla="*/ 231 w 446"/>
                  <a:gd name="T65" fmla="*/ 3 h 5"/>
                  <a:gd name="T66" fmla="*/ 238 w 446"/>
                  <a:gd name="T67" fmla="*/ 3 h 5"/>
                  <a:gd name="T68" fmla="*/ 245 w 446"/>
                  <a:gd name="T69" fmla="*/ 4 h 5"/>
                  <a:gd name="T70" fmla="*/ 252 w 446"/>
                  <a:gd name="T71" fmla="*/ 4 h 5"/>
                  <a:gd name="T72" fmla="*/ 259 w 446"/>
                  <a:gd name="T73" fmla="*/ 3 h 5"/>
                  <a:gd name="T74" fmla="*/ 266 w 446"/>
                  <a:gd name="T75" fmla="*/ 3 h 5"/>
                  <a:gd name="T76" fmla="*/ 273 w 446"/>
                  <a:gd name="T77" fmla="*/ 4 h 5"/>
                  <a:gd name="T78" fmla="*/ 280 w 446"/>
                  <a:gd name="T79" fmla="*/ 4 h 5"/>
                  <a:gd name="T80" fmla="*/ 287 w 446"/>
                  <a:gd name="T81" fmla="*/ 4 h 5"/>
                  <a:gd name="T82" fmla="*/ 294 w 446"/>
                  <a:gd name="T83" fmla="*/ 3 h 5"/>
                  <a:gd name="T84" fmla="*/ 301 w 446"/>
                  <a:gd name="T85" fmla="*/ 4 h 5"/>
                  <a:gd name="T86" fmla="*/ 308 w 446"/>
                  <a:gd name="T87" fmla="*/ 4 h 5"/>
                  <a:gd name="T88" fmla="*/ 315 w 446"/>
                  <a:gd name="T89" fmla="*/ 4 h 5"/>
                  <a:gd name="T90" fmla="*/ 322 w 446"/>
                  <a:gd name="T91" fmla="*/ 4 h 5"/>
                  <a:gd name="T92" fmla="*/ 329 w 446"/>
                  <a:gd name="T93" fmla="*/ 3 h 5"/>
                  <a:gd name="T94" fmla="*/ 336 w 446"/>
                  <a:gd name="T95" fmla="*/ 4 h 5"/>
                  <a:gd name="T96" fmla="*/ 343 w 446"/>
                  <a:gd name="T97" fmla="*/ 3 h 5"/>
                  <a:gd name="T98" fmla="*/ 350 w 446"/>
                  <a:gd name="T99" fmla="*/ 3 h 5"/>
                  <a:gd name="T100" fmla="*/ 358 w 446"/>
                  <a:gd name="T101" fmla="*/ 4 h 5"/>
                  <a:gd name="T102" fmla="*/ 364 w 446"/>
                  <a:gd name="T103" fmla="*/ 3 h 5"/>
                  <a:gd name="T104" fmla="*/ 372 w 446"/>
                  <a:gd name="T105" fmla="*/ 3 h 5"/>
                  <a:gd name="T106" fmla="*/ 378 w 446"/>
                  <a:gd name="T107" fmla="*/ 3 h 5"/>
                  <a:gd name="T108" fmla="*/ 386 w 446"/>
                  <a:gd name="T109" fmla="*/ 4 h 5"/>
                  <a:gd name="T110" fmla="*/ 392 w 446"/>
                  <a:gd name="T111" fmla="*/ 4 h 5"/>
                  <a:gd name="T112" fmla="*/ 400 w 446"/>
                  <a:gd name="T113" fmla="*/ 4 h 5"/>
                  <a:gd name="T114" fmla="*/ 406 w 446"/>
                  <a:gd name="T115" fmla="*/ 4 h 5"/>
                  <a:gd name="T116" fmla="*/ 414 w 446"/>
                  <a:gd name="T117" fmla="*/ 3 h 5"/>
                  <a:gd name="T118" fmla="*/ 421 w 446"/>
                  <a:gd name="T119" fmla="*/ 4 h 5"/>
                  <a:gd name="T120" fmla="*/ 428 w 446"/>
                  <a:gd name="T121" fmla="*/ 4 h 5"/>
                  <a:gd name="T122" fmla="*/ 435 w 446"/>
                  <a:gd name="T123" fmla="*/ 4 h 5"/>
                  <a:gd name="T124" fmla="*/ 442 w 446"/>
                  <a:gd name="T1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5">
                    <a:moveTo>
                      <a:pt x="0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2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18" y="3"/>
                    </a:lnTo>
                    <a:lnTo>
                      <a:pt x="19" y="3"/>
                    </a:lnTo>
                    <a:lnTo>
                      <a:pt x="20" y="3"/>
                    </a:lnTo>
                    <a:lnTo>
                      <a:pt x="20" y="3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2" y="2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4" y="2"/>
                    </a:lnTo>
                    <a:lnTo>
                      <a:pt x="25" y="2"/>
                    </a:lnTo>
                    <a:lnTo>
                      <a:pt x="25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7" y="2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9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1" y="3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3" y="3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36" y="3"/>
                    </a:lnTo>
                    <a:lnTo>
                      <a:pt x="37" y="3"/>
                    </a:lnTo>
                    <a:lnTo>
                      <a:pt x="37" y="3"/>
                    </a:lnTo>
                    <a:lnTo>
                      <a:pt x="38" y="3"/>
                    </a:lnTo>
                    <a:lnTo>
                      <a:pt x="39" y="3"/>
                    </a:lnTo>
                    <a:lnTo>
                      <a:pt x="39" y="3"/>
                    </a:lnTo>
                    <a:lnTo>
                      <a:pt x="40" y="3"/>
                    </a:lnTo>
                    <a:lnTo>
                      <a:pt x="40" y="3"/>
                    </a:lnTo>
                    <a:lnTo>
                      <a:pt x="41" y="3"/>
                    </a:lnTo>
                    <a:lnTo>
                      <a:pt x="42" y="3"/>
                    </a:lnTo>
                    <a:lnTo>
                      <a:pt x="43" y="3"/>
                    </a:lnTo>
                    <a:lnTo>
                      <a:pt x="43" y="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5" y="2"/>
                    </a:lnTo>
                    <a:lnTo>
                      <a:pt x="45" y="2"/>
                    </a:lnTo>
                    <a:lnTo>
                      <a:pt x="46" y="2"/>
                    </a:lnTo>
                    <a:lnTo>
                      <a:pt x="47" y="2"/>
                    </a:lnTo>
                    <a:lnTo>
                      <a:pt x="48" y="2"/>
                    </a:lnTo>
                    <a:lnTo>
                      <a:pt x="48" y="3"/>
                    </a:lnTo>
                    <a:lnTo>
                      <a:pt x="49" y="3"/>
                    </a:lnTo>
                    <a:lnTo>
                      <a:pt x="49" y="3"/>
                    </a:lnTo>
                    <a:lnTo>
                      <a:pt x="50" y="3"/>
                    </a:lnTo>
                    <a:lnTo>
                      <a:pt x="51" y="3"/>
                    </a:lnTo>
                    <a:lnTo>
                      <a:pt x="51" y="3"/>
                    </a:lnTo>
                    <a:lnTo>
                      <a:pt x="52" y="3"/>
                    </a:lnTo>
                    <a:lnTo>
                      <a:pt x="53" y="3"/>
                    </a:lnTo>
                    <a:lnTo>
                      <a:pt x="53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55" y="3"/>
                    </a:lnTo>
                    <a:lnTo>
                      <a:pt x="56" y="3"/>
                    </a:lnTo>
                    <a:lnTo>
                      <a:pt x="57" y="3"/>
                    </a:lnTo>
                    <a:lnTo>
                      <a:pt x="57" y="3"/>
                    </a:lnTo>
                    <a:lnTo>
                      <a:pt x="58" y="3"/>
                    </a:lnTo>
                    <a:lnTo>
                      <a:pt x="58" y="3"/>
                    </a:lnTo>
                    <a:lnTo>
                      <a:pt x="59" y="2"/>
                    </a:lnTo>
                    <a:lnTo>
                      <a:pt x="60" y="2"/>
                    </a:lnTo>
                    <a:lnTo>
                      <a:pt x="60" y="2"/>
                    </a:lnTo>
                    <a:lnTo>
                      <a:pt x="61" y="2"/>
                    </a:lnTo>
                    <a:lnTo>
                      <a:pt x="62" y="3"/>
                    </a:lnTo>
                    <a:lnTo>
                      <a:pt x="62" y="3"/>
                    </a:lnTo>
                    <a:lnTo>
                      <a:pt x="63" y="3"/>
                    </a:lnTo>
                    <a:lnTo>
                      <a:pt x="63" y="3"/>
                    </a:lnTo>
                    <a:lnTo>
                      <a:pt x="64" y="3"/>
                    </a:lnTo>
                    <a:lnTo>
                      <a:pt x="65" y="3"/>
                    </a:lnTo>
                    <a:lnTo>
                      <a:pt x="65" y="3"/>
                    </a:lnTo>
                    <a:lnTo>
                      <a:pt x="66" y="3"/>
                    </a:lnTo>
                    <a:lnTo>
                      <a:pt x="67" y="3"/>
                    </a:lnTo>
                    <a:lnTo>
                      <a:pt x="67" y="3"/>
                    </a:lnTo>
                    <a:lnTo>
                      <a:pt x="68" y="3"/>
                    </a:lnTo>
                    <a:lnTo>
                      <a:pt x="68" y="3"/>
                    </a:lnTo>
                    <a:lnTo>
                      <a:pt x="69" y="3"/>
                    </a:lnTo>
                    <a:lnTo>
                      <a:pt x="70" y="3"/>
                    </a:lnTo>
                    <a:lnTo>
                      <a:pt x="71" y="3"/>
                    </a:lnTo>
                    <a:lnTo>
                      <a:pt x="71" y="3"/>
                    </a:lnTo>
                    <a:lnTo>
                      <a:pt x="72" y="3"/>
                    </a:lnTo>
                    <a:lnTo>
                      <a:pt x="72" y="3"/>
                    </a:lnTo>
                    <a:lnTo>
                      <a:pt x="73" y="2"/>
                    </a:lnTo>
                    <a:lnTo>
                      <a:pt x="74" y="2"/>
                    </a:lnTo>
                    <a:lnTo>
                      <a:pt x="74" y="3"/>
                    </a:lnTo>
                    <a:lnTo>
                      <a:pt x="75" y="2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7" y="2"/>
                    </a:lnTo>
                    <a:lnTo>
                      <a:pt x="77" y="3"/>
                    </a:lnTo>
                    <a:lnTo>
                      <a:pt x="78" y="3"/>
                    </a:lnTo>
                    <a:lnTo>
                      <a:pt x="79" y="3"/>
                    </a:lnTo>
                    <a:lnTo>
                      <a:pt x="79" y="3"/>
                    </a:lnTo>
                    <a:lnTo>
                      <a:pt x="80" y="3"/>
                    </a:lnTo>
                    <a:lnTo>
                      <a:pt x="81" y="3"/>
                    </a:lnTo>
                    <a:lnTo>
                      <a:pt x="81" y="3"/>
                    </a:lnTo>
                    <a:lnTo>
                      <a:pt x="82" y="2"/>
                    </a:lnTo>
                    <a:lnTo>
                      <a:pt x="82" y="3"/>
                    </a:lnTo>
                    <a:lnTo>
                      <a:pt x="83" y="3"/>
                    </a:lnTo>
                    <a:lnTo>
                      <a:pt x="84" y="3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6" y="3"/>
                    </a:lnTo>
                    <a:lnTo>
                      <a:pt x="86" y="3"/>
                    </a:lnTo>
                    <a:lnTo>
                      <a:pt x="87" y="3"/>
                    </a:lnTo>
                    <a:lnTo>
                      <a:pt x="88" y="3"/>
                    </a:lnTo>
                    <a:lnTo>
                      <a:pt x="88" y="3"/>
                    </a:lnTo>
                    <a:lnTo>
                      <a:pt x="89" y="3"/>
                    </a:lnTo>
                    <a:lnTo>
                      <a:pt x="90" y="3"/>
                    </a:lnTo>
                    <a:lnTo>
                      <a:pt x="90" y="3"/>
                    </a:lnTo>
                    <a:lnTo>
                      <a:pt x="91" y="3"/>
                    </a:lnTo>
                    <a:lnTo>
                      <a:pt x="91" y="3"/>
                    </a:lnTo>
                    <a:lnTo>
                      <a:pt x="92" y="3"/>
                    </a:lnTo>
                    <a:lnTo>
                      <a:pt x="93" y="3"/>
                    </a:lnTo>
                    <a:lnTo>
                      <a:pt x="94" y="3"/>
                    </a:lnTo>
                    <a:lnTo>
                      <a:pt x="94" y="3"/>
                    </a:lnTo>
                    <a:lnTo>
                      <a:pt x="95" y="3"/>
                    </a:lnTo>
                    <a:lnTo>
                      <a:pt x="95" y="2"/>
                    </a:lnTo>
                    <a:lnTo>
                      <a:pt x="96" y="2"/>
                    </a:lnTo>
                    <a:lnTo>
                      <a:pt x="97" y="2"/>
                    </a:lnTo>
                    <a:lnTo>
                      <a:pt x="97" y="3"/>
                    </a:lnTo>
                    <a:lnTo>
                      <a:pt x="98" y="3"/>
                    </a:lnTo>
                    <a:lnTo>
                      <a:pt x="99" y="2"/>
                    </a:lnTo>
                    <a:lnTo>
                      <a:pt x="99" y="3"/>
                    </a:lnTo>
                    <a:lnTo>
                      <a:pt x="100" y="2"/>
                    </a:lnTo>
                    <a:lnTo>
                      <a:pt x="100" y="2"/>
                    </a:lnTo>
                    <a:lnTo>
                      <a:pt x="101" y="2"/>
                    </a:lnTo>
                    <a:lnTo>
                      <a:pt x="102" y="2"/>
                    </a:lnTo>
                    <a:lnTo>
                      <a:pt x="102" y="2"/>
                    </a:lnTo>
                    <a:lnTo>
                      <a:pt x="103" y="3"/>
                    </a:lnTo>
                    <a:lnTo>
                      <a:pt x="104" y="2"/>
                    </a:lnTo>
                    <a:lnTo>
                      <a:pt x="104" y="3"/>
                    </a:lnTo>
                    <a:lnTo>
                      <a:pt x="105" y="3"/>
                    </a:lnTo>
                    <a:lnTo>
                      <a:pt x="105" y="2"/>
                    </a:lnTo>
                    <a:lnTo>
                      <a:pt x="106" y="3"/>
                    </a:lnTo>
                    <a:lnTo>
                      <a:pt x="107" y="3"/>
                    </a:lnTo>
                    <a:lnTo>
                      <a:pt x="108" y="3"/>
                    </a:lnTo>
                    <a:lnTo>
                      <a:pt x="108" y="3"/>
                    </a:lnTo>
                    <a:lnTo>
                      <a:pt x="109" y="3"/>
                    </a:lnTo>
                    <a:lnTo>
                      <a:pt x="110" y="3"/>
                    </a:lnTo>
                    <a:lnTo>
                      <a:pt x="110" y="2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2" y="2"/>
                    </a:lnTo>
                    <a:lnTo>
                      <a:pt x="113" y="2"/>
                    </a:lnTo>
                    <a:lnTo>
                      <a:pt x="114" y="2"/>
                    </a:lnTo>
                    <a:lnTo>
                      <a:pt x="114" y="2"/>
                    </a:lnTo>
                    <a:lnTo>
                      <a:pt x="115" y="3"/>
                    </a:lnTo>
                    <a:lnTo>
                      <a:pt x="115" y="3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7" y="3"/>
                    </a:lnTo>
                    <a:lnTo>
                      <a:pt x="118" y="3"/>
                    </a:lnTo>
                    <a:lnTo>
                      <a:pt x="119" y="3"/>
                    </a:lnTo>
                    <a:lnTo>
                      <a:pt x="119" y="3"/>
                    </a:lnTo>
                    <a:lnTo>
                      <a:pt x="120" y="3"/>
                    </a:lnTo>
                    <a:lnTo>
                      <a:pt x="120" y="3"/>
                    </a:lnTo>
                    <a:lnTo>
                      <a:pt x="121" y="3"/>
                    </a:lnTo>
                    <a:lnTo>
                      <a:pt x="122" y="3"/>
                    </a:lnTo>
                    <a:lnTo>
                      <a:pt x="122" y="3"/>
                    </a:lnTo>
                    <a:lnTo>
                      <a:pt x="123" y="3"/>
                    </a:lnTo>
                    <a:lnTo>
                      <a:pt x="124" y="3"/>
                    </a:lnTo>
                    <a:lnTo>
                      <a:pt x="124" y="3"/>
                    </a:lnTo>
                    <a:lnTo>
                      <a:pt x="125" y="3"/>
                    </a:lnTo>
                    <a:lnTo>
                      <a:pt x="125" y="3"/>
                    </a:lnTo>
                    <a:lnTo>
                      <a:pt x="126" y="3"/>
                    </a:lnTo>
                    <a:lnTo>
                      <a:pt x="127" y="3"/>
                    </a:lnTo>
                    <a:lnTo>
                      <a:pt x="128" y="3"/>
                    </a:lnTo>
                    <a:lnTo>
                      <a:pt x="128" y="3"/>
                    </a:lnTo>
                    <a:lnTo>
                      <a:pt x="129" y="3"/>
                    </a:lnTo>
                    <a:lnTo>
                      <a:pt x="129" y="3"/>
                    </a:lnTo>
                    <a:lnTo>
                      <a:pt x="130" y="3"/>
                    </a:lnTo>
                    <a:lnTo>
                      <a:pt x="131" y="3"/>
                    </a:lnTo>
                    <a:lnTo>
                      <a:pt x="131" y="3"/>
                    </a:lnTo>
                    <a:lnTo>
                      <a:pt x="132" y="3"/>
                    </a:lnTo>
                    <a:lnTo>
                      <a:pt x="133" y="3"/>
                    </a:lnTo>
                    <a:lnTo>
                      <a:pt x="133" y="3"/>
                    </a:lnTo>
                    <a:lnTo>
                      <a:pt x="134" y="3"/>
                    </a:lnTo>
                    <a:lnTo>
                      <a:pt x="134" y="3"/>
                    </a:lnTo>
                    <a:lnTo>
                      <a:pt x="135" y="3"/>
                    </a:lnTo>
                    <a:lnTo>
                      <a:pt x="136" y="3"/>
                    </a:lnTo>
                    <a:lnTo>
                      <a:pt x="136" y="3"/>
                    </a:lnTo>
                    <a:lnTo>
                      <a:pt x="137" y="3"/>
                    </a:lnTo>
                    <a:lnTo>
                      <a:pt x="138" y="3"/>
                    </a:lnTo>
                    <a:lnTo>
                      <a:pt x="138" y="3"/>
                    </a:lnTo>
                    <a:lnTo>
                      <a:pt x="139" y="3"/>
                    </a:lnTo>
                    <a:lnTo>
                      <a:pt x="139" y="3"/>
                    </a:lnTo>
                    <a:lnTo>
                      <a:pt x="140" y="3"/>
                    </a:lnTo>
                    <a:lnTo>
                      <a:pt x="141" y="3"/>
                    </a:lnTo>
                    <a:lnTo>
                      <a:pt x="142" y="3"/>
                    </a:lnTo>
                    <a:lnTo>
                      <a:pt x="142" y="3"/>
                    </a:lnTo>
                    <a:lnTo>
                      <a:pt x="143" y="3"/>
                    </a:lnTo>
                    <a:lnTo>
                      <a:pt x="143" y="3"/>
                    </a:lnTo>
                    <a:lnTo>
                      <a:pt x="144" y="4"/>
                    </a:lnTo>
                    <a:lnTo>
                      <a:pt x="145" y="4"/>
                    </a:lnTo>
                    <a:lnTo>
                      <a:pt x="145" y="4"/>
                    </a:lnTo>
                    <a:lnTo>
                      <a:pt x="146" y="3"/>
                    </a:lnTo>
                    <a:lnTo>
                      <a:pt x="147" y="3"/>
                    </a:lnTo>
                    <a:lnTo>
                      <a:pt x="147" y="3"/>
                    </a:lnTo>
                    <a:lnTo>
                      <a:pt x="148" y="3"/>
                    </a:lnTo>
                    <a:lnTo>
                      <a:pt x="148" y="3"/>
                    </a:lnTo>
                    <a:lnTo>
                      <a:pt x="149" y="3"/>
                    </a:lnTo>
                    <a:lnTo>
                      <a:pt x="150" y="3"/>
                    </a:lnTo>
                    <a:lnTo>
                      <a:pt x="151" y="3"/>
                    </a:lnTo>
                    <a:lnTo>
                      <a:pt x="151" y="3"/>
                    </a:lnTo>
                    <a:lnTo>
                      <a:pt x="152" y="3"/>
                    </a:lnTo>
                    <a:lnTo>
                      <a:pt x="152" y="3"/>
                    </a:lnTo>
                    <a:lnTo>
                      <a:pt x="153" y="3"/>
                    </a:lnTo>
                    <a:lnTo>
                      <a:pt x="153" y="3"/>
                    </a:lnTo>
                    <a:lnTo>
                      <a:pt x="154" y="3"/>
                    </a:lnTo>
                    <a:lnTo>
                      <a:pt x="155" y="3"/>
                    </a:lnTo>
                    <a:lnTo>
                      <a:pt x="156" y="3"/>
                    </a:lnTo>
                    <a:lnTo>
                      <a:pt x="156" y="3"/>
                    </a:lnTo>
                    <a:lnTo>
                      <a:pt x="157" y="4"/>
                    </a:lnTo>
                    <a:lnTo>
                      <a:pt x="157" y="4"/>
                    </a:lnTo>
                    <a:lnTo>
                      <a:pt x="158" y="3"/>
                    </a:lnTo>
                    <a:lnTo>
                      <a:pt x="159" y="3"/>
                    </a:lnTo>
                    <a:lnTo>
                      <a:pt x="159" y="3"/>
                    </a:lnTo>
                    <a:lnTo>
                      <a:pt x="160" y="3"/>
                    </a:lnTo>
                    <a:lnTo>
                      <a:pt x="161" y="3"/>
                    </a:lnTo>
                    <a:lnTo>
                      <a:pt x="161" y="3"/>
                    </a:lnTo>
                    <a:lnTo>
                      <a:pt x="162" y="3"/>
                    </a:lnTo>
                    <a:lnTo>
                      <a:pt x="162" y="3"/>
                    </a:lnTo>
                    <a:lnTo>
                      <a:pt x="163" y="3"/>
                    </a:lnTo>
                    <a:lnTo>
                      <a:pt x="164" y="3"/>
                    </a:lnTo>
                    <a:lnTo>
                      <a:pt x="165" y="3"/>
                    </a:lnTo>
                    <a:lnTo>
                      <a:pt x="165" y="3"/>
                    </a:lnTo>
                    <a:lnTo>
                      <a:pt x="166" y="3"/>
                    </a:lnTo>
                    <a:lnTo>
                      <a:pt x="166" y="3"/>
                    </a:lnTo>
                    <a:lnTo>
                      <a:pt x="167" y="3"/>
                    </a:lnTo>
                    <a:lnTo>
                      <a:pt x="168" y="4"/>
                    </a:lnTo>
                    <a:lnTo>
                      <a:pt x="168" y="4"/>
                    </a:lnTo>
                    <a:lnTo>
                      <a:pt x="169" y="3"/>
                    </a:lnTo>
                    <a:lnTo>
                      <a:pt x="170" y="3"/>
                    </a:lnTo>
                    <a:lnTo>
                      <a:pt x="170" y="3"/>
                    </a:lnTo>
                    <a:lnTo>
                      <a:pt x="171" y="3"/>
                    </a:lnTo>
                    <a:lnTo>
                      <a:pt x="171" y="3"/>
                    </a:lnTo>
                    <a:lnTo>
                      <a:pt x="172" y="3"/>
                    </a:lnTo>
                    <a:lnTo>
                      <a:pt x="173" y="3"/>
                    </a:lnTo>
                    <a:lnTo>
                      <a:pt x="173" y="3"/>
                    </a:lnTo>
                    <a:lnTo>
                      <a:pt x="174" y="3"/>
                    </a:lnTo>
                    <a:lnTo>
                      <a:pt x="175" y="4"/>
                    </a:lnTo>
                    <a:lnTo>
                      <a:pt x="175" y="4"/>
                    </a:lnTo>
                    <a:lnTo>
                      <a:pt x="176" y="4"/>
                    </a:lnTo>
                    <a:lnTo>
                      <a:pt x="176" y="4"/>
                    </a:lnTo>
                    <a:lnTo>
                      <a:pt x="177" y="4"/>
                    </a:lnTo>
                    <a:lnTo>
                      <a:pt x="178" y="4"/>
                    </a:lnTo>
                    <a:lnTo>
                      <a:pt x="179" y="3"/>
                    </a:lnTo>
                    <a:lnTo>
                      <a:pt x="179" y="3"/>
                    </a:lnTo>
                    <a:lnTo>
                      <a:pt x="180" y="3"/>
                    </a:lnTo>
                    <a:lnTo>
                      <a:pt x="180" y="3"/>
                    </a:lnTo>
                    <a:lnTo>
                      <a:pt x="181" y="3"/>
                    </a:lnTo>
                    <a:lnTo>
                      <a:pt x="182" y="3"/>
                    </a:lnTo>
                    <a:lnTo>
                      <a:pt x="182" y="3"/>
                    </a:lnTo>
                    <a:lnTo>
                      <a:pt x="183" y="3"/>
                    </a:lnTo>
                    <a:lnTo>
                      <a:pt x="184" y="3"/>
                    </a:lnTo>
                    <a:lnTo>
                      <a:pt x="184" y="3"/>
                    </a:lnTo>
                    <a:lnTo>
                      <a:pt x="185" y="3"/>
                    </a:lnTo>
                    <a:lnTo>
                      <a:pt x="185" y="3"/>
                    </a:lnTo>
                    <a:lnTo>
                      <a:pt x="186" y="3"/>
                    </a:lnTo>
                    <a:lnTo>
                      <a:pt x="187" y="3"/>
                    </a:lnTo>
                    <a:lnTo>
                      <a:pt x="187" y="3"/>
                    </a:lnTo>
                    <a:lnTo>
                      <a:pt x="188" y="4"/>
                    </a:lnTo>
                    <a:lnTo>
                      <a:pt x="189" y="3"/>
                    </a:lnTo>
                    <a:lnTo>
                      <a:pt x="189" y="3"/>
                    </a:lnTo>
                    <a:lnTo>
                      <a:pt x="190" y="3"/>
                    </a:lnTo>
                    <a:lnTo>
                      <a:pt x="190" y="3"/>
                    </a:lnTo>
                    <a:lnTo>
                      <a:pt x="191" y="3"/>
                    </a:lnTo>
                    <a:lnTo>
                      <a:pt x="192" y="3"/>
                    </a:lnTo>
                    <a:lnTo>
                      <a:pt x="193" y="3"/>
                    </a:lnTo>
                    <a:lnTo>
                      <a:pt x="193" y="3"/>
                    </a:lnTo>
                    <a:lnTo>
                      <a:pt x="194" y="3"/>
                    </a:lnTo>
                    <a:lnTo>
                      <a:pt x="194" y="3"/>
                    </a:lnTo>
                    <a:lnTo>
                      <a:pt x="195" y="3"/>
                    </a:lnTo>
                    <a:lnTo>
                      <a:pt x="196" y="3"/>
                    </a:lnTo>
                    <a:lnTo>
                      <a:pt x="196" y="3"/>
                    </a:lnTo>
                    <a:lnTo>
                      <a:pt x="197" y="3"/>
                    </a:lnTo>
                    <a:lnTo>
                      <a:pt x="198" y="3"/>
                    </a:lnTo>
                    <a:lnTo>
                      <a:pt x="198" y="3"/>
                    </a:lnTo>
                    <a:lnTo>
                      <a:pt x="199" y="4"/>
                    </a:lnTo>
                    <a:lnTo>
                      <a:pt x="199" y="4"/>
                    </a:lnTo>
                    <a:lnTo>
                      <a:pt x="200" y="4"/>
                    </a:lnTo>
                    <a:lnTo>
                      <a:pt x="201" y="4"/>
                    </a:lnTo>
                    <a:lnTo>
                      <a:pt x="202" y="3"/>
                    </a:lnTo>
                    <a:lnTo>
                      <a:pt x="202" y="3"/>
                    </a:lnTo>
                    <a:lnTo>
                      <a:pt x="203" y="3"/>
                    </a:lnTo>
                    <a:lnTo>
                      <a:pt x="203" y="3"/>
                    </a:lnTo>
                    <a:lnTo>
                      <a:pt x="204" y="3"/>
                    </a:lnTo>
                    <a:lnTo>
                      <a:pt x="205" y="3"/>
                    </a:lnTo>
                    <a:lnTo>
                      <a:pt x="205" y="3"/>
                    </a:lnTo>
                    <a:lnTo>
                      <a:pt x="206" y="3"/>
                    </a:lnTo>
                    <a:lnTo>
                      <a:pt x="207" y="4"/>
                    </a:lnTo>
                    <a:lnTo>
                      <a:pt x="207" y="3"/>
                    </a:lnTo>
                    <a:lnTo>
                      <a:pt x="208" y="3"/>
                    </a:lnTo>
                    <a:lnTo>
                      <a:pt x="208" y="3"/>
                    </a:lnTo>
                    <a:lnTo>
                      <a:pt x="209" y="3"/>
                    </a:lnTo>
                    <a:lnTo>
                      <a:pt x="210" y="3"/>
                    </a:lnTo>
                    <a:lnTo>
                      <a:pt x="210" y="3"/>
                    </a:lnTo>
                    <a:lnTo>
                      <a:pt x="211" y="3"/>
                    </a:lnTo>
                    <a:lnTo>
                      <a:pt x="212" y="3"/>
                    </a:lnTo>
                    <a:lnTo>
                      <a:pt x="212" y="3"/>
                    </a:lnTo>
                    <a:lnTo>
                      <a:pt x="213" y="3"/>
                    </a:lnTo>
                    <a:lnTo>
                      <a:pt x="213" y="3"/>
                    </a:lnTo>
                    <a:lnTo>
                      <a:pt x="214" y="3"/>
                    </a:lnTo>
                    <a:lnTo>
                      <a:pt x="215" y="3"/>
                    </a:lnTo>
                    <a:lnTo>
                      <a:pt x="216" y="3"/>
                    </a:lnTo>
                    <a:lnTo>
                      <a:pt x="216" y="3"/>
                    </a:lnTo>
                    <a:lnTo>
                      <a:pt x="217" y="3"/>
                    </a:lnTo>
                    <a:lnTo>
                      <a:pt x="217" y="3"/>
                    </a:lnTo>
                    <a:lnTo>
                      <a:pt x="218" y="3"/>
                    </a:lnTo>
                    <a:lnTo>
                      <a:pt x="219" y="3"/>
                    </a:lnTo>
                    <a:lnTo>
                      <a:pt x="219" y="3"/>
                    </a:lnTo>
                    <a:lnTo>
                      <a:pt x="220" y="3"/>
                    </a:lnTo>
                    <a:lnTo>
                      <a:pt x="221" y="3"/>
                    </a:lnTo>
                    <a:lnTo>
                      <a:pt x="221" y="3"/>
                    </a:lnTo>
                    <a:lnTo>
                      <a:pt x="222" y="3"/>
                    </a:lnTo>
                    <a:lnTo>
                      <a:pt x="222" y="3"/>
                    </a:lnTo>
                    <a:lnTo>
                      <a:pt x="223" y="3"/>
                    </a:lnTo>
                    <a:lnTo>
                      <a:pt x="224" y="3"/>
                    </a:lnTo>
                    <a:lnTo>
                      <a:pt x="224" y="3"/>
                    </a:lnTo>
                    <a:lnTo>
                      <a:pt x="225" y="3"/>
                    </a:lnTo>
                    <a:lnTo>
                      <a:pt x="226" y="3"/>
                    </a:lnTo>
                    <a:lnTo>
                      <a:pt x="227" y="3"/>
                    </a:lnTo>
                    <a:lnTo>
                      <a:pt x="227" y="3"/>
                    </a:lnTo>
                    <a:lnTo>
                      <a:pt x="228" y="3"/>
                    </a:lnTo>
                    <a:lnTo>
                      <a:pt x="228" y="3"/>
                    </a:lnTo>
                    <a:lnTo>
                      <a:pt x="229" y="3"/>
                    </a:lnTo>
                    <a:lnTo>
                      <a:pt x="230" y="3"/>
                    </a:lnTo>
                    <a:lnTo>
                      <a:pt x="230" y="3"/>
                    </a:lnTo>
                    <a:lnTo>
                      <a:pt x="231" y="3"/>
                    </a:lnTo>
                    <a:lnTo>
                      <a:pt x="232" y="3"/>
                    </a:lnTo>
                    <a:lnTo>
                      <a:pt x="232" y="3"/>
                    </a:lnTo>
                    <a:lnTo>
                      <a:pt x="233" y="3"/>
                    </a:lnTo>
                    <a:lnTo>
                      <a:pt x="233" y="3"/>
                    </a:lnTo>
                    <a:lnTo>
                      <a:pt x="234" y="3"/>
                    </a:lnTo>
                    <a:lnTo>
                      <a:pt x="235" y="3"/>
                    </a:lnTo>
                    <a:lnTo>
                      <a:pt x="236" y="3"/>
                    </a:lnTo>
                    <a:lnTo>
                      <a:pt x="236" y="3"/>
                    </a:lnTo>
                    <a:lnTo>
                      <a:pt x="237" y="3"/>
                    </a:lnTo>
                    <a:lnTo>
                      <a:pt x="237" y="3"/>
                    </a:lnTo>
                    <a:lnTo>
                      <a:pt x="238" y="3"/>
                    </a:lnTo>
                    <a:lnTo>
                      <a:pt x="239" y="3"/>
                    </a:lnTo>
                    <a:lnTo>
                      <a:pt x="239" y="4"/>
                    </a:lnTo>
                    <a:lnTo>
                      <a:pt x="240" y="3"/>
                    </a:lnTo>
                    <a:lnTo>
                      <a:pt x="241" y="4"/>
                    </a:lnTo>
                    <a:lnTo>
                      <a:pt x="241" y="3"/>
                    </a:lnTo>
                    <a:lnTo>
                      <a:pt x="242" y="4"/>
                    </a:lnTo>
                    <a:lnTo>
                      <a:pt x="242" y="3"/>
                    </a:lnTo>
                    <a:lnTo>
                      <a:pt x="243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5" y="4"/>
                    </a:lnTo>
                    <a:lnTo>
                      <a:pt x="246" y="5"/>
                    </a:lnTo>
                    <a:lnTo>
                      <a:pt x="246" y="4"/>
                    </a:lnTo>
                    <a:lnTo>
                      <a:pt x="247" y="4"/>
                    </a:lnTo>
                    <a:lnTo>
                      <a:pt x="247" y="4"/>
                    </a:lnTo>
                    <a:lnTo>
                      <a:pt x="248" y="4"/>
                    </a:lnTo>
                    <a:lnTo>
                      <a:pt x="249" y="4"/>
                    </a:lnTo>
                    <a:lnTo>
                      <a:pt x="250" y="4"/>
                    </a:lnTo>
                    <a:lnTo>
                      <a:pt x="250" y="4"/>
                    </a:lnTo>
                    <a:lnTo>
                      <a:pt x="251" y="4"/>
                    </a:lnTo>
                    <a:lnTo>
                      <a:pt x="251" y="4"/>
                    </a:lnTo>
                    <a:lnTo>
                      <a:pt x="252" y="4"/>
                    </a:lnTo>
                    <a:lnTo>
                      <a:pt x="253" y="4"/>
                    </a:lnTo>
                    <a:lnTo>
                      <a:pt x="253" y="4"/>
                    </a:lnTo>
                    <a:lnTo>
                      <a:pt x="254" y="4"/>
                    </a:lnTo>
                    <a:lnTo>
                      <a:pt x="255" y="3"/>
                    </a:lnTo>
                    <a:lnTo>
                      <a:pt x="255" y="3"/>
                    </a:lnTo>
                    <a:lnTo>
                      <a:pt x="256" y="3"/>
                    </a:lnTo>
                    <a:lnTo>
                      <a:pt x="256" y="4"/>
                    </a:lnTo>
                    <a:lnTo>
                      <a:pt x="257" y="4"/>
                    </a:lnTo>
                    <a:lnTo>
                      <a:pt x="258" y="3"/>
                    </a:lnTo>
                    <a:lnTo>
                      <a:pt x="259" y="3"/>
                    </a:lnTo>
                    <a:lnTo>
                      <a:pt x="259" y="3"/>
                    </a:lnTo>
                    <a:lnTo>
                      <a:pt x="260" y="3"/>
                    </a:lnTo>
                    <a:lnTo>
                      <a:pt x="260" y="3"/>
                    </a:lnTo>
                    <a:lnTo>
                      <a:pt x="261" y="3"/>
                    </a:lnTo>
                    <a:lnTo>
                      <a:pt x="261" y="3"/>
                    </a:lnTo>
                    <a:lnTo>
                      <a:pt x="262" y="3"/>
                    </a:lnTo>
                    <a:lnTo>
                      <a:pt x="263" y="4"/>
                    </a:lnTo>
                    <a:lnTo>
                      <a:pt x="264" y="3"/>
                    </a:lnTo>
                    <a:lnTo>
                      <a:pt x="264" y="3"/>
                    </a:lnTo>
                    <a:lnTo>
                      <a:pt x="265" y="3"/>
                    </a:lnTo>
                    <a:lnTo>
                      <a:pt x="265" y="3"/>
                    </a:lnTo>
                    <a:lnTo>
                      <a:pt x="266" y="3"/>
                    </a:lnTo>
                    <a:lnTo>
                      <a:pt x="267" y="3"/>
                    </a:lnTo>
                    <a:lnTo>
                      <a:pt x="267" y="3"/>
                    </a:lnTo>
                    <a:lnTo>
                      <a:pt x="268" y="3"/>
                    </a:lnTo>
                    <a:lnTo>
                      <a:pt x="269" y="4"/>
                    </a:lnTo>
                    <a:lnTo>
                      <a:pt x="269" y="4"/>
                    </a:lnTo>
                    <a:lnTo>
                      <a:pt x="270" y="4"/>
                    </a:lnTo>
                    <a:lnTo>
                      <a:pt x="270" y="4"/>
                    </a:lnTo>
                    <a:lnTo>
                      <a:pt x="271" y="4"/>
                    </a:lnTo>
                    <a:lnTo>
                      <a:pt x="272" y="4"/>
                    </a:lnTo>
                    <a:lnTo>
                      <a:pt x="273" y="4"/>
                    </a:lnTo>
                    <a:lnTo>
                      <a:pt x="273" y="4"/>
                    </a:lnTo>
                    <a:lnTo>
                      <a:pt x="274" y="3"/>
                    </a:lnTo>
                    <a:lnTo>
                      <a:pt x="274" y="3"/>
                    </a:lnTo>
                    <a:lnTo>
                      <a:pt x="275" y="4"/>
                    </a:lnTo>
                    <a:lnTo>
                      <a:pt x="276" y="3"/>
                    </a:lnTo>
                    <a:lnTo>
                      <a:pt x="276" y="3"/>
                    </a:lnTo>
                    <a:lnTo>
                      <a:pt x="277" y="4"/>
                    </a:lnTo>
                    <a:lnTo>
                      <a:pt x="278" y="4"/>
                    </a:lnTo>
                    <a:lnTo>
                      <a:pt x="278" y="4"/>
                    </a:lnTo>
                    <a:lnTo>
                      <a:pt x="279" y="4"/>
                    </a:lnTo>
                    <a:lnTo>
                      <a:pt x="279" y="4"/>
                    </a:lnTo>
                    <a:lnTo>
                      <a:pt x="280" y="4"/>
                    </a:lnTo>
                    <a:lnTo>
                      <a:pt x="281" y="4"/>
                    </a:lnTo>
                    <a:lnTo>
                      <a:pt x="281" y="5"/>
                    </a:lnTo>
                    <a:lnTo>
                      <a:pt x="282" y="4"/>
                    </a:lnTo>
                    <a:lnTo>
                      <a:pt x="283" y="4"/>
                    </a:lnTo>
                    <a:lnTo>
                      <a:pt x="283" y="4"/>
                    </a:lnTo>
                    <a:lnTo>
                      <a:pt x="284" y="4"/>
                    </a:lnTo>
                    <a:lnTo>
                      <a:pt x="284" y="4"/>
                    </a:lnTo>
                    <a:lnTo>
                      <a:pt x="285" y="4"/>
                    </a:lnTo>
                    <a:lnTo>
                      <a:pt x="286" y="4"/>
                    </a:lnTo>
                    <a:lnTo>
                      <a:pt x="287" y="4"/>
                    </a:lnTo>
                    <a:lnTo>
                      <a:pt x="287" y="4"/>
                    </a:lnTo>
                    <a:lnTo>
                      <a:pt x="288" y="4"/>
                    </a:lnTo>
                    <a:lnTo>
                      <a:pt x="288" y="4"/>
                    </a:lnTo>
                    <a:lnTo>
                      <a:pt x="289" y="4"/>
                    </a:lnTo>
                    <a:lnTo>
                      <a:pt x="290" y="4"/>
                    </a:lnTo>
                    <a:lnTo>
                      <a:pt x="290" y="4"/>
                    </a:lnTo>
                    <a:lnTo>
                      <a:pt x="291" y="4"/>
                    </a:lnTo>
                    <a:lnTo>
                      <a:pt x="292" y="3"/>
                    </a:lnTo>
                    <a:lnTo>
                      <a:pt x="292" y="3"/>
                    </a:lnTo>
                    <a:lnTo>
                      <a:pt x="293" y="3"/>
                    </a:lnTo>
                    <a:lnTo>
                      <a:pt x="293" y="3"/>
                    </a:lnTo>
                    <a:lnTo>
                      <a:pt x="294" y="3"/>
                    </a:lnTo>
                    <a:lnTo>
                      <a:pt x="295" y="3"/>
                    </a:lnTo>
                    <a:lnTo>
                      <a:pt x="296" y="3"/>
                    </a:lnTo>
                    <a:lnTo>
                      <a:pt x="296" y="4"/>
                    </a:lnTo>
                    <a:lnTo>
                      <a:pt x="297" y="4"/>
                    </a:lnTo>
                    <a:lnTo>
                      <a:pt x="297" y="4"/>
                    </a:lnTo>
                    <a:lnTo>
                      <a:pt x="298" y="4"/>
                    </a:lnTo>
                    <a:lnTo>
                      <a:pt x="298" y="4"/>
                    </a:lnTo>
                    <a:lnTo>
                      <a:pt x="299" y="3"/>
                    </a:lnTo>
                    <a:lnTo>
                      <a:pt x="300" y="3"/>
                    </a:lnTo>
                    <a:lnTo>
                      <a:pt x="301" y="3"/>
                    </a:lnTo>
                    <a:lnTo>
                      <a:pt x="301" y="4"/>
                    </a:lnTo>
                    <a:lnTo>
                      <a:pt x="302" y="4"/>
                    </a:lnTo>
                    <a:lnTo>
                      <a:pt x="302" y="4"/>
                    </a:lnTo>
                    <a:lnTo>
                      <a:pt x="303" y="4"/>
                    </a:lnTo>
                    <a:lnTo>
                      <a:pt x="304" y="4"/>
                    </a:lnTo>
                    <a:lnTo>
                      <a:pt x="304" y="4"/>
                    </a:lnTo>
                    <a:lnTo>
                      <a:pt x="305" y="4"/>
                    </a:lnTo>
                    <a:lnTo>
                      <a:pt x="306" y="4"/>
                    </a:lnTo>
                    <a:lnTo>
                      <a:pt x="306" y="3"/>
                    </a:lnTo>
                    <a:lnTo>
                      <a:pt x="307" y="3"/>
                    </a:lnTo>
                    <a:lnTo>
                      <a:pt x="307" y="4"/>
                    </a:lnTo>
                    <a:lnTo>
                      <a:pt x="308" y="4"/>
                    </a:lnTo>
                    <a:lnTo>
                      <a:pt x="309" y="3"/>
                    </a:lnTo>
                    <a:lnTo>
                      <a:pt x="310" y="3"/>
                    </a:lnTo>
                    <a:lnTo>
                      <a:pt x="310" y="3"/>
                    </a:lnTo>
                    <a:lnTo>
                      <a:pt x="311" y="3"/>
                    </a:lnTo>
                    <a:lnTo>
                      <a:pt x="311" y="4"/>
                    </a:lnTo>
                    <a:lnTo>
                      <a:pt x="312" y="3"/>
                    </a:lnTo>
                    <a:lnTo>
                      <a:pt x="313" y="4"/>
                    </a:lnTo>
                    <a:lnTo>
                      <a:pt x="313" y="3"/>
                    </a:lnTo>
                    <a:lnTo>
                      <a:pt x="314" y="4"/>
                    </a:lnTo>
                    <a:lnTo>
                      <a:pt x="315" y="4"/>
                    </a:lnTo>
                    <a:lnTo>
                      <a:pt x="315" y="4"/>
                    </a:lnTo>
                    <a:lnTo>
                      <a:pt x="316" y="4"/>
                    </a:lnTo>
                    <a:lnTo>
                      <a:pt x="316" y="3"/>
                    </a:lnTo>
                    <a:lnTo>
                      <a:pt x="317" y="3"/>
                    </a:lnTo>
                    <a:lnTo>
                      <a:pt x="318" y="4"/>
                    </a:lnTo>
                    <a:lnTo>
                      <a:pt x="318" y="4"/>
                    </a:lnTo>
                    <a:lnTo>
                      <a:pt x="319" y="4"/>
                    </a:lnTo>
                    <a:lnTo>
                      <a:pt x="320" y="4"/>
                    </a:lnTo>
                    <a:lnTo>
                      <a:pt x="320" y="4"/>
                    </a:lnTo>
                    <a:lnTo>
                      <a:pt x="321" y="4"/>
                    </a:lnTo>
                    <a:lnTo>
                      <a:pt x="321" y="4"/>
                    </a:lnTo>
                    <a:lnTo>
                      <a:pt x="322" y="4"/>
                    </a:lnTo>
                    <a:lnTo>
                      <a:pt x="323" y="3"/>
                    </a:lnTo>
                    <a:lnTo>
                      <a:pt x="324" y="3"/>
                    </a:lnTo>
                    <a:lnTo>
                      <a:pt x="324" y="3"/>
                    </a:lnTo>
                    <a:lnTo>
                      <a:pt x="325" y="3"/>
                    </a:lnTo>
                    <a:lnTo>
                      <a:pt x="325" y="3"/>
                    </a:lnTo>
                    <a:lnTo>
                      <a:pt x="326" y="3"/>
                    </a:lnTo>
                    <a:lnTo>
                      <a:pt x="327" y="3"/>
                    </a:lnTo>
                    <a:lnTo>
                      <a:pt x="327" y="4"/>
                    </a:lnTo>
                    <a:lnTo>
                      <a:pt x="328" y="3"/>
                    </a:lnTo>
                    <a:lnTo>
                      <a:pt x="329" y="3"/>
                    </a:lnTo>
                    <a:lnTo>
                      <a:pt x="329" y="3"/>
                    </a:lnTo>
                    <a:lnTo>
                      <a:pt x="330" y="3"/>
                    </a:lnTo>
                    <a:lnTo>
                      <a:pt x="330" y="3"/>
                    </a:lnTo>
                    <a:lnTo>
                      <a:pt x="331" y="3"/>
                    </a:lnTo>
                    <a:lnTo>
                      <a:pt x="332" y="3"/>
                    </a:lnTo>
                    <a:lnTo>
                      <a:pt x="332" y="3"/>
                    </a:lnTo>
                    <a:lnTo>
                      <a:pt x="333" y="3"/>
                    </a:lnTo>
                    <a:lnTo>
                      <a:pt x="334" y="3"/>
                    </a:lnTo>
                    <a:lnTo>
                      <a:pt x="334" y="3"/>
                    </a:lnTo>
                    <a:lnTo>
                      <a:pt x="335" y="3"/>
                    </a:lnTo>
                    <a:lnTo>
                      <a:pt x="335" y="4"/>
                    </a:lnTo>
                    <a:lnTo>
                      <a:pt x="336" y="4"/>
                    </a:lnTo>
                    <a:lnTo>
                      <a:pt x="337" y="4"/>
                    </a:lnTo>
                    <a:lnTo>
                      <a:pt x="338" y="4"/>
                    </a:lnTo>
                    <a:lnTo>
                      <a:pt x="338" y="4"/>
                    </a:lnTo>
                    <a:lnTo>
                      <a:pt x="339" y="4"/>
                    </a:lnTo>
                    <a:lnTo>
                      <a:pt x="339" y="4"/>
                    </a:lnTo>
                    <a:lnTo>
                      <a:pt x="340" y="3"/>
                    </a:lnTo>
                    <a:lnTo>
                      <a:pt x="341" y="3"/>
                    </a:lnTo>
                    <a:lnTo>
                      <a:pt x="341" y="3"/>
                    </a:lnTo>
                    <a:lnTo>
                      <a:pt x="342" y="3"/>
                    </a:lnTo>
                    <a:lnTo>
                      <a:pt x="343" y="4"/>
                    </a:lnTo>
                    <a:lnTo>
                      <a:pt x="343" y="3"/>
                    </a:lnTo>
                    <a:lnTo>
                      <a:pt x="344" y="3"/>
                    </a:lnTo>
                    <a:lnTo>
                      <a:pt x="344" y="3"/>
                    </a:lnTo>
                    <a:lnTo>
                      <a:pt x="345" y="3"/>
                    </a:lnTo>
                    <a:lnTo>
                      <a:pt x="346" y="3"/>
                    </a:lnTo>
                    <a:lnTo>
                      <a:pt x="347" y="3"/>
                    </a:lnTo>
                    <a:lnTo>
                      <a:pt x="347" y="3"/>
                    </a:lnTo>
                    <a:lnTo>
                      <a:pt x="348" y="4"/>
                    </a:lnTo>
                    <a:lnTo>
                      <a:pt x="349" y="4"/>
                    </a:lnTo>
                    <a:lnTo>
                      <a:pt x="349" y="4"/>
                    </a:lnTo>
                    <a:lnTo>
                      <a:pt x="350" y="3"/>
                    </a:lnTo>
                    <a:lnTo>
                      <a:pt x="350" y="3"/>
                    </a:lnTo>
                    <a:lnTo>
                      <a:pt x="351" y="3"/>
                    </a:lnTo>
                    <a:lnTo>
                      <a:pt x="352" y="3"/>
                    </a:lnTo>
                    <a:lnTo>
                      <a:pt x="352" y="3"/>
                    </a:lnTo>
                    <a:lnTo>
                      <a:pt x="353" y="3"/>
                    </a:lnTo>
                    <a:lnTo>
                      <a:pt x="354" y="3"/>
                    </a:lnTo>
                    <a:lnTo>
                      <a:pt x="354" y="3"/>
                    </a:lnTo>
                    <a:lnTo>
                      <a:pt x="355" y="4"/>
                    </a:lnTo>
                    <a:lnTo>
                      <a:pt x="355" y="4"/>
                    </a:lnTo>
                    <a:lnTo>
                      <a:pt x="356" y="4"/>
                    </a:lnTo>
                    <a:lnTo>
                      <a:pt x="357" y="4"/>
                    </a:lnTo>
                    <a:lnTo>
                      <a:pt x="358" y="4"/>
                    </a:lnTo>
                    <a:lnTo>
                      <a:pt x="358" y="4"/>
                    </a:lnTo>
                    <a:lnTo>
                      <a:pt x="359" y="4"/>
                    </a:lnTo>
                    <a:lnTo>
                      <a:pt x="359" y="4"/>
                    </a:lnTo>
                    <a:lnTo>
                      <a:pt x="360" y="4"/>
                    </a:lnTo>
                    <a:lnTo>
                      <a:pt x="361" y="4"/>
                    </a:lnTo>
                    <a:lnTo>
                      <a:pt x="361" y="4"/>
                    </a:lnTo>
                    <a:lnTo>
                      <a:pt x="362" y="4"/>
                    </a:lnTo>
                    <a:lnTo>
                      <a:pt x="363" y="4"/>
                    </a:lnTo>
                    <a:lnTo>
                      <a:pt x="363" y="4"/>
                    </a:lnTo>
                    <a:lnTo>
                      <a:pt x="364" y="3"/>
                    </a:lnTo>
                    <a:lnTo>
                      <a:pt x="364" y="3"/>
                    </a:lnTo>
                    <a:lnTo>
                      <a:pt x="365" y="4"/>
                    </a:lnTo>
                    <a:lnTo>
                      <a:pt x="366" y="3"/>
                    </a:lnTo>
                    <a:lnTo>
                      <a:pt x="367" y="4"/>
                    </a:lnTo>
                    <a:lnTo>
                      <a:pt x="367" y="3"/>
                    </a:lnTo>
                    <a:lnTo>
                      <a:pt x="368" y="3"/>
                    </a:lnTo>
                    <a:lnTo>
                      <a:pt x="368" y="4"/>
                    </a:lnTo>
                    <a:lnTo>
                      <a:pt x="369" y="4"/>
                    </a:lnTo>
                    <a:lnTo>
                      <a:pt x="369" y="4"/>
                    </a:lnTo>
                    <a:lnTo>
                      <a:pt x="370" y="4"/>
                    </a:lnTo>
                    <a:lnTo>
                      <a:pt x="371" y="3"/>
                    </a:lnTo>
                    <a:lnTo>
                      <a:pt x="372" y="3"/>
                    </a:lnTo>
                    <a:lnTo>
                      <a:pt x="372" y="3"/>
                    </a:lnTo>
                    <a:lnTo>
                      <a:pt x="373" y="3"/>
                    </a:lnTo>
                    <a:lnTo>
                      <a:pt x="373" y="3"/>
                    </a:lnTo>
                    <a:lnTo>
                      <a:pt x="374" y="4"/>
                    </a:lnTo>
                    <a:lnTo>
                      <a:pt x="375" y="4"/>
                    </a:lnTo>
                    <a:lnTo>
                      <a:pt x="375" y="4"/>
                    </a:lnTo>
                    <a:lnTo>
                      <a:pt x="376" y="4"/>
                    </a:lnTo>
                    <a:lnTo>
                      <a:pt x="377" y="4"/>
                    </a:lnTo>
                    <a:lnTo>
                      <a:pt x="377" y="4"/>
                    </a:lnTo>
                    <a:lnTo>
                      <a:pt x="378" y="4"/>
                    </a:lnTo>
                    <a:lnTo>
                      <a:pt x="378" y="3"/>
                    </a:lnTo>
                    <a:lnTo>
                      <a:pt x="379" y="4"/>
                    </a:lnTo>
                    <a:lnTo>
                      <a:pt x="380" y="4"/>
                    </a:lnTo>
                    <a:lnTo>
                      <a:pt x="381" y="4"/>
                    </a:lnTo>
                    <a:lnTo>
                      <a:pt x="381" y="4"/>
                    </a:lnTo>
                    <a:lnTo>
                      <a:pt x="382" y="4"/>
                    </a:lnTo>
                    <a:lnTo>
                      <a:pt x="382" y="4"/>
                    </a:lnTo>
                    <a:lnTo>
                      <a:pt x="383" y="4"/>
                    </a:lnTo>
                    <a:lnTo>
                      <a:pt x="384" y="4"/>
                    </a:lnTo>
                    <a:lnTo>
                      <a:pt x="384" y="4"/>
                    </a:lnTo>
                    <a:lnTo>
                      <a:pt x="385" y="4"/>
                    </a:lnTo>
                    <a:lnTo>
                      <a:pt x="386" y="4"/>
                    </a:lnTo>
                    <a:lnTo>
                      <a:pt x="386" y="4"/>
                    </a:lnTo>
                    <a:lnTo>
                      <a:pt x="387" y="4"/>
                    </a:lnTo>
                    <a:lnTo>
                      <a:pt x="387" y="4"/>
                    </a:lnTo>
                    <a:lnTo>
                      <a:pt x="388" y="4"/>
                    </a:lnTo>
                    <a:lnTo>
                      <a:pt x="389" y="4"/>
                    </a:lnTo>
                    <a:lnTo>
                      <a:pt x="389" y="4"/>
                    </a:lnTo>
                    <a:lnTo>
                      <a:pt x="390" y="4"/>
                    </a:lnTo>
                    <a:lnTo>
                      <a:pt x="391" y="4"/>
                    </a:lnTo>
                    <a:lnTo>
                      <a:pt x="391" y="4"/>
                    </a:lnTo>
                    <a:lnTo>
                      <a:pt x="392" y="4"/>
                    </a:lnTo>
                    <a:lnTo>
                      <a:pt x="392" y="4"/>
                    </a:lnTo>
                    <a:lnTo>
                      <a:pt x="393" y="4"/>
                    </a:lnTo>
                    <a:lnTo>
                      <a:pt x="394" y="4"/>
                    </a:lnTo>
                    <a:lnTo>
                      <a:pt x="395" y="4"/>
                    </a:lnTo>
                    <a:lnTo>
                      <a:pt x="395" y="4"/>
                    </a:lnTo>
                    <a:lnTo>
                      <a:pt x="396" y="4"/>
                    </a:lnTo>
                    <a:lnTo>
                      <a:pt x="396" y="4"/>
                    </a:lnTo>
                    <a:lnTo>
                      <a:pt x="397" y="4"/>
                    </a:lnTo>
                    <a:lnTo>
                      <a:pt x="398" y="4"/>
                    </a:lnTo>
                    <a:lnTo>
                      <a:pt x="398" y="4"/>
                    </a:lnTo>
                    <a:lnTo>
                      <a:pt x="399" y="4"/>
                    </a:lnTo>
                    <a:lnTo>
                      <a:pt x="400" y="4"/>
                    </a:lnTo>
                    <a:lnTo>
                      <a:pt x="400" y="4"/>
                    </a:lnTo>
                    <a:lnTo>
                      <a:pt x="401" y="4"/>
                    </a:lnTo>
                    <a:lnTo>
                      <a:pt x="401" y="4"/>
                    </a:lnTo>
                    <a:lnTo>
                      <a:pt x="402" y="5"/>
                    </a:lnTo>
                    <a:lnTo>
                      <a:pt x="403" y="5"/>
                    </a:lnTo>
                    <a:lnTo>
                      <a:pt x="404" y="5"/>
                    </a:lnTo>
                    <a:lnTo>
                      <a:pt x="404" y="5"/>
                    </a:lnTo>
                    <a:lnTo>
                      <a:pt x="405" y="5"/>
                    </a:lnTo>
                    <a:lnTo>
                      <a:pt x="405" y="5"/>
                    </a:lnTo>
                    <a:lnTo>
                      <a:pt x="406" y="4"/>
                    </a:lnTo>
                    <a:lnTo>
                      <a:pt x="406" y="4"/>
                    </a:lnTo>
                    <a:lnTo>
                      <a:pt x="407" y="4"/>
                    </a:lnTo>
                    <a:lnTo>
                      <a:pt x="408" y="4"/>
                    </a:lnTo>
                    <a:lnTo>
                      <a:pt x="409" y="4"/>
                    </a:lnTo>
                    <a:lnTo>
                      <a:pt x="409" y="4"/>
                    </a:lnTo>
                    <a:lnTo>
                      <a:pt x="410" y="4"/>
                    </a:lnTo>
                    <a:lnTo>
                      <a:pt x="410" y="3"/>
                    </a:lnTo>
                    <a:lnTo>
                      <a:pt x="411" y="3"/>
                    </a:lnTo>
                    <a:lnTo>
                      <a:pt x="412" y="3"/>
                    </a:lnTo>
                    <a:lnTo>
                      <a:pt x="412" y="3"/>
                    </a:lnTo>
                    <a:lnTo>
                      <a:pt x="413" y="3"/>
                    </a:lnTo>
                    <a:lnTo>
                      <a:pt x="414" y="3"/>
                    </a:lnTo>
                    <a:lnTo>
                      <a:pt x="414" y="4"/>
                    </a:lnTo>
                    <a:lnTo>
                      <a:pt x="415" y="4"/>
                    </a:lnTo>
                    <a:lnTo>
                      <a:pt x="415" y="3"/>
                    </a:lnTo>
                    <a:lnTo>
                      <a:pt x="416" y="4"/>
                    </a:lnTo>
                    <a:lnTo>
                      <a:pt x="417" y="4"/>
                    </a:lnTo>
                    <a:lnTo>
                      <a:pt x="418" y="4"/>
                    </a:lnTo>
                    <a:lnTo>
                      <a:pt x="418" y="4"/>
                    </a:lnTo>
                    <a:lnTo>
                      <a:pt x="419" y="4"/>
                    </a:lnTo>
                    <a:lnTo>
                      <a:pt x="419" y="4"/>
                    </a:lnTo>
                    <a:lnTo>
                      <a:pt x="420" y="4"/>
                    </a:lnTo>
                    <a:lnTo>
                      <a:pt x="421" y="4"/>
                    </a:lnTo>
                    <a:lnTo>
                      <a:pt x="421" y="4"/>
                    </a:lnTo>
                    <a:lnTo>
                      <a:pt x="422" y="4"/>
                    </a:lnTo>
                    <a:lnTo>
                      <a:pt x="423" y="4"/>
                    </a:lnTo>
                    <a:lnTo>
                      <a:pt x="423" y="4"/>
                    </a:lnTo>
                    <a:lnTo>
                      <a:pt x="424" y="5"/>
                    </a:lnTo>
                    <a:lnTo>
                      <a:pt x="424" y="4"/>
                    </a:lnTo>
                    <a:lnTo>
                      <a:pt x="425" y="4"/>
                    </a:lnTo>
                    <a:lnTo>
                      <a:pt x="426" y="4"/>
                    </a:lnTo>
                    <a:lnTo>
                      <a:pt x="426" y="4"/>
                    </a:lnTo>
                    <a:lnTo>
                      <a:pt x="427" y="4"/>
                    </a:lnTo>
                    <a:lnTo>
                      <a:pt x="428" y="4"/>
                    </a:lnTo>
                    <a:lnTo>
                      <a:pt x="428" y="4"/>
                    </a:lnTo>
                    <a:lnTo>
                      <a:pt x="429" y="4"/>
                    </a:lnTo>
                    <a:lnTo>
                      <a:pt x="429" y="4"/>
                    </a:lnTo>
                    <a:lnTo>
                      <a:pt x="430" y="4"/>
                    </a:lnTo>
                    <a:lnTo>
                      <a:pt x="431" y="4"/>
                    </a:lnTo>
                    <a:lnTo>
                      <a:pt x="432" y="4"/>
                    </a:lnTo>
                    <a:lnTo>
                      <a:pt x="432" y="4"/>
                    </a:lnTo>
                    <a:lnTo>
                      <a:pt x="433" y="4"/>
                    </a:lnTo>
                    <a:lnTo>
                      <a:pt x="433" y="4"/>
                    </a:lnTo>
                    <a:lnTo>
                      <a:pt x="434" y="4"/>
                    </a:lnTo>
                    <a:lnTo>
                      <a:pt x="435" y="4"/>
                    </a:lnTo>
                    <a:lnTo>
                      <a:pt x="435" y="4"/>
                    </a:lnTo>
                    <a:lnTo>
                      <a:pt x="436" y="4"/>
                    </a:lnTo>
                    <a:lnTo>
                      <a:pt x="437" y="4"/>
                    </a:lnTo>
                    <a:lnTo>
                      <a:pt x="437" y="4"/>
                    </a:lnTo>
                    <a:lnTo>
                      <a:pt x="438" y="4"/>
                    </a:lnTo>
                    <a:lnTo>
                      <a:pt x="438" y="4"/>
                    </a:lnTo>
                    <a:lnTo>
                      <a:pt x="439" y="4"/>
                    </a:lnTo>
                    <a:lnTo>
                      <a:pt x="440" y="4"/>
                    </a:lnTo>
                    <a:lnTo>
                      <a:pt x="441" y="5"/>
                    </a:lnTo>
                    <a:lnTo>
                      <a:pt x="441" y="4"/>
                    </a:lnTo>
                    <a:lnTo>
                      <a:pt x="442" y="4"/>
                    </a:lnTo>
                    <a:lnTo>
                      <a:pt x="442" y="4"/>
                    </a:lnTo>
                    <a:lnTo>
                      <a:pt x="443" y="5"/>
                    </a:lnTo>
                    <a:lnTo>
                      <a:pt x="444" y="4"/>
                    </a:lnTo>
                    <a:lnTo>
                      <a:pt x="444" y="4"/>
                    </a:lnTo>
                    <a:lnTo>
                      <a:pt x="445" y="4"/>
                    </a:lnTo>
                    <a:lnTo>
                      <a:pt x="446" y="4"/>
                    </a:lnTo>
                    <a:lnTo>
                      <a:pt x="446" y="4"/>
                    </a:lnTo>
                  </a:path>
                </a:pathLst>
              </a:custGeom>
              <a:noFill/>
              <a:ln w="6350">
                <a:solidFill>
                  <a:srgbClr val="B177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9" name="Freeform 309">
                <a:extLst>
                  <a:ext uri="{FF2B5EF4-FFF2-40B4-BE49-F238E27FC236}">
                    <a16:creationId xmlns:a16="http://schemas.microsoft.com/office/drawing/2014/main" id="{C0A4AB82-32AF-4607-B2B7-3C253C9470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081" y="4131322"/>
                <a:ext cx="711201" cy="3175"/>
              </a:xfrm>
              <a:custGeom>
                <a:avLst/>
                <a:gdLst>
                  <a:gd name="T0" fmla="*/ 7 w 448"/>
                  <a:gd name="T1" fmla="*/ 0 h 2"/>
                  <a:gd name="T2" fmla="*/ 14 w 448"/>
                  <a:gd name="T3" fmla="*/ 0 h 2"/>
                  <a:gd name="T4" fmla="*/ 21 w 448"/>
                  <a:gd name="T5" fmla="*/ 1 h 2"/>
                  <a:gd name="T6" fmla="*/ 28 w 448"/>
                  <a:gd name="T7" fmla="*/ 1 h 2"/>
                  <a:gd name="T8" fmla="*/ 35 w 448"/>
                  <a:gd name="T9" fmla="*/ 1 h 2"/>
                  <a:gd name="T10" fmla="*/ 42 w 448"/>
                  <a:gd name="T11" fmla="*/ 1 h 2"/>
                  <a:gd name="T12" fmla="*/ 49 w 448"/>
                  <a:gd name="T13" fmla="*/ 1 h 2"/>
                  <a:gd name="T14" fmla="*/ 56 w 448"/>
                  <a:gd name="T15" fmla="*/ 0 h 2"/>
                  <a:gd name="T16" fmla="*/ 63 w 448"/>
                  <a:gd name="T17" fmla="*/ 0 h 2"/>
                  <a:gd name="T18" fmla="*/ 70 w 448"/>
                  <a:gd name="T19" fmla="*/ 0 h 2"/>
                  <a:gd name="T20" fmla="*/ 77 w 448"/>
                  <a:gd name="T21" fmla="*/ 0 h 2"/>
                  <a:gd name="T22" fmla="*/ 84 w 448"/>
                  <a:gd name="T23" fmla="*/ 1 h 2"/>
                  <a:gd name="T24" fmla="*/ 91 w 448"/>
                  <a:gd name="T25" fmla="*/ 1 h 2"/>
                  <a:gd name="T26" fmla="*/ 98 w 448"/>
                  <a:gd name="T27" fmla="*/ 1 h 2"/>
                  <a:gd name="T28" fmla="*/ 105 w 448"/>
                  <a:gd name="T29" fmla="*/ 1 h 2"/>
                  <a:gd name="T30" fmla="*/ 112 w 448"/>
                  <a:gd name="T31" fmla="*/ 2 h 2"/>
                  <a:gd name="T32" fmla="*/ 119 w 448"/>
                  <a:gd name="T33" fmla="*/ 1 h 2"/>
                  <a:gd name="T34" fmla="*/ 126 w 448"/>
                  <a:gd name="T35" fmla="*/ 1 h 2"/>
                  <a:gd name="T36" fmla="*/ 133 w 448"/>
                  <a:gd name="T37" fmla="*/ 1 h 2"/>
                  <a:gd name="T38" fmla="*/ 140 w 448"/>
                  <a:gd name="T39" fmla="*/ 2 h 2"/>
                  <a:gd name="T40" fmla="*/ 147 w 448"/>
                  <a:gd name="T41" fmla="*/ 1 h 2"/>
                  <a:gd name="T42" fmla="*/ 154 w 448"/>
                  <a:gd name="T43" fmla="*/ 2 h 2"/>
                  <a:gd name="T44" fmla="*/ 161 w 448"/>
                  <a:gd name="T45" fmla="*/ 2 h 2"/>
                  <a:gd name="T46" fmla="*/ 168 w 448"/>
                  <a:gd name="T47" fmla="*/ 1 h 2"/>
                  <a:gd name="T48" fmla="*/ 175 w 448"/>
                  <a:gd name="T49" fmla="*/ 1 h 2"/>
                  <a:gd name="T50" fmla="*/ 182 w 448"/>
                  <a:gd name="T51" fmla="*/ 1 h 2"/>
                  <a:gd name="T52" fmla="*/ 189 w 448"/>
                  <a:gd name="T53" fmla="*/ 0 h 2"/>
                  <a:gd name="T54" fmla="*/ 196 w 448"/>
                  <a:gd name="T55" fmla="*/ 1 h 2"/>
                  <a:gd name="T56" fmla="*/ 204 w 448"/>
                  <a:gd name="T57" fmla="*/ 0 h 2"/>
                  <a:gd name="T58" fmla="*/ 211 w 448"/>
                  <a:gd name="T59" fmla="*/ 0 h 2"/>
                  <a:gd name="T60" fmla="*/ 218 w 448"/>
                  <a:gd name="T61" fmla="*/ 0 h 2"/>
                  <a:gd name="T62" fmla="*/ 225 w 448"/>
                  <a:gd name="T63" fmla="*/ 0 h 2"/>
                  <a:gd name="T64" fmla="*/ 232 w 448"/>
                  <a:gd name="T65" fmla="*/ 1 h 2"/>
                  <a:gd name="T66" fmla="*/ 239 w 448"/>
                  <a:gd name="T67" fmla="*/ 0 h 2"/>
                  <a:gd name="T68" fmla="*/ 246 w 448"/>
                  <a:gd name="T69" fmla="*/ 0 h 2"/>
                  <a:gd name="T70" fmla="*/ 253 w 448"/>
                  <a:gd name="T71" fmla="*/ 0 h 2"/>
                  <a:gd name="T72" fmla="*/ 260 w 448"/>
                  <a:gd name="T73" fmla="*/ 1 h 2"/>
                  <a:gd name="T74" fmla="*/ 267 w 448"/>
                  <a:gd name="T75" fmla="*/ 0 h 2"/>
                  <a:gd name="T76" fmla="*/ 274 w 448"/>
                  <a:gd name="T77" fmla="*/ 0 h 2"/>
                  <a:gd name="T78" fmla="*/ 281 w 448"/>
                  <a:gd name="T79" fmla="*/ 0 h 2"/>
                  <a:gd name="T80" fmla="*/ 288 w 448"/>
                  <a:gd name="T81" fmla="*/ 0 h 2"/>
                  <a:gd name="T82" fmla="*/ 295 w 448"/>
                  <a:gd name="T83" fmla="*/ 0 h 2"/>
                  <a:gd name="T84" fmla="*/ 302 w 448"/>
                  <a:gd name="T85" fmla="*/ 0 h 2"/>
                  <a:gd name="T86" fmla="*/ 310 w 448"/>
                  <a:gd name="T87" fmla="*/ 0 h 2"/>
                  <a:gd name="T88" fmla="*/ 316 w 448"/>
                  <a:gd name="T89" fmla="*/ 0 h 2"/>
                  <a:gd name="T90" fmla="*/ 324 w 448"/>
                  <a:gd name="T91" fmla="*/ 1 h 2"/>
                  <a:gd name="T92" fmla="*/ 331 w 448"/>
                  <a:gd name="T93" fmla="*/ 0 h 2"/>
                  <a:gd name="T94" fmla="*/ 338 w 448"/>
                  <a:gd name="T95" fmla="*/ 1 h 2"/>
                  <a:gd name="T96" fmla="*/ 345 w 448"/>
                  <a:gd name="T97" fmla="*/ 1 h 2"/>
                  <a:gd name="T98" fmla="*/ 352 w 448"/>
                  <a:gd name="T99" fmla="*/ 1 h 2"/>
                  <a:gd name="T100" fmla="*/ 359 w 448"/>
                  <a:gd name="T101" fmla="*/ 1 h 2"/>
                  <a:gd name="T102" fmla="*/ 366 w 448"/>
                  <a:gd name="T103" fmla="*/ 1 h 2"/>
                  <a:gd name="T104" fmla="*/ 373 w 448"/>
                  <a:gd name="T105" fmla="*/ 1 h 2"/>
                  <a:gd name="T106" fmla="*/ 380 w 448"/>
                  <a:gd name="T107" fmla="*/ 1 h 2"/>
                  <a:gd name="T108" fmla="*/ 387 w 448"/>
                  <a:gd name="T109" fmla="*/ 1 h 2"/>
                  <a:gd name="T110" fmla="*/ 394 w 448"/>
                  <a:gd name="T111" fmla="*/ 1 h 2"/>
                  <a:gd name="T112" fmla="*/ 401 w 448"/>
                  <a:gd name="T113" fmla="*/ 1 h 2"/>
                  <a:gd name="T114" fmla="*/ 408 w 448"/>
                  <a:gd name="T115" fmla="*/ 1 h 2"/>
                  <a:gd name="T116" fmla="*/ 415 w 448"/>
                  <a:gd name="T117" fmla="*/ 1 h 2"/>
                  <a:gd name="T118" fmla="*/ 423 w 448"/>
                  <a:gd name="T119" fmla="*/ 1 h 2"/>
                  <a:gd name="T120" fmla="*/ 429 w 448"/>
                  <a:gd name="T121" fmla="*/ 1 h 2"/>
                  <a:gd name="T122" fmla="*/ 437 w 448"/>
                  <a:gd name="T123" fmla="*/ 1 h 2"/>
                  <a:gd name="T124" fmla="*/ 444 w 448"/>
                  <a:gd name="T12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8" h="2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0" y="0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2" y="1"/>
                    </a:lnTo>
                    <a:lnTo>
                      <a:pt x="33" y="1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7" y="1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52" y="1"/>
                    </a:lnTo>
                    <a:lnTo>
                      <a:pt x="53" y="0"/>
                    </a:lnTo>
                    <a:lnTo>
                      <a:pt x="54" y="1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0" y="1"/>
                    </a:lnTo>
                    <a:lnTo>
                      <a:pt x="61" y="0"/>
                    </a:lnTo>
                    <a:lnTo>
                      <a:pt x="62" y="1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8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1" y="1"/>
                    </a:lnTo>
                    <a:lnTo>
                      <a:pt x="71" y="1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3" y="1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8" y="1"/>
                    </a:lnTo>
                    <a:lnTo>
                      <a:pt x="79" y="1"/>
                    </a:lnTo>
                    <a:lnTo>
                      <a:pt x="80" y="1"/>
                    </a:lnTo>
                    <a:lnTo>
                      <a:pt x="80" y="1"/>
                    </a:lnTo>
                    <a:lnTo>
                      <a:pt x="81" y="1"/>
                    </a:lnTo>
                    <a:lnTo>
                      <a:pt x="82" y="1"/>
                    </a:lnTo>
                    <a:lnTo>
                      <a:pt x="82" y="1"/>
                    </a:lnTo>
                    <a:lnTo>
                      <a:pt x="83" y="1"/>
                    </a:lnTo>
                    <a:lnTo>
                      <a:pt x="83" y="1"/>
                    </a:lnTo>
                    <a:lnTo>
                      <a:pt x="84" y="1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86" y="1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90" y="1"/>
                    </a:lnTo>
                    <a:lnTo>
                      <a:pt x="91" y="1"/>
                    </a:lnTo>
                    <a:lnTo>
                      <a:pt x="91" y="1"/>
                    </a:lnTo>
                    <a:lnTo>
                      <a:pt x="92" y="1"/>
                    </a:lnTo>
                    <a:lnTo>
                      <a:pt x="92" y="1"/>
                    </a:lnTo>
                    <a:lnTo>
                      <a:pt x="93" y="1"/>
                    </a:lnTo>
                    <a:lnTo>
                      <a:pt x="94" y="1"/>
                    </a:lnTo>
                    <a:lnTo>
                      <a:pt x="94" y="1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6" y="1"/>
                    </a:lnTo>
                    <a:lnTo>
                      <a:pt x="97" y="1"/>
                    </a:lnTo>
                    <a:lnTo>
                      <a:pt x="97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100" y="1"/>
                    </a:lnTo>
                    <a:lnTo>
                      <a:pt x="100" y="1"/>
                    </a:lnTo>
                    <a:lnTo>
                      <a:pt x="101" y="1"/>
                    </a:lnTo>
                    <a:lnTo>
                      <a:pt x="101" y="1"/>
                    </a:lnTo>
                    <a:lnTo>
                      <a:pt x="102" y="1"/>
                    </a:lnTo>
                    <a:lnTo>
                      <a:pt x="103" y="1"/>
                    </a:lnTo>
                    <a:lnTo>
                      <a:pt x="103" y="1"/>
                    </a:lnTo>
                    <a:lnTo>
                      <a:pt x="104" y="1"/>
                    </a:lnTo>
                    <a:lnTo>
                      <a:pt x="105" y="1"/>
                    </a:lnTo>
                    <a:lnTo>
                      <a:pt x="105" y="1"/>
                    </a:lnTo>
                    <a:lnTo>
                      <a:pt x="106" y="1"/>
                    </a:lnTo>
                    <a:lnTo>
                      <a:pt x="107" y="1"/>
                    </a:lnTo>
                    <a:lnTo>
                      <a:pt x="107" y="1"/>
                    </a:lnTo>
                    <a:lnTo>
                      <a:pt x="108" y="1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10" y="1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112" y="1"/>
                    </a:lnTo>
                    <a:lnTo>
                      <a:pt x="112" y="2"/>
                    </a:lnTo>
                    <a:lnTo>
                      <a:pt x="113" y="1"/>
                    </a:lnTo>
                    <a:lnTo>
                      <a:pt x="114" y="2"/>
                    </a:lnTo>
                    <a:lnTo>
                      <a:pt x="114" y="2"/>
                    </a:lnTo>
                    <a:lnTo>
                      <a:pt x="115" y="1"/>
                    </a:lnTo>
                    <a:lnTo>
                      <a:pt x="115" y="2"/>
                    </a:lnTo>
                    <a:lnTo>
                      <a:pt x="116" y="1"/>
                    </a:lnTo>
                    <a:lnTo>
                      <a:pt x="117" y="1"/>
                    </a:lnTo>
                    <a:lnTo>
                      <a:pt x="117" y="1"/>
                    </a:lnTo>
                    <a:lnTo>
                      <a:pt x="118" y="1"/>
                    </a:lnTo>
                    <a:lnTo>
                      <a:pt x="119" y="1"/>
                    </a:lnTo>
                    <a:lnTo>
                      <a:pt x="119" y="1"/>
                    </a:lnTo>
                    <a:lnTo>
                      <a:pt x="120" y="1"/>
                    </a:lnTo>
                    <a:lnTo>
                      <a:pt x="120" y="1"/>
                    </a:lnTo>
                    <a:lnTo>
                      <a:pt x="121" y="1"/>
                    </a:lnTo>
                    <a:lnTo>
                      <a:pt x="122" y="1"/>
                    </a:lnTo>
                    <a:lnTo>
                      <a:pt x="122" y="1"/>
                    </a:lnTo>
                    <a:lnTo>
                      <a:pt x="123" y="1"/>
                    </a:lnTo>
                    <a:lnTo>
                      <a:pt x="124" y="1"/>
                    </a:lnTo>
                    <a:lnTo>
                      <a:pt x="124" y="1"/>
                    </a:lnTo>
                    <a:lnTo>
                      <a:pt x="125" y="1"/>
                    </a:lnTo>
                    <a:lnTo>
                      <a:pt x="125" y="1"/>
                    </a:lnTo>
                    <a:lnTo>
                      <a:pt x="126" y="1"/>
                    </a:lnTo>
                    <a:lnTo>
                      <a:pt x="127" y="1"/>
                    </a:lnTo>
                    <a:lnTo>
                      <a:pt x="128" y="1"/>
                    </a:lnTo>
                    <a:lnTo>
                      <a:pt x="128" y="2"/>
                    </a:lnTo>
                    <a:lnTo>
                      <a:pt x="129" y="2"/>
                    </a:lnTo>
                    <a:lnTo>
                      <a:pt x="129" y="2"/>
                    </a:lnTo>
                    <a:lnTo>
                      <a:pt x="130" y="1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32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34" y="1"/>
                    </a:lnTo>
                    <a:lnTo>
                      <a:pt x="134" y="2"/>
                    </a:lnTo>
                    <a:lnTo>
                      <a:pt x="135" y="2"/>
                    </a:lnTo>
                    <a:lnTo>
                      <a:pt x="136" y="1"/>
                    </a:lnTo>
                    <a:lnTo>
                      <a:pt x="137" y="2"/>
                    </a:lnTo>
                    <a:lnTo>
                      <a:pt x="137" y="2"/>
                    </a:lnTo>
                    <a:lnTo>
                      <a:pt x="138" y="2"/>
                    </a:lnTo>
                    <a:lnTo>
                      <a:pt x="138" y="2"/>
                    </a:lnTo>
                    <a:lnTo>
                      <a:pt x="139" y="2"/>
                    </a:lnTo>
                    <a:lnTo>
                      <a:pt x="140" y="1"/>
                    </a:lnTo>
                    <a:lnTo>
                      <a:pt x="140" y="2"/>
                    </a:lnTo>
                    <a:lnTo>
                      <a:pt x="141" y="2"/>
                    </a:lnTo>
                    <a:lnTo>
                      <a:pt x="142" y="1"/>
                    </a:lnTo>
                    <a:lnTo>
                      <a:pt x="142" y="1"/>
                    </a:lnTo>
                    <a:lnTo>
                      <a:pt x="143" y="1"/>
                    </a:lnTo>
                    <a:lnTo>
                      <a:pt x="143" y="1"/>
                    </a:lnTo>
                    <a:lnTo>
                      <a:pt x="144" y="1"/>
                    </a:lnTo>
                    <a:lnTo>
                      <a:pt x="145" y="1"/>
                    </a:lnTo>
                    <a:lnTo>
                      <a:pt x="145" y="1"/>
                    </a:lnTo>
                    <a:lnTo>
                      <a:pt x="146" y="2"/>
                    </a:lnTo>
                    <a:lnTo>
                      <a:pt x="147" y="1"/>
                    </a:lnTo>
                    <a:lnTo>
                      <a:pt x="147" y="1"/>
                    </a:lnTo>
                    <a:lnTo>
                      <a:pt x="148" y="1"/>
                    </a:lnTo>
                    <a:lnTo>
                      <a:pt x="148" y="1"/>
                    </a:lnTo>
                    <a:lnTo>
                      <a:pt x="149" y="2"/>
                    </a:lnTo>
                    <a:lnTo>
                      <a:pt x="150" y="2"/>
                    </a:lnTo>
                    <a:lnTo>
                      <a:pt x="151" y="2"/>
                    </a:lnTo>
                    <a:lnTo>
                      <a:pt x="151" y="2"/>
                    </a:lnTo>
                    <a:lnTo>
                      <a:pt x="152" y="2"/>
                    </a:lnTo>
                    <a:lnTo>
                      <a:pt x="152" y="2"/>
                    </a:lnTo>
                    <a:lnTo>
                      <a:pt x="153" y="2"/>
                    </a:lnTo>
                    <a:lnTo>
                      <a:pt x="154" y="2"/>
                    </a:lnTo>
                    <a:lnTo>
                      <a:pt x="154" y="2"/>
                    </a:lnTo>
                    <a:lnTo>
                      <a:pt x="155" y="2"/>
                    </a:lnTo>
                    <a:lnTo>
                      <a:pt x="156" y="2"/>
                    </a:lnTo>
                    <a:lnTo>
                      <a:pt x="156" y="2"/>
                    </a:lnTo>
                    <a:lnTo>
                      <a:pt x="157" y="2"/>
                    </a:lnTo>
                    <a:lnTo>
                      <a:pt x="157" y="2"/>
                    </a:lnTo>
                    <a:lnTo>
                      <a:pt x="158" y="2"/>
                    </a:lnTo>
                    <a:lnTo>
                      <a:pt x="159" y="2"/>
                    </a:lnTo>
                    <a:lnTo>
                      <a:pt x="159" y="2"/>
                    </a:lnTo>
                    <a:lnTo>
                      <a:pt x="160" y="2"/>
                    </a:lnTo>
                    <a:lnTo>
                      <a:pt x="161" y="2"/>
                    </a:lnTo>
                    <a:lnTo>
                      <a:pt x="161" y="2"/>
                    </a:lnTo>
                    <a:lnTo>
                      <a:pt x="162" y="2"/>
                    </a:lnTo>
                    <a:lnTo>
                      <a:pt x="162" y="2"/>
                    </a:lnTo>
                    <a:lnTo>
                      <a:pt x="163" y="2"/>
                    </a:lnTo>
                    <a:lnTo>
                      <a:pt x="164" y="2"/>
                    </a:lnTo>
                    <a:lnTo>
                      <a:pt x="165" y="2"/>
                    </a:lnTo>
                    <a:lnTo>
                      <a:pt x="165" y="2"/>
                    </a:lnTo>
                    <a:lnTo>
                      <a:pt x="166" y="2"/>
                    </a:lnTo>
                    <a:lnTo>
                      <a:pt x="166" y="2"/>
                    </a:lnTo>
                    <a:lnTo>
                      <a:pt x="167" y="2"/>
                    </a:lnTo>
                    <a:lnTo>
                      <a:pt x="168" y="2"/>
                    </a:lnTo>
                    <a:lnTo>
                      <a:pt x="168" y="1"/>
                    </a:lnTo>
                    <a:lnTo>
                      <a:pt x="169" y="1"/>
                    </a:lnTo>
                    <a:lnTo>
                      <a:pt x="170" y="1"/>
                    </a:lnTo>
                    <a:lnTo>
                      <a:pt x="170" y="2"/>
                    </a:lnTo>
                    <a:lnTo>
                      <a:pt x="171" y="2"/>
                    </a:lnTo>
                    <a:lnTo>
                      <a:pt x="171" y="1"/>
                    </a:lnTo>
                    <a:lnTo>
                      <a:pt x="172" y="2"/>
                    </a:lnTo>
                    <a:lnTo>
                      <a:pt x="173" y="2"/>
                    </a:lnTo>
                    <a:lnTo>
                      <a:pt x="174" y="2"/>
                    </a:lnTo>
                    <a:lnTo>
                      <a:pt x="174" y="2"/>
                    </a:lnTo>
                    <a:lnTo>
                      <a:pt x="175" y="1"/>
                    </a:lnTo>
                    <a:lnTo>
                      <a:pt x="175" y="1"/>
                    </a:lnTo>
                    <a:lnTo>
                      <a:pt x="176" y="1"/>
                    </a:lnTo>
                    <a:lnTo>
                      <a:pt x="176" y="1"/>
                    </a:lnTo>
                    <a:lnTo>
                      <a:pt x="177" y="1"/>
                    </a:lnTo>
                    <a:lnTo>
                      <a:pt x="178" y="1"/>
                    </a:lnTo>
                    <a:lnTo>
                      <a:pt x="179" y="1"/>
                    </a:lnTo>
                    <a:lnTo>
                      <a:pt x="179" y="1"/>
                    </a:lnTo>
                    <a:lnTo>
                      <a:pt x="180" y="1"/>
                    </a:lnTo>
                    <a:lnTo>
                      <a:pt x="180" y="1"/>
                    </a:lnTo>
                    <a:lnTo>
                      <a:pt x="181" y="1"/>
                    </a:lnTo>
                    <a:lnTo>
                      <a:pt x="182" y="1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4" y="1"/>
                    </a:lnTo>
                    <a:lnTo>
                      <a:pt x="184" y="1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6" y="0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9" y="0"/>
                    </a:lnTo>
                    <a:lnTo>
                      <a:pt x="189" y="0"/>
                    </a:lnTo>
                    <a:lnTo>
                      <a:pt x="190" y="0"/>
                    </a:lnTo>
                    <a:lnTo>
                      <a:pt x="191" y="1"/>
                    </a:lnTo>
                    <a:lnTo>
                      <a:pt x="191" y="0"/>
                    </a:lnTo>
                    <a:lnTo>
                      <a:pt x="192" y="0"/>
                    </a:lnTo>
                    <a:lnTo>
                      <a:pt x="193" y="0"/>
                    </a:lnTo>
                    <a:lnTo>
                      <a:pt x="193" y="0"/>
                    </a:lnTo>
                    <a:lnTo>
                      <a:pt x="194" y="0"/>
                    </a:lnTo>
                    <a:lnTo>
                      <a:pt x="194" y="0"/>
                    </a:lnTo>
                    <a:lnTo>
                      <a:pt x="195" y="0"/>
                    </a:lnTo>
                    <a:lnTo>
                      <a:pt x="196" y="1"/>
                    </a:lnTo>
                    <a:lnTo>
                      <a:pt x="196" y="1"/>
                    </a:lnTo>
                    <a:lnTo>
                      <a:pt x="197" y="1"/>
                    </a:lnTo>
                    <a:lnTo>
                      <a:pt x="198" y="1"/>
                    </a:lnTo>
                    <a:lnTo>
                      <a:pt x="198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3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6" y="0"/>
                    </a:lnTo>
                    <a:lnTo>
                      <a:pt x="207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9" y="0"/>
                    </a:lnTo>
                    <a:lnTo>
                      <a:pt x="209" y="0"/>
                    </a:lnTo>
                    <a:lnTo>
                      <a:pt x="210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2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4" y="0"/>
                    </a:lnTo>
                    <a:lnTo>
                      <a:pt x="215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7" y="0"/>
                    </a:lnTo>
                    <a:lnTo>
                      <a:pt x="218" y="0"/>
                    </a:lnTo>
                    <a:lnTo>
                      <a:pt x="218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20" y="0"/>
                    </a:lnTo>
                    <a:lnTo>
                      <a:pt x="221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3" y="0"/>
                    </a:lnTo>
                    <a:lnTo>
                      <a:pt x="223" y="0"/>
                    </a:lnTo>
                    <a:lnTo>
                      <a:pt x="224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6" y="0"/>
                    </a:lnTo>
                    <a:lnTo>
                      <a:pt x="227" y="0"/>
                    </a:lnTo>
                    <a:lnTo>
                      <a:pt x="227" y="1"/>
                    </a:lnTo>
                    <a:lnTo>
                      <a:pt x="228" y="1"/>
                    </a:lnTo>
                    <a:lnTo>
                      <a:pt x="228" y="1"/>
                    </a:lnTo>
                    <a:lnTo>
                      <a:pt x="229" y="1"/>
                    </a:lnTo>
                    <a:lnTo>
                      <a:pt x="230" y="1"/>
                    </a:lnTo>
                    <a:lnTo>
                      <a:pt x="230" y="1"/>
                    </a:lnTo>
                    <a:lnTo>
                      <a:pt x="231" y="1"/>
                    </a:lnTo>
                    <a:lnTo>
                      <a:pt x="232" y="1"/>
                    </a:lnTo>
                    <a:lnTo>
                      <a:pt x="232" y="1"/>
                    </a:lnTo>
                    <a:lnTo>
                      <a:pt x="233" y="1"/>
                    </a:lnTo>
                    <a:lnTo>
                      <a:pt x="233" y="1"/>
                    </a:lnTo>
                    <a:lnTo>
                      <a:pt x="234" y="1"/>
                    </a:lnTo>
                    <a:lnTo>
                      <a:pt x="235" y="0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37" y="0"/>
                    </a:lnTo>
                    <a:lnTo>
                      <a:pt x="238" y="0"/>
                    </a:lnTo>
                    <a:lnTo>
                      <a:pt x="238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40" y="0"/>
                    </a:lnTo>
                    <a:lnTo>
                      <a:pt x="241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3" y="0"/>
                    </a:lnTo>
                    <a:lnTo>
                      <a:pt x="243" y="0"/>
                    </a:lnTo>
                    <a:lnTo>
                      <a:pt x="244" y="0"/>
                    </a:lnTo>
                    <a:lnTo>
                      <a:pt x="245" y="0"/>
                    </a:lnTo>
                    <a:lnTo>
                      <a:pt x="245" y="0"/>
                    </a:lnTo>
                    <a:lnTo>
                      <a:pt x="246" y="0"/>
                    </a:lnTo>
                    <a:lnTo>
                      <a:pt x="247" y="0"/>
                    </a:lnTo>
                    <a:lnTo>
                      <a:pt x="247" y="0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49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1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54" y="0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7" y="0"/>
                    </a:lnTo>
                    <a:lnTo>
                      <a:pt x="257" y="1"/>
                    </a:lnTo>
                    <a:lnTo>
                      <a:pt x="258" y="0"/>
                    </a:lnTo>
                    <a:lnTo>
                      <a:pt x="259" y="0"/>
                    </a:lnTo>
                    <a:lnTo>
                      <a:pt x="259" y="0"/>
                    </a:lnTo>
                    <a:lnTo>
                      <a:pt x="260" y="1"/>
                    </a:lnTo>
                    <a:lnTo>
                      <a:pt x="261" y="0"/>
                    </a:lnTo>
                    <a:lnTo>
                      <a:pt x="261" y="1"/>
                    </a:lnTo>
                    <a:lnTo>
                      <a:pt x="262" y="0"/>
                    </a:lnTo>
                    <a:lnTo>
                      <a:pt x="262" y="1"/>
                    </a:lnTo>
                    <a:lnTo>
                      <a:pt x="263" y="1"/>
                    </a:lnTo>
                    <a:lnTo>
                      <a:pt x="264" y="1"/>
                    </a:lnTo>
                    <a:lnTo>
                      <a:pt x="265" y="1"/>
                    </a:lnTo>
                    <a:lnTo>
                      <a:pt x="265" y="0"/>
                    </a:lnTo>
                    <a:lnTo>
                      <a:pt x="266" y="0"/>
                    </a:lnTo>
                    <a:lnTo>
                      <a:pt x="267" y="0"/>
                    </a:lnTo>
                    <a:lnTo>
                      <a:pt x="267" y="0"/>
                    </a:lnTo>
                    <a:lnTo>
                      <a:pt x="268" y="0"/>
                    </a:lnTo>
                    <a:lnTo>
                      <a:pt x="268" y="1"/>
                    </a:lnTo>
                    <a:lnTo>
                      <a:pt x="269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1" y="0"/>
                    </a:lnTo>
                    <a:lnTo>
                      <a:pt x="272" y="1"/>
                    </a:lnTo>
                    <a:lnTo>
                      <a:pt x="272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79" y="1"/>
                    </a:lnTo>
                    <a:lnTo>
                      <a:pt x="279" y="0"/>
                    </a:lnTo>
                    <a:lnTo>
                      <a:pt x="280" y="0"/>
                    </a:lnTo>
                    <a:lnTo>
                      <a:pt x="281" y="0"/>
                    </a:lnTo>
                    <a:lnTo>
                      <a:pt x="281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4" y="1"/>
                    </a:lnTo>
                    <a:lnTo>
                      <a:pt x="285" y="0"/>
                    </a:lnTo>
                    <a:lnTo>
                      <a:pt x="286" y="0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87" y="1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291" y="1"/>
                    </a:lnTo>
                    <a:lnTo>
                      <a:pt x="291" y="1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5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7" y="0"/>
                    </a:lnTo>
                    <a:lnTo>
                      <a:pt x="298" y="1"/>
                    </a:lnTo>
                    <a:lnTo>
                      <a:pt x="299" y="0"/>
                    </a:lnTo>
                    <a:lnTo>
                      <a:pt x="299" y="0"/>
                    </a:lnTo>
                    <a:lnTo>
                      <a:pt x="300" y="0"/>
                    </a:lnTo>
                    <a:lnTo>
                      <a:pt x="301" y="0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3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5" y="1"/>
                    </a:lnTo>
                    <a:lnTo>
                      <a:pt x="306" y="1"/>
                    </a:lnTo>
                    <a:lnTo>
                      <a:pt x="306" y="1"/>
                    </a:lnTo>
                    <a:lnTo>
                      <a:pt x="307" y="1"/>
                    </a:lnTo>
                    <a:lnTo>
                      <a:pt x="307" y="1"/>
                    </a:lnTo>
                    <a:lnTo>
                      <a:pt x="308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0" y="1"/>
                    </a:lnTo>
                    <a:lnTo>
                      <a:pt x="311" y="0"/>
                    </a:lnTo>
                    <a:lnTo>
                      <a:pt x="311" y="0"/>
                    </a:lnTo>
                    <a:lnTo>
                      <a:pt x="312" y="0"/>
                    </a:lnTo>
                    <a:lnTo>
                      <a:pt x="313" y="0"/>
                    </a:lnTo>
                    <a:lnTo>
                      <a:pt x="313" y="0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7" y="0"/>
                    </a:lnTo>
                    <a:lnTo>
                      <a:pt x="318" y="0"/>
                    </a:lnTo>
                    <a:lnTo>
                      <a:pt x="319" y="1"/>
                    </a:lnTo>
                    <a:lnTo>
                      <a:pt x="319" y="1"/>
                    </a:lnTo>
                    <a:lnTo>
                      <a:pt x="320" y="1"/>
                    </a:lnTo>
                    <a:lnTo>
                      <a:pt x="320" y="1"/>
                    </a:lnTo>
                    <a:lnTo>
                      <a:pt x="321" y="1"/>
                    </a:lnTo>
                    <a:lnTo>
                      <a:pt x="321" y="1"/>
                    </a:lnTo>
                    <a:lnTo>
                      <a:pt x="322" y="1"/>
                    </a:lnTo>
                    <a:lnTo>
                      <a:pt x="323" y="1"/>
                    </a:lnTo>
                    <a:lnTo>
                      <a:pt x="324" y="1"/>
                    </a:lnTo>
                    <a:lnTo>
                      <a:pt x="324" y="1"/>
                    </a:lnTo>
                    <a:lnTo>
                      <a:pt x="325" y="1"/>
                    </a:lnTo>
                    <a:lnTo>
                      <a:pt x="326" y="1"/>
                    </a:lnTo>
                    <a:lnTo>
                      <a:pt x="326" y="1"/>
                    </a:lnTo>
                    <a:lnTo>
                      <a:pt x="327" y="1"/>
                    </a:lnTo>
                    <a:lnTo>
                      <a:pt x="327" y="1"/>
                    </a:lnTo>
                    <a:lnTo>
                      <a:pt x="328" y="1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3" y="0"/>
                    </a:lnTo>
                    <a:lnTo>
                      <a:pt x="334" y="0"/>
                    </a:lnTo>
                    <a:lnTo>
                      <a:pt x="335" y="1"/>
                    </a:lnTo>
                    <a:lnTo>
                      <a:pt x="335" y="1"/>
                    </a:lnTo>
                    <a:lnTo>
                      <a:pt x="336" y="1"/>
                    </a:lnTo>
                    <a:lnTo>
                      <a:pt x="336" y="1"/>
                    </a:lnTo>
                    <a:lnTo>
                      <a:pt x="337" y="1"/>
                    </a:lnTo>
                    <a:lnTo>
                      <a:pt x="338" y="1"/>
                    </a:lnTo>
                    <a:lnTo>
                      <a:pt x="339" y="1"/>
                    </a:lnTo>
                    <a:lnTo>
                      <a:pt x="339" y="1"/>
                    </a:lnTo>
                    <a:lnTo>
                      <a:pt x="340" y="1"/>
                    </a:lnTo>
                    <a:lnTo>
                      <a:pt x="340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342" y="1"/>
                    </a:lnTo>
                    <a:lnTo>
                      <a:pt x="343" y="1"/>
                    </a:lnTo>
                    <a:lnTo>
                      <a:pt x="344" y="1"/>
                    </a:lnTo>
                    <a:lnTo>
                      <a:pt x="344" y="1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346" y="1"/>
                    </a:lnTo>
                    <a:lnTo>
                      <a:pt x="347" y="1"/>
                    </a:lnTo>
                    <a:lnTo>
                      <a:pt x="347" y="1"/>
                    </a:lnTo>
                    <a:lnTo>
                      <a:pt x="348" y="1"/>
                    </a:lnTo>
                    <a:lnTo>
                      <a:pt x="349" y="1"/>
                    </a:lnTo>
                    <a:lnTo>
                      <a:pt x="349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351" y="1"/>
                    </a:lnTo>
                    <a:lnTo>
                      <a:pt x="352" y="1"/>
                    </a:lnTo>
                    <a:lnTo>
                      <a:pt x="353" y="1"/>
                    </a:lnTo>
                    <a:lnTo>
                      <a:pt x="353" y="1"/>
                    </a:lnTo>
                    <a:lnTo>
                      <a:pt x="354" y="1"/>
                    </a:lnTo>
                    <a:lnTo>
                      <a:pt x="355" y="0"/>
                    </a:lnTo>
                    <a:lnTo>
                      <a:pt x="355" y="1"/>
                    </a:lnTo>
                    <a:lnTo>
                      <a:pt x="356" y="1"/>
                    </a:lnTo>
                    <a:lnTo>
                      <a:pt x="356" y="1"/>
                    </a:lnTo>
                    <a:lnTo>
                      <a:pt x="357" y="1"/>
                    </a:lnTo>
                    <a:lnTo>
                      <a:pt x="358" y="1"/>
                    </a:lnTo>
                    <a:lnTo>
                      <a:pt x="358" y="1"/>
                    </a:lnTo>
                    <a:lnTo>
                      <a:pt x="359" y="1"/>
                    </a:lnTo>
                    <a:lnTo>
                      <a:pt x="360" y="1"/>
                    </a:lnTo>
                    <a:lnTo>
                      <a:pt x="360" y="1"/>
                    </a:lnTo>
                    <a:lnTo>
                      <a:pt x="361" y="1"/>
                    </a:lnTo>
                    <a:lnTo>
                      <a:pt x="361" y="1"/>
                    </a:lnTo>
                    <a:lnTo>
                      <a:pt x="362" y="1"/>
                    </a:lnTo>
                    <a:lnTo>
                      <a:pt x="363" y="1"/>
                    </a:lnTo>
                    <a:lnTo>
                      <a:pt x="364" y="1"/>
                    </a:lnTo>
                    <a:lnTo>
                      <a:pt x="364" y="1"/>
                    </a:lnTo>
                    <a:lnTo>
                      <a:pt x="365" y="1"/>
                    </a:lnTo>
                    <a:lnTo>
                      <a:pt x="365" y="1"/>
                    </a:lnTo>
                    <a:lnTo>
                      <a:pt x="366" y="1"/>
                    </a:lnTo>
                    <a:lnTo>
                      <a:pt x="367" y="1"/>
                    </a:lnTo>
                    <a:lnTo>
                      <a:pt x="367" y="1"/>
                    </a:lnTo>
                    <a:lnTo>
                      <a:pt x="368" y="1"/>
                    </a:lnTo>
                    <a:lnTo>
                      <a:pt x="369" y="1"/>
                    </a:lnTo>
                    <a:lnTo>
                      <a:pt x="369" y="1"/>
                    </a:lnTo>
                    <a:lnTo>
                      <a:pt x="370" y="1"/>
                    </a:lnTo>
                    <a:lnTo>
                      <a:pt x="370" y="1"/>
                    </a:lnTo>
                    <a:lnTo>
                      <a:pt x="371" y="1"/>
                    </a:lnTo>
                    <a:lnTo>
                      <a:pt x="372" y="1"/>
                    </a:lnTo>
                    <a:lnTo>
                      <a:pt x="373" y="1"/>
                    </a:lnTo>
                    <a:lnTo>
                      <a:pt x="373" y="1"/>
                    </a:lnTo>
                    <a:lnTo>
                      <a:pt x="374" y="1"/>
                    </a:lnTo>
                    <a:lnTo>
                      <a:pt x="374" y="1"/>
                    </a:lnTo>
                    <a:lnTo>
                      <a:pt x="375" y="1"/>
                    </a:lnTo>
                    <a:lnTo>
                      <a:pt x="375" y="1"/>
                    </a:lnTo>
                    <a:lnTo>
                      <a:pt x="376" y="1"/>
                    </a:lnTo>
                    <a:lnTo>
                      <a:pt x="377" y="1"/>
                    </a:lnTo>
                    <a:lnTo>
                      <a:pt x="378" y="1"/>
                    </a:lnTo>
                    <a:lnTo>
                      <a:pt x="378" y="1"/>
                    </a:lnTo>
                    <a:lnTo>
                      <a:pt x="379" y="1"/>
                    </a:lnTo>
                    <a:lnTo>
                      <a:pt x="379" y="1"/>
                    </a:lnTo>
                    <a:lnTo>
                      <a:pt x="380" y="1"/>
                    </a:lnTo>
                    <a:lnTo>
                      <a:pt x="381" y="1"/>
                    </a:lnTo>
                    <a:lnTo>
                      <a:pt x="381" y="1"/>
                    </a:lnTo>
                    <a:lnTo>
                      <a:pt x="382" y="1"/>
                    </a:lnTo>
                    <a:lnTo>
                      <a:pt x="383" y="1"/>
                    </a:lnTo>
                    <a:lnTo>
                      <a:pt x="383" y="1"/>
                    </a:lnTo>
                    <a:lnTo>
                      <a:pt x="384" y="1"/>
                    </a:lnTo>
                    <a:lnTo>
                      <a:pt x="384" y="1"/>
                    </a:lnTo>
                    <a:lnTo>
                      <a:pt x="385" y="1"/>
                    </a:lnTo>
                    <a:lnTo>
                      <a:pt x="386" y="1"/>
                    </a:lnTo>
                    <a:lnTo>
                      <a:pt x="387" y="1"/>
                    </a:lnTo>
                    <a:lnTo>
                      <a:pt x="387" y="1"/>
                    </a:lnTo>
                    <a:lnTo>
                      <a:pt x="388" y="1"/>
                    </a:lnTo>
                    <a:lnTo>
                      <a:pt x="389" y="1"/>
                    </a:lnTo>
                    <a:lnTo>
                      <a:pt x="389" y="1"/>
                    </a:lnTo>
                    <a:lnTo>
                      <a:pt x="390" y="1"/>
                    </a:lnTo>
                    <a:lnTo>
                      <a:pt x="390" y="1"/>
                    </a:lnTo>
                    <a:lnTo>
                      <a:pt x="391" y="1"/>
                    </a:lnTo>
                    <a:lnTo>
                      <a:pt x="392" y="1"/>
                    </a:lnTo>
                    <a:lnTo>
                      <a:pt x="393" y="1"/>
                    </a:lnTo>
                    <a:lnTo>
                      <a:pt x="393" y="1"/>
                    </a:lnTo>
                    <a:lnTo>
                      <a:pt x="394" y="1"/>
                    </a:lnTo>
                    <a:lnTo>
                      <a:pt x="394" y="1"/>
                    </a:lnTo>
                    <a:lnTo>
                      <a:pt x="395" y="1"/>
                    </a:lnTo>
                    <a:lnTo>
                      <a:pt x="395" y="1"/>
                    </a:lnTo>
                    <a:lnTo>
                      <a:pt x="396" y="1"/>
                    </a:lnTo>
                    <a:lnTo>
                      <a:pt x="397" y="1"/>
                    </a:lnTo>
                    <a:lnTo>
                      <a:pt x="398" y="1"/>
                    </a:lnTo>
                    <a:lnTo>
                      <a:pt x="398" y="1"/>
                    </a:lnTo>
                    <a:lnTo>
                      <a:pt x="399" y="1"/>
                    </a:lnTo>
                    <a:lnTo>
                      <a:pt x="399" y="1"/>
                    </a:lnTo>
                    <a:lnTo>
                      <a:pt x="400" y="1"/>
                    </a:lnTo>
                    <a:lnTo>
                      <a:pt x="401" y="1"/>
                    </a:lnTo>
                    <a:lnTo>
                      <a:pt x="401" y="1"/>
                    </a:lnTo>
                    <a:lnTo>
                      <a:pt x="402" y="1"/>
                    </a:lnTo>
                    <a:lnTo>
                      <a:pt x="403" y="1"/>
                    </a:lnTo>
                    <a:lnTo>
                      <a:pt x="403" y="1"/>
                    </a:lnTo>
                    <a:lnTo>
                      <a:pt x="404" y="1"/>
                    </a:lnTo>
                    <a:lnTo>
                      <a:pt x="404" y="1"/>
                    </a:lnTo>
                    <a:lnTo>
                      <a:pt x="405" y="1"/>
                    </a:lnTo>
                    <a:lnTo>
                      <a:pt x="406" y="1"/>
                    </a:lnTo>
                    <a:lnTo>
                      <a:pt x="407" y="1"/>
                    </a:lnTo>
                    <a:lnTo>
                      <a:pt x="407" y="1"/>
                    </a:lnTo>
                    <a:lnTo>
                      <a:pt x="408" y="1"/>
                    </a:lnTo>
                    <a:lnTo>
                      <a:pt x="408" y="1"/>
                    </a:lnTo>
                    <a:lnTo>
                      <a:pt x="409" y="1"/>
                    </a:lnTo>
                    <a:lnTo>
                      <a:pt x="410" y="1"/>
                    </a:lnTo>
                    <a:lnTo>
                      <a:pt x="410" y="1"/>
                    </a:lnTo>
                    <a:lnTo>
                      <a:pt x="411" y="1"/>
                    </a:lnTo>
                    <a:lnTo>
                      <a:pt x="412" y="1"/>
                    </a:lnTo>
                    <a:lnTo>
                      <a:pt x="412" y="1"/>
                    </a:lnTo>
                    <a:lnTo>
                      <a:pt x="413" y="1"/>
                    </a:lnTo>
                    <a:lnTo>
                      <a:pt x="413" y="1"/>
                    </a:lnTo>
                    <a:lnTo>
                      <a:pt x="414" y="1"/>
                    </a:lnTo>
                    <a:lnTo>
                      <a:pt x="415" y="1"/>
                    </a:lnTo>
                    <a:lnTo>
                      <a:pt x="415" y="1"/>
                    </a:lnTo>
                    <a:lnTo>
                      <a:pt x="416" y="1"/>
                    </a:lnTo>
                    <a:lnTo>
                      <a:pt x="417" y="1"/>
                    </a:lnTo>
                    <a:lnTo>
                      <a:pt x="418" y="1"/>
                    </a:lnTo>
                    <a:lnTo>
                      <a:pt x="418" y="1"/>
                    </a:lnTo>
                    <a:lnTo>
                      <a:pt x="419" y="1"/>
                    </a:lnTo>
                    <a:lnTo>
                      <a:pt x="419" y="1"/>
                    </a:lnTo>
                    <a:lnTo>
                      <a:pt x="420" y="1"/>
                    </a:lnTo>
                    <a:lnTo>
                      <a:pt x="421" y="1"/>
                    </a:lnTo>
                    <a:lnTo>
                      <a:pt x="421" y="1"/>
                    </a:lnTo>
                    <a:lnTo>
                      <a:pt x="422" y="1"/>
                    </a:lnTo>
                    <a:lnTo>
                      <a:pt x="423" y="1"/>
                    </a:lnTo>
                    <a:lnTo>
                      <a:pt x="423" y="1"/>
                    </a:lnTo>
                    <a:lnTo>
                      <a:pt x="424" y="1"/>
                    </a:lnTo>
                    <a:lnTo>
                      <a:pt x="424" y="1"/>
                    </a:lnTo>
                    <a:lnTo>
                      <a:pt x="425" y="1"/>
                    </a:lnTo>
                    <a:lnTo>
                      <a:pt x="426" y="1"/>
                    </a:lnTo>
                    <a:lnTo>
                      <a:pt x="427" y="1"/>
                    </a:lnTo>
                    <a:lnTo>
                      <a:pt x="427" y="1"/>
                    </a:lnTo>
                    <a:lnTo>
                      <a:pt x="428" y="1"/>
                    </a:lnTo>
                    <a:lnTo>
                      <a:pt x="428" y="1"/>
                    </a:lnTo>
                    <a:lnTo>
                      <a:pt x="429" y="1"/>
                    </a:lnTo>
                    <a:lnTo>
                      <a:pt x="429" y="1"/>
                    </a:lnTo>
                    <a:lnTo>
                      <a:pt x="430" y="1"/>
                    </a:lnTo>
                    <a:lnTo>
                      <a:pt x="431" y="1"/>
                    </a:lnTo>
                    <a:lnTo>
                      <a:pt x="432" y="1"/>
                    </a:lnTo>
                    <a:lnTo>
                      <a:pt x="432" y="1"/>
                    </a:lnTo>
                    <a:lnTo>
                      <a:pt x="433" y="1"/>
                    </a:lnTo>
                    <a:lnTo>
                      <a:pt x="433" y="1"/>
                    </a:lnTo>
                    <a:lnTo>
                      <a:pt x="434" y="1"/>
                    </a:lnTo>
                    <a:lnTo>
                      <a:pt x="435" y="1"/>
                    </a:lnTo>
                    <a:lnTo>
                      <a:pt x="435" y="1"/>
                    </a:lnTo>
                    <a:lnTo>
                      <a:pt x="436" y="1"/>
                    </a:lnTo>
                    <a:lnTo>
                      <a:pt x="437" y="1"/>
                    </a:lnTo>
                    <a:lnTo>
                      <a:pt x="437" y="1"/>
                    </a:lnTo>
                    <a:lnTo>
                      <a:pt x="438" y="1"/>
                    </a:lnTo>
                    <a:lnTo>
                      <a:pt x="438" y="1"/>
                    </a:lnTo>
                    <a:lnTo>
                      <a:pt x="439" y="1"/>
                    </a:lnTo>
                    <a:lnTo>
                      <a:pt x="440" y="1"/>
                    </a:lnTo>
                    <a:lnTo>
                      <a:pt x="441" y="1"/>
                    </a:lnTo>
                    <a:lnTo>
                      <a:pt x="441" y="1"/>
                    </a:lnTo>
                    <a:lnTo>
                      <a:pt x="442" y="1"/>
                    </a:lnTo>
                    <a:lnTo>
                      <a:pt x="442" y="1"/>
                    </a:lnTo>
                    <a:lnTo>
                      <a:pt x="443" y="1"/>
                    </a:lnTo>
                    <a:lnTo>
                      <a:pt x="444" y="1"/>
                    </a:lnTo>
                    <a:lnTo>
                      <a:pt x="444" y="1"/>
                    </a:lnTo>
                    <a:lnTo>
                      <a:pt x="445" y="1"/>
                    </a:lnTo>
                    <a:lnTo>
                      <a:pt x="446" y="1"/>
                    </a:lnTo>
                    <a:lnTo>
                      <a:pt x="446" y="1"/>
                    </a:lnTo>
                    <a:lnTo>
                      <a:pt x="447" y="1"/>
                    </a:lnTo>
                    <a:lnTo>
                      <a:pt x="448" y="1"/>
                    </a:lnTo>
                    <a:lnTo>
                      <a:pt x="448" y="1"/>
                    </a:lnTo>
                  </a:path>
                </a:pathLst>
              </a:custGeom>
              <a:noFill/>
              <a:ln w="6350">
                <a:solidFill>
                  <a:srgbClr val="B177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" name="Freeform 310">
                <a:extLst>
                  <a:ext uri="{FF2B5EF4-FFF2-40B4-BE49-F238E27FC236}">
                    <a16:creationId xmlns:a16="http://schemas.microsoft.com/office/drawing/2014/main" id="{BB982440-FE51-45FC-887A-BBE9F2B0B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281" y="4132909"/>
                <a:ext cx="123825" cy="0"/>
              </a:xfrm>
              <a:custGeom>
                <a:avLst/>
                <a:gdLst>
                  <a:gd name="T0" fmla="*/ 1 w 78"/>
                  <a:gd name="T1" fmla="*/ 2 w 78"/>
                  <a:gd name="T2" fmla="*/ 4 w 78"/>
                  <a:gd name="T3" fmla="*/ 5 w 78"/>
                  <a:gd name="T4" fmla="*/ 6 w 78"/>
                  <a:gd name="T5" fmla="*/ 7 w 78"/>
                  <a:gd name="T6" fmla="*/ 9 w 78"/>
                  <a:gd name="T7" fmla="*/ 10 w 78"/>
                  <a:gd name="T8" fmla="*/ 11 w 78"/>
                  <a:gd name="T9" fmla="*/ 13 w 78"/>
                  <a:gd name="T10" fmla="*/ 14 w 78"/>
                  <a:gd name="T11" fmla="*/ 15 w 78"/>
                  <a:gd name="T12" fmla="*/ 16 w 78"/>
                  <a:gd name="T13" fmla="*/ 18 w 78"/>
                  <a:gd name="T14" fmla="*/ 19 w 78"/>
                  <a:gd name="T15" fmla="*/ 20 w 78"/>
                  <a:gd name="T16" fmla="*/ 21 w 78"/>
                  <a:gd name="T17" fmla="*/ 23 w 78"/>
                  <a:gd name="T18" fmla="*/ 24 w 78"/>
                  <a:gd name="T19" fmla="*/ 25 w 78"/>
                  <a:gd name="T20" fmla="*/ 27 w 78"/>
                  <a:gd name="T21" fmla="*/ 28 w 78"/>
                  <a:gd name="T22" fmla="*/ 29 w 78"/>
                  <a:gd name="T23" fmla="*/ 30 w 78"/>
                  <a:gd name="T24" fmla="*/ 32 w 78"/>
                  <a:gd name="T25" fmla="*/ 33 w 78"/>
                  <a:gd name="T26" fmla="*/ 34 w 78"/>
                  <a:gd name="T27" fmla="*/ 35 w 78"/>
                  <a:gd name="T28" fmla="*/ 37 w 78"/>
                  <a:gd name="T29" fmla="*/ 38 w 78"/>
                  <a:gd name="T30" fmla="*/ 39 w 78"/>
                  <a:gd name="T31" fmla="*/ 41 w 78"/>
                  <a:gd name="T32" fmla="*/ 42 w 78"/>
                  <a:gd name="T33" fmla="*/ 43 w 78"/>
                  <a:gd name="T34" fmla="*/ 44 w 78"/>
                  <a:gd name="T35" fmla="*/ 46 w 78"/>
                  <a:gd name="T36" fmla="*/ 47 w 78"/>
                  <a:gd name="T37" fmla="*/ 48 w 78"/>
                  <a:gd name="T38" fmla="*/ 50 w 78"/>
                  <a:gd name="T39" fmla="*/ 51 w 78"/>
                  <a:gd name="T40" fmla="*/ 52 w 78"/>
                  <a:gd name="T41" fmla="*/ 53 w 78"/>
                  <a:gd name="T42" fmla="*/ 55 w 78"/>
                  <a:gd name="T43" fmla="*/ 56 w 78"/>
                  <a:gd name="T44" fmla="*/ 57 w 78"/>
                  <a:gd name="T45" fmla="*/ 58 w 78"/>
                  <a:gd name="T46" fmla="*/ 60 w 78"/>
                  <a:gd name="T47" fmla="*/ 61 w 78"/>
                  <a:gd name="T48" fmla="*/ 63 w 78"/>
                  <a:gd name="T49" fmla="*/ 64 w 78"/>
                  <a:gd name="T50" fmla="*/ 65 w 78"/>
                  <a:gd name="T51" fmla="*/ 67 w 78"/>
                  <a:gd name="T52" fmla="*/ 68 w 78"/>
                  <a:gd name="T53" fmla="*/ 69 w 78"/>
                  <a:gd name="T54" fmla="*/ 70 w 78"/>
                  <a:gd name="T55" fmla="*/ 72 w 78"/>
                  <a:gd name="T56" fmla="*/ 73 w 78"/>
                  <a:gd name="T57" fmla="*/ 74 w 78"/>
                  <a:gd name="T58" fmla="*/ 75 w 78"/>
                  <a:gd name="T59" fmla="*/ 77 w 78"/>
                  <a:gd name="T60" fmla="*/ 78 w 7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</a:cxnLst>
                <a:rect l="0" t="0" r="r" b="b"/>
                <a:pathLst>
                  <a:path w="78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8" y="0"/>
                    </a:lnTo>
                  </a:path>
                </a:pathLst>
              </a:custGeom>
              <a:noFill/>
              <a:ln w="6350">
                <a:solidFill>
                  <a:srgbClr val="B177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" name="Freeform 311">
                <a:extLst>
                  <a:ext uri="{FF2B5EF4-FFF2-40B4-BE49-F238E27FC236}">
                    <a16:creationId xmlns:a16="http://schemas.microsoft.com/office/drawing/2014/main" id="{A4617D33-4D99-493F-8045-4ADDC050D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416" y="4134497"/>
                <a:ext cx="708026" cy="0"/>
              </a:xfrm>
              <a:custGeom>
                <a:avLst/>
                <a:gdLst>
                  <a:gd name="T0" fmla="*/ 6 w 446"/>
                  <a:gd name="T1" fmla="*/ 14 w 446"/>
                  <a:gd name="T2" fmla="*/ 20 w 446"/>
                  <a:gd name="T3" fmla="*/ 28 w 446"/>
                  <a:gd name="T4" fmla="*/ 35 w 446"/>
                  <a:gd name="T5" fmla="*/ 42 w 446"/>
                  <a:gd name="T6" fmla="*/ 49 w 446"/>
                  <a:gd name="T7" fmla="*/ 56 w 446"/>
                  <a:gd name="T8" fmla="*/ 63 w 446"/>
                  <a:gd name="T9" fmla="*/ 70 w 446"/>
                  <a:gd name="T10" fmla="*/ 77 w 446"/>
                  <a:gd name="T11" fmla="*/ 84 w 446"/>
                  <a:gd name="T12" fmla="*/ 91 w 446"/>
                  <a:gd name="T13" fmla="*/ 98 w 446"/>
                  <a:gd name="T14" fmla="*/ 105 w 446"/>
                  <a:gd name="T15" fmla="*/ 112 w 446"/>
                  <a:gd name="T16" fmla="*/ 119 w 446"/>
                  <a:gd name="T17" fmla="*/ 125 w 446"/>
                  <a:gd name="T18" fmla="*/ 133 w 446"/>
                  <a:gd name="T19" fmla="*/ 139 w 446"/>
                  <a:gd name="T20" fmla="*/ 147 w 446"/>
                  <a:gd name="T21" fmla="*/ 154 w 446"/>
                  <a:gd name="T22" fmla="*/ 161 w 446"/>
                  <a:gd name="T23" fmla="*/ 168 w 446"/>
                  <a:gd name="T24" fmla="*/ 175 w 446"/>
                  <a:gd name="T25" fmla="*/ 182 w 446"/>
                  <a:gd name="T26" fmla="*/ 189 w 446"/>
                  <a:gd name="T27" fmla="*/ 196 w 446"/>
                  <a:gd name="T28" fmla="*/ 202 w 446"/>
                  <a:gd name="T29" fmla="*/ 210 w 446"/>
                  <a:gd name="T30" fmla="*/ 216 w 446"/>
                  <a:gd name="T31" fmla="*/ 224 w 446"/>
                  <a:gd name="T32" fmla="*/ 230 w 446"/>
                  <a:gd name="T33" fmla="*/ 238 w 446"/>
                  <a:gd name="T34" fmla="*/ 245 w 446"/>
                  <a:gd name="T35" fmla="*/ 252 w 446"/>
                  <a:gd name="T36" fmla="*/ 259 w 446"/>
                  <a:gd name="T37" fmla="*/ 265 w 446"/>
                  <a:gd name="T38" fmla="*/ 273 w 446"/>
                  <a:gd name="T39" fmla="*/ 279 w 446"/>
                  <a:gd name="T40" fmla="*/ 287 w 446"/>
                  <a:gd name="T41" fmla="*/ 293 w 446"/>
                  <a:gd name="T42" fmla="*/ 301 w 446"/>
                  <a:gd name="T43" fmla="*/ 307 w 446"/>
                  <a:gd name="T44" fmla="*/ 315 w 446"/>
                  <a:gd name="T45" fmla="*/ 321 w 446"/>
                  <a:gd name="T46" fmla="*/ 329 w 446"/>
                  <a:gd name="T47" fmla="*/ 336 w 446"/>
                  <a:gd name="T48" fmla="*/ 343 w 446"/>
                  <a:gd name="T49" fmla="*/ 350 w 446"/>
                  <a:gd name="T50" fmla="*/ 357 w 446"/>
                  <a:gd name="T51" fmla="*/ 364 w 446"/>
                  <a:gd name="T52" fmla="*/ 371 w 446"/>
                  <a:gd name="T53" fmla="*/ 378 w 446"/>
                  <a:gd name="T54" fmla="*/ 385 w 446"/>
                  <a:gd name="T55" fmla="*/ 392 w 446"/>
                  <a:gd name="T56" fmla="*/ 399 w 446"/>
                  <a:gd name="T57" fmla="*/ 406 w 446"/>
                  <a:gd name="T58" fmla="*/ 413 w 446"/>
                  <a:gd name="T59" fmla="*/ 420 w 446"/>
                  <a:gd name="T60" fmla="*/ 427 w 446"/>
                  <a:gd name="T61" fmla="*/ 434 w 446"/>
                  <a:gd name="T62" fmla="*/ 441 w 44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446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7" y="0"/>
                    </a:lnTo>
                    <a:lnTo>
                      <a:pt x="97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1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6" y="0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9" y="0"/>
                    </a:lnTo>
                    <a:lnTo>
                      <a:pt x="110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1" y="0"/>
                    </a:lnTo>
                    <a:lnTo>
                      <a:pt x="121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3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26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5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4" y="0"/>
                    </a:lnTo>
                    <a:lnTo>
                      <a:pt x="145" y="0"/>
                    </a:lnTo>
                    <a:lnTo>
                      <a:pt x="145" y="0"/>
                    </a:lnTo>
                    <a:lnTo>
                      <a:pt x="146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0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7" y="0"/>
                    </a:lnTo>
                    <a:lnTo>
                      <a:pt x="157" y="0"/>
                    </a:lnTo>
                    <a:lnTo>
                      <a:pt x="158" y="0"/>
                    </a:lnTo>
                    <a:lnTo>
                      <a:pt x="159" y="0"/>
                    </a:lnTo>
                    <a:lnTo>
                      <a:pt x="159" y="0"/>
                    </a:lnTo>
                    <a:lnTo>
                      <a:pt x="160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3" y="0"/>
                    </a:lnTo>
                    <a:lnTo>
                      <a:pt x="164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9" y="0"/>
                    </a:lnTo>
                    <a:lnTo>
                      <a:pt x="170" y="0"/>
                    </a:lnTo>
                    <a:lnTo>
                      <a:pt x="170" y="0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2" y="0"/>
                    </a:lnTo>
                    <a:lnTo>
                      <a:pt x="173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5" y="0"/>
                    </a:lnTo>
                    <a:lnTo>
                      <a:pt x="175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7" y="0"/>
                    </a:lnTo>
                    <a:lnTo>
                      <a:pt x="178" y="0"/>
                    </a:lnTo>
                    <a:lnTo>
                      <a:pt x="179" y="0"/>
                    </a:lnTo>
                    <a:lnTo>
                      <a:pt x="179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1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3" y="0"/>
                    </a:lnTo>
                    <a:lnTo>
                      <a:pt x="184" y="0"/>
                    </a:lnTo>
                    <a:lnTo>
                      <a:pt x="184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6" y="0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9" y="0"/>
                    </a:lnTo>
                    <a:lnTo>
                      <a:pt x="189" y="0"/>
                    </a:lnTo>
                    <a:lnTo>
                      <a:pt x="190" y="0"/>
                    </a:lnTo>
                    <a:lnTo>
                      <a:pt x="191" y="0"/>
                    </a:lnTo>
                    <a:lnTo>
                      <a:pt x="191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3" y="0"/>
                    </a:lnTo>
                    <a:lnTo>
                      <a:pt x="194" y="0"/>
                    </a:lnTo>
                    <a:lnTo>
                      <a:pt x="194" y="0"/>
                    </a:lnTo>
                    <a:lnTo>
                      <a:pt x="195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198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1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3" y="0"/>
                    </a:lnTo>
                    <a:lnTo>
                      <a:pt x="204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6" y="0"/>
                    </a:lnTo>
                    <a:lnTo>
                      <a:pt x="206" y="0"/>
                    </a:lnTo>
                    <a:lnTo>
                      <a:pt x="207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9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2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5" y="0"/>
                    </a:lnTo>
                    <a:lnTo>
                      <a:pt x="215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7" y="0"/>
                    </a:lnTo>
                    <a:lnTo>
                      <a:pt x="218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20" y="0"/>
                    </a:lnTo>
                    <a:lnTo>
                      <a:pt x="220" y="0"/>
                    </a:lnTo>
                    <a:lnTo>
                      <a:pt x="221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3" y="0"/>
                    </a:lnTo>
                    <a:lnTo>
                      <a:pt x="224" y="0"/>
                    </a:lnTo>
                    <a:lnTo>
                      <a:pt x="224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6" y="0"/>
                    </a:lnTo>
                    <a:lnTo>
                      <a:pt x="227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30" y="0"/>
                    </a:lnTo>
                    <a:lnTo>
                      <a:pt x="230" y="0"/>
                    </a:lnTo>
                    <a:lnTo>
                      <a:pt x="231" y="0"/>
                    </a:lnTo>
                    <a:lnTo>
                      <a:pt x="232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5" y="0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37" y="0"/>
                    </a:lnTo>
                    <a:lnTo>
                      <a:pt x="238" y="0"/>
                    </a:lnTo>
                    <a:lnTo>
                      <a:pt x="238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40" y="0"/>
                    </a:lnTo>
                    <a:lnTo>
                      <a:pt x="241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3" y="0"/>
                    </a:lnTo>
                    <a:lnTo>
                      <a:pt x="243" y="0"/>
                    </a:lnTo>
                    <a:lnTo>
                      <a:pt x="244" y="0"/>
                    </a:lnTo>
                    <a:lnTo>
                      <a:pt x="245" y="0"/>
                    </a:lnTo>
                    <a:lnTo>
                      <a:pt x="245" y="0"/>
                    </a:lnTo>
                    <a:lnTo>
                      <a:pt x="246" y="0"/>
                    </a:lnTo>
                    <a:lnTo>
                      <a:pt x="247" y="0"/>
                    </a:lnTo>
                    <a:lnTo>
                      <a:pt x="247" y="0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49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1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54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7" y="0"/>
                    </a:lnTo>
                    <a:lnTo>
                      <a:pt x="258" y="0"/>
                    </a:lnTo>
                    <a:lnTo>
                      <a:pt x="259" y="0"/>
                    </a:lnTo>
                    <a:lnTo>
                      <a:pt x="259" y="0"/>
                    </a:lnTo>
                    <a:lnTo>
                      <a:pt x="260" y="0"/>
                    </a:lnTo>
                    <a:lnTo>
                      <a:pt x="260" y="0"/>
                    </a:lnTo>
                    <a:lnTo>
                      <a:pt x="261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3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5" y="0"/>
                    </a:lnTo>
                    <a:lnTo>
                      <a:pt x="265" y="0"/>
                    </a:lnTo>
                    <a:lnTo>
                      <a:pt x="266" y="0"/>
                    </a:lnTo>
                    <a:lnTo>
                      <a:pt x="267" y="0"/>
                    </a:lnTo>
                    <a:lnTo>
                      <a:pt x="267" y="0"/>
                    </a:lnTo>
                    <a:lnTo>
                      <a:pt x="268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1" y="0"/>
                    </a:lnTo>
                    <a:lnTo>
                      <a:pt x="272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4" y="0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0" y="0"/>
                    </a:lnTo>
                    <a:lnTo>
                      <a:pt x="281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4" y="0"/>
                    </a:lnTo>
                    <a:lnTo>
                      <a:pt x="285" y="0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1" y="0"/>
                    </a:lnTo>
                    <a:lnTo>
                      <a:pt x="292" y="0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7" y="0"/>
                    </a:lnTo>
                    <a:lnTo>
                      <a:pt x="297" y="0"/>
                    </a:lnTo>
                    <a:lnTo>
                      <a:pt x="298" y="0"/>
                    </a:lnTo>
                    <a:lnTo>
                      <a:pt x="299" y="0"/>
                    </a:lnTo>
                    <a:lnTo>
                      <a:pt x="299" y="0"/>
                    </a:lnTo>
                    <a:lnTo>
                      <a:pt x="300" y="0"/>
                    </a:lnTo>
                    <a:lnTo>
                      <a:pt x="301" y="0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3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7" y="0"/>
                    </a:lnTo>
                    <a:lnTo>
                      <a:pt x="307" y="0"/>
                    </a:lnTo>
                    <a:lnTo>
                      <a:pt x="308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11" y="0"/>
                    </a:lnTo>
                    <a:lnTo>
                      <a:pt x="311" y="0"/>
                    </a:lnTo>
                    <a:lnTo>
                      <a:pt x="312" y="0"/>
                    </a:lnTo>
                    <a:lnTo>
                      <a:pt x="313" y="0"/>
                    </a:lnTo>
                    <a:lnTo>
                      <a:pt x="313" y="0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7" y="0"/>
                    </a:lnTo>
                    <a:lnTo>
                      <a:pt x="318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1" y="0"/>
                    </a:lnTo>
                    <a:lnTo>
                      <a:pt x="322" y="0"/>
                    </a:lnTo>
                    <a:lnTo>
                      <a:pt x="323" y="0"/>
                    </a:lnTo>
                    <a:lnTo>
                      <a:pt x="324" y="0"/>
                    </a:lnTo>
                    <a:lnTo>
                      <a:pt x="324" y="0"/>
                    </a:lnTo>
                    <a:lnTo>
                      <a:pt x="325" y="0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3" y="0"/>
                    </a:lnTo>
                    <a:lnTo>
                      <a:pt x="334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7" y="0"/>
                    </a:lnTo>
                    <a:lnTo>
                      <a:pt x="338" y="0"/>
                    </a:lnTo>
                    <a:lnTo>
                      <a:pt x="338" y="0"/>
                    </a:lnTo>
                    <a:lnTo>
                      <a:pt x="339" y="0"/>
                    </a:lnTo>
                    <a:lnTo>
                      <a:pt x="340" y="0"/>
                    </a:lnTo>
                    <a:lnTo>
                      <a:pt x="340" y="0"/>
                    </a:lnTo>
                    <a:lnTo>
                      <a:pt x="341" y="0"/>
                    </a:lnTo>
                    <a:lnTo>
                      <a:pt x="341" y="0"/>
                    </a:lnTo>
                    <a:lnTo>
                      <a:pt x="342" y="0"/>
                    </a:lnTo>
                    <a:lnTo>
                      <a:pt x="343" y="0"/>
                    </a:lnTo>
                    <a:lnTo>
                      <a:pt x="344" y="0"/>
                    </a:lnTo>
                    <a:lnTo>
                      <a:pt x="344" y="0"/>
                    </a:lnTo>
                    <a:lnTo>
                      <a:pt x="345" y="0"/>
                    </a:lnTo>
                    <a:lnTo>
                      <a:pt x="345" y="0"/>
                    </a:lnTo>
                    <a:lnTo>
                      <a:pt x="346" y="0"/>
                    </a:lnTo>
                    <a:lnTo>
                      <a:pt x="347" y="0"/>
                    </a:lnTo>
                    <a:lnTo>
                      <a:pt x="347" y="0"/>
                    </a:lnTo>
                    <a:lnTo>
                      <a:pt x="348" y="0"/>
                    </a:lnTo>
                    <a:lnTo>
                      <a:pt x="349" y="0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1" y="0"/>
                    </a:lnTo>
                    <a:lnTo>
                      <a:pt x="352" y="0"/>
                    </a:lnTo>
                    <a:lnTo>
                      <a:pt x="353" y="0"/>
                    </a:lnTo>
                    <a:lnTo>
                      <a:pt x="353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5" y="0"/>
                    </a:lnTo>
                    <a:lnTo>
                      <a:pt x="356" y="0"/>
                    </a:lnTo>
                    <a:lnTo>
                      <a:pt x="356" y="0"/>
                    </a:lnTo>
                    <a:lnTo>
                      <a:pt x="357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9" y="0"/>
                    </a:lnTo>
                    <a:lnTo>
                      <a:pt x="359" y="0"/>
                    </a:lnTo>
                    <a:lnTo>
                      <a:pt x="360" y="0"/>
                    </a:lnTo>
                    <a:lnTo>
                      <a:pt x="361" y="0"/>
                    </a:lnTo>
                    <a:lnTo>
                      <a:pt x="361" y="0"/>
                    </a:lnTo>
                    <a:lnTo>
                      <a:pt x="362" y="0"/>
                    </a:lnTo>
                    <a:lnTo>
                      <a:pt x="363" y="0"/>
                    </a:lnTo>
                    <a:lnTo>
                      <a:pt x="36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4" y="0"/>
                    </a:lnTo>
                    <a:lnTo>
                      <a:pt x="375" y="0"/>
                    </a:lnTo>
                    <a:lnTo>
                      <a:pt x="375" y="0"/>
                    </a:lnTo>
                    <a:lnTo>
                      <a:pt x="376" y="0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9" y="0"/>
                    </a:lnTo>
                    <a:lnTo>
                      <a:pt x="380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5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7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9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1" y="0"/>
                    </a:lnTo>
                    <a:lnTo>
                      <a:pt x="401" y="0"/>
                    </a:lnTo>
                    <a:lnTo>
                      <a:pt x="402" y="0"/>
                    </a:lnTo>
                    <a:lnTo>
                      <a:pt x="403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6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8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3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6" y="0"/>
                    </a:lnTo>
                    <a:lnTo>
                      <a:pt x="417" y="0"/>
                    </a:lnTo>
                    <a:lnTo>
                      <a:pt x="418" y="0"/>
                    </a:lnTo>
                    <a:lnTo>
                      <a:pt x="418" y="0"/>
                    </a:lnTo>
                    <a:lnTo>
                      <a:pt x="419" y="0"/>
                    </a:lnTo>
                    <a:lnTo>
                      <a:pt x="419" y="0"/>
                    </a:lnTo>
                    <a:lnTo>
                      <a:pt x="420" y="0"/>
                    </a:lnTo>
                    <a:lnTo>
                      <a:pt x="421" y="0"/>
                    </a:lnTo>
                    <a:lnTo>
                      <a:pt x="421" y="0"/>
                    </a:lnTo>
                    <a:lnTo>
                      <a:pt x="422" y="0"/>
                    </a:lnTo>
                    <a:lnTo>
                      <a:pt x="423" y="0"/>
                    </a:lnTo>
                    <a:lnTo>
                      <a:pt x="423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8" y="0"/>
                    </a:lnTo>
                    <a:lnTo>
                      <a:pt x="428" y="0"/>
                    </a:lnTo>
                    <a:lnTo>
                      <a:pt x="429" y="0"/>
                    </a:lnTo>
                    <a:lnTo>
                      <a:pt x="429" y="0"/>
                    </a:lnTo>
                    <a:lnTo>
                      <a:pt x="430" y="0"/>
                    </a:lnTo>
                    <a:lnTo>
                      <a:pt x="431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3" y="0"/>
                    </a:lnTo>
                    <a:lnTo>
                      <a:pt x="434" y="0"/>
                    </a:lnTo>
                    <a:lnTo>
                      <a:pt x="434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6" y="0"/>
                    </a:lnTo>
                    <a:lnTo>
                      <a:pt x="437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40" y="0"/>
                    </a:lnTo>
                    <a:lnTo>
                      <a:pt x="441" y="0"/>
                    </a:lnTo>
                    <a:lnTo>
                      <a:pt x="441" y="0"/>
                    </a:lnTo>
                    <a:lnTo>
                      <a:pt x="442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4" y="0"/>
                    </a:lnTo>
                    <a:lnTo>
                      <a:pt x="444" y="0"/>
                    </a:lnTo>
                    <a:lnTo>
                      <a:pt x="445" y="0"/>
                    </a:lnTo>
                    <a:lnTo>
                      <a:pt x="446" y="0"/>
                    </a:lnTo>
                  </a:path>
                </a:pathLst>
              </a:custGeom>
              <a:noFill/>
              <a:ln w="6350">
                <a:solidFill>
                  <a:srgbClr val="CC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2" name="Freeform 312">
                <a:extLst>
                  <a:ext uri="{FF2B5EF4-FFF2-40B4-BE49-F238E27FC236}">
                    <a16:creationId xmlns:a16="http://schemas.microsoft.com/office/drawing/2014/main" id="{E9C0843F-2E5B-48AB-90DC-A08C21B8F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442" y="2567633"/>
                <a:ext cx="709613" cy="1566864"/>
              </a:xfrm>
              <a:custGeom>
                <a:avLst/>
                <a:gdLst>
                  <a:gd name="T0" fmla="*/ 6 w 447"/>
                  <a:gd name="T1" fmla="*/ 987 h 987"/>
                  <a:gd name="T2" fmla="*/ 13 w 447"/>
                  <a:gd name="T3" fmla="*/ 987 h 987"/>
                  <a:gd name="T4" fmla="*/ 20 w 447"/>
                  <a:gd name="T5" fmla="*/ 987 h 987"/>
                  <a:gd name="T6" fmla="*/ 27 w 447"/>
                  <a:gd name="T7" fmla="*/ 987 h 987"/>
                  <a:gd name="T8" fmla="*/ 34 w 447"/>
                  <a:gd name="T9" fmla="*/ 987 h 987"/>
                  <a:gd name="T10" fmla="*/ 41 w 447"/>
                  <a:gd name="T11" fmla="*/ 987 h 987"/>
                  <a:gd name="T12" fmla="*/ 48 w 447"/>
                  <a:gd name="T13" fmla="*/ 987 h 987"/>
                  <a:gd name="T14" fmla="*/ 55 w 447"/>
                  <a:gd name="T15" fmla="*/ 987 h 987"/>
                  <a:gd name="T16" fmla="*/ 62 w 447"/>
                  <a:gd name="T17" fmla="*/ 987 h 987"/>
                  <a:gd name="T18" fmla="*/ 69 w 447"/>
                  <a:gd name="T19" fmla="*/ 987 h 987"/>
                  <a:gd name="T20" fmla="*/ 77 w 447"/>
                  <a:gd name="T21" fmla="*/ 987 h 987"/>
                  <a:gd name="T22" fmla="*/ 83 w 447"/>
                  <a:gd name="T23" fmla="*/ 987 h 987"/>
                  <a:gd name="T24" fmla="*/ 91 w 447"/>
                  <a:gd name="T25" fmla="*/ 987 h 987"/>
                  <a:gd name="T26" fmla="*/ 97 w 447"/>
                  <a:gd name="T27" fmla="*/ 987 h 987"/>
                  <a:gd name="T28" fmla="*/ 105 w 447"/>
                  <a:gd name="T29" fmla="*/ 987 h 987"/>
                  <a:gd name="T30" fmla="*/ 111 w 447"/>
                  <a:gd name="T31" fmla="*/ 987 h 987"/>
                  <a:gd name="T32" fmla="*/ 119 w 447"/>
                  <a:gd name="T33" fmla="*/ 987 h 987"/>
                  <a:gd name="T34" fmla="*/ 126 w 447"/>
                  <a:gd name="T35" fmla="*/ 987 h 987"/>
                  <a:gd name="T36" fmla="*/ 133 w 447"/>
                  <a:gd name="T37" fmla="*/ 987 h 987"/>
                  <a:gd name="T38" fmla="*/ 140 w 447"/>
                  <a:gd name="T39" fmla="*/ 987 h 987"/>
                  <a:gd name="T40" fmla="*/ 147 w 447"/>
                  <a:gd name="T41" fmla="*/ 987 h 987"/>
                  <a:gd name="T42" fmla="*/ 154 w 447"/>
                  <a:gd name="T43" fmla="*/ 987 h 987"/>
                  <a:gd name="T44" fmla="*/ 161 w 447"/>
                  <a:gd name="T45" fmla="*/ 987 h 987"/>
                  <a:gd name="T46" fmla="*/ 168 w 447"/>
                  <a:gd name="T47" fmla="*/ 987 h 987"/>
                  <a:gd name="T48" fmla="*/ 175 w 447"/>
                  <a:gd name="T49" fmla="*/ 987 h 987"/>
                  <a:gd name="T50" fmla="*/ 182 w 447"/>
                  <a:gd name="T51" fmla="*/ 987 h 987"/>
                  <a:gd name="T52" fmla="*/ 189 w 447"/>
                  <a:gd name="T53" fmla="*/ 987 h 987"/>
                  <a:gd name="T54" fmla="*/ 196 w 447"/>
                  <a:gd name="T55" fmla="*/ 987 h 987"/>
                  <a:gd name="T56" fmla="*/ 203 w 447"/>
                  <a:gd name="T57" fmla="*/ 987 h 987"/>
                  <a:gd name="T58" fmla="*/ 210 w 447"/>
                  <a:gd name="T59" fmla="*/ 987 h 987"/>
                  <a:gd name="T60" fmla="*/ 217 w 447"/>
                  <a:gd name="T61" fmla="*/ 987 h 987"/>
                  <a:gd name="T62" fmla="*/ 224 w 447"/>
                  <a:gd name="T63" fmla="*/ 974 h 987"/>
                  <a:gd name="T64" fmla="*/ 231 w 447"/>
                  <a:gd name="T65" fmla="*/ 814 h 987"/>
                  <a:gd name="T66" fmla="*/ 238 w 447"/>
                  <a:gd name="T67" fmla="*/ 325 h 987"/>
                  <a:gd name="T68" fmla="*/ 245 w 447"/>
                  <a:gd name="T69" fmla="*/ 78 h 987"/>
                  <a:gd name="T70" fmla="*/ 252 w 447"/>
                  <a:gd name="T71" fmla="*/ 4 h 987"/>
                  <a:gd name="T72" fmla="*/ 259 w 447"/>
                  <a:gd name="T73" fmla="*/ 163 h 987"/>
                  <a:gd name="T74" fmla="*/ 266 w 447"/>
                  <a:gd name="T75" fmla="*/ 359 h 987"/>
                  <a:gd name="T76" fmla="*/ 273 w 447"/>
                  <a:gd name="T77" fmla="*/ 549 h 987"/>
                  <a:gd name="T78" fmla="*/ 280 w 447"/>
                  <a:gd name="T79" fmla="*/ 685 h 987"/>
                  <a:gd name="T80" fmla="*/ 288 w 447"/>
                  <a:gd name="T81" fmla="*/ 798 h 987"/>
                  <a:gd name="T82" fmla="*/ 294 w 447"/>
                  <a:gd name="T83" fmla="*/ 869 h 987"/>
                  <a:gd name="T84" fmla="*/ 302 w 447"/>
                  <a:gd name="T85" fmla="*/ 905 h 987"/>
                  <a:gd name="T86" fmla="*/ 308 w 447"/>
                  <a:gd name="T87" fmla="*/ 933 h 987"/>
                  <a:gd name="T88" fmla="*/ 316 w 447"/>
                  <a:gd name="T89" fmla="*/ 948 h 987"/>
                  <a:gd name="T90" fmla="*/ 322 w 447"/>
                  <a:gd name="T91" fmla="*/ 955 h 987"/>
                  <a:gd name="T92" fmla="*/ 330 w 447"/>
                  <a:gd name="T93" fmla="*/ 964 h 987"/>
                  <a:gd name="T94" fmla="*/ 336 w 447"/>
                  <a:gd name="T95" fmla="*/ 967 h 987"/>
                  <a:gd name="T96" fmla="*/ 344 w 447"/>
                  <a:gd name="T97" fmla="*/ 971 h 987"/>
                  <a:gd name="T98" fmla="*/ 350 w 447"/>
                  <a:gd name="T99" fmla="*/ 971 h 987"/>
                  <a:gd name="T100" fmla="*/ 358 w 447"/>
                  <a:gd name="T101" fmla="*/ 973 h 987"/>
                  <a:gd name="T102" fmla="*/ 364 w 447"/>
                  <a:gd name="T103" fmla="*/ 975 h 987"/>
                  <a:gd name="T104" fmla="*/ 372 w 447"/>
                  <a:gd name="T105" fmla="*/ 975 h 987"/>
                  <a:gd name="T106" fmla="*/ 379 w 447"/>
                  <a:gd name="T107" fmla="*/ 976 h 987"/>
                  <a:gd name="T108" fmla="*/ 386 w 447"/>
                  <a:gd name="T109" fmla="*/ 978 h 987"/>
                  <a:gd name="T110" fmla="*/ 393 w 447"/>
                  <a:gd name="T111" fmla="*/ 977 h 987"/>
                  <a:gd name="T112" fmla="*/ 400 w 447"/>
                  <a:gd name="T113" fmla="*/ 976 h 987"/>
                  <a:gd name="T114" fmla="*/ 407 w 447"/>
                  <a:gd name="T115" fmla="*/ 978 h 987"/>
                  <a:gd name="T116" fmla="*/ 414 w 447"/>
                  <a:gd name="T117" fmla="*/ 979 h 987"/>
                  <a:gd name="T118" fmla="*/ 421 w 447"/>
                  <a:gd name="T119" fmla="*/ 979 h 987"/>
                  <a:gd name="T120" fmla="*/ 428 w 447"/>
                  <a:gd name="T121" fmla="*/ 979 h 987"/>
                  <a:gd name="T122" fmla="*/ 435 w 447"/>
                  <a:gd name="T123" fmla="*/ 980 h 987"/>
                  <a:gd name="T124" fmla="*/ 442 w 447"/>
                  <a:gd name="T125" fmla="*/ 980 h 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7" h="987">
                    <a:moveTo>
                      <a:pt x="0" y="987"/>
                    </a:moveTo>
                    <a:lnTo>
                      <a:pt x="1" y="987"/>
                    </a:lnTo>
                    <a:lnTo>
                      <a:pt x="1" y="987"/>
                    </a:lnTo>
                    <a:lnTo>
                      <a:pt x="2" y="987"/>
                    </a:lnTo>
                    <a:lnTo>
                      <a:pt x="2" y="987"/>
                    </a:lnTo>
                    <a:lnTo>
                      <a:pt x="3" y="987"/>
                    </a:lnTo>
                    <a:lnTo>
                      <a:pt x="3" y="987"/>
                    </a:lnTo>
                    <a:lnTo>
                      <a:pt x="4" y="987"/>
                    </a:lnTo>
                    <a:lnTo>
                      <a:pt x="5" y="987"/>
                    </a:lnTo>
                    <a:lnTo>
                      <a:pt x="6" y="987"/>
                    </a:lnTo>
                    <a:lnTo>
                      <a:pt x="6" y="987"/>
                    </a:lnTo>
                    <a:lnTo>
                      <a:pt x="7" y="987"/>
                    </a:lnTo>
                    <a:lnTo>
                      <a:pt x="7" y="987"/>
                    </a:lnTo>
                    <a:lnTo>
                      <a:pt x="8" y="987"/>
                    </a:lnTo>
                    <a:lnTo>
                      <a:pt x="9" y="987"/>
                    </a:lnTo>
                    <a:lnTo>
                      <a:pt x="9" y="987"/>
                    </a:lnTo>
                    <a:lnTo>
                      <a:pt x="10" y="987"/>
                    </a:lnTo>
                    <a:lnTo>
                      <a:pt x="11" y="987"/>
                    </a:lnTo>
                    <a:lnTo>
                      <a:pt x="11" y="987"/>
                    </a:lnTo>
                    <a:lnTo>
                      <a:pt x="12" y="987"/>
                    </a:lnTo>
                    <a:lnTo>
                      <a:pt x="12" y="987"/>
                    </a:lnTo>
                    <a:lnTo>
                      <a:pt x="13" y="987"/>
                    </a:lnTo>
                    <a:lnTo>
                      <a:pt x="14" y="987"/>
                    </a:lnTo>
                    <a:lnTo>
                      <a:pt x="15" y="987"/>
                    </a:lnTo>
                    <a:lnTo>
                      <a:pt x="15" y="987"/>
                    </a:lnTo>
                    <a:lnTo>
                      <a:pt x="16" y="987"/>
                    </a:lnTo>
                    <a:lnTo>
                      <a:pt x="16" y="987"/>
                    </a:lnTo>
                    <a:lnTo>
                      <a:pt x="17" y="987"/>
                    </a:lnTo>
                    <a:lnTo>
                      <a:pt x="18" y="987"/>
                    </a:lnTo>
                    <a:lnTo>
                      <a:pt x="18" y="987"/>
                    </a:lnTo>
                    <a:lnTo>
                      <a:pt x="19" y="987"/>
                    </a:lnTo>
                    <a:lnTo>
                      <a:pt x="20" y="987"/>
                    </a:lnTo>
                    <a:lnTo>
                      <a:pt x="20" y="987"/>
                    </a:lnTo>
                    <a:lnTo>
                      <a:pt x="21" y="987"/>
                    </a:lnTo>
                    <a:lnTo>
                      <a:pt x="21" y="987"/>
                    </a:lnTo>
                    <a:lnTo>
                      <a:pt x="22" y="987"/>
                    </a:lnTo>
                    <a:lnTo>
                      <a:pt x="23" y="987"/>
                    </a:lnTo>
                    <a:lnTo>
                      <a:pt x="23" y="987"/>
                    </a:lnTo>
                    <a:lnTo>
                      <a:pt x="24" y="987"/>
                    </a:lnTo>
                    <a:lnTo>
                      <a:pt x="25" y="987"/>
                    </a:lnTo>
                    <a:lnTo>
                      <a:pt x="25" y="987"/>
                    </a:lnTo>
                    <a:lnTo>
                      <a:pt x="26" y="987"/>
                    </a:lnTo>
                    <a:lnTo>
                      <a:pt x="26" y="987"/>
                    </a:lnTo>
                    <a:lnTo>
                      <a:pt x="27" y="987"/>
                    </a:lnTo>
                    <a:lnTo>
                      <a:pt x="28" y="987"/>
                    </a:lnTo>
                    <a:lnTo>
                      <a:pt x="29" y="987"/>
                    </a:lnTo>
                    <a:lnTo>
                      <a:pt x="29" y="987"/>
                    </a:lnTo>
                    <a:lnTo>
                      <a:pt x="30" y="987"/>
                    </a:lnTo>
                    <a:lnTo>
                      <a:pt x="30" y="987"/>
                    </a:lnTo>
                    <a:lnTo>
                      <a:pt x="31" y="987"/>
                    </a:lnTo>
                    <a:lnTo>
                      <a:pt x="32" y="987"/>
                    </a:lnTo>
                    <a:lnTo>
                      <a:pt x="32" y="987"/>
                    </a:lnTo>
                    <a:lnTo>
                      <a:pt x="33" y="987"/>
                    </a:lnTo>
                    <a:lnTo>
                      <a:pt x="34" y="987"/>
                    </a:lnTo>
                    <a:lnTo>
                      <a:pt x="34" y="987"/>
                    </a:lnTo>
                    <a:lnTo>
                      <a:pt x="35" y="987"/>
                    </a:lnTo>
                    <a:lnTo>
                      <a:pt x="35" y="987"/>
                    </a:lnTo>
                    <a:lnTo>
                      <a:pt x="36" y="987"/>
                    </a:lnTo>
                    <a:lnTo>
                      <a:pt x="37" y="987"/>
                    </a:lnTo>
                    <a:lnTo>
                      <a:pt x="37" y="987"/>
                    </a:lnTo>
                    <a:lnTo>
                      <a:pt x="38" y="987"/>
                    </a:lnTo>
                    <a:lnTo>
                      <a:pt x="39" y="987"/>
                    </a:lnTo>
                    <a:lnTo>
                      <a:pt x="39" y="987"/>
                    </a:lnTo>
                    <a:lnTo>
                      <a:pt x="40" y="987"/>
                    </a:lnTo>
                    <a:lnTo>
                      <a:pt x="40" y="987"/>
                    </a:lnTo>
                    <a:lnTo>
                      <a:pt x="41" y="987"/>
                    </a:lnTo>
                    <a:lnTo>
                      <a:pt x="42" y="987"/>
                    </a:lnTo>
                    <a:lnTo>
                      <a:pt x="43" y="987"/>
                    </a:lnTo>
                    <a:lnTo>
                      <a:pt x="43" y="987"/>
                    </a:lnTo>
                    <a:lnTo>
                      <a:pt x="44" y="987"/>
                    </a:lnTo>
                    <a:lnTo>
                      <a:pt x="44" y="987"/>
                    </a:lnTo>
                    <a:lnTo>
                      <a:pt x="45" y="987"/>
                    </a:lnTo>
                    <a:lnTo>
                      <a:pt x="46" y="987"/>
                    </a:lnTo>
                    <a:lnTo>
                      <a:pt x="46" y="987"/>
                    </a:lnTo>
                    <a:lnTo>
                      <a:pt x="47" y="987"/>
                    </a:lnTo>
                    <a:lnTo>
                      <a:pt x="48" y="987"/>
                    </a:lnTo>
                    <a:lnTo>
                      <a:pt x="48" y="987"/>
                    </a:lnTo>
                    <a:lnTo>
                      <a:pt x="49" y="987"/>
                    </a:lnTo>
                    <a:lnTo>
                      <a:pt x="49" y="987"/>
                    </a:lnTo>
                    <a:lnTo>
                      <a:pt x="50" y="987"/>
                    </a:lnTo>
                    <a:lnTo>
                      <a:pt x="51" y="987"/>
                    </a:lnTo>
                    <a:lnTo>
                      <a:pt x="52" y="987"/>
                    </a:lnTo>
                    <a:lnTo>
                      <a:pt x="52" y="987"/>
                    </a:lnTo>
                    <a:lnTo>
                      <a:pt x="53" y="987"/>
                    </a:lnTo>
                    <a:lnTo>
                      <a:pt x="53" y="987"/>
                    </a:lnTo>
                    <a:lnTo>
                      <a:pt x="54" y="987"/>
                    </a:lnTo>
                    <a:lnTo>
                      <a:pt x="55" y="987"/>
                    </a:lnTo>
                    <a:lnTo>
                      <a:pt x="55" y="987"/>
                    </a:lnTo>
                    <a:lnTo>
                      <a:pt x="56" y="987"/>
                    </a:lnTo>
                    <a:lnTo>
                      <a:pt x="57" y="987"/>
                    </a:lnTo>
                    <a:lnTo>
                      <a:pt x="57" y="987"/>
                    </a:lnTo>
                    <a:lnTo>
                      <a:pt x="58" y="987"/>
                    </a:lnTo>
                    <a:lnTo>
                      <a:pt x="58" y="987"/>
                    </a:lnTo>
                    <a:lnTo>
                      <a:pt x="59" y="987"/>
                    </a:lnTo>
                    <a:lnTo>
                      <a:pt x="60" y="987"/>
                    </a:lnTo>
                    <a:lnTo>
                      <a:pt x="60" y="987"/>
                    </a:lnTo>
                    <a:lnTo>
                      <a:pt x="61" y="987"/>
                    </a:lnTo>
                    <a:lnTo>
                      <a:pt x="62" y="987"/>
                    </a:lnTo>
                    <a:lnTo>
                      <a:pt x="62" y="987"/>
                    </a:lnTo>
                    <a:lnTo>
                      <a:pt x="63" y="987"/>
                    </a:lnTo>
                    <a:lnTo>
                      <a:pt x="63" y="987"/>
                    </a:lnTo>
                    <a:lnTo>
                      <a:pt x="64" y="987"/>
                    </a:lnTo>
                    <a:lnTo>
                      <a:pt x="65" y="987"/>
                    </a:lnTo>
                    <a:lnTo>
                      <a:pt x="66" y="987"/>
                    </a:lnTo>
                    <a:lnTo>
                      <a:pt x="66" y="987"/>
                    </a:lnTo>
                    <a:lnTo>
                      <a:pt x="67" y="987"/>
                    </a:lnTo>
                    <a:lnTo>
                      <a:pt x="68" y="987"/>
                    </a:lnTo>
                    <a:lnTo>
                      <a:pt x="68" y="987"/>
                    </a:lnTo>
                    <a:lnTo>
                      <a:pt x="69" y="987"/>
                    </a:lnTo>
                    <a:lnTo>
                      <a:pt x="69" y="987"/>
                    </a:lnTo>
                    <a:lnTo>
                      <a:pt x="70" y="987"/>
                    </a:lnTo>
                    <a:lnTo>
                      <a:pt x="71" y="987"/>
                    </a:lnTo>
                    <a:lnTo>
                      <a:pt x="72" y="987"/>
                    </a:lnTo>
                    <a:lnTo>
                      <a:pt x="72" y="987"/>
                    </a:lnTo>
                    <a:lnTo>
                      <a:pt x="73" y="987"/>
                    </a:lnTo>
                    <a:lnTo>
                      <a:pt x="73" y="987"/>
                    </a:lnTo>
                    <a:lnTo>
                      <a:pt x="74" y="987"/>
                    </a:lnTo>
                    <a:lnTo>
                      <a:pt x="74" y="987"/>
                    </a:lnTo>
                    <a:lnTo>
                      <a:pt x="75" y="987"/>
                    </a:lnTo>
                    <a:lnTo>
                      <a:pt x="76" y="987"/>
                    </a:lnTo>
                    <a:lnTo>
                      <a:pt x="77" y="987"/>
                    </a:lnTo>
                    <a:lnTo>
                      <a:pt x="77" y="987"/>
                    </a:lnTo>
                    <a:lnTo>
                      <a:pt x="78" y="987"/>
                    </a:lnTo>
                    <a:lnTo>
                      <a:pt x="78" y="987"/>
                    </a:lnTo>
                    <a:lnTo>
                      <a:pt x="79" y="987"/>
                    </a:lnTo>
                    <a:lnTo>
                      <a:pt x="80" y="987"/>
                    </a:lnTo>
                    <a:lnTo>
                      <a:pt x="80" y="987"/>
                    </a:lnTo>
                    <a:lnTo>
                      <a:pt x="81" y="987"/>
                    </a:lnTo>
                    <a:lnTo>
                      <a:pt x="82" y="987"/>
                    </a:lnTo>
                    <a:lnTo>
                      <a:pt x="82" y="987"/>
                    </a:lnTo>
                    <a:lnTo>
                      <a:pt x="83" y="987"/>
                    </a:lnTo>
                    <a:lnTo>
                      <a:pt x="83" y="987"/>
                    </a:lnTo>
                    <a:lnTo>
                      <a:pt x="84" y="987"/>
                    </a:lnTo>
                    <a:lnTo>
                      <a:pt x="85" y="987"/>
                    </a:lnTo>
                    <a:lnTo>
                      <a:pt x="86" y="987"/>
                    </a:lnTo>
                    <a:lnTo>
                      <a:pt x="86" y="987"/>
                    </a:lnTo>
                    <a:lnTo>
                      <a:pt x="87" y="987"/>
                    </a:lnTo>
                    <a:lnTo>
                      <a:pt x="87" y="987"/>
                    </a:lnTo>
                    <a:lnTo>
                      <a:pt x="88" y="987"/>
                    </a:lnTo>
                    <a:lnTo>
                      <a:pt x="89" y="987"/>
                    </a:lnTo>
                    <a:lnTo>
                      <a:pt x="89" y="987"/>
                    </a:lnTo>
                    <a:lnTo>
                      <a:pt x="90" y="987"/>
                    </a:lnTo>
                    <a:lnTo>
                      <a:pt x="91" y="987"/>
                    </a:lnTo>
                    <a:lnTo>
                      <a:pt x="91" y="987"/>
                    </a:lnTo>
                    <a:lnTo>
                      <a:pt x="92" y="987"/>
                    </a:lnTo>
                    <a:lnTo>
                      <a:pt x="92" y="987"/>
                    </a:lnTo>
                    <a:lnTo>
                      <a:pt x="93" y="987"/>
                    </a:lnTo>
                    <a:lnTo>
                      <a:pt x="94" y="987"/>
                    </a:lnTo>
                    <a:lnTo>
                      <a:pt x="94" y="987"/>
                    </a:lnTo>
                    <a:lnTo>
                      <a:pt x="95" y="987"/>
                    </a:lnTo>
                    <a:lnTo>
                      <a:pt x="96" y="987"/>
                    </a:lnTo>
                    <a:lnTo>
                      <a:pt x="96" y="987"/>
                    </a:lnTo>
                    <a:lnTo>
                      <a:pt x="97" y="987"/>
                    </a:lnTo>
                    <a:lnTo>
                      <a:pt x="97" y="987"/>
                    </a:lnTo>
                    <a:lnTo>
                      <a:pt x="98" y="987"/>
                    </a:lnTo>
                    <a:lnTo>
                      <a:pt x="99" y="987"/>
                    </a:lnTo>
                    <a:lnTo>
                      <a:pt x="100" y="987"/>
                    </a:lnTo>
                    <a:lnTo>
                      <a:pt x="100" y="987"/>
                    </a:lnTo>
                    <a:lnTo>
                      <a:pt x="101" y="987"/>
                    </a:lnTo>
                    <a:lnTo>
                      <a:pt x="101" y="987"/>
                    </a:lnTo>
                    <a:lnTo>
                      <a:pt x="102" y="987"/>
                    </a:lnTo>
                    <a:lnTo>
                      <a:pt x="103" y="987"/>
                    </a:lnTo>
                    <a:lnTo>
                      <a:pt x="103" y="987"/>
                    </a:lnTo>
                    <a:lnTo>
                      <a:pt x="104" y="987"/>
                    </a:lnTo>
                    <a:lnTo>
                      <a:pt x="105" y="987"/>
                    </a:lnTo>
                    <a:lnTo>
                      <a:pt x="105" y="987"/>
                    </a:lnTo>
                    <a:lnTo>
                      <a:pt x="106" y="987"/>
                    </a:lnTo>
                    <a:lnTo>
                      <a:pt x="106" y="987"/>
                    </a:lnTo>
                    <a:lnTo>
                      <a:pt x="107" y="987"/>
                    </a:lnTo>
                    <a:lnTo>
                      <a:pt x="108" y="987"/>
                    </a:lnTo>
                    <a:lnTo>
                      <a:pt x="109" y="987"/>
                    </a:lnTo>
                    <a:lnTo>
                      <a:pt x="109" y="987"/>
                    </a:lnTo>
                    <a:lnTo>
                      <a:pt x="110" y="987"/>
                    </a:lnTo>
                    <a:lnTo>
                      <a:pt x="110" y="987"/>
                    </a:lnTo>
                    <a:lnTo>
                      <a:pt x="111" y="987"/>
                    </a:lnTo>
                    <a:lnTo>
                      <a:pt x="111" y="987"/>
                    </a:lnTo>
                    <a:lnTo>
                      <a:pt x="112" y="987"/>
                    </a:lnTo>
                    <a:lnTo>
                      <a:pt x="113" y="987"/>
                    </a:lnTo>
                    <a:lnTo>
                      <a:pt x="114" y="987"/>
                    </a:lnTo>
                    <a:lnTo>
                      <a:pt x="114" y="987"/>
                    </a:lnTo>
                    <a:lnTo>
                      <a:pt x="115" y="987"/>
                    </a:lnTo>
                    <a:lnTo>
                      <a:pt x="115" y="987"/>
                    </a:lnTo>
                    <a:lnTo>
                      <a:pt x="116" y="987"/>
                    </a:lnTo>
                    <a:lnTo>
                      <a:pt x="117" y="987"/>
                    </a:lnTo>
                    <a:lnTo>
                      <a:pt x="117" y="987"/>
                    </a:lnTo>
                    <a:lnTo>
                      <a:pt x="118" y="987"/>
                    </a:lnTo>
                    <a:lnTo>
                      <a:pt x="119" y="987"/>
                    </a:lnTo>
                    <a:lnTo>
                      <a:pt x="119" y="987"/>
                    </a:lnTo>
                    <a:lnTo>
                      <a:pt x="120" y="987"/>
                    </a:lnTo>
                    <a:lnTo>
                      <a:pt x="120" y="987"/>
                    </a:lnTo>
                    <a:lnTo>
                      <a:pt x="121" y="987"/>
                    </a:lnTo>
                    <a:lnTo>
                      <a:pt x="122" y="987"/>
                    </a:lnTo>
                    <a:lnTo>
                      <a:pt x="123" y="987"/>
                    </a:lnTo>
                    <a:lnTo>
                      <a:pt x="123" y="987"/>
                    </a:lnTo>
                    <a:lnTo>
                      <a:pt x="124" y="987"/>
                    </a:lnTo>
                    <a:lnTo>
                      <a:pt x="124" y="987"/>
                    </a:lnTo>
                    <a:lnTo>
                      <a:pt x="125" y="987"/>
                    </a:lnTo>
                    <a:lnTo>
                      <a:pt x="126" y="987"/>
                    </a:lnTo>
                    <a:lnTo>
                      <a:pt x="126" y="987"/>
                    </a:lnTo>
                    <a:lnTo>
                      <a:pt x="127" y="987"/>
                    </a:lnTo>
                    <a:lnTo>
                      <a:pt x="128" y="987"/>
                    </a:lnTo>
                    <a:lnTo>
                      <a:pt x="128" y="987"/>
                    </a:lnTo>
                    <a:lnTo>
                      <a:pt x="129" y="987"/>
                    </a:lnTo>
                    <a:lnTo>
                      <a:pt x="129" y="987"/>
                    </a:lnTo>
                    <a:lnTo>
                      <a:pt x="130" y="987"/>
                    </a:lnTo>
                    <a:lnTo>
                      <a:pt x="131" y="987"/>
                    </a:lnTo>
                    <a:lnTo>
                      <a:pt x="131" y="987"/>
                    </a:lnTo>
                    <a:lnTo>
                      <a:pt x="132" y="987"/>
                    </a:lnTo>
                    <a:lnTo>
                      <a:pt x="133" y="987"/>
                    </a:lnTo>
                    <a:lnTo>
                      <a:pt x="133" y="987"/>
                    </a:lnTo>
                    <a:lnTo>
                      <a:pt x="134" y="987"/>
                    </a:lnTo>
                    <a:lnTo>
                      <a:pt x="134" y="987"/>
                    </a:lnTo>
                    <a:lnTo>
                      <a:pt x="135" y="987"/>
                    </a:lnTo>
                    <a:lnTo>
                      <a:pt x="136" y="987"/>
                    </a:lnTo>
                    <a:lnTo>
                      <a:pt x="137" y="987"/>
                    </a:lnTo>
                    <a:lnTo>
                      <a:pt x="137" y="987"/>
                    </a:lnTo>
                    <a:lnTo>
                      <a:pt x="138" y="987"/>
                    </a:lnTo>
                    <a:lnTo>
                      <a:pt x="138" y="987"/>
                    </a:lnTo>
                    <a:lnTo>
                      <a:pt x="139" y="987"/>
                    </a:lnTo>
                    <a:lnTo>
                      <a:pt x="140" y="987"/>
                    </a:lnTo>
                    <a:lnTo>
                      <a:pt x="140" y="987"/>
                    </a:lnTo>
                    <a:lnTo>
                      <a:pt x="141" y="987"/>
                    </a:lnTo>
                    <a:lnTo>
                      <a:pt x="142" y="987"/>
                    </a:lnTo>
                    <a:lnTo>
                      <a:pt x="142" y="987"/>
                    </a:lnTo>
                    <a:lnTo>
                      <a:pt x="143" y="987"/>
                    </a:lnTo>
                    <a:lnTo>
                      <a:pt x="143" y="987"/>
                    </a:lnTo>
                    <a:lnTo>
                      <a:pt x="144" y="987"/>
                    </a:lnTo>
                    <a:lnTo>
                      <a:pt x="145" y="987"/>
                    </a:lnTo>
                    <a:lnTo>
                      <a:pt x="146" y="987"/>
                    </a:lnTo>
                    <a:lnTo>
                      <a:pt x="146" y="987"/>
                    </a:lnTo>
                    <a:lnTo>
                      <a:pt x="147" y="987"/>
                    </a:lnTo>
                    <a:lnTo>
                      <a:pt x="147" y="987"/>
                    </a:lnTo>
                    <a:lnTo>
                      <a:pt x="148" y="987"/>
                    </a:lnTo>
                    <a:lnTo>
                      <a:pt x="148" y="987"/>
                    </a:lnTo>
                    <a:lnTo>
                      <a:pt x="149" y="987"/>
                    </a:lnTo>
                    <a:lnTo>
                      <a:pt x="150" y="987"/>
                    </a:lnTo>
                    <a:lnTo>
                      <a:pt x="151" y="987"/>
                    </a:lnTo>
                    <a:lnTo>
                      <a:pt x="151" y="987"/>
                    </a:lnTo>
                    <a:lnTo>
                      <a:pt x="152" y="987"/>
                    </a:lnTo>
                    <a:lnTo>
                      <a:pt x="152" y="987"/>
                    </a:lnTo>
                    <a:lnTo>
                      <a:pt x="153" y="987"/>
                    </a:lnTo>
                    <a:lnTo>
                      <a:pt x="154" y="987"/>
                    </a:lnTo>
                    <a:lnTo>
                      <a:pt x="154" y="987"/>
                    </a:lnTo>
                    <a:lnTo>
                      <a:pt x="155" y="987"/>
                    </a:lnTo>
                    <a:lnTo>
                      <a:pt x="156" y="987"/>
                    </a:lnTo>
                    <a:lnTo>
                      <a:pt x="156" y="987"/>
                    </a:lnTo>
                    <a:lnTo>
                      <a:pt x="157" y="987"/>
                    </a:lnTo>
                    <a:lnTo>
                      <a:pt x="157" y="987"/>
                    </a:lnTo>
                    <a:lnTo>
                      <a:pt x="158" y="987"/>
                    </a:lnTo>
                    <a:lnTo>
                      <a:pt x="159" y="987"/>
                    </a:lnTo>
                    <a:lnTo>
                      <a:pt x="160" y="987"/>
                    </a:lnTo>
                    <a:lnTo>
                      <a:pt x="160" y="987"/>
                    </a:lnTo>
                    <a:lnTo>
                      <a:pt x="161" y="987"/>
                    </a:lnTo>
                    <a:lnTo>
                      <a:pt x="161" y="987"/>
                    </a:lnTo>
                    <a:lnTo>
                      <a:pt x="162" y="987"/>
                    </a:lnTo>
                    <a:lnTo>
                      <a:pt x="163" y="987"/>
                    </a:lnTo>
                    <a:lnTo>
                      <a:pt x="163" y="987"/>
                    </a:lnTo>
                    <a:lnTo>
                      <a:pt x="164" y="987"/>
                    </a:lnTo>
                    <a:lnTo>
                      <a:pt x="165" y="987"/>
                    </a:lnTo>
                    <a:lnTo>
                      <a:pt x="165" y="987"/>
                    </a:lnTo>
                    <a:lnTo>
                      <a:pt x="166" y="987"/>
                    </a:lnTo>
                    <a:lnTo>
                      <a:pt x="166" y="987"/>
                    </a:lnTo>
                    <a:lnTo>
                      <a:pt x="167" y="987"/>
                    </a:lnTo>
                    <a:lnTo>
                      <a:pt x="168" y="987"/>
                    </a:lnTo>
                    <a:lnTo>
                      <a:pt x="168" y="987"/>
                    </a:lnTo>
                    <a:lnTo>
                      <a:pt x="169" y="987"/>
                    </a:lnTo>
                    <a:lnTo>
                      <a:pt x="170" y="987"/>
                    </a:lnTo>
                    <a:lnTo>
                      <a:pt x="170" y="987"/>
                    </a:lnTo>
                    <a:lnTo>
                      <a:pt x="171" y="987"/>
                    </a:lnTo>
                    <a:lnTo>
                      <a:pt x="171" y="987"/>
                    </a:lnTo>
                    <a:lnTo>
                      <a:pt x="172" y="987"/>
                    </a:lnTo>
                    <a:lnTo>
                      <a:pt x="173" y="987"/>
                    </a:lnTo>
                    <a:lnTo>
                      <a:pt x="174" y="987"/>
                    </a:lnTo>
                    <a:lnTo>
                      <a:pt x="174" y="987"/>
                    </a:lnTo>
                    <a:lnTo>
                      <a:pt x="175" y="987"/>
                    </a:lnTo>
                    <a:lnTo>
                      <a:pt x="175" y="987"/>
                    </a:lnTo>
                    <a:lnTo>
                      <a:pt x="176" y="987"/>
                    </a:lnTo>
                    <a:lnTo>
                      <a:pt x="177" y="987"/>
                    </a:lnTo>
                    <a:lnTo>
                      <a:pt x="177" y="987"/>
                    </a:lnTo>
                    <a:lnTo>
                      <a:pt x="178" y="987"/>
                    </a:lnTo>
                    <a:lnTo>
                      <a:pt x="179" y="987"/>
                    </a:lnTo>
                    <a:lnTo>
                      <a:pt x="180" y="987"/>
                    </a:lnTo>
                    <a:lnTo>
                      <a:pt x="180" y="987"/>
                    </a:lnTo>
                    <a:lnTo>
                      <a:pt x="180" y="987"/>
                    </a:lnTo>
                    <a:lnTo>
                      <a:pt x="181" y="987"/>
                    </a:lnTo>
                    <a:lnTo>
                      <a:pt x="182" y="987"/>
                    </a:lnTo>
                    <a:lnTo>
                      <a:pt x="182" y="987"/>
                    </a:lnTo>
                    <a:lnTo>
                      <a:pt x="183" y="987"/>
                    </a:lnTo>
                    <a:lnTo>
                      <a:pt x="184" y="987"/>
                    </a:lnTo>
                    <a:lnTo>
                      <a:pt x="185" y="987"/>
                    </a:lnTo>
                    <a:lnTo>
                      <a:pt x="185" y="987"/>
                    </a:lnTo>
                    <a:lnTo>
                      <a:pt x="186" y="987"/>
                    </a:lnTo>
                    <a:lnTo>
                      <a:pt x="186" y="987"/>
                    </a:lnTo>
                    <a:lnTo>
                      <a:pt x="187" y="987"/>
                    </a:lnTo>
                    <a:lnTo>
                      <a:pt x="188" y="987"/>
                    </a:lnTo>
                    <a:lnTo>
                      <a:pt x="188" y="987"/>
                    </a:lnTo>
                    <a:lnTo>
                      <a:pt x="189" y="987"/>
                    </a:lnTo>
                    <a:lnTo>
                      <a:pt x="190" y="987"/>
                    </a:lnTo>
                    <a:lnTo>
                      <a:pt x="190" y="987"/>
                    </a:lnTo>
                    <a:lnTo>
                      <a:pt x="191" y="987"/>
                    </a:lnTo>
                    <a:lnTo>
                      <a:pt x="191" y="987"/>
                    </a:lnTo>
                    <a:lnTo>
                      <a:pt x="192" y="987"/>
                    </a:lnTo>
                    <a:lnTo>
                      <a:pt x="193" y="987"/>
                    </a:lnTo>
                    <a:lnTo>
                      <a:pt x="194" y="987"/>
                    </a:lnTo>
                    <a:lnTo>
                      <a:pt x="194" y="987"/>
                    </a:lnTo>
                    <a:lnTo>
                      <a:pt x="195" y="987"/>
                    </a:lnTo>
                    <a:lnTo>
                      <a:pt x="195" y="987"/>
                    </a:lnTo>
                    <a:lnTo>
                      <a:pt x="196" y="987"/>
                    </a:lnTo>
                    <a:lnTo>
                      <a:pt x="197" y="987"/>
                    </a:lnTo>
                    <a:lnTo>
                      <a:pt x="197" y="987"/>
                    </a:lnTo>
                    <a:lnTo>
                      <a:pt x="198" y="987"/>
                    </a:lnTo>
                    <a:lnTo>
                      <a:pt x="199" y="987"/>
                    </a:lnTo>
                    <a:lnTo>
                      <a:pt x="199" y="987"/>
                    </a:lnTo>
                    <a:lnTo>
                      <a:pt x="200" y="987"/>
                    </a:lnTo>
                    <a:lnTo>
                      <a:pt x="200" y="987"/>
                    </a:lnTo>
                    <a:lnTo>
                      <a:pt x="201" y="987"/>
                    </a:lnTo>
                    <a:lnTo>
                      <a:pt x="202" y="987"/>
                    </a:lnTo>
                    <a:lnTo>
                      <a:pt x="202" y="987"/>
                    </a:lnTo>
                    <a:lnTo>
                      <a:pt x="203" y="987"/>
                    </a:lnTo>
                    <a:lnTo>
                      <a:pt x="204" y="987"/>
                    </a:lnTo>
                    <a:lnTo>
                      <a:pt x="204" y="987"/>
                    </a:lnTo>
                    <a:lnTo>
                      <a:pt x="205" y="987"/>
                    </a:lnTo>
                    <a:lnTo>
                      <a:pt x="205" y="987"/>
                    </a:lnTo>
                    <a:lnTo>
                      <a:pt x="206" y="987"/>
                    </a:lnTo>
                    <a:lnTo>
                      <a:pt x="207" y="987"/>
                    </a:lnTo>
                    <a:lnTo>
                      <a:pt x="208" y="987"/>
                    </a:lnTo>
                    <a:lnTo>
                      <a:pt x="208" y="987"/>
                    </a:lnTo>
                    <a:lnTo>
                      <a:pt x="209" y="987"/>
                    </a:lnTo>
                    <a:lnTo>
                      <a:pt x="209" y="987"/>
                    </a:lnTo>
                    <a:lnTo>
                      <a:pt x="210" y="987"/>
                    </a:lnTo>
                    <a:lnTo>
                      <a:pt x="211" y="987"/>
                    </a:lnTo>
                    <a:lnTo>
                      <a:pt x="211" y="987"/>
                    </a:lnTo>
                    <a:lnTo>
                      <a:pt x="212" y="987"/>
                    </a:lnTo>
                    <a:lnTo>
                      <a:pt x="213" y="987"/>
                    </a:lnTo>
                    <a:lnTo>
                      <a:pt x="213" y="987"/>
                    </a:lnTo>
                    <a:lnTo>
                      <a:pt x="214" y="987"/>
                    </a:lnTo>
                    <a:lnTo>
                      <a:pt x="214" y="987"/>
                    </a:lnTo>
                    <a:lnTo>
                      <a:pt x="215" y="987"/>
                    </a:lnTo>
                    <a:lnTo>
                      <a:pt x="216" y="987"/>
                    </a:lnTo>
                    <a:lnTo>
                      <a:pt x="217" y="987"/>
                    </a:lnTo>
                    <a:lnTo>
                      <a:pt x="217" y="987"/>
                    </a:lnTo>
                    <a:lnTo>
                      <a:pt x="218" y="987"/>
                    </a:lnTo>
                    <a:lnTo>
                      <a:pt x="218" y="987"/>
                    </a:lnTo>
                    <a:lnTo>
                      <a:pt x="219" y="987"/>
                    </a:lnTo>
                    <a:lnTo>
                      <a:pt x="219" y="986"/>
                    </a:lnTo>
                    <a:lnTo>
                      <a:pt x="220" y="986"/>
                    </a:lnTo>
                    <a:lnTo>
                      <a:pt x="221" y="985"/>
                    </a:lnTo>
                    <a:lnTo>
                      <a:pt x="222" y="984"/>
                    </a:lnTo>
                    <a:lnTo>
                      <a:pt x="222" y="982"/>
                    </a:lnTo>
                    <a:lnTo>
                      <a:pt x="223" y="980"/>
                    </a:lnTo>
                    <a:lnTo>
                      <a:pt x="223" y="978"/>
                    </a:lnTo>
                    <a:lnTo>
                      <a:pt x="224" y="974"/>
                    </a:lnTo>
                    <a:lnTo>
                      <a:pt x="225" y="969"/>
                    </a:lnTo>
                    <a:lnTo>
                      <a:pt x="225" y="964"/>
                    </a:lnTo>
                    <a:lnTo>
                      <a:pt x="226" y="956"/>
                    </a:lnTo>
                    <a:lnTo>
                      <a:pt x="227" y="947"/>
                    </a:lnTo>
                    <a:lnTo>
                      <a:pt x="227" y="936"/>
                    </a:lnTo>
                    <a:lnTo>
                      <a:pt x="228" y="923"/>
                    </a:lnTo>
                    <a:lnTo>
                      <a:pt x="228" y="907"/>
                    </a:lnTo>
                    <a:lnTo>
                      <a:pt x="229" y="889"/>
                    </a:lnTo>
                    <a:lnTo>
                      <a:pt x="230" y="867"/>
                    </a:lnTo>
                    <a:lnTo>
                      <a:pt x="231" y="841"/>
                    </a:lnTo>
                    <a:lnTo>
                      <a:pt x="231" y="814"/>
                    </a:lnTo>
                    <a:lnTo>
                      <a:pt x="232" y="783"/>
                    </a:lnTo>
                    <a:lnTo>
                      <a:pt x="232" y="750"/>
                    </a:lnTo>
                    <a:lnTo>
                      <a:pt x="233" y="713"/>
                    </a:lnTo>
                    <a:lnTo>
                      <a:pt x="234" y="669"/>
                    </a:lnTo>
                    <a:lnTo>
                      <a:pt x="234" y="624"/>
                    </a:lnTo>
                    <a:lnTo>
                      <a:pt x="235" y="577"/>
                    </a:lnTo>
                    <a:lnTo>
                      <a:pt x="236" y="526"/>
                    </a:lnTo>
                    <a:lnTo>
                      <a:pt x="236" y="477"/>
                    </a:lnTo>
                    <a:lnTo>
                      <a:pt x="237" y="424"/>
                    </a:lnTo>
                    <a:lnTo>
                      <a:pt x="237" y="372"/>
                    </a:lnTo>
                    <a:lnTo>
                      <a:pt x="238" y="325"/>
                    </a:lnTo>
                    <a:lnTo>
                      <a:pt x="239" y="274"/>
                    </a:lnTo>
                    <a:lnTo>
                      <a:pt x="239" y="231"/>
                    </a:lnTo>
                    <a:lnTo>
                      <a:pt x="240" y="192"/>
                    </a:lnTo>
                    <a:lnTo>
                      <a:pt x="241" y="155"/>
                    </a:lnTo>
                    <a:lnTo>
                      <a:pt x="241" y="125"/>
                    </a:lnTo>
                    <a:lnTo>
                      <a:pt x="242" y="94"/>
                    </a:lnTo>
                    <a:lnTo>
                      <a:pt x="242" y="76"/>
                    </a:lnTo>
                    <a:lnTo>
                      <a:pt x="243" y="73"/>
                    </a:lnTo>
                    <a:lnTo>
                      <a:pt x="244" y="71"/>
                    </a:lnTo>
                    <a:lnTo>
                      <a:pt x="245" y="72"/>
                    </a:lnTo>
                    <a:lnTo>
                      <a:pt x="245" y="78"/>
                    </a:lnTo>
                    <a:lnTo>
                      <a:pt x="246" y="79"/>
                    </a:lnTo>
                    <a:lnTo>
                      <a:pt x="246" y="84"/>
                    </a:lnTo>
                    <a:lnTo>
                      <a:pt x="247" y="77"/>
                    </a:lnTo>
                    <a:lnTo>
                      <a:pt x="248" y="65"/>
                    </a:lnTo>
                    <a:lnTo>
                      <a:pt x="248" y="48"/>
                    </a:lnTo>
                    <a:lnTo>
                      <a:pt x="249" y="35"/>
                    </a:lnTo>
                    <a:lnTo>
                      <a:pt x="250" y="20"/>
                    </a:lnTo>
                    <a:lnTo>
                      <a:pt x="250" y="7"/>
                    </a:lnTo>
                    <a:lnTo>
                      <a:pt x="251" y="2"/>
                    </a:lnTo>
                    <a:lnTo>
                      <a:pt x="251" y="0"/>
                    </a:lnTo>
                    <a:lnTo>
                      <a:pt x="252" y="4"/>
                    </a:lnTo>
                    <a:lnTo>
                      <a:pt x="253" y="18"/>
                    </a:lnTo>
                    <a:lnTo>
                      <a:pt x="254" y="36"/>
                    </a:lnTo>
                    <a:lnTo>
                      <a:pt x="254" y="47"/>
                    </a:lnTo>
                    <a:lnTo>
                      <a:pt x="255" y="57"/>
                    </a:lnTo>
                    <a:lnTo>
                      <a:pt x="255" y="72"/>
                    </a:lnTo>
                    <a:lnTo>
                      <a:pt x="256" y="92"/>
                    </a:lnTo>
                    <a:lnTo>
                      <a:pt x="256" y="106"/>
                    </a:lnTo>
                    <a:lnTo>
                      <a:pt x="257" y="117"/>
                    </a:lnTo>
                    <a:lnTo>
                      <a:pt x="258" y="122"/>
                    </a:lnTo>
                    <a:lnTo>
                      <a:pt x="259" y="141"/>
                    </a:lnTo>
                    <a:lnTo>
                      <a:pt x="259" y="163"/>
                    </a:lnTo>
                    <a:lnTo>
                      <a:pt x="260" y="181"/>
                    </a:lnTo>
                    <a:lnTo>
                      <a:pt x="260" y="199"/>
                    </a:lnTo>
                    <a:lnTo>
                      <a:pt x="261" y="219"/>
                    </a:lnTo>
                    <a:lnTo>
                      <a:pt x="262" y="239"/>
                    </a:lnTo>
                    <a:lnTo>
                      <a:pt x="262" y="258"/>
                    </a:lnTo>
                    <a:lnTo>
                      <a:pt x="263" y="273"/>
                    </a:lnTo>
                    <a:lnTo>
                      <a:pt x="264" y="290"/>
                    </a:lnTo>
                    <a:lnTo>
                      <a:pt x="264" y="308"/>
                    </a:lnTo>
                    <a:lnTo>
                      <a:pt x="265" y="324"/>
                    </a:lnTo>
                    <a:lnTo>
                      <a:pt x="265" y="343"/>
                    </a:lnTo>
                    <a:lnTo>
                      <a:pt x="266" y="359"/>
                    </a:lnTo>
                    <a:lnTo>
                      <a:pt x="267" y="380"/>
                    </a:lnTo>
                    <a:lnTo>
                      <a:pt x="268" y="401"/>
                    </a:lnTo>
                    <a:lnTo>
                      <a:pt x="268" y="420"/>
                    </a:lnTo>
                    <a:lnTo>
                      <a:pt x="269" y="437"/>
                    </a:lnTo>
                    <a:lnTo>
                      <a:pt x="269" y="454"/>
                    </a:lnTo>
                    <a:lnTo>
                      <a:pt x="270" y="468"/>
                    </a:lnTo>
                    <a:lnTo>
                      <a:pt x="271" y="484"/>
                    </a:lnTo>
                    <a:lnTo>
                      <a:pt x="271" y="508"/>
                    </a:lnTo>
                    <a:lnTo>
                      <a:pt x="272" y="522"/>
                    </a:lnTo>
                    <a:lnTo>
                      <a:pt x="273" y="534"/>
                    </a:lnTo>
                    <a:lnTo>
                      <a:pt x="273" y="549"/>
                    </a:lnTo>
                    <a:lnTo>
                      <a:pt x="274" y="563"/>
                    </a:lnTo>
                    <a:lnTo>
                      <a:pt x="274" y="580"/>
                    </a:lnTo>
                    <a:lnTo>
                      <a:pt x="275" y="591"/>
                    </a:lnTo>
                    <a:lnTo>
                      <a:pt x="276" y="595"/>
                    </a:lnTo>
                    <a:lnTo>
                      <a:pt x="276" y="607"/>
                    </a:lnTo>
                    <a:lnTo>
                      <a:pt x="277" y="619"/>
                    </a:lnTo>
                    <a:lnTo>
                      <a:pt x="278" y="631"/>
                    </a:lnTo>
                    <a:lnTo>
                      <a:pt x="279" y="644"/>
                    </a:lnTo>
                    <a:lnTo>
                      <a:pt x="279" y="659"/>
                    </a:lnTo>
                    <a:lnTo>
                      <a:pt x="279" y="673"/>
                    </a:lnTo>
                    <a:lnTo>
                      <a:pt x="280" y="685"/>
                    </a:lnTo>
                    <a:lnTo>
                      <a:pt x="281" y="700"/>
                    </a:lnTo>
                    <a:lnTo>
                      <a:pt x="282" y="714"/>
                    </a:lnTo>
                    <a:lnTo>
                      <a:pt x="282" y="726"/>
                    </a:lnTo>
                    <a:lnTo>
                      <a:pt x="283" y="738"/>
                    </a:lnTo>
                    <a:lnTo>
                      <a:pt x="284" y="746"/>
                    </a:lnTo>
                    <a:lnTo>
                      <a:pt x="284" y="757"/>
                    </a:lnTo>
                    <a:lnTo>
                      <a:pt x="285" y="766"/>
                    </a:lnTo>
                    <a:lnTo>
                      <a:pt x="285" y="774"/>
                    </a:lnTo>
                    <a:lnTo>
                      <a:pt x="286" y="783"/>
                    </a:lnTo>
                    <a:lnTo>
                      <a:pt x="287" y="791"/>
                    </a:lnTo>
                    <a:lnTo>
                      <a:pt x="288" y="798"/>
                    </a:lnTo>
                    <a:lnTo>
                      <a:pt x="288" y="804"/>
                    </a:lnTo>
                    <a:lnTo>
                      <a:pt x="289" y="811"/>
                    </a:lnTo>
                    <a:lnTo>
                      <a:pt x="289" y="817"/>
                    </a:lnTo>
                    <a:lnTo>
                      <a:pt x="290" y="824"/>
                    </a:lnTo>
                    <a:lnTo>
                      <a:pt x="291" y="832"/>
                    </a:lnTo>
                    <a:lnTo>
                      <a:pt x="291" y="838"/>
                    </a:lnTo>
                    <a:lnTo>
                      <a:pt x="292" y="846"/>
                    </a:lnTo>
                    <a:lnTo>
                      <a:pt x="293" y="854"/>
                    </a:lnTo>
                    <a:lnTo>
                      <a:pt x="293" y="860"/>
                    </a:lnTo>
                    <a:lnTo>
                      <a:pt x="294" y="864"/>
                    </a:lnTo>
                    <a:lnTo>
                      <a:pt x="294" y="869"/>
                    </a:lnTo>
                    <a:lnTo>
                      <a:pt x="295" y="874"/>
                    </a:lnTo>
                    <a:lnTo>
                      <a:pt x="296" y="878"/>
                    </a:lnTo>
                    <a:lnTo>
                      <a:pt x="296" y="882"/>
                    </a:lnTo>
                    <a:lnTo>
                      <a:pt x="297" y="884"/>
                    </a:lnTo>
                    <a:lnTo>
                      <a:pt x="298" y="886"/>
                    </a:lnTo>
                    <a:lnTo>
                      <a:pt x="298" y="890"/>
                    </a:lnTo>
                    <a:lnTo>
                      <a:pt x="299" y="894"/>
                    </a:lnTo>
                    <a:lnTo>
                      <a:pt x="299" y="897"/>
                    </a:lnTo>
                    <a:lnTo>
                      <a:pt x="300" y="900"/>
                    </a:lnTo>
                    <a:lnTo>
                      <a:pt x="301" y="903"/>
                    </a:lnTo>
                    <a:lnTo>
                      <a:pt x="302" y="905"/>
                    </a:lnTo>
                    <a:lnTo>
                      <a:pt x="302" y="908"/>
                    </a:lnTo>
                    <a:lnTo>
                      <a:pt x="303" y="911"/>
                    </a:lnTo>
                    <a:lnTo>
                      <a:pt x="303" y="914"/>
                    </a:lnTo>
                    <a:lnTo>
                      <a:pt x="304" y="917"/>
                    </a:lnTo>
                    <a:lnTo>
                      <a:pt x="305" y="919"/>
                    </a:lnTo>
                    <a:lnTo>
                      <a:pt x="305" y="922"/>
                    </a:lnTo>
                    <a:lnTo>
                      <a:pt x="306" y="925"/>
                    </a:lnTo>
                    <a:lnTo>
                      <a:pt x="307" y="927"/>
                    </a:lnTo>
                    <a:lnTo>
                      <a:pt x="307" y="929"/>
                    </a:lnTo>
                    <a:lnTo>
                      <a:pt x="308" y="931"/>
                    </a:lnTo>
                    <a:lnTo>
                      <a:pt x="308" y="933"/>
                    </a:lnTo>
                    <a:lnTo>
                      <a:pt x="309" y="935"/>
                    </a:lnTo>
                    <a:lnTo>
                      <a:pt x="310" y="936"/>
                    </a:lnTo>
                    <a:lnTo>
                      <a:pt x="310" y="937"/>
                    </a:lnTo>
                    <a:lnTo>
                      <a:pt x="311" y="939"/>
                    </a:lnTo>
                    <a:lnTo>
                      <a:pt x="312" y="941"/>
                    </a:lnTo>
                    <a:lnTo>
                      <a:pt x="312" y="941"/>
                    </a:lnTo>
                    <a:lnTo>
                      <a:pt x="313" y="942"/>
                    </a:lnTo>
                    <a:lnTo>
                      <a:pt x="313" y="943"/>
                    </a:lnTo>
                    <a:lnTo>
                      <a:pt x="314" y="944"/>
                    </a:lnTo>
                    <a:lnTo>
                      <a:pt x="315" y="946"/>
                    </a:lnTo>
                    <a:lnTo>
                      <a:pt x="316" y="948"/>
                    </a:lnTo>
                    <a:lnTo>
                      <a:pt x="316" y="948"/>
                    </a:lnTo>
                    <a:lnTo>
                      <a:pt x="317" y="949"/>
                    </a:lnTo>
                    <a:lnTo>
                      <a:pt x="317" y="950"/>
                    </a:lnTo>
                    <a:lnTo>
                      <a:pt x="318" y="952"/>
                    </a:lnTo>
                    <a:lnTo>
                      <a:pt x="319" y="952"/>
                    </a:lnTo>
                    <a:lnTo>
                      <a:pt x="319" y="953"/>
                    </a:lnTo>
                    <a:lnTo>
                      <a:pt x="320" y="953"/>
                    </a:lnTo>
                    <a:lnTo>
                      <a:pt x="321" y="955"/>
                    </a:lnTo>
                    <a:lnTo>
                      <a:pt x="321" y="955"/>
                    </a:lnTo>
                    <a:lnTo>
                      <a:pt x="322" y="956"/>
                    </a:lnTo>
                    <a:lnTo>
                      <a:pt x="322" y="955"/>
                    </a:lnTo>
                    <a:lnTo>
                      <a:pt x="323" y="956"/>
                    </a:lnTo>
                    <a:lnTo>
                      <a:pt x="324" y="957"/>
                    </a:lnTo>
                    <a:lnTo>
                      <a:pt x="325" y="958"/>
                    </a:lnTo>
                    <a:lnTo>
                      <a:pt x="325" y="958"/>
                    </a:lnTo>
                    <a:lnTo>
                      <a:pt x="326" y="959"/>
                    </a:lnTo>
                    <a:lnTo>
                      <a:pt x="326" y="960"/>
                    </a:lnTo>
                    <a:lnTo>
                      <a:pt x="327" y="962"/>
                    </a:lnTo>
                    <a:lnTo>
                      <a:pt x="327" y="962"/>
                    </a:lnTo>
                    <a:lnTo>
                      <a:pt x="328" y="963"/>
                    </a:lnTo>
                    <a:lnTo>
                      <a:pt x="329" y="964"/>
                    </a:lnTo>
                    <a:lnTo>
                      <a:pt x="330" y="964"/>
                    </a:lnTo>
                    <a:lnTo>
                      <a:pt x="330" y="964"/>
                    </a:lnTo>
                    <a:lnTo>
                      <a:pt x="331" y="964"/>
                    </a:lnTo>
                    <a:lnTo>
                      <a:pt x="331" y="964"/>
                    </a:lnTo>
                    <a:lnTo>
                      <a:pt x="332" y="964"/>
                    </a:lnTo>
                    <a:lnTo>
                      <a:pt x="333" y="964"/>
                    </a:lnTo>
                    <a:lnTo>
                      <a:pt x="333" y="964"/>
                    </a:lnTo>
                    <a:lnTo>
                      <a:pt x="334" y="964"/>
                    </a:lnTo>
                    <a:lnTo>
                      <a:pt x="335" y="965"/>
                    </a:lnTo>
                    <a:lnTo>
                      <a:pt x="335" y="965"/>
                    </a:lnTo>
                    <a:lnTo>
                      <a:pt x="336" y="966"/>
                    </a:lnTo>
                    <a:lnTo>
                      <a:pt x="336" y="967"/>
                    </a:lnTo>
                    <a:lnTo>
                      <a:pt x="337" y="967"/>
                    </a:lnTo>
                    <a:lnTo>
                      <a:pt x="338" y="967"/>
                    </a:lnTo>
                    <a:lnTo>
                      <a:pt x="339" y="967"/>
                    </a:lnTo>
                    <a:lnTo>
                      <a:pt x="339" y="967"/>
                    </a:lnTo>
                    <a:lnTo>
                      <a:pt x="340" y="968"/>
                    </a:lnTo>
                    <a:lnTo>
                      <a:pt x="340" y="969"/>
                    </a:lnTo>
                    <a:lnTo>
                      <a:pt x="341" y="969"/>
                    </a:lnTo>
                    <a:lnTo>
                      <a:pt x="342" y="970"/>
                    </a:lnTo>
                    <a:lnTo>
                      <a:pt x="342" y="970"/>
                    </a:lnTo>
                    <a:lnTo>
                      <a:pt x="343" y="970"/>
                    </a:lnTo>
                    <a:lnTo>
                      <a:pt x="344" y="971"/>
                    </a:lnTo>
                    <a:lnTo>
                      <a:pt x="344" y="971"/>
                    </a:lnTo>
                    <a:lnTo>
                      <a:pt x="345" y="971"/>
                    </a:lnTo>
                    <a:lnTo>
                      <a:pt x="345" y="971"/>
                    </a:lnTo>
                    <a:lnTo>
                      <a:pt x="346" y="972"/>
                    </a:lnTo>
                    <a:lnTo>
                      <a:pt x="347" y="972"/>
                    </a:lnTo>
                    <a:lnTo>
                      <a:pt x="347" y="972"/>
                    </a:lnTo>
                    <a:lnTo>
                      <a:pt x="348" y="972"/>
                    </a:lnTo>
                    <a:lnTo>
                      <a:pt x="349" y="972"/>
                    </a:lnTo>
                    <a:lnTo>
                      <a:pt x="349" y="972"/>
                    </a:lnTo>
                    <a:lnTo>
                      <a:pt x="350" y="971"/>
                    </a:lnTo>
                    <a:lnTo>
                      <a:pt x="350" y="971"/>
                    </a:lnTo>
                    <a:lnTo>
                      <a:pt x="351" y="972"/>
                    </a:lnTo>
                    <a:lnTo>
                      <a:pt x="352" y="972"/>
                    </a:lnTo>
                    <a:lnTo>
                      <a:pt x="353" y="972"/>
                    </a:lnTo>
                    <a:lnTo>
                      <a:pt x="353" y="972"/>
                    </a:lnTo>
                    <a:lnTo>
                      <a:pt x="354" y="973"/>
                    </a:lnTo>
                    <a:lnTo>
                      <a:pt x="354" y="973"/>
                    </a:lnTo>
                    <a:lnTo>
                      <a:pt x="355" y="973"/>
                    </a:lnTo>
                    <a:lnTo>
                      <a:pt x="356" y="973"/>
                    </a:lnTo>
                    <a:lnTo>
                      <a:pt x="356" y="973"/>
                    </a:lnTo>
                    <a:lnTo>
                      <a:pt x="357" y="973"/>
                    </a:lnTo>
                    <a:lnTo>
                      <a:pt x="358" y="973"/>
                    </a:lnTo>
                    <a:lnTo>
                      <a:pt x="358" y="973"/>
                    </a:lnTo>
                    <a:lnTo>
                      <a:pt x="359" y="973"/>
                    </a:lnTo>
                    <a:lnTo>
                      <a:pt x="359" y="974"/>
                    </a:lnTo>
                    <a:lnTo>
                      <a:pt x="360" y="975"/>
                    </a:lnTo>
                    <a:lnTo>
                      <a:pt x="361" y="975"/>
                    </a:lnTo>
                    <a:lnTo>
                      <a:pt x="362" y="975"/>
                    </a:lnTo>
                    <a:lnTo>
                      <a:pt x="362" y="975"/>
                    </a:lnTo>
                    <a:lnTo>
                      <a:pt x="363" y="975"/>
                    </a:lnTo>
                    <a:lnTo>
                      <a:pt x="363" y="975"/>
                    </a:lnTo>
                    <a:lnTo>
                      <a:pt x="364" y="975"/>
                    </a:lnTo>
                    <a:lnTo>
                      <a:pt x="364" y="975"/>
                    </a:lnTo>
                    <a:lnTo>
                      <a:pt x="365" y="974"/>
                    </a:lnTo>
                    <a:lnTo>
                      <a:pt x="366" y="974"/>
                    </a:lnTo>
                    <a:lnTo>
                      <a:pt x="367" y="974"/>
                    </a:lnTo>
                    <a:lnTo>
                      <a:pt x="367" y="975"/>
                    </a:lnTo>
                    <a:lnTo>
                      <a:pt x="368" y="975"/>
                    </a:lnTo>
                    <a:lnTo>
                      <a:pt x="368" y="975"/>
                    </a:lnTo>
                    <a:lnTo>
                      <a:pt x="369" y="975"/>
                    </a:lnTo>
                    <a:lnTo>
                      <a:pt x="370" y="975"/>
                    </a:lnTo>
                    <a:lnTo>
                      <a:pt x="370" y="975"/>
                    </a:lnTo>
                    <a:lnTo>
                      <a:pt x="371" y="975"/>
                    </a:lnTo>
                    <a:lnTo>
                      <a:pt x="372" y="975"/>
                    </a:lnTo>
                    <a:lnTo>
                      <a:pt x="372" y="975"/>
                    </a:lnTo>
                    <a:lnTo>
                      <a:pt x="373" y="975"/>
                    </a:lnTo>
                    <a:lnTo>
                      <a:pt x="373" y="975"/>
                    </a:lnTo>
                    <a:lnTo>
                      <a:pt x="374" y="975"/>
                    </a:lnTo>
                    <a:lnTo>
                      <a:pt x="375" y="976"/>
                    </a:lnTo>
                    <a:lnTo>
                      <a:pt x="376" y="976"/>
                    </a:lnTo>
                    <a:lnTo>
                      <a:pt x="376" y="976"/>
                    </a:lnTo>
                    <a:lnTo>
                      <a:pt x="377" y="976"/>
                    </a:lnTo>
                    <a:lnTo>
                      <a:pt x="378" y="976"/>
                    </a:lnTo>
                    <a:lnTo>
                      <a:pt x="378" y="976"/>
                    </a:lnTo>
                    <a:lnTo>
                      <a:pt x="379" y="976"/>
                    </a:lnTo>
                    <a:lnTo>
                      <a:pt x="379" y="976"/>
                    </a:lnTo>
                    <a:lnTo>
                      <a:pt x="380" y="976"/>
                    </a:lnTo>
                    <a:lnTo>
                      <a:pt x="381" y="976"/>
                    </a:lnTo>
                    <a:lnTo>
                      <a:pt x="381" y="976"/>
                    </a:lnTo>
                    <a:lnTo>
                      <a:pt x="382" y="977"/>
                    </a:lnTo>
                    <a:lnTo>
                      <a:pt x="383" y="977"/>
                    </a:lnTo>
                    <a:lnTo>
                      <a:pt x="383" y="978"/>
                    </a:lnTo>
                    <a:lnTo>
                      <a:pt x="384" y="978"/>
                    </a:lnTo>
                    <a:lnTo>
                      <a:pt x="384" y="978"/>
                    </a:lnTo>
                    <a:lnTo>
                      <a:pt x="385" y="978"/>
                    </a:lnTo>
                    <a:lnTo>
                      <a:pt x="386" y="978"/>
                    </a:lnTo>
                    <a:lnTo>
                      <a:pt x="387" y="978"/>
                    </a:lnTo>
                    <a:lnTo>
                      <a:pt x="387" y="978"/>
                    </a:lnTo>
                    <a:lnTo>
                      <a:pt x="388" y="978"/>
                    </a:lnTo>
                    <a:lnTo>
                      <a:pt x="388" y="978"/>
                    </a:lnTo>
                    <a:lnTo>
                      <a:pt x="389" y="978"/>
                    </a:lnTo>
                    <a:lnTo>
                      <a:pt x="390" y="978"/>
                    </a:lnTo>
                    <a:lnTo>
                      <a:pt x="390" y="978"/>
                    </a:lnTo>
                    <a:lnTo>
                      <a:pt x="391" y="978"/>
                    </a:lnTo>
                    <a:lnTo>
                      <a:pt x="392" y="977"/>
                    </a:lnTo>
                    <a:lnTo>
                      <a:pt x="392" y="977"/>
                    </a:lnTo>
                    <a:lnTo>
                      <a:pt x="393" y="977"/>
                    </a:lnTo>
                    <a:lnTo>
                      <a:pt x="393" y="977"/>
                    </a:lnTo>
                    <a:lnTo>
                      <a:pt x="394" y="977"/>
                    </a:lnTo>
                    <a:lnTo>
                      <a:pt x="395" y="977"/>
                    </a:lnTo>
                    <a:lnTo>
                      <a:pt x="396" y="977"/>
                    </a:lnTo>
                    <a:lnTo>
                      <a:pt x="396" y="977"/>
                    </a:lnTo>
                    <a:lnTo>
                      <a:pt x="397" y="977"/>
                    </a:lnTo>
                    <a:lnTo>
                      <a:pt x="397" y="977"/>
                    </a:lnTo>
                    <a:lnTo>
                      <a:pt x="398" y="977"/>
                    </a:lnTo>
                    <a:lnTo>
                      <a:pt x="399" y="976"/>
                    </a:lnTo>
                    <a:lnTo>
                      <a:pt x="399" y="976"/>
                    </a:lnTo>
                    <a:lnTo>
                      <a:pt x="400" y="976"/>
                    </a:lnTo>
                    <a:lnTo>
                      <a:pt x="401" y="977"/>
                    </a:lnTo>
                    <a:lnTo>
                      <a:pt x="401" y="976"/>
                    </a:lnTo>
                    <a:lnTo>
                      <a:pt x="402" y="977"/>
                    </a:lnTo>
                    <a:lnTo>
                      <a:pt x="402" y="977"/>
                    </a:lnTo>
                    <a:lnTo>
                      <a:pt x="403" y="978"/>
                    </a:lnTo>
                    <a:lnTo>
                      <a:pt x="404" y="978"/>
                    </a:lnTo>
                    <a:lnTo>
                      <a:pt x="404" y="978"/>
                    </a:lnTo>
                    <a:lnTo>
                      <a:pt x="405" y="978"/>
                    </a:lnTo>
                    <a:lnTo>
                      <a:pt x="406" y="978"/>
                    </a:lnTo>
                    <a:lnTo>
                      <a:pt x="406" y="978"/>
                    </a:lnTo>
                    <a:lnTo>
                      <a:pt x="407" y="978"/>
                    </a:lnTo>
                    <a:lnTo>
                      <a:pt x="407" y="978"/>
                    </a:lnTo>
                    <a:lnTo>
                      <a:pt x="408" y="978"/>
                    </a:lnTo>
                    <a:lnTo>
                      <a:pt x="409" y="978"/>
                    </a:lnTo>
                    <a:lnTo>
                      <a:pt x="410" y="978"/>
                    </a:lnTo>
                    <a:lnTo>
                      <a:pt x="410" y="978"/>
                    </a:lnTo>
                    <a:lnTo>
                      <a:pt x="411" y="979"/>
                    </a:lnTo>
                    <a:lnTo>
                      <a:pt x="411" y="979"/>
                    </a:lnTo>
                    <a:lnTo>
                      <a:pt x="412" y="979"/>
                    </a:lnTo>
                    <a:lnTo>
                      <a:pt x="413" y="979"/>
                    </a:lnTo>
                    <a:lnTo>
                      <a:pt x="413" y="979"/>
                    </a:lnTo>
                    <a:lnTo>
                      <a:pt x="414" y="979"/>
                    </a:lnTo>
                    <a:lnTo>
                      <a:pt x="415" y="979"/>
                    </a:lnTo>
                    <a:lnTo>
                      <a:pt x="415" y="979"/>
                    </a:lnTo>
                    <a:lnTo>
                      <a:pt x="416" y="979"/>
                    </a:lnTo>
                    <a:lnTo>
                      <a:pt x="416" y="979"/>
                    </a:lnTo>
                    <a:lnTo>
                      <a:pt x="417" y="979"/>
                    </a:lnTo>
                    <a:lnTo>
                      <a:pt x="418" y="979"/>
                    </a:lnTo>
                    <a:lnTo>
                      <a:pt x="418" y="978"/>
                    </a:lnTo>
                    <a:lnTo>
                      <a:pt x="419" y="978"/>
                    </a:lnTo>
                    <a:lnTo>
                      <a:pt x="420" y="979"/>
                    </a:lnTo>
                    <a:lnTo>
                      <a:pt x="420" y="979"/>
                    </a:lnTo>
                    <a:lnTo>
                      <a:pt x="421" y="979"/>
                    </a:lnTo>
                    <a:lnTo>
                      <a:pt x="421" y="979"/>
                    </a:lnTo>
                    <a:lnTo>
                      <a:pt x="422" y="979"/>
                    </a:lnTo>
                    <a:lnTo>
                      <a:pt x="423" y="980"/>
                    </a:lnTo>
                    <a:lnTo>
                      <a:pt x="424" y="980"/>
                    </a:lnTo>
                    <a:lnTo>
                      <a:pt x="424" y="979"/>
                    </a:lnTo>
                    <a:lnTo>
                      <a:pt x="425" y="979"/>
                    </a:lnTo>
                    <a:lnTo>
                      <a:pt x="425" y="979"/>
                    </a:lnTo>
                    <a:lnTo>
                      <a:pt x="426" y="979"/>
                    </a:lnTo>
                    <a:lnTo>
                      <a:pt x="427" y="979"/>
                    </a:lnTo>
                    <a:lnTo>
                      <a:pt x="427" y="979"/>
                    </a:lnTo>
                    <a:lnTo>
                      <a:pt x="428" y="979"/>
                    </a:lnTo>
                    <a:lnTo>
                      <a:pt x="429" y="979"/>
                    </a:lnTo>
                    <a:lnTo>
                      <a:pt x="429" y="980"/>
                    </a:lnTo>
                    <a:lnTo>
                      <a:pt x="430" y="980"/>
                    </a:lnTo>
                    <a:lnTo>
                      <a:pt x="430" y="981"/>
                    </a:lnTo>
                    <a:lnTo>
                      <a:pt x="431" y="981"/>
                    </a:lnTo>
                    <a:lnTo>
                      <a:pt x="432" y="981"/>
                    </a:lnTo>
                    <a:lnTo>
                      <a:pt x="433" y="981"/>
                    </a:lnTo>
                    <a:lnTo>
                      <a:pt x="433" y="981"/>
                    </a:lnTo>
                    <a:lnTo>
                      <a:pt x="434" y="981"/>
                    </a:lnTo>
                    <a:lnTo>
                      <a:pt x="434" y="981"/>
                    </a:lnTo>
                    <a:lnTo>
                      <a:pt x="435" y="980"/>
                    </a:lnTo>
                    <a:lnTo>
                      <a:pt x="435" y="980"/>
                    </a:lnTo>
                    <a:lnTo>
                      <a:pt x="436" y="980"/>
                    </a:lnTo>
                    <a:lnTo>
                      <a:pt x="437" y="980"/>
                    </a:lnTo>
                    <a:lnTo>
                      <a:pt x="438" y="980"/>
                    </a:lnTo>
                    <a:lnTo>
                      <a:pt x="438" y="980"/>
                    </a:lnTo>
                    <a:lnTo>
                      <a:pt x="439" y="980"/>
                    </a:lnTo>
                    <a:lnTo>
                      <a:pt x="439" y="980"/>
                    </a:lnTo>
                    <a:lnTo>
                      <a:pt x="440" y="980"/>
                    </a:lnTo>
                    <a:lnTo>
                      <a:pt x="441" y="980"/>
                    </a:lnTo>
                    <a:lnTo>
                      <a:pt x="441" y="980"/>
                    </a:lnTo>
                    <a:lnTo>
                      <a:pt x="442" y="980"/>
                    </a:lnTo>
                    <a:lnTo>
                      <a:pt x="443" y="980"/>
                    </a:lnTo>
                    <a:lnTo>
                      <a:pt x="443" y="980"/>
                    </a:lnTo>
                    <a:lnTo>
                      <a:pt x="444" y="980"/>
                    </a:lnTo>
                    <a:lnTo>
                      <a:pt x="444" y="980"/>
                    </a:lnTo>
                    <a:lnTo>
                      <a:pt x="445" y="980"/>
                    </a:lnTo>
                    <a:lnTo>
                      <a:pt x="446" y="980"/>
                    </a:lnTo>
                    <a:lnTo>
                      <a:pt x="447" y="980"/>
                    </a:lnTo>
                  </a:path>
                </a:pathLst>
              </a:custGeom>
              <a:noFill/>
              <a:ln w="9525">
                <a:solidFill>
                  <a:srgbClr val="CC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3" name="Freeform 313">
                <a:extLst>
                  <a:ext uri="{FF2B5EF4-FFF2-40B4-BE49-F238E27FC236}">
                    <a16:creationId xmlns:a16="http://schemas.microsoft.com/office/drawing/2014/main" id="{0D3D5205-DB1B-4D57-B078-39B23025F0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055" y="4121797"/>
                <a:ext cx="708026" cy="11113"/>
              </a:xfrm>
              <a:custGeom>
                <a:avLst/>
                <a:gdLst>
                  <a:gd name="T0" fmla="*/ 6 w 446"/>
                  <a:gd name="T1" fmla="*/ 1 h 7"/>
                  <a:gd name="T2" fmla="*/ 13 w 446"/>
                  <a:gd name="T3" fmla="*/ 1 h 7"/>
                  <a:gd name="T4" fmla="*/ 20 w 446"/>
                  <a:gd name="T5" fmla="*/ 1 h 7"/>
                  <a:gd name="T6" fmla="*/ 27 w 446"/>
                  <a:gd name="T7" fmla="*/ 2 h 7"/>
                  <a:gd name="T8" fmla="*/ 34 w 446"/>
                  <a:gd name="T9" fmla="*/ 2 h 7"/>
                  <a:gd name="T10" fmla="*/ 41 w 446"/>
                  <a:gd name="T11" fmla="*/ 3 h 7"/>
                  <a:gd name="T12" fmla="*/ 48 w 446"/>
                  <a:gd name="T13" fmla="*/ 3 h 7"/>
                  <a:gd name="T14" fmla="*/ 55 w 446"/>
                  <a:gd name="T15" fmla="*/ 3 h 7"/>
                  <a:gd name="T16" fmla="*/ 62 w 446"/>
                  <a:gd name="T17" fmla="*/ 4 h 7"/>
                  <a:gd name="T18" fmla="*/ 69 w 446"/>
                  <a:gd name="T19" fmla="*/ 4 h 7"/>
                  <a:gd name="T20" fmla="*/ 76 w 446"/>
                  <a:gd name="T21" fmla="*/ 4 h 7"/>
                  <a:gd name="T22" fmla="*/ 83 w 446"/>
                  <a:gd name="T23" fmla="*/ 4 h 7"/>
                  <a:gd name="T24" fmla="*/ 90 w 446"/>
                  <a:gd name="T25" fmla="*/ 4 h 7"/>
                  <a:gd name="T26" fmla="*/ 97 w 446"/>
                  <a:gd name="T27" fmla="*/ 4 h 7"/>
                  <a:gd name="T28" fmla="*/ 104 w 446"/>
                  <a:gd name="T29" fmla="*/ 4 h 7"/>
                  <a:gd name="T30" fmla="*/ 111 w 446"/>
                  <a:gd name="T31" fmla="*/ 5 h 7"/>
                  <a:gd name="T32" fmla="*/ 119 w 446"/>
                  <a:gd name="T33" fmla="*/ 4 h 7"/>
                  <a:gd name="T34" fmla="*/ 125 w 446"/>
                  <a:gd name="T35" fmla="*/ 5 h 7"/>
                  <a:gd name="T36" fmla="*/ 133 w 446"/>
                  <a:gd name="T37" fmla="*/ 5 h 7"/>
                  <a:gd name="T38" fmla="*/ 139 w 446"/>
                  <a:gd name="T39" fmla="*/ 5 h 7"/>
                  <a:gd name="T40" fmla="*/ 147 w 446"/>
                  <a:gd name="T41" fmla="*/ 5 h 7"/>
                  <a:gd name="T42" fmla="*/ 153 w 446"/>
                  <a:gd name="T43" fmla="*/ 5 h 7"/>
                  <a:gd name="T44" fmla="*/ 161 w 446"/>
                  <a:gd name="T45" fmla="*/ 5 h 7"/>
                  <a:gd name="T46" fmla="*/ 168 w 446"/>
                  <a:gd name="T47" fmla="*/ 5 h 7"/>
                  <a:gd name="T48" fmla="*/ 175 w 446"/>
                  <a:gd name="T49" fmla="*/ 5 h 7"/>
                  <a:gd name="T50" fmla="*/ 182 w 446"/>
                  <a:gd name="T51" fmla="*/ 5 h 7"/>
                  <a:gd name="T52" fmla="*/ 189 w 446"/>
                  <a:gd name="T53" fmla="*/ 5 h 7"/>
                  <a:gd name="T54" fmla="*/ 196 w 446"/>
                  <a:gd name="T55" fmla="*/ 5 h 7"/>
                  <a:gd name="T56" fmla="*/ 203 w 446"/>
                  <a:gd name="T57" fmla="*/ 6 h 7"/>
                  <a:gd name="T58" fmla="*/ 210 w 446"/>
                  <a:gd name="T59" fmla="*/ 5 h 7"/>
                  <a:gd name="T60" fmla="*/ 217 w 446"/>
                  <a:gd name="T61" fmla="*/ 6 h 7"/>
                  <a:gd name="T62" fmla="*/ 224 w 446"/>
                  <a:gd name="T63" fmla="*/ 6 h 7"/>
                  <a:gd name="T64" fmla="*/ 231 w 446"/>
                  <a:gd name="T65" fmla="*/ 5 h 7"/>
                  <a:gd name="T66" fmla="*/ 238 w 446"/>
                  <a:gd name="T67" fmla="*/ 5 h 7"/>
                  <a:gd name="T68" fmla="*/ 245 w 446"/>
                  <a:gd name="T69" fmla="*/ 5 h 7"/>
                  <a:gd name="T70" fmla="*/ 252 w 446"/>
                  <a:gd name="T71" fmla="*/ 5 h 7"/>
                  <a:gd name="T72" fmla="*/ 259 w 446"/>
                  <a:gd name="T73" fmla="*/ 5 h 7"/>
                  <a:gd name="T74" fmla="*/ 266 w 446"/>
                  <a:gd name="T75" fmla="*/ 6 h 7"/>
                  <a:gd name="T76" fmla="*/ 273 w 446"/>
                  <a:gd name="T77" fmla="*/ 6 h 7"/>
                  <a:gd name="T78" fmla="*/ 280 w 446"/>
                  <a:gd name="T79" fmla="*/ 6 h 7"/>
                  <a:gd name="T80" fmla="*/ 287 w 446"/>
                  <a:gd name="T81" fmla="*/ 7 h 7"/>
                  <a:gd name="T82" fmla="*/ 294 w 446"/>
                  <a:gd name="T83" fmla="*/ 6 h 7"/>
                  <a:gd name="T84" fmla="*/ 301 w 446"/>
                  <a:gd name="T85" fmla="*/ 6 h 7"/>
                  <a:gd name="T86" fmla="*/ 308 w 446"/>
                  <a:gd name="T87" fmla="*/ 6 h 7"/>
                  <a:gd name="T88" fmla="*/ 315 w 446"/>
                  <a:gd name="T89" fmla="*/ 7 h 7"/>
                  <a:gd name="T90" fmla="*/ 322 w 446"/>
                  <a:gd name="T91" fmla="*/ 6 h 7"/>
                  <a:gd name="T92" fmla="*/ 329 w 446"/>
                  <a:gd name="T93" fmla="*/ 6 h 7"/>
                  <a:gd name="T94" fmla="*/ 336 w 446"/>
                  <a:gd name="T95" fmla="*/ 6 h 7"/>
                  <a:gd name="T96" fmla="*/ 343 w 446"/>
                  <a:gd name="T97" fmla="*/ 7 h 7"/>
                  <a:gd name="T98" fmla="*/ 350 w 446"/>
                  <a:gd name="T99" fmla="*/ 6 h 7"/>
                  <a:gd name="T100" fmla="*/ 358 w 446"/>
                  <a:gd name="T101" fmla="*/ 7 h 7"/>
                  <a:gd name="T102" fmla="*/ 364 w 446"/>
                  <a:gd name="T103" fmla="*/ 7 h 7"/>
                  <a:gd name="T104" fmla="*/ 372 w 446"/>
                  <a:gd name="T105" fmla="*/ 7 h 7"/>
                  <a:gd name="T106" fmla="*/ 378 w 446"/>
                  <a:gd name="T107" fmla="*/ 7 h 7"/>
                  <a:gd name="T108" fmla="*/ 386 w 446"/>
                  <a:gd name="T109" fmla="*/ 6 h 7"/>
                  <a:gd name="T110" fmla="*/ 392 w 446"/>
                  <a:gd name="T111" fmla="*/ 7 h 7"/>
                  <a:gd name="T112" fmla="*/ 400 w 446"/>
                  <a:gd name="T113" fmla="*/ 7 h 7"/>
                  <a:gd name="T114" fmla="*/ 406 w 446"/>
                  <a:gd name="T115" fmla="*/ 7 h 7"/>
                  <a:gd name="T116" fmla="*/ 414 w 446"/>
                  <a:gd name="T117" fmla="*/ 6 h 7"/>
                  <a:gd name="T118" fmla="*/ 421 w 446"/>
                  <a:gd name="T119" fmla="*/ 6 h 7"/>
                  <a:gd name="T120" fmla="*/ 428 w 446"/>
                  <a:gd name="T121" fmla="*/ 6 h 7"/>
                  <a:gd name="T122" fmla="*/ 435 w 446"/>
                  <a:gd name="T123" fmla="*/ 6 h 7"/>
                  <a:gd name="T124" fmla="*/ 442 w 446"/>
                  <a:gd name="T125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7">
                    <a:moveTo>
                      <a:pt x="0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2"/>
                    </a:lnTo>
                    <a:lnTo>
                      <a:pt x="16" y="1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2" y="2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4" y="2"/>
                    </a:lnTo>
                    <a:lnTo>
                      <a:pt x="25" y="2"/>
                    </a:lnTo>
                    <a:lnTo>
                      <a:pt x="25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7" y="2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9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32" y="2"/>
                    </a:lnTo>
                    <a:lnTo>
                      <a:pt x="33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36" y="3"/>
                    </a:lnTo>
                    <a:lnTo>
                      <a:pt x="37" y="2"/>
                    </a:lnTo>
                    <a:lnTo>
                      <a:pt x="37" y="2"/>
                    </a:lnTo>
                    <a:lnTo>
                      <a:pt x="38" y="2"/>
                    </a:lnTo>
                    <a:lnTo>
                      <a:pt x="39" y="3"/>
                    </a:lnTo>
                    <a:lnTo>
                      <a:pt x="39" y="2"/>
                    </a:lnTo>
                    <a:lnTo>
                      <a:pt x="40" y="2"/>
                    </a:lnTo>
                    <a:lnTo>
                      <a:pt x="40" y="3"/>
                    </a:lnTo>
                    <a:lnTo>
                      <a:pt x="41" y="3"/>
                    </a:lnTo>
                    <a:lnTo>
                      <a:pt x="42" y="2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5" y="2"/>
                    </a:lnTo>
                    <a:lnTo>
                      <a:pt x="45" y="2"/>
                    </a:lnTo>
                    <a:lnTo>
                      <a:pt x="46" y="3"/>
                    </a:lnTo>
                    <a:lnTo>
                      <a:pt x="47" y="3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9" y="3"/>
                    </a:lnTo>
                    <a:lnTo>
                      <a:pt x="49" y="4"/>
                    </a:lnTo>
                    <a:lnTo>
                      <a:pt x="50" y="4"/>
                    </a:lnTo>
                    <a:lnTo>
                      <a:pt x="51" y="4"/>
                    </a:lnTo>
                    <a:lnTo>
                      <a:pt x="51" y="3"/>
                    </a:lnTo>
                    <a:lnTo>
                      <a:pt x="52" y="4"/>
                    </a:lnTo>
                    <a:lnTo>
                      <a:pt x="53" y="3"/>
                    </a:lnTo>
                    <a:lnTo>
                      <a:pt x="53" y="4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55" y="3"/>
                    </a:lnTo>
                    <a:lnTo>
                      <a:pt x="56" y="3"/>
                    </a:lnTo>
                    <a:lnTo>
                      <a:pt x="57" y="3"/>
                    </a:lnTo>
                    <a:lnTo>
                      <a:pt x="57" y="3"/>
                    </a:lnTo>
                    <a:lnTo>
                      <a:pt x="58" y="3"/>
                    </a:lnTo>
                    <a:lnTo>
                      <a:pt x="58" y="3"/>
                    </a:lnTo>
                    <a:lnTo>
                      <a:pt x="59" y="3"/>
                    </a:lnTo>
                    <a:lnTo>
                      <a:pt x="60" y="3"/>
                    </a:lnTo>
                    <a:lnTo>
                      <a:pt x="60" y="4"/>
                    </a:lnTo>
                    <a:lnTo>
                      <a:pt x="61" y="4"/>
                    </a:lnTo>
                    <a:lnTo>
                      <a:pt x="62" y="4"/>
                    </a:lnTo>
                    <a:lnTo>
                      <a:pt x="62" y="4"/>
                    </a:lnTo>
                    <a:lnTo>
                      <a:pt x="63" y="5"/>
                    </a:lnTo>
                    <a:lnTo>
                      <a:pt x="63" y="5"/>
                    </a:lnTo>
                    <a:lnTo>
                      <a:pt x="64" y="5"/>
                    </a:lnTo>
                    <a:lnTo>
                      <a:pt x="65" y="5"/>
                    </a:lnTo>
                    <a:lnTo>
                      <a:pt x="65" y="5"/>
                    </a:lnTo>
                    <a:lnTo>
                      <a:pt x="66" y="5"/>
                    </a:lnTo>
                    <a:lnTo>
                      <a:pt x="67" y="4"/>
                    </a:lnTo>
                    <a:lnTo>
                      <a:pt x="67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9" y="4"/>
                    </a:lnTo>
                    <a:lnTo>
                      <a:pt x="70" y="4"/>
                    </a:lnTo>
                    <a:lnTo>
                      <a:pt x="71" y="4"/>
                    </a:lnTo>
                    <a:lnTo>
                      <a:pt x="71" y="4"/>
                    </a:lnTo>
                    <a:lnTo>
                      <a:pt x="72" y="4"/>
                    </a:lnTo>
                    <a:lnTo>
                      <a:pt x="72" y="4"/>
                    </a:lnTo>
                    <a:lnTo>
                      <a:pt x="73" y="4"/>
                    </a:lnTo>
                    <a:lnTo>
                      <a:pt x="74" y="4"/>
                    </a:lnTo>
                    <a:lnTo>
                      <a:pt x="74" y="4"/>
                    </a:lnTo>
                    <a:lnTo>
                      <a:pt x="75" y="5"/>
                    </a:lnTo>
                    <a:lnTo>
                      <a:pt x="76" y="5"/>
                    </a:lnTo>
                    <a:lnTo>
                      <a:pt x="76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8" y="4"/>
                    </a:lnTo>
                    <a:lnTo>
                      <a:pt x="79" y="4"/>
                    </a:lnTo>
                    <a:lnTo>
                      <a:pt x="79" y="4"/>
                    </a:lnTo>
                    <a:lnTo>
                      <a:pt x="80" y="4"/>
                    </a:lnTo>
                    <a:lnTo>
                      <a:pt x="81" y="4"/>
                    </a:lnTo>
                    <a:lnTo>
                      <a:pt x="81" y="4"/>
                    </a:lnTo>
                    <a:lnTo>
                      <a:pt x="82" y="4"/>
                    </a:lnTo>
                    <a:lnTo>
                      <a:pt x="82" y="4"/>
                    </a:lnTo>
                    <a:lnTo>
                      <a:pt x="83" y="4"/>
                    </a:lnTo>
                    <a:lnTo>
                      <a:pt x="84" y="4"/>
                    </a:lnTo>
                    <a:lnTo>
                      <a:pt x="85" y="5"/>
                    </a:lnTo>
                    <a:lnTo>
                      <a:pt x="85" y="5"/>
                    </a:lnTo>
                    <a:lnTo>
                      <a:pt x="86" y="4"/>
                    </a:lnTo>
                    <a:lnTo>
                      <a:pt x="86" y="5"/>
                    </a:lnTo>
                    <a:lnTo>
                      <a:pt x="87" y="5"/>
                    </a:lnTo>
                    <a:lnTo>
                      <a:pt x="88" y="5"/>
                    </a:lnTo>
                    <a:lnTo>
                      <a:pt x="88" y="5"/>
                    </a:lnTo>
                    <a:lnTo>
                      <a:pt x="89" y="4"/>
                    </a:lnTo>
                    <a:lnTo>
                      <a:pt x="90" y="5"/>
                    </a:lnTo>
                    <a:lnTo>
                      <a:pt x="90" y="4"/>
                    </a:lnTo>
                    <a:lnTo>
                      <a:pt x="91" y="4"/>
                    </a:lnTo>
                    <a:lnTo>
                      <a:pt x="91" y="5"/>
                    </a:lnTo>
                    <a:lnTo>
                      <a:pt x="92" y="5"/>
                    </a:lnTo>
                    <a:lnTo>
                      <a:pt x="93" y="5"/>
                    </a:lnTo>
                    <a:lnTo>
                      <a:pt x="94" y="5"/>
                    </a:lnTo>
                    <a:lnTo>
                      <a:pt x="94" y="4"/>
                    </a:lnTo>
                    <a:lnTo>
                      <a:pt x="95" y="5"/>
                    </a:lnTo>
                    <a:lnTo>
                      <a:pt x="95" y="5"/>
                    </a:lnTo>
                    <a:lnTo>
                      <a:pt x="96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8" y="4"/>
                    </a:lnTo>
                    <a:lnTo>
                      <a:pt x="99" y="4"/>
                    </a:lnTo>
                    <a:lnTo>
                      <a:pt x="99" y="4"/>
                    </a:lnTo>
                    <a:lnTo>
                      <a:pt x="100" y="4"/>
                    </a:lnTo>
                    <a:lnTo>
                      <a:pt x="100" y="4"/>
                    </a:lnTo>
                    <a:lnTo>
                      <a:pt x="101" y="4"/>
                    </a:lnTo>
                    <a:lnTo>
                      <a:pt x="102" y="4"/>
                    </a:lnTo>
                    <a:lnTo>
                      <a:pt x="102" y="4"/>
                    </a:lnTo>
                    <a:lnTo>
                      <a:pt x="103" y="4"/>
                    </a:lnTo>
                    <a:lnTo>
                      <a:pt x="104" y="4"/>
                    </a:lnTo>
                    <a:lnTo>
                      <a:pt x="104" y="4"/>
                    </a:lnTo>
                    <a:lnTo>
                      <a:pt x="105" y="4"/>
                    </a:lnTo>
                    <a:lnTo>
                      <a:pt x="105" y="4"/>
                    </a:lnTo>
                    <a:lnTo>
                      <a:pt x="106" y="4"/>
                    </a:lnTo>
                    <a:lnTo>
                      <a:pt x="107" y="5"/>
                    </a:lnTo>
                    <a:lnTo>
                      <a:pt x="108" y="4"/>
                    </a:lnTo>
                    <a:lnTo>
                      <a:pt x="108" y="4"/>
                    </a:lnTo>
                    <a:lnTo>
                      <a:pt x="109" y="5"/>
                    </a:lnTo>
                    <a:lnTo>
                      <a:pt x="110" y="5"/>
                    </a:lnTo>
                    <a:lnTo>
                      <a:pt x="110" y="5"/>
                    </a:lnTo>
                    <a:lnTo>
                      <a:pt x="111" y="5"/>
                    </a:lnTo>
                    <a:lnTo>
                      <a:pt x="111" y="5"/>
                    </a:lnTo>
                    <a:lnTo>
                      <a:pt x="112" y="5"/>
                    </a:lnTo>
                    <a:lnTo>
                      <a:pt x="113" y="5"/>
                    </a:lnTo>
                    <a:lnTo>
                      <a:pt x="114" y="5"/>
                    </a:lnTo>
                    <a:lnTo>
                      <a:pt x="114" y="5"/>
                    </a:lnTo>
                    <a:lnTo>
                      <a:pt x="115" y="5"/>
                    </a:lnTo>
                    <a:lnTo>
                      <a:pt x="115" y="4"/>
                    </a:lnTo>
                    <a:lnTo>
                      <a:pt x="116" y="4"/>
                    </a:lnTo>
                    <a:lnTo>
                      <a:pt x="116" y="4"/>
                    </a:lnTo>
                    <a:lnTo>
                      <a:pt x="117" y="4"/>
                    </a:lnTo>
                    <a:lnTo>
                      <a:pt x="118" y="4"/>
                    </a:lnTo>
                    <a:lnTo>
                      <a:pt x="119" y="4"/>
                    </a:lnTo>
                    <a:lnTo>
                      <a:pt x="119" y="4"/>
                    </a:lnTo>
                    <a:lnTo>
                      <a:pt x="120" y="5"/>
                    </a:lnTo>
                    <a:lnTo>
                      <a:pt x="120" y="5"/>
                    </a:lnTo>
                    <a:lnTo>
                      <a:pt x="121" y="5"/>
                    </a:lnTo>
                    <a:lnTo>
                      <a:pt x="122" y="5"/>
                    </a:lnTo>
                    <a:lnTo>
                      <a:pt x="122" y="5"/>
                    </a:lnTo>
                    <a:lnTo>
                      <a:pt x="123" y="5"/>
                    </a:lnTo>
                    <a:lnTo>
                      <a:pt x="124" y="5"/>
                    </a:lnTo>
                    <a:lnTo>
                      <a:pt x="124" y="5"/>
                    </a:lnTo>
                    <a:lnTo>
                      <a:pt x="125" y="5"/>
                    </a:lnTo>
                    <a:lnTo>
                      <a:pt x="125" y="5"/>
                    </a:lnTo>
                    <a:lnTo>
                      <a:pt x="126" y="5"/>
                    </a:lnTo>
                    <a:lnTo>
                      <a:pt x="127" y="5"/>
                    </a:lnTo>
                    <a:lnTo>
                      <a:pt x="128" y="5"/>
                    </a:lnTo>
                    <a:lnTo>
                      <a:pt x="128" y="5"/>
                    </a:lnTo>
                    <a:lnTo>
                      <a:pt x="129" y="5"/>
                    </a:lnTo>
                    <a:lnTo>
                      <a:pt x="129" y="4"/>
                    </a:lnTo>
                    <a:lnTo>
                      <a:pt x="130" y="5"/>
                    </a:lnTo>
                    <a:lnTo>
                      <a:pt x="131" y="5"/>
                    </a:lnTo>
                    <a:lnTo>
                      <a:pt x="131" y="5"/>
                    </a:lnTo>
                    <a:lnTo>
                      <a:pt x="132" y="5"/>
                    </a:lnTo>
                    <a:lnTo>
                      <a:pt x="133" y="5"/>
                    </a:lnTo>
                    <a:lnTo>
                      <a:pt x="133" y="5"/>
                    </a:lnTo>
                    <a:lnTo>
                      <a:pt x="134" y="4"/>
                    </a:lnTo>
                    <a:lnTo>
                      <a:pt x="134" y="5"/>
                    </a:lnTo>
                    <a:lnTo>
                      <a:pt x="135" y="5"/>
                    </a:lnTo>
                    <a:lnTo>
                      <a:pt x="136" y="5"/>
                    </a:lnTo>
                    <a:lnTo>
                      <a:pt x="136" y="5"/>
                    </a:lnTo>
                    <a:lnTo>
                      <a:pt x="137" y="5"/>
                    </a:lnTo>
                    <a:lnTo>
                      <a:pt x="138" y="5"/>
                    </a:lnTo>
                    <a:lnTo>
                      <a:pt x="138" y="5"/>
                    </a:lnTo>
                    <a:lnTo>
                      <a:pt x="139" y="5"/>
                    </a:lnTo>
                    <a:lnTo>
                      <a:pt x="139" y="5"/>
                    </a:lnTo>
                    <a:lnTo>
                      <a:pt x="140" y="4"/>
                    </a:lnTo>
                    <a:lnTo>
                      <a:pt x="141" y="4"/>
                    </a:lnTo>
                    <a:lnTo>
                      <a:pt x="142" y="5"/>
                    </a:lnTo>
                    <a:lnTo>
                      <a:pt x="142" y="5"/>
                    </a:lnTo>
                    <a:lnTo>
                      <a:pt x="143" y="5"/>
                    </a:lnTo>
                    <a:lnTo>
                      <a:pt x="143" y="5"/>
                    </a:lnTo>
                    <a:lnTo>
                      <a:pt x="144" y="5"/>
                    </a:lnTo>
                    <a:lnTo>
                      <a:pt x="145" y="5"/>
                    </a:lnTo>
                    <a:lnTo>
                      <a:pt x="145" y="5"/>
                    </a:lnTo>
                    <a:lnTo>
                      <a:pt x="146" y="5"/>
                    </a:lnTo>
                    <a:lnTo>
                      <a:pt x="147" y="5"/>
                    </a:lnTo>
                    <a:lnTo>
                      <a:pt x="147" y="5"/>
                    </a:lnTo>
                    <a:lnTo>
                      <a:pt x="148" y="5"/>
                    </a:lnTo>
                    <a:lnTo>
                      <a:pt x="148" y="5"/>
                    </a:lnTo>
                    <a:lnTo>
                      <a:pt x="149" y="5"/>
                    </a:lnTo>
                    <a:lnTo>
                      <a:pt x="150" y="5"/>
                    </a:lnTo>
                    <a:lnTo>
                      <a:pt x="151" y="5"/>
                    </a:lnTo>
                    <a:lnTo>
                      <a:pt x="151" y="5"/>
                    </a:lnTo>
                    <a:lnTo>
                      <a:pt x="152" y="5"/>
                    </a:lnTo>
                    <a:lnTo>
                      <a:pt x="152" y="5"/>
                    </a:lnTo>
                    <a:lnTo>
                      <a:pt x="153" y="5"/>
                    </a:lnTo>
                    <a:lnTo>
                      <a:pt x="153" y="5"/>
                    </a:lnTo>
                    <a:lnTo>
                      <a:pt x="154" y="5"/>
                    </a:lnTo>
                    <a:lnTo>
                      <a:pt x="155" y="5"/>
                    </a:lnTo>
                    <a:lnTo>
                      <a:pt x="156" y="5"/>
                    </a:lnTo>
                    <a:lnTo>
                      <a:pt x="156" y="5"/>
                    </a:lnTo>
                    <a:lnTo>
                      <a:pt x="157" y="5"/>
                    </a:lnTo>
                    <a:lnTo>
                      <a:pt x="157" y="5"/>
                    </a:lnTo>
                    <a:lnTo>
                      <a:pt x="158" y="5"/>
                    </a:lnTo>
                    <a:lnTo>
                      <a:pt x="159" y="5"/>
                    </a:lnTo>
                    <a:lnTo>
                      <a:pt x="159" y="5"/>
                    </a:lnTo>
                    <a:lnTo>
                      <a:pt x="160" y="5"/>
                    </a:lnTo>
                    <a:lnTo>
                      <a:pt x="161" y="5"/>
                    </a:lnTo>
                    <a:lnTo>
                      <a:pt x="161" y="5"/>
                    </a:lnTo>
                    <a:lnTo>
                      <a:pt x="162" y="5"/>
                    </a:lnTo>
                    <a:lnTo>
                      <a:pt x="162" y="5"/>
                    </a:lnTo>
                    <a:lnTo>
                      <a:pt x="163" y="5"/>
                    </a:lnTo>
                    <a:lnTo>
                      <a:pt x="164" y="5"/>
                    </a:lnTo>
                    <a:lnTo>
                      <a:pt x="165" y="5"/>
                    </a:lnTo>
                    <a:lnTo>
                      <a:pt x="165" y="4"/>
                    </a:lnTo>
                    <a:lnTo>
                      <a:pt x="166" y="4"/>
                    </a:lnTo>
                    <a:lnTo>
                      <a:pt x="166" y="4"/>
                    </a:lnTo>
                    <a:lnTo>
                      <a:pt x="167" y="5"/>
                    </a:lnTo>
                    <a:lnTo>
                      <a:pt x="168" y="5"/>
                    </a:lnTo>
                    <a:lnTo>
                      <a:pt x="168" y="5"/>
                    </a:lnTo>
                    <a:lnTo>
                      <a:pt x="169" y="5"/>
                    </a:lnTo>
                    <a:lnTo>
                      <a:pt x="170" y="5"/>
                    </a:lnTo>
                    <a:lnTo>
                      <a:pt x="170" y="5"/>
                    </a:lnTo>
                    <a:lnTo>
                      <a:pt x="171" y="5"/>
                    </a:lnTo>
                    <a:lnTo>
                      <a:pt x="171" y="5"/>
                    </a:lnTo>
                    <a:lnTo>
                      <a:pt x="172" y="5"/>
                    </a:lnTo>
                    <a:lnTo>
                      <a:pt x="173" y="5"/>
                    </a:lnTo>
                    <a:lnTo>
                      <a:pt x="173" y="5"/>
                    </a:lnTo>
                    <a:lnTo>
                      <a:pt x="174" y="5"/>
                    </a:lnTo>
                    <a:lnTo>
                      <a:pt x="175" y="5"/>
                    </a:lnTo>
                    <a:lnTo>
                      <a:pt x="175" y="5"/>
                    </a:lnTo>
                    <a:lnTo>
                      <a:pt x="176" y="5"/>
                    </a:lnTo>
                    <a:lnTo>
                      <a:pt x="176" y="5"/>
                    </a:lnTo>
                    <a:lnTo>
                      <a:pt x="177" y="5"/>
                    </a:lnTo>
                    <a:lnTo>
                      <a:pt x="178" y="5"/>
                    </a:lnTo>
                    <a:lnTo>
                      <a:pt x="179" y="5"/>
                    </a:lnTo>
                    <a:lnTo>
                      <a:pt x="179" y="5"/>
                    </a:lnTo>
                    <a:lnTo>
                      <a:pt x="180" y="5"/>
                    </a:lnTo>
                    <a:lnTo>
                      <a:pt x="180" y="5"/>
                    </a:lnTo>
                    <a:lnTo>
                      <a:pt x="181" y="5"/>
                    </a:lnTo>
                    <a:lnTo>
                      <a:pt x="182" y="5"/>
                    </a:lnTo>
                    <a:lnTo>
                      <a:pt x="182" y="5"/>
                    </a:lnTo>
                    <a:lnTo>
                      <a:pt x="183" y="5"/>
                    </a:lnTo>
                    <a:lnTo>
                      <a:pt x="184" y="5"/>
                    </a:lnTo>
                    <a:lnTo>
                      <a:pt x="184" y="5"/>
                    </a:lnTo>
                    <a:lnTo>
                      <a:pt x="185" y="5"/>
                    </a:lnTo>
                    <a:lnTo>
                      <a:pt x="185" y="5"/>
                    </a:lnTo>
                    <a:lnTo>
                      <a:pt x="186" y="5"/>
                    </a:lnTo>
                    <a:lnTo>
                      <a:pt x="187" y="5"/>
                    </a:lnTo>
                    <a:lnTo>
                      <a:pt x="187" y="5"/>
                    </a:lnTo>
                    <a:lnTo>
                      <a:pt x="188" y="5"/>
                    </a:lnTo>
                    <a:lnTo>
                      <a:pt x="189" y="5"/>
                    </a:lnTo>
                    <a:lnTo>
                      <a:pt x="189" y="6"/>
                    </a:lnTo>
                    <a:lnTo>
                      <a:pt x="190" y="5"/>
                    </a:lnTo>
                    <a:lnTo>
                      <a:pt x="190" y="5"/>
                    </a:lnTo>
                    <a:lnTo>
                      <a:pt x="191" y="5"/>
                    </a:lnTo>
                    <a:lnTo>
                      <a:pt x="192" y="5"/>
                    </a:lnTo>
                    <a:lnTo>
                      <a:pt x="193" y="5"/>
                    </a:lnTo>
                    <a:lnTo>
                      <a:pt x="193" y="5"/>
                    </a:lnTo>
                    <a:lnTo>
                      <a:pt x="194" y="5"/>
                    </a:lnTo>
                    <a:lnTo>
                      <a:pt x="194" y="5"/>
                    </a:lnTo>
                    <a:lnTo>
                      <a:pt x="195" y="5"/>
                    </a:lnTo>
                    <a:lnTo>
                      <a:pt x="196" y="5"/>
                    </a:lnTo>
                    <a:lnTo>
                      <a:pt x="196" y="5"/>
                    </a:lnTo>
                    <a:lnTo>
                      <a:pt x="197" y="5"/>
                    </a:lnTo>
                    <a:lnTo>
                      <a:pt x="198" y="5"/>
                    </a:lnTo>
                    <a:lnTo>
                      <a:pt x="198" y="5"/>
                    </a:lnTo>
                    <a:lnTo>
                      <a:pt x="199" y="5"/>
                    </a:lnTo>
                    <a:lnTo>
                      <a:pt x="199" y="5"/>
                    </a:lnTo>
                    <a:lnTo>
                      <a:pt x="200" y="5"/>
                    </a:lnTo>
                    <a:lnTo>
                      <a:pt x="201" y="6"/>
                    </a:lnTo>
                    <a:lnTo>
                      <a:pt x="202" y="6"/>
                    </a:lnTo>
                    <a:lnTo>
                      <a:pt x="202" y="6"/>
                    </a:lnTo>
                    <a:lnTo>
                      <a:pt x="203" y="6"/>
                    </a:lnTo>
                    <a:lnTo>
                      <a:pt x="203" y="6"/>
                    </a:lnTo>
                    <a:lnTo>
                      <a:pt x="204" y="6"/>
                    </a:lnTo>
                    <a:lnTo>
                      <a:pt x="205" y="5"/>
                    </a:lnTo>
                    <a:lnTo>
                      <a:pt x="205" y="5"/>
                    </a:lnTo>
                    <a:lnTo>
                      <a:pt x="206" y="5"/>
                    </a:lnTo>
                    <a:lnTo>
                      <a:pt x="207" y="5"/>
                    </a:lnTo>
                    <a:lnTo>
                      <a:pt x="207" y="5"/>
                    </a:lnTo>
                    <a:lnTo>
                      <a:pt x="208" y="5"/>
                    </a:lnTo>
                    <a:lnTo>
                      <a:pt x="208" y="5"/>
                    </a:lnTo>
                    <a:lnTo>
                      <a:pt x="209" y="5"/>
                    </a:lnTo>
                    <a:lnTo>
                      <a:pt x="210" y="5"/>
                    </a:lnTo>
                    <a:lnTo>
                      <a:pt x="210" y="5"/>
                    </a:lnTo>
                    <a:lnTo>
                      <a:pt x="211" y="5"/>
                    </a:lnTo>
                    <a:lnTo>
                      <a:pt x="212" y="6"/>
                    </a:lnTo>
                    <a:lnTo>
                      <a:pt x="212" y="5"/>
                    </a:lnTo>
                    <a:lnTo>
                      <a:pt x="213" y="5"/>
                    </a:lnTo>
                    <a:lnTo>
                      <a:pt x="213" y="5"/>
                    </a:lnTo>
                    <a:lnTo>
                      <a:pt x="214" y="6"/>
                    </a:lnTo>
                    <a:lnTo>
                      <a:pt x="215" y="6"/>
                    </a:lnTo>
                    <a:lnTo>
                      <a:pt x="216" y="6"/>
                    </a:lnTo>
                    <a:lnTo>
                      <a:pt x="216" y="6"/>
                    </a:lnTo>
                    <a:lnTo>
                      <a:pt x="217" y="6"/>
                    </a:lnTo>
                    <a:lnTo>
                      <a:pt x="217" y="6"/>
                    </a:lnTo>
                    <a:lnTo>
                      <a:pt x="218" y="6"/>
                    </a:lnTo>
                    <a:lnTo>
                      <a:pt x="219" y="6"/>
                    </a:lnTo>
                    <a:lnTo>
                      <a:pt x="219" y="6"/>
                    </a:lnTo>
                    <a:lnTo>
                      <a:pt x="220" y="6"/>
                    </a:lnTo>
                    <a:lnTo>
                      <a:pt x="221" y="6"/>
                    </a:lnTo>
                    <a:lnTo>
                      <a:pt x="221" y="6"/>
                    </a:lnTo>
                    <a:lnTo>
                      <a:pt x="222" y="6"/>
                    </a:lnTo>
                    <a:lnTo>
                      <a:pt x="222" y="6"/>
                    </a:lnTo>
                    <a:lnTo>
                      <a:pt x="223" y="6"/>
                    </a:lnTo>
                    <a:lnTo>
                      <a:pt x="224" y="6"/>
                    </a:lnTo>
                    <a:lnTo>
                      <a:pt x="224" y="6"/>
                    </a:lnTo>
                    <a:lnTo>
                      <a:pt x="225" y="6"/>
                    </a:lnTo>
                    <a:lnTo>
                      <a:pt x="226" y="6"/>
                    </a:lnTo>
                    <a:lnTo>
                      <a:pt x="227" y="6"/>
                    </a:lnTo>
                    <a:lnTo>
                      <a:pt x="227" y="6"/>
                    </a:lnTo>
                    <a:lnTo>
                      <a:pt x="228" y="6"/>
                    </a:lnTo>
                    <a:lnTo>
                      <a:pt x="228" y="6"/>
                    </a:lnTo>
                    <a:lnTo>
                      <a:pt x="229" y="6"/>
                    </a:lnTo>
                    <a:lnTo>
                      <a:pt x="230" y="5"/>
                    </a:lnTo>
                    <a:lnTo>
                      <a:pt x="230" y="5"/>
                    </a:lnTo>
                    <a:lnTo>
                      <a:pt x="231" y="5"/>
                    </a:lnTo>
                    <a:lnTo>
                      <a:pt x="232" y="5"/>
                    </a:lnTo>
                    <a:lnTo>
                      <a:pt x="232" y="5"/>
                    </a:lnTo>
                    <a:lnTo>
                      <a:pt x="233" y="5"/>
                    </a:lnTo>
                    <a:lnTo>
                      <a:pt x="233" y="5"/>
                    </a:lnTo>
                    <a:lnTo>
                      <a:pt x="234" y="5"/>
                    </a:lnTo>
                    <a:lnTo>
                      <a:pt x="235" y="5"/>
                    </a:lnTo>
                    <a:lnTo>
                      <a:pt x="236" y="5"/>
                    </a:lnTo>
                    <a:lnTo>
                      <a:pt x="236" y="5"/>
                    </a:lnTo>
                    <a:lnTo>
                      <a:pt x="237" y="5"/>
                    </a:lnTo>
                    <a:lnTo>
                      <a:pt x="237" y="5"/>
                    </a:lnTo>
                    <a:lnTo>
                      <a:pt x="238" y="5"/>
                    </a:lnTo>
                    <a:lnTo>
                      <a:pt x="239" y="5"/>
                    </a:lnTo>
                    <a:lnTo>
                      <a:pt x="239" y="5"/>
                    </a:lnTo>
                    <a:lnTo>
                      <a:pt x="240" y="5"/>
                    </a:lnTo>
                    <a:lnTo>
                      <a:pt x="241" y="5"/>
                    </a:lnTo>
                    <a:lnTo>
                      <a:pt x="241" y="5"/>
                    </a:lnTo>
                    <a:lnTo>
                      <a:pt x="242" y="5"/>
                    </a:lnTo>
                    <a:lnTo>
                      <a:pt x="242" y="5"/>
                    </a:lnTo>
                    <a:lnTo>
                      <a:pt x="243" y="5"/>
                    </a:lnTo>
                    <a:lnTo>
                      <a:pt x="244" y="5"/>
                    </a:lnTo>
                    <a:lnTo>
                      <a:pt x="244" y="5"/>
                    </a:lnTo>
                    <a:lnTo>
                      <a:pt x="245" y="5"/>
                    </a:lnTo>
                    <a:lnTo>
                      <a:pt x="246" y="5"/>
                    </a:lnTo>
                    <a:lnTo>
                      <a:pt x="246" y="5"/>
                    </a:lnTo>
                    <a:lnTo>
                      <a:pt x="247" y="5"/>
                    </a:lnTo>
                    <a:lnTo>
                      <a:pt x="247" y="5"/>
                    </a:lnTo>
                    <a:lnTo>
                      <a:pt x="248" y="5"/>
                    </a:lnTo>
                    <a:lnTo>
                      <a:pt x="249" y="5"/>
                    </a:lnTo>
                    <a:lnTo>
                      <a:pt x="250" y="5"/>
                    </a:lnTo>
                    <a:lnTo>
                      <a:pt x="250" y="5"/>
                    </a:lnTo>
                    <a:lnTo>
                      <a:pt x="251" y="5"/>
                    </a:lnTo>
                    <a:lnTo>
                      <a:pt x="251" y="5"/>
                    </a:lnTo>
                    <a:lnTo>
                      <a:pt x="252" y="5"/>
                    </a:lnTo>
                    <a:lnTo>
                      <a:pt x="253" y="5"/>
                    </a:lnTo>
                    <a:lnTo>
                      <a:pt x="253" y="5"/>
                    </a:lnTo>
                    <a:lnTo>
                      <a:pt x="254" y="5"/>
                    </a:lnTo>
                    <a:lnTo>
                      <a:pt x="255" y="5"/>
                    </a:lnTo>
                    <a:lnTo>
                      <a:pt x="255" y="6"/>
                    </a:lnTo>
                    <a:lnTo>
                      <a:pt x="256" y="5"/>
                    </a:lnTo>
                    <a:lnTo>
                      <a:pt x="256" y="5"/>
                    </a:lnTo>
                    <a:lnTo>
                      <a:pt x="257" y="5"/>
                    </a:lnTo>
                    <a:lnTo>
                      <a:pt x="258" y="5"/>
                    </a:lnTo>
                    <a:lnTo>
                      <a:pt x="259" y="5"/>
                    </a:lnTo>
                    <a:lnTo>
                      <a:pt x="259" y="5"/>
                    </a:lnTo>
                    <a:lnTo>
                      <a:pt x="260" y="5"/>
                    </a:lnTo>
                    <a:lnTo>
                      <a:pt x="260" y="6"/>
                    </a:lnTo>
                    <a:lnTo>
                      <a:pt x="261" y="6"/>
                    </a:lnTo>
                    <a:lnTo>
                      <a:pt x="261" y="6"/>
                    </a:lnTo>
                    <a:lnTo>
                      <a:pt x="262" y="6"/>
                    </a:lnTo>
                    <a:lnTo>
                      <a:pt x="263" y="6"/>
                    </a:lnTo>
                    <a:lnTo>
                      <a:pt x="264" y="6"/>
                    </a:lnTo>
                    <a:lnTo>
                      <a:pt x="264" y="6"/>
                    </a:lnTo>
                    <a:lnTo>
                      <a:pt x="265" y="6"/>
                    </a:lnTo>
                    <a:lnTo>
                      <a:pt x="265" y="6"/>
                    </a:lnTo>
                    <a:lnTo>
                      <a:pt x="266" y="6"/>
                    </a:lnTo>
                    <a:lnTo>
                      <a:pt x="267" y="7"/>
                    </a:lnTo>
                    <a:lnTo>
                      <a:pt x="267" y="7"/>
                    </a:lnTo>
                    <a:lnTo>
                      <a:pt x="268" y="7"/>
                    </a:lnTo>
                    <a:lnTo>
                      <a:pt x="269" y="6"/>
                    </a:lnTo>
                    <a:lnTo>
                      <a:pt x="269" y="6"/>
                    </a:lnTo>
                    <a:lnTo>
                      <a:pt x="270" y="6"/>
                    </a:lnTo>
                    <a:lnTo>
                      <a:pt x="270" y="6"/>
                    </a:lnTo>
                    <a:lnTo>
                      <a:pt x="271" y="6"/>
                    </a:lnTo>
                    <a:lnTo>
                      <a:pt x="272" y="5"/>
                    </a:lnTo>
                    <a:lnTo>
                      <a:pt x="273" y="5"/>
                    </a:lnTo>
                    <a:lnTo>
                      <a:pt x="273" y="6"/>
                    </a:lnTo>
                    <a:lnTo>
                      <a:pt x="274" y="6"/>
                    </a:lnTo>
                    <a:lnTo>
                      <a:pt x="274" y="6"/>
                    </a:lnTo>
                    <a:lnTo>
                      <a:pt x="275" y="6"/>
                    </a:lnTo>
                    <a:lnTo>
                      <a:pt x="276" y="6"/>
                    </a:lnTo>
                    <a:lnTo>
                      <a:pt x="276" y="6"/>
                    </a:lnTo>
                    <a:lnTo>
                      <a:pt x="277" y="6"/>
                    </a:lnTo>
                    <a:lnTo>
                      <a:pt x="278" y="6"/>
                    </a:lnTo>
                    <a:lnTo>
                      <a:pt x="278" y="6"/>
                    </a:lnTo>
                    <a:lnTo>
                      <a:pt x="279" y="6"/>
                    </a:lnTo>
                    <a:lnTo>
                      <a:pt x="279" y="6"/>
                    </a:lnTo>
                    <a:lnTo>
                      <a:pt x="280" y="6"/>
                    </a:lnTo>
                    <a:lnTo>
                      <a:pt x="281" y="6"/>
                    </a:lnTo>
                    <a:lnTo>
                      <a:pt x="281" y="6"/>
                    </a:lnTo>
                    <a:lnTo>
                      <a:pt x="282" y="6"/>
                    </a:lnTo>
                    <a:lnTo>
                      <a:pt x="283" y="6"/>
                    </a:lnTo>
                    <a:lnTo>
                      <a:pt x="283" y="7"/>
                    </a:lnTo>
                    <a:lnTo>
                      <a:pt x="284" y="7"/>
                    </a:lnTo>
                    <a:lnTo>
                      <a:pt x="284" y="7"/>
                    </a:lnTo>
                    <a:lnTo>
                      <a:pt x="285" y="7"/>
                    </a:lnTo>
                    <a:lnTo>
                      <a:pt x="286" y="7"/>
                    </a:lnTo>
                    <a:lnTo>
                      <a:pt x="287" y="7"/>
                    </a:lnTo>
                    <a:lnTo>
                      <a:pt x="287" y="7"/>
                    </a:lnTo>
                    <a:lnTo>
                      <a:pt x="288" y="7"/>
                    </a:lnTo>
                    <a:lnTo>
                      <a:pt x="288" y="7"/>
                    </a:lnTo>
                    <a:lnTo>
                      <a:pt x="289" y="6"/>
                    </a:lnTo>
                    <a:lnTo>
                      <a:pt x="290" y="6"/>
                    </a:lnTo>
                    <a:lnTo>
                      <a:pt x="290" y="6"/>
                    </a:lnTo>
                    <a:lnTo>
                      <a:pt x="291" y="6"/>
                    </a:lnTo>
                    <a:lnTo>
                      <a:pt x="292" y="6"/>
                    </a:lnTo>
                    <a:lnTo>
                      <a:pt x="292" y="6"/>
                    </a:lnTo>
                    <a:lnTo>
                      <a:pt x="293" y="6"/>
                    </a:lnTo>
                    <a:lnTo>
                      <a:pt x="293" y="6"/>
                    </a:lnTo>
                    <a:lnTo>
                      <a:pt x="294" y="6"/>
                    </a:lnTo>
                    <a:lnTo>
                      <a:pt x="295" y="6"/>
                    </a:lnTo>
                    <a:lnTo>
                      <a:pt x="296" y="6"/>
                    </a:lnTo>
                    <a:lnTo>
                      <a:pt x="296" y="6"/>
                    </a:lnTo>
                    <a:lnTo>
                      <a:pt x="297" y="6"/>
                    </a:lnTo>
                    <a:lnTo>
                      <a:pt x="297" y="7"/>
                    </a:lnTo>
                    <a:lnTo>
                      <a:pt x="298" y="7"/>
                    </a:lnTo>
                    <a:lnTo>
                      <a:pt x="298" y="6"/>
                    </a:lnTo>
                    <a:lnTo>
                      <a:pt x="299" y="6"/>
                    </a:lnTo>
                    <a:lnTo>
                      <a:pt x="300" y="6"/>
                    </a:lnTo>
                    <a:lnTo>
                      <a:pt x="301" y="6"/>
                    </a:lnTo>
                    <a:lnTo>
                      <a:pt x="301" y="6"/>
                    </a:lnTo>
                    <a:lnTo>
                      <a:pt x="302" y="6"/>
                    </a:lnTo>
                    <a:lnTo>
                      <a:pt x="302" y="6"/>
                    </a:lnTo>
                    <a:lnTo>
                      <a:pt x="303" y="6"/>
                    </a:lnTo>
                    <a:lnTo>
                      <a:pt x="304" y="6"/>
                    </a:lnTo>
                    <a:lnTo>
                      <a:pt x="304" y="6"/>
                    </a:lnTo>
                    <a:lnTo>
                      <a:pt x="305" y="6"/>
                    </a:lnTo>
                    <a:lnTo>
                      <a:pt x="306" y="6"/>
                    </a:lnTo>
                    <a:lnTo>
                      <a:pt x="306" y="6"/>
                    </a:lnTo>
                    <a:lnTo>
                      <a:pt x="307" y="6"/>
                    </a:lnTo>
                    <a:lnTo>
                      <a:pt x="307" y="6"/>
                    </a:lnTo>
                    <a:lnTo>
                      <a:pt x="308" y="6"/>
                    </a:lnTo>
                    <a:lnTo>
                      <a:pt x="309" y="6"/>
                    </a:lnTo>
                    <a:lnTo>
                      <a:pt x="310" y="6"/>
                    </a:lnTo>
                    <a:lnTo>
                      <a:pt x="310" y="6"/>
                    </a:lnTo>
                    <a:lnTo>
                      <a:pt x="311" y="6"/>
                    </a:lnTo>
                    <a:lnTo>
                      <a:pt x="311" y="7"/>
                    </a:lnTo>
                    <a:lnTo>
                      <a:pt x="312" y="7"/>
                    </a:lnTo>
                    <a:lnTo>
                      <a:pt x="313" y="7"/>
                    </a:lnTo>
                    <a:lnTo>
                      <a:pt x="313" y="6"/>
                    </a:lnTo>
                    <a:lnTo>
                      <a:pt x="314" y="7"/>
                    </a:lnTo>
                    <a:lnTo>
                      <a:pt x="315" y="7"/>
                    </a:lnTo>
                    <a:lnTo>
                      <a:pt x="315" y="7"/>
                    </a:lnTo>
                    <a:lnTo>
                      <a:pt x="316" y="6"/>
                    </a:lnTo>
                    <a:lnTo>
                      <a:pt x="316" y="7"/>
                    </a:lnTo>
                    <a:lnTo>
                      <a:pt x="317" y="7"/>
                    </a:lnTo>
                    <a:lnTo>
                      <a:pt x="318" y="7"/>
                    </a:lnTo>
                    <a:lnTo>
                      <a:pt x="318" y="7"/>
                    </a:lnTo>
                    <a:lnTo>
                      <a:pt x="319" y="7"/>
                    </a:lnTo>
                    <a:lnTo>
                      <a:pt x="320" y="7"/>
                    </a:lnTo>
                    <a:lnTo>
                      <a:pt x="320" y="6"/>
                    </a:lnTo>
                    <a:lnTo>
                      <a:pt x="321" y="6"/>
                    </a:lnTo>
                    <a:lnTo>
                      <a:pt x="321" y="6"/>
                    </a:lnTo>
                    <a:lnTo>
                      <a:pt x="322" y="6"/>
                    </a:lnTo>
                    <a:lnTo>
                      <a:pt x="323" y="6"/>
                    </a:lnTo>
                    <a:lnTo>
                      <a:pt x="324" y="6"/>
                    </a:lnTo>
                    <a:lnTo>
                      <a:pt x="324" y="6"/>
                    </a:lnTo>
                    <a:lnTo>
                      <a:pt x="325" y="6"/>
                    </a:lnTo>
                    <a:lnTo>
                      <a:pt x="325" y="6"/>
                    </a:lnTo>
                    <a:lnTo>
                      <a:pt x="326" y="6"/>
                    </a:lnTo>
                    <a:lnTo>
                      <a:pt x="327" y="6"/>
                    </a:lnTo>
                    <a:lnTo>
                      <a:pt x="327" y="6"/>
                    </a:lnTo>
                    <a:lnTo>
                      <a:pt x="328" y="6"/>
                    </a:lnTo>
                    <a:lnTo>
                      <a:pt x="329" y="6"/>
                    </a:lnTo>
                    <a:lnTo>
                      <a:pt x="329" y="6"/>
                    </a:lnTo>
                    <a:lnTo>
                      <a:pt x="330" y="6"/>
                    </a:lnTo>
                    <a:lnTo>
                      <a:pt x="330" y="6"/>
                    </a:lnTo>
                    <a:lnTo>
                      <a:pt x="331" y="6"/>
                    </a:lnTo>
                    <a:lnTo>
                      <a:pt x="332" y="6"/>
                    </a:lnTo>
                    <a:lnTo>
                      <a:pt x="332" y="6"/>
                    </a:lnTo>
                    <a:lnTo>
                      <a:pt x="333" y="6"/>
                    </a:lnTo>
                    <a:lnTo>
                      <a:pt x="334" y="6"/>
                    </a:lnTo>
                    <a:lnTo>
                      <a:pt x="334" y="6"/>
                    </a:lnTo>
                    <a:lnTo>
                      <a:pt x="335" y="6"/>
                    </a:lnTo>
                    <a:lnTo>
                      <a:pt x="335" y="6"/>
                    </a:lnTo>
                    <a:lnTo>
                      <a:pt x="336" y="6"/>
                    </a:lnTo>
                    <a:lnTo>
                      <a:pt x="337" y="6"/>
                    </a:lnTo>
                    <a:lnTo>
                      <a:pt x="338" y="6"/>
                    </a:lnTo>
                    <a:lnTo>
                      <a:pt x="338" y="6"/>
                    </a:lnTo>
                    <a:lnTo>
                      <a:pt x="339" y="6"/>
                    </a:lnTo>
                    <a:lnTo>
                      <a:pt x="339" y="6"/>
                    </a:lnTo>
                    <a:lnTo>
                      <a:pt x="340" y="6"/>
                    </a:lnTo>
                    <a:lnTo>
                      <a:pt x="341" y="6"/>
                    </a:lnTo>
                    <a:lnTo>
                      <a:pt x="341" y="7"/>
                    </a:lnTo>
                    <a:lnTo>
                      <a:pt x="342" y="7"/>
                    </a:lnTo>
                    <a:lnTo>
                      <a:pt x="343" y="7"/>
                    </a:lnTo>
                    <a:lnTo>
                      <a:pt x="343" y="7"/>
                    </a:lnTo>
                    <a:lnTo>
                      <a:pt x="344" y="6"/>
                    </a:lnTo>
                    <a:lnTo>
                      <a:pt x="344" y="6"/>
                    </a:lnTo>
                    <a:lnTo>
                      <a:pt x="345" y="6"/>
                    </a:lnTo>
                    <a:lnTo>
                      <a:pt x="346" y="6"/>
                    </a:lnTo>
                    <a:lnTo>
                      <a:pt x="347" y="6"/>
                    </a:lnTo>
                    <a:lnTo>
                      <a:pt x="347" y="6"/>
                    </a:lnTo>
                    <a:lnTo>
                      <a:pt x="348" y="6"/>
                    </a:lnTo>
                    <a:lnTo>
                      <a:pt x="349" y="6"/>
                    </a:lnTo>
                    <a:lnTo>
                      <a:pt x="349" y="6"/>
                    </a:lnTo>
                    <a:lnTo>
                      <a:pt x="350" y="6"/>
                    </a:lnTo>
                    <a:lnTo>
                      <a:pt x="350" y="6"/>
                    </a:lnTo>
                    <a:lnTo>
                      <a:pt x="351" y="6"/>
                    </a:lnTo>
                    <a:lnTo>
                      <a:pt x="352" y="6"/>
                    </a:lnTo>
                    <a:lnTo>
                      <a:pt x="352" y="6"/>
                    </a:lnTo>
                    <a:lnTo>
                      <a:pt x="353" y="6"/>
                    </a:lnTo>
                    <a:lnTo>
                      <a:pt x="354" y="6"/>
                    </a:lnTo>
                    <a:lnTo>
                      <a:pt x="354" y="6"/>
                    </a:lnTo>
                    <a:lnTo>
                      <a:pt x="355" y="7"/>
                    </a:lnTo>
                    <a:lnTo>
                      <a:pt x="355" y="7"/>
                    </a:lnTo>
                    <a:lnTo>
                      <a:pt x="356" y="7"/>
                    </a:lnTo>
                    <a:lnTo>
                      <a:pt x="357" y="7"/>
                    </a:lnTo>
                    <a:lnTo>
                      <a:pt x="358" y="7"/>
                    </a:lnTo>
                    <a:lnTo>
                      <a:pt x="358" y="7"/>
                    </a:lnTo>
                    <a:lnTo>
                      <a:pt x="359" y="7"/>
                    </a:lnTo>
                    <a:lnTo>
                      <a:pt x="359" y="7"/>
                    </a:lnTo>
                    <a:lnTo>
                      <a:pt x="360" y="7"/>
                    </a:lnTo>
                    <a:lnTo>
                      <a:pt x="361" y="7"/>
                    </a:lnTo>
                    <a:lnTo>
                      <a:pt x="361" y="7"/>
                    </a:lnTo>
                    <a:lnTo>
                      <a:pt x="362" y="7"/>
                    </a:lnTo>
                    <a:lnTo>
                      <a:pt x="363" y="7"/>
                    </a:lnTo>
                    <a:lnTo>
                      <a:pt x="363" y="7"/>
                    </a:lnTo>
                    <a:lnTo>
                      <a:pt x="364" y="7"/>
                    </a:lnTo>
                    <a:lnTo>
                      <a:pt x="364" y="7"/>
                    </a:lnTo>
                    <a:lnTo>
                      <a:pt x="365" y="7"/>
                    </a:lnTo>
                    <a:lnTo>
                      <a:pt x="366" y="7"/>
                    </a:lnTo>
                    <a:lnTo>
                      <a:pt x="367" y="7"/>
                    </a:lnTo>
                    <a:lnTo>
                      <a:pt x="367" y="7"/>
                    </a:lnTo>
                    <a:lnTo>
                      <a:pt x="368" y="7"/>
                    </a:lnTo>
                    <a:lnTo>
                      <a:pt x="368" y="7"/>
                    </a:lnTo>
                    <a:lnTo>
                      <a:pt x="369" y="7"/>
                    </a:lnTo>
                    <a:lnTo>
                      <a:pt x="369" y="7"/>
                    </a:lnTo>
                    <a:lnTo>
                      <a:pt x="370" y="7"/>
                    </a:lnTo>
                    <a:lnTo>
                      <a:pt x="371" y="7"/>
                    </a:lnTo>
                    <a:lnTo>
                      <a:pt x="372" y="7"/>
                    </a:lnTo>
                    <a:lnTo>
                      <a:pt x="372" y="7"/>
                    </a:lnTo>
                    <a:lnTo>
                      <a:pt x="373" y="7"/>
                    </a:lnTo>
                    <a:lnTo>
                      <a:pt x="373" y="7"/>
                    </a:lnTo>
                    <a:lnTo>
                      <a:pt x="374" y="7"/>
                    </a:lnTo>
                    <a:lnTo>
                      <a:pt x="375" y="7"/>
                    </a:lnTo>
                    <a:lnTo>
                      <a:pt x="375" y="7"/>
                    </a:lnTo>
                    <a:lnTo>
                      <a:pt x="376" y="7"/>
                    </a:lnTo>
                    <a:lnTo>
                      <a:pt x="377" y="7"/>
                    </a:lnTo>
                    <a:lnTo>
                      <a:pt x="377" y="7"/>
                    </a:lnTo>
                    <a:lnTo>
                      <a:pt x="378" y="7"/>
                    </a:lnTo>
                    <a:lnTo>
                      <a:pt x="378" y="7"/>
                    </a:lnTo>
                    <a:lnTo>
                      <a:pt x="379" y="7"/>
                    </a:lnTo>
                    <a:lnTo>
                      <a:pt x="380" y="7"/>
                    </a:lnTo>
                    <a:lnTo>
                      <a:pt x="381" y="7"/>
                    </a:lnTo>
                    <a:lnTo>
                      <a:pt x="381" y="7"/>
                    </a:lnTo>
                    <a:lnTo>
                      <a:pt x="382" y="7"/>
                    </a:lnTo>
                    <a:lnTo>
                      <a:pt x="382" y="6"/>
                    </a:lnTo>
                    <a:lnTo>
                      <a:pt x="383" y="6"/>
                    </a:lnTo>
                    <a:lnTo>
                      <a:pt x="384" y="6"/>
                    </a:lnTo>
                    <a:lnTo>
                      <a:pt x="384" y="6"/>
                    </a:lnTo>
                    <a:lnTo>
                      <a:pt x="385" y="6"/>
                    </a:lnTo>
                    <a:lnTo>
                      <a:pt x="386" y="6"/>
                    </a:lnTo>
                    <a:lnTo>
                      <a:pt x="386" y="6"/>
                    </a:lnTo>
                    <a:lnTo>
                      <a:pt x="387" y="6"/>
                    </a:lnTo>
                    <a:lnTo>
                      <a:pt x="387" y="6"/>
                    </a:lnTo>
                    <a:lnTo>
                      <a:pt x="388" y="6"/>
                    </a:lnTo>
                    <a:lnTo>
                      <a:pt x="389" y="7"/>
                    </a:lnTo>
                    <a:lnTo>
                      <a:pt x="389" y="7"/>
                    </a:lnTo>
                    <a:lnTo>
                      <a:pt x="390" y="7"/>
                    </a:lnTo>
                    <a:lnTo>
                      <a:pt x="391" y="7"/>
                    </a:lnTo>
                    <a:lnTo>
                      <a:pt x="391" y="7"/>
                    </a:lnTo>
                    <a:lnTo>
                      <a:pt x="392" y="7"/>
                    </a:lnTo>
                    <a:lnTo>
                      <a:pt x="392" y="7"/>
                    </a:lnTo>
                    <a:lnTo>
                      <a:pt x="393" y="7"/>
                    </a:lnTo>
                    <a:lnTo>
                      <a:pt x="394" y="7"/>
                    </a:lnTo>
                    <a:lnTo>
                      <a:pt x="395" y="7"/>
                    </a:lnTo>
                    <a:lnTo>
                      <a:pt x="395" y="6"/>
                    </a:lnTo>
                    <a:lnTo>
                      <a:pt x="396" y="6"/>
                    </a:lnTo>
                    <a:lnTo>
                      <a:pt x="396" y="6"/>
                    </a:lnTo>
                    <a:lnTo>
                      <a:pt x="397" y="6"/>
                    </a:lnTo>
                    <a:lnTo>
                      <a:pt x="398" y="7"/>
                    </a:lnTo>
                    <a:lnTo>
                      <a:pt x="398" y="7"/>
                    </a:lnTo>
                    <a:lnTo>
                      <a:pt x="399" y="7"/>
                    </a:lnTo>
                    <a:lnTo>
                      <a:pt x="400" y="7"/>
                    </a:lnTo>
                    <a:lnTo>
                      <a:pt x="400" y="7"/>
                    </a:lnTo>
                    <a:lnTo>
                      <a:pt x="401" y="7"/>
                    </a:lnTo>
                    <a:lnTo>
                      <a:pt x="401" y="7"/>
                    </a:lnTo>
                    <a:lnTo>
                      <a:pt x="402" y="7"/>
                    </a:lnTo>
                    <a:lnTo>
                      <a:pt x="403" y="7"/>
                    </a:lnTo>
                    <a:lnTo>
                      <a:pt x="404" y="6"/>
                    </a:lnTo>
                    <a:lnTo>
                      <a:pt x="404" y="6"/>
                    </a:lnTo>
                    <a:lnTo>
                      <a:pt x="405" y="6"/>
                    </a:lnTo>
                    <a:lnTo>
                      <a:pt x="405" y="6"/>
                    </a:lnTo>
                    <a:lnTo>
                      <a:pt x="406" y="6"/>
                    </a:lnTo>
                    <a:lnTo>
                      <a:pt x="406" y="7"/>
                    </a:lnTo>
                    <a:lnTo>
                      <a:pt x="407" y="6"/>
                    </a:lnTo>
                    <a:lnTo>
                      <a:pt x="408" y="7"/>
                    </a:lnTo>
                    <a:lnTo>
                      <a:pt x="409" y="7"/>
                    </a:lnTo>
                    <a:lnTo>
                      <a:pt x="409" y="7"/>
                    </a:lnTo>
                    <a:lnTo>
                      <a:pt x="410" y="7"/>
                    </a:lnTo>
                    <a:lnTo>
                      <a:pt x="410" y="7"/>
                    </a:lnTo>
                    <a:lnTo>
                      <a:pt x="411" y="7"/>
                    </a:lnTo>
                    <a:lnTo>
                      <a:pt x="412" y="7"/>
                    </a:lnTo>
                    <a:lnTo>
                      <a:pt x="412" y="7"/>
                    </a:lnTo>
                    <a:lnTo>
                      <a:pt x="413" y="6"/>
                    </a:lnTo>
                    <a:lnTo>
                      <a:pt x="414" y="6"/>
                    </a:lnTo>
                    <a:lnTo>
                      <a:pt x="414" y="6"/>
                    </a:lnTo>
                    <a:lnTo>
                      <a:pt x="415" y="6"/>
                    </a:lnTo>
                    <a:lnTo>
                      <a:pt x="415" y="6"/>
                    </a:lnTo>
                    <a:lnTo>
                      <a:pt x="416" y="6"/>
                    </a:lnTo>
                    <a:lnTo>
                      <a:pt x="417" y="6"/>
                    </a:lnTo>
                    <a:lnTo>
                      <a:pt x="418" y="6"/>
                    </a:lnTo>
                    <a:lnTo>
                      <a:pt x="418" y="6"/>
                    </a:lnTo>
                    <a:lnTo>
                      <a:pt x="419" y="6"/>
                    </a:lnTo>
                    <a:lnTo>
                      <a:pt x="419" y="6"/>
                    </a:lnTo>
                    <a:lnTo>
                      <a:pt x="420" y="6"/>
                    </a:lnTo>
                    <a:lnTo>
                      <a:pt x="421" y="6"/>
                    </a:lnTo>
                    <a:lnTo>
                      <a:pt x="421" y="6"/>
                    </a:lnTo>
                    <a:lnTo>
                      <a:pt x="422" y="6"/>
                    </a:lnTo>
                    <a:lnTo>
                      <a:pt x="423" y="6"/>
                    </a:lnTo>
                    <a:lnTo>
                      <a:pt x="423" y="6"/>
                    </a:lnTo>
                    <a:lnTo>
                      <a:pt x="424" y="7"/>
                    </a:lnTo>
                    <a:lnTo>
                      <a:pt x="424" y="7"/>
                    </a:lnTo>
                    <a:lnTo>
                      <a:pt x="425" y="6"/>
                    </a:lnTo>
                    <a:lnTo>
                      <a:pt x="426" y="6"/>
                    </a:lnTo>
                    <a:lnTo>
                      <a:pt x="426" y="6"/>
                    </a:lnTo>
                    <a:lnTo>
                      <a:pt x="427" y="6"/>
                    </a:lnTo>
                    <a:lnTo>
                      <a:pt x="428" y="6"/>
                    </a:lnTo>
                    <a:lnTo>
                      <a:pt x="428" y="6"/>
                    </a:lnTo>
                    <a:lnTo>
                      <a:pt x="429" y="6"/>
                    </a:lnTo>
                    <a:lnTo>
                      <a:pt x="429" y="6"/>
                    </a:lnTo>
                    <a:lnTo>
                      <a:pt x="430" y="6"/>
                    </a:lnTo>
                    <a:lnTo>
                      <a:pt x="431" y="6"/>
                    </a:lnTo>
                    <a:lnTo>
                      <a:pt x="432" y="6"/>
                    </a:lnTo>
                    <a:lnTo>
                      <a:pt x="432" y="6"/>
                    </a:lnTo>
                    <a:lnTo>
                      <a:pt x="433" y="6"/>
                    </a:lnTo>
                    <a:lnTo>
                      <a:pt x="433" y="6"/>
                    </a:lnTo>
                    <a:lnTo>
                      <a:pt x="434" y="6"/>
                    </a:lnTo>
                    <a:lnTo>
                      <a:pt x="435" y="6"/>
                    </a:lnTo>
                    <a:lnTo>
                      <a:pt x="435" y="6"/>
                    </a:lnTo>
                    <a:lnTo>
                      <a:pt x="436" y="6"/>
                    </a:lnTo>
                    <a:lnTo>
                      <a:pt x="437" y="6"/>
                    </a:lnTo>
                    <a:lnTo>
                      <a:pt x="437" y="6"/>
                    </a:lnTo>
                    <a:lnTo>
                      <a:pt x="438" y="6"/>
                    </a:lnTo>
                    <a:lnTo>
                      <a:pt x="438" y="6"/>
                    </a:lnTo>
                    <a:lnTo>
                      <a:pt x="439" y="6"/>
                    </a:lnTo>
                    <a:lnTo>
                      <a:pt x="440" y="6"/>
                    </a:lnTo>
                    <a:lnTo>
                      <a:pt x="441" y="6"/>
                    </a:lnTo>
                    <a:lnTo>
                      <a:pt x="441" y="6"/>
                    </a:lnTo>
                    <a:lnTo>
                      <a:pt x="442" y="6"/>
                    </a:lnTo>
                    <a:lnTo>
                      <a:pt x="442" y="6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4" y="6"/>
                    </a:lnTo>
                    <a:lnTo>
                      <a:pt x="445" y="6"/>
                    </a:lnTo>
                    <a:lnTo>
                      <a:pt x="446" y="6"/>
                    </a:lnTo>
                    <a:lnTo>
                      <a:pt x="446" y="6"/>
                    </a:lnTo>
                  </a:path>
                </a:pathLst>
              </a:custGeom>
              <a:noFill/>
              <a:ln w="6350">
                <a:solidFill>
                  <a:srgbClr val="CC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4" name="Freeform 314">
                <a:extLst>
                  <a:ext uri="{FF2B5EF4-FFF2-40B4-BE49-F238E27FC236}">
                    <a16:creationId xmlns:a16="http://schemas.microsoft.com/office/drawing/2014/main" id="{A5362F0A-6451-4AEE-83DE-CCE535BF8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081" y="4129734"/>
                <a:ext cx="711201" cy="4763"/>
              </a:xfrm>
              <a:custGeom>
                <a:avLst/>
                <a:gdLst>
                  <a:gd name="T0" fmla="*/ 7 w 448"/>
                  <a:gd name="T1" fmla="*/ 1 h 3"/>
                  <a:gd name="T2" fmla="*/ 14 w 448"/>
                  <a:gd name="T3" fmla="*/ 1 h 3"/>
                  <a:gd name="T4" fmla="*/ 21 w 448"/>
                  <a:gd name="T5" fmla="*/ 1 h 3"/>
                  <a:gd name="T6" fmla="*/ 28 w 448"/>
                  <a:gd name="T7" fmla="*/ 1 h 3"/>
                  <a:gd name="T8" fmla="*/ 35 w 448"/>
                  <a:gd name="T9" fmla="*/ 2 h 3"/>
                  <a:gd name="T10" fmla="*/ 42 w 448"/>
                  <a:gd name="T11" fmla="*/ 1 h 3"/>
                  <a:gd name="T12" fmla="*/ 49 w 448"/>
                  <a:gd name="T13" fmla="*/ 2 h 3"/>
                  <a:gd name="T14" fmla="*/ 56 w 448"/>
                  <a:gd name="T15" fmla="*/ 1 h 3"/>
                  <a:gd name="T16" fmla="*/ 63 w 448"/>
                  <a:gd name="T17" fmla="*/ 1 h 3"/>
                  <a:gd name="T18" fmla="*/ 70 w 448"/>
                  <a:gd name="T19" fmla="*/ 2 h 3"/>
                  <a:gd name="T20" fmla="*/ 77 w 448"/>
                  <a:gd name="T21" fmla="*/ 1 h 3"/>
                  <a:gd name="T22" fmla="*/ 84 w 448"/>
                  <a:gd name="T23" fmla="*/ 2 h 3"/>
                  <a:gd name="T24" fmla="*/ 91 w 448"/>
                  <a:gd name="T25" fmla="*/ 2 h 3"/>
                  <a:gd name="T26" fmla="*/ 98 w 448"/>
                  <a:gd name="T27" fmla="*/ 1 h 3"/>
                  <a:gd name="T28" fmla="*/ 105 w 448"/>
                  <a:gd name="T29" fmla="*/ 2 h 3"/>
                  <a:gd name="T30" fmla="*/ 112 w 448"/>
                  <a:gd name="T31" fmla="*/ 2 h 3"/>
                  <a:gd name="T32" fmla="*/ 119 w 448"/>
                  <a:gd name="T33" fmla="*/ 2 h 3"/>
                  <a:gd name="T34" fmla="*/ 126 w 448"/>
                  <a:gd name="T35" fmla="*/ 3 h 3"/>
                  <a:gd name="T36" fmla="*/ 133 w 448"/>
                  <a:gd name="T37" fmla="*/ 2 h 3"/>
                  <a:gd name="T38" fmla="*/ 140 w 448"/>
                  <a:gd name="T39" fmla="*/ 2 h 3"/>
                  <a:gd name="T40" fmla="*/ 147 w 448"/>
                  <a:gd name="T41" fmla="*/ 2 h 3"/>
                  <a:gd name="T42" fmla="*/ 154 w 448"/>
                  <a:gd name="T43" fmla="*/ 2 h 3"/>
                  <a:gd name="T44" fmla="*/ 161 w 448"/>
                  <a:gd name="T45" fmla="*/ 3 h 3"/>
                  <a:gd name="T46" fmla="*/ 168 w 448"/>
                  <a:gd name="T47" fmla="*/ 3 h 3"/>
                  <a:gd name="T48" fmla="*/ 175 w 448"/>
                  <a:gd name="T49" fmla="*/ 2 h 3"/>
                  <a:gd name="T50" fmla="*/ 182 w 448"/>
                  <a:gd name="T51" fmla="*/ 1 h 3"/>
                  <a:gd name="T52" fmla="*/ 189 w 448"/>
                  <a:gd name="T53" fmla="*/ 1 h 3"/>
                  <a:gd name="T54" fmla="*/ 196 w 448"/>
                  <a:gd name="T55" fmla="*/ 1 h 3"/>
                  <a:gd name="T56" fmla="*/ 204 w 448"/>
                  <a:gd name="T57" fmla="*/ 1 h 3"/>
                  <a:gd name="T58" fmla="*/ 211 w 448"/>
                  <a:gd name="T59" fmla="*/ 1 h 3"/>
                  <a:gd name="T60" fmla="*/ 218 w 448"/>
                  <a:gd name="T61" fmla="*/ 1 h 3"/>
                  <a:gd name="T62" fmla="*/ 225 w 448"/>
                  <a:gd name="T63" fmla="*/ 1 h 3"/>
                  <a:gd name="T64" fmla="*/ 232 w 448"/>
                  <a:gd name="T65" fmla="*/ 1 h 3"/>
                  <a:gd name="T66" fmla="*/ 239 w 448"/>
                  <a:gd name="T67" fmla="*/ 1 h 3"/>
                  <a:gd name="T68" fmla="*/ 246 w 448"/>
                  <a:gd name="T69" fmla="*/ 1 h 3"/>
                  <a:gd name="T70" fmla="*/ 253 w 448"/>
                  <a:gd name="T71" fmla="*/ 1 h 3"/>
                  <a:gd name="T72" fmla="*/ 260 w 448"/>
                  <a:gd name="T73" fmla="*/ 1 h 3"/>
                  <a:gd name="T74" fmla="*/ 267 w 448"/>
                  <a:gd name="T75" fmla="*/ 1 h 3"/>
                  <a:gd name="T76" fmla="*/ 274 w 448"/>
                  <a:gd name="T77" fmla="*/ 2 h 3"/>
                  <a:gd name="T78" fmla="*/ 281 w 448"/>
                  <a:gd name="T79" fmla="*/ 1 h 3"/>
                  <a:gd name="T80" fmla="*/ 288 w 448"/>
                  <a:gd name="T81" fmla="*/ 1 h 3"/>
                  <a:gd name="T82" fmla="*/ 295 w 448"/>
                  <a:gd name="T83" fmla="*/ 1 h 3"/>
                  <a:gd name="T84" fmla="*/ 302 w 448"/>
                  <a:gd name="T85" fmla="*/ 1 h 3"/>
                  <a:gd name="T86" fmla="*/ 310 w 448"/>
                  <a:gd name="T87" fmla="*/ 1 h 3"/>
                  <a:gd name="T88" fmla="*/ 316 w 448"/>
                  <a:gd name="T89" fmla="*/ 1 h 3"/>
                  <a:gd name="T90" fmla="*/ 324 w 448"/>
                  <a:gd name="T91" fmla="*/ 1 h 3"/>
                  <a:gd name="T92" fmla="*/ 331 w 448"/>
                  <a:gd name="T93" fmla="*/ 1 h 3"/>
                  <a:gd name="T94" fmla="*/ 338 w 448"/>
                  <a:gd name="T95" fmla="*/ 1 h 3"/>
                  <a:gd name="T96" fmla="*/ 345 w 448"/>
                  <a:gd name="T97" fmla="*/ 1 h 3"/>
                  <a:gd name="T98" fmla="*/ 352 w 448"/>
                  <a:gd name="T99" fmla="*/ 1 h 3"/>
                  <a:gd name="T100" fmla="*/ 359 w 448"/>
                  <a:gd name="T101" fmla="*/ 1 h 3"/>
                  <a:gd name="T102" fmla="*/ 366 w 448"/>
                  <a:gd name="T103" fmla="*/ 2 h 3"/>
                  <a:gd name="T104" fmla="*/ 373 w 448"/>
                  <a:gd name="T105" fmla="*/ 2 h 3"/>
                  <a:gd name="T106" fmla="*/ 380 w 448"/>
                  <a:gd name="T107" fmla="*/ 2 h 3"/>
                  <a:gd name="T108" fmla="*/ 387 w 448"/>
                  <a:gd name="T109" fmla="*/ 1 h 3"/>
                  <a:gd name="T110" fmla="*/ 394 w 448"/>
                  <a:gd name="T111" fmla="*/ 2 h 3"/>
                  <a:gd name="T112" fmla="*/ 401 w 448"/>
                  <a:gd name="T113" fmla="*/ 2 h 3"/>
                  <a:gd name="T114" fmla="*/ 408 w 448"/>
                  <a:gd name="T115" fmla="*/ 2 h 3"/>
                  <a:gd name="T116" fmla="*/ 415 w 448"/>
                  <a:gd name="T117" fmla="*/ 2 h 3"/>
                  <a:gd name="T118" fmla="*/ 423 w 448"/>
                  <a:gd name="T119" fmla="*/ 2 h 3"/>
                  <a:gd name="T120" fmla="*/ 429 w 448"/>
                  <a:gd name="T121" fmla="*/ 2 h 3"/>
                  <a:gd name="T122" fmla="*/ 437 w 448"/>
                  <a:gd name="T123" fmla="*/ 2 h 3"/>
                  <a:gd name="T124" fmla="*/ 444 w 448"/>
                  <a:gd name="T12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8" h="3">
                    <a:moveTo>
                      <a:pt x="0" y="1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32" y="2"/>
                    </a:lnTo>
                    <a:lnTo>
                      <a:pt x="33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5" y="2"/>
                    </a:lnTo>
                    <a:lnTo>
                      <a:pt x="35" y="2"/>
                    </a:lnTo>
                    <a:lnTo>
                      <a:pt x="36" y="2"/>
                    </a:lnTo>
                    <a:lnTo>
                      <a:pt x="37" y="2"/>
                    </a:lnTo>
                    <a:lnTo>
                      <a:pt x="37" y="2"/>
                    </a:lnTo>
                    <a:lnTo>
                      <a:pt x="38" y="2"/>
                    </a:lnTo>
                    <a:lnTo>
                      <a:pt x="39" y="2"/>
                    </a:lnTo>
                    <a:lnTo>
                      <a:pt x="39" y="2"/>
                    </a:lnTo>
                    <a:lnTo>
                      <a:pt x="40" y="2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6" y="1"/>
                    </a:lnTo>
                    <a:lnTo>
                      <a:pt x="46" y="1"/>
                    </a:lnTo>
                    <a:lnTo>
                      <a:pt x="47" y="2"/>
                    </a:lnTo>
                    <a:lnTo>
                      <a:pt x="48" y="2"/>
                    </a:lnTo>
                    <a:lnTo>
                      <a:pt x="48" y="2"/>
                    </a:lnTo>
                    <a:lnTo>
                      <a:pt x="49" y="2"/>
                    </a:lnTo>
                    <a:lnTo>
                      <a:pt x="49" y="2"/>
                    </a:lnTo>
                    <a:lnTo>
                      <a:pt x="50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2" y="2"/>
                    </a:lnTo>
                    <a:lnTo>
                      <a:pt x="53" y="2"/>
                    </a:lnTo>
                    <a:lnTo>
                      <a:pt x="54" y="2"/>
                    </a:lnTo>
                    <a:lnTo>
                      <a:pt x="54" y="2"/>
                    </a:lnTo>
                    <a:lnTo>
                      <a:pt x="55" y="1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3" y="1"/>
                    </a:lnTo>
                    <a:lnTo>
                      <a:pt x="63" y="1"/>
                    </a:lnTo>
                    <a:lnTo>
                      <a:pt x="64" y="1"/>
                    </a:lnTo>
                    <a:lnTo>
                      <a:pt x="64" y="1"/>
                    </a:lnTo>
                    <a:lnTo>
                      <a:pt x="65" y="1"/>
                    </a:lnTo>
                    <a:lnTo>
                      <a:pt x="66" y="1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8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69" y="1"/>
                    </a:lnTo>
                    <a:lnTo>
                      <a:pt x="70" y="2"/>
                    </a:lnTo>
                    <a:lnTo>
                      <a:pt x="71" y="2"/>
                    </a:lnTo>
                    <a:lnTo>
                      <a:pt x="71" y="2"/>
                    </a:lnTo>
                    <a:lnTo>
                      <a:pt x="72" y="2"/>
                    </a:lnTo>
                    <a:lnTo>
                      <a:pt x="73" y="2"/>
                    </a:lnTo>
                    <a:lnTo>
                      <a:pt x="73" y="2"/>
                    </a:lnTo>
                    <a:lnTo>
                      <a:pt x="74" y="2"/>
                    </a:lnTo>
                    <a:lnTo>
                      <a:pt x="74" y="2"/>
                    </a:lnTo>
                    <a:lnTo>
                      <a:pt x="75" y="2"/>
                    </a:lnTo>
                    <a:lnTo>
                      <a:pt x="76" y="1"/>
                    </a:lnTo>
                    <a:lnTo>
                      <a:pt x="77" y="1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8" y="1"/>
                    </a:lnTo>
                    <a:lnTo>
                      <a:pt x="79" y="1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1" y="2"/>
                    </a:lnTo>
                    <a:lnTo>
                      <a:pt x="82" y="2"/>
                    </a:lnTo>
                    <a:lnTo>
                      <a:pt x="82" y="2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4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6" y="2"/>
                    </a:lnTo>
                    <a:lnTo>
                      <a:pt x="87" y="2"/>
                    </a:lnTo>
                    <a:lnTo>
                      <a:pt x="87" y="2"/>
                    </a:lnTo>
                    <a:lnTo>
                      <a:pt x="88" y="2"/>
                    </a:lnTo>
                    <a:lnTo>
                      <a:pt x="88" y="2"/>
                    </a:lnTo>
                    <a:lnTo>
                      <a:pt x="89" y="2"/>
                    </a:lnTo>
                    <a:lnTo>
                      <a:pt x="90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2" y="2"/>
                    </a:lnTo>
                    <a:lnTo>
                      <a:pt x="92" y="1"/>
                    </a:lnTo>
                    <a:lnTo>
                      <a:pt x="93" y="2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5" y="2"/>
                    </a:lnTo>
                    <a:lnTo>
                      <a:pt x="96" y="1"/>
                    </a:lnTo>
                    <a:lnTo>
                      <a:pt x="96" y="2"/>
                    </a:lnTo>
                    <a:lnTo>
                      <a:pt x="97" y="2"/>
                    </a:lnTo>
                    <a:lnTo>
                      <a:pt x="97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100" y="1"/>
                    </a:lnTo>
                    <a:lnTo>
                      <a:pt x="100" y="1"/>
                    </a:lnTo>
                    <a:lnTo>
                      <a:pt x="101" y="1"/>
                    </a:lnTo>
                    <a:lnTo>
                      <a:pt x="101" y="1"/>
                    </a:lnTo>
                    <a:lnTo>
                      <a:pt x="102" y="1"/>
                    </a:lnTo>
                    <a:lnTo>
                      <a:pt x="103" y="2"/>
                    </a:lnTo>
                    <a:lnTo>
                      <a:pt x="103" y="2"/>
                    </a:lnTo>
                    <a:lnTo>
                      <a:pt x="104" y="2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6" y="2"/>
                    </a:lnTo>
                    <a:lnTo>
                      <a:pt x="107" y="2"/>
                    </a:lnTo>
                    <a:lnTo>
                      <a:pt x="107" y="2"/>
                    </a:lnTo>
                    <a:lnTo>
                      <a:pt x="108" y="2"/>
                    </a:lnTo>
                    <a:lnTo>
                      <a:pt x="108" y="2"/>
                    </a:lnTo>
                    <a:lnTo>
                      <a:pt x="109" y="2"/>
                    </a:lnTo>
                    <a:lnTo>
                      <a:pt x="110" y="2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2" y="3"/>
                    </a:lnTo>
                    <a:lnTo>
                      <a:pt x="112" y="2"/>
                    </a:lnTo>
                    <a:lnTo>
                      <a:pt x="113" y="3"/>
                    </a:lnTo>
                    <a:lnTo>
                      <a:pt x="114" y="3"/>
                    </a:lnTo>
                    <a:lnTo>
                      <a:pt x="114" y="3"/>
                    </a:lnTo>
                    <a:lnTo>
                      <a:pt x="115" y="3"/>
                    </a:lnTo>
                    <a:lnTo>
                      <a:pt x="115" y="2"/>
                    </a:lnTo>
                    <a:lnTo>
                      <a:pt x="116" y="2"/>
                    </a:lnTo>
                    <a:lnTo>
                      <a:pt x="117" y="2"/>
                    </a:lnTo>
                    <a:lnTo>
                      <a:pt x="117" y="2"/>
                    </a:lnTo>
                    <a:lnTo>
                      <a:pt x="118" y="2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20" y="2"/>
                    </a:lnTo>
                    <a:lnTo>
                      <a:pt x="120" y="2"/>
                    </a:lnTo>
                    <a:lnTo>
                      <a:pt x="121" y="2"/>
                    </a:lnTo>
                    <a:lnTo>
                      <a:pt x="122" y="3"/>
                    </a:lnTo>
                    <a:lnTo>
                      <a:pt x="122" y="3"/>
                    </a:lnTo>
                    <a:lnTo>
                      <a:pt x="123" y="3"/>
                    </a:lnTo>
                    <a:lnTo>
                      <a:pt x="124" y="3"/>
                    </a:lnTo>
                    <a:lnTo>
                      <a:pt x="124" y="3"/>
                    </a:lnTo>
                    <a:lnTo>
                      <a:pt x="125" y="3"/>
                    </a:lnTo>
                    <a:lnTo>
                      <a:pt x="125" y="3"/>
                    </a:lnTo>
                    <a:lnTo>
                      <a:pt x="126" y="3"/>
                    </a:lnTo>
                    <a:lnTo>
                      <a:pt x="127" y="3"/>
                    </a:lnTo>
                    <a:lnTo>
                      <a:pt x="128" y="3"/>
                    </a:lnTo>
                    <a:lnTo>
                      <a:pt x="128" y="3"/>
                    </a:lnTo>
                    <a:lnTo>
                      <a:pt x="129" y="3"/>
                    </a:lnTo>
                    <a:lnTo>
                      <a:pt x="129" y="3"/>
                    </a:lnTo>
                    <a:lnTo>
                      <a:pt x="130" y="3"/>
                    </a:lnTo>
                    <a:lnTo>
                      <a:pt x="131" y="3"/>
                    </a:lnTo>
                    <a:lnTo>
                      <a:pt x="131" y="2"/>
                    </a:lnTo>
                    <a:lnTo>
                      <a:pt x="132" y="2"/>
                    </a:lnTo>
                    <a:lnTo>
                      <a:pt x="133" y="2"/>
                    </a:lnTo>
                    <a:lnTo>
                      <a:pt x="133" y="2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35" y="2"/>
                    </a:lnTo>
                    <a:lnTo>
                      <a:pt x="136" y="2"/>
                    </a:lnTo>
                    <a:lnTo>
                      <a:pt x="137" y="2"/>
                    </a:lnTo>
                    <a:lnTo>
                      <a:pt x="137" y="2"/>
                    </a:lnTo>
                    <a:lnTo>
                      <a:pt x="138" y="2"/>
                    </a:lnTo>
                    <a:lnTo>
                      <a:pt x="138" y="2"/>
                    </a:lnTo>
                    <a:lnTo>
                      <a:pt x="139" y="2"/>
                    </a:lnTo>
                    <a:lnTo>
                      <a:pt x="140" y="2"/>
                    </a:lnTo>
                    <a:lnTo>
                      <a:pt x="140" y="2"/>
                    </a:lnTo>
                    <a:lnTo>
                      <a:pt x="141" y="3"/>
                    </a:lnTo>
                    <a:lnTo>
                      <a:pt x="142" y="3"/>
                    </a:lnTo>
                    <a:lnTo>
                      <a:pt x="142" y="3"/>
                    </a:lnTo>
                    <a:lnTo>
                      <a:pt x="143" y="3"/>
                    </a:lnTo>
                    <a:lnTo>
                      <a:pt x="143" y="2"/>
                    </a:lnTo>
                    <a:lnTo>
                      <a:pt x="144" y="2"/>
                    </a:lnTo>
                    <a:lnTo>
                      <a:pt x="145" y="2"/>
                    </a:lnTo>
                    <a:lnTo>
                      <a:pt x="145" y="2"/>
                    </a:lnTo>
                    <a:lnTo>
                      <a:pt x="146" y="2"/>
                    </a:lnTo>
                    <a:lnTo>
                      <a:pt x="147" y="2"/>
                    </a:lnTo>
                    <a:lnTo>
                      <a:pt x="147" y="2"/>
                    </a:lnTo>
                    <a:lnTo>
                      <a:pt x="148" y="2"/>
                    </a:lnTo>
                    <a:lnTo>
                      <a:pt x="148" y="2"/>
                    </a:lnTo>
                    <a:lnTo>
                      <a:pt x="149" y="2"/>
                    </a:lnTo>
                    <a:lnTo>
                      <a:pt x="150" y="2"/>
                    </a:lnTo>
                    <a:lnTo>
                      <a:pt x="151" y="2"/>
                    </a:lnTo>
                    <a:lnTo>
                      <a:pt x="151" y="2"/>
                    </a:lnTo>
                    <a:lnTo>
                      <a:pt x="152" y="2"/>
                    </a:lnTo>
                    <a:lnTo>
                      <a:pt x="152" y="2"/>
                    </a:lnTo>
                    <a:lnTo>
                      <a:pt x="153" y="2"/>
                    </a:lnTo>
                    <a:lnTo>
                      <a:pt x="154" y="2"/>
                    </a:lnTo>
                    <a:lnTo>
                      <a:pt x="154" y="2"/>
                    </a:lnTo>
                    <a:lnTo>
                      <a:pt x="155" y="3"/>
                    </a:lnTo>
                    <a:lnTo>
                      <a:pt x="156" y="3"/>
                    </a:lnTo>
                    <a:lnTo>
                      <a:pt x="156" y="3"/>
                    </a:lnTo>
                    <a:lnTo>
                      <a:pt x="157" y="3"/>
                    </a:lnTo>
                    <a:lnTo>
                      <a:pt x="157" y="3"/>
                    </a:lnTo>
                    <a:lnTo>
                      <a:pt x="158" y="3"/>
                    </a:lnTo>
                    <a:lnTo>
                      <a:pt x="159" y="3"/>
                    </a:lnTo>
                    <a:lnTo>
                      <a:pt x="159" y="3"/>
                    </a:lnTo>
                    <a:lnTo>
                      <a:pt x="160" y="3"/>
                    </a:lnTo>
                    <a:lnTo>
                      <a:pt x="161" y="3"/>
                    </a:lnTo>
                    <a:lnTo>
                      <a:pt x="161" y="3"/>
                    </a:lnTo>
                    <a:lnTo>
                      <a:pt x="162" y="3"/>
                    </a:lnTo>
                    <a:lnTo>
                      <a:pt x="162" y="3"/>
                    </a:lnTo>
                    <a:lnTo>
                      <a:pt x="163" y="3"/>
                    </a:lnTo>
                    <a:lnTo>
                      <a:pt x="164" y="3"/>
                    </a:lnTo>
                    <a:lnTo>
                      <a:pt x="165" y="3"/>
                    </a:lnTo>
                    <a:lnTo>
                      <a:pt x="165" y="3"/>
                    </a:lnTo>
                    <a:lnTo>
                      <a:pt x="166" y="3"/>
                    </a:lnTo>
                    <a:lnTo>
                      <a:pt x="166" y="3"/>
                    </a:lnTo>
                    <a:lnTo>
                      <a:pt x="167" y="3"/>
                    </a:lnTo>
                    <a:lnTo>
                      <a:pt x="168" y="3"/>
                    </a:lnTo>
                    <a:lnTo>
                      <a:pt x="168" y="3"/>
                    </a:lnTo>
                    <a:lnTo>
                      <a:pt x="169" y="3"/>
                    </a:lnTo>
                    <a:lnTo>
                      <a:pt x="170" y="3"/>
                    </a:lnTo>
                    <a:lnTo>
                      <a:pt x="170" y="3"/>
                    </a:lnTo>
                    <a:lnTo>
                      <a:pt x="171" y="2"/>
                    </a:lnTo>
                    <a:lnTo>
                      <a:pt x="171" y="2"/>
                    </a:lnTo>
                    <a:lnTo>
                      <a:pt x="172" y="2"/>
                    </a:lnTo>
                    <a:lnTo>
                      <a:pt x="173" y="2"/>
                    </a:lnTo>
                    <a:lnTo>
                      <a:pt x="174" y="2"/>
                    </a:lnTo>
                    <a:lnTo>
                      <a:pt x="174" y="2"/>
                    </a:lnTo>
                    <a:lnTo>
                      <a:pt x="175" y="2"/>
                    </a:lnTo>
                    <a:lnTo>
                      <a:pt x="175" y="2"/>
                    </a:lnTo>
                    <a:lnTo>
                      <a:pt x="176" y="2"/>
                    </a:lnTo>
                    <a:lnTo>
                      <a:pt x="176" y="2"/>
                    </a:lnTo>
                    <a:lnTo>
                      <a:pt x="177" y="2"/>
                    </a:lnTo>
                    <a:lnTo>
                      <a:pt x="178" y="2"/>
                    </a:lnTo>
                    <a:lnTo>
                      <a:pt x="179" y="2"/>
                    </a:lnTo>
                    <a:lnTo>
                      <a:pt x="179" y="1"/>
                    </a:lnTo>
                    <a:lnTo>
                      <a:pt x="180" y="2"/>
                    </a:lnTo>
                    <a:lnTo>
                      <a:pt x="180" y="1"/>
                    </a:lnTo>
                    <a:lnTo>
                      <a:pt x="181" y="1"/>
                    </a:lnTo>
                    <a:lnTo>
                      <a:pt x="182" y="1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4" y="1"/>
                    </a:lnTo>
                    <a:lnTo>
                      <a:pt x="184" y="1"/>
                    </a:lnTo>
                    <a:lnTo>
                      <a:pt x="185" y="1"/>
                    </a:lnTo>
                    <a:lnTo>
                      <a:pt x="185" y="1"/>
                    </a:lnTo>
                    <a:lnTo>
                      <a:pt x="186" y="1"/>
                    </a:lnTo>
                    <a:lnTo>
                      <a:pt x="187" y="1"/>
                    </a:lnTo>
                    <a:lnTo>
                      <a:pt x="188" y="1"/>
                    </a:lnTo>
                    <a:lnTo>
                      <a:pt x="188" y="1"/>
                    </a:lnTo>
                    <a:lnTo>
                      <a:pt x="189" y="1"/>
                    </a:lnTo>
                    <a:lnTo>
                      <a:pt x="189" y="1"/>
                    </a:lnTo>
                    <a:lnTo>
                      <a:pt x="190" y="1"/>
                    </a:lnTo>
                    <a:lnTo>
                      <a:pt x="191" y="1"/>
                    </a:lnTo>
                    <a:lnTo>
                      <a:pt x="191" y="1"/>
                    </a:lnTo>
                    <a:lnTo>
                      <a:pt x="192" y="1"/>
                    </a:lnTo>
                    <a:lnTo>
                      <a:pt x="193" y="1"/>
                    </a:lnTo>
                    <a:lnTo>
                      <a:pt x="193" y="1"/>
                    </a:lnTo>
                    <a:lnTo>
                      <a:pt x="194" y="1"/>
                    </a:lnTo>
                    <a:lnTo>
                      <a:pt x="194" y="1"/>
                    </a:lnTo>
                    <a:lnTo>
                      <a:pt x="195" y="1"/>
                    </a:lnTo>
                    <a:lnTo>
                      <a:pt x="196" y="1"/>
                    </a:lnTo>
                    <a:lnTo>
                      <a:pt x="196" y="1"/>
                    </a:lnTo>
                    <a:lnTo>
                      <a:pt x="197" y="1"/>
                    </a:lnTo>
                    <a:lnTo>
                      <a:pt x="198" y="1"/>
                    </a:lnTo>
                    <a:lnTo>
                      <a:pt x="198" y="1"/>
                    </a:lnTo>
                    <a:lnTo>
                      <a:pt x="199" y="1"/>
                    </a:lnTo>
                    <a:lnTo>
                      <a:pt x="199" y="1"/>
                    </a:lnTo>
                    <a:lnTo>
                      <a:pt x="200" y="1"/>
                    </a:lnTo>
                    <a:lnTo>
                      <a:pt x="201" y="1"/>
                    </a:lnTo>
                    <a:lnTo>
                      <a:pt x="202" y="1"/>
                    </a:lnTo>
                    <a:lnTo>
                      <a:pt x="202" y="1"/>
                    </a:lnTo>
                    <a:lnTo>
                      <a:pt x="203" y="1"/>
                    </a:lnTo>
                    <a:lnTo>
                      <a:pt x="204" y="1"/>
                    </a:lnTo>
                    <a:lnTo>
                      <a:pt x="204" y="1"/>
                    </a:lnTo>
                    <a:lnTo>
                      <a:pt x="205" y="1"/>
                    </a:lnTo>
                    <a:lnTo>
                      <a:pt x="205" y="1"/>
                    </a:lnTo>
                    <a:lnTo>
                      <a:pt x="206" y="1"/>
                    </a:lnTo>
                    <a:lnTo>
                      <a:pt x="207" y="1"/>
                    </a:lnTo>
                    <a:lnTo>
                      <a:pt x="208" y="1"/>
                    </a:lnTo>
                    <a:lnTo>
                      <a:pt x="208" y="1"/>
                    </a:lnTo>
                    <a:lnTo>
                      <a:pt x="209" y="1"/>
                    </a:lnTo>
                    <a:lnTo>
                      <a:pt x="209" y="1"/>
                    </a:lnTo>
                    <a:lnTo>
                      <a:pt x="210" y="1"/>
                    </a:lnTo>
                    <a:lnTo>
                      <a:pt x="211" y="1"/>
                    </a:lnTo>
                    <a:lnTo>
                      <a:pt x="211" y="1"/>
                    </a:lnTo>
                    <a:lnTo>
                      <a:pt x="212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214" y="1"/>
                    </a:lnTo>
                    <a:lnTo>
                      <a:pt x="214" y="1"/>
                    </a:lnTo>
                    <a:lnTo>
                      <a:pt x="215" y="1"/>
                    </a:lnTo>
                    <a:lnTo>
                      <a:pt x="216" y="1"/>
                    </a:lnTo>
                    <a:lnTo>
                      <a:pt x="216" y="1"/>
                    </a:lnTo>
                    <a:lnTo>
                      <a:pt x="217" y="1"/>
                    </a:lnTo>
                    <a:lnTo>
                      <a:pt x="218" y="1"/>
                    </a:lnTo>
                    <a:lnTo>
                      <a:pt x="218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220" y="1"/>
                    </a:lnTo>
                    <a:lnTo>
                      <a:pt x="221" y="1"/>
                    </a:lnTo>
                    <a:lnTo>
                      <a:pt x="222" y="1"/>
                    </a:lnTo>
                    <a:lnTo>
                      <a:pt x="222" y="1"/>
                    </a:lnTo>
                    <a:lnTo>
                      <a:pt x="223" y="1"/>
                    </a:lnTo>
                    <a:lnTo>
                      <a:pt x="223" y="1"/>
                    </a:lnTo>
                    <a:lnTo>
                      <a:pt x="224" y="1"/>
                    </a:lnTo>
                    <a:lnTo>
                      <a:pt x="225" y="1"/>
                    </a:lnTo>
                    <a:lnTo>
                      <a:pt x="225" y="1"/>
                    </a:lnTo>
                    <a:lnTo>
                      <a:pt x="226" y="1"/>
                    </a:lnTo>
                    <a:lnTo>
                      <a:pt x="227" y="1"/>
                    </a:lnTo>
                    <a:lnTo>
                      <a:pt x="227" y="1"/>
                    </a:lnTo>
                    <a:lnTo>
                      <a:pt x="228" y="1"/>
                    </a:lnTo>
                    <a:lnTo>
                      <a:pt x="228" y="1"/>
                    </a:lnTo>
                    <a:lnTo>
                      <a:pt x="229" y="1"/>
                    </a:lnTo>
                    <a:lnTo>
                      <a:pt x="230" y="1"/>
                    </a:lnTo>
                    <a:lnTo>
                      <a:pt x="230" y="1"/>
                    </a:lnTo>
                    <a:lnTo>
                      <a:pt x="231" y="1"/>
                    </a:lnTo>
                    <a:lnTo>
                      <a:pt x="232" y="1"/>
                    </a:lnTo>
                    <a:lnTo>
                      <a:pt x="232" y="1"/>
                    </a:lnTo>
                    <a:lnTo>
                      <a:pt x="233" y="1"/>
                    </a:lnTo>
                    <a:lnTo>
                      <a:pt x="233" y="1"/>
                    </a:lnTo>
                    <a:lnTo>
                      <a:pt x="234" y="1"/>
                    </a:lnTo>
                    <a:lnTo>
                      <a:pt x="235" y="1"/>
                    </a:lnTo>
                    <a:lnTo>
                      <a:pt x="236" y="1"/>
                    </a:lnTo>
                    <a:lnTo>
                      <a:pt x="236" y="1"/>
                    </a:lnTo>
                    <a:lnTo>
                      <a:pt x="237" y="1"/>
                    </a:lnTo>
                    <a:lnTo>
                      <a:pt x="238" y="1"/>
                    </a:lnTo>
                    <a:lnTo>
                      <a:pt x="238" y="1"/>
                    </a:lnTo>
                    <a:lnTo>
                      <a:pt x="239" y="1"/>
                    </a:lnTo>
                    <a:lnTo>
                      <a:pt x="239" y="2"/>
                    </a:lnTo>
                    <a:lnTo>
                      <a:pt x="240" y="2"/>
                    </a:lnTo>
                    <a:lnTo>
                      <a:pt x="241" y="2"/>
                    </a:lnTo>
                    <a:lnTo>
                      <a:pt x="242" y="2"/>
                    </a:lnTo>
                    <a:lnTo>
                      <a:pt x="242" y="2"/>
                    </a:lnTo>
                    <a:lnTo>
                      <a:pt x="243" y="2"/>
                    </a:lnTo>
                    <a:lnTo>
                      <a:pt x="243" y="2"/>
                    </a:lnTo>
                    <a:lnTo>
                      <a:pt x="244" y="1"/>
                    </a:lnTo>
                    <a:lnTo>
                      <a:pt x="245" y="1"/>
                    </a:lnTo>
                    <a:lnTo>
                      <a:pt x="245" y="1"/>
                    </a:lnTo>
                    <a:lnTo>
                      <a:pt x="246" y="1"/>
                    </a:lnTo>
                    <a:lnTo>
                      <a:pt x="247" y="1"/>
                    </a:lnTo>
                    <a:lnTo>
                      <a:pt x="247" y="1"/>
                    </a:lnTo>
                    <a:lnTo>
                      <a:pt x="248" y="1"/>
                    </a:lnTo>
                    <a:lnTo>
                      <a:pt x="248" y="1"/>
                    </a:lnTo>
                    <a:lnTo>
                      <a:pt x="249" y="1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1" y="1"/>
                    </a:lnTo>
                    <a:lnTo>
                      <a:pt x="252" y="1"/>
                    </a:lnTo>
                    <a:lnTo>
                      <a:pt x="252" y="1"/>
                    </a:lnTo>
                    <a:lnTo>
                      <a:pt x="253" y="1"/>
                    </a:lnTo>
                    <a:lnTo>
                      <a:pt x="253" y="1"/>
                    </a:lnTo>
                    <a:lnTo>
                      <a:pt x="254" y="1"/>
                    </a:lnTo>
                    <a:lnTo>
                      <a:pt x="255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57" y="1"/>
                    </a:lnTo>
                    <a:lnTo>
                      <a:pt x="257" y="1"/>
                    </a:lnTo>
                    <a:lnTo>
                      <a:pt x="258" y="1"/>
                    </a:lnTo>
                    <a:lnTo>
                      <a:pt x="259" y="1"/>
                    </a:lnTo>
                    <a:lnTo>
                      <a:pt x="259" y="1"/>
                    </a:lnTo>
                    <a:lnTo>
                      <a:pt x="260" y="1"/>
                    </a:lnTo>
                    <a:lnTo>
                      <a:pt x="261" y="1"/>
                    </a:lnTo>
                    <a:lnTo>
                      <a:pt x="261" y="1"/>
                    </a:lnTo>
                    <a:lnTo>
                      <a:pt x="262" y="1"/>
                    </a:lnTo>
                    <a:lnTo>
                      <a:pt x="262" y="1"/>
                    </a:lnTo>
                    <a:lnTo>
                      <a:pt x="263" y="1"/>
                    </a:lnTo>
                    <a:lnTo>
                      <a:pt x="264" y="1"/>
                    </a:lnTo>
                    <a:lnTo>
                      <a:pt x="265" y="1"/>
                    </a:lnTo>
                    <a:lnTo>
                      <a:pt x="265" y="1"/>
                    </a:lnTo>
                    <a:lnTo>
                      <a:pt x="266" y="1"/>
                    </a:lnTo>
                    <a:lnTo>
                      <a:pt x="267" y="1"/>
                    </a:lnTo>
                    <a:lnTo>
                      <a:pt x="267" y="1"/>
                    </a:lnTo>
                    <a:lnTo>
                      <a:pt x="268" y="1"/>
                    </a:lnTo>
                    <a:lnTo>
                      <a:pt x="268" y="1"/>
                    </a:lnTo>
                    <a:lnTo>
                      <a:pt x="269" y="1"/>
                    </a:lnTo>
                    <a:lnTo>
                      <a:pt x="270" y="1"/>
                    </a:lnTo>
                    <a:lnTo>
                      <a:pt x="270" y="1"/>
                    </a:lnTo>
                    <a:lnTo>
                      <a:pt x="271" y="1"/>
                    </a:lnTo>
                    <a:lnTo>
                      <a:pt x="272" y="1"/>
                    </a:lnTo>
                    <a:lnTo>
                      <a:pt x="272" y="1"/>
                    </a:lnTo>
                    <a:lnTo>
                      <a:pt x="273" y="2"/>
                    </a:lnTo>
                    <a:lnTo>
                      <a:pt x="273" y="2"/>
                    </a:lnTo>
                    <a:lnTo>
                      <a:pt x="274" y="2"/>
                    </a:lnTo>
                    <a:lnTo>
                      <a:pt x="275" y="2"/>
                    </a:lnTo>
                    <a:lnTo>
                      <a:pt x="276" y="2"/>
                    </a:lnTo>
                    <a:lnTo>
                      <a:pt x="276" y="2"/>
                    </a:lnTo>
                    <a:lnTo>
                      <a:pt x="277" y="1"/>
                    </a:lnTo>
                    <a:lnTo>
                      <a:pt x="277" y="1"/>
                    </a:lnTo>
                    <a:lnTo>
                      <a:pt x="278" y="1"/>
                    </a:lnTo>
                    <a:lnTo>
                      <a:pt x="279" y="1"/>
                    </a:lnTo>
                    <a:lnTo>
                      <a:pt x="279" y="1"/>
                    </a:lnTo>
                    <a:lnTo>
                      <a:pt x="280" y="2"/>
                    </a:lnTo>
                    <a:lnTo>
                      <a:pt x="281" y="1"/>
                    </a:lnTo>
                    <a:lnTo>
                      <a:pt x="281" y="1"/>
                    </a:lnTo>
                    <a:lnTo>
                      <a:pt x="282" y="1"/>
                    </a:lnTo>
                    <a:lnTo>
                      <a:pt x="282" y="1"/>
                    </a:lnTo>
                    <a:lnTo>
                      <a:pt x="283" y="1"/>
                    </a:lnTo>
                    <a:lnTo>
                      <a:pt x="284" y="1"/>
                    </a:lnTo>
                    <a:lnTo>
                      <a:pt x="284" y="1"/>
                    </a:lnTo>
                    <a:lnTo>
                      <a:pt x="285" y="1"/>
                    </a:lnTo>
                    <a:lnTo>
                      <a:pt x="286" y="1"/>
                    </a:lnTo>
                    <a:lnTo>
                      <a:pt x="286" y="1"/>
                    </a:lnTo>
                    <a:lnTo>
                      <a:pt x="287" y="1"/>
                    </a:lnTo>
                    <a:lnTo>
                      <a:pt x="287" y="1"/>
                    </a:lnTo>
                    <a:lnTo>
                      <a:pt x="288" y="1"/>
                    </a:lnTo>
                    <a:lnTo>
                      <a:pt x="289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291" y="1"/>
                    </a:lnTo>
                    <a:lnTo>
                      <a:pt x="291" y="1"/>
                    </a:lnTo>
                    <a:lnTo>
                      <a:pt x="292" y="1"/>
                    </a:lnTo>
                    <a:lnTo>
                      <a:pt x="293" y="1"/>
                    </a:lnTo>
                    <a:lnTo>
                      <a:pt x="293" y="1"/>
                    </a:lnTo>
                    <a:lnTo>
                      <a:pt x="294" y="1"/>
                    </a:lnTo>
                    <a:lnTo>
                      <a:pt x="295" y="1"/>
                    </a:lnTo>
                    <a:lnTo>
                      <a:pt x="295" y="1"/>
                    </a:lnTo>
                    <a:lnTo>
                      <a:pt x="296" y="1"/>
                    </a:lnTo>
                    <a:lnTo>
                      <a:pt x="296" y="1"/>
                    </a:lnTo>
                    <a:lnTo>
                      <a:pt x="297" y="1"/>
                    </a:lnTo>
                    <a:lnTo>
                      <a:pt x="298" y="1"/>
                    </a:lnTo>
                    <a:lnTo>
                      <a:pt x="299" y="1"/>
                    </a:lnTo>
                    <a:lnTo>
                      <a:pt x="299" y="1"/>
                    </a:lnTo>
                    <a:lnTo>
                      <a:pt x="300" y="1"/>
                    </a:lnTo>
                    <a:lnTo>
                      <a:pt x="301" y="1"/>
                    </a:lnTo>
                    <a:lnTo>
                      <a:pt x="301" y="1"/>
                    </a:lnTo>
                    <a:lnTo>
                      <a:pt x="302" y="1"/>
                    </a:lnTo>
                    <a:lnTo>
                      <a:pt x="302" y="1"/>
                    </a:lnTo>
                    <a:lnTo>
                      <a:pt x="303" y="2"/>
                    </a:lnTo>
                    <a:lnTo>
                      <a:pt x="304" y="1"/>
                    </a:lnTo>
                    <a:lnTo>
                      <a:pt x="304" y="1"/>
                    </a:lnTo>
                    <a:lnTo>
                      <a:pt x="305" y="1"/>
                    </a:lnTo>
                    <a:lnTo>
                      <a:pt x="306" y="1"/>
                    </a:lnTo>
                    <a:lnTo>
                      <a:pt x="306" y="1"/>
                    </a:lnTo>
                    <a:lnTo>
                      <a:pt x="307" y="1"/>
                    </a:lnTo>
                    <a:lnTo>
                      <a:pt x="307" y="1"/>
                    </a:lnTo>
                    <a:lnTo>
                      <a:pt x="308" y="1"/>
                    </a:lnTo>
                    <a:lnTo>
                      <a:pt x="309" y="1"/>
                    </a:lnTo>
                    <a:lnTo>
                      <a:pt x="310" y="1"/>
                    </a:lnTo>
                    <a:lnTo>
                      <a:pt x="310" y="1"/>
                    </a:lnTo>
                    <a:lnTo>
                      <a:pt x="311" y="1"/>
                    </a:lnTo>
                    <a:lnTo>
                      <a:pt x="311" y="1"/>
                    </a:lnTo>
                    <a:lnTo>
                      <a:pt x="312" y="1"/>
                    </a:lnTo>
                    <a:lnTo>
                      <a:pt x="313" y="1"/>
                    </a:lnTo>
                    <a:lnTo>
                      <a:pt x="313" y="1"/>
                    </a:lnTo>
                    <a:lnTo>
                      <a:pt x="314" y="1"/>
                    </a:lnTo>
                    <a:lnTo>
                      <a:pt x="315" y="1"/>
                    </a:lnTo>
                    <a:lnTo>
                      <a:pt x="315" y="1"/>
                    </a:lnTo>
                    <a:lnTo>
                      <a:pt x="316" y="1"/>
                    </a:lnTo>
                    <a:lnTo>
                      <a:pt x="316" y="1"/>
                    </a:lnTo>
                    <a:lnTo>
                      <a:pt x="317" y="1"/>
                    </a:lnTo>
                    <a:lnTo>
                      <a:pt x="318" y="1"/>
                    </a:lnTo>
                    <a:lnTo>
                      <a:pt x="319" y="1"/>
                    </a:lnTo>
                    <a:lnTo>
                      <a:pt x="319" y="1"/>
                    </a:lnTo>
                    <a:lnTo>
                      <a:pt x="320" y="1"/>
                    </a:lnTo>
                    <a:lnTo>
                      <a:pt x="320" y="1"/>
                    </a:lnTo>
                    <a:lnTo>
                      <a:pt x="321" y="1"/>
                    </a:lnTo>
                    <a:lnTo>
                      <a:pt x="321" y="1"/>
                    </a:lnTo>
                    <a:lnTo>
                      <a:pt x="322" y="1"/>
                    </a:lnTo>
                    <a:lnTo>
                      <a:pt x="323" y="1"/>
                    </a:lnTo>
                    <a:lnTo>
                      <a:pt x="324" y="1"/>
                    </a:lnTo>
                    <a:lnTo>
                      <a:pt x="324" y="1"/>
                    </a:lnTo>
                    <a:lnTo>
                      <a:pt x="325" y="1"/>
                    </a:lnTo>
                    <a:lnTo>
                      <a:pt x="326" y="1"/>
                    </a:lnTo>
                    <a:lnTo>
                      <a:pt x="326" y="1"/>
                    </a:lnTo>
                    <a:lnTo>
                      <a:pt x="327" y="1"/>
                    </a:lnTo>
                    <a:lnTo>
                      <a:pt x="327" y="1"/>
                    </a:lnTo>
                    <a:lnTo>
                      <a:pt x="328" y="1"/>
                    </a:lnTo>
                    <a:lnTo>
                      <a:pt x="329" y="1"/>
                    </a:lnTo>
                    <a:lnTo>
                      <a:pt x="330" y="1"/>
                    </a:lnTo>
                    <a:lnTo>
                      <a:pt x="330" y="1"/>
                    </a:lnTo>
                    <a:lnTo>
                      <a:pt x="331" y="1"/>
                    </a:lnTo>
                    <a:lnTo>
                      <a:pt x="331" y="1"/>
                    </a:lnTo>
                    <a:lnTo>
                      <a:pt x="332" y="1"/>
                    </a:lnTo>
                    <a:lnTo>
                      <a:pt x="333" y="2"/>
                    </a:lnTo>
                    <a:lnTo>
                      <a:pt x="333" y="2"/>
                    </a:lnTo>
                    <a:lnTo>
                      <a:pt x="334" y="1"/>
                    </a:lnTo>
                    <a:lnTo>
                      <a:pt x="335" y="2"/>
                    </a:lnTo>
                    <a:lnTo>
                      <a:pt x="335" y="2"/>
                    </a:lnTo>
                    <a:lnTo>
                      <a:pt x="336" y="1"/>
                    </a:lnTo>
                    <a:lnTo>
                      <a:pt x="336" y="1"/>
                    </a:lnTo>
                    <a:lnTo>
                      <a:pt x="337" y="1"/>
                    </a:lnTo>
                    <a:lnTo>
                      <a:pt x="338" y="1"/>
                    </a:lnTo>
                    <a:lnTo>
                      <a:pt x="339" y="1"/>
                    </a:lnTo>
                    <a:lnTo>
                      <a:pt x="339" y="1"/>
                    </a:lnTo>
                    <a:lnTo>
                      <a:pt x="340" y="1"/>
                    </a:lnTo>
                    <a:lnTo>
                      <a:pt x="340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342" y="1"/>
                    </a:lnTo>
                    <a:lnTo>
                      <a:pt x="343" y="1"/>
                    </a:lnTo>
                    <a:lnTo>
                      <a:pt x="344" y="1"/>
                    </a:lnTo>
                    <a:lnTo>
                      <a:pt x="344" y="1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346" y="1"/>
                    </a:lnTo>
                    <a:lnTo>
                      <a:pt x="347" y="1"/>
                    </a:lnTo>
                    <a:lnTo>
                      <a:pt x="347" y="1"/>
                    </a:lnTo>
                    <a:lnTo>
                      <a:pt x="348" y="1"/>
                    </a:lnTo>
                    <a:lnTo>
                      <a:pt x="349" y="1"/>
                    </a:lnTo>
                    <a:lnTo>
                      <a:pt x="349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351" y="1"/>
                    </a:lnTo>
                    <a:lnTo>
                      <a:pt x="352" y="1"/>
                    </a:lnTo>
                    <a:lnTo>
                      <a:pt x="353" y="1"/>
                    </a:lnTo>
                    <a:lnTo>
                      <a:pt x="353" y="1"/>
                    </a:lnTo>
                    <a:lnTo>
                      <a:pt x="354" y="1"/>
                    </a:lnTo>
                    <a:lnTo>
                      <a:pt x="355" y="1"/>
                    </a:lnTo>
                    <a:lnTo>
                      <a:pt x="355" y="2"/>
                    </a:lnTo>
                    <a:lnTo>
                      <a:pt x="356" y="1"/>
                    </a:lnTo>
                    <a:lnTo>
                      <a:pt x="356" y="1"/>
                    </a:lnTo>
                    <a:lnTo>
                      <a:pt x="357" y="2"/>
                    </a:lnTo>
                    <a:lnTo>
                      <a:pt x="358" y="1"/>
                    </a:lnTo>
                    <a:lnTo>
                      <a:pt x="358" y="1"/>
                    </a:lnTo>
                    <a:lnTo>
                      <a:pt x="359" y="1"/>
                    </a:lnTo>
                    <a:lnTo>
                      <a:pt x="360" y="1"/>
                    </a:lnTo>
                    <a:lnTo>
                      <a:pt x="360" y="1"/>
                    </a:lnTo>
                    <a:lnTo>
                      <a:pt x="361" y="1"/>
                    </a:lnTo>
                    <a:lnTo>
                      <a:pt x="361" y="1"/>
                    </a:lnTo>
                    <a:lnTo>
                      <a:pt x="362" y="1"/>
                    </a:lnTo>
                    <a:lnTo>
                      <a:pt x="363" y="2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65" y="2"/>
                    </a:lnTo>
                    <a:lnTo>
                      <a:pt x="365" y="1"/>
                    </a:lnTo>
                    <a:lnTo>
                      <a:pt x="366" y="2"/>
                    </a:lnTo>
                    <a:lnTo>
                      <a:pt x="367" y="1"/>
                    </a:lnTo>
                    <a:lnTo>
                      <a:pt x="367" y="1"/>
                    </a:lnTo>
                    <a:lnTo>
                      <a:pt x="368" y="1"/>
                    </a:lnTo>
                    <a:lnTo>
                      <a:pt x="369" y="2"/>
                    </a:lnTo>
                    <a:lnTo>
                      <a:pt x="369" y="2"/>
                    </a:lnTo>
                    <a:lnTo>
                      <a:pt x="370" y="2"/>
                    </a:lnTo>
                    <a:lnTo>
                      <a:pt x="370" y="2"/>
                    </a:lnTo>
                    <a:lnTo>
                      <a:pt x="371" y="2"/>
                    </a:lnTo>
                    <a:lnTo>
                      <a:pt x="372" y="2"/>
                    </a:lnTo>
                    <a:lnTo>
                      <a:pt x="373" y="2"/>
                    </a:lnTo>
                    <a:lnTo>
                      <a:pt x="373" y="2"/>
                    </a:lnTo>
                    <a:lnTo>
                      <a:pt x="374" y="1"/>
                    </a:lnTo>
                    <a:lnTo>
                      <a:pt x="374" y="1"/>
                    </a:lnTo>
                    <a:lnTo>
                      <a:pt x="375" y="2"/>
                    </a:lnTo>
                    <a:lnTo>
                      <a:pt x="375" y="1"/>
                    </a:lnTo>
                    <a:lnTo>
                      <a:pt x="376" y="1"/>
                    </a:lnTo>
                    <a:lnTo>
                      <a:pt x="377" y="1"/>
                    </a:lnTo>
                    <a:lnTo>
                      <a:pt x="378" y="1"/>
                    </a:lnTo>
                    <a:lnTo>
                      <a:pt x="378" y="2"/>
                    </a:lnTo>
                    <a:lnTo>
                      <a:pt x="379" y="2"/>
                    </a:lnTo>
                    <a:lnTo>
                      <a:pt x="379" y="2"/>
                    </a:lnTo>
                    <a:lnTo>
                      <a:pt x="380" y="2"/>
                    </a:lnTo>
                    <a:lnTo>
                      <a:pt x="381" y="2"/>
                    </a:lnTo>
                    <a:lnTo>
                      <a:pt x="381" y="2"/>
                    </a:lnTo>
                    <a:lnTo>
                      <a:pt x="382" y="2"/>
                    </a:lnTo>
                    <a:lnTo>
                      <a:pt x="383" y="1"/>
                    </a:lnTo>
                    <a:lnTo>
                      <a:pt x="383" y="1"/>
                    </a:lnTo>
                    <a:lnTo>
                      <a:pt x="384" y="1"/>
                    </a:lnTo>
                    <a:lnTo>
                      <a:pt x="384" y="1"/>
                    </a:lnTo>
                    <a:lnTo>
                      <a:pt x="385" y="1"/>
                    </a:lnTo>
                    <a:lnTo>
                      <a:pt x="386" y="1"/>
                    </a:lnTo>
                    <a:lnTo>
                      <a:pt x="387" y="1"/>
                    </a:lnTo>
                    <a:lnTo>
                      <a:pt x="387" y="1"/>
                    </a:lnTo>
                    <a:lnTo>
                      <a:pt x="388" y="1"/>
                    </a:lnTo>
                    <a:lnTo>
                      <a:pt x="389" y="1"/>
                    </a:lnTo>
                    <a:lnTo>
                      <a:pt x="389" y="1"/>
                    </a:lnTo>
                    <a:lnTo>
                      <a:pt x="390" y="1"/>
                    </a:lnTo>
                    <a:lnTo>
                      <a:pt x="390" y="1"/>
                    </a:lnTo>
                    <a:lnTo>
                      <a:pt x="391" y="1"/>
                    </a:lnTo>
                    <a:lnTo>
                      <a:pt x="392" y="1"/>
                    </a:lnTo>
                    <a:lnTo>
                      <a:pt x="393" y="1"/>
                    </a:lnTo>
                    <a:lnTo>
                      <a:pt x="393" y="1"/>
                    </a:lnTo>
                    <a:lnTo>
                      <a:pt x="394" y="2"/>
                    </a:lnTo>
                    <a:lnTo>
                      <a:pt x="394" y="2"/>
                    </a:lnTo>
                    <a:lnTo>
                      <a:pt x="395" y="2"/>
                    </a:lnTo>
                    <a:lnTo>
                      <a:pt x="395" y="2"/>
                    </a:lnTo>
                    <a:lnTo>
                      <a:pt x="396" y="2"/>
                    </a:lnTo>
                    <a:lnTo>
                      <a:pt x="397" y="2"/>
                    </a:lnTo>
                    <a:lnTo>
                      <a:pt x="398" y="2"/>
                    </a:lnTo>
                    <a:lnTo>
                      <a:pt x="398" y="2"/>
                    </a:lnTo>
                    <a:lnTo>
                      <a:pt x="399" y="2"/>
                    </a:lnTo>
                    <a:lnTo>
                      <a:pt x="399" y="2"/>
                    </a:lnTo>
                    <a:lnTo>
                      <a:pt x="400" y="2"/>
                    </a:lnTo>
                    <a:lnTo>
                      <a:pt x="401" y="2"/>
                    </a:lnTo>
                    <a:lnTo>
                      <a:pt x="401" y="2"/>
                    </a:lnTo>
                    <a:lnTo>
                      <a:pt x="402" y="2"/>
                    </a:lnTo>
                    <a:lnTo>
                      <a:pt x="403" y="2"/>
                    </a:lnTo>
                    <a:lnTo>
                      <a:pt x="403" y="2"/>
                    </a:lnTo>
                    <a:lnTo>
                      <a:pt x="404" y="2"/>
                    </a:lnTo>
                    <a:lnTo>
                      <a:pt x="404" y="2"/>
                    </a:lnTo>
                    <a:lnTo>
                      <a:pt x="405" y="2"/>
                    </a:lnTo>
                    <a:lnTo>
                      <a:pt x="406" y="2"/>
                    </a:lnTo>
                    <a:lnTo>
                      <a:pt x="407" y="2"/>
                    </a:lnTo>
                    <a:lnTo>
                      <a:pt x="407" y="2"/>
                    </a:lnTo>
                    <a:lnTo>
                      <a:pt x="408" y="2"/>
                    </a:lnTo>
                    <a:lnTo>
                      <a:pt x="408" y="2"/>
                    </a:lnTo>
                    <a:lnTo>
                      <a:pt x="409" y="2"/>
                    </a:lnTo>
                    <a:lnTo>
                      <a:pt x="410" y="2"/>
                    </a:lnTo>
                    <a:lnTo>
                      <a:pt x="410" y="2"/>
                    </a:lnTo>
                    <a:lnTo>
                      <a:pt x="411" y="2"/>
                    </a:lnTo>
                    <a:lnTo>
                      <a:pt x="412" y="2"/>
                    </a:lnTo>
                    <a:lnTo>
                      <a:pt x="412" y="2"/>
                    </a:lnTo>
                    <a:lnTo>
                      <a:pt x="413" y="2"/>
                    </a:lnTo>
                    <a:lnTo>
                      <a:pt x="413" y="2"/>
                    </a:lnTo>
                    <a:lnTo>
                      <a:pt x="414" y="2"/>
                    </a:lnTo>
                    <a:lnTo>
                      <a:pt x="415" y="2"/>
                    </a:lnTo>
                    <a:lnTo>
                      <a:pt x="415" y="2"/>
                    </a:lnTo>
                    <a:lnTo>
                      <a:pt x="416" y="2"/>
                    </a:lnTo>
                    <a:lnTo>
                      <a:pt x="417" y="2"/>
                    </a:lnTo>
                    <a:lnTo>
                      <a:pt x="418" y="2"/>
                    </a:lnTo>
                    <a:lnTo>
                      <a:pt x="418" y="2"/>
                    </a:lnTo>
                    <a:lnTo>
                      <a:pt x="419" y="2"/>
                    </a:lnTo>
                    <a:lnTo>
                      <a:pt x="419" y="2"/>
                    </a:lnTo>
                    <a:lnTo>
                      <a:pt x="420" y="2"/>
                    </a:lnTo>
                    <a:lnTo>
                      <a:pt x="421" y="2"/>
                    </a:lnTo>
                    <a:lnTo>
                      <a:pt x="421" y="2"/>
                    </a:lnTo>
                    <a:lnTo>
                      <a:pt x="422" y="2"/>
                    </a:lnTo>
                    <a:lnTo>
                      <a:pt x="423" y="2"/>
                    </a:lnTo>
                    <a:lnTo>
                      <a:pt x="423" y="2"/>
                    </a:lnTo>
                    <a:lnTo>
                      <a:pt x="424" y="2"/>
                    </a:lnTo>
                    <a:lnTo>
                      <a:pt x="424" y="2"/>
                    </a:lnTo>
                    <a:lnTo>
                      <a:pt x="425" y="2"/>
                    </a:lnTo>
                    <a:lnTo>
                      <a:pt x="426" y="2"/>
                    </a:lnTo>
                    <a:lnTo>
                      <a:pt x="427" y="2"/>
                    </a:lnTo>
                    <a:lnTo>
                      <a:pt x="427" y="2"/>
                    </a:lnTo>
                    <a:lnTo>
                      <a:pt x="428" y="2"/>
                    </a:lnTo>
                    <a:lnTo>
                      <a:pt x="428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30" y="2"/>
                    </a:lnTo>
                    <a:lnTo>
                      <a:pt x="431" y="2"/>
                    </a:lnTo>
                    <a:lnTo>
                      <a:pt x="432" y="2"/>
                    </a:lnTo>
                    <a:lnTo>
                      <a:pt x="432" y="2"/>
                    </a:lnTo>
                    <a:lnTo>
                      <a:pt x="433" y="2"/>
                    </a:lnTo>
                    <a:lnTo>
                      <a:pt x="433" y="2"/>
                    </a:lnTo>
                    <a:lnTo>
                      <a:pt x="434" y="2"/>
                    </a:lnTo>
                    <a:lnTo>
                      <a:pt x="435" y="2"/>
                    </a:lnTo>
                    <a:lnTo>
                      <a:pt x="435" y="2"/>
                    </a:lnTo>
                    <a:lnTo>
                      <a:pt x="436" y="2"/>
                    </a:lnTo>
                    <a:lnTo>
                      <a:pt x="437" y="2"/>
                    </a:lnTo>
                    <a:lnTo>
                      <a:pt x="437" y="2"/>
                    </a:lnTo>
                    <a:lnTo>
                      <a:pt x="438" y="2"/>
                    </a:lnTo>
                    <a:lnTo>
                      <a:pt x="438" y="2"/>
                    </a:lnTo>
                    <a:lnTo>
                      <a:pt x="439" y="2"/>
                    </a:lnTo>
                    <a:lnTo>
                      <a:pt x="440" y="2"/>
                    </a:lnTo>
                    <a:lnTo>
                      <a:pt x="441" y="2"/>
                    </a:lnTo>
                    <a:lnTo>
                      <a:pt x="441" y="2"/>
                    </a:lnTo>
                    <a:lnTo>
                      <a:pt x="442" y="2"/>
                    </a:lnTo>
                    <a:lnTo>
                      <a:pt x="442" y="2"/>
                    </a:lnTo>
                    <a:lnTo>
                      <a:pt x="443" y="2"/>
                    </a:lnTo>
                    <a:lnTo>
                      <a:pt x="444" y="2"/>
                    </a:lnTo>
                    <a:lnTo>
                      <a:pt x="444" y="2"/>
                    </a:lnTo>
                    <a:lnTo>
                      <a:pt x="445" y="2"/>
                    </a:lnTo>
                    <a:lnTo>
                      <a:pt x="446" y="2"/>
                    </a:lnTo>
                    <a:lnTo>
                      <a:pt x="446" y="2"/>
                    </a:lnTo>
                    <a:lnTo>
                      <a:pt x="447" y="2"/>
                    </a:lnTo>
                    <a:lnTo>
                      <a:pt x="448" y="2"/>
                    </a:lnTo>
                    <a:lnTo>
                      <a:pt x="448" y="2"/>
                    </a:lnTo>
                  </a:path>
                </a:pathLst>
              </a:custGeom>
              <a:noFill/>
              <a:ln w="6350">
                <a:solidFill>
                  <a:srgbClr val="CC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5" name="Freeform 315">
                <a:extLst>
                  <a:ext uri="{FF2B5EF4-FFF2-40B4-BE49-F238E27FC236}">
                    <a16:creationId xmlns:a16="http://schemas.microsoft.com/office/drawing/2014/main" id="{60B86564-068B-4CE5-822E-47A57DC7C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281" y="4132909"/>
                <a:ext cx="123825" cy="0"/>
              </a:xfrm>
              <a:custGeom>
                <a:avLst/>
                <a:gdLst>
                  <a:gd name="T0" fmla="*/ 1 w 78"/>
                  <a:gd name="T1" fmla="*/ 2 w 78"/>
                  <a:gd name="T2" fmla="*/ 4 w 78"/>
                  <a:gd name="T3" fmla="*/ 5 w 78"/>
                  <a:gd name="T4" fmla="*/ 6 w 78"/>
                  <a:gd name="T5" fmla="*/ 7 w 78"/>
                  <a:gd name="T6" fmla="*/ 9 w 78"/>
                  <a:gd name="T7" fmla="*/ 10 w 78"/>
                  <a:gd name="T8" fmla="*/ 11 w 78"/>
                  <a:gd name="T9" fmla="*/ 13 w 78"/>
                  <a:gd name="T10" fmla="*/ 14 w 78"/>
                  <a:gd name="T11" fmla="*/ 15 w 78"/>
                  <a:gd name="T12" fmla="*/ 16 w 78"/>
                  <a:gd name="T13" fmla="*/ 18 w 78"/>
                  <a:gd name="T14" fmla="*/ 19 w 78"/>
                  <a:gd name="T15" fmla="*/ 20 w 78"/>
                  <a:gd name="T16" fmla="*/ 21 w 78"/>
                  <a:gd name="T17" fmla="*/ 23 w 78"/>
                  <a:gd name="T18" fmla="*/ 24 w 78"/>
                  <a:gd name="T19" fmla="*/ 25 w 78"/>
                  <a:gd name="T20" fmla="*/ 27 w 78"/>
                  <a:gd name="T21" fmla="*/ 28 w 78"/>
                  <a:gd name="T22" fmla="*/ 29 w 78"/>
                  <a:gd name="T23" fmla="*/ 30 w 78"/>
                  <a:gd name="T24" fmla="*/ 32 w 78"/>
                  <a:gd name="T25" fmla="*/ 33 w 78"/>
                  <a:gd name="T26" fmla="*/ 34 w 78"/>
                  <a:gd name="T27" fmla="*/ 35 w 78"/>
                  <a:gd name="T28" fmla="*/ 37 w 78"/>
                  <a:gd name="T29" fmla="*/ 38 w 78"/>
                  <a:gd name="T30" fmla="*/ 39 w 78"/>
                  <a:gd name="T31" fmla="*/ 41 w 78"/>
                  <a:gd name="T32" fmla="*/ 42 w 78"/>
                  <a:gd name="T33" fmla="*/ 43 w 78"/>
                  <a:gd name="T34" fmla="*/ 44 w 78"/>
                  <a:gd name="T35" fmla="*/ 46 w 78"/>
                  <a:gd name="T36" fmla="*/ 47 w 78"/>
                  <a:gd name="T37" fmla="*/ 48 w 78"/>
                  <a:gd name="T38" fmla="*/ 50 w 78"/>
                  <a:gd name="T39" fmla="*/ 51 w 78"/>
                  <a:gd name="T40" fmla="*/ 52 w 78"/>
                  <a:gd name="T41" fmla="*/ 53 w 78"/>
                  <a:gd name="T42" fmla="*/ 55 w 78"/>
                  <a:gd name="T43" fmla="*/ 56 w 78"/>
                  <a:gd name="T44" fmla="*/ 57 w 78"/>
                  <a:gd name="T45" fmla="*/ 58 w 78"/>
                  <a:gd name="T46" fmla="*/ 60 w 78"/>
                  <a:gd name="T47" fmla="*/ 61 w 78"/>
                  <a:gd name="T48" fmla="*/ 63 w 78"/>
                  <a:gd name="T49" fmla="*/ 64 w 78"/>
                  <a:gd name="T50" fmla="*/ 65 w 78"/>
                  <a:gd name="T51" fmla="*/ 67 w 78"/>
                  <a:gd name="T52" fmla="*/ 68 w 78"/>
                  <a:gd name="T53" fmla="*/ 69 w 78"/>
                  <a:gd name="T54" fmla="*/ 70 w 78"/>
                  <a:gd name="T55" fmla="*/ 72 w 78"/>
                  <a:gd name="T56" fmla="*/ 73 w 78"/>
                  <a:gd name="T57" fmla="*/ 74 w 78"/>
                  <a:gd name="T58" fmla="*/ 75 w 78"/>
                  <a:gd name="T59" fmla="*/ 77 w 78"/>
                  <a:gd name="T60" fmla="*/ 78 w 7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</a:cxnLst>
                <a:rect l="0" t="0" r="r" b="b"/>
                <a:pathLst>
                  <a:path w="78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8" y="0"/>
                    </a:lnTo>
                  </a:path>
                </a:pathLst>
              </a:custGeom>
              <a:noFill/>
              <a:ln w="6350">
                <a:solidFill>
                  <a:srgbClr val="CC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" name="Freeform 316">
                <a:extLst>
                  <a:ext uri="{FF2B5EF4-FFF2-40B4-BE49-F238E27FC236}">
                    <a16:creationId xmlns:a16="http://schemas.microsoft.com/office/drawing/2014/main" id="{89E65EFC-64CE-4544-BC05-A2112EAC08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416" y="4132909"/>
                <a:ext cx="708026" cy="1588"/>
              </a:xfrm>
              <a:custGeom>
                <a:avLst/>
                <a:gdLst>
                  <a:gd name="T0" fmla="*/ 6 w 446"/>
                  <a:gd name="T1" fmla="*/ 1 h 1"/>
                  <a:gd name="T2" fmla="*/ 14 w 446"/>
                  <a:gd name="T3" fmla="*/ 1 h 1"/>
                  <a:gd name="T4" fmla="*/ 20 w 446"/>
                  <a:gd name="T5" fmla="*/ 1 h 1"/>
                  <a:gd name="T6" fmla="*/ 28 w 446"/>
                  <a:gd name="T7" fmla="*/ 1 h 1"/>
                  <a:gd name="T8" fmla="*/ 35 w 446"/>
                  <a:gd name="T9" fmla="*/ 1 h 1"/>
                  <a:gd name="T10" fmla="*/ 42 w 446"/>
                  <a:gd name="T11" fmla="*/ 1 h 1"/>
                  <a:gd name="T12" fmla="*/ 49 w 446"/>
                  <a:gd name="T13" fmla="*/ 1 h 1"/>
                  <a:gd name="T14" fmla="*/ 56 w 446"/>
                  <a:gd name="T15" fmla="*/ 1 h 1"/>
                  <a:gd name="T16" fmla="*/ 63 w 446"/>
                  <a:gd name="T17" fmla="*/ 1 h 1"/>
                  <a:gd name="T18" fmla="*/ 70 w 446"/>
                  <a:gd name="T19" fmla="*/ 1 h 1"/>
                  <a:gd name="T20" fmla="*/ 77 w 446"/>
                  <a:gd name="T21" fmla="*/ 1 h 1"/>
                  <a:gd name="T22" fmla="*/ 84 w 446"/>
                  <a:gd name="T23" fmla="*/ 1 h 1"/>
                  <a:gd name="T24" fmla="*/ 91 w 446"/>
                  <a:gd name="T25" fmla="*/ 1 h 1"/>
                  <a:gd name="T26" fmla="*/ 98 w 446"/>
                  <a:gd name="T27" fmla="*/ 1 h 1"/>
                  <a:gd name="T28" fmla="*/ 105 w 446"/>
                  <a:gd name="T29" fmla="*/ 1 h 1"/>
                  <a:gd name="T30" fmla="*/ 112 w 446"/>
                  <a:gd name="T31" fmla="*/ 1 h 1"/>
                  <a:gd name="T32" fmla="*/ 119 w 446"/>
                  <a:gd name="T33" fmla="*/ 1 h 1"/>
                  <a:gd name="T34" fmla="*/ 125 w 446"/>
                  <a:gd name="T35" fmla="*/ 1 h 1"/>
                  <a:gd name="T36" fmla="*/ 133 w 446"/>
                  <a:gd name="T37" fmla="*/ 1 h 1"/>
                  <a:gd name="T38" fmla="*/ 139 w 446"/>
                  <a:gd name="T39" fmla="*/ 1 h 1"/>
                  <a:gd name="T40" fmla="*/ 147 w 446"/>
                  <a:gd name="T41" fmla="*/ 1 h 1"/>
                  <a:gd name="T42" fmla="*/ 154 w 446"/>
                  <a:gd name="T43" fmla="*/ 1 h 1"/>
                  <a:gd name="T44" fmla="*/ 161 w 446"/>
                  <a:gd name="T45" fmla="*/ 1 h 1"/>
                  <a:gd name="T46" fmla="*/ 168 w 446"/>
                  <a:gd name="T47" fmla="*/ 1 h 1"/>
                  <a:gd name="T48" fmla="*/ 175 w 446"/>
                  <a:gd name="T49" fmla="*/ 1 h 1"/>
                  <a:gd name="T50" fmla="*/ 182 w 446"/>
                  <a:gd name="T51" fmla="*/ 1 h 1"/>
                  <a:gd name="T52" fmla="*/ 189 w 446"/>
                  <a:gd name="T53" fmla="*/ 1 h 1"/>
                  <a:gd name="T54" fmla="*/ 196 w 446"/>
                  <a:gd name="T55" fmla="*/ 1 h 1"/>
                  <a:gd name="T56" fmla="*/ 202 w 446"/>
                  <a:gd name="T57" fmla="*/ 1 h 1"/>
                  <a:gd name="T58" fmla="*/ 210 w 446"/>
                  <a:gd name="T59" fmla="*/ 1 h 1"/>
                  <a:gd name="T60" fmla="*/ 216 w 446"/>
                  <a:gd name="T61" fmla="*/ 1 h 1"/>
                  <a:gd name="T62" fmla="*/ 224 w 446"/>
                  <a:gd name="T63" fmla="*/ 1 h 1"/>
                  <a:gd name="T64" fmla="*/ 230 w 446"/>
                  <a:gd name="T65" fmla="*/ 1 h 1"/>
                  <a:gd name="T66" fmla="*/ 238 w 446"/>
                  <a:gd name="T67" fmla="*/ 1 h 1"/>
                  <a:gd name="T68" fmla="*/ 245 w 446"/>
                  <a:gd name="T69" fmla="*/ 1 h 1"/>
                  <a:gd name="T70" fmla="*/ 252 w 446"/>
                  <a:gd name="T71" fmla="*/ 1 h 1"/>
                  <a:gd name="T72" fmla="*/ 259 w 446"/>
                  <a:gd name="T73" fmla="*/ 1 h 1"/>
                  <a:gd name="T74" fmla="*/ 265 w 446"/>
                  <a:gd name="T75" fmla="*/ 1 h 1"/>
                  <a:gd name="T76" fmla="*/ 273 w 446"/>
                  <a:gd name="T77" fmla="*/ 1 h 1"/>
                  <a:gd name="T78" fmla="*/ 279 w 446"/>
                  <a:gd name="T79" fmla="*/ 1 h 1"/>
                  <a:gd name="T80" fmla="*/ 287 w 446"/>
                  <a:gd name="T81" fmla="*/ 1 h 1"/>
                  <a:gd name="T82" fmla="*/ 293 w 446"/>
                  <a:gd name="T83" fmla="*/ 1 h 1"/>
                  <a:gd name="T84" fmla="*/ 301 w 446"/>
                  <a:gd name="T85" fmla="*/ 1 h 1"/>
                  <a:gd name="T86" fmla="*/ 307 w 446"/>
                  <a:gd name="T87" fmla="*/ 1 h 1"/>
                  <a:gd name="T88" fmla="*/ 315 w 446"/>
                  <a:gd name="T89" fmla="*/ 1 h 1"/>
                  <a:gd name="T90" fmla="*/ 321 w 446"/>
                  <a:gd name="T91" fmla="*/ 1 h 1"/>
                  <a:gd name="T92" fmla="*/ 329 w 446"/>
                  <a:gd name="T93" fmla="*/ 1 h 1"/>
                  <a:gd name="T94" fmla="*/ 336 w 446"/>
                  <a:gd name="T95" fmla="*/ 1 h 1"/>
                  <a:gd name="T96" fmla="*/ 343 w 446"/>
                  <a:gd name="T97" fmla="*/ 1 h 1"/>
                  <a:gd name="T98" fmla="*/ 350 w 446"/>
                  <a:gd name="T99" fmla="*/ 1 h 1"/>
                  <a:gd name="T100" fmla="*/ 357 w 446"/>
                  <a:gd name="T101" fmla="*/ 1 h 1"/>
                  <a:gd name="T102" fmla="*/ 364 w 446"/>
                  <a:gd name="T103" fmla="*/ 1 h 1"/>
                  <a:gd name="T104" fmla="*/ 371 w 446"/>
                  <a:gd name="T105" fmla="*/ 1 h 1"/>
                  <a:gd name="T106" fmla="*/ 378 w 446"/>
                  <a:gd name="T107" fmla="*/ 1 h 1"/>
                  <a:gd name="T108" fmla="*/ 385 w 446"/>
                  <a:gd name="T109" fmla="*/ 1 h 1"/>
                  <a:gd name="T110" fmla="*/ 392 w 446"/>
                  <a:gd name="T111" fmla="*/ 1 h 1"/>
                  <a:gd name="T112" fmla="*/ 399 w 446"/>
                  <a:gd name="T113" fmla="*/ 1 h 1"/>
                  <a:gd name="T114" fmla="*/ 406 w 446"/>
                  <a:gd name="T115" fmla="*/ 1 h 1"/>
                  <a:gd name="T116" fmla="*/ 413 w 446"/>
                  <a:gd name="T117" fmla="*/ 1 h 1"/>
                  <a:gd name="T118" fmla="*/ 420 w 446"/>
                  <a:gd name="T119" fmla="*/ 1 h 1"/>
                  <a:gd name="T120" fmla="*/ 427 w 446"/>
                  <a:gd name="T121" fmla="*/ 1 h 1"/>
                  <a:gd name="T122" fmla="*/ 434 w 446"/>
                  <a:gd name="T123" fmla="*/ 1 h 1"/>
                  <a:gd name="T124" fmla="*/ 441 w 446"/>
                  <a:gd name="T12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2" y="1"/>
                    </a:lnTo>
                    <a:lnTo>
                      <a:pt x="33" y="1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7" y="1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6" y="1"/>
                    </a:lnTo>
                    <a:lnTo>
                      <a:pt x="46" y="1"/>
                    </a:lnTo>
                    <a:lnTo>
                      <a:pt x="47" y="1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52" y="1"/>
                    </a:lnTo>
                    <a:lnTo>
                      <a:pt x="53" y="1"/>
                    </a:lnTo>
                    <a:lnTo>
                      <a:pt x="53" y="1"/>
                    </a:lnTo>
                    <a:lnTo>
                      <a:pt x="54" y="1"/>
                    </a:lnTo>
                    <a:lnTo>
                      <a:pt x="54" y="1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3" y="1"/>
                    </a:lnTo>
                    <a:lnTo>
                      <a:pt x="63" y="1"/>
                    </a:lnTo>
                    <a:lnTo>
                      <a:pt x="64" y="1"/>
                    </a:lnTo>
                    <a:lnTo>
                      <a:pt x="65" y="1"/>
                    </a:lnTo>
                    <a:lnTo>
                      <a:pt x="65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7" y="1"/>
                    </a:lnTo>
                    <a:lnTo>
                      <a:pt x="68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0" y="1"/>
                    </a:lnTo>
                    <a:lnTo>
                      <a:pt x="71" y="1"/>
                    </a:lnTo>
                    <a:lnTo>
                      <a:pt x="71" y="1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5" y="1"/>
                    </a:lnTo>
                    <a:lnTo>
                      <a:pt x="75" y="1"/>
                    </a:lnTo>
                    <a:lnTo>
                      <a:pt x="76" y="1"/>
                    </a:lnTo>
                    <a:lnTo>
                      <a:pt x="77" y="1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9" y="1"/>
                    </a:lnTo>
                    <a:lnTo>
                      <a:pt x="79" y="1"/>
                    </a:lnTo>
                    <a:lnTo>
                      <a:pt x="80" y="1"/>
                    </a:lnTo>
                    <a:lnTo>
                      <a:pt x="80" y="1"/>
                    </a:lnTo>
                    <a:lnTo>
                      <a:pt x="81" y="1"/>
                    </a:lnTo>
                    <a:lnTo>
                      <a:pt x="82" y="1"/>
                    </a:lnTo>
                    <a:lnTo>
                      <a:pt x="83" y="1"/>
                    </a:lnTo>
                    <a:lnTo>
                      <a:pt x="83" y="1"/>
                    </a:lnTo>
                    <a:lnTo>
                      <a:pt x="84" y="1"/>
                    </a:lnTo>
                    <a:lnTo>
                      <a:pt x="84" y="1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86" y="1"/>
                    </a:lnTo>
                    <a:lnTo>
                      <a:pt x="87" y="1"/>
                    </a:lnTo>
                    <a:lnTo>
                      <a:pt x="88" y="1"/>
                    </a:lnTo>
                    <a:lnTo>
                      <a:pt x="88" y="1"/>
                    </a:lnTo>
                    <a:lnTo>
                      <a:pt x="89" y="1"/>
                    </a:lnTo>
                    <a:lnTo>
                      <a:pt x="89" y="1"/>
                    </a:lnTo>
                    <a:lnTo>
                      <a:pt x="90" y="1"/>
                    </a:lnTo>
                    <a:lnTo>
                      <a:pt x="91" y="1"/>
                    </a:lnTo>
                    <a:lnTo>
                      <a:pt x="91" y="1"/>
                    </a:lnTo>
                    <a:lnTo>
                      <a:pt x="92" y="1"/>
                    </a:lnTo>
                    <a:lnTo>
                      <a:pt x="93" y="1"/>
                    </a:lnTo>
                    <a:lnTo>
                      <a:pt x="93" y="1"/>
                    </a:lnTo>
                    <a:lnTo>
                      <a:pt x="94" y="1"/>
                    </a:lnTo>
                    <a:lnTo>
                      <a:pt x="94" y="1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7" y="1"/>
                    </a:lnTo>
                    <a:lnTo>
                      <a:pt x="97" y="1"/>
                    </a:lnTo>
                    <a:lnTo>
                      <a:pt x="98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100" y="1"/>
                    </a:lnTo>
                    <a:lnTo>
                      <a:pt x="100" y="1"/>
                    </a:lnTo>
                    <a:lnTo>
                      <a:pt x="101" y="1"/>
                    </a:lnTo>
                    <a:lnTo>
                      <a:pt x="102" y="1"/>
                    </a:lnTo>
                    <a:lnTo>
                      <a:pt x="102" y="1"/>
                    </a:lnTo>
                    <a:lnTo>
                      <a:pt x="103" y="1"/>
                    </a:lnTo>
                    <a:lnTo>
                      <a:pt x="103" y="1"/>
                    </a:lnTo>
                    <a:lnTo>
                      <a:pt x="104" y="1"/>
                    </a:lnTo>
                    <a:lnTo>
                      <a:pt x="105" y="1"/>
                    </a:lnTo>
                    <a:lnTo>
                      <a:pt x="105" y="1"/>
                    </a:lnTo>
                    <a:lnTo>
                      <a:pt x="106" y="1"/>
                    </a:lnTo>
                    <a:lnTo>
                      <a:pt x="107" y="1"/>
                    </a:lnTo>
                    <a:lnTo>
                      <a:pt x="107" y="1"/>
                    </a:lnTo>
                    <a:lnTo>
                      <a:pt x="108" y="1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10" y="1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112" y="1"/>
                    </a:lnTo>
                    <a:lnTo>
                      <a:pt x="112" y="1"/>
                    </a:lnTo>
                    <a:lnTo>
                      <a:pt x="113" y="1"/>
                    </a:lnTo>
                    <a:lnTo>
                      <a:pt x="114" y="1"/>
                    </a:lnTo>
                    <a:lnTo>
                      <a:pt x="114" y="1"/>
                    </a:lnTo>
                    <a:lnTo>
                      <a:pt x="115" y="1"/>
                    </a:lnTo>
                    <a:lnTo>
                      <a:pt x="116" y="1"/>
                    </a:lnTo>
                    <a:lnTo>
                      <a:pt x="116" y="1"/>
                    </a:lnTo>
                    <a:lnTo>
                      <a:pt x="117" y="1"/>
                    </a:lnTo>
                    <a:lnTo>
                      <a:pt x="117" y="1"/>
                    </a:lnTo>
                    <a:lnTo>
                      <a:pt x="118" y="1"/>
                    </a:lnTo>
                    <a:lnTo>
                      <a:pt x="119" y="1"/>
                    </a:lnTo>
                    <a:lnTo>
                      <a:pt x="120" y="1"/>
                    </a:lnTo>
                    <a:lnTo>
                      <a:pt x="120" y="1"/>
                    </a:lnTo>
                    <a:lnTo>
                      <a:pt x="121" y="1"/>
                    </a:lnTo>
                    <a:lnTo>
                      <a:pt x="121" y="1"/>
                    </a:lnTo>
                    <a:lnTo>
                      <a:pt x="122" y="1"/>
                    </a:lnTo>
                    <a:lnTo>
                      <a:pt x="122" y="1"/>
                    </a:lnTo>
                    <a:lnTo>
                      <a:pt x="123" y="1"/>
                    </a:lnTo>
                    <a:lnTo>
                      <a:pt x="124" y="1"/>
                    </a:lnTo>
                    <a:lnTo>
                      <a:pt x="124" y="1"/>
                    </a:lnTo>
                    <a:lnTo>
                      <a:pt x="125" y="1"/>
                    </a:lnTo>
                    <a:lnTo>
                      <a:pt x="125" y="1"/>
                    </a:lnTo>
                    <a:lnTo>
                      <a:pt x="126" y="1"/>
                    </a:lnTo>
                    <a:lnTo>
                      <a:pt x="127" y="1"/>
                    </a:lnTo>
                    <a:lnTo>
                      <a:pt x="128" y="1"/>
                    </a:lnTo>
                    <a:lnTo>
                      <a:pt x="128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30" y="1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32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34" y="1"/>
                    </a:lnTo>
                    <a:lnTo>
                      <a:pt x="134" y="1"/>
                    </a:lnTo>
                    <a:lnTo>
                      <a:pt x="135" y="1"/>
                    </a:lnTo>
                    <a:lnTo>
                      <a:pt x="136" y="1"/>
                    </a:lnTo>
                    <a:lnTo>
                      <a:pt x="137" y="1"/>
                    </a:lnTo>
                    <a:lnTo>
                      <a:pt x="137" y="1"/>
                    </a:lnTo>
                    <a:lnTo>
                      <a:pt x="138" y="1"/>
                    </a:lnTo>
                    <a:lnTo>
                      <a:pt x="138" y="1"/>
                    </a:lnTo>
                    <a:lnTo>
                      <a:pt x="139" y="1"/>
                    </a:lnTo>
                    <a:lnTo>
                      <a:pt x="139" y="1"/>
                    </a:lnTo>
                    <a:lnTo>
                      <a:pt x="140" y="1"/>
                    </a:lnTo>
                    <a:lnTo>
                      <a:pt x="141" y="1"/>
                    </a:lnTo>
                    <a:lnTo>
                      <a:pt x="142" y="1"/>
                    </a:lnTo>
                    <a:lnTo>
                      <a:pt x="142" y="1"/>
                    </a:lnTo>
                    <a:lnTo>
                      <a:pt x="143" y="1"/>
                    </a:lnTo>
                    <a:lnTo>
                      <a:pt x="143" y="1"/>
                    </a:lnTo>
                    <a:lnTo>
                      <a:pt x="144" y="1"/>
                    </a:lnTo>
                    <a:lnTo>
                      <a:pt x="145" y="1"/>
                    </a:lnTo>
                    <a:lnTo>
                      <a:pt x="145" y="1"/>
                    </a:lnTo>
                    <a:lnTo>
                      <a:pt x="146" y="1"/>
                    </a:lnTo>
                    <a:lnTo>
                      <a:pt x="147" y="1"/>
                    </a:lnTo>
                    <a:lnTo>
                      <a:pt x="147" y="1"/>
                    </a:lnTo>
                    <a:lnTo>
                      <a:pt x="148" y="1"/>
                    </a:lnTo>
                    <a:lnTo>
                      <a:pt x="148" y="1"/>
                    </a:lnTo>
                    <a:lnTo>
                      <a:pt x="149" y="1"/>
                    </a:lnTo>
                    <a:lnTo>
                      <a:pt x="150" y="1"/>
                    </a:lnTo>
                    <a:lnTo>
                      <a:pt x="151" y="1"/>
                    </a:lnTo>
                    <a:lnTo>
                      <a:pt x="151" y="1"/>
                    </a:lnTo>
                    <a:lnTo>
                      <a:pt x="152" y="1"/>
                    </a:lnTo>
                    <a:lnTo>
                      <a:pt x="152" y="1"/>
                    </a:lnTo>
                    <a:lnTo>
                      <a:pt x="153" y="1"/>
                    </a:lnTo>
                    <a:lnTo>
                      <a:pt x="154" y="1"/>
                    </a:lnTo>
                    <a:lnTo>
                      <a:pt x="154" y="1"/>
                    </a:lnTo>
                    <a:lnTo>
                      <a:pt x="155" y="1"/>
                    </a:lnTo>
                    <a:lnTo>
                      <a:pt x="156" y="1"/>
                    </a:lnTo>
                    <a:lnTo>
                      <a:pt x="156" y="1"/>
                    </a:lnTo>
                    <a:lnTo>
                      <a:pt x="157" y="1"/>
                    </a:lnTo>
                    <a:lnTo>
                      <a:pt x="157" y="1"/>
                    </a:lnTo>
                    <a:lnTo>
                      <a:pt x="158" y="1"/>
                    </a:lnTo>
                    <a:lnTo>
                      <a:pt x="159" y="1"/>
                    </a:lnTo>
                    <a:lnTo>
                      <a:pt x="159" y="1"/>
                    </a:lnTo>
                    <a:lnTo>
                      <a:pt x="160" y="1"/>
                    </a:lnTo>
                    <a:lnTo>
                      <a:pt x="161" y="1"/>
                    </a:lnTo>
                    <a:lnTo>
                      <a:pt x="161" y="1"/>
                    </a:lnTo>
                    <a:lnTo>
                      <a:pt x="162" y="1"/>
                    </a:lnTo>
                    <a:lnTo>
                      <a:pt x="162" y="1"/>
                    </a:lnTo>
                    <a:lnTo>
                      <a:pt x="163" y="1"/>
                    </a:lnTo>
                    <a:lnTo>
                      <a:pt x="164" y="1"/>
                    </a:lnTo>
                    <a:lnTo>
                      <a:pt x="165" y="1"/>
                    </a:lnTo>
                    <a:lnTo>
                      <a:pt x="165" y="1"/>
                    </a:lnTo>
                    <a:lnTo>
                      <a:pt x="166" y="1"/>
                    </a:lnTo>
                    <a:lnTo>
                      <a:pt x="166" y="1"/>
                    </a:lnTo>
                    <a:lnTo>
                      <a:pt x="167" y="1"/>
                    </a:lnTo>
                    <a:lnTo>
                      <a:pt x="168" y="1"/>
                    </a:lnTo>
                    <a:lnTo>
                      <a:pt x="168" y="1"/>
                    </a:lnTo>
                    <a:lnTo>
                      <a:pt x="169" y="1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72" y="1"/>
                    </a:lnTo>
                    <a:lnTo>
                      <a:pt x="173" y="1"/>
                    </a:lnTo>
                    <a:lnTo>
                      <a:pt x="174" y="1"/>
                    </a:lnTo>
                    <a:lnTo>
                      <a:pt x="174" y="1"/>
                    </a:lnTo>
                    <a:lnTo>
                      <a:pt x="175" y="1"/>
                    </a:lnTo>
                    <a:lnTo>
                      <a:pt x="175" y="1"/>
                    </a:lnTo>
                    <a:lnTo>
                      <a:pt x="176" y="1"/>
                    </a:lnTo>
                    <a:lnTo>
                      <a:pt x="176" y="1"/>
                    </a:lnTo>
                    <a:lnTo>
                      <a:pt x="177" y="1"/>
                    </a:lnTo>
                    <a:lnTo>
                      <a:pt x="178" y="1"/>
                    </a:lnTo>
                    <a:lnTo>
                      <a:pt x="179" y="1"/>
                    </a:lnTo>
                    <a:lnTo>
                      <a:pt x="179" y="1"/>
                    </a:lnTo>
                    <a:lnTo>
                      <a:pt x="180" y="1"/>
                    </a:lnTo>
                    <a:lnTo>
                      <a:pt x="180" y="1"/>
                    </a:lnTo>
                    <a:lnTo>
                      <a:pt x="181" y="1"/>
                    </a:lnTo>
                    <a:lnTo>
                      <a:pt x="182" y="1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4" y="1"/>
                    </a:lnTo>
                    <a:lnTo>
                      <a:pt x="184" y="1"/>
                    </a:lnTo>
                    <a:lnTo>
                      <a:pt x="185" y="1"/>
                    </a:lnTo>
                    <a:lnTo>
                      <a:pt x="185" y="0"/>
                    </a:lnTo>
                    <a:lnTo>
                      <a:pt x="186" y="0"/>
                    </a:lnTo>
                    <a:lnTo>
                      <a:pt x="187" y="1"/>
                    </a:lnTo>
                    <a:lnTo>
                      <a:pt x="188" y="0"/>
                    </a:lnTo>
                    <a:lnTo>
                      <a:pt x="188" y="1"/>
                    </a:lnTo>
                    <a:lnTo>
                      <a:pt x="189" y="1"/>
                    </a:lnTo>
                    <a:lnTo>
                      <a:pt x="189" y="1"/>
                    </a:lnTo>
                    <a:lnTo>
                      <a:pt x="190" y="1"/>
                    </a:lnTo>
                    <a:lnTo>
                      <a:pt x="191" y="1"/>
                    </a:lnTo>
                    <a:lnTo>
                      <a:pt x="191" y="1"/>
                    </a:lnTo>
                    <a:lnTo>
                      <a:pt x="192" y="1"/>
                    </a:lnTo>
                    <a:lnTo>
                      <a:pt x="192" y="1"/>
                    </a:lnTo>
                    <a:lnTo>
                      <a:pt x="193" y="1"/>
                    </a:lnTo>
                    <a:lnTo>
                      <a:pt x="194" y="1"/>
                    </a:lnTo>
                    <a:lnTo>
                      <a:pt x="194" y="1"/>
                    </a:lnTo>
                    <a:lnTo>
                      <a:pt x="195" y="1"/>
                    </a:lnTo>
                    <a:lnTo>
                      <a:pt x="196" y="1"/>
                    </a:lnTo>
                    <a:lnTo>
                      <a:pt x="196" y="1"/>
                    </a:lnTo>
                    <a:lnTo>
                      <a:pt x="197" y="1"/>
                    </a:lnTo>
                    <a:lnTo>
                      <a:pt x="197" y="1"/>
                    </a:lnTo>
                    <a:lnTo>
                      <a:pt x="198" y="1"/>
                    </a:lnTo>
                    <a:lnTo>
                      <a:pt x="199" y="1"/>
                    </a:lnTo>
                    <a:lnTo>
                      <a:pt x="199" y="1"/>
                    </a:lnTo>
                    <a:lnTo>
                      <a:pt x="200" y="1"/>
                    </a:lnTo>
                    <a:lnTo>
                      <a:pt x="201" y="1"/>
                    </a:lnTo>
                    <a:lnTo>
                      <a:pt x="201" y="1"/>
                    </a:lnTo>
                    <a:lnTo>
                      <a:pt x="202" y="1"/>
                    </a:lnTo>
                    <a:lnTo>
                      <a:pt x="202" y="1"/>
                    </a:lnTo>
                    <a:lnTo>
                      <a:pt x="203" y="1"/>
                    </a:lnTo>
                    <a:lnTo>
                      <a:pt x="204" y="1"/>
                    </a:lnTo>
                    <a:lnTo>
                      <a:pt x="205" y="1"/>
                    </a:lnTo>
                    <a:lnTo>
                      <a:pt x="205" y="1"/>
                    </a:lnTo>
                    <a:lnTo>
                      <a:pt x="206" y="1"/>
                    </a:lnTo>
                    <a:lnTo>
                      <a:pt x="206" y="1"/>
                    </a:lnTo>
                    <a:lnTo>
                      <a:pt x="207" y="1"/>
                    </a:lnTo>
                    <a:lnTo>
                      <a:pt x="208" y="1"/>
                    </a:lnTo>
                    <a:lnTo>
                      <a:pt x="208" y="1"/>
                    </a:lnTo>
                    <a:lnTo>
                      <a:pt x="209" y="1"/>
                    </a:lnTo>
                    <a:lnTo>
                      <a:pt x="210" y="1"/>
                    </a:lnTo>
                    <a:lnTo>
                      <a:pt x="210" y="1"/>
                    </a:lnTo>
                    <a:lnTo>
                      <a:pt x="211" y="1"/>
                    </a:lnTo>
                    <a:lnTo>
                      <a:pt x="211" y="1"/>
                    </a:lnTo>
                    <a:lnTo>
                      <a:pt x="212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214" y="1"/>
                    </a:lnTo>
                    <a:lnTo>
                      <a:pt x="215" y="1"/>
                    </a:lnTo>
                    <a:lnTo>
                      <a:pt x="215" y="1"/>
                    </a:lnTo>
                    <a:lnTo>
                      <a:pt x="216" y="1"/>
                    </a:lnTo>
                    <a:lnTo>
                      <a:pt x="216" y="1"/>
                    </a:lnTo>
                    <a:lnTo>
                      <a:pt x="217" y="1"/>
                    </a:lnTo>
                    <a:lnTo>
                      <a:pt x="218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220" y="1"/>
                    </a:lnTo>
                    <a:lnTo>
                      <a:pt x="220" y="1"/>
                    </a:lnTo>
                    <a:lnTo>
                      <a:pt x="221" y="1"/>
                    </a:lnTo>
                    <a:lnTo>
                      <a:pt x="222" y="1"/>
                    </a:lnTo>
                    <a:lnTo>
                      <a:pt x="222" y="1"/>
                    </a:lnTo>
                    <a:lnTo>
                      <a:pt x="223" y="1"/>
                    </a:lnTo>
                    <a:lnTo>
                      <a:pt x="224" y="1"/>
                    </a:lnTo>
                    <a:lnTo>
                      <a:pt x="224" y="1"/>
                    </a:lnTo>
                    <a:lnTo>
                      <a:pt x="225" y="1"/>
                    </a:lnTo>
                    <a:lnTo>
                      <a:pt x="225" y="1"/>
                    </a:lnTo>
                    <a:lnTo>
                      <a:pt x="226" y="1"/>
                    </a:lnTo>
                    <a:lnTo>
                      <a:pt x="227" y="1"/>
                    </a:lnTo>
                    <a:lnTo>
                      <a:pt x="228" y="1"/>
                    </a:lnTo>
                    <a:lnTo>
                      <a:pt x="228" y="1"/>
                    </a:lnTo>
                    <a:lnTo>
                      <a:pt x="229" y="1"/>
                    </a:lnTo>
                    <a:lnTo>
                      <a:pt x="229" y="1"/>
                    </a:lnTo>
                    <a:lnTo>
                      <a:pt x="230" y="1"/>
                    </a:lnTo>
                    <a:lnTo>
                      <a:pt x="230" y="1"/>
                    </a:lnTo>
                    <a:lnTo>
                      <a:pt x="231" y="1"/>
                    </a:lnTo>
                    <a:lnTo>
                      <a:pt x="232" y="1"/>
                    </a:lnTo>
                    <a:lnTo>
                      <a:pt x="233" y="1"/>
                    </a:lnTo>
                    <a:lnTo>
                      <a:pt x="233" y="1"/>
                    </a:lnTo>
                    <a:lnTo>
                      <a:pt x="234" y="1"/>
                    </a:lnTo>
                    <a:lnTo>
                      <a:pt x="234" y="1"/>
                    </a:lnTo>
                    <a:lnTo>
                      <a:pt x="235" y="1"/>
                    </a:lnTo>
                    <a:lnTo>
                      <a:pt x="236" y="1"/>
                    </a:lnTo>
                    <a:lnTo>
                      <a:pt x="236" y="1"/>
                    </a:lnTo>
                    <a:lnTo>
                      <a:pt x="237" y="1"/>
                    </a:lnTo>
                    <a:lnTo>
                      <a:pt x="238" y="1"/>
                    </a:lnTo>
                    <a:lnTo>
                      <a:pt x="238" y="1"/>
                    </a:lnTo>
                    <a:lnTo>
                      <a:pt x="239" y="1"/>
                    </a:lnTo>
                    <a:lnTo>
                      <a:pt x="239" y="1"/>
                    </a:lnTo>
                    <a:lnTo>
                      <a:pt x="240" y="1"/>
                    </a:lnTo>
                    <a:lnTo>
                      <a:pt x="241" y="1"/>
                    </a:lnTo>
                    <a:lnTo>
                      <a:pt x="242" y="1"/>
                    </a:lnTo>
                    <a:lnTo>
                      <a:pt x="242" y="1"/>
                    </a:lnTo>
                    <a:lnTo>
                      <a:pt x="243" y="1"/>
                    </a:lnTo>
                    <a:lnTo>
                      <a:pt x="243" y="1"/>
                    </a:lnTo>
                    <a:lnTo>
                      <a:pt x="244" y="1"/>
                    </a:lnTo>
                    <a:lnTo>
                      <a:pt x="245" y="1"/>
                    </a:lnTo>
                    <a:lnTo>
                      <a:pt x="245" y="1"/>
                    </a:lnTo>
                    <a:lnTo>
                      <a:pt x="246" y="1"/>
                    </a:lnTo>
                    <a:lnTo>
                      <a:pt x="247" y="1"/>
                    </a:lnTo>
                    <a:lnTo>
                      <a:pt x="247" y="1"/>
                    </a:lnTo>
                    <a:lnTo>
                      <a:pt x="248" y="1"/>
                    </a:lnTo>
                    <a:lnTo>
                      <a:pt x="248" y="1"/>
                    </a:lnTo>
                    <a:lnTo>
                      <a:pt x="249" y="1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1" y="1"/>
                    </a:lnTo>
                    <a:lnTo>
                      <a:pt x="252" y="1"/>
                    </a:lnTo>
                    <a:lnTo>
                      <a:pt x="252" y="1"/>
                    </a:lnTo>
                    <a:lnTo>
                      <a:pt x="253" y="1"/>
                    </a:lnTo>
                    <a:lnTo>
                      <a:pt x="253" y="1"/>
                    </a:lnTo>
                    <a:lnTo>
                      <a:pt x="254" y="1"/>
                    </a:lnTo>
                    <a:lnTo>
                      <a:pt x="255" y="1"/>
                    </a:lnTo>
                    <a:lnTo>
                      <a:pt x="255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57" y="1"/>
                    </a:lnTo>
                    <a:lnTo>
                      <a:pt x="258" y="1"/>
                    </a:lnTo>
                    <a:lnTo>
                      <a:pt x="259" y="1"/>
                    </a:lnTo>
                    <a:lnTo>
                      <a:pt x="259" y="1"/>
                    </a:lnTo>
                    <a:lnTo>
                      <a:pt x="260" y="1"/>
                    </a:lnTo>
                    <a:lnTo>
                      <a:pt x="260" y="1"/>
                    </a:lnTo>
                    <a:lnTo>
                      <a:pt x="261" y="1"/>
                    </a:lnTo>
                    <a:lnTo>
                      <a:pt x="262" y="1"/>
                    </a:lnTo>
                    <a:lnTo>
                      <a:pt x="262" y="1"/>
                    </a:lnTo>
                    <a:lnTo>
                      <a:pt x="263" y="1"/>
                    </a:lnTo>
                    <a:lnTo>
                      <a:pt x="264" y="1"/>
                    </a:lnTo>
                    <a:lnTo>
                      <a:pt x="264" y="1"/>
                    </a:lnTo>
                    <a:lnTo>
                      <a:pt x="265" y="1"/>
                    </a:lnTo>
                    <a:lnTo>
                      <a:pt x="265" y="1"/>
                    </a:lnTo>
                    <a:lnTo>
                      <a:pt x="266" y="1"/>
                    </a:lnTo>
                    <a:lnTo>
                      <a:pt x="267" y="1"/>
                    </a:lnTo>
                    <a:lnTo>
                      <a:pt x="267" y="1"/>
                    </a:lnTo>
                    <a:lnTo>
                      <a:pt x="268" y="1"/>
                    </a:lnTo>
                    <a:lnTo>
                      <a:pt x="269" y="1"/>
                    </a:lnTo>
                    <a:lnTo>
                      <a:pt x="269" y="1"/>
                    </a:lnTo>
                    <a:lnTo>
                      <a:pt x="270" y="1"/>
                    </a:lnTo>
                    <a:lnTo>
                      <a:pt x="270" y="1"/>
                    </a:lnTo>
                    <a:lnTo>
                      <a:pt x="271" y="1"/>
                    </a:lnTo>
                    <a:lnTo>
                      <a:pt x="272" y="1"/>
                    </a:lnTo>
                    <a:lnTo>
                      <a:pt x="273" y="1"/>
                    </a:lnTo>
                    <a:lnTo>
                      <a:pt x="273" y="1"/>
                    </a:lnTo>
                    <a:lnTo>
                      <a:pt x="274" y="1"/>
                    </a:lnTo>
                    <a:lnTo>
                      <a:pt x="274" y="1"/>
                    </a:lnTo>
                    <a:lnTo>
                      <a:pt x="275" y="1"/>
                    </a:lnTo>
                    <a:lnTo>
                      <a:pt x="276" y="1"/>
                    </a:lnTo>
                    <a:lnTo>
                      <a:pt x="276" y="1"/>
                    </a:lnTo>
                    <a:lnTo>
                      <a:pt x="277" y="1"/>
                    </a:lnTo>
                    <a:lnTo>
                      <a:pt x="278" y="1"/>
                    </a:lnTo>
                    <a:lnTo>
                      <a:pt x="278" y="1"/>
                    </a:lnTo>
                    <a:lnTo>
                      <a:pt x="279" y="1"/>
                    </a:lnTo>
                    <a:lnTo>
                      <a:pt x="279" y="1"/>
                    </a:lnTo>
                    <a:lnTo>
                      <a:pt x="280" y="1"/>
                    </a:lnTo>
                    <a:lnTo>
                      <a:pt x="281" y="1"/>
                    </a:lnTo>
                    <a:lnTo>
                      <a:pt x="282" y="1"/>
                    </a:lnTo>
                    <a:lnTo>
                      <a:pt x="282" y="1"/>
                    </a:lnTo>
                    <a:lnTo>
                      <a:pt x="283" y="1"/>
                    </a:lnTo>
                    <a:lnTo>
                      <a:pt x="283" y="1"/>
                    </a:lnTo>
                    <a:lnTo>
                      <a:pt x="284" y="1"/>
                    </a:lnTo>
                    <a:lnTo>
                      <a:pt x="284" y="1"/>
                    </a:lnTo>
                    <a:lnTo>
                      <a:pt x="285" y="1"/>
                    </a:lnTo>
                    <a:lnTo>
                      <a:pt x="286" y="1"/>
                    </a:lnTo>
                    <a:lnTo>
                      <a:pt x="287" y="1"/>
                    </a:lnTo>
                    <a:lnTo>
                      <a:pt x="287" y="1"/>
                    </a:lnTo>
                    <a:lnTo>
                      <a:pt x="288" y="1"/>
                    </a:lnTo>
                    <a:lnTo>
                      <a:pt x="288" y="1"/>
                    </a:lnTo>
                    <a:lnTo>
                      <a:pt x="289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291" y="1"/>
                    </a:lnTo>
                    <a:lnTo>
                      <a:pt x="292" y="1"/>
                    </a:lnTo>
                    <a:lnTo>
                      <a:pt x="292" y="1"/>
                    </a:lnTo>
                    <a:lnTo>
                      <a:pt x="293" y="1"/>
                    </a:lnTo>
                    <a:lnTo>
                      <a:pt x="293" y="1"/>
                    </a:lnTo>
                    <a:lnTo>
                      <a:pt x="294" y="1"/>
                    </a:lnTo>
                    <a:lnTo>
                      <a:pt x="295" y="1"/>
                    </a:lnTo>
                    <a:lnTo>
                      <a:pt x="296" y="1"/>
                    </a:lnTo>
                    <a:lnTo>
                      <a:pt x="296" y="1"/>
                    </a:lnTo>
                    <a:lnTo>
                      <a:pt x="297" y="1"/>
                    </a:lnTo>
                    <a:lnTo>
                      <a:pt x="297" y="1"/>
                    </a:lnTo>
                    <a:lnTo>
                      <a:pt x="298" y="1"/>
                    </a:lnTo>
                    <a:lnTo>
                      <a:pt x="299" y="1"/>
                    </a:lnTo>
                    <a:lnTo>
                      <a:pt x="299" y="1"/>
                    </a:lnTo>
                    <a:lnTo>
                      <a:pt x="300" y="1"/>
                    </a:lnTo>
                    <a:lnTo>
                      <a:pt x="301" y="1"/>
                    </a:lnTo>
                    <a:lnTo>
                      <a:pt x="301" y="1"/>
                    </a:lnTo>
                    <a:lnTo>
                      <a:pt x="302" y="1"/>
                    </a:lnTo>
                    <a:lnTo>
                      <a:pt x="302" y="1"/>
                    </a:lnTo>
                    <a:lnTo>
                      <a:pt x="303" y="1"/>
                    </a:lnTo>
                    <a:lnTo>
                      <a:pt x="304" y="1"/>
                    </a:lnTo>
                    <a:lnTo>
                      <a:pt x="304" y="1"/>
                    </a:lnTo>
                    <a:lnTo>
                      <a:pt x="305" y="1"/>
                    </a:lnTo>
                    <a:lnTo>
                      <a:pt x="306" y="1"/>
                    </a:lnTo>
                    <a:lnTo>
                      <a:pt x="306" y="1"/>
                    </a:lnTo>
                    <a:lnTo>
                      <a:pt x="307" y="1"/>
                    </a:lnTo>
                    <a:lnTo>
                      <a:pt x="307" y="1"/>
                    </a:lnTo>
                    <a:lnTo>
                      <a:pt x="308" y="1"/>
                    </a:lnTo>
                    <a:lnTo>
                      <a:pt x="309" y="1"/>
                    </a:lnTo>
                    <a:lnTo>
                      <a:pt x="310" y="1"/>
                    </a:lnTo>
                    <a:lnTo>
                      <a:pt x="310" y="1"/>
                    </a:lnTo>
                    <a:lnTo>
                      <a:pt x="311" y="1"/>
                    </a:lnTo>
                    <a:lnTo>
                      <a:pt x="311" y="1"/>
                    </a:lnTo>
                    <a:lnTo>
                      <a:pt x="312" y="1"/>
                    </a:lnTo>
                    <a:lnTo>
                      <a:pt x="313" y="1"/>
                    </a:lnTo>
                    <a:lnTo>
                      <a:pt x="313" y="1"/>
                    </a:lnTo>
                    <a:lnTo>
                      <a:pt x="314" y="1"/>
                    </a:lnTo>
                    <a:lnTo>
                      <a:pt x="315" y="1"/>
                    </a:lnTo>
                    <a:lnTo>
                      <a:pt x="315" y="1"/>
                    </a:lnTo>
                    <a:lnTo>
                      <a:pt x="316" y="1"/>
                    </a:lnTo>
                    <a:lnTo>
                      <a:pt x="316" y="1"/>
                    </a:lnTo>
                    <a:lnTo>
                      <a:pt x="317" y="1"/>
                    </a:lnTo>
                    <a:lnTo>
                      <a:pt x="318" y="1"/>
                    </a:lnTo>
                    <a:lnTo>
                      <a:pt x="319" y="1"/>
                    </a:lnTo>
                    <a:lnTo>
                      <a:pt x="319" y="1"/>
                    </a:lnTo>
                    <a:lnTo>
                      <a:pt x="320" y="1"/>
                    </a:lnTo>
                    <a:lnTo>
                      <a:pt x="320" y="1"/>
                    </a:lnTo>
                    <a:lnTo>
                      <a:pt x="321" y="1"/>
                    </a:lnTo>
                    <a:lnTo>
                      <a:pt x="321" y="1"/>
                    </a:lnTo>
                    <a:lnTo>
                      <a:pt x="322" y="1"/>
                    </a:lnTo>
                    <a:lnTo>
                      <a:pt x="323" y="1"/>
                    </a:lnTo>
                    <a:lnTo>
                      <a:pt x="324" y="1"/>
                    </a:lnTo>
                    <a:lnTo>
                      <a:pt x="324" y="1"/>
                    </a:lnTo>
                    <a:lnTo>
                      <a:pt x="325" y="1"/>
                    </a:lnTo>
                    <a:lnTo>
                      <a:pt x="325" y="1"/>
                    </a:lnTo>
                    <a:lnTo>
                      <a:pt x="326" y="1"/>
                    </a:lnTo>
                    <a:lnTo>
                      <a:pt x="327" y="1"/>
                    </a:lnTo>
                    <a:lnTo>
                      <a:pt x="327" y="1"/>
                    </a:lnTo>
                    <a:lnTo>
                      <a:pt x="328" y="1"/>
                    </a:lnTo>
                    <a:lnTo>
                      <a:pt x="329" y="1"/>
                    </a:lnTo>
                    <a:lnTo>
                      <a:pt x="329" y="1"/>
                    </a:lnTo>
                    <a:lnTo>
                      <a:pt x="330" y="1"/>
                    </a:lnTo>
                    <a:lnTo>
                      <a:pt x="330" y="1"/>
                    </a:lnTo>
                    <a:lnTo>
                      <a:pt x="331" y="1"/>
                    </a:lnTo>
                    <a:lnTo>
                      <a:pt x="332" y="1"/>
                    </a:lnTo>
                    <a:lnTo>
                      <a:pt x="333" y="1"/>
                    </a:lnTo>
                    <a:lnTo>
                      <a:pt x="333" y="1"/>
                    </a:lnTo>
                    <a:lnTo>
                      <a:pt x="334" y="1"/>
                    </a:lnTo>
                    <a:lnTo>
                      <a:pt x="335" y="1"/>
                    </a:lnTo>
                    <a:lnTo>
                      <a:pt x="335" y="1"/>
                    </a:lnTo>
                    <a:lnTo>
                      <a:pt x="336" y="1"/>
                    </a:lnTo>
                    <a:lnTo>
                      <a:pt x="336" y="1"/>
                    </a:lnTo>
                    <a:lnTo>
                      <a:pt x="337" y="1"/>
                    </a:lnTo>
                    <a:lnTo>
                      <a:pt x="338" y="1"/>
                    </a:lnTo>
                    <a:lnTo>
                      <a:pt x="338" y="1"/>
                    </a:lnTo>
                    <a:lnTo>
                      <a:pt x="339" y="1"/>
                    </a:lnTo>
                    <a:lnTo>
                      <a:pt x="340" y="1"/>
                    </a:lnTo>
                    <a:lnTo>
                      <a:pt x="340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342" y="1"/>
                    </a:lnTo>
                    <a:lnTo>
                      <a:pt x="343" y="1"/>
                    </a:lnTo>
                    <a:lnTo>
                      <a:pt x="344" y="1"/>
                    </a:lnTo>
                    <a:lnTo>
                      <a:pt x="344" y="1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346" y="1"/>
                    </a:lnTo>
                    <a:lnTo>
                      <a:pt x="347" y="1"/>
                    </a:lnTo>
                    <a:lnTo>
                      <a:pt x="347" y="1"/>
                    </a:lnTo>
                    <a:lnTo>
                      <a:pt x="348" y="1"/>
                    </a:lnTo>
                    <a:lnTo>
                      <a:pt x="349" y="1"/>
                    </a:lnTo>
                    <a:lnTo>
                      <a:pt x="349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351" y="1"/>
                    </a:lnTo>
                    <a:lnTo>
                      <a:pt x="352" y="1"/>
                    </a:lnTo>
                    <a:lnTo>
                      <a:pt x="353" y="1"/>
                    </a:lnTo>
                    <a:lnTo>
                      <a:pt x="353" y="1"/>
                    </a:lnTo>
                    <a:lnTo>
                      <a:pt x="354" y="1"/>
                    </a:lnTo>
                    <a:lnTo>
                      <a:pt x="354" y="1"/>
                    </a:lnTo>
                    <a:lnTo>
                      <a:pt x="355" y="1"/>
                    </a:lnTo>
                    <a:lnTo>
                      <a:pt x="356" y="1"/>
                    </a:lnTo>
                    <a:lnTo>
                      <a:pt x="356" y="1"/>
                    </a:lnTo>
                    <a:lnTo>
                      <a:pt x="357" y="1"/>
                    </a:lnTo>
                    <a:lnTo>
                      <a:pt x="358" y="1"/>
                    </a:lnTo>
                    <a:lnTo>
                      <a:pt x="358" y="1"/>
                    </a:lnTo>
                    <a:lnTo>
                      <a:pt x="359" y="1"/>
                    </a:lnTo>
                    <a:lnTo>
                      <a:pt x="359" y="1"/>
                    </a:lnTo>
                    <a:lnTo>
                      <a:pt x="360" y="1"/>
                    </a:lnTo>
                    <a:lnTo>
                      <a:pt x="361" y="1"/>
                    </a:lnTo>
                    <a:lnTo>
                      <a:pt x="361" y="1"/>
                    </a:lnTo>
                    <a:lnTo>
                      <a:pt x="362" y="1"/>
                    </a:lnTo>
                    <a:lnTo>
                      <a:pt x="363" y="1"/>
                    </a:lnTo>
                    <a:lnTo>
                      <a:pt x="363" y="1"/>
                    </a:lnTo>
                    <a:lnTo>
                      <a:pt x="364" y="1"/>
                    </a:lnTo>
                    <a:lnTo>
                      <a:pt x="364" y="1"/>
                    </a:lnTo>
                    <a:lnTo>
                      <a:pt x="365" y="1"/>
                    </a:lnTo>
                    <a:lnTo>
                      <a:pt x="366" y="1"/>
                    </a:lnTo>
                    <a:lnTo>
                      <a:pt x="367" y="1"/>
                    </a:lnTo>
                    <a:lnTo>
                      <a:pt x="367" y="1"/>
                    </a:lnTo>
                    <a:lnTo>
                      <a:pt x="368" y="1"/>
                    </a:lnTo>
                    <a:lnTo>
                      <a:pt x="368" y="1"/>
                    </a:lnTo>
                    <a:lnTo>
                      <a:pt x="369" y="1"/>
                    </a:lnTo>
                    <a:lnTo>
                      <a:pt x="370" y="1"/>
                    </a:lnTo>
                    <a:lnTo>
                      <a:pt x="370" y="1"/>
                    </a:lnTo>
                    <a:lnTo>
                      <a:pt x="371" y="1"/>
                    </a:lnTo>
                    <a:lnTo>
                      <a:pt x="372" y="1"/>
                    </a:lnTo>
                    <a:lnTo>
                      <a:pt x="372" y="1"/>
                    </a:lnTo>
                    <a:lnTo>
                      <a:pt x="373" y="1"/>
                    </a:lnTo>
                    <a:lnTo>
                      <a:pt x="373" y="1"/>
                    </a:lnTo>
                    <a:lnTo>
                      <a:pt x="374" y="1"/>
                    </a:lnTo>
                    <a:lnTo>
                      <a:pt x="375" y="1"/>
                    </a:lnTo>
                    <a:lnTo>
                      <a:pt x="375" y="1"/>
                    </a:lnTo>
                    <a:lnTo>
                      <a:pt x="376" y="1"/>
                    </a:lnTo>
                    <a:lnTo>
                      <a:pt x="377" y="1"/>
                    </a:lnTo>
                    <a:lnTo>
                      <a:pt x="377" y="1"/>
                    </a:lnTo>
                    <a:lnTo>
                      <a:pt x="378" y="1"/>
                    </a:lnTo>
                    <a:lnTo>
                      <a:pt x="378" y="1"/>
                    </a:lnTo>
                    <a:lnTo>
                      <a:pt x="379" y="1"/>
                    </a:lnTo>
                    <a:lnTo>
                      <a:pt x="380" y="1"/>
                    </a:lnTo>
                    <a:lnTo>
                      <a:pt x="381" y="1"/>
                    </a:lnTo>
                    <a:lnTo>
                      <a:pt x="381" y="1"/>
                    </a:lnTo>
                    <a:lnTo>
                      <a:pt x="382" y="1"/>
                    </a:lnTo>
                    <a:lnTo>
                      <a:pt x="382" y="1"/>
                    </a:lnTo>
                    <a:lnTo>
                      <a:pt x="383" y="1"/>
                    </a:lnTo>
                    <a:lnTo>
                      <a:pt x="384" y="1"/>
                    </a:lnTo>
                    <a:lnTo>
                      <a:pt x="384" y="1"/>
                    </a:lnTo>
                    <a:lnTo>
                      <a:pt x="385" y="1"/>
                    </a:lnTo>
                    <a:lnTo>
                      <a:pt x="386" y="1"/>
                    </a:lnTo>
                    <a:lnTo>
                      <a:pt x="386" y="1"/>
                    </a:lnTo>
                    <a:lnTo>
                      <a:pt x="387" y="1"/>
                    </a:lnTo>
                    <a:lnTo>
                      <a:pt x="387" y="1"/>
                    </a:lnTo>
                    <a:lnTo>
                      <a:pt x="388" y="1"/>
                    </a:lnTo>
                    <a:lnTo>
                      <a:pt x="389" y="1"/>
                    </a:lnTo>
                    <a:lnTo>
                      <a:pt x="390" y="1"/>
                    </a:lnTo>
                    <a:lnTo>
                      <a:pt x="390" y="1"/>
                    </a:lnTo>
                    <a:lnTo>
                      <a:pt x="391" y="1"/>
                    </a:lnTo>
                    <a:lnTo>
                      <a:pt x="391" y="1"/>
                    </a:lnTo>
                    <a:lnTo>
                      <a:pt x="392" y="1"/>
                    </a:lnTo>
                    <a:lnTo>
                      <a:pt x="393" y="1"/>
                    </a:lnTo>
                    <a:lnTo>
                      <a:pt x="393" y="1"/>
                    </a:lnTo>
                    <a:lnTo>
                      <a:pt x="394" y="1"/>
                    </a:lnTo>
                    <a:lnTo>
                      <a:pt x="395" y="1"/>
                    </a:lnTo>
                    <a:lnTo>
                      <a:pt x="395" y="1"/>
                    </a:lnTo>
                    <a:lnTo>
                      <a:pt x="396" y="1"/>
                    </a:lnTo>
                    <a:lnTo>
                      <a:pt x="396" y="1"/>
                    </a:lnTo>
                    <a:lnTo>
                      <a:pt x="397" y="1"/>
                    </a:lnTo>
                    <a:lnTo>
                      <a:pt x="398" y="1"/>
                    </a:lnTo>
                    <a:lnTo>
                      <a:pt x="398" y="1"/>
                    </a:lnTo>
                    <a:lnTo>
                      <a:pt x="399" y="1"/>
                    </a:lnTo>
                    <a:lnTo>
                      <a:pt x="400" y="1"/>
                    </a:lnTo>
                    <a:lnTo>
                      <a:pt x="400" y="1"/>
                    </a:lnTo>
                    <a:lnTo>
                      <a:pt x="401" y="1"/>
                    </a:lnTo>
                    <a:lnTo>
                      <a:pt x="401" y="1"/>
                    </a:lnTo>
                    <a:lnTo>
                      <a:pt x="402" y="1"/>
                    </a:lnTo>
                    <a:lnTo>
                      <a:pt x="403" y="1"/>
                    </a:lnTo>
                    <a:lnTo>
                      <a:pt x="404" y="1"/>
                    </a:lnTo>
                    <a:lnTo>
                      <a:pt x="404" y="1"/>
                    </a:lnTo>
                    <a:lnTo>
                      <a:pt x="405" y="1"/>
                    </a:lnTo>
                    <a:lnTo>
                      <a:pt x="405" y="1"/>
                    </a:lnTo>
                    <a:lnTo>
                      <a:pt x="406" y="1"/>
                    </a:lnTo>
                    <a:lnTo>
                      <a:pt x="407" y="1"/>
                    </a:lnTo>
                    <a:lnTo>
                      <a:pt x="407" y="1"/>
                    </a:lnTo>
                    <a:lnTo>
                      <a:pt x="408" y="1"/>
                    </a:lnTo>
                    <a:lnTo>
                      <a:pt x="409" y="1"/>
                    </a:lnTo>
                    <a:lnTo>
                      <a:pt x="409" y="1"/>
                    </a:lnTo>
                    <a:lnTo>
                      <a:pt x="410" y="1"/>
                    </a:lnTo>
                    <a:lnTo>
                      <a:pt x="410" y="1"/>
                    </a:lnTo>
                    <a:lnTo>
                      <a:pt x="411" y="1"/>
                    </a:lnTo>
                    <a:lnTo>
                      <a:pt x="412" y="1"/>
                    </a:lnTo>
                    <a:lnTo>
                      <a:pt x="412" y="1"/>
                    </a:lnTo>
                    <a:lnTo>
                      <a:pt x="413" y="1"/>
                    </a:lnTo>
                    <a:lnTo>
                      <a:pt x="414" y="1"/>
                    </a:lnTo>
                    <a:lnTo>
                      <a:pt x="414" y="1"/>
                    </a:lnTo>
                    <a:lnTo>
                      <a:pt x="415" y="1"/>
                    </a:lnTo>
                    <a:lnTo>
                      <a:pt x="415" y="1"/>
                    </a:lnTo>
                    <a:lnTo>
                      <a:pt x="416" y="1"/>
                    </a:lnTo>
                    <a:lnTo>
                      <a:pt x="417" y="1"/>
                    </a:lnTo>
                    <a:lnTo>
                      <a:pt x="418" y="1"/>
                    </a:lnTo>
                    <a:lnTo>
                      <a:pt x="418" y="1"/>
                    </a:lnTo>
                    <a:lnTo>
                      <a:pt x="419" y="1"/>
                    </a:lnTo>
                    <a:lnTo>
                      <a:pt x="419" y="1"/>
                    </a:lnTo>
                    <a:lnTo>
                      <a:pt x="420" y="1"/>
                    </a:lnTo>
                    <a:lnTo>
                      <a:pt x="421" y="1"/>
                    </a:lnTo>
                    <a:lnTo>
                      <a:pt x="421" y="1"/>
                    </a:lnTo>
                    <a:lnTo>
                      <a:pt x="422" y="1"/>
                    </a:lnTo>
                    <a:lnTo>
                      <a:pt x="423" y="1"/>
                    </a:lnTo>
                    <a:lnTo>
                      <a:pt x="423" y="1"/>
                    </a:lnTo>
                    <a:lnTo>
                      <a:pt x="424" y="1"/>
                    </a:lnTo>
                    <a:lnTo>
                      <a:pt x="424" y="1"/>
                    </a:lnTo>
                    <a:lnTo>
                      <a:pt x="425" y="1"/>
                    </a:lnTo>
                    <a:lnTo>
                      <a:pt x="426" y="1"/>
                    </a:lnTo>
                    <a:lnTo>
                      <a:pt x="427" y="1"/>
                    </a:lnTo>
                    <a:lnTo>
                      <a:pt x="427" y="1"/>
                    </a:lnTo>
                    <a:lnTo>
                      <a:pt x="428" y="1"/>
                    </a:lnTo>
                    <a:lnTo>
                      <a:pt x="428" y="1"/>
                    </a:lnTo>
                    <a:lnTo>
                      <a:pt x="429" y="1"/>
                    </a:lnTo>
                    <a:lnTo>
                      <a:pt x="429" y="1"/>
                    </a:lnTo>
                    <a:lnTo>
                      <a:pt x="430" y="1"/>
                    </a:lnTo>
                    <a:lnTo>
                      <a:pt x="431" y="1"/>
                    </a:lnTo>
                    <a:lnTo>
                      <a:pt x="432" y="1"/>
                    </a:lnTo>
                    <a:lnTo>
                      <a:pt x="432" y="1"/>
                    </a:lnTo>
                    <a:lnTo>
                      <a:pt x="433" y="1"/>
                    </a:lnTo>
                    <a:lnTo>
                      <a:pt x="434" y="1"/>
                    </a:lnTo>
                    <a:lnTo>
                      <a:pt x="434" y="1"/>
                    </a:lnTo>
                    <a:lnTo>
                      <a:pt x="435" y="1"/>
                    </a:lnTo>
                    <a:lnTo>
                      <a:pt x="435" y="1"/>
                    </a:lnTo>
                    <a:lnTo>
                      <a:pt x="436" y="1"/>
                    </a:lnTo>
                    <a:lnTo>
                      <a:pt x="437" y="1"/>
                    </a:lnTo>
                    <a:lnTo>
                      <a:pt x="438" y="1"/>
                    </a:lnTo>
                    <a:lnTo>
                      <a:pt x="438" y="1"/>
                    </a:lnTo>
                    <a:lnTo>
                      <a:pt x="439" y="1"/>
                    </a:lnTo>
                    <a:lnTo>
                      <a:pt x="439" y="1"/>
                    </a:lnTo>
                    <a:lnTo>
                      <a:pt x="440" y="1"/>
                    </a:lnTo>
                    <a:lnTo>
                      <a:pt x="441" y="1"/>
                    </a:lnTo>
                    <a:lnTo>
                      <a:pt x="441" y="1"/>
                    </a:lnTo>
                    <a:lnTo>
                      <a:pt x="442" y="1"/>
                    </a:lnTo>
                    <a:lnTo>
                      <a:pt x="443" y="1"/>
                    </a:lnTo>
                    <a:lnTo>
                      <a:pt x="443" y="1"/>
                    </a:lnTo>
                    <a:lnTo>
                      <a:pt x="444" y="1"/>
                    </a:lnTo>
                    <a:lnTo>
                      <a:pt x="444" y="1"/>
                    </a:lnTo>
                    <a:lnTo>
                      <a:pt x="445" y="1"/>
                    </a:lnTo>
                    <a:lnTo>
                      <a:pt x="446" y="1"/>
                    </a:lnTo>
                  </a:path>
                </a:pathLst>
              </a:custGeom>
              <a:noFill/>
              <a:ln w="6350">
                <a:solidFill>
                  <a:srgbClr val="00CB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" name="Freeform 317">
                <a:extLst>
                  <a:ext uri="{FF2B5EF4-FFF2-40B4-BE49-F238E27FC236}">
                    <a16:creationId xmlns:a16="http://schemas.microsoft.com/office/drawing/2014/main" id="{E58ED340-E822-4E56-861F-0554A14A9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442" y="3355034"/>
                <a:ext cx="709613" cy="779463"/>
              </a:xfrm>
              <a:custGeom>
                <a:avLst/>
                <a:gdLst>
                  <a:gd name="T0" fmla="*/ 6 w 447"/>
                  <a:gd name="T1" fmla="*/ 491 h 491"/>
                  <a:gd name="T2" fmla="*/ 13 w 447"/>
                  <a:gd name="T3" fmla="*/ 491 h 491"/>
                  <a:gd name="T4" fmla="*/ 20 w 447"/>
                  <a:gd name="T5" fmla="*/ 491 h 491"/>
                  <a:gd name="T6" fmla="*/ 27 w 447"/>
                  <a:gd name="T7" fmla="*/ 491 h 491"/>
                  <a:gd name="T8" fmla="*/ 34 w 447"/>
                  <a:gd name="T9" fmla="*/ 491 h 491"/>
                  <a:gd name="T10" fmla="*/ 41 w 447"/>
                  <a:gd name="T11" fmla="*/ 491 h 491"/>
                  <a:gd name="T12" fmla="*/ 48 w 447"/>
                  <a:gd name="T13" fmla="*/ 491 h 491"/>
                  <a:gd name="T14" fmla="*/ 55 w 447"/>
                  <a:gd name="T15" fmla="*/ 491 h 491"/>
                  <a:gd name="T16" fmla="*/ 62 w 447"/>
                  <a:gd name="T17" fmla="*/ 491 h 491"/>
                  <a:gd name="T18" fmla="*/ 69 w 447"/>
                  <a:gd name="T19" fmla="*/ 491 h 491"/>
                  <a:gd name="T20" fmla="*/ 77 w 447"/>
                  <a:gd name="T21" fmla="*/ 491 h 491"/>
                  <a:gd name="T22" fmla="*/ 83 w 447"/>
                  <a:gd name="T23" fmla="*/ 491 h 491"/>
                  <a:gd name="T24" fmla="*/ 91 w 447"/>
                  <a:gd name="T25" fmla="*/ 491 h 491"/>
                  <a:gd name="T26" fmla="*/ 97 w 447"/>
                  <a:gd name="T27" fmla="*/ 491 h 491"/>
                  <a:gd name="T28" fmla="*/ 105 w 447"/>
                  <a:gd name="T29" fmla="*/ 491 h 491"/>
                  <a:gd name="T30" fmla="*/ 111 w 447"/>
                  <a:gd name="T31" fmla="*/ 491 h 491"/>
                  <a:gd name="T32" fmla="*/ 119 w 447"/>
                  <a:gd name="T33" fmla="*/ 491 h 491"/>
                  <a:gd name="T34" fmla="*/ 126 w 447"/>
                  <a:gd name="T35" fmla="*/ 491 h 491"/>
                  <a:gd name="T36" fmla="*/ 133 w 447"/>
                  <a:gd name="T37" fmla="*/ 491 h 491"/>
                  <a:gd name="T38" fmla="*/ 140 w 447"/>
                  <a:gd name="T39" fmla="*/ 491 h 491"/>
                  <a:gd name="T40" fmla="*/ 147 w 447"/>
                  <a:gd name="T41" fmla="*/ 491 h 491"/>
                  <a:gd name="T42" fmla="*/ 154 w 447"/>
                  <a:gd name="T43" fmla="*/ 491 h 491"/>
                  <a:gd name="T44" fmla="*/ 161 w 447"/>
                  <a:gd name="T45" fmla="*/ 491 h 491"/>
                  <a:gd name="T46" fmla="*/ 168 w 447"/>
                  <a:gd name="T47" fmla="*/ 491 h 491"/>
                  <a:gd name="T48" fmla="*/ 175 w 447"/>
                  <a:gd name="T49" fmla="*/ 491 h 491"/>
                  <a:gd name="T50" fmla="*/ 182 w 447"/>
                  <a:gd name="T51" fmla="*/ 491 h 491"/>
                  <a:gd name="T52" fmla="*/ 189 w 447"/>
                  <a:gd name="T53" fmla="*/ 491 h 491"/>
                  <a:gd name="T54" fmla="*/ 196 w 447"/>
                  <a:gd name="T55" fmla="*/ 491 h 491"/>
                  <a:gd name="T56" fmla="*/ 203 w 447"/>
                  <a:gd name="T57" fmla="*/ 491 h 491"/>
                  <a:gd name="T58" fmla="*/ 210 w 447"/>
                  <a:gd name="T59" fmla="*/ 491 h 491"/>
                  <a:gd name="T60" fmla="*/ 217 w 447"/>
                  <a:gd name="T61" fmla="*/ 491 h 491"/>
                  <a:gd name="T62" fmla="*/ 224 w 447"/>
                  <a:gd name="T63" fmla="*/ 491 h 491"/>
                  <a:gd name="T64" fmla="*/ 231 w 447"/>
                  <a:gd name="T65" fmla="*/ 491 h 491"/>
                  <a:gd name="T66" fmla="*/ 238 w 447"/>
                  <a:gd name="T67" fmla="*/ 491 h 491"/>
                  <a:gd name="T68" fmla="*/ 245 w 447"/>
                  <a:gd name="T69" fmla="*/ 491 h 491"/>
                  <a:gd name="T70" fmla="*/ 252 w 447"/>
                  <a:gd name="T71" fmla="*/ 491 h 491"/>
                  <a:gd name="T72" fmla="*/ 259 w 447"/>
                  <a:gd name="T73" fmla="*/ 491 h 491"/>
                  <a:gd name="T74" fmla="*/ 266 w 447"/>
                  <a:gd name="T75" fmla="*/ 491 h 491"/>
                  <a:gd name="T76" fmla="*/ 273 w 447"/>
                  <a:gd name="T77" fmla="*/ 491 h 491"/>
                  <a:gd name="T78" fmla="*/ 280 w 447"/>
                  <a:gd name="T79" fmla="*/ 491 h 491"/>
                  <a:gd name="T80" fmla="*/ 288 w 447"/>
                  <a:gd name="T81" fmla="*/ 491 h 491"/>
                  <a:gd name="T82" fmla="*/ 294 w 447"/>
                  <a:gd name="T83" fmla="*/ 491 h 491"/>
                  <a:gd name="T84" fmla="*/ 302 w 447"/>
                  <a:gd name="T85" fmla="*/ 491 h 491"/>
                  <a:gd name="T86" fmla="*/ 308 w 447"/>
                  <a:gd name="T87" fmla="*/ 489 h 491"/>
                  <a:gd name="T88" fmla="*/ 316 w 447"/>
                  <a:gd name="T89" fmla="*/ 455 h 491"/>
                  <a:gd name="T90" fmla="*/ 322 w 447"/>
                  <a:gd name="T91" fmla="*/ 318 h 491"/>
                  <a:gd name="T92" fmla="*/ 330 w 447"/>
                  <a:gd name="T93" fmla="*/ 147 h 491"/>
                  <a:gd name="T94" fmla="*/ 336 w 447"/>
                  <a:gd name="T95" fmla="*/ 39 h 491"/>
                  <a:gd name="T96" fmla="*/ 344 w 447"/>
                  <a:gd name="T97" fmla="*/ 12 h 491"/>
                  <a:gd name="T98" fmla="*/ 350 w 447"/>
                  <a:gd name="T99" fmla="*/ 3 h 491"/>
                  <a:gd name="T100" fmla="*/ 358 w 447"/>
                  <a:gd name="T101" fmla="*/ 26 h 491"/>
                  <a:gd name="T102" fmla="*/ 364 w 447"/>
                  <a:gd name="T103" fmla="*/ 47 h 491"/>
                  <a:gd name="T104" fmla="*/ 372 w 447"/>
                  <a:gd name="T105" fmla="*/ 87 h 491"/>
                  <a:gd name="T106" fmla="*/ 379 w 447"/>
                  <a:gd name="T107" fmla="*/ 115 h 491"/>
                  <a:gd name="T108" fmla="*/ 386 w 447"/>
                  <a:gd name="T109" fmla="*/ 155 h 491"/>
                  <a:gd name="T110" fmla="*/ 393 w 447"/>
                  <a:gd name="T111" fmla="*/ 168 h 491"/>
                  <a:gd name="T112" fmla="*/ 400 w 447"/>
                  <a:gd name="T113" fmla="*/ 165 h 491"/>
                  <a:gd name="T114" fmla="*/ 407 w 447"/>
                  <a:gd name="T115" fmla="*/ 193 h 491"/>
                  <a:gd name="T116" fmla="*/ 414 w 447"/>
                  <a:gd name="T117" fmla="*/ 231 h 491"/>
                  <a:gd name="T118" fmla="*/ 421 w 447"/>
                  <a:gd name="T119" fmla="*/ 306 h 491"/>
                  <a:gd name="T120" fmla="*/ 428 w 447"/>
                  <a:gd name="T121" fmla="*/ 361 h 491"/>
                  <a:gd name="T122" fmla="*/ 435 w 447"/>
                  <a:gd name="T123" fmla="*/ 401 h 491"/>
                  <a:gd name="T124" fmla="*/ 442 w 447"/>
                  <a:gd name="T125" fmla="*/ 425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7" h="491">
                    <a:moveTo>
                      <a:pt x="0" y="491"/>
                    </a:moveTo>
                    <a:lnTo>
                      <a:pt x="1" y="491"/>
                    </a:lnTo>
                    <a:lnTo>
                      <a:pt x="1" y="491"/>
                    </a:lnTo>
                    <a:lnTo>
                      <a:pt x="2" y="491"/>
                    </a:lnTo>
                    <a:lnTo>
                      <a:pt x="2" y="491"/>
                    </a:lnTo>
                    <a:lnTo>
                      <a:pt x="3" y="491"/>
                    </a:lnTo>
                    <a:lnTo>
                      <a:pt x="3" y="491"/>
                    </a:lnTo>
                    <a:lnTo>
                      <a:pt x="4" y="491"/>
                    </a:lnTo>
                    <a:lnTo>
                      <a:pt x="5" y="491"/>
                    </a:lnTo>
                    <a:lnTo>
                      <a:pt x="6" y="491"/>
                    </a:lnTo>
                    <a:lnTo>
                      <a:pt x="6" y="491"/>
                    </a:lnTo>
                    <a:lnTo>
                      <a:pt x="7" y="491"/>
                    </a:lnTo>
                    <a:lnTo>
                      <a:pt x="7" y="491"/>
                    </a:lnTo>
                    <a:lnTo>
                      <a:pt x="8" y="491"/>
                    </a:lnTo>
                    <a:lnTo>
                      <a:pt x="9" y="491"/>
                    </a:lnTo>
                    <a:lnTo>
                      <a:pt x="9" y="491"/>
                    </a:lnTo>
                    <a:lnTo>
                      <a:pt x="10" y="491"/>
                    </a:lnTo>
                    <a:lnTo>
                      <a:pt x="11" y="491"/>
                    </a:lnTo>
                    <a:lnTo>
                      <a:pt x="11" y="491"/>
                    </a:lnTo>
                    <a:lnTo>
                      <a:pt x="12" y="491"/>
                    </a:lnTo>
                    <a:lnTo>
                      <a:pt x="12" y="491"/>
                    </a:lnTo>
                    <a:lnTo>
                      <a:pt x="13" y="491"/>
                    </a:lnTo>
                    <a:lnTo>
                      <a:pt x="14" y="491"/>
                    </a:lnTo>
                    <a:lnTo>
                      <a:pt x="15" y="491"/>
                    </a:lnTo>
                    <a:lnTo>
                      <a:pt x="15" y="491"/>
                    </a:lnTo>
                    <a:lnTo>
                      <a:pt x="16" y="491"/>
                    </a:lnTo>
                    <a:lnTo>
                      <a:pt x="16" y="491"/>
                    </a:lnTo>
                    <a:lnTo>
                      <a:pt x="17" y="491"/>
                    </a:lnTo>
                    <a:lnTo>
                      <a:pt x="18" y="491"/>
                    </a:lnTo>
                    <a:lnTo>
                      <a:pt x="18" y="491"/>
                    </a:lnTo>
                    <a:lnTo>
                      <a:pt x="19" y="491"/>
                    </a:lnTo>
                    <a:lnTo>
                      <a:pt x="20" y="491"/>
                    </a:lnTo>
                    <a:lnTo>
                      <a:pt x="20" y="491"/>
                    </a:lnTo>
                    <a:lnTo>
                      <a:pt x="21" y="491"/>
                    </a:lnTo>
                    <a:lnTo>
                      <a:pt x="21" y="491"/>
                    </a:lnTo>
                    <a:lnTo>
                      <a:pt x="22" y="491"/>
                    </a:lnTo>
                    <a:lnTo>
                      <a:pt x="23" y="491"/>
                    </a:lnTo>
                    <a:lnTo>
                      <a:pt x="23" y="491"/>
                    </a:lnTo>
                    <a:lnTo>
                      <a:pt x="24" y="491"/>
                    </a:lnTo>
                    <a:lnTo>
                      <a:pt x="25" y="491"/>
                    </a:lnTo>
                    <a:lnTo>
                      <a:pt x="25" y="491"/>
                    </a:lnTo>
                    <a:lnTo>
                      <a:pt x="26" y="491"/>
                    </a:lnTo>
                    <a:lnTo>
                      <a:pt x="26" y="491"/>
                    </a:lnTo>
                    <a:lnTo>
                      <a:pt x="27" y="491"/>
                    </a:lnTo>
                    <a:lnTo>
                      <a:pt x="28" y="491"/>
                    </a:lnTo>
                    <a:lnTo>
                      <a:pt x="29" y="491"/>
                    </a:lnTo>
                    <a:lnTo>
                      <a:pt x="29" y="491"/>
                    </a:lnTo>
                    <a:lnTo>
                      <a:pt x="30" y="491"/>
                    </a:lnTo>
                    <a:lnTo>
                      <a:pt x="30" y="491"/>
                    </a:lnTo>
                    <a:lnTo>
                      <a:pt x="31" y="491"/>
                    </a:lnTo>
                    <a:lnTo>
                      <a:pt x="32" y="491"/>
                    </a:lnTo>
                    <a:lnTo>
                      <a:pt x="32" y="491"/>
                    </a:lnTo>
                    <a:lnTo>
                      <a:pt x="33" y="491"/>
                    </a:lnTo>
                    <a:lnTo>
                      <a:pt x="34" y="491"/>
                    </a:lnTo>
                    <a:lnTo>
                      <a:pt x="34" y="491"/>
                    </a:lnTo>
                    <a:lnTo>
                      <a:pt x="35" y="491"/>
                    </a:lnTo>
                    <a:lnTo>
                      <a:pt x="35" y="491"/>
                    </a:lnTo>
                    <a:lnTo>
                      <a:pt x="36" y="491"/>
                    </a:lnTo>
                    <a:lnTo>
                      <a:pt x="37" y="491"/>
                    </a:lnTo>
                    <a:lnTo>
                      <a:pt x="37" y="491"/>
                    </a:lnTo>
                    <a:lnTo>
                      <a:pt x="38" y="491"/>
                    </a:lnTo>
                    <a:lnTo>
                      <a:pt x="39" y="491"/>
                    </a:lnTo>
                    <a:lnTo>
                      <a:pt x="39" y="491"/>
                    </a:lnTo>
                    <a:lnTo>
                      <a:pt x="40" y="491"/>
                    </a:lnTo>
                    <a:lnTo>
                      <a:pt x="40" y="491"/>
                    </a:lnTo>
                    <a:lnTo>
                      <a:pt x="41" y="491"/>
                    </a:lnTo>
                    <a:lnTo>
                      <a:pt x="42" y="491"/>
                    </a:lnTo>
                    <a:lnTo>
                      <a:pt x="43" y="491"/>
                    </a:lnTo>
                    <a:lnTo>
                      <a:pt x="43" y="491"/>
                    </a:lnTo>
                    <a:lnTo>
                      <a:pt x="44" y="491"/>
                    </a:lnTo>
                    <a:lnTo>
                      <a:pt x="44" y="491"/>
                    </a:lnTo>
                    <a:lnTo>
                      <a:pt x="45" y="491"/>
                    </a:lnTo>
                    <a:lnTo>
                      <a:pt x="46" y="491"/>
                    </a:lnTo>
                    <a:lnTo>
                      <a:pt x="46" y="491"/>
                    </a:lnTo>
                    <a:lnTo>
                      <a:pt x="47" y="491"/>
                    </a:lnTo>
                    <a:lnTo>
                      <a:pt x="48" y="491"/>
                    </a:lnTo>
                    <a:lnTo>
                      <a:pt x="48" y="491"/>
                    </a:lnTo>
                    <a:lnTo>
                      <a:pt x="49" y="491"/>
                    </a:lnTo>
                    <a:lnTo>
                      <a:pt x="49" y="491"/>
                    </a:lnTo>
                    <a:lnTo>
                      <a:pt x="50" y="491"/>
                    </a:lnTo>
                    <a:lnTo>
                      <a:pt x="51" y="491"/>
                    </a:lnTo>
                    <a:lnTo>
                      <a:pt x="52" y="491"/>
                    </a:lnTo>
                    <a:lnTo>
                      <a:pt x="52" y="491"/>
                    </a:lnTo>
                    <a:lnTo>
                      <a:pt x="53" y="491"/>
                    </a:lnTo>
                    <a:lnTo>
                      <a:pt x="53" y="491"/>
                    </a:lnTo>
                    <a:lnTo>
                      <a:pt x="54" y="491"/>
                    </a:lnTo>
                    <a:lnTo>
                      <a:pt x="55" y="491"/>
                    </a:lnTo>
                    <a:lnTo>
                      <a:pt x="55" y="491"/>
                    </a:lnTo>
                    <a:lnTo>
                      <a:pt x="56" y="491"/>
                    </a:lnTo>
                    <a:lnTo>
                      <a:pt x="57" y="491"/>
                    </a:lnTo>
                    <a:lnTo>
                      <a:pt x="57" y="491"/>
                    </a:lnTo>
                    <a:lnTo>
                      <a:pt x="58" y="491"/>
                    </a:lnTo>
                    <a:lnTo>
                      <a:pt x="58" y="491"/>
                    </a:lnTo>
                    <a:lnTo>
                      <a:pt x="59" y="491"/>
                    </a:lnTo>
                    <a:lnTo>
                      <a:pt x="60" y="491"/>
                    </a:lnTo>
                    <a:lnTo>
                      <a:pt x="60" y="491"/>
                    </a:lnTo>
                    <a:lnTo>
                      <a:pt x="61" y="491"/>
                    </a:lnTo>
                    <a:lnTo>
                      <a:pt x="62" y="491"/>
                    </a:lnTo>
                    <a:lnTo>
                      <a:pt x="62" y="491"/>
                    </a:lnTo>
                    <a:lnTo>
                      <a:pt x="63" y="491"/>
                    </a:lnTo>
                    <a:lnTo>
                      <a:pt x="63" y="491"/>
                    </a:lnTo>
                    <a:lnTo>
                      <a:pt x="64" y="491"/>
                    </a:lnTo>
                    <a:lnTo>
                      <a:pt x="65" y="491"/>
                    </a:lnTo>
                    <a:lnTo>
                      <a:pt x="66" y="491"/>
                    </a:lnTo>
                    <a:lnTo>
                      <a:pt x="66" y="491"/>
                    </a:lnTo>
                    <a:lnTo>
                      <a:pt x="67" y="491"/>
                    </a:lnTo>
                    <a:lnTo>
                      <a:pt x="68" y="491"/>
                    </a:lnTo>
                    <a:lnTo>
                      <a:pt x="68" y="491"/>
                    </a:lnTo>
                    <a:lnTo>
                      <a:pt x="69" y="491"/>
                    </a:lnTo>
                    <a:lnTo>
                      <a:pt x="69" y="491"/>
                    </a:lnTo>
                    <a:lnTo>
                      <a:pt x="70" y="491"/>
                    </a:lnTo>
                    <a:lnTo>
                      <a:pt x="71" y="491"/>
                    </a:lnTo>
                    <a:lnTo>
                      <a:pt x="72" y="491"/>
                    </a:lnTo>
                    <a:lnTo>
                      <a:pt x="72" y="491"/>
                    </a:lnTo>
                    <a:lnTo>
                      <a:pt x="73" y="491"/>
                    </a:lnTo>
                    <a:lnTo>
                      <a:pt x="73" y="491"/>
                    </a:lnTo>
                    <a:lnTo>
                      <a:pt x="74" y="491"/>
                    </a:lnTo>
                    <a:lnTo>
                      <a:pt x="74" y="491"/>
                    </a:lnTo>
                    <a:lnTo>
                      <a:pt x="75" y="491"/>
                    </a:lnTo>
                    <a:lnTo>
                      <a:pt x="76" y="491"/>
                    </a:lnTo>
                    <a:lnTo>
                      <a:pt x="77" y="491"/>
                    </a:lnTo>
                    <a:lnTo>
                      <a:pt x="77" y="491"/>
                    </a:lnTo>
                    <a:lnTo>
                      <a:pt x="78" y="491"/>
                    </a:lnTo>
                    <a:lnTo>
                      <a:pt x="78" y="491"/>
                    </a:lnTo>
                    <a:lnTo>
                      <a:pt x="79" y="491"/>
                    </a:lnTo>
                    <a:lnTo>
                      <a:pt x="80" y="491"/>
                    </a:lnTo>
                    <a:lnTo>
                      <a:pt x="80" y="491"/>
                    </a:lnTo>
                    <a:lnTo>
                      <a:pt x="81" y="491"/>
                    </a:lnTo>
                    <a:lnTo>
                      <a:pt x="82" y="491"/>
                    </a:lnTo>
                    <a:lnTo>
                      <a:pt x="82" y="491"/>
                    </a:lnTo>
                    <a:lnTo>
                      <a:pt x="83" y="491"/>
                    </a:lnTo>
                    <a:lnTo>
                      <a:pt x="83" y="491"/>
                    </a:lnTo>
                    <a:lnTo>
                      <a:pt x="84" y="491"/>
                    </a:lnTo>
                    <a:lnTo>
                      <a:pt x="85" y="491"/>
                    </a:lnTo>
                    <a:lnTo>
                      <a:pt x="86" y="491"/>
                    </a:lnTo>
                    <a:lnTo>
                      <a:pt x="86" y="491"/>
                    </a:lnTo>
                    <a:lnTo>
                      <a:pt x="87" y="491"/>
                    </a:lnTo>
                    <a:lnTo>
                      <a:pt x="87" y="491"/>
                    </a:lnTo>
                    <a:lnTo>
                      <a:pt x="88" y="491"/>
                    </a:lnTo>
                    <a:lnTo>
                      <a:pt x="89" y="491"/>
                    </a:lnTo>
                    <a:lnTo>
                      <a:pt x="89" y="491"/>
                    </a:lnTo>
                    <a:lnTo>
                      <a:pt x="90" y="491"/>
                    </a:lnTo>
                    <a:lnTo>
                      <a:pt x="91" y="491"/>
                    </a:lnTo>
                    <a:lnTo>
                      <a:pt x="91" y="491"/>
                    </a:lnTo>
                    <a:lnTo>
                      <a:pt x="92" y="491"/>
                    </a:lnTo>
                    <a:lnTo>
                      <a:pt x="92" y="491"/>
                    </a:lnTo>
                    <a:lnTo>
                      <a:pt x="93" y="491"/>
                    </a:lnTo>
                    <a:lnTo>
                      <a:pt x="94" y="491"/>
                    </a:lnTo>
                    <a:lnTo>
                      <a:pt x="94" y="491"/>
                    </a:lnTo>
                    <a:lnTo>
                      <a:pt x="95" y="491"/>
                    </a:lnTo>
                    <a:lnTo>
                      <a:pt x="96" y="491"/>
                    </a:lnTo>
                    <a:lnTo>
                      <a:pt x="96" y="491"/>
                    </a:lnTo>
                    <a:lnTo>
                      <a:pt x="97" y="491"/>
                    </a:lnTo>
                    <a:lnTo>
                      <a:pt x="97" y="491"/>
                    </a:lnTo>
                    <a:lnTo>
                      <a:pt x="98" y="491"/>
                    </a:lnTo>
                    <a:lnTo>
                      <a:pt x="99" y="491"/>
                    </a:lnTo>
                    <a:lnTo>
                      <a:pt x="100" y="491"/>
                    </a:lnTo>
                    <a:lnTo>
                      <a:pt x="100" y="491"/>
                    </a:lnTo>
                    <a:lnTo>
                      <a:pt x="101" y="491"/>
                    </a:lnTo>
                    <a:lnTo>
                      <a:pt x="101" y="491"/>
                    </a:lnTo>
                    <a:lnTo>
                      <a:pt x="102" y="491"/>
                    </a:lnTo>
                    <a:lnTo>
                      <a:pt x="103" y="491"/>
                    </a:lnTo>
                    <a:lnTo>
                      <a:pt x="103" y="491"/>
                    </a:lnTo>
                    <a:lnTo>
                      <a:pt x="104" y="491"/>
                    </a:lnTo>
                    <a:lnTo>
                      <a:pt x="105" y="491"/>
                    </a:lnTo>
                    <a:lnTo>
                      <a:pt x="105" y="491"/>
                    </a:lnTo>
                    <a:lnTo>
                      <a:pt x="106" y="491"/>
                    </a:lnTo>
                    <a:lnTo>
                      <a:pt x="106" y="491"/>
                    </a:lnTo>
                    <a:lnTo>
                      <a:pt x="107" y="491"/>
                    </a:lnTo>
                    <a:lnTo>
                      <a:pt x="108" y="491"/>
                    </a:lnTo>
                    <a:lnTo>
                      <a:pt x="109" y="491"/>
                    </a:lnTo>
                    <a:lnTo>
                      <a:pt x="109" y="491"/>
                    </a:lnTo>
                    <a:lnTo>
                      <a:pt x="110" y="491"/>
                    </a:lnTo>
                    <a:lnTo>
                      <a:pt x="110" y="491"/>
                    </a:lnTo>
                    <a:lnTo>
                      <a:pt x="111" y="491"/>
                    </a:lnTo>
                    <a:lnTo>
                      <a:pt x="111" y="491"/>
                    </a:lnTo>
                    <a:lnTo>
                      <a:pt x="112" y="491"/>
                    </a:lnTo>
                    <a:lnTo>
                      <a:pt x="113" y="491"/>
                    </a:lnTo>
                    <a:lnTo>
                      <a:pt x="114" y="491"/>
                    </a:lnTo>
                    <a:lnTo>
                      <a:pt x="114" y="491"/>
                    </a:lnTo>
                    <a:lnTo>
                      <a:pt x="115" y="491"/>
                    </a:lnTo>
                    <a:lnTo>
                      <a:pt x="115" y="491"/>
                    </a:lnTo>
                    <a:lnTo>
                      <a:pt x="116" y="491"/>
                    </a:lnTo>
                    <a:lnTo>
                      <a:pt x="117" y="491"/>
                    </a:lnTo>
                    <a:lnTo>
                      <a:pt x="117" y="491"/>
                    </a:lnTo>
                    <a:lnTo>
                      <a:pt x="118" y="491"/>
                    </a:lnTo>
                    <a:lnTo>
                      <a:pt x="119" y="491"/>
                    </a:lnTo>
                    <a:lnTo>
                      <a:pt x="119" y="491"/>
                    </a:lnTo>
                    <a:lnTo>
                      <a:pt x="120" y="491"/>
                    </a:lnTo>
                    <a:lnTo>
                      <a:pt x="120" y="491"/>
                    </a:lnTo>
                    <a:lnTo>
                      <a:pt x="121" y="491"/>
                    </a:lnTo>
                    <a:lnTo>
                      <a:pt x="122" y="491"/>
                    </a:lnTo>
                    <a:lnTo>
                      <a:pt x="123" y="491"/>
                    </a:lnTo>
                    <a:lnTo>
                      <a:pt x="123" y="491"/>
                    </a:lnTo>
                    <a:lnTo>
                      <a:pt x="124" y="491"/>
                    </a:lnTo>
                    <a:lnTo>
                      <a:pt x="124" y="491"/>
                    </a:lnTo>
                    <a:lnTo>
                      <a:pt x="125" y="491"/>
                    </a:lnTo>
                    <a:lnTo>
                      <a:pt x="126" y="491"/>
                    </a:lnTo>
                    <a:lnTo>
                      <a:pt x="126" y="491"/>
                    </a:lnTo>
                    <a:lnTo>
                      <a:pt x="127" y="491"/>
                    </a:lnTo>
                    <a:lnTo>
                      <a:pt x="128" y="491"/>
                    </a:lnTo>
                    <a:lnTo>
                      <a:pt x="128" y="491"/>
                    </a:lnTo>
                    <a:lnTo>
                      <a:pt x="129" y="491"/>
                    </a:lnTo>
                    <a:lnTo>
                      <a:pt x="129" y="491"/>
                    </a:lnTo>
                    <a:lnTo>
                      <a:pt x="130" y="491"/>
                    </a:lnTo>
                    <a:lnTo>
                      <a:pt x="131" y="491"/>
                    </a:lnTo>
                    <a:lnTo>
                      <a:pt x="131" y="491"/>
                    </a:lnTo>
                    <a:lnTo>
                      <a:pt x="132" y="491"/>
                    </a:lnTo>
                    <a:lnTo>
                      <a:pt x="133" y="491"/>
                    </a:lnTo>
                    <a:lnTo>
                      <a:pt x="133" y="491"/>
                    </a:lnTo>
                    <a:lnTo>
                      <a:pt x="134" y="491"/>
                    </a:lnTo>
                    <a:lnTo>
                      <a:pt x="134" y="491"/>
                    </a:lnTo>
                    <a:lnTo>
                      <a:pt x="135" y="491"/>
                    </a:lnTo>
                    <a:lnTo>
                      <a:pt x="136" y="491"/>
                    </a:lnTo>
                    <a:lnTo>
                      <a:pt x="137" y="491"/>
                    </a:lnTo>
                    <a:lnTo>
                      <a:pt x="137" y="491"/>
                    </a:lnTo>
                    <a:lnTo>
                      <a:pt x="138" y="491"/>
                    </a:lnTo>
                    <a:lnTo>
                      <a:pt x="138" y="491"/>
                    </a:lnTo>
                    <a:lnTo>
                      <a:pt x="139" y="491"/>
                    </a:lnTo>
                    <a:lnTo>
                      <a:pt x="140" y="491"/>
                    </a:lnTo>
                    <a:lnTo>
                      <a:pt x="140" y="491"/>
                    </a:lnTo>
                    <a:lnTo>
                      <a:pt x="141" y="491"/>
                    </a:lnTo>
                    <a:lnTo>
                      <a:pt x="142" y="491"/>
                    </a:lnTo>
                    <a:lnTo>
                      <a:pt x="142" y="491"/>
                    </a:lnTo>
                    <a:lnTo>
                      <a:pt x="143" y="491"/>
                    </a:lnTo>
                    <a:lnTo>
                      <a:pt x="143" y="491"/>
                    </a:lnTo>
                    <a:lnTo>
                      <a:pt x="144" y="491"/>
                    </a:lnTo>
                    <a:lnTo>
                      <a:pt x="145" y="491"/>
                    </a:lnTo>
                    <a:lnTo>
                      <a:pt x="146" y="491"/>
                    </a:lnTo>
                    <a:lnTo>
                      <a:pt x="146" y="491"/>
                    </a:lnTo>
                    <a:lnTo>
                      <a:pt x="147" y="491"/>
                    </a:lnTo>
                    <a:lnTo>
                      <a:pt x="147" y="491"/>
                    </a:lnTo>
                    <a:lnTo>
                      <a:pt x="148" y="491"/>
                    </a:lnTo>
                    <a:lnTo>
                      <a:pt x="148" y="491"/>
                    </a:lnTo>
                    <a:lnTo>
                      <a:pt x="149" y="491"/>
                    </a:lnTo>
                    <a:lnTo>
                      <a:pt x="150" y="491"/>
                    </a:lnTo>
                    <a:lnTo>
                      <a:pt x="151" y="491"/>
                    </a:lnTo>
                    <a:lnTo>
                      <a:pt x="151" y="491"/>
                    </a:lnTo>
                    <a:lnTo>
                      <a:pt x="152" y="491"/>
                    </a:lnTo>
                    <a:lnTo>
                      <a:pt x="152" y="491"/>
                    </a:lnTo>
                    <a:lnTo>
                      <a:pt x="153" y="491"/>
                    </a:lnTo>
                    <a:lnTo>
                      <a:pt x="154" y="491"/>
                    </a:lnTo>
                    <a:lnTo>
                      <a:pt x="154" y="491"/>
                    </a:lnTo>
                    <a:lnTo>
                      <a:pt x="155" y="491"/>
                    </a:lnTo>
                    <a:lnTo>
                      <a:pt x="156" y="491"/>
                    </a:lnTo>
                    <a:lnTo>
                      <a:pt x="156" y="491"/>
                    </a:lnTo>
                    <a:lnTo>
                      <a:pt x="157" y="491"/>
                    </a:lnTo>
                    <a:lnTo>
                      <a:pt x="157" y="491"/>
                    </a:lnTo>
                    <a:lnTo>
                      <a:pt x="158" y="491"/>
                    </a:lnTo>
                    <a:lnTo>
                      <a:pt x="159" y="491"/>
                    </a:lnTo>
                    <a:lnTo>
                      <a:pt x="160" y="491"/>
                    </a:lnTo>
                    <a:lnTo>
                      <a:pt x="160" y="491"/>
                    </a:lnTo>
                    <a:lnTo>
                      <a:pt x="161" y="491"/>
                    </a:lnTo>
                    <a:lnTo>
                      <a:pt x="161" y="491"/>
                    </a:lnTo>
                    <a:lnTo>
                      <a:pt x="162" y="491"/>
                    </a:lnTo>
                    <a:lnTo>
                      <a:pt x="163" y="491"/>
                    </a:lnTo>
                    <a:lnTo>
                      <a:pt x="163" y="491"/>
                    </a:lnTo>
                    <a:lnTo>
                      <a:pt x="164" y="491"/>
                    </a:lnTo>
                    <a:lnTo>
                      <a:pt x="165" y="491"/>
                    </a:lnTo>
                    <a:lnTo>
                      <a:pt x="165" y="491"/>
                    </a:lnTo>
                    <a:lnTo>
                      <a:pt x="166" y="491"/>
                    </a:lnTo>
                    <a:lnTo>
                      <a:pt x="166" y="491"/>
                    </a:lnTo>
                    <a:lnTo>
                      <a:pt x="167" y="491"/>
                    </a:lnTo>
                    <a:lnTo>
                      <a:pt x="168" y="491"/>
                    </a:lnTo>
                    <a:lnTo>
                      <a:pt x="168" y="491"/>
                    </a:lnTo>
                    <a:lnTo>
                      <a:pt x="169" y="491"/>
                    </a:lnTo>
                    <a:lnTo>
                      <a:pt x="170" y="491"/>
                    </a:lnTo>
                    <a:lnTo>
                      <a:pt x="170" y="491"/>
                    </a:lnTo>
                    <a:lnTo>
                      <a:pt x="171" y="491"/>
                    </a:lnTo>
                    <a:lnTo>
                      <a:pt x="171" y="491"/>
                    </a:lnTo>
                    <a:lnTo>
                      <a:pt x="172" y="491"/>
                    </a:lnTo>
                    <a:lnTo>
                      <a:pt x="173" y="491"/>
                    </a:lnTo>
                    <a:lnTo>
                      <a:pt x="174" y="491"/>
                    </a:lnTo>
                    <a:lnTo>
                      <a:pt x="174" y="491"/>
                    </a:lnTo>
                    <a:lnTo>
                      <a:pt x="175" y="491"/>
                    </a:lnTo>
                    <a:lnTo>
                      <a:pt x="175" y="491"/>
                    </a:lnTo>
                    <a:lnTo>
                      <a:pt x="176" y="491"/>
                    </a:lnTo>
                    <a:lnTo>
                      <a:pt x="177" y="491"/>
                    </a:lnTo>
                    <a:lnTo>
                      <a:pt x="177" y="491"/>
                    </a:lnTo>
                    <a:lnTo>
                      <a:pt x="178" y="491"/>
                    </a:lnTo>
                    <a:lnTo>
                      <a:pt x="179" y="491"/>
                    </a:lnTo>
                    <a:lnTo>
                      <a:pt x="180" y="491"/>
                    </a:lnTo>
                    <a:lnTo>
                      <a:pt x="180" y="491"/>
                    </a:lnTo>
                    <a:lnTo>
                      <a:pt x="180" y="491"/>
                    </a:lnTo>
                    <a:lnTo>
                      <a:pt x="181" y="491"/>
                    </a:lnTo>
                    <a:lnTo>
                      <a:pt x="182" y="491"/>
                    </a:lnTo>
                    <a:lnTo>
                      <a:pt x="182" y="491"/>
                    </a:lnTo>
                    <a:lnTo>
                      <a:pt x="183" y="491"/>
                    </a:lnTo>
                    <a:lnTo>
                      <a:pt x="184" y="491"/>
                    </a:lnTo>
                    <a:lnTo>
                      <a:pt x="185" y="491"/>
                    </a:lnTo>
                    <a:lnTo>
                      <a:pt x="185" y="491"/>
                    </a:lnTo>
                    <a:lnTo>
                      <a:pt x="186" y="491"/>
                    </a:lnTo>
                    <a:lnTo>
                      <a:pt x="186" y="491"/>
                    </a:lnTo>
                    <a:lnTo>
                      <a:pt x="187" y="491"/>
                    </a:lnTo>
                    <a:lnTo>
                      <a:pt x="188" y="491"/>
                    </a:lnTo>
                    <a:lnTo>
                      <a:pt x="188" y="491"/>
                    </a:lnTo>
                    <a:lnTo>
                      <a:pt x="189" y="491"/>
                    </a:lnTo>
                    <a:lnTo>
                      <a:pt x="190" y="491"/>
                    </a:lnTo>
                    <a:lnTo>
                      <a:pt x="190" y="491"/>
                    </a:lnTo>
                    <a:lnTo>
                      <a:pt x="191" y="491"/>
                    </a:lnTo>
                    <a:lnTo>
                      <a:pt x="191" y="491"/>
                    </a:lnTo>
                    <a:lnTo>
                      <a:pt x="192" y="491"/>
                    </a:lnTo>
                    <a:lnTo>
                      <a:pt x="193" y="491"/>
                    </a:lnTo>
                    <a:lnTo>
                      <a:pt x="194" y="491"/>
                    </a:lnTo>
                    <a:lnTo>
                      <a:pt x="194" y="491"/>
                    </a:lnTo>
                    <a:lnTo>
                      <a:pt x="195" y="491"/>
                    </a:lnTo>
                    <a:lnTo>
                      <a:pt x="195" y="491"/>
                    </a:lnTo>
                    <a:lnTo>
                      <a:pt x="196" y="491"/>
                    </a:lnTo>
                    <a:lnTo>
                      <a:pt x="197" y="491"/>
                    </a:lnTo>
                    <a:lnTo>
                      <a:pt x="197" y="491"/>
                    </a:lnTo>
                    <a:lnTo>
                      <a:pt x="198" y="491"/>
                    </a:lnTo>
                    <a:lnTo>
                      <a:pt x="199" y="491"/>
                    </a:lnTo>
                    <a:lnTo>
                      <a:pt x="199" y="491"/>
                    </a:lnTo>
                    <a:lnTo>
                      <a:pt x="200" y="491"/>
                    </a:lnTo>
                    <a:lnTo>
                      <a:pt x="200" y="491"/>
                    </a:lnTo>
                    <a:lnTo>
                      <a:pt x="201" y="491"/>
                    </a:lnTo>
                    <a:lnTo>
                      <a:pt x="202" y="491"/>
                    </a:lnTo>
                    <a:lnTo>
                      <a:pt x="202" y="491"/>
                    </a:lnTo>
                    <a:lnTo>
                      <a:pt x="203" y="491"/>
                    </a:lnTo>
                    <a:lnTo>
                      <a:pt x="204" y="491"/>
                    </a:lnTo>
                    <a:lnTo>
                      <a:pt x="204" y="491"/>
                    </a:lnTo>
                    <a:lnTo>
                      <a:pt x="205" y="491"/>
                    </a:lnTo>
                    <a:lnTo>
                      <a:pt x="205" y="491"/>
                    </a:lnTo>
                    <a:lnTo>
                      <a:pt x="206" y="491"/>
                    </a:lnTo>
                    <a:lnTo>
                      <a:pt x="207" y="491"/>
                    </a:lnTo>
                    <a:lnTo>
                      <a:pt x="208" y="491"/>
                    </a:lnTo>
                    <a:lnTo>
                      <a:pt x="208" y="491"/>
                    </a:lnTo>
                    <a:lnTo>
                      <a:pt x="209" y="491"/>
                    </a:lnTo>
                    <a:lnTo>
                      <a:pt x="209" y="491"/>
                    </a:lnTo>
                    <a:lnTo>
                      <a:pt x="210" y="491"/>
                    </a:lnTo>
                    <a:lnTo>
                      <a:pt x="211" y="491"/>
                    </a:lnTo>
                    <a:lnTo>
                      <a:pt x="211" y="491"/>
                    </a:lnTo>
                    <a:lnTo>
                      <a:pt x="212" y="491"/>
                    </a:lnTo>
                    <a:lnTo>
                      <a:pt x="213" y="491"/>
                    </a:lnTo>
                    <a:lnTo>
                      <a:pt x="213" y="491"/>
                    </a:lnTo>
                    <a:lnTo>
                      <a:pt x="214" y="491"/>
                    </a:lnTo>
                    <a:lnTo>
                      <a:pt x="214" y="491"/>
                    </a:lnTo>
                    <a:lnTo>
                      <a:pt x="215" y="491"/>
                    </a:lnTo>
                    <a:lnTo>
                      <a:pt x="216" y="491"/>
                    </a:lnTo>
                    <a:lnTo>
                      <a:pt x="217" y="491"/>
                    </a:lnTo>
                    <a:lnTo>
                      <a:pt x="217" y="491"/>
                    </a:lnTo>
                    <a:lnTo>
                      <a:pt x="218" y="491"/>
                    </a:lnTo>
                    <a:lnTo>
                      <a:pt x="218" y="491"/>
                    </a:lnTo>
                    <a:lnTo>
                      <a:pt x="219" y="491"/>
                    </a:lnTo>
                    <a:lnTo>
                      <a:pt x="219" y="491"/>
                    </a:lnTo>
                    <a:lnTo>
                      <a:pt x="220" y="491"/>
                    </a:lnTo>
                    <a:lnTo>
                      <a:pt x="221" y="491"/>
                    </a:lnTo>
                    <a:lnTo>
                      <a:pt x="222" y="491"/>
                    </a:lnTo>
                    <a:lnTo>
                      <a:pt x="222" y="491"/>
                    </a:lnTo>
                    <a:lnTo>
                      <a:pt x="223" y="491"/>
                    </a:lnTo>
                    <a:lnTo>
                      <a:pt x="223" y="491"/>
                    </a:lnTo>
                    <a:lnTo>
                      <a:pt x="224" y="491"/>
                    </a:lnTo>
                    <a:lnTo>
                      <a:pt x="225" y="491"/>
                    </a:lnTo>
                    <a:lnTo>
                      <a:pt x="225" y="491"/>
                    </a:lnTo>
                    <a:lnTo>
                      <a:pt x="226" y="491"/>
                    </a:lnTo>
                    <a:lnTo>
                      <a:pt x="227" y="491"/>
                    </a:lnTo>
                    <a:lnTo>
                      <a:pt x="227" y="491"/>
                    </a:lnTo>
                    <a:lnTo>
                      <a:pt x="228" y="491"/>
                    </a:lnTo>
                    <a:lnTo>
                      <a:pt x="228" y="491"/>
                    </a:lnTo>
                    <a:lnTo>
                      <a:pt x="229" y="491"/>
                    </a:lnTo>
                    <a:lnTo>
                      <a:pt x="230" y="491"/>
                    </a:lnTo>
                    <a:lnTo>
                      <a:pt x="231" y="491"/>
                    </a:lnTo>
                    <a:lnTo>
                      <a:pt x="231" y="491"/>
                    </a:lnTo>
                    <a:lnTo>
                      <a:pt x="232" y="491"/>
                    </a:lnTo>
                    <a:lnTo>
                      <a:pt x="232" y="491"/>
                    </a:lnTo>
                    <a:lnTo>
                      <a:pt x="233" y="491"/>
                    </a:lnTo>
                    <a:lnTo>
                      <a:pt x="234" y="491"/>
                    </a:lnTo>
                    <a:lnTo>
                      <a:pt x="234" y="491"/>
                    </a:lnTo>
                    <a:lnTo>
                      <a:pt x="235" y="491"/>
                    </a:lnTo>
                    <a:lnTo>
                      <a:pt x="236" y="491"/>
                    </a:lnTo>
                    <a:lnTo>
                      <a:pt x="236" y="491"/>
                    </a:lnTo>
                    <a:lnTo>
                      <a:pt x="237" y="491"/>
                    </a:lnTo>
                    <a:lnTo>
                      <a:pt x="237" y="491"/>
                    </a:lnTo>
                    <a:lnTo>
                      <a:pt x="238" y="491"/>
                    </a:lnTo>
                    <a:lnTo>
                      <a:pt x="239" y="491"/>
                    </a:lnTo>
                    <a:lnTo>
                      <a:pt x="239" y="491"/>
                    </a:lnTo>
                    <a:lnTo>
                      <a:pt x="240" y="491"/>
                    </a:lnTo>
                    <a:lnTo>
                      <a:pt x="241" y="491"/>
                    </a:lnTo>
                    <a:lnTo>
                      <a:pt x="241" y="491"/>
                    </a:lnTo>
                    <a:lnTo>
                      <a:pt x="242" y="491"/>
                    </a:lnTo>
                    <a:lnTo>
                      <a:pt x="242" y="491"/>
                    </a:lnTo>
                    <a:lnTo>
                      <a:pt x="243" y="491"/>
                    </a:lnTo>
                    <a:lnTo>
                      <a:pt x="244" y="491"/>
                    </a:lnTo>
                    <a:lnTo>
                      <a:pt x="245" y="491"/>
                    </a:lnTo>
                    <a:lnTo>
                      <a:pt x="245" y="491"/>
                    </a:lnTo>
                    <a:lnTo>
                      <a:pt x="246" y="491"/>
                    </a:lnTo>
                    <a:lnTo>
                      <a:pt x="246" y="491"/>
                    </a:lnTo>
                    <a:lnTo>
                      <a:pt x="247" y="491"/>
                    </a:lnTo>
                    <a:lnTo>
                      <a:pt x="248" y="491"/>
                    </a:lnTo>
                    <a:lnTo>
                      <a:pt x="248" y="491"/>
                    </a:lnTo>
                    <a:lnTo>
                      <a:pt x="249" y="491"/>
                    </a:lnTo>
                    <a:lnTo>
                      <a:pt x="250" y="491"/>
                    </a:lnTo>
                    <a:lnTo>
                      <a:pt x="250" y="491"/>
                    </a:lnTo>
                    <a:lnTo>
                      <a:pt x="251" y="491"/>
                    </a:lnTo>
                    <a:lnTo>
                      <a:pt x="251" y="491"/>
                    </a:lnTo>
                    <a:lnTo>
                      <a:pt x="252" y="491"/>
                    </a:lnTo>
                    <a:lnTo>
                      <a:pt x="253" y="491"/>
                    </a:lnTo>
                    <a:lnTo>
                      <a:pt x="254" y="491"/>
                    </a:lnTo>
                    <a:lnTo>
                      <a:pt x="254" y="491"/>
                    </a:lnTo>
                    <a:lnTo>
                      <a:pt x="255" y="491"/>
                    </a:lnTo>
                    <a:lnTo>
                      <a:pt x="255" y="491"/>
                    </a:lnTo>
                    <a:lnTo>
                      <a:pt x="256" y="491"/>
                    </a:lnTo>
                    <a:lnTo>
                      <a:pt x="256" y="491"/>
                    </a:lnTo>
                    <a:lnTo>
                      <a:pt x="257" y="491"/>
                    </a:lnTo>
                    <a:lnTo>
                      <a:pt x="258" y="491"/>
                    </a:lnTo>
                    <a:lnTo>
                      <a:pt x="259" y="491"/>
                    </a:lnTo>
                    <a:lnTo>
                      <a:pt x="259" y="491"/>
                    </a:lnTo>
                    <a:lnTo>
                      <a:pt x="260" y="491"/>
                    </a:lnTo>
                    <a:lnTo>
                      <a:pt x="260" y="491"/>
                    </a:lnTo>
                    <a:lnTo>
                      <a:pt x="261" y="491"/>
                    </a:lnTo>
                    <a:lnTo>
                      <a:pt x="262" y="491"/>
                    </a:lnTo>
                    <a:lnTo>
                      <a:pt x="262" y="491"/>
                    </a:lnTo>
                    <a:lnTo>
                      <a:pt x="263" y="491"/>
                    </a:lnTo>
                    <a:lnTo>
                      <a:pt x="264" y="491"/>
                    </a:lnTo>
                    <a:lnTo>
                      <a:pt x="264" y="491"/>
                    </a:lnTo>
                    <a:lnTo>
                      <a:pt x="265" y="491"/>
                    </a:lnTo>
                    <a:lnTo>
                      <a:pt x="265" y="491"/>
                    </a:lnTo>
                    <a:lnTo>
                      <a:pt x="266" y="491"/>
                    </a:lnTo>
                    <a:lnTo>
                      <a:pt x="267" y="491"/>
                    </a:lnTo>
                    <a:lnTo>
                      <a:pt x="268" y="491"/>
                    </a:lnTo>
                    <a:lnTo>
                      <a:pt x="268" y="491"/>
                    </a:lnTo>
                    <a:lnTo>
                      <a:pt x="269" y="491"/>
                    </a:lnTo>
                    <a:lnTo>
                      <a:pt x="269" y="491"/>
                    </a:lnTo>
                    <a:lnTo>
                      <a:pt x="270" y="491"/>
                    </a:lnTo>
                    <a:lnTo>
                      <a:pt x="271" y="491"/>
                    </a:lnTo>
                    <a:lnTo>
                      <a:pt x="271" y="491"/>
                    </a:lnTo>
                    <a:lnTo>
                      <a:pt x="272" y="491"/>
                    </a:lnTo>
                    <a:lnTo>
                      <a:pt x="273" y="491"/>
                    </a:lnTo>
                    <a:lnTo>
                      <a:pt x="273" y="491"/>
                    </a:lnTo>
                    <a:lnTo>
                      <a:pt x="274" y="491"/>
                    </a:lnTo>
                    <a:lnTo>
                      <a:pt x="274" y="491"/>
                    </a:lnTo>
                    <a:lnTo>
                      <a:pt x="275" y="491"/>
                    </a:lnTo>
                    <a:lnTo>
                      <a:pt x="276" y="491"/>
                    </a:lnTo>
                    <a:lnTo>
                      <a:pt x="276" y="491"/>
                    </a:lnTo>
                    <a:lnTo>
                      <a:pt x="277" y="491"/>
                    </a:lnTo>
                    <a:lnTo>
                      <a:pt x="278" y="491"/>
                    </a:lnTo>
                    <a:lnTo>
                      <a:pt x="279" y="491"/>
                    </a:lnTo>
                    <a:lnTo>
                      <a:pt x="279" y="491"/>
                    </a:lnTo>
                    <a:lnTo>
                      <a:pt x="279" y="491"/>
                    </a:lnTo>
                    <a:lnTo>
                      <a:pt x="280" y="491"/>
                    </a:lnTo>
                    <a:lnTo>
                      <a:pt x="281" y="491"/>
                    </a:lnTo>
                    <a:lnTo>
                      <a:pt x="282" y="491"/>
                    </a:lnTo>
                    <a:lnTo>
                      <a:pt x="282" y="491"/>
                    </a:lnTo>
                    <a:lnTo>
                      <a:pt x="283" y="491"/>
                    </a:lnTo>
                    <a:lnTo>
                      <a:pt x="284" y="491"/>
                    </a:lnTo>
                    <a:lnTo>
                      <a:pt x="284" y="491"/>
                    </a:lnTo>
                    <a:lnTo>
                      <a:pt x="285" y="491"/>
                    </a:lnTo>
                    <a:lnTo>
                      <a:pt x="285" y="491"/>
                    </a:lnTo>
                    <a:lnTo>
                      <a:pt x="286" y="491"/>
                    </a:lnTo>
                    <a:lnTo>
                      <a:pt x="287" y="491"/>
                    </a:lnTo>
                    <a:lnTo>
                      <a:pt x="288" y="491"/>
                    </a:lnTo>
                    <a:lnTo>
                      <a:pt x="288" y="491"/>
                    </a:lnTo>
                    <a:lnTo>
                      <a:pt x="289" y="491"/>
                    </a:lnTo>
                    <a:lnTo>
                      <a:pt x="289" y="491"/>
                    </a:lnTo>
                    <a:lnTo>
                      <a:pt x="290" y="491"/>
                    </a:lnTo>
                    <a:lnTo>
                      <a:pt x="291" y="491"/>
                    </a:lnTo>
                    <a:lnTo>
                      <a:pt x="291" y="491"/>
                    </a:lnTo>
                    <a:lnTo>
                      <a:pt x="292" y="491"/>
                    </a:lnTo>
                    <a:lnTo>
                      <a:pt x="293" y="491"/>
                    </a:lnTo>
                    <a:lnTo>
                      <a:pt x="293" y="491"/>
                    </a:lnTo>
                    <a:lnTo>
                      <a:pt x="294" y="491"/>
                    </a:lnTo>
                    <a:lnTo>
                      <a:pt x="294" y="491"/>
                    </a:lnTo>
                    <a:lnTo>
                      <a:pt x="295" y="491"/>
                    </a:lnTo>
                    <a:lnTo>
                      <a:pt x="296" y="491"/>
                    </a:lnTo>
                    <a:lnTo>
                      <a:pt x="296" y="491"/>
                    </a:lnTo>
                    <a:lnTo>
                      <a:pt x="297" y="491"/>
                    </a:lnTo>
                    <a:lnTo>
                      <a:pt x="298" y="491"/>
                    </a:lnTo>
                    <a:lnTo>
                      <a:pt x="298" y="491"/>
                    </a:lnTo>
                    <a:lnTo>
                      <a:pt x="299" y="491"/>
                    </a:lnTo>
                    <a:lnTo>
                      <a:pt x="299" y="491"/>
                    </a:lnTo>
                    <a:lnTo>
                      <a:pt x="300" y="491"/>
                    </a:lnTo>
                    <a:lnTo>
                      <a:pt x="301" y="491"/>
                    </a:lnTo>
                    <a:lnTo>
                      <a:pt x="302" y="491"/>
                    </a:lnTo>
                    <a:lnTo>
                      <a:pt x="302" y="491"/>
                    </a:lnTo>
                    <a:lnTo>
                      <a:pt x="303" y="491"/>
                    </a:lnTo>
                    <a:lnTo>
                      <a:pt x="303" y="491"/>
                    </a:lnTo>
                    <a:lnTo>
                      <a:pt x="304" y="491"/>
                    </a:lnTo>
                    <a:lnTo>
                      <a:pt x="305" y="491"/>
                    </a:lnTo>
                    <a:lnTo>
                      <a:pt x="305" y="491"/>
                    </a:lnTo>
                    <a:lnTo>
                      <a:pt x="306" y="490"/>
                    </a:lnTo>
                    <a:lnTo>
                      <a:pt x="307" y="490"/>
                    </a:lnTo>
                    <a:lnTo>
                      <a:pt x="307" y="490"/>
                    </a:lnTo>
                    <a:lnTo>
                      <a:pt x="308" y="490"/>
                    </a:lnTo>
                    <a:lnTo>
                      <a:pt x="308" y="489"/>
                    </a:lnTo>
                    <a:lnTo>
                      <a:pt x="309" y="488"/>
                    </a:lnTo>
                    <a:lnTo>
                      <a:pt x="310" y="487"/>
                    </a:lnTo>
                    <a:lnTo>
                      <a:pt x="310" y="485"/>
                    </a:lnTo>
                    <a:lnTo>
                      <a:pt x="311" y="483"/>
                    </a:lnTo>
                    <a:lnTo>
                      <a:pt x="312" y="481"/>
                    </a:lnTo>
                    <a:lnTo>
                      <a:pt x="312" y="478"/>
                    </a:lnTo>
                    <a:lnTo>
                      <a:pt x="313" y="475"/>
                    </a:lnTo>
                    <a:lnTo>
                      <a:pt x="313" y="471"/>
                    </a:lnTo>
                    <a:lnTo>
                      <a:pt x="314" y="466"/>
                    </a:lnTo>
                    <a:lnTo>
                      <a:pt x="315" y="462"/>
                    </a:lnTo>
                    <a:lnTo>
                      <a:pt x="316" y="455"/>
                    </a:lnTo>
                    <a:lnTo>
                      <a:pt x="316" y="449"/>
                    </a:lnTo>
                    <a:lnTo>
                      <a:pt x="317" y="440"/>
                    </a:lnTo>
                    <a:lnTo>
                      <a:pt x="317" y="430"/>
                    </a:lnTo>
                    <a:lnTo>
                      <a:pt x="318" y="421"/>
                    </a:lnTo>
                    <a:lnTo>
                      <a:pt x="319" y="409"/>
                    </a:lnTo>
                    <a:lnTo>
                      <a:pt x="319" y="396"/>
                    </a:lnTo>
                    <a:lnTo>
                      <a:pt x="320" y="383"/>
                    </a:lnTo>
                    <a:lnTo>
                      <a:pt x="321" y="369"/>
                    </a:lnTo>
                    <a:lnTo>
                      <a:pt x="321" y="354"/>
                    </a:lnTo>
                    <a:lnTo>
                      <a:pt x="322" y="337"/>
                    </a:lnTo>
                    <a:lnTo>
                      <a:pt x="322" y="318"/>
                    </a:lnTo>
                    <a:lnTo>
                      <a:pt x="323" y="301"/>
                    </a:lnTo>
                    <a:lnTo>
                      <a:pt x="324" y="283"/>
                    </a:lnTo>
                    <a:lnTo>
                      <a:pt x="325" y="265"/>
                    </a:lnTo>
                    <a:lnTo>
                      <a:pt x="325" y="247"/>
                    </a:lnTo>
                    <a:lnTo>
                      <a:pt x="326" y="232"/>
                    </a:lnTo>
                    <a:lnTo>
                      <a:pt x="326" y="216"/>
                    </a:lnTo>
                    <a:lnTo>
                      <a:pt x="327" y="201"/>
                    </a:lnTo>
                    <a:lnTo>
                      <a:pt x="327" y="186"/>
                    </a:lnTo>
                    <a:lnTo>
                      <a:pt x="328" y="172"/>
                    </a:lnTo>
                    <a:lnTo>
                      <a:pt x="329" y="157"/>
                    </a:lnTo>
                    <a:lnTo>
                      <a:pt x="330" y="147"/>
                    </a:lnTo>
                    <a:lnTo>
                      <a:pt x="330" y="133"/>
                    </a:lnTo>
                    <a:lnTo>
                      <a:pt x="331" y="124"/>
                    </a:lnTo>
                    <a:lnTo>
                      <a:pt x="331" y="111"/>
                    </a:lnTo>
                    <a:lnTo>
                      <a:pt x="332" y="100"/>
                    </a:lnTo>
                    <a:lnTo>
                      <a:pt x="333" y="88"/>
                    </a:lnTo>
                    <a:lnTo>
                      <a:pt x="333" y="79"/>
                    </a:lnTo>
                    <a:lnTo>
                      <a:pt x="334" y="67"/>
                    </a:lnTo>
                    <a:lnTo>
                      <a:pt x="335" y="58"/>
                    </a:lnTo>
                    <a:lnTo>
                      <a:pt x="335" y="49"/>
                    </a:lnTo>
                    <a:lnTo>
                      <a:pt x="336" y="43"/>
                    </a:lnTo>
                    <a:lnTo>
                      <a:pt x="336" y="39"/>
                    </a:lnTo>
                    <a:lnTo>
                      <a:pt x="337" y="35"/>
                    </a:lnTo>
                    <a:lnTo>
                      <a:pt x="338" y="28"/>
                    </a:lnTo>
                    <a:lnTo>
                      <a:pt x="339" y="26"/>
                    </a:lnTo>
                    <a:lnTo>
                      <a:pt x="339" y="25"/>
                    </a:lnTo>
                    <a:lnTo>
                      <a:pt x="340" y="26"/>
                    </a:lnTo>
                    <a:lnTo>
                      <a:pt x="340" y="29"/>
                    </a:lnTo>
                    <a:lnTo>
                      <a:pt x="341" y="25"/>
                    </a:lnTo>
                    <a:lnTo>
                      <a:pt x="342" y="23"/>
                    </a:lnTo>
                    <a:lnTo>
                      <a:pt x="342" y="20"/>
                    </a:lnTo>
                    <a:lnTo>
                      <a:pt x="343" y="18"/>
                    </a:lnTo>
                    <a:lnTo>
                      <a:pt x="344" y="12"/>
                    </a:lnTo>
                    <a:lnTo>
                      <a:pt x="344" y="10"/>
                    </a:lnTo>
                    <a:lnTo>
                      <a:pt x="345" y="8"/>
                    </a:lnTo>
                    <a:lnTo>
                      <a:pt x="345" y="7"/>
                    </a:lnTo>
                    <a:lnTo>
                      <a:pt x="346" y="10"/>
                    </a:lnTo>
                    <a:lnTo>
                      <a:pt x="347" y="14"/>
                    </a:lnTo>
                    <a:lnTo>
                      <a:pt x="347" y="12"/>
                    </a:lnTo>
                    <a:lnTo>
                      <a:pt x="348" y="11"/>
                    </a:lnTo>
                    <a:lnTo>
                      <a:pt x="349" y="8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0" y="3"/>
                    </a:lnTo>
                    <a:lnTo>
                      <a:pt x="351" y="6"/>
                    </a:lnTo>
                    <a:lnTo>
                      <a:pt x="352" y="9"/>
                    </a:lnTo>
                    <a:lnTo>
                      <a:pt x="353" y="15"/>
                    </a:lnTo>
                    <a:lnTo>
                      <a:pt x="353" y="19"/>
                    </a:lnTo>
                    <a:lnTo>
                      <a:pt x="354" y="24"/>
                    </a:lnTo>
                    <a:lnTo>
                      <a:pt x="354" y="27"/>
                    </a:lnTo>
                    <a:lnTo>
                      <a:pt x="355" y="24"/>
                    </a:lnTo>
                    <a:lnTo>
                      <a:pt x="356" y="22"/>
                    </a:lnTo>
                    <a:lnTo>
                      <a:pt x="356" y="25"/>
                    </a:lnTo>
                    <a:lnTo>
                      <a:pt x="357" y="28"/>
                    </a:lnTo>
                    <a:lnTo>
                      <a:pt x="358" y="26"/>
                    </a:lnTo>
                    <a:lnTo>
                      <a:pt x="358" y="32"/>
                    </a:lnTo>
                    <a:lnTo>
                      <a:pt x="359" y="32"/>
                    </a:lnTo>
                    <a:lnTo>
                      <a:pt x="359" y="36"/>
                    </a:lnTo>
                    <a:lnTo>
                      <a:pt x="360" y="38"/>
                    </a:lnTo>
                    <a:lnTo>
                      <a:pt x="361" y="40"/>
                    </a:lnTo>
                    <a:lnTo>
                      <a:pt x="362" y="41"/>
                    </a:lnTo>
                    <a:lnTo>
                      <a:pt x="362" y="45"/>
                    </a:lnTo>
                    <a:lnTo>
                      <a:pt x="363" y="43"/>
                    </a:lnTo>
                    <a:lnTo>
                      <a:pt x="363" y="46"/>
                    </a:lnTo>
                    <a:lnTo>
                      <a:pt x="364" y="46"/>
                    </a:lnTo>
                    <a:lnTo>
                      <a:pt x="364" y="47"/>
                    </a:lnTo>
                    <a:lnTo>
                      <a:pt x="365" y="48"/>
                    </a:lnTo>
                    <a:lnTo>
                      <a:pt x="366" y="51"/>
                    </a:lnTo>
                    <a:lnTo>
                      <a:pt x="367" y="55"/>
                    </a:lnTo>
                    <a:lnTo>
                      <a:pt x="367" y="60"/>
                    </a:lnTo>
                    <a:lnTo>
                      <a:pt x="368" y="62"/>
                    </a:lnTo>
                    <a:lnTo>
                      <a:pt x="368" y="67"/>
                    </a:lnTo>
                    <a:lnTo>
                      <a:pt x="369" y="71"/>
                    </a:lnTo>
                    <a:lnTo>
                      <a:pt x="370" y="75"/>
                    </a:lnTo>
                    <a:lnTo>
                      <a:pt x="370" y="79"/>
                    </a:lnTo>
                    <a:lnTo>
                      <a:pt x="371" y="85"/>
                    </a:lnTo>
                    <a:lnTo>
                      <a:pt x="372" y="87"/>
                    </a:lnTo>
                    <a:lnTo>
                      <a:pt x="372" y="93"/>
                    </a:lnTo>
                    <a:lnTo>
                      <a:pt x="373" y="94"/>
                    </a:lnTo>
                    <a:lnTo>
                      <a:pt x="373" y="97"/>
                    </a:lnTo>
                    <a:lnTo>
                      <a:pt x="374" y="99"/>
                    </a:lnTo>
                    <a:lnTo>
                      <a:pt x="375" y="100"/>
                    </a:lnTo>
                    <a:lnTo>
                      <a:pt x="376" y="99"/>
                    </a:lnTo>
                    <a:lnTo>
                      <a:pt x="376" y="102"/>
                    </a:lnTo>
                    <a:lnTo>
                      <a:pt x="377" y="104"/>
                    </a:lnTo>
                    <a:lnTo>
                      <a:pt x="378" y="109"/>
                    </a:lnTo>
                    <a:lnTo>
                      <a:pt x="378" y="111"/>
                    </a:lnTo>
                    <a:lnTo>
                      <a:pt x="379" y="115"/>
                    </a:lnTo>
                    <a:lnTo>
                      <a:pt x="379" y="118"/>
                    </a:lnTo>
                    <a:lnTo>
                      <a:pt x="380" y="121"/>
                    </a:lnTo>
                    <a:lnTo>
                      <a:pt x="381" y="126"/>
                    </a:lnTo>
                    <a:lnTo>
                      <a:pt x="381" y="128"/>
                    </a:lnTo>
                    <a:lnTo>
                      <a:pt x="382" y="132"/>
                    </a:lnTo>
                    <a:lnTo>
                      <a:pt x="383" y="139"/>
                    </a:lnTo>
                    <a:lnTo>
                      <a:pt x="383" y="143"/>
                    </a:lnTo>
                    <a:lnTo>
                      <a:pt x="384" y="145"/>
                    </a:lnTo>
                    <a:lnTo>
                      <a:pt x="384" y="148"/>
                    </a:lnTo>
                    <a:lnTo>
                      <a:pt x="385" y="149"/>
                    </a:lnTo>
                    <a:lnTo>
                      <a:pt x="386" y="155"/>
                    </a:lnTo>
                    <a:lnTo>
                      <a:pt x="387" y="158"/>
                    </a:lnTo>
                    <a:lnTo>
                      <a:pt x="387" y="160"/>
                    </a:lnTo>
                    <a:lnTo>
                      <a:pt x="388" y="165"/>
                    </a:lnTo>
                    <a:lnTo>
                      <a:pt x="388" y="167"/>
                    </a:lnTo>
                    <a:lnTo>
                      <a:pt x="389" y="170"/>
                    </a:lnTo>
                    <a:lnTo>
                      <a:pt x="390" y="172"/>
                    </a:lnTo>
                    <a:lnTo>
                      <a:pt x="390" y="173"/>
                    </a:lnTo>
                    <a:lnTo>
                      <a:pt x="391" y="169"/>
                    </a:lnTo>
                    <a:lnTo>
                      <a:pt x="392" y="169"/>
                    </a:lnTo>
                    <a:lnTo>
                      <a:pt x="392" y="167"/>
                    </a:lnTo>
                    <a:lnTo>
                      <a:pt x="393" y="168"/>
                    </a:lnTo>
                    <a:lnTo>
                      <a:pt x="393" y="169"/>
                    </a:lnTo>
                    <a:lnTo>
                      <a:pt x="394" y="171"/>
                    </a:lnTo>
                    <a:lnTo>
                      <a:pt x="395" y="173"/>
                    </a:lnTo>
                    <a:lnTo>
                      <a:pt x="396" y="176"/>
                    </a:lnTo>
                    <a:lnTo>
                      <a:pt x="396" y="174"/>
                    </a:lnTo>
                    <a:lnTo>
                      <a:pt x="397" y="173"/>
                    </a:lnTo>
                    <a:lnTo>
                      <a:pt x="397" y="172"/>
                    </a:lnTo>
                    <a:lnTo>
                      <a:pt x="398" y="171"/>
                    </a:lnTo>
                    <a:lnTo>
                      <a:pt x="399" y="168"/>
                    </a:lnTo>
                    <a:lnTo>
                      <a:pt x="399" y="166"/>
                    </a:lnTo>
                    <a:lnTo>
                      <a:pt x="400" y="165"/>
                    </a:lnTo>
                    <a:lnTo>
                      <a:pt x="401" y="169"/>
                    </a:lnTo>
                    <a:lnTo>
                      <a:pt x="401" y="172"/>
                    </a:lnTo>
                    <a:lnTo>
                      <a:pt x="402" y="174"/>
                    </a:lnTo>
                    <a:lnTo>
                      <a:pt x="402" y="178"/>
                    </a:lnTo>
                    <a:lnTo>
                      <a:pt x="403" y="182"/>
                    </a:lnTo>
                    <a:lnTo>
                      <a:pt x="404" y="183"/>
                    </a:lnTo>
                    <a:lnTo>
                      <a:pt x="404" y="186"/>
                    </a:lnTo>
                    <a:lnTo>
                      <a:pt x="405" y="185"/>
                    </a:lnTo>
                    <a:lnTo>
                      <a:pt x="406" y="188"/>
                    </a:lnTo>
                    <a:lnTo>
                      <a:pt x="406" y="191"/>
                    </a:lnTo>
                    <a:lnTo>
                      <a:pt x="407" y="193"/>
                    </a:lnTo>
                    <a:lnTo>
                      <a:pt x="407" y="194"/>
                    </a:lnTo>
                    <a:lnTo>
                      <a:pt x="408" y="197"/>
                    </a:lnTo>
                    <a:lnTo>
                      <a:pt x="409" y="199"/>
                    </a:lnTo>
                    <a:lnTo>
                      <a:pt x="410" y="205"/>
                    </a:lnTo>
                    <a:lnTo>
                      <a:pt x="410" y="208"/>
                    </a:lnTo>
                    <a:lnTo>
                      <a:pt x="411" y="210"/>
                    </a:lnTo>
                    <a:lnTo>
                      <a:pt x="411" y="214"/>
                    </a:lnTo>
                    <a:lnTo>
                      <a:pt x="412" y="219"/>
                    </a:lnTo>
                    <a:lnTo>
                      <a:pt x="413" y="222"/>
                    </a:lnTo>
                    <a:lnTo>
                      <a:pt x="413" y="227"/>
                    </a:lnTo>
                    <a:lnTo>
                      <a:pt x="414" y="231"/>
                    </a:lnTo>
                    <a:lnTo>
                      <a:pt x="415" y="239"/>
                    </a:lnTo>
                    <a:lnTo>
                      <a:pt x="415" y="245"/>
                    </a:lnTo>
                    <a:lnTo>
                      <a:pt x="416" y="253"/>
                    </a:lnTo>
                    <a:lnTo>
                      <a:pt x="416" y="261"/>
                    </a:lnTo>
                    <a:lnTo>
                      <a:pt x="417" y="269"/>
                    </a:lnTo>
                    <a:lnTo>
                      <a:pt x="418" y="277"/>
                    </a:lnTo>
                    <a:lnTo>
                      <a:pt x="418" y="283"/>
                    </a:lnTo>
                    <a:lnTo>
                      <a:pt x="419" y="288"/>
                    </a:lnTo>
                    <a:lnTo>
                      <a:pt x="420" y="295"/>
                    </a:lnTo>
                    <a:lnTo>
                      <a:pt x="420" y="300"/>
                    </a:lnTo>
                    <a:lnTo>
                      <a:pt x="421" y="306"/>
                    </a:lnTo>
                    <a:lnTo>
                      <a:pt x="421" y="311"/>
                    </a:lnTo>
                    <a:lnTo>
                      <a:pt x="422" y="317"/>
                    </a:lnTo>
                    <a:lnTo>
                      <a:pt x="423" y="324"/>
                    </a:lnTo>
                    <a:lnTo>
                      <a:pt x="424" y="331"/>
                    </a:lnTo>
                    <a:lnTo>
                      <a:pt x="424" y="334"/>
                    </a:lnTo>
                    <a:lnTo>
                      <a:pt x="425" y="339"/>
                    </a:lnTo>
                    <a:lnTo>
                      <a:pt x="425" y="343"/>
                    </a:lnTo>
                    <a:lnTo>
                      <a:pt x="426" y="348"/>
                    </a:lnTo>
                    <a:lnTo>
                      <a:pt x="427" y="352"/>
                    </a:lnTo>
                    <a:lnTo>
                      <a:pt x="427" y="357"/>
                    </a:lnTo>
                    <a:lnTo>
                      <a:pt x="428" y="361"/>
                    </a:lnTo>
                    <a:lnTo>
                      <a:pt x="429" y="365"/>
                    </a:lnTo>
                    <a:lnTo>
                      <a:pt x="429" y="370"/>
                    </a:lnTo>
                    <a:lnTo>
                      <a:pt x="430" y="376"/>
                    </a:lnTo>
                    <a:lnTo>
                      <a:pt x="430" y="378"/>
                    </a:lnTo>
                    <a:lnTo>
                      <a:pt x="431" y="383"/>
                    </a:lnTo>
                    <a:lnTo>
                      <a:pt x="432" y="387"/>
                    </a:lnTo>
                    <a:lnTo>
                      <a:pt x="433" y="390"/>
                    </a:lnTo>
                    <a:lnTo>
                      <a:pt x="433" y="394"/>
                    </a:lnTo>
                    <a:lnTo>
                      <a:pt x="434" y="395"/>
                    </a:lnTo>
                    <a:lnTo>
                      <a:pt x="434" y="398"/>
                    </a:lnTo>
                    <a:lnTo>
                      <a:pt x="435" y="401"/>
                    </a:lnTo>
                    <a:lnTo>
                      <a:pt x="435" y="403"/>
                    </a:lnTo>
                    <a:lnTo>
                      <a:pt x="436" y="404"/>
                    </a:lnTo>
                    <a:lnTo>
                      <a:pt x="437" y="405"/>
                    </a:lnTo>
                    <a:lnTo>
                      <a:pt x="438" y="408"/>
                    </a:lnTo>
                    <a:lnTo>
                      <a:pt x="438" y="410"/>
                    </a:lnTo>
                    <a:lnTo>
                      <a:pt x="439" y="413"/>
                    </a:lnTo>
                    <a:lnTo>
                      <a:pt x="439" y="415"/>
                    </a:lnTo>
                    <a:lnTo>
                      <a:pt x="440" y="417"/>
                    </a:lnTo>
                    <a:lnTo>
                      <a:pt x="441" y="420"/>
                    </a:lnTo>
                    <a:lnTo>
                      <a:pt x="441" y="422"/>
                    </a:lnTo>
                    <a:lnTo>
                      <a:pt x="442" y="425"/>
                    </a:lnTo>
                    <a:lnTo>
                      <a:pt x="443" y="426"/>
                    </a:lnTo>
                    <a:lnTo>
                      <a:pt x="443" y="429"/>
                    </a:lnTo>
                    <a:lnTo>
                      <a:pt x="444" y="431"/>
                    </a:lnTo>
                    <a:lnTo>
                      <a:pt x="444" y="432"/>
                    </a:lnTo>
                    <a:lnTo>
                      <a:pt x="445" y="432"/>
                    </a:lnTo>
                    <a:lnTo>
                      <a:pt x="446" y="434"/>
                    </a:lnTo>
                    <a:lnTo>
                      <a:pt x="447" y="434"/>
                    </a:lnTo>
                  </a:path>
                </a:pathLst>
              </a:custGeom>
              <a:noFill/>
              <a:ln w="9525">
                <a:solidFill>
                  <a:srgbClr val="00CB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8" name="Freeform 318">
                <a:extLst>
                  <a:ext uri="{FF2B5EF4-FFF2-40B4-BE49-F238E27FC236}">
                    <a16:creationId xmlns:a16="http://schemas.microsoft.com/office/drawing/2014/main" id="{3E34E883-25CC-48EF-82F4-AFC33EF33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055" y="4044009"/>
                <a:ext cx="708026" cy="87313"/>
              </a:xfrm>
              <a:custGeom>
                <a:avLst/>
                <a:gdLst>
                  <a:gd name="T0" fmla="*/ 6 w 446"/>
                  <a:gd name="T1" fmla="*/ 12 h 55"/>
                  <a:gd name="T2" fmla="*/ 13 w 446"/>
                  <a:gd name="T3" fmla="*/ 21 h 55"/>
                  <a:gd name="T4" fmla="*/ 20 w 446"/>
                  <a:gd name="T5" fmla="*/ 26 h 55"/>
                  <a:gd name="T6" fmla="*/ 27 w 446"/>
                  <a:gd name="T7" fmla="*/ 31 h 55"/>
                  <a:gd name="T8" fmla="*/ 34 w 446"/>
                  <a:gd name="T9" fmla="*/ 35 h 55"/>
                  <a:gd name="T10" fmla="*/ 41 w 446"/>
                  <a:gd name="T11" fmla="*/ 34 h 55"/>
                  <a:gd name="T12" fmla="*/ 48 w 446"/>
                  <a:gd name="T13" fmla="*/ 37 h 55"/>
                  <a:gd name="T14" fmla="*/ 55 w 446"/>
                  <a:gd name="T15" fmla="*/ 38 h 55"/>
                  <a:gd name="T16" fmla="*/ 62 w 446"/>
                  <a:gd name="T17" fmla="*/ 41 h 55"/>
                  <a:gd name="T18" fmla="*/ 69 w 446"/>
                  <a:gd name="T19" fmla="*/ 44 h 55"/>
                  <a:gd name="T20" fmla="*/ 76 w 446"/>
                  <a:gd name="T21" fmla="*/ 46 h 55"/>
                  <a:gd name="T22" fmla="*/ 83 w 446"/>
                  <a:gd name="T23" fmla="*/ 46 h 55"/>
                  <a:gd name="T24" fmla="*/ 90 w 446"/>
                  <a:gd name="T25" fmla="*/ 46 h 55"/>
                  <a:gd name="T26" fmla="*/ 97 w 446"/>
                  <a:gd name="T27" fmla="*/ 46 h 55"/>
                  <a:gd name="T28" fmla="*/ 104 w 446"/>
                  <a:gd name="T29" fmla="*/ 48 h 55"/>
                  <a:gd name="T30" fmla="*/ 111 w 446"/>
                  <a:gd name="T31" fmla="*/ 48 h 55"/>
                  <a:gd name="T32" fmla="*/ 119 w 446"/>
                  <a:gd name="T33" fmla="*/ 48 h 55"/>
                  <a:gd name="T34" fmla="*/ 125 w 446"/>
                  <a:gd name="T35" fmla="*/ 48 h 55"/>
                  <a:gd name="T36" fmla="*/ 133 w 446"/>
                  <a:gd name="T37" fmla="*/ 50 h 55"/>
                  <a:gd name="T38" fmla="*/ 139 w 446"/>
                  <a:gd name="T39" fmla="*/ 50 h 55"/>
                  <a:gd name="T40" fmla="*/ 147 w 446"/>
                  <a:gd name="T41" fmla="*/ 50 h 55"/>
                  <a:gd name="T42" fmla="*/ 153 w 446"/>
                  <a:gd name="T43" fmla="*/ 50 h 55"/>
                  <a:gd name="T44" fmla="*/ 161 w 446"/>
                  <a:gd name="T45" fmla="*/ 51 h 55"/>
                  <a:gd name="T46" fmla="*/ 168 w 446"/>
                  <a:gd name="T47" fmla="*/ 52 h 55"/>
                  <a:gd name="T48" fmla="*/ 175 w 446"/>
                  <a:gd name="T49" fmla="*/ 51 h 55"/>
                  <a:gd name="T50" fmla="*/ 182 w 446"/>
                  <a:gd name="T51" fmla="*/ 51 h 55"/>
                  <a:gd name="T52" fmla="*/ 189 w 446"/>
                  <a:gd name="T53" fmla="*/ 52 h 55"/>
                  <a:gd name="T54" fmla="*/ 196 w 446"/>
                  <a:gd name="T55" fmla="*/ 51 h 55"/>
                  <a:gd name="T56" fmla="*/ 203 w 446"/>
                  <a:gd name="T57" fmla="*/ 52 h 55"/>
                  <a:gd name="T58" fmla="*/ 210 w 446"/>
                  <a:gd name="T59" fmla="*/ 52 h 55"/>
                  <a:gd name="T60" fmla="*/ 217 w 446"/>
                  <a:gd name="T61" fmla="*/ 52 h 55"/>
                  <a:gd name="T62" fmla="*/ 224 w 446"/>
                  <a:gd name="T63" fmla="*/ 52 h 55"/>
                  <a:gd name="T64" fmla="*/ 231 w 446"/>
                  <a:gd name="T65" fmla="*/ 53 h 55"/>
                  <a:gd name="T66" fmla="*/ 238 w 446"/>
                  <a:gd name="T67" fmla="*/ 52 h 55"/>
                  <a:gd name="T68" fmla="*/ 245 w 446"/>
                  <a:gd name="T69" fmla="*/ 54 h 55"/>
                  <a:gd name="T70" fmla="*/ 252 w 446"/>
                  <a:gd name="T71" fmla="*/ 53 h 55"/>
                  <a:gd name="T72" fmla="*/ 259 w 446"/>
                  <a:gd name="T73" fmla="*/ 51 h 55"/>
                  <a:gd name="T74" fmla="*/ 266 w 446"/>
                  <a:gd name="T75" fmla="*/ 51 h 55"/>
                  <a:gd name="T76" fmla="*/ 273 w 446"/>
                  <a:gd name="T77" fmla="*/ 52 h 55"/>
                  <a:gd name="T78" fmla="*/ 280 w 446"/>
                  <a:gd name="T79" fmla="*/ 53 h 55"/>
                  <a:gd name="T80" fmla="*/ 287 w 446"/>
                  <a:gd name="T81" fmla="*/ 54 h 55"/>
                  <a:gd name="T82" fmla="*/ 294 w 446"/>
                  <a:gd name="T83" fmla="*/ 53 h 55"/>
                  <a:gd name="T84" fmla="*/ 301 w 446"/>
                  <a:gd name="T85" fmla="*/ 54 h 55"/>
                  <a:gd name="T86" fmla="*/ 308 w 446"/>
                  <a:gd name="T87" fmla="*/ 54 h 55"/>
                  <a:gd name="T88" fmla="*/ 315 w 446"/>
                  <a:gd name="T89" fmla="*/ 53 h 55"/>
                  <a:gd name="T90" fmla="*/ 322 w 446"/>
                  <a:gd name="T91" fmla="*/ 53 h 55"/>
                  <a:gd name="T92" fmla="*/ 329 w 446"/>
                  <a:gd name="T93" fmla="*/ 53 h 55"/>
                  <a:gd name="T94" fmla="*/ 336 w 446"/>
                  <a:gd name="T95" fmla="*/ 54 h 55"/>
                  <a:gd name="T96" fmla="*/ 343 w 446"/>
                  <a:gd name="T97" fmla="*/ 54 h 55"/>
                  <a:gd name="T98" fmla="*/ 350 w 446"/>
                  <a:gd name="T99" fmla="*/ 54 h 55"/>
                  <a:gd name="T100" fmla="*/ 358 w 446"/>
                  <a:gd name="T101" fmla="*/ 54 h 55"/>
                  <a:gd name="T102" fmla="*/ 364 w 446"/>
                  <a:gd name="T103" fmla="*/ 54 h 55"/>
                  <a:gd name="T104" fmla="*/ 372 w 446"/>
                  <a:gd name="T105" fmla="*/ 54 h 55"/>
                  <a:gd name="T106" fmla="*/ 378 w 446"/>
                  <a:gd name="T107" fmla="*/ 54 h 55"/>
                  <a:gd name="T108" fmla="*/ 386 w 446"/>
                  <a:gd name="T109" fmla="*/ 54 h 55"/>
                  <a:gd name="T110" fmla="*/ 392 w 446"/>
                  <a:gd name="T111" fmla="*/ 55 h 55"/>
                  <a:gd name="T112" fmla="*/ 400 w 446"/>
                  <a:gd name="T113" fmla="*/ 54 h 55"/>
                  <a:gd name="T114" fmla="*/ 406 w 446"/>
                  <a:gd name="T115" fmla="*/ 54 h 55"/>
                  <a:gd name="T116" fmla="*/ 414 w 446"/>
                  <a:gd name="T117" fmla="*/ 54 h 55"/>
                  <a:gd name="T118" fmla="*/ 421 w 446"/>
                  <a:gd name="T119" fmla="*/ 54 h 55"/>
                  <a:gd name="T120" fmla="*/ 428 w 446"/>
                  <a:gd name="T121" fmla="*/ 54 h 55"/>
                  <a:gd name="T122" fmla="*/ 435 w 446"/>
                  <a:gd name="T123" fmla="*/ 55 h 55"/>
                  <a:gd name="T124" fmla="*/ 442 w 446"/>
                  <a:gd name="T125" fmla="*/ 5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55">
                    <a:moveTo>
                      <a:pt x="0" y="0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6" y="10"/>
                    </a:lnTo>
                    <a:lnTo>
                      <a:pt x="6" y="12"/>
                    </a:lnTo>
                    <a:lnTo>
                      <a:pt x="7" y="12"/>
                    </a:lnTo>
                    <a:lnTo>
                      <a:pt x="7" y="14"/>
                    </a:lnTo>
                    <a:lnTo>
                      <a:pt x="8" y="15"/>
                    </a:lnTo>
                    <a:lnTo>
                      <a:pt x="8" y="16"/>
                    </a:lnTo>
                    <a:lnTo>
                      <a:pt x="9" y="18"/>
                    </a:lnTo>
                    <a:lnTo>
                      <a:pt x="10" y="19"/>
                    </a:lnTo>
                    <a:lnTo>
                      <a:pt x="11" y="19"/>
                    </a:lnTo>
                    <a:lnTo>
                      <a:pt x="11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3" y="21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5" y="24"/>
                    </a:lnTo>
                    <a:lnTo>
                      <a:pt x="16" y="24"/>
                    </a:lnTo>
                    <a:lnTo>
                      <a:pt x="16" y="25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8" y="26"/>
                    </a:lnTo>
                    <a:lnTo>
                      <a:pt x="19" y="26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1" y="27"/>
                    </a:lnTo>
                    <a:lnTo>
                      <a:pt x="21" y="28"/>
                    </a:lnTo>
                    <a:lnTo>
                      <a:pt x="22" y="28"/>
                    </a:lnTo>
                    <a:lnTo>
                      <a:pt x="23" y="29"/>
                    </a:lnTo>
                    <a:lnTo>
                      <a:pt x="23" y="29"/>
                    </a:lnTo>
                    <a:lnTo>
                      <a:pt x="24" y="30"/>
                    </a:lnTo>
                    <a:lnTo>
                      <a:pt x="25" y="30"/>
                    </a:lnTo>
                    <a:lnTo>
                      <a:pt x="25" y="30"/>
                    </a:lnTo>
                    <a:lnTo>
                      <a:pt x="26" y="31"/>
                    </a:lnTo>
                    <a:lnTo>
                      <a:pt x="26" y="30"/>
                    </a:lnTo>
                    <a:lnTo>
                      <a:pt x="27" y="31"/>
                    </a:lnTo>
                    <a:lnTo>
                      <a:pt x="28" y="31"/>
                    </a:lnTo>
                    <a:lnTo>
                      <a:pt x="28" y="31"/>
                    </a:lnTo>
                    <a:lnTo>
                      <a:pt x="29" y="31"/>
                    </a:lnTo>
                    <a:lnTo>
                      <a:pt x="30" y="32"/>
                    </a:lnTo>
                    <a:lnTo>
                      <a:pt x="30" y="32"/>
                    </a:lnTo>
                    <a:lnTo>
                      <a:pt x="31" y="33"/>
                    </a:lnTo>
                    <a:lnTo>
                      <a:pt x="31" y="34"/>
                    </a:lnTo>
                    <a:lnTo>
                      <a:pt x="32" y="35"/>
                    </a:lnTo>
                    <a:lnTo>
                      <a:pt x="33" y="35"/>
                    </a:lnTo>
                    <a:lnTo>
                      <a:pt x="34" y="35"/>
                    </a:lnTo>
                    <a:lnTo>
                      <a:pt x="34" y="35"/>
                    </a:lnTo>
                    <a:lnTo>
                      <a:pt x="35" y="35"/>
                    </a:lnTo>
                    <a:lnTo>
                      <a:pt x="35" y="35"/>
                    </a:lnTo>
                    <a:lnTo>
                      <a:pt x="36" y="34"/>
                    </a:lnTo>
                    <a:lnTo>
                      <a:pt x="37" y="34"/>
                    </a:lnTo>
                    <a:lnTo>
                      <a:pt x="37" y="34"/>
                    </a:lnTo>
                    <a:lnTo>
                      <a:pt x="38" y="34"/>
                    </a:lnTo>
                    <a:lnTo>
                      <a:pt x="39" y="34"/>
                    </a:lnTo>
                    <a:lnTo>
                      <a:pt x="39" y="34"/>
                    </a:lnTo>
                    <a:lnTo>
                      <a:pt x="40" y="34"/>
                    </a:lnTo>
                    <a:lnTo>
                      <a:pt x="40" y="35"/>
                    </a:lnTo>
                    <a:lnTo>
                      <a:pt x="41" y="34"/>
                    </a:lnTo>
                    <a:lnTo>
                      <a:pt x="42" y="35"/>
                    </a:lnTo>
                    <a:lnTo>
                      <a:pt x="43" y="36"/>
                    </a:lnTo>
                    <a:lnTo>
                      <a:pt x="43" y="36"/>
                    </a:lnTo>
                    <a:lnTo>
                      <a:pt x="44" y="36"/>
                    </a:lnTo>
                    <a:lnTo>
                      <a:pt x="44" y="36"/>
                    </a:lnTo>
                    <a:lnTo>
                      <a:pt x="45" y="35"/>
                    </a:lnTo>
                    <a:lnTo>
                      <a:pt x="45" y="36"/>
                    </a:lnTo>
                    <a:lnTo>
                      <a:pt x="46" y="36"/>
                    </a:lnTo>
                    <a:lnTo>
                      <a:pt x="47" y="36"/>
                    </a:lnTo>
                    <a:lnTo>
                      <a:pt x="48" y="37"/>
                    </a:lnTo>
                    <a:lnTo>
                      <a:pt x="48" y="37"/>
                    </a:lnTo>
                    <a:lnTo>
                      <a:pt x="49" y="37"/>
                    </a:lnTo>
                    <a:lnTo>
                      <a:pt x="49" y="37"/>
                    </a:lnTo>
                    <a:lnTo>
                      <a:pt x="50" y="37"/>
                    </a:lnTo>
                    <a:lnTo>
                      <a:pt x="51" y="38"/>
                    </a:lnTo>
                    <a:lnTo>
                      <a:pt x="51" y="38"/>
                    </a:lnTo>
                    <a:lnTo>
                      <a:pt x="52" y="37"/>
                    </a:lnTo>
                    <a:lnTo>
                      <a:pt x="53" y="38"/>
                    </a:lnTo>
                    <a:lnTo>
                      <a:pt x="53" y="38"/>
                    </a:lnTo>
                    <a:lnTo>
                      <a:pt x="54" y="39"/>
                    </a:lnTo>
                    <a:lnTo>
                      <a:pt x="54" y="39"/>
                    </a:lnTo>
                    <a:lnTo>
                      <a:pt x="55" y="38"/>
                    </a:lnTo>
                    <a:lnTo>
                      <a:pt x="56" y="38"/>
                    </a:lnTo>
                    <a:lnTo>
                      <a:pt x="57" y="38"/>
                    </a:lnTo>
                    <a:lnTo>
                      <a:pt x="57" y="39"/>
                    </a:lnTo>
                    <a:lnTo>
                      <a:pt x="58" y="39"/>
                    </a:lnTo>
                    <a:lnTo>
                      <a:pt x="58" y="40"/>
                    </a:lnTo>
                    <a:lnTo>
                      <a:pt x="59" y="40"/>
                    </a:lnTo>
                    <a:lnTo>
                      <a:pt x="60" y="40"/>
                    </a:lnTo>
                    <a:lnTo>
                      <a:pt x="60" y="40"/>
                    </a:lnTo>
                    <a:lnTo>
                      <a:pt x="61" y="41"/>
                    </a:lnTo>
                    <a:lnTo>
                      <a:pt x="62" y="41"/>
                    </a:lnTo>
                    <a:lnTo>
                      <a:pt x="62" y="41"/>
                    </a:lnTo>
                    <a:lnTo>
                      <a:pt x="63" y="40"/>
                    </a:lnTo>
                    <a:lnTo>
                      <a:pt x="63" y="41"/>
                    </a:lnTo>
                    <a:lnTo>
                      <a:pt x="64" y="41"/>
                    </a:lnTo>
                    <a:lnTo>
                      <a:pt x="65" y="41"/>
                    </a:lnTo>
                    <a:lnTo>
                      <a:pt x="65" y="41"/>
                    </a:lnTo>
                    <a:lnTo>
                      <a:pt x="66" y="42"/>
                    </a:lnTo>
                    <a:lnTo>
                      <a:pt x="67" y="42"/>
                    </a:lnTo>
                    <a:lnTo>
                      <a:pt x="67" y="42"/>
                    </a:lnTo>
                    <a:lnTo>
                      <a:pt x="68" y="43"/>
                    </a:lnTo>
                    <a:lnTo>
                      <a:pt x="68" y="43"/>
                    </a:lnTo>
                    <a:lnTo>
                      <a:pt x="69" y="44"/>
                    </a:lnTo>
                    <a:lnTo>
                      <a:pt x="70" y="44"/>
                    </a:lnTo>
                    <a:lnTo>
                      <a:pt x="71" y="44"/>
                    </a:lnTo>
                    <a:lnTo>
                      <a:pt x="71" y="44"/>
                    </a:lnTo>
                    <a:lnTo>
                      <a:pt x="72" y="44"/>
                    </a:lnTo>
                    <a:lnTo>
                      <a:pt x="72" y="44"/>
                    </a:lnTo>
                    <a:lnTo>
                      <a:pt x="73" y="44"/>
                    </a:lnTo>
                    <a:lnTo>
                      <a:pt x="74" y="45"/>
                    </a:lnTo>
                    <a:lnTo>
                      <a:pt x="74" y="45"/>
                    </a:lnTo>
                    <a:lnTo>
                      <a:pt x="75" y="45"/>
                    </a:lnTo>
                    <a:lnTo>
                      <a:pt x="76" y="45"/>
                    </a:lnTo>
                    <a:lnTo>
                      <a:pt x="76" y="46"/>
                    </a:lnTo>
                    <a:lnTo>
                      <a:pt x="77" y="46"/>
                    </a:lnTo>
                    <a:lnTo>
                      <a:pt x="77" y="45"/>
                    </a:lnTo>
                    <a:lnTo>
                      <a:pt x="78" y="46"/>
                    </a:lnTo>
                    <a:lnTo>
                      <a:pt x="79" y="45"/>
                    </a:lnTo>
                    <a:lnTo>
                      <a:pt x="79" y="45"/>
                    </a:lnTo>
                    <a:lnTo>
                      <a:pt x="80" y="45"/>
                    </a:lnTo>
                    <a:lnTo>
                      <a:pt x="81" y="45"/>
                    </a:lnTo>
                    <a:lnTo>
                      <a:pt x="81" y="46"/>
                    </a:lnTo>
                    <a:lnTo>
                      <a:pt x="82" y="46"/>
                    </a:lnTo>
                    <a:lnTo>
                      <a:pt x="82" y="45"/>
                    </a:lnTo>
                    <a:lnTo>
                      <a:pt x="83" y="46"/>
                    </a:lnTo>
                    <a:lnTo>
                      <a:pt x="84" y="46"/>
                    </a:lnTo>
                    <a:lnTo>
                      <a:pt x="85" y="46"/>
                    </a:lnTo>
                    <a:lnTo>
                      <a:pt x="85" y="46"/>
                    </a:lnTo>
                    <a:lnTo>
                      <a:pt x="86" y="47"/>
                    </a:lnTo>
                    <a:lnTo>
                      <a:pt x="86" y="47"/>
                    </a:lnTo>
                    <a:lnTo>
                      <a:pt x="87" y="47"/>
                    </a:lnTo>
                    <a:lnTo>
                      <a:pt x="88" y="47"/>
                    </a:lnTo>
                    <a:lnTo>
                      <a:pt x="88" y="47"/>
                    </a:lnTo>
                    <a:lnTo>
                      <a:pt x="89" y="47"/>
                    </a:lnTo>
                    <a:lnTo>
                      <a:pt x="90" y="47"/>
                    </a:lnTo>
                    <a:lnTo>
                      <a:pt x="90" y="46"/>
                    </a:lnTo>
                    <a:lnTo>
                      <a:pt x="91" y="47"/>
                    </a:lnTo>
                    <a:lnTo>
                      <a:pt x="91" y="46"/>
                    </a:lnTo>
                    <a:lnTo>
                      <a:pt x="92" y="46"/>
                    </a:lnTo>
                    <a:lnTo>
                      <a:pt x="93" y="46"/>
                    </a:lnTo>
                    <a:lnTo>
                      <a:pt x="94" y="46"/>
                    </a:lnTo>
                    <a:lnTo>
                      <a:pt x="94" y="46"/>
                    </a:lnTo>
                    <a:lnTo>
                      <a:pt x="95" y="46"/>
                    </a:lnTo>
                    <a:lnTo>
                      <a:pt x="95" y="46"/>
                    </a:lnTo>
                    <a:lnTo>
                      <a:pt x="96" y="46"/>
                    </a:lnTo>
                    <a:lnTo>
                      <a:pt x="97" y="46"/>
                    </a:lnTo>
                    <a:lnTo>
                      <a:pt x="97" y="46"/>
                    </a:lnTo>
                    <a:lnTo>
                      <a:pt x="98" y="47"/>
                    </a:lnTo>
                    <a:lnTo>
                      <a:pt x="99" y="47"/>
                    </a:lnTo>
                    <a:lnTo>
                      <a:pt x="99" y="47"/>
                    </a:lnTo>
                    <a:lnTo>
                      <a:pt x="100" y="47"/>
                    </a:lnTo>
                    <a:lnTo>
                      <a:pt x="100" y="47"/>
                    </a:lnTo>
                    <a:lnTo>
                      <a:pt x="101" y="47"/>
                    </a:lnTo>
                    <a:lnTo>
                      <a:pt x="102" y="47"/>
                    </a:lnTo>
                    <a:lnTo>
                      <a:pt x="102" y="47"/>
                    </a:lnTo>
                    <a:lnTo>
                      <a:pt x="103" y="48"/>
                    </a:lnTo>
                    <a:lnTo>
                      <a:pt x="104" y="48"/>
                    </a:lnTo>
                    <a:lnTo>
                      <a:pt x="104" y="48"/>
                    </a:lnTo>
                    <a:lnTo>
                      <a:pt x="105" y="48"/>
                    </a:lnTo>
                    <a:lnTo>
                      <a:pt x="105" y="48"/>
                    </a:lnTo>
                    <a:lnTo>
                      <a:pt x="106" y="48"/>
                    </a:lnTo>
                    <a:lnTo>
                      <a:pt x="107" y="48"/>
                    </a:lnTo>
                    <a:lnTo>
                      <a:pt x="108" y="48"/>
                    </a:lnTo>
                    <a:lnTo>
                      <a:pt x="108" y="48"/>
                    </a:lnTo>
                    <a:lnTo>
                      <a:pt x="109" y="48"/>
                    </a:lnTo>
                    <a:lnTo>
                      <a:pt x="110" y="48"/>
                    </a:lnTo>
                    <a:lnTo>
                      <a:pt x="110" y="48"/>
                    </a:lnTo>
                    <a:lnTo>
                      <a:pt x="111" y="48"/>
                    </a:lnTo>
                    <a:lnTo>
                      <a:pt x="111" y="48"/>
                    </a:lnTo>
                    <a:lnTo>
                      <a:pt x="112" y="48"/>
                    </a:lnTo>
                    <a:lnTo>
                      <a:pt x="113" y="48"/>
                    </a:lnTo>
                    <a:lnTo>
                      <a:pt x="114" y="48"/>
                    </a:lnTo>
                    <a:lnTo>
                      <a:pt x="114" y="48"/>
                    </a:lnTo>
                    <a:lnTo>
                      <a:pt x="115" y="48"/>
                    </a:lnTo>
                    <a:lnTo>
                      <a:pt x="115" y="48"/>
                    </a:lnTo>
                    <a:lnTo>
                      <a:pt x="116" y="48"/>
                    </a:lnTo>
                    <a:lnTo>
                      <a:pt x="116" y="48"/>
                    </a:lnTo>
                    <a:lnTo>
                      <a:pt x="117" y="48"/>
                    </a:lnTo>
                    <a:lnTo>
                      <a:pt x="118" y="49"/>
                    </a:lnTo>
                    <a:lnTo>
                      <a:pt x="119" y="48"/>
                    </a:lnTo>
                    <a:lnTo>
                      <a:pt x="119" y="48"/>
                    </a:lnTo>
                    <a:lnTo>
                      <a:pt x="120" y="48"/>
                    </a:lnTo>
                    <a:lnTo>
                      <a:pt x="120" y="48"/>
                    </a:lnTo>
                    <a:lnTo>
                      <a:pt x="121" y="48"/>
                    </a:lnTo>
                    <a:lnTo>
                      <a:pt x="122" y="48"/>
                    </a:lnTo>
                    <a:lnTo>
                      <a:pt x="122" y="48"/>
                    </a:lnTo>
                    <a:lnTo>
                      <a:pt x="123" y="48"/>
                    </a:lnTo>
                    <a:lnTo>
                      <a:pt x="124" y="48"/>
                    </a:lnTo>
                    <a:lnTo>
                      <a:pt x="124" y="48"/>
                    </a:lnTo>
                    <a:lnTo>
                      <a:pt x="125" y="48"/>
                    </a:lnTo>
                    <a:lnTo>
                      <a:pt x="125" y="48"/>
                    </a:lnTo>
                    <a:lnTo>
                      <a:pt x="126" y="49"/>
                    </a:lnTo>
                    <a:lnTo>
                      <a:pt x="127" y="49"/>
                    </a:lnTo>
                    <a:lnTo>
                      <a:pt x="128" y="49"/>
                    </a:lnTo>
                    <a:lnTo>
                      <a:pt x="128" y="49"/>
                    </a:lnTo>
                    <a:lnTo>
                      <a:pt x="129" y="49"/>
                    </a:lnTo>
                    <a:lnTo>
                      <a:pt x="129" y="50"/>
                    </a:lnTo>
                    <a:lnTo>
                      <a:pt x="130" y="49"/>
                    </a:lnTo>
                    <a:lnTo>
                      <a:pt x="131" y="50"/>
                    </a:lnTo>
                    <a:lnTo>
                      <a:pt x="131" y="50"/>
                    </a:lnTo>
                    <a:lnTo>
                      <a:pt x="132" y="50"/>
                    </a:lnTo>
                    <a:lnTo>
                      <a:pt x="133" y="50"/>
                    </a:lnTo>
                    <a:lnTo>
                      <a:pt x="133" y="49"/>
                    </a:lnTo>
                    <a:lnTo>
                      <a:pt x="134" y="49"/>
                    </a:lnTo>
                    <a:lnTo>
                      <a:pt x="134" y="49"/>
                    </a:lnTo>
                    <a:lnTo>
                      <a:pt x="135" y="48"/>
                    </a:lnTo>
                    <a:lnTo>
                      <a:pt x="136" y="49"/>
                    </a:lnTo>
                    <a:lnTo>
                      <a:pt x="136" y="48"/>
                    </a:lnTo>
                    <a:lnTo>
                      <a:pt x="137" y="48"/>
                    </a:lnTo>
                    <a:lnTo>
                      <a:pt x="138" y="48"/>
                    </a:lnTo>
                    <a:lnTo>
                      <a:pt x="138" y="48"/>
                    </a:lnTo>
                    <a:lnTo>
                      <a:pt x="139" y="49"/>
                    </a:lnTo>
                    <a:lnTo>
                      <a:pt x="139" y="50"/>
                    </a:lnTo>
                    <a:lnTo>
                      <a:pt x="140" y="50"/>
                    </a:lnTo>
                    <a:lnTo>
                      <a:pt x="141" y="50"/>
                    </a:lnTo>
                    <a:lnTo>
                      <a:pt x="142" y="51"/>
                    </a:lnTo>
                    <a:lnTo>
                      <a:pt x="142" y="51"/>
                    </a:lnTo>
                    <a:lnTo>
                      <a:pt x="143" y="51"/>
                    </a:lnTo>
                    <a:lnTo>
                      <a:pt x="143" y="51"/>
                    </a:lnTo>
                    <a:lnTo>
                      <a:pt x="144" y="51"/>
                    </a:lnTo>
                    <a:lnTo>
                      <a:pt x="145" y="50"/>
                    </a:lnTo>
                    <a:lnTo>
                      <a:pt x="145" y="50"/>
                    </a:lnTo>
                    <a:lnTo>
                      <a:pt x="146" y="50"/>
                    </a:lnTo>
                    <a:lnTo>
                      <a:pt x="147" y="50"/>
                    </a:lnTo>
                    <a:lnTo>
                      <a:pt x="147" y="51"/>
                    </a:lnTo>
                    <a:lnTo>
                      <a:pt x="148" y="50"/>
                    </a:lnTo>
                    <a:lnTo>
                      <a:pt x="148" y="50"/>
                    </a:lnTo>
                    <a:lnTo>
                      <a:pt x="149" y="50"/>
                    </a:lnTo>
                    <a:lnTo>
                      <a:pt x="150" y="49"/>
                    </a:lnTo>
                    <a:lnTo>
                      <a:pt x="151" y="49"/>
                    </a:lnTo>
                    <a:lnTo>
                      <a:pt x="151" y="49"/>
                    </a:lnTo>
                    <a:lnTo>
                      <a:pt x="152" y="49"/>
                    </a:lnTo>
                    <a:lnTo>
                      <a:pt x="152" y="50"/>
                    </a:lnTo>
                    <a:lnTo>
                      <a:pt x="153" y="50"/>
                    </a:lnTo>
                    <a:lnTo>
                      <a:pt x="153" y="50"/>
                    </a:lnTo>
                    <a:lnTo>
                      <a:pt x="154" y="51"/>
                    </a:lnTo>
                    <a:lnTo>
                      <a:pt x="155" y="51"/>
                    </a:lnTo>
                    <a:lnTo>
                      <a:pt x="156" y="50"/>
                    </a:lnTo>
                    <a:lnTo>
                      <a:pt x="156" y="51"/>
                    </a:lnTo>
                    <a:lnTo>
                      <a:pt x="157" y="51"/>
                    </a:lnTo>
                    <a:lnTo>
                      <a:pt x="157" y="51"/>
                    </a:lnTo>
                    <a:lnTo>
                      <a:pt x="158" y="51"/>
                    </a:lnTo>
                    <a:lnTo>
                      <a:pt x="159" y="51"/>
                    </a:lnTo>
                    <a:lnTo>
                      <a:pt x="159" y="51"/>
                    </a:lnTo>
                    <a:lnTo>
                      <a:pt x="160" y="51"/>
                    </a:lnTo>
                    <a:lnTo>
                      <a:pt x="161" y="51"/>
                    </a:lnTo>
                    <a:lnTo>
                      <a:pt x="161" y="50"/>
                    </a:lnTo>
                    <a:lnTo>
                      <a:pt x="162" y="50"/>
                    </a:lnTo>
                    <a:lnTo>
                      <a:pt x="162" y="50"/>
                    </a:lnTo>
                    <a:lnTo>
                      <a:pt x="163" y="50"/>
                    </a:lnTo>
                    <a:lnTo>
                      <a:pt x="164" y="51"/>
                    </a:lnTo>
                    <a:lnTo>
                      <a:pt x="165" y="50"/>
                    </a:lnTo>
                    <a:lnTo>
                      <a:pt x="165" y="51"/>
                    </a:lnTo>
                    <a:lnTo>
                      <a:pt x="166" y="51"/>
                    </a:lnTo>
                    <a:lnTo>
                      <a:pt x="166" y="51"/>
                    </a:lnTo>
                    <a:lnTo>
                      <a:pt x="167" y="51"/>
                    </a:lnTo>
                    <a:lnTo>
                      <a:pt x="168" y="52"/>
                    </a:lnTo>
                    <a:lnTo>
                      <a:pt x="168" y="51"/>
                    </a:lnTo>
                    <a:lnTo>
                      <a:pt x="169" y="51"/>
                    </a:lnTo>
                    <a:lnTo>
                      <a:pt x="170" y="51"/>
                    </a:lnTo>
                    <a:lnTo>
                      <a:pt x="170" y="51"/>
                    </a:lnTo>
                    <a:lnTo>
                      <a:pt x="171" y="51"/>
                    </a:lnTo>
                    <a:lnTo>
                      <a:pt x="171" y="51"/>
                    </a:lnTo>
                    <a:lnTo>
                      <a:pt x="172" y="50"/>
                    </a:lnTo>
                    <a:lnTo>
                      <a:pt x="173" y="51"/>
                    </a:lnTo>
                    <a:lnTo>
                      <a:pt x="173" y="51"/>
                    </a:lnTo>
                    <a:lnTo>
                      <a:pt x="174" y="51"/>
                    </a:lnTo>
                    <a:lnTo>
                      <a:pt x="175" y="51"/>
                    </a:lnTo>
                    <a:lnTo>
                      <a:pt x="175" y="51"/>
                    </a:lnTo>
                    <a:lnTo>
                      <a:pt x="176" y="51"/>
                    </a:lnTo>
                    <a:lnTo>
                      <a:pt x="176" y="51"/>
                    </a:lnTo>
                    <a:lnTo>
                      <a:pt x="177" y="51"/>
                    </a:lnTo>
                    <a:lnTo>
                      <a:pt x="178" y="51"/>
                    </a:lnTo>
                    <a:lnTo>
                      <a:pt x="179" y="51"/>
                    </a:lnTo>
                    <a:lnTo>
                      <a:pt x="179" y="51"/>
                    </a:lnTo>
                    <a:lnTo>
                      <a:pt x="180" y="50"/>
                    </a:lnTo>
                    <a:lnTo>
                      <a:pt x="180" y="50"/>
                    </a:lnTo>
                    <a:lnTo>
                      <a:pt x="181" y="51"/>
                    </a:lnTo>
                    <a:lnTo>
                      <a:pt x="182" y="51"/>
                    </a:lnTo>
                    <a:lnTo>
                      <a:pt x="182" y="51"/>
                    </a:lnTo>
                    <a:lnTo>
                      <a:pt x="183" y="51"/>
                    </a:lnTo>
                    <a:lnTo>
                      <a:pt x="184" y="51"/>
                    </a:lnTo>
                    <a:lnTo>
                      <a:pt x="184" y="51"/>
                    </a:lnTo>
                    <a:lnTo>
                      <a:pt x="185" y="52"/>
                    </a:lnTo>
                    <a:lnTo>
                      <a:pt x="185" y="51"/>
                    </a:lnTo>
                    <a:lnTo>
                      <a:pt x="186" y="51"/>
                    </a:lnTo>
                    <a:lnTo>
                      <a:pt x="187" y="52"/>
                    </a:lnTo>
                    <a:lnTo>
                      <a:pt x="187" y="52"/>
                    </a:lnTo>
                    <a:lnTo>
                      <a:pt x="188" y="52"/>
                    </a:lnTo>
                    <a:lnTo>
                      <a:pt x="189" y="52"/>
                    </a:lnTo>
                    <a:lnTo>
                      <a:pt x="189" y="51"/>
                    </a:lnTo>
                    <a:lnTo>
                      <a:pt x="190" y="52"/>
                    </a:lnTo>
                    <a:lnTo>
                      <a:pt x="190" y="51"/>
                    </a:lnTo>
                    <a:lnTo>
                      <a:pt x="191" y="51"/>
                    </a:lnTo>
                    <a:lnTo>
                      <a:pt x="192" y="51"/>
                    </a:lnTo>
                    <a:lnTo>
                      <a:pt x="193" y="51"/>
                    </a:lnTo>
                    <a:lnTo>
                      <a:pt x="193" y="51"/>
                    </a:lnTo>
                    <a:lnTo>
                      <a:pt x="194" y="51"/>
                    </a:lnTo>
                    <a:lnTo>
                      <a:pt x="194" y="51"/>
                    </a:lnTo>
                    <a:lnTo>
                      <a:pt x="195" y="51"/>
                    </a:lnTo>
                    <a:lnTo>
                      <a:pt x="196" y="51"/>
                    </a:lnTo>
                    <a:lnTo>
                      <a:pt x="196" y="51"/>
                    </a:lnTo>
                    <a:lnTo>
                      <a:pt x="197" y="51"/>
                    </a:lnTo>
                    <a:lnTo>
                      <a:pt x="198" y="51"/>
                    </a:lnTo>
                    <a:lnTo>
                      <a:pt x="198" y="52"/>
                    </a:lnTo>
                    <a:lnTo>
                      <a:pt x="199" y="52"/>
                    </a:lnTo>
                    <a:lnTo>
                      <a:pt x="199" y="52"/>
                    </a:lnTo>
                    <a:lnTo>
                      <a:pt x="200" y="52"/>
                    </a:lnTo>
                    <a:lnTo>
                      <a:pt x="201" y="52"/>
                    </a:lnTo>
                    <a:lnTo>
                      <a:pt x="202" y="52"/>
                    </a:lnTo>
                    <a:lnTo>
                      <a:pt x="202" y="52"/>
                    </a:lnTo>
                    <a:lnTo>
                      <a:pt x="203" y="52"/>
                    </a:lnTo>
                    <a:lnTo>
                      <a:pt x="203" y="52"/>
                    </a:lnTo>
                    <a:lnTo>
                      <a:pt x="204" y="53"/>
                    </a:lnTo>
                    <a:lnTo>
                      <a:pt x="205" y="52"/>
                    </a:lnTo>
                    <a:lnTo>
                      <a:pt x="205" y="52"/>
                    </a:lnTo>
                    <a:lnTo>
                      <a:pt x="206" y="52"/>
                    </a:lnTo>
                    <a:lnTo>
                      <a:pt x="207" y="52"/>
                    </a:lnTo>
                    <a:lnTo>
                      <a:pt x="207" y="52"/>
                    </a:lnTo>
                    <a:lnTo>
                      <a:pt x="208" y="51"/>
                    </a:lnTo>
                    <a:lnTo>
                      <a:pt x="208" y="51"/>
                    </a:lnTo>
                    <a:lnTo>
                      <a:pt x="209" y="52"/>
                    </a:lnTo>
                    <a:lnTo>
                      <a:pt x="210" y="52"/>
                    </a:lnTo>
                    <a:lnTo>
                      <a:pt x="210" y="52"/>
                    </a:lnTo>
                    <a:lnTo>
                      <a:pt x="211" y="51"/>
                    </a:lnTo>
                    <a:lnTo>
                      <a:pt x="212" y="52"/>
                    </a:lnTo>
                    <a:lnTo>
                      <a:pt x="212" y="52"/>
                    </a:lnTo>
                    <a:lnTo>
                      <a:pt x="213" y="52"/>
                    </a:lnTo>
                    <a:lnTo>
                      <a:pt x="213" y="52"/>
                    </a:lnTo>
                    <a:lnTo>
                      <a:pt x="214" y="52"/>
                    </a:lnTo>
                    <a:lnTo>
                      <a:pt x="215" y="52"/>
                    </a:lnTo>
                    <a:lnTo>
                      <a:pt x="216" y="52"/>
                    </a:lnTo>
                    <a:lnTo>
                      <a:pt x="216" y="52"/>
                    </a:lnTo>
                    <a:lnTo>
                      <a:pt x="217" y="52"/>
                    </a:lnTo>
                    <a:lnTo>
                      <a:pt x="217" y="53"/>
                    </a:lnTo>
                    <a:lnTo>
                      <a:pt x="218" y="52"/>
                    </a:lnTo>
                    <a:lnTo>
                      <a:pt x="219" y="52"/>
                    </a:lnTo>
                    <a:lnTo>
                      <a:pt x="219" y="52"/>
                    </a:lnTo>
                    <a:lnTo>
                      <a:pt x="220" y="52"/>
                    </a:lnTo>
                    <a:lnTo>
                      <a:pt x="221" y="52"/>
                    </a:lnTo>
                    <a:lnTo>
                      <a:pt x="221" y="52"/>
                    </a:lnTo>
                    <a:lnTo>
                      <a:pt x="222" y="52"/>
                    </a:lnTo>
                    <a:lnTo>
                      <a:pt x="222" y="52"/>
                    </a:lnTo>
                    <a:lnTo>
                      <a:pt x="223" y="52"/>
                    </a:lnTo>
                    <a:lnTo>
                      <a:pt x="224" y="52"/>
                    </a:lnTo>
                    <a:lnTo>
                      <a:pt x="224" y="52"/>
                    </a:lnTo>
                    <a:lnTo>
                      <a:pt x="225" y="52"/>
                    </a:lnTo>
                    <a:lnTo>
                      <a:pt x="226" y="52"/>
                    </a:lnTo>
                    <a:lnTo>
                      <a:pt x="227" y="53"/>
                    </a:lnTo>
                    <a:lnTo>
                      <a:pt x="227" y="53"/>
                    </a:lnTo>
                    <a:lnTo>
                      <a:pt x="228" y="54"/>
                    </a:lnTo>
                    <a:lnTo>
                      <a:pt x="228" y="54"/>
                    </a:lnTo>
                    <a:lnTo>
                      <a:pt x="229" y="54"/>
                    </a:lnTo>
                    <a:lnTo>
                      <a:pt x="230" y="53"/>
                    </a:lnTo>
                    <a:lnTo>
                      <a:pt x="230" y="53"/>
                    </a:lnTo>
                    <a:lnTo>
                      <a:pt x="231" y="53"/>
                    </a:lnTo>
                    <a:lnTo>
                      <a:pt x="232" y="53"/>
                    </a:lnTo>
                    <a:lnTo>
                      <a:pt x="232" y="53"/>
                    </a:lnTo>
                    <a:lnTo>
                      <a:pt x="233" y="52"/>
                    </a:lnTo>
                    <a:lnTo>
                      <a:pt x="233" y="52"/>
                    </a:lnTo>
                    <a:lnTo>
                      <a:pt x="234" y="52"/>
                    </a:lnTo>
                    <a:lnTo>
                      <a:pt x="235" y="52"/>
                    </a:lnTo>
                    <a:lnTo>
                      <a:pt x="236" y="52"/>
                    </a:lnTo>
                    <a:lnTo>
                      <a:pt x="236" y="52"/>
                    </a:lnTo>
                    <a:lnTo>
                      <a:pt x="237" y="52"/>
                    </a:lnTo>
                    <a:lnTo>
                      <a:pt x="237" y="52"/>
                    </a:lnTo>
                    <a:lnTo>
                      <a:pt x="238" y="52"/>
                    </a:lnTo>
                    <a:lnTo>
                      <a:pt x="239" y="52"/>
                    </a:lnTo>
                    <a:lnTo>
                      <a:pt x="239" y="52"/>
                    </a:lnTo>
                    <a:lnTo>
                      <a:pt x="240" y="53"/>
                    </a:lnTo>
                    <a:lnTo>
                      <a:pt x="241" y="53"/>
                    </a:lnTo>
                    <a:lnTo>
                      <a:pt x="241" y="53"/>
                    </a:lnTo>
                    <a:lnTo>
                      <a:pt x="242" y="53"/>
                    </a:lnTo>
                    <a:lnTo>
                      <a:pt x="242" y="54"/>
                    </a:lnTo>
                    <a:lnTo>
                      <a:pt x="243" y="54"/>
                    </a:lnTo>
                    <a:lnTo>
                      <a:pt x="244" y="54"/>
                    </a:lnTo>
                    <a:lnTo>
                      <a:pt x="244" y="54"/>
                    </a:lnTo>
                    <a:lnTo>
                      <a:pt x="245" y="54"/>
                    </a:lnTo>
                    <a:lnTo>
                      <a:pt x="246" y="54"/>
                    </a:lnTo>
                    <a:lnTo>
                      <a:pt x="246" y="54"/>
                    </a:lnTo>
                    <a:lnTo>
                      <a:pt x="247" y="54"/>
                    </a:lnTo>
                    <a:lnTo>
                      <a:pt x="247" y="54"/>
                    </a:lnTo>
                    <a:lnTo>
                      <a:pt x="248" y="54"/>
                    </a:lnTo>
                    <a:lnTo>
                      <a:pt x="249" y="54"/>
                    </a:lnTo>
                    <a:lnTo>
                      <a:pt x="250" y="54"/>
                    </a:lnTo>
                    <a:lnTo>
                      <a:pt x="250" y="54"/>
                    </a:lnTo>
                    <a:lnTo>
                      <a:pt x="251" y="53"/>
                    </a:lnTo>
                    <a:lnTo>
                      <a:pt x="251" y="53"/>
                    </a:lnTo>
                    <a:lnTo>
                      <a:pt x="252" y="53"/>
                    </a:lnTo>
                    <a:lnTo>
                      <a:pt x="253" y="53"/>
                    </a:lnTo>
                    <a:lnTo>
                      <a:pt x="253" y="53"/>
                    </a:lnTo>
                    <a:lnTo>
                      <a:pt x="254" y="52"/>
                    </a:lnTo>
                    <a:lnTo>
                      <a:pt x="255" y="52"/>
                    </a:lnTo>
                    <a:lnTo>
                      <a:pt x="255" y="52"/>
                    </a:lnTo>
                    <a:lnTo>
                      <a:pt x="256" y="51"/>
                    </a:lnTo>
                    <a:lnTo>
                      <a:pt x="256" y="51"/>
                    </a:lnTo>
                    <a:lnTo>
                      <a:pt x="257" y="51"/>
                    </a:lnTo>
                    <a:lnTo>
                      <a:pt x="258" y="51"/>
                    </a:lnTo>
                    <a:lnTo>
                      <a:pt x="259" y="51"/>
                    </a:lnTo>
                    <a:lnTo>
                      <a:pt x="259" y="51"/>
                    </a:lnTo>
                    <a:lnTo>
                      <a:pt x="260" y="51"/>
                    </a:lnTo>
                    <a:lnTo>
                      <a:pt x="260" y="51"/>
                    </a:lnTo>
                    <a:lnTo>
                      <a:pt x="261" y="51"/>
                    </a:lnTo>
                    <a:lnTo>
                      <a:pt x="261" y="52"/>
                    </a:lnTo>
                    <a:lnTo>
                      <a:pt x="262" y="52"/>
                    </a:lnTo>
                    <a:lnTo>
                      <a:pt x="263" y="52"/>
                    </a:lnTo>
                    <a:lnTo>
                      <a:pt x="264" y="52"/>
                    </a:lnTo>
                    <a:lnTo>
                      <a:pt x="264" y="51"/>
                    </a:lnTo>
                    <a:lnTo>
                      <a:pt x="265" y="51"/>
                    </a:lnTo>
                    <a:lnTo>
                      <a:pt x="265" y="51"/>
                    </a:lnTo>
                    <a:lnTo>
                      <a:pt x="266" y="51"/>
                    </a:lnTo>
                    <a:lnTo>
                      <a:pt x="267" y="51"/>
                    </a:lnTo>
                    <a:lnTo>
                      <a:pt x="267" y="51"/>
                    </a:lnTo>
                    <a:lnTo>
                      <a:pt x="268" y="51"/>
                    </a:lnTo>
                    <a:lnTo>
                      <a:pt x="269" y="52"/>
                    </a:lnTo>
                    <a:lnTo>
                      <a:pt x="269" y="52"/>
                    </a:lnTo>
                    <a:lnTo>
                      <a:pt x="270" y="51"/>
                    </a:lnTo>
                    <a:lnTo>
                      <a:pt x="270" y="52"/>
                    </a:lnTo>
                    <a:lnTo>
                      <a:pt x="271" y="52"/>
                    </a:lnTo>
                    <a:lnTo>
                      <a:pt x="272" y="52"/>
                    </a:lnTo>
                    <a:lnTo>
                      <a:pt x="273" y="52"/>
                    </a:lnTo>
                    <a:lnTo>
                      <a:pt x="273" y="52"/>
                    </a:lnTo>
                    <a:lnTo>
                      <a:pt x="274" y="52"/>
                    </a:lnTo>
                    <a:lnTo>
                      <a:pt x="274" y="52"/>
                    </a:lnTo>
                    <a:lnTo>
                      <a:pt x="275" y="52"/>
                    </a:lnTo>
                    <a:lnTo>
                      <a:pt x="276" y="52"/>
                    </a:lnTo>
                    <a:lnTo>
                      <a:pt x="276" y="52"/>
                    </a:lnTo>
                    <a:lnTo>
                      <a:pt x="277" y="52"/>
                    </a:lnTo>
                    <a:lnTo>
                      <a:pt x="278" y="53"/>
                    </a:lnTo>
                    <a:lnTo>
                      <a:pt x="278" y="53"/>
                    </a:lnTo>
                    <a:lnTo>
                      <a:pt x="279" y="53"/>
                    </a:lnTo>
                    <a:lnTo>
                      <a:pt x="279" y="53"/>
                    </a:lnTo>
                    <a:lnTo>
                      <a:pt x="280" y="53"/>
                    </a:lnTo>
                    <a:lnTo>
                      <a:pt x="281" y="53"/>
                    </a:lnTo>
                    <a:lnTo>
                      <a:pt x="281" y="53"/>
                    </a:lnTo>
                    <a:lnTo>
                      <a:pt x="282" y="53"/>
                    </a:lnTo>
                    <a:lnTo>
                      <a:pt x="283" y="53"/>
                    </a:lnTo>
                    <a:lnTo>
                      <a:pt x="283" y="53"/>
                    </a:lnTo>
                    <a:lnTo>
                      <a:pt x="284" y="53"/>
                    </a:lnTo>
                    <a:lnTo>
                      <a:pt x="284" y="53"/>
                    </a:lnTo>
                    <a:lnTo>
                      <a:pt x="285" y="54"/>
                    </a:lnTo>
                    <a:lnTo>
                      <a:pt x="286" y="54"/>
                    </a:lnTo>
                    <a:lnTo>
                      <a:pt x="287" y="54"/>
                    </a:lnTo>
                    <a:lnTo>
                      <a:pt x="287" y="54"/>
                    </a:lnTo>
                    <a:lnTo>
                      <a:pt x="288" y="54"/>
                    </a:lnTo>
                    <a:lnTo>
                      <a:pt x="288" y="54"/>
                    </a:lnTo>
                    <a:lnTo>
                      <a:pt x="289" y="54"/>
                    </a:lnTo>
                    <a:lnTo>
                      <a:pt x="290" y="53"/>
                    </a:lnTo>
                    <a:lnTo>
                      <a:pt x="290" y="53"/>
                    </a:lnTo>
                    <a:lnTo>
                      <a:pt x="291" y="53"/>
                    </a:lnTo>
                    <a:lnTo>
                      <a:pt x="292" y="53"/>
                    </a:lnTo>
                    <a:lnTo>
                      <a:pt x="292" y="53"/>
                    </a:lnTo>
                    <a:lnTo>
                      <a:pt x="293" y="53"/>
                    </a:lnTo>
                    <a:lnTo>
                      <a:pt x="293" y="53"/>
                    </a:lnTo>
                    <a:lnTo>
                      <a:pt x="294" y="53"/>
                    </a:lnTo>
                    <a:lnTo>
                      <a:pt x="295" y="54"/>
                    </a:lnTo>
                    <a:lnTo>
                      <a:pt x="296" y="53"/>
                    </a:lnTo>
                    <a:lnTo>
                      <a:pt x="296" y="54"/>
                    </a:lnTo>
                    <a:lnTo>
                      <a:pt x="297" y="53"/>
                    </a:lnTo>
                    <a:lnTo>
                      <a:pt x="297" y="53"/>
                    </a:lnTo>
                    <a:lnTo>
                      <a:pt x="298" y="53"/>
                    </a:lnTo>
                    <a:lnTo>
                      <a:pt x="298" y="54"/>
                    </a:lnTo>
                    <a:lnTo>
                      <a:pt x="299" y="53"/>
                    </a:lnTo>
                    <a:lnTo>
                      <a:pt x="300" y="53"/>
                    </a:lnTo>
                    <a:lnTo>
                      <a:pt x="301" y="54"/>
                    </a:lnTo>
                    <a:lnTo>
                      <a:pt x="301" y="54"/>
                    </a:lnTo>
                    <a:lnTo>
                      <a:pt x="302" y="54"/>
                    </a:lnTo>
                    <a:lnTo>
                      <a:pt x="302" y="54"/>
                    </a:lnTo>
                    <a:lnTo>
                      <a:pt x="303" y="54"/>
                    </a:lnTo>
                    <a:lnTo>
                      <a:pt x="304" y="54"/>
                    </a:lnTo>
                    <a:lnTo>
                      <a:pt x="304" y="54"/>
                    </a:lnTo>
                    <a:lnTo>
                      <a:pt x="305" y="53"/>
                    </a:lnTo>
                    <a:lnTo>
                      <a:pt x="306" y="54"/>
                    </a:lnTo>
                    <a:lnTo>
                      <a:pt x="306" y="54"/>
                    </a:lnTo>
                    <a:lnTo>
                      <a:pt x="307" y="54"/>
                    </a:lnTo>
                    <a:lnTo>
                      <a:pt x="307" y="53"/>
                    </a:lnTo>
                    <a:lnTo>
                      <a:pt x="308" y="54"/>
                    </a:lnTo>
                    <a:lnTo>
                      <a:pt x="309" y="54"/>
                    </a:lnTo>
                    <a:lnTo>
                      <a:pt x="310" y="54"/>
                    </a:lnTo>
                    <a:lnTo>
                      <a:pt x="310" y="54"/>
                    </a:lnTo>
                    <a:lnTo>
                      <a:pt x="311" y="54"/>
                    </a:lnTo>
                    <a:lnTo>
                      <a:pt x="311" y="53"/>
                    </a:lnTo>
                    <a:lnTo>
                      <a:pt x="312" y="54"/>
                    </a:lnTo>
                    <a:lnTo>
                      <a:pt x="313" y="53"/>
                    </a:lnTo>
                    <a:lnTo>
                      <a:pt x="313" y="53"/>
                    </a:lnTo>
                    <a:lnTo>
                      <a:pt x="314" y="53"/>
                    </a:lnTo>
                    <a:lnTo>
                      <a:pt x="315" y="53"/>
                    </a:lnTo>
                    <a:lnTo>
                      <a:pt x="315" y="53"/>
                    </a:lnTo>
                    <a:lnTo>
                      <a:pt x="316" y="53"/>
                    </a:lnTo>
                    <a:lnTo>
                      <a:pt x="316" y="53"/>
                    </a:lnTo>
                    <a:lnTo>
                      <a:pt x="317" y="54"/>
                    </a:lnTo>
                    <a:lnTo>
                      <a:pt x="318" y="53"/>
                    </a:lnTo>
                    <a:lnTo>
                      <a:pt x="318" y="53"/>
                    </a:lnTo>
                    <a:lnTo>
                      <a:pt x="319" y="53"/>
                    </a:lnTo>
                    <a:lnTo>
                      <a:pt x="320" y="53"/>
                    </a:lnTo>
                    <a:lnTo>
                      <a:pt x="320" y="53"/>
                    </a:lnTo>
                    <a:lnTo>
                      <a:pt x="321" y="53"/>
                    </a:lnTo>
                    <a:lnTo>
                      <a:pt x="321" y="53"/>
                    </a:lnTo>
                    <a:lnTo>
                      <a:pt x="322" y="53"/>
                    </a:lnTo>
                    <a:lnTo>
                      <a:pt x="323" y="53"/>
                    </a:lnTo>
                    <a:lnTo>
                      <a:pt x="324" y="53"/>
                    </a:lnTo>
                    <a:lnTo>
                      <a:pt x="324" y="52"/>
                    </a:lnTo>
                    <a:lnTo>
                      <a:pt x="325" y="53"/>
                    </a:lnTo>
                    <a:lnTo>
                      <a:pt x="325" y="53"/>
                    </a:lnTo>
                    <a:lnTo>
                      <a:pt x="326" y="53"/>
                    </a:lnTo>
                    <a:lnTo>
                      <a:pt x="327" y="53"/>
                    </a:lnTo>
                    <a:lnTo>
                      <a:pt x="327" y="53"/>
                    </a:lnTo>
                    <a:lnTo>
                      <a:pt x="328" y="53"/>
                    </a:lnTo>
                    <a:lnTo>
                      <a:pt x="329" y="53"/>
                    </a:lnTo>
                    <a:lnTo>
                      <a:pt x="329" y="53"/>
                    </a:lnTo>
                    <a:lnTo>
                      <a:pt x="330" y="53"/>
                    </a:lnTo>
                    <a:lnTo>
                      <a:pt x="330" y="53"/>
                    </a:lnTo>
                    <a:lnTo>
                      <a:pt x="331" y="54"/>
                    </a:lnTo>
                    <a:lnTo>
                      <a:pt x="332" y="54"/>
                    </a:lnTo>
                    <a:lnTo>
                      <a:pt x="332" y="54"/>
                    </a:lnTo>
                    <a:lnTo>
                      <a:pt x="333" y="54"/>
                    </a:lnTo>
                    <a:lnTo>
                      <a:pt x="334" y="54"/>
                    </a:lnTo>
                    <a:lnTo>
                      <a:pt x="334" y="54"/>
                    </a:lnTo>
                    <a:lnTo>
                      <a:pt x="335" y="54"/>
                    </a:lnTo>
                    <a:lnTo>
                      <a:pt x="335" y="54"/>
                    </a:lnTo>
                    <a:lnTo>
                      <a:pt x="336" y="54"/>
                    </a:lnTo>
                    <a:lnTo>
                      <a:pt x="337" y="54"/>
                    </a:lnTo>
                    <a:lnTo>
                      <a:pt x="338" y="53"/>
                    </a:lnTo>
                    <a:lnTo>
                      <a:pt x="338" y="54"/>
                    </a:lnTo>
                    <a:lnTo>
                      <a:pt x="339" y="54"/>
                    </a:lnTo>
                    <a:lnTo>
                      <a:pt x="339" y="54"/>
                    </a:lnTo>
                    <a:lnTo>
                      <a:pt x="340" y="54"/>
                    </a:lnTo>
                    <a:lnTo>
                      <a:pt x="341" y="54"/>
                    </a:lnTo>
                    <a:lnTo>
                      <a:pt x="341" y="54"/>
                    </a:lnTo>
                    <a:lnTo>
                      <a:pt x="342" y="54"/>
                    </a:lnTo>
                    <a:lnTo>
                      <a:pt x="343" y="54"/>
                    </a:lnTo>
                    <a:lnTo>
                      <a:pt x="343" y="54"/>
                    </a:lnTo>
                    <a:lnTo>
                      <a:pt x="344" y="54"/>
                    </a:lnTo>
                    <a:lnTo>
                      <a:pt x="344" y="54"/>
                    </a:lnTo>
                    <a:lnTo>
                      <a:pt x="345" y="54"/>
                    </a:lnTo>
                    <a:lnTo>
                      <a:pt x="346" y="54"/>
                    </a:lnTo>
                    <a:lnTo>
                      <a:pt x="347" y="54"/>
                    </a:lnTo>
                    <a:lnTo>
                      <a:pt x="347" y="54"/>
                    </a:lnTo>
                    <a:lnTo>
                      <a:pt x="348" y="54"/>
                    </a:lnTo>
                    <a:lnTo>
                      <a:pt x="349" y="54"/>
                    </a:lnTo>
                    <a:lnTo>
                      <a:pt x="349" y="54"/>
                    </a:lnTo>
                    <a:lnTo>
                      <a:pt x="350" y="54"/>
                    </a:lnTo>
                    <a:lnTo>
                      <a:pt x="350" y="54"/>
                    </a:lnTo>
                    <a:lnTo>
                      <a:pt x="351" y="54"/>
                    </a:lnTo>
                    <a:lnTo>
                      <a:pt x="352" y="54"/>
                    </a:lnTo>
                    <a:lnTo>
                      <a:pt x="352" y="54"/>
                    </a:lnTo>
                    <a:lnTo>
                      <a:pt x="353" y="53"/>
                    </a:lnTo>
                    <a:lnTo>
                      <a:pt x="354" y="53"/>
                    </a:lnTo>
                    <a:lnTo>
                      <a:pt x="354" y="53"/>
                    </a:lnTo>
                    <a:lnTo>
                      <a:pt x="355" y="53"/>
                    </a:lnTo>
                    <a:lnTo>
                      <a:pt x="355" y="53"/>
                    </a:lnTo>
                    <a:lnTo>
                      <a:pt x="356" y="54"/>
                    </a:lnTo>
                    <a:lnTo>
                      <a:pt x="357" y="54"/>
                    </a:lnTo>
                    <a:lnTo>
                      <a:pt x="358" y="54"/>
                    </a:lnTo>
                    <a:lnTo>
                      <a:pt x="358" y="54"/>
                    </a:lnTo>
                    <a:lnTo>
                      <a:pt x="359" y="54"/>
                    </a:lnTo>
                    <a:lnTo>
                      <a:pt x="359" y="54"/>
                    </a:lnTo>
                    <a:lnTo>
                      <a:pt x="360" y="54"/>
                    </a:lnTo>
                    <a:lnTo>
                      <a:pt x="361" y="54"/>
                    </a:lnTo>
                    <a:lnTo>
                      <a:pt x="361" y="54"/>
                    </a:lnTo>
                    <a:lnTo>
                      <a:pt x="362" y="53"/>
                    </a:lnTo>
                    <a:lnTo>
                      <a:pt x="363" y="54"/>
                    </a:lnTo>
                    <a:lnTo>
                      <a:pt x="363" y="54"/>
                    </a:lnTo>
                    <a:lnTo>
                      <a:pt x="364" y="54"/>
                    </a:lnTo>
                    <a:lnTo>
                      <a:pt x="364" y="54"/>
                    </a:lnTo>
                    <a:lnTo>
                      <a:pt x="365" y="54"/>
                    </a:lnTo>
                    <a:lnTo>
                      <a:pt x="366" y="54"/>
                    </a:lnTo>
                    <a:lnTo>
                      <a:pt x="367" y="54"/>
                    </a:lnTo>
                    <a:lnTo>
                      <a:pt x="367" y="54"/>
                    </a:lnTo>
                    <a:lnTo>
                      <a:pt x="368" y="54"/>
                    </a:lnTo>
                    <a:lnTo>
                      <a:pt x="368" y="54"/>
                    </a:lnTo>
                    <a:lnTo>
                      <a:pt x="369" y="54"/>
                    </a:lnTo>
                    <a:lnTo>
                      <a:pt x="369" y="54"/>
                    </a:lnTo>
                    <a:lnTo>
                      <a:pt x="370" y="54"/>
                    </a:lnTo>
                    <a:lnTo>
                      <a:pt x="371" y="54"/>
                    </a:lnTo>
                    <a:lnTo>
                      <a:pt x="372" y="54"/>
                    </a:lnTo>
                    <a:lnTo>
                      <a:pt x="372" y="54"/>
                    </a:lnTo>
                    <a:lnTo>
                      <a:pt x="373" y="54"/>
                    </a:lnTo>
                    <a:lnTo>
                      <a:pt x="373" y="54"/>
                    </a:lnTo>
                    <a:lnTo>
                      <a:pt x="374" y="54"/>
                    </a:lnTo>
                    <a:lnTo>
                      <a:pt x="375" y="54"/>
                    </a:lnTo>
                    <a:lnTo>
                      <a:pt x="375" y="54"/>
                    </a:lnTo>
                    <a:lnTo>
                      <a:pt x="376" y="54"/>
                    </a:lnTo>
                    <a:lnTo>
                      <a:pt x="377" y="54"/>
                    </a:lnTo>
                    <a:lnTo>
                      <a:pt x="377" y="54"/>
                    </a:lnTo>
                    <a:lnTo>
                      <a:pt x="378" y="54"/>
                    </a:lnTo>
                    <a:lnTo>
                      <a:pt x="378" y="54"/>
                    </a:lnTo>
                    <a:lnTo>
                      <a:pt x="379" y="54"/>
                    </a:lnTo>
                    <a:lnTo>
                      <a:pt x="380" y="54"/>
                    </a:lnTo>
                    <a:lnTo>
                      <a:pt x="381" y="54"/>
                    </a:lnTo>
                    <a:lnTo>
                      <a:pt x="381" y="54"/>
                    </a:lnTo>
                    <a:lnTo>
                      <a:pt x="382" y="54"/>
                    </a:lnTo>
                    <a:lnTo>
                      <a:pt x="382" y="54"/>
                    </a:lnTo>
                    <a:lnTo>
                      <a:pt x="383" y="54"/>
                    </a:lnTo>
                    <a:lnTo>
                      <a:pt x="384" y="54"/>
                    </a:lnTo>
                    <a:lnTo>
                      <a:pt x="384" y="54"/>
                    </a:lnTo>
                    <a:lnTo>
                      <a:pt x="385" y="54"/>
                    </a:lnTo>
                    <a:lnTo>
                      <a:pt x="386" y="54"/>
                    </a:lnTo>
                    <a:lnTo>
                      <a:pt x="386" y="54"/>
                    </a:lnTo>
                    <a:lnTo>
                      <a:pt x="387" y="54"/>
                    </a:lnTo>
                    <a:lnTo>
                      <a:pt x="387" y="54"/>
                    </a:lnTo>
                    <a:lnTo>
                      <a:pt x="388" y="54"/>
                    </a:lnTo>
                    <a:lnTo>
                      <a:pt x="389" y="54"/>
                    </a:lnTo>
                    <a:lnTo>
                      <a:pt x="389" y="54"/>
                    </a:lnTo>
                    <a:lnTo>
                      <a:pt x="390" y="54"/>
                    </a:lnTo>
                    <a:lnTo>
                      <a:pt x="391" y="55"/>
                    </a:lnTo>
                    <a:lnTo>
                      <a:pt x="391" y="55"/>
                    </a:lnTo>
                    <a:lnTo>
                      <a:pt x="392" y="54"/>
                    </a:lnTo>
                    <a:lnTo>
                      <a:pt x="392" y="55"/>
                    </a:lnTo>
                    <a:lnTo>
                      <a:pt x="393" y="54"/>
                    </a:lnTo>
                    <a:lnTo>
                      <a:pt x="394" y="54"/>
                    </a:lnTo>
                    <a:lnTo>
                      <a:pt x="395" y="55"/>
                    </a:lnTo>
                    <a:lnTo>
                      <a:pt x="395" y="54"/>
                    </a:lnTo>
                    <a:lnTo>
                      <a:pt x="396" y="54"/>
                    </a:lnTo>
                    <a:lnTo>
                      <a:pt x="396" y="54"/>
                    </a:lnTo>
                    <a:lnTo>
                      <a:pt x="397" y="54"/>
                    </a:lnTo>
                    <a:lnTo>
                      <a:pt x="398" y="54"/>
                    </a:lnTo>
                    <a:lnTo>
                      <a:pt x="398" y="54"/>
                    </a:lnTo>
                    <a:lnTo>
                      <a:pt x="399" y="54"/>
                    </a:lnTo>
                    <a:lnTo>
                      <a:pt x="400" y="54"/>
                    </a:lnTo>
                    <a:lnTo>
                      <a:pt x="400" y="55"/>
                    </a:lnTo>
                    <a:lnTo>
                      <a:pt x="401" y="55"/>
                    </a:lnTo>
                    <a:lnTo>
                      <a:pt x="401" y="55"/>
                    </a:lnTo>
                    <a:lnTo>
                      <a:pt x="402" y="55"/>
                    </a:lnTo>
                    <a:lnTo>
                      <a:pt x="403" y="55"/>
                    </a:lnTo>
                    <a:lnTo>
                      <a:pt x="404" y="55"/>
                    </a:lnTo>
                    <a:lnTo>
                      <a:pt x="404" y="55"/>
                    </a:lnTo>
                    <a:lnTo>
                      <a:pt x="405" y="55"/>
                    </a:lnTo>
                    <a:lnTo>
                      <a:pt x="405" y="54"/>
                    </a:lnTo>
                    <a:lnTo>
                      <a:pt x="406" y="54"/>
                    </a:lnTo>
                    <a:lnTo>
                      <a:pt x="406" y="54"/>
                    </a:lnTo>
                    <a:lnTo>
                      <a:pt x="407" y="55"/>
                    </a:lnTo>
                    <a:lnTo>
                      <a:pt x="408" y="54"/>
                    </a:lnTo>
                    <a:lnTo>
                      <a:pt x="409" y="54"/>
                    </a:lnTo>
                    <a:lnTo>
                      <a:pt x="409" y="55"/>
                    </a:lnTo>
                    <a:lnTo>
                      <a:pt x="410" y="55"/>
                    </a:lnTo>
                    <a:lnTo>
                      <a:pt x="410" y="55"/>
                    </a:lnTo>
                    <a:lnTo>
                      <a:pt x="411" y="55"/>
                    </a:lnTo>
                    <a:lnTo>
                      <a:pt x="412" y="55"/>
                    </a:lnTo>
                    <a:lnTo>
                      <a:pt x="412" y="55"/>
                    </a:lnTo>
                    <a:lnTo>
                      <a:pt x="413" y="54"/>
                    </a:lnTo>
                    <a:lnTo>
                      <a:pt x="414" y="54"/>
                    </a:lnTo>
                    <a:lnTo>
                      <a:pt x="414" y="55"/>
                    </a:lnTo>
                    <a:lnTo>
                      <a:pt x="415" y="54"/>
                    </a:lnTo>
                    <a:lnTo>
                      <a:pt x="415" y="54"/>
                    </a:lnTo>
                    <a:lnTo>
                      <a:pt x="416" y="54"/>
                    </a:lnTo>
                    <a:lnTo>
                      <a:pt x="417" y="54"/>
                    </a:lnTo>
                    <a:lnTo>
                      <a:pt x="418" y="54"/>
                    </a:lnTo>
                    <a:lnTo>
                      <a:pt x="418" y="54"/>
                    </a:lnTo>
                    <a:lnTo>
                      <a:pt x="419" y="54"/>
                    </a:lnTo>
                    <a:lnTo>
                      <a:pt x="419" y="54"/>
                    </a:lnTo>
                    <a:lnTo>
                      <a:pt x="420" y="54"/>
                    </a:lnTo>
                    <a:lnTo>
                      <a:pt x="421" y="54"/>
                    </a:lnTo>
                    <a:lnTo>
                      <a:pt x="421" y="54"/>
                    </a:lnTo>
                    <a:lnTo>
                      <a:pt x="422" y="54"/>
                    </a:lnTo>
                    <a:lnTo>
                      <a:pt x="423" y="54"/>
                    </a:lnTo>
                    <a:lnTo>
                      <a:pt x="423" y="54"/>
                    </a:lnTo>
                    <a:lnTo>
                      <a:pt x="424" y="54"/>
                    </a:lnTo>
                    <a:lnTo>
                      <a:pt x="424" y="54"/>
                    </a:lnTo>
                    <a:lnTo>
                      <a:pt x="425" y="55"/>
                    </a:lnTo>
                    <a:lnTo>
                      <a:pt x="426" y="54"/>
                    </a:lnTo>
                    <a:lnTo>
                      <a:pt x="426" y="54"/>
                    </a:lnTo>
                    <a:lnTo>
                      <a:pt x="427" y="54"/>
                    </a:lnTo>
                    <a:lnTo>
                      <a:pt x="428" y="54"/>
                    </a:lnTo>
                    <a:lnTo>
                      <a:pt x="428" y="54"/>
                    </a:lnTo>
                    <a:lnTo>
                      <a:pt x="429" y="54"/>
                    </a:lnTo>
                    <a:lnTo>
                      <a:pt x="429" y="54"/>
                    </a:lnTo>
                    <a:lnTo>
                      <a:pt x="430" y="54"/>
                    </a:lnTo>
                    <a:lnTo>
                      <a:pt x="431" y="54"/>
                    </a:lnTo>
                    <a:lnTo>
                      <a:pt x="432" y="54"/>
                    </a:lnTo>
                    <a:lnTo>
                      <a:pt x="432" y="54"/>
                    </a:lnTo>
                    <a:lnTo>
                      <a:pt x="433" y="54"/>
                    </a:lnTo>
                    <a:lnTo>
                      <a:pt x="433" y="54"/>
                    </a:lnTo>
                    <a:lnTo>
                      <a:pt x="434" y="54"/>
                    </a:lnTo>
                    <a:lnTo>
                      <a:pt x="435" y="55"/>
                    </a:lnTo>
                    <a:lnTo>
                      <a:pt x="435" y="54"/>
                    </a:lnTo>
                    <a:lnTo>
                      <a:pt x="436" y="54"/>
                    </a:lnTo>
                    <a:lnTo>
                      <a:pt x="437" y="54"/>
                    </a:lnTo>
                    <a:lnTo>
                      <a:pt x="437" y="54"/>
                    </a:lnTo>
                    <a:lnTo>
                      <a:pt x="438" y="54"/>
                    </a:lnTo>
                    <a:lnTo>
                      <a:pt x="438" y="54"/>
                    </a:lnTo>
                    <a:lnTo>
                      <a:pt x="439" y="54"/>
                    </a:lnTo>
                    <a:lnTo>
                      <a:pt x="440" y="54"/>
                    </a:lnTo>
                    <a:lnTo>
                      <a:pt x="441" y="54"/>
                    </a:lnTo>
                    <a:lnTo>
                      <a:pt x="441" y="54"/>
                    </a:lnTo>
                    <a:lnTo>
                      <a:pt x="442" y="54"/>
                    </a:lnTo>
                    <a:lnTo>
                      <a:pt x="442" y="54"/>
                    </a:lnTo>
                    <a:lnTo>
                      <a:pt x="443" y="54"/>
                    </a:lnTo>
                    <a:lnTo>
                      <a:pt x="444" y="54"/>
                    </a:lnTo>
                    <a:lnTo>
                      <a:pt x="444" y="54"/>
                    </a:lnTo>
                    <a:lnTo>
                      <a:pt x="445" y="55"/>
                    </a:lnTo>
                    <a:lnTo>
                      <a:pt x="446" y="55"/>
                    </a:lnTo>
                    <a:lnTo>
                      <a:pt x="446" y="54"/>
                    </a:lnTo>
                  </a:path>
                </a:pathLst>
              </a:custGeom>
              <a:noFill/>
              <a:ln w="9525">
                <a:solidFill>
                  <a:srgbClr val="00CB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Freeform 319">
                <a:extLst>
                  <a:ext uri="{FF2B5EF4-FFF2-40B4-BE49-F238E27FC236}">
                    <a16:creationId xmlns:a16="http://schemas.microsoft.com/office/drawing/2014/main" id="{789F608A-B8D1-40DE-9EC3-CB511991D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081" y="4128147"/>
                <a:ext cx="711201" cy="6350"/>
              </a:xfrm>
              <a:custGeom>
                <a:avLst/>
                <a:gdLst>
                  <a:gd name="T0" fmla="*/ 7 w 448"/>
                  <a:gd name="T1" fmla="*/ 1 h 4"/>
                  <a:gd name="T2" fmla="*/ 14 w 448"/>
                  <a:gd name="T3" fmla="*/ 2 h 4"/>
                  <a:gd name="T4" fmla="*/ 21 w 448"/>
                  <a:gd name="T5" fmla="*/ 1 h 4"/>
                  <a:gd name="T6" fmla="*/ 28 w 448"/>
                  <a:gd name="T7" fmla="*/ 2 h 4"/>
                  <a:gd name="T8" fmla="*/ 35 w 448"/>
                  <a:gd name="T9" fmla="*/ 1 h 4"/>
                  <a:gd name="T10" fmla="*/ 42 w 448"/>
                  <a:gd name="T11" fmla="*/ 2 h 4"/>
                  <a:gd name="T12" fmla="*/ 49 w 448"/>
                  <a:gd name="T13" fmla="*/ 2 h 4"/>
                  <a:gd name="T14" fmla="*/ 56 w 448"/>
                  <a:gd name="T15" fmla="*/ 2 h 4"/>
                  <a:gd name="T16" fmla="*/ 63 w 448"/>
                  <a:gd name="T17" fmla="*/ 1 h 4"/>
                  <a:gd name="T18" fmla="*/ 70 w 448"/>
                  <a:gd name="T19" fmla="*/ 0 h 4"/>
                  <a:gd name="T20" fmla="*/ 77 w 448"/>
                  <a:gd name="T21" fmla="*/ 1 h 4"/>
                  <a:gd name="T22" fmla="*/ 84 w 448"/>
                  <a:gd name="T23" fmla="*/ 2 h 4"/>
                  <a:gd name="T24" fmla="*/ 91 w 448"/>
                  <a:gd name="T25" fmla="*/ 2 h 4"/>
                  <a:gd name="T26" fmla="*/ 98 w 448"/>
                  <a:gd name="T27" fmla="*/ 2 h 4"/>
                  <a:gd name="T28" fmla="*/ 105 w 448"/>
                  <a:gd name="T29" fmla="*/ 3 h 4"/>
                  <a:gd name="T30" fmla="*/ 112 w 448"/>
                  <a:gd name="T31" fmla="*/ 3 h 4"/>
                  <a:gd name="T32" fmla="*/ 119 w 448"/>
                  <a:gd name="T33" fmla="*/ 3 h 4"/>
                  <a:gd name="T34" fmla="*/ 126 w 448"/>
                  <a:gd name="T35" fmla="*/ 3 h 4"/>
                  <a:gd name="T36" fmla="*/ 133 w 448"/>
                  <a:gd name="T37" fmla="*/ 3 h 4"/>
                  <a:gd name="T38" fmla="*/ 140 w 448"/>
                  <a:gd name="T39" fmla="*/ 3 h 4"/>
                  <a:gd name="T40" fmla="*/ 147 w 448"/>
                  <a:gd name="T41" fmla="*/ 4 h 4"/>
                  <a:gd name="T42" fmla="*/ 154 w 448"/>
                  <a:gd name="T43" fmla="*/ 3 h 4"/>
                  <a:gd name="T44" fmla="*/ 161 w 448"/>
                  <a:gd name="T45" fmla="*/ 3 h 4"/>
                  <a:gd name="T46" fmla="*/ 168 w 448"/>
                  <a:gd name="T47" fmla="*/ 3 h 4"/>
                  <a:gd name="T48" fmla="*/ 175 w 448"/>
                  <a:gd name="T49" fmla="*/ 3 h 4"/>
                  <a:gd name="T50" fmla="*/ 182 w 448"/>
                  <a:gd name="T51" fmla="*/ 1 h 4"/>
                  <a:gd name="T52" fmla="*/ 189 w 448"/>
                  <a:gd name="T53" fmla="*/ 2 h 4"/>
                  <a:gd name="T54" fmla="*/ 196 w 448"/>
                  <a:gd name="T55" fmla="*/ 1 h 4"/>
                  <a:gd name="T56" fmla="*/ 204 w 448"/>
                  <a:gd name="T57" fmla="*/ 1 h 4"/>
                  <a:gd name="T58" fmla="*/ 211 w 448"/>
                  <a:gd name="T59" fmla="*/ 1 h 4"/>
                  <a:gd name="T60" fmla="*/ 218 w 448"/>
                  <a:gd name="T61" fmla="*/ 2 h 4"/>
                  <a:gd name="T62" fmla="*/ 225 w 448"/>
                  <a:gd name="T63" fmla="*/ 2 h 4"/>
                  <a:gd name="T64" fmla="*/ 232 w 448"/>
                  <a:gd name="T65" fmla="*/ 1 h 4"/>
                  <a:gd name="T66" fmla="*/ 239 w 448"/>
                  <a:gd name="T67" fmla="*/ 1 h 4"/>
                  <a:gd name="T68" fmla="*/ 246 w 448"/>
                  <a:gd name="T69" fmla="*/ 2 h 4"/>
                  <a:gd name="T70" fmla="*/ 253 w 448"/>
                  <a:gd name="T71" fmla="*/ 2 h 4"/>
                  <a:gd name="T72" fmla="*/ 260 w 448"/>
                  <a:gd name="T73" fmla="*/ 1 h 4"/>
                  <a:gd name="T74" fmla="*/ 267 w 448"/>
                  <a:gd name="T75" fmla="*/ 1 h 4"/>
                  <a:gd name="T76" fmla="*/ 274 w 448"/>
                  <a:gd name="T77" fmla="*/ 1 h 4"/>
                  <a:gd name="T78" fmla="*/ 281 w 448"/>
                  <a:gd name="T79" fmla="*/ 1 h 4"/>
                  <a:gd name="T80" fmla="*/ 288 w 448"/>
                  <a:gd name="T81" fmla="*/ 1 h 4"/>
                  <a:gd name="T82" fmla="*/ 295 w 448"/>
                  <a:gd name="T83" fmla="*/ 2 h 4"/>
                  <a:gd name="T84" fmla="*/ 302 w 448"/>
                  <a:gd name="T85" fmla="*/ 1 h 4"/>
                  <a:gd name="T86" fmla="*/ 310 w 448"/>
                  <a:gd name="T87" fmla="*/ 1 h 4"/>
                  <a:gd name="T88" fmla="*/ 316 w 448"/>
                  <a:gd name="T89" fmla="*/ 1 h 4"/>
                  <a:gd name="T90" fmla="*/ 324 w 448"/>
                  <a:gd name="T91" fmla="*/ 1 h 4"/>
                  <a:gd name="T92" fmla="*/ 331 w 448"/>
                  <a:gd name="T93" fmla="*/ 1 h 4"/>
                  <a:gd name="T94" fmla="*/ 338 w 448"/>
                  <a:gd name="T95" fmla="*/ 1 h 4"/>
                  <a:gd name="T96" fmla="*/ 345 w 448"/>
                  <a:gd name="T97" fmla="*/ 1 h 4"/>
                  <a:gd name="T98" fmla="*/ 352 w 448"/>
                  <a:gd name="T99" fmla="*/ 1 h 4"/>
                  <a:gd name="T100" fmla="*/ 359 w 448"/>
                  <a:gd name="T101" fmla="*/ 1 h 4"/>
                  <a:gd name="T102" fmla="*/ 366 w 448"/>
                  <a:gd name="T103" fmla="*/ 2 h 4"/>
                  <a:gd name="T104" fmla="*/ 373 w 448"/>
                  <a:gd name="T105" fmla="*/ 1 h 4"/>
                  <a:gd name="T106" fmla="*/ 380 w 448"/>
                  <a:gd name="T107" fmla="*/ 1 h 4"/>
                  <a:gd name="T108" fmla="*/ 387 w 448"/>
                  <a:gd name="T109" fmla="*/ 1 h 4"/>
                  <a:gd name="T110" fmla="*/ 394 w 448"/>
                  <a:gd name="T111" fmla="*/ 1 h 4"/>
                  <a:gd name="T112" fmla="*/ 401 w 448"/>
                  <a:gd name="T113" fmla="*/ 1 h 4"/>
                  <a:gd name="T114" fmla="*/ 408 w 448"/>
                  <a:gd name="T115" fmla="*/ 1 h 4"/>
                  <a:gd name="T116" fmla="*/ 415 w 448"/>
                  <a:gd name="T117" fmla="*/ 1 h 4"/>
                  <a:gd name="T118" fmla="*/ 423 w 448"/>
                  <a:gd name="T119" fmla="*/ 2 h 4"/>
                  <a:gd name="T120" fmla="*/ 429 w 448"/>
                  <a:gd name="T121" fmla="*/ 1 h 4"/>
                  <a:gd name="T122" fmla="*/ 437 w 448"/>
                  <a:gd name="T123" fmla="*/ 1 h 4"/>
                  <a:gd name="T124" fmla="*/ 444 w 448"/>
                  <a:gd name="T12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8" h="4">
                    <a:moveTo>
                      <a:pt x="0" y="1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2"/>
                    </a:lnTo>
                    <a:lnTo>
                      <a:pt x="25" y="2"/>
                    </a:lnTo>
                    <a:lnTo>
                      <a:pt x="25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7" y="2"/>
                    </a:lnTo>
                    <a:lnTo>
                      <a:pt x="28" y="2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32" y="2"/>
                    </a:lnTo>
                    <a:lnTo>
                      <a:pt x="33" y="2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7" y="1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2" y="2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5" y="2"/>
                    </a:lnTo>
                    <a:lnTo>
                      <a:pt x="46" y="2"/>
                    </a:lnTo>
                    <a:lnTo>
                      <a:pt x="46" y="2"/>
                    </a:lnTo>
                    <a:lnTo>
                      <a:pt x="47" y="2"/>
                    </a:lnTo>
                    <a:lnTo>
                      <a:pt x="48" y="2"/>
                    </a:lnTo>
                    <a:lnTo>
                      <a:pt x="48" y="2"/>
                    </a:lnTo>
                    <a:lnTo>
                      <a:pt x="49" y="2"/>
                    </a:lnTo>
                    <a:lnTo>
                      <a:pt x="49" y="2"/>
                    </a:lnTo>
                    <a:lnTo>
                      <a:pt x="50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2" y="2"/>
                    </a:lnTo>
                    <a:lnTo>
                      <a:pt x="53" y="2"/>
                    </a:lnTo>
                    <a:lnTo>
                      <a:pt x="54" y="2"/>
                    </a:lnTo>
                    <a:lnTo>
                      <a:pt x="54" y="2"/>
                    </a:lnTo>
                    <a:lnTo>
                      <a:pt x="55" y="2"/>
                    </a:lnTo>
                    <a:lnTo>
                      <a:pt x="55" y="2"/>
                    </a:lnTo>
                    <a:lnTo>
                      <a:pt x="56" y="2"/>
                    </a:lnTo>
                    <a:lnTo>
                      <a:pt x="57" y="2"/>
                    </a:lnTo>
                    <a:lnTo>
                      <a:pt x="57" y="2"/>
                    </a:lnTo>
                    <a:lnTo>
                      <a:pt x="58" y="2"/>
                    </a:lnTo>
                    <a:lnTo>
                      <a:pt x="59" y="2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3" y="1"/>
                    </a:lnTo>
                    <a:lnTo>
                      <a:pt x="63" y="1"/>
                    </a:lnTo>
                    <a:lnTo>
                      <a:pt x="64" y="1"/>
                    </a:lnTo>
                    <a:lnTo>
                      <a:pt x="64" y="1"/>
                    </a:lnTo>
                    <a:lnTo>
                      <a:pt x="65" y="1"/>
                    </a:lnTo>
                    <a:lnTo>
                      <a:pt x="66" y="0"/>
                    </a:lnTo>
                    <a:lnTo>
                      <a:pt x="66" y="1"/>
                    </a:lnTo>
                    <a:lnTo>
                      <a:pt x="67" y="1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1" y="1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3" y="1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5" y="1"/>
                    </a:lnTo>
                    <a:lnTo>
                      <a:pt x="76" y="1"/>
                    </a:lnTo>
                    <a:lnTo>
                      <a:pt x="77" y="1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8" y="2"/>
                    </a:lnTo>
                    <a:lnTo>
                      <a:pt x="79" y="2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1" y="2"/>
                    </a:lnTo>
                    <a:lnTo>
                      <a:pt x="82" y="2"/>
                    </a:lnTo>
                    <a:lnTo>
                      <a:pt x="82" y="2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4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6" y="2"/>
                    </a:lnTo>
                    <a:lnTo>
                      <a:pt x="87" y="2"/>
                    </a:lnTo>
                    <a:lnTo>
                      <a:pt x="87" y="2"/>
                    </a:lnTo>
                    <a:lnTo>
                      <a:pt x="88" y="2"/>
                    </a:lnTo>
                    <a:lnTo>
                      <a:pt x="88" y="2"/>
                    </a:lnTo>
                    <a:lnTo>
                      <a:pt x="89" y="2"/>
                    </a:lnTo>
                    <a:lnTo>
                      <a:pt x="90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2" y="2"/>
                    </a:lnTo>
                    <a:lnTo>
                      <a:pt x="92" y="2"/>
                    </a:lnTo>
                    <a:lnTo>
                      <a:pt x="93" y="2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5" y="2"/>
                    </a:lnTo>
                    <a:lnTo>
                      <a:pt x="96" y="2"/>
                    </a:lnTo>
                    <a:lnTo>
                      <a:pt x="96" y="2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8" y="2"/>
                    </a:lnTo>
                    <a:lnTo>
                      <a:pt x="99" y="2"/>
                    </a:lnTo>
                    <a:lnTo>
                      <a:pt x="100" y="2"/>
                    </a:lnTo>
                    <a:lnTo>
                      <a:pt x="100" y="2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102" y="2"/>
                    </a:lnTo>
                    <a:lnTo>
                      <a:pt x="103" y="2"/>
                    </a:lnTo>
                    <a:lnTo>
                      <a:pt x="103" y="2"/>
                    </a:lnTo>
                    <a:lnTo>
                      <a:pt x="104" y="2"/>
                    </a:lnTo>
                    <a:lnTo>
                      <a:pt x="105" y="2"/>
                    </a:lnTo>
                    <a:lnTo>
                      <a:pt x="105" y="3"/>
                    </a:lnTo>
                    <a:lnTo>
                      <a:pt x="106" y="3"/>
                    </a:lnTo>
                    <a:lnTo>
                      <a:pt x="107" y="3"/>
                    </a:lnTo>
                    <a:lnTo>
                      <a:pt x="107" y="3"/>
                    </a:lnTo>
                    <a:lnTo>
                      <a:pt x="108" y="3"/>
                    </a:lnTo>
                    <a:lnTo>
                      <a:pt x="108" y="3"/>
                    </a:lnTo>
                    <a:lnTo>
                      <a:pt x="109" y="3"/>
                    </a:lnTo>
                    <a:lnTo>
                      <a:pt x="110" y="3"/>
                    </a:lnTo>
                    <a:lnTo>
                      <a:pt x="111" y="3"/>
                    </a:lnTo>
                    <a:lnTo>
                      <a:pt x="111" y="3"/>
                    </a:lnTo>
                    <a:lnTo>
                      <a:pt x="112" y="3"/>
                    </a:lnTo>
                    <a:lnTo>
                      <a:pt x="112" y="3"/>
                    </a:lnTo>
                    <a:lnTo>
                      <a:pt x="113" y="3"/>
                    </a:lnTo>
                    <a:lnTo>
                      <a:pt x="114" y="3"/>
                    </a:lnTo>
                    <a:lnTo>
                      <a:pt x="114" y="2"/>
                    </a:lnTo>
                    <a:lnTo>
                      <a:pt x="115" y="3"/>
                    </a:lnTo>
                    <a:lnTo>
                      <a:pt x="115" y="3"/>
                    </a:lnTo>
                    <a:lnTo>
                      <a:pt x="116" y="3"/>
                    </a:lnTo>
                    <a:lnTo>
                      <a:pt x="117" y="3"/>
                    </a:lnTo>
                    <a:lnTo>
                      <a:pt x="117" y="3"/>
                    </a:lnTo>
                    <a:lnTo>
                      <a:pt x="118" y="3"/>
                    </a:lnTo>
                    <a:lnTo>
                      <a:pt x="119" y="3"/>
                    </a:lnTo>
                    <a:lnTo>
                      <a:pt x="119" y="3"/>
                    </a:lnTo>
                    <a:lnTo>
                      <a:pt x="120" y="3"/>
                    </a:lnTo>
                    <a:lnTo>
                      <a:pt x="120" y="4"/>
                    </a:lnTo>
                    <a:lnTo>
                      <a:pt x="121" y="4"/>
                    </a:lnTo>
                    <a:lnTo>
                      <a:pt x="122" y="4"/>
                    </a:lnTo>
                    <a:lnTo>
                      <a:pt x="122" y="4"/>
                    </a:lnTo>
                    <a:lnTo>
                      <a:pt x="123" y="4"/>
                    </a:lnTo>
                    <a:lnTo>
                      <a:pt x="124" y="4"/>
                    </a:lnTo>
                    <a:lnTo>
                      <a:pt x="124" y="3"/>
                    </a:lnTo>
                    <a:lnTo>
                      <a:pt x="125" y="3"/>
                    </a:lnTo>
                    <a:lnTo>
                      <a:pt x="125" y="3"/>
                    </a:lnTo>
                    <a:lnTo>
                      <a:pt x="126" y="3"/>
                    </a:lnTo>
                    <a:lnTo>
                      <a:pt x="127" y="3"/>
                    </a:lnTo>
                    <a:lnTo>
                      <a:pt x="128" y="3"/>
                    </a:lnTo>
                    <a:lnTo>
                      <a:pt x="128" y="3"/>
                    </a:lnTo>
                    <a:lnTo>
                      <a:pt x="129" y="3"/>
                    </a:lnTo>
                    <a:lnTo>
                      <a:pt x="129" y="3"/>
                    </a:lnTo>
                    <a:lnTo>
                      <a:pt x="130" y="3"/>
                    </a:lnTo>
                    <a:lnTo>
                      <a:pt x="131" y="3"/>
                    </a:lnTo>
                    <a:lnTo>
                      <a:pt x="131" y="3"/>
                    </a:lnTo>
                    <a:lnTo>
                      <a:pt x="132" y="3"/>
                    </a:lnTo>
                    <a:lnTo>
                      <a:pt x="133" y="3"/>
                    </a:lnTo>
                    <a:lnTo>
                      <a:pt x="133" y="3"/>
                    </a:lnTo>
                    <a:lnTo>
                      <a:pt x="134" y="3"/>
                    </a:lnTo>
                    <a:lnTo>
                      <a:pt x="134" y="3"/>
                    </a:lnTo>
                    <a:lnTo>
                      <a:pt x="135" y="3"/>
                    </a:lnTo>
                    <a:lnTo>
                      <a:pt x="136" y="3"/>
                    </a:lnTo>
                    <a:lnTo>
                      <a:pt x="137" y="3"/>
                    </a:lnTo>
                    <a:lnTo>
                      <a:pt x="137" y="3"/>
                    </a:lnTo>
                    <a:lnTo>
                      <a:pt x="138" y="3"/>
                    </a:lnTo>
                    <a:lnTo>
                      <a:pt x="138" y="3"/>
                    </a:lnTo>
                    <a:lnTo>
                      <a:pt x="139" y="2"/>
                    </a:lnTo>
                    <a:lnTo>
                      <a:pt x="140" y="2"/>
                    </a:lnTo>
                    <a:lnTo>
                      <a:pt x="140" y="3"/>
                    </a:lnTo>
                    <a:lnTo>
                      <a:pt x="141" y="3"/>
                    </a:lnTo>
                    <a:lnTo>
                      <a:pt x="142" y="3"/>
                    </a:lnTo>
                    <a:lnTo>
                      <a:pt x="142" y="3"/>
                    </a:lnTo>
                    <a:lnTo>
                      <a:pt x="143" y="3"/>
                    </a:lnTo>
                    <a:lnTo>
                      <a:pt x="143" y="3"/>
                    </a:lnTo>
                    <a:lnTo>
                      <a:pt x="144" y="3"/>
                    </a:lnTo>
                    <a:lnTo>
                      <a:pt x="145" y="3"/>
                    </a:lnTo>
                    <a:lnTo>
                      <a:pt x="145" y="3"/>
                    </a:lnTo>
                    <a:lnTo>
                      <a:pt x="146" y="3"/>
                    </a:lnTo>
                    <a:lnTo>
                      <a:pt x="147" y="4"/>
                    </a:lnTo>
                    <a:lnTo>
                      <a:pt x="147" y="4"/>
                    </a:lnTo>
                    <a:lnTo>
                      <a:pt x="148" y="4"/>
                    </a:lnTo>
                    <a:lnTo>
                      <a:pt x="148" y="3"/>
                    </a:lnTo>
                    <a:lnTo>
                      <a:pt x="149" y="3"/>
                    </a:lnTo>
                    <a:lnTo>
                      <a:pt x="150" y="3"/>
                    </a:lnTo>
                    <a:lnTo>
                      <a:pt x="151" y="3"/>
                    </a:lnTo>
                    <a:lnTo>
                      <a:pt x="151" y="3"/>
                    </a:lnTo>
                    <a:lnTo>
                      <a:pt x="152" y="3"/>
                    </a:lnTo>
                    <a:lnTo>
                      <a:pt x="152" y="3"/>
                    </a:lnTo>
                    <a:lnTo>
                      <a:pt x="153" y="3"/>
                    </a:lnTo>
                    <a:lnTo>
                      <a:pt x="154" y="3"/>
                    </a:lnTo>
                    <a:lnTo>
                      <a:pt x="154" y="3"/>
                    </a:lnTo>
                    <a:lnTo>
                      <a:pt x="155" y="4"/>
                    </a:lnTo>
                    <a:lnTo>
                      <a:pt x="156" y="4"/>
                    </a:lnTo>
                    <a:lnTo>
                      <a:pt x="156" y="4"/>
                    </a:lnTo>
                    <a:lnTo>
                      <a:pt x="157" y="4"/>
                    </a:lnTo>
                    <a:lnTo>
                      <a:pt x="157" y="4"/>
                    </a:lnTo>
                    <a:lnTo>
                      <a:pt x="158" y="4"/>
                    </a:lnTo>
                    <a:lnTo>
                      <a:pt x="159" y="4"/>
                    </a:lnTo>
                    <a:lnTo>
                      <a:pt x="159" y="4"/>
                    </a:lnTo>
                    <a:lnTo>
                      <a:pt x="160" y="3"/>
                    </a:lnTo>
                    <a:lnTo>
                      <a:pt x="161" y="3"/>
                    </a:lnTo>
                    <a:lnTo>
                      <a:pt x="161" y="3"/>
                    </a:lnTo>
                    <a:lnTo>
                      <a:pt x="162" y="3"/>
                    </a:lnTo>
                    <a:lnTo>
                      <a:pt x="162" y="3"/>
                    </a:lnTo>
                    <a:lnTo>
                      <a:pt x="163" y="4"/>
                    </a:lnTo>
                    <a:lnTo>
                      <a:pt x="164" y="3"/>
                    </a:lnTo>
                    <a:lnTo>
                      <a:pt x="165" y="4"/>
                    </a:lnTo>
                    <a:lnTo>
                      <a:pt x="165" y="4"/>
                    </a:lnTo>
                    <a:lnTo>
                      <a:pt x="166" y="4"/>
                    </a:lnTo>
                    <a:lnTo>
                      <a:pt x="166" y="3"/>
                    </a:lnTo>
                    <a:lnTo>
                      <a:pt x="167" y="3"/>
                    </a:lnTo>
                    <a:lnTo>
                      <a:pt x="168" y="3"/>
                    </a:lnTo>
                    <a:lnTo>
                      <a:pt x="168" y="3"/>
                    </a:lnTo>
                    <a:lnTo>
                      <a:pt x="169" y="3"/>
                    </a:lnTo>
                    <a:lnTo>
                      <a:pt x="170" y="3"/>
                    </a:lnTo>
                    <a:lnTo>
                      <a:pt x="170" y="3"/>
                    </a:lnTo>
                    <a:lnTo>
                      <a:pt x="171" y="3"/>
                    </a:lnTo>
                    <a:lnTo>
                      <a:pt x="171" y="3"/>
                    </a:lnTo>
                    <a:lnTo>
                      <a:pt x="172" y="3"/>
                    </a:lnTo>
                    <a:lnTo>
                      <a:pt x="173" y="3"/>
                    </a:lnTo>
                    <a:lnTo>
                      <a:pt x="174" y="3"/>
                    </a:lnTo>
                    <a:lnTo>
                      <a:pt x="174" y="3"/>
                    </a:lnTo>
                    <a:lnTo>
                      <a:pt x="175" y="2"/>
                    </a:lnTo>
                    <a:lnTo>
                      <a:pt x="175" y="3"/>
                    </a:lnTo>
                    <a:lnTo>
                      <a:pt x="176" y="2"/>
                    </a:lnTo>
                    <a:lnTo>
                      <a:pt x="176" y="2"/>
                    </a:lnTo>
                    <a:lnTo>
                      <a:pt x="177" y="2"/>
                    </a:lnTo>
                    <a:lnTo>
                      <a:pt x="178" y="2"/>
                    </a:lnTo>
                    <a:lnTo>
                      <a:pt x="179" y="2"/>
                    </a:lnTo>
                    <a:lnTo>
                      <a:pt x="179" y="2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1" y="2"/>
                    </a:lnTo>
                    <a:lnTo>
                      <a:pt x="182" y="2"/>
                    </a:lnTo>
                    <a:lnTo>
                      <a:pt x="182" y="1"/>
                    </a:lnTo>
                    <a:lnTo>
                      <a:pt x="183" y="2"/>
                    </a:lnTo>
                    <a:lnTo>
                      <a:pt x="184" y="1"/>
                    </a:lnTo>
                    <a:lnTo>
                      <a:pt x="184" y="1"/>
                    </a:lnTo>
                    <a:lnTo>
                      <a:pt x="185" y="1"/>
                    </a:lnTo>
                    <a:lnTo>
                      <a:pt x="185" y="1"/>
                    </a:lnTo>
                    <a:lnTo>
                      <a:pt x="186" y="1"/>
                    </a:lnTo>
                    <a:lnTo>
                      <a:pt x="187" y="2"/>
                    </a:lnTo>
                    <a:lnTo>
                      <a:pt x="188" y="1"/>
                    </a:lnTo>
                    <a:lnTo>
                      <a:pt x="188" y="1"/>
                    </a:lnTo>
                    <a:lnTo>
                      <a:pt x="189" y="2"/>
                    </a:lnTo>
                    <a:lnTo>
                      <a:pt x="189" y="2"/>
                    </a:lnTo>
                    <a:lnTo>
                      <a:pt x="190" y="1"/>
                    </a:lnTo>
                    <a:lnTo>
                      <a:pt x="191" y="1"/>
                    </a:lnTo>
                    <a:lnTo>
                      <a:pt x="191" y="1"/>
                    </a:lnTo>
                    <a:lnTo>
                      <a:pt x="192" y="2"/>
                    </a:lnTo>
                    <a:lnTo>
                      <a:pt x="193" y="2"/>
                    </a:lnTo>
                    <a:lnTo>
                      <a:pt x="193" y="1"/>
                    </a:lnTo>
                    <a:lnTo>
                      <a:pt x="194" y="1"/>
                    </a:lnTo>
                    <a:lnTo>
                      <a:pt x="194" y="1"/>
                    </a:lnTo>
                    <a:lnTo>
                      <a:pt x="195" y="1"/>
                    </a:lnTo>
                    <a:lnTo>
                      <a:pt x="196" y="1"/>
                    </a:lnTo>
                    <a:lnTo>
                      <a:pt x="196" y="1"/>
                    </a:lnTo>
                    <a:lnTo>
                      <a:pt x="197" y="1"/>
                    </a:lnTo>
                    <a:lnTo>
                      <a:pt x="198" y="1"/>
                    </a:lnTo>
                    <a:lnTo>
                      <a:pt x="198" y="1"/>
                    </a:lnTo>
                    <a:lnTo>
                      <a:pt x="199" y="1"/>
                    </a:lnTo>
                    <a:lnTo>
                      <a:pt x="199" y="1"/>
                    </a:lnTo>
                    <a:lnTo>
                      <a:pt x="200" y="1"/>
                    </a:lnTo>
                    <a:lnTo>
                      <a:pt x="201" y="1"/>
                    </a:lnTo>
                    <a:lnTo>
                      <a:pt x="202" y="1"/>
                    </a:lnTo>
                    <a:lnTo>
                      <a:pt x="202" y="1"/>
                    </a:lnTo>
                    <a:lnTo>
                      <a:pt x="203" y="1"/>
                    </a:lnTo>
                    <a:lnTo>
                      <a:pt x="204" y="1"/>
                    </a:lnTo>
                    <a:lnTo>
                      <a:pt x="204" y="1"/>
                    </a:lnTo>
                    <a:lnTo>
                      <a:pt x="205" y="1"/>
                    </a:lnTo>
                    <a:lnTo>
                      <a:pt x="205" y="1"/>
                    </a:lnTo>
                    <a:lnTo>
                      <a:pt x="206" y="1"/>
                    </a:lnTo>
                    <a:lnTo>
                      <a:pt x="207" y="1"/>
                    </a:lnTo>
                    <a:lnTo>
                      <a:pt x="208" y="1"/>
                    </a:lnTo>
                    <a:lnTo>
                      <a:pt x="208" y="1"/>
                    </a:lnTo>
                    <a:lnTo>
                      <a:pt x="209" y="1"/>
                    </a:lnTo>
                    <a:lnTo>
                      <a:pt x="209" y="1"/>
                    </a:lnTo>
                    <a:lnTo>
                      <a:pt x="210" y="1"/>
                    </a:lnTo>
                    <a:lnTo>
                      <a:pt x="211" y="1"/>
                    </a:lnTo>
                    <a:lnTo>
                      <a:pt x="211" y="1"/>
                    </a:lnTo>
                    <a:lnTo>
                      <a:pt x="212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214" y="2"/>
                    </a:lnTo>
                    <a:lnTo>
                      <a:pt x="214" y="1"/>
                    </a:lnTo>
                    <a:lnTo>
                      <a:pt x="215" y="2"/>
                    </a:lnTo>
                    <a:lnTo>
                      <a:pt x="216" y="1"/>
                    </a:lnTo>
                    <a:lnTo>
                      <a:pt x="216" y="1"/>
                    </a:lnTo>
                    <a:lnTo>
                      <a:pt x="217" y="1"/>
                    </a:lnTo>
                    <a:lnTo>
                      <a:pt x="218" y="2"/>
                    </a:lnTo>
                    <a:lnTo>
                      <a:pt x="218" y="1"/>
                    </a:lnTo>
                    <a:lnTo>
                      <a:pt x="219" y="2"/>
                    </a:lnTo>
                    <a:lnTo>
                      <a:pt x="219" y="2"/>
                    </a:lnTo>
                    <a:lnTo>
                      <a:pt x="220" y="1"/>
                    </a:lnTo>
                    <a:lnTo>
                      <a:pt x="221" y="2"/>
                    </a:lnTo>
                    <a:lnTo>
                      <a:pt x="222" y="1"/>
                    </a:lnTo>
                    <a:lnTo>
                      <a:pt x="222" y="1"/>
                    </a:lnTo>
                    <a:lnTo>
                      <a:pt x="223" y="2"/>
                    </a:lnTo>
                    <a:lnTo>
                      <a:pt x="223" y="2"/>
                    </a:lnTo>
                    <a:lnTo>
                      <a:pt x="224" y="2"/>
                    </a:lnTo>
                    <a:lnTo>
                      <a:pt x="225" y="2"/>
                    </a:lnTo>
                    <a:lnTo>
                      <a:pt x="225" y="2"/>
                    </a:lnTo>
                    <a:lnTo>
                      <a:pt x="226" y="2"/>
                    </a:lnTo>
                    <a:lnTo>
                      <a:pt x="227" y="2"/>
                    </a:lnTo>
                    <a:lnTo>
                      <a:pt x="227" y="2"/>
                    </a:lnTo>
                    <a:lnTo>
                      <a:pt x="228" y="2"/>
                    </a:lnTo>
                    <a:lnTo>
                      <a:pt x="228" y="2"/>
                    </a:lnTo>
                    <a:lnTo>
                      <a:pt x="229" y="1"/>
                    </a:lnTo>
                    <a:lnTo>
                      <a:pt x="230" y="1"/>
                    </a:lnTo>
                    <a:lnTo>
                      <a:pt x="230" y="1"/>
                    </a:lnTo>
                    <a:lnTo>
                      <a:pt x="231" y="1"/>
                    </a:lnTo>
                    <a:lnTo>
                      <a:pt x="232" y="1"/>
                    </a:lnTo>
                    <a:lnTo>
                      <a:pt x="232" y="1"/>
                    </a:lnTo>
                    <a:lnTo>
                      <a:pt x="233" y="1"/>
                    </a:lnTo>
                    <a:lnTo>
                      <a:pt x="233" y="1"/>
                    </a:lnTo>
                    <a:lnTo>
                      <a:pt x="234" y="1"/>
                    </a:lnTo>
                    <a:lnTo>
                      <a:pt x="235" y="1"/>
                    </a:lnTo>
                    <a:lnTo>
                      <a:pt x="236" y="1"/>
                    </a:lnTo>
                    <a:lnTo>
                      <a:pt x="236" y="1"/>
                    </a:lnTo>
                    <a:lnTo>
                      <a:pt x="237" y="1"/>
                    </a:lnTo>
                    <a:lnTo>
                      <a:pt x="238" y="1"/>
                    </a:lnTo>
                    <a:lnTo>
                      <a:pt x="238" y="1"/>
                    </a:lnTo>
                    <a:lnTo>
                      <a:pt x="239" y="1"/>
                    </a:lnTo>
                    <a:lnTo>
                      <a:pt x="239" y="1"/>
                    </a:lnTo>
                    <a:lnTo>
                      <a:pt x="240" y="1"/>
                    </a:lnTo>
                    <a:lnTo>
                      <a:pt x="241" y="1"/>
                    </a:lnTo>
                    <a:lnTo>
                      <a:pt x="242" y="1"/>
                    </a:lnTo>
                    <a:lnTo>
                      <a:pt x="242" y="1"/>
                    </a:lnTo>
                    <a:lnTo>
                      <a:pt x="243" y="1"/>
                    </a:lnTo>
                    <a:lnTo>
                      <a:pt x="243" y="1"/>
                    </a:lnTo>
                    <a:lnTo>
                      <a:pt x="244" y="1"/>
                    </a:lnTo>
                    <a:lnTo>
                      <a:pt x="245" y="1"/>
                    </a:lnTo>
                    <a:lnTo>
                      <a:pt x="245" y="1"/>
                    </a:lnTo>
                    <a:lnTo>
                      <a:pt x="246" y="2"/>
                    </a:lnTo>
                    <a:lnTo>
                      <a:pt x="247" y="2"/>
                    </a:lnTo>
                    <a:lnTo>
                      <a:pt x="247" y="1"/>
                    </a:lnTo>
                    <a:lnTo>
                      <a:pt x="248" y="1"/>
                    </a:lnTo>
                    <a:lnTo>
                      <a:pt x="248" y="1"/>
                    </a:lnTo>
                    <a:lnTo>
                      <a:pt x="249" y="1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1" y="2"/>
                    </a:lnTo>
                    <a:lnTo>
                      <a:pt x="252" y="2"/>
                    </a:lnTo>
                    <a:lnTo>
                      <a:pt x="252" y="1"/>
                    </a:lnTo>
                    <a:lnTo>
                      <a:pt x="253" y="2"/>
                    </a:lnTo>
                    <a:lnTo>
                      <a:pt x="253" y="2"/>
                    </a:lnTo>
                    <a:lnTo>
                      <a:pt x="254" y="2"/>
                    </a:lnTo>
                    <a:lnTo>
                      <a:pt x="255" y="2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57" y="1"/>
                    </a:lnTo>
                    <a:lnTo>
                      <a:pt x="257" y="1"/>
                    </a:lnTo>
                    <a:lnTo>
                      <a:pt x="258" y="1"/>
                    </a:lnTo>
                    <a:lnTo>
                      <a:pt x="259" y="1"/>
                    </a:lnTo>
                    <a:lnTo>
                      <a:pt x="259" y="1"/>
                    </a:lnTo>
                    <a:lnTo>
                      <a:pt x="260" y="1"/>
                    </a:lnTo>
                    <a:lnTo>
                      <a:pt x="261" y="1"/>
                    </a:lnTo>
                    <a:lnTo>
                      <a:pt x="261" y="1"/>
                    </a:lnTo>
                    <a:lnTo>
                      <a:pt x="262" y="1"/>
                    </a:lnTo>
                    <a:lnTo>
                      <a:pt x="262" y="1"/>
                    </a:lnTo>
                    <a:lnTo>
                      <a:pt x="263" y="1"/>
                    </a:lnTo>
                    <a:lnTo>
                      <a:pt x="264" y="1"/>
                    </a:lnTo>
                    <a:lnTo>
                      <a:pt x="265" y="1"/>
                    </a:lnTo>
                    <a:lnTo>
                      <a:pt x="265" y="1"/>
                    </a:lnTo>
                    <a:lnTo>
                      <a:pt x="266" y="1"/>
                    </a:lnTo>
                    <a:lnTo>
                      <a:pt x="267" y="1"/>
                    </a:lnTo>
                    <a:lnTo>
                      <a:pt x="267" y="1"/>
                    </a:lnTo>
                    <a:lnTo>
                      <a:pt x="268" y="1"/>
                    </a:lnTo>
                    <a:lnTo>
                      <a:pt x="268" y="1"/>
                    </a:lnTo>
                    <a:lnTo>
                      <a:pt x="269" y="1"/>
                    </a:lnTo>
                    <a:lnTo>
                      <a:pt x="270" y="1"/>
                    </a:lnTo>
                    <a:lnTo>
                      <a:pt x="270" y="1"/>
                    </a:lnTo>
                    <a:lnTo>
                      <a:pt x="271" y="1"/>
                    </a:lnTo>
                    <a:lnTo>
                      <a:pt x="272" y="1"/>
                    </a:lnTo>
                    <a:lnTo>
                      <a:pt x="272" y="1"/>
                    </a:lnTo>
                    <a:lnTo>
                      <a:pt x="273" y="1"/>
                    </a:lnTo>
                    <a:lnTo>
                      <a:pt x="273" y="1"/>
                    </a:lnTo>
                    <a:lnTo>
                      <a:pt x="274" y="1"/>
                    </a:lnTo>
                    <a:lnTo>
                      <a:pt x="275" y="1"/>
                    </a:lnTo>
                    <a:lnTo>
                      <a:pt x="276" y="1"/>
                    </a:lnTo>
                    <a:lnTo>
                      <a:pt x="276" y="1"/>
                    </a:lnTo>
                    <a:lnTo>
                      <a:pt x="277" y="1"/>
                    </a:lnTo>
                    <a:lnTo>
                      <a:pt x="277" y="1"/>
                    </a:lnTo>
                    <a:lnTo>
                      <a:pt x="278" y="1"/>
                    </a:lnTo>
                    <a:lnTo>
                      <a:pt x="279" y="1"/>
                    </a:lnTo>
                    <a:lnTo>
                      <a:pt x="279" y="1"/>
                    </a:lnTo>
                    <a:lnTo>
                      <a:pt x="280" y="1"/>
                    </a:lnTo>
                    <a:lnTo>
                      <a:pt x="281" y="1"/>
                    </a:lnTo>
                    <a:lnTo>
                      <a:pt x="281" y="1"/>
                    </a:lnTo>
                    <a:lnTo>
                      <a:pt x="282" y="1"/>
                    </a:lnTo>
                    <a:lnTo>
                      <a:pt x="282" y="1"/>
                    </a:lnTo>
                    <a:lnTo>
                      <a:pt x="283" y="1"/>
                    </a:lnTo>
                    <a:lnTo>
                      <a:pt x="284" y="2"/>
                    </a:lnTo>
                    <a:lnTo>
                      <a:pt x="284" y="1"/>
                    </a:lnTo>
                    <a:lnTo>
                      <a:pt x="285" y="1"/>
                    </a:lnTo>
                    <a:lnTo>
                      <a:pt x="286" y="1"/>
                    </a:lnTo>
                    <a:lnTo>
                      <a:pt x="286" y="1"/>
                    </a:lnTo>
                    <a:lnTo>
                      <a:pt x="287" y="1"/>
                    </a:lnTo>
                    <a:lnTo>
                      <a:pt x="287" y="1"/>
                    </a:lnTo>
                    <a:lnTo>
                      <a:pt x="288" y="1"/>
                    </a:lnTo>
                    <a:lnTo>
                      <a:pt x="289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291" y="1"/>
                    </a:lnTo>
                    <a:lnTo>
                      <a:pt x="291" y="1"/>
                    </a:lnTo>
                    <a:lnTo>
                      <a:pt x="292" y="1"/>
                    </a:lnTo>
                    <a:lnTo>
                      <a:pt x="293" y="1"/>
                    </a:lnTo>
                    <a:lnTo>
                      <a:pt x="293" y="2"/>
                    </a:lnTo>
                    <a:lnTo>
                      <a:pt x="294" y="2"/>
                    </a:lnTo>
                    <a:lnTo>
                      <a:pt x="295" y="2"/>
                    </a:lnTo>
                    <a:lnTo>
                      <a:pt x="295" y="2"/>
                    </a:lnTo>
                    <a:lnTo>
                      <a:pt x="296" y="2"/>
                    </a:lnTo>
                    <a:lnTo>
                      <a:pt x="296" y="2"/>
                    </a:lnTo>
                    <a:lnTo>
                      <a:pt x="297" y="2"/>
                    </a:lnTo>
                    <a:lnTo>
                      <a:pt x="298" y="1"/>
                    </a:lnTo>
                    <a:lnTo>
                      <a:pt x="299" y="1"/>
                    </a:lnTo>
                    <a:lnTo>
                      <a:pt x="299" y="1"/>
                    </a:lnTo>
                    <a:lnTo>
                      <a:pt x="300" y="1"/>
                    </a:lnTo>
                    <a:lnTo>
                      <a:pt x="301" y="1"/>
                    </a:lnTo>
                    <a:lnTo>
                      <a:pt x="301" y="1"/>
                    </a:lnTo>
                    <a:lnTo>
                      <a:pt x="302" y="1"/>
                    </a:lnTo>
                    <a:lnTo>
                      <a:pt x="302" y="1"/>
                    </a:lnTo>
                    <a:lnTo>
                      <a:pt x="303" y="1"/>
                    </a:lnTo>
                    <a:lnTo>
                      <a:pt x="304" y="1"/>
                    </a:lnTo>
                    <a:lnTo>
                      <a:pt x="304" y="1"/>
                    </a:lnTo>
                    <a:lnTo>
                      <a:pt x="305" y="1"/>
                    </a:lnTo>
                    <a:lnTo>
                      <a:pt x="306" y="1"/>
                    </a:lnTo>
                    <a:lnTo>
                      <a:pt x="306" y="1"/>
                    </a:lnTo>
                    <a:lnTo>
                      <a:pt x="307" y="1"/>
                    </a:lnTo>
                    <a:lnTo>
                      <a:pt x="307" y="1"/>
                    </a:lnTo>
                    <a:lnTo>
                      <a:pt x="308" y="1"/>
                    </a:lnTo>
                    <a:lnTo>
                      <a:pt x="309" y="1"/>
                    </a:lnTo>
                    <a:lnTo>
                      <a:pt x="310" y="1"/>
                    </a:lnTo>
                    <a:lnTo>
                      <a:pt x="310" y="1"/>
                    </a:lnTo>
                    <a:lnTo>
                      <a:pt x="311" y="1"/>
                    </a:lnTo>
                    <a:lnTo>
                      <a:pt x="311" y="1"/>
                    </a:lnTo>
                    <a:lnTo>
                      <a:pt x="312" y="1"/>
                    </a:lnTo>
                    <a:lnTo>
                      <a:pt x="313" y="1"/>
                    </a:lnTo>
                    <a:lnTo>
                      <a:pt x="313" y="1"/>
                    </a:lnTo>
                    <a:lnTo>
                      <a:pt x="314" y="1"/>
                    </a:lnTo>
                    <a:lnTo>
                      <a:pt x="315" y="1"/>
                    </a:lnTo>
                    <a:lnTo>
                      <a:pt x="315" y="1"/>
                    </a:lnTo>
                    <a:lnTo>
                      <a:pt x="316" y="1"/>
                    </a:lnTo>
                    <a:lnTo>
                      <a:pt x="316" y="1"/>
                    </a:lnTo>
                    <a:lnTo>
                      <a:pt x="317" y="1"/>
                    </a:lnTo>
                    <a:lnTo>
                      <a:pt x="318" y="1"/>
                    </a:lnTo>
                    <a:lnTo>
                      <a:pt x="319" y="1"/>
                    </a:lnTo>
                    <a:lnTo>
                      <a:pt x="319" y="1"/>
                    </a:lnTo>
                    <a:lnTo>
                      <a:pt x="320" y="1"/>
                    </a:lnTo>
                    <a:lnTo>
                      <a:pt x="320" y="2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22" y="2"/>
                    </a:lnTo>
                    <a:lnTo>
                      <a:pt x="323" y="2"/>
                    </a:lnTo>
                    <a:lnTo>
                      <a:pt x="324" y="1"/>
                    </a:lnTo>
                    <a:lnTo>
                      <a:pt x="324" y="1"/>
                    </a:lnTo>
                    <a:lnTo>
                      <a:pt x="325" y="1"/>
                    </a:lnTo>
                    <a:lnTo>
                      <a:pt x="326" y="1"/>
                    </a:lnTo>
                    <a:lnTo>
                      <a:pt x="326" y="1"/>
                    </a:lnTo>
                    <a:lnTo>
                      <a:pt x="327" y="1"/>
                    </a:lnTo>
                    <a:lnTo>
                      <a:pt x="327" y="1"/>
                    </a:lnTo>
                    <a:lnTo>
                      <a:pt x="328" y="1"/>
                    </a:lnTo>
                    <a:lnTo>
                      <a:pt x="329" y="1"/>
                    </a:lnTo>
                    <a:lnTo>
                      <a:pt x="330" y="1"/>
                    </a:lnTo>
                    <a:lnTo>
                      <a:pt x="330" y="1"/>
                    </a:lnTo>
                    <a:lnTo>
                      <a:pt x="331" y="1"/>
                    </a:lnTo>
                    <a:lnTo>
                      <a:pt x="331" y="2"/>
                    </a:lnTo>
                    <a:lnTo>
                      <a:pt x="332" y="2"/>
                    </a:lnTo>
                    <a:lnTo>
                      <a:pt x="333" y="1"/>
                    </a:lnTo>
                    <a:lnTo>
                      <a:pt x="333" y="1"/>
                    </a:lnTo>
                    <a:lnTo>
                      <a:pt x="334" y="1"/>
                    </a:lnTo>
                    <a:lnTo>
                      <a:pt x="335" y="1"/>
                    </a:lnTo>
                    <a:lnTo>
                      <a:pt x="335" y="1"/>
                    </a:lnTo>
                    <a:lnTo>
                      <a:pt x="336" y="1"/>
                    </a:lnTo>
                    <a:lnTo>
                      <a:pt x="336" y="1"/>
                    </a:lnTo>
                    <a:lnTo>
                      <a:pt x="337" y="1"/>
                    </a:lnTo>
                    <a:lnTo>
                      <a:pt x="338" y="1"/>
                    </a:lnTo>
                    <a:lnTo>
                      <a:pt x="339" y="1"/>
                    </a:lnTo>
                    <a:lnTo>
                      <a:pt x="339" y="1"/>
                    </a:lnTo>
                    <a:lnTo>
                      <a:pt x="340" y="2"/>
                    </a:lnTo>
                    <a:lnTo>
                      <a:pt x="340" y="2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342" y="1"/>
                    </a:lnTo>
                    <a:lnTo>
                      <a:pt x="343" y="1"/>
                    </a:lnTo>
                    <a:lnTo>
                      <a:pt x="344" y="1"/>
                    </a:lnTo>
                    <a:lnTo>
                      <a:pt x="344" y="1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346" y="1"/>
                    </a:lnTo>
                    <a:lnTo>
                      <a:pt x="347" y="1"/>
                    </a:lnTo>
                    <a:lnTo>
                      <a:pt x="347" y="1"/>
                    </a:lnTo>
                    <a:lnTo>
                      <a:pt x="348" y="1"/>
                    </a:lnTo>
                    <a:lnTo>
                      <a:pt x="349" y="1"/>
                    </a:lnTo>
                    <a:lnTo>
                      <a:pt x="349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351" y="1"/>
                    </a:lnTo>
                    <a:lnTo>
                      <a:pt x="352" y="1"/>
                    </a:lnTo>
                    <a:lnTo>
                      <a:pt x="353" y="1"/>
                    </a:lnTo>
                    <a:lnTo>
                      <a:pt x="353" y="1"/>
                    </a:lnTo>
                    <a:lnTo>
                      <a:pt x="354" y="1"/>
                    </a:lnTo>
                    <a:lnTo>
                      <a:pt x="355" y="1"/>
                    </a:lnTo>
                    <a:lnTo>
                      <a:pt x="355" y="1"/>
                    </a:lnTo>
                    <a:lnTo>
                      <a:pt x="356" y="1"/>
                    </a:lnTo>
                    <a:lnTo>
                      <a:pt x="356" y="2"/>
                    </a:lnTo>
                    <a:lnTo>
                      <a:pt x="357" y="2"/>
                    </a:lnTo>
                    <a:lnTo>
                      <a:pt x="358" y="1"/>
                    </a:lnTo>
                    <a:lnTo>
                      <a:pt x="358" y="1"/>
                    </a:lnTo>
                    <a:lnTo>
                      <a:pt x="359" y="1"/>
                    </a:lnTo>
                    <a:lnTo>
                      <a:pt x="360" y="1"/>
                    </a:lnTo>
                    <a:lnTo>
                      <a:pt x="360" y="1"/>
                    </a:lnTo>
                    <a:lnTo>
                      <a:pt x="361" y="1"/>
                    </a:lnTo>
                    <a:lnTo>
                      <a:pt x="361" y="1"/>
                    </a:lnTo>
                    <a:lnTo>
                      <a:pt x="362" y="1"/>
                    </a:lnTo>
                    <a:lnTo>
                      <a:pt x="363" y="1"/>
                    </a:lnTo>
                    <a:lnTo>
                      <a:pt x="364" y="1"/>
                    </a:lnTo>
                    <a:lnTo>
                      <a:pt x="364" y="1"/>
                    </a:lnTo>
                    <a:lnTo>
                      <a:pt x="365" y="1"/>
                    </a:lnTo>
                    <a:lnTo>
                      <a:pt x="365" y="1"/>
                    </a:lnTo>
                    <a:lnTo>
                      <a:pt x="366" y="2"/>
                    </a:lnTo>
                    <a:lnTo>
                      <a:pt x="367" y="1"/>
                    </a:lnTo>
                    <a:lnTo>
                      <a:pt x="367" y="2"/>
                    </a:lnTo>
                    <a:lnTo>
                      <a:pt x="368" y="1"/>
                    </a:lnTo>
                    <a:lnTo>
                      <a:pt x="369" y="1"/>
                    </a:lnTo>
                    <a:lnTo>
                      <a:pt x="369" y="1"/>
                    </a:lnTo>
                    <a:lnTo>
                      <a:pt x="370" y="1"/>
                    </a:lnTo>
                    <a:lnTo>
                      <a:pt x="370" y="1"/>
                    </a:lnTo>
                    <a:lnTo>
                      <a:pt x="371" y="1"/>
                    </a:lnTo>
                    <a:lnTo>
                      <a:pt x="372" y="1"/>
                    </a:lnTo>
                    <a:lnTo>
                      <a:pt x="373" y="1"/>
                    </a:lnTo>
                    <a:lnTo>
                      <a:pt x="373" y="1"/>
                    </a:lnTo>
                    <a:lnTo>
                      <a:pt x="374" y="1"/>
                    </a:lnTo>
                    <a:lnTo>
                      <a:pt x="374" y="1"/>
                    </a:lnTo>
                    <a:lnTo>
                      <a:pt x="375" y="1"/>
                    </a:lnTo>
                    <a:lnTo>
                      <a:pt x="375" y="1"/>
                    </a:lnTo>
                    <a:lnTo>
                      <a:pt x="376" y="1"/>
                    </a:lnTo>
                    <a:lnTo>
                      <a:pt x="377" y="1"/>
                    </a:lnTo>
                    <a:lnTo>
                      <a:pt x="378" y="1"/>
                    </a:lnTo>
                    <a:lnTo>
                      <a:pt x="378" y="1"/>
                    </a:lnTo>
                    <a:lnTo>
                      <a:pt x="379" y="1"/>
                    </a:lnTo>
                    <a:lnTo>
                      <a:pt x="379" y="1"/>
                    </a:lnTo>
                    <a:lnTo>
                      <a:pt x="380" y="1"/>
                    </a:lnTo>
                    <a:lnTo>
                      <a:pt x="381" y="1"/>
                    </a:lnTo>
                    <a:lnTo>
                      <a:pt x="381" y="1"/>
                    </a:lnTo>
                    <a:lnTo>
                      <a:pt x="382" y="1"/>
                    </a:lnTo>
                    <a:lnTo>
                      <a:pt x="383" y="1"/>
                    </a:lnTo>
                    <a:lnTo>
                      <a:pt x="383" y="1"/>
                    </a:lnTo>
                    <a:lnTo>
                      <a:pt x="384" y="1"/>
                    </a:lnTo>
                    <a:lnTo>
                      <a:pt x="384" y="1"/>
                    </a:lnTo>
                    <a:lnTo>
                      <a:pt x="385" y="1"/>
                    </a:lnTo>
                    <a:lnTo>
                      <a:pt x="386" y="1"/>
                    </a:lnTo>
                    <a:lnTo>
                      <a:pt x="387" y="1"/>
                    </a:lnTo>
                    <a:lnTo>
                      <a:pt x="387" y="1"/>
                    </a:lnTo>
                    <a:lnTo>
                      <a:pt x="388" y="1"/>
                    </a:lnTo>
                    <a:lnTo>
                      <a:pt x="389" y="1"/>
                    </a:lnTo>
                    <a:lnTo>
                      <a:pt x="389" y="1"/>
                    </a:lnTo>
                    <a:lnTo>
                      <a:pt x="390" y="1"/>
                    </a:lnTo>
                    <a:lnTo>
                      <a:pt x="390" y="1"/>
                    </a:lnTo>
                    <a:lnTo>
                      <a:pt x="391" y="1"/>
                    </a:lnTo>
                    <a:lnTo>
                      <a:pt x="392" y="1"/>
                    </a:lnTo>
                    <a:lnTo>
                      <a:pt x="393" y="1"/>
                    </a:lnTo>
                    <a:lnTo>
                      <a:pt x="393" y="1"/>
                    </a:lnTo>
                    <a:lnTo>
                      <a:pt x="394" y="1"/>
                    </a:lnTo>
                    <a:lnTo>
                      <a:pt x="394" y="1"/>
                    </a:lnTo>
                    <a:lnTo>
                      <a:pt x="395" y="1"/>
                    </a:lnTo>
                    <a:lnTo>
                      <a:pt x="395" y="1"/>
                    </a:lnTo>
                    <a:lnTo>
                      <a:pt x="396" y="1"/>
                    </a:lnTo>
                    <a:lnTo>
                      <a:pt x="397" y="1"/>
                    </a:lnTo>
                    <a:lnTo>
                      <a:pt x="398" y="1"/>
                    </a:lnTo>
                    <a:lnTo>
                      <a:pt x="398" y="1"/>
                    </a:lnTo>
                    <a:lnTo>
                      <a:pt x="399" y="1"/>
                    </a:lnTo>
                    <a:lnTo>
                      <a:pt x="399" y="1"/>
                    </a:lnTo>
                    <a:lnTo>
                      <a:pt x="400" y="1"/>
                    </a:lnTo>
                    <a:lnTo>
                      <a:pt x="401" y="1"/>
                    </a:lnTo>
                    <a:lnTo>
                      <a:pt x="401" y="1"/>
                    </a:lnTo>
                    <a:lnTo>
                      <a:pt x="402" y="1"/>
                    </a:lnTo>
                    <a:lnTo>
                      <a:pt x="403" y="1"/>
                    </a:lnTo>
                    <a:lnTo>
                      <a:pt x="403" y="1"/>
                    </a:lnTo>
                    <a:lnTo>
                      <a:pt x="404" y="1"/>
                    </a:lnTo>
                    <a:lnTo>
                      <a:pt x="404" y="1"/>
                    </a:lnTo>
                    <a:lnTo>
                      <a:pt x="405" y="1"/>
                    </a:lnTo>
                    <a:lnTo>
                      <a:pt x="406" y="1"/>
                    </a:lnTo>
                    <a:lnTo>
                      <a:pt x="407" y="1"/>
                    </a:lnTo>
                    <a:lnTo>
                      <a:pt x="407" y="1"/>
                    </a:lnTo>
                    <a:lnTo>
                      <a:pt x="408" y="1"/>
                    </a:lnTo>
                    <a:lnTo>
                      <a:pt x="408" y="1"/>
                    </a:lnTo>
                    <a:lnTo>
                      <a:pt x="409" y="1"/>
                    </a:lnTo>
                    <a:lnTo>
                      <a:pt x="410" y="1"/>
                    </a:lnTo>
                    <a:lnTo>
                      <a:pt x="410" y="1"/>
                    </a:lnTo>
                    <a:lnTo>
                      <a:pt x="411" y="1"/>
                    </a:lnTo>
                    <a:lnTo>
                      <a:pt x="412" y="1"/>
                    </a:lnTo>
                    <a:lnTo>
                      <a:pt x="412" y="1"/>
                    </a:lnTo>
                    <a:lnTo>
                      <a:pt x="413" y="1"/>
                    </a:lnTo>
                    <a:lnTo>
                      <a:pt x="413" y="1"/>
                    </a:lnTo>
                    <a:lnTo>
                      <a:pt x="414" y="1"/>
                    </a:lnTo>
                    <a:lnTo>
                      <a:pt x="415" y="1"/>
                    </a:lnTo>
                    <a:lnTo>
                      <a:pt x="415" y="1"/>
                    </a:lnTo>
                    <a:lnTo>
                      <a:pt x="416" y="1"/>
                    </a:lnTo>
                    <a:lnTo>
                      <a:pt x="417" y="1"/>
                    </a:lnTo>
                    <a:lnTo>
                      <a:pt x="418" y="2"/>
                    </a:lnTo>
                    <a:lnTo>
                      <a:pt x="418" y="2"/>
                    </a:lnTo>
                    <a:lnTo>
                      <a:pt x="419" y="2"/>
                    </a:lnTo>
                    <a:lnTo>
                      <a:pt x="419" y="2"/>
                    </a:lnTo>
                    <a:lnTo>
                      <a:pt x="420" y="2"/>
                    </a:lnTo>
                    <a:lnTo>
                      <a:pt x="421" y="2"/>
                    </a:lnTo>
                    <a:lnTo>
                      <a:pt x="421" y="2"/>
                    </a:lnTo>
                    <a:lnTo>
                      <a:pt x="422" y="2"/>
                    </a:lnTo>
                    <a:lnTo>
                      <a:pt x="423" y="2"/>
                    </a:lnTo>
                    <a:lnTo>
                      <a:pt x="423" y="2"/>
                    </a:lnTo>
                    <a:lnTo>
                      <a:pt x="424" y="2"/>
                    </a:lnTo>
                    <a:lnTo>
                      <a:pt x="424" y="1"/>
                    </a:lnTo>
                    <a:lnTo>
                      <a:pt x="425" y="1"/>
                    </a:lnTo>
                    <a:lnTo>
                      <a:pt x="426" y="1"/>
                    </a:lnTo>
                    <a:lnTo>
                      <a:pt x="427" y="1"/>
                    </a:lnTo>
                    <a:lnTo>
                      <a:pt x="427" y="1"/>
                    </a:lnTo>
                    <a:lnTo>
                      <a:pt x="428" y="1"/>
                    </a:lnTo>
                    <a:lnTo>
                      <a:pt x="428" y="1"/>
                    </a:lnTo>
                    <a:lnTo>
                      <a:pt x="429" y="1"/>
                    </a:lnTo>
                    <a:lnTo>
                      <a:pt x="429" y="1"/>
                    </a:lnTo>
                    <a:lnTo>
                      <a:pt x="430" y="1"/>
                    </a:lnTo>
                    <a:lnTo>
                      <a:pt x="431" y="1"/>
                    </a:lnTo>
                    <a:lnTo>
                      <a:pt x="432" y="1"/>
                    </a:lnTo>
                    <a:lnTo>
                      <a:pt x="432" y="1"/>
                    </a:lnTo>
                    <a:lnTo>
                      <a:pt x="433" y="1"/>
                    </a:lnTo>
                    <a:lnTo>
                      <a:pt x="433" y="1"/>
                    </a:lnTo>
                    <a:lnTo>
                      <a:pt x="434" y="1"/>
                    </a:lnTo>
                    <a:lnTo>
                      <a:pt x="435" y="1"/>
                    </a:lnTo>
                    <a:lnTo>
                      <a:pt x="435" y="1"/>
                    </a:lnTo>
                    <a:lnTo>
                      <a:pt x="436" y="1"/>
                    </a:lnTo>
                    <a:lnTo>
                      <a:pt x="437" y="1"/>
                    </a:lnTo>
                    <a:lnTo>
                      <a:pt x="437" y="1"/>
                    </a:lnTo>
                    <a:lnTo>
                      <a:pt x="438" y="1"/>
                    </a:lnTo>
                    <a:lnTo>
                      <a:pt x="438" y="1"/>
                    </a:lnTo>
                    <a:lnTo>
                      <a:pt x="439" y="1"/>
                    </a:lnTo>
                    <a:lnTo>
                      <a:pt x="440" y="2"/>
                    </a:lnTo>
                    <a:lnTo>
                      <a:pt x="441" y="1"/>
                    </a:lnTo>
                    <a:lnTo>
                      <a:pt x="441" y="1"/>
                    </a:lnTo>
                    <a:lnTo>
                      <a:pt x="442" y="1"/>
                    </a:lnTo>
                    <a:lnTo>
                      <a:pt x="442" y="1"/>
                    </a:lnTo>
                    <a:lnTo>
                      <a:pt x="443" y="1"/>
                    </a:lnTo>
                    <a:lnTo>
                      <a:pt x="444" y="1"/>
                    </a:lnTo>
                    <a:lnTo>
                      <a:pt x="444" y="1"/>
                    </a:lnTo>
                    <a:lnTo>
                      <a:pt x="445" y="1"/>
                    </a:lnTo>
                    <a:lnTo>
                      <a:pt x="446" y="1"/>
                    </a:lnTo>
                    <a:lnTo>
                      <a:pt x="446" y="1"/>
                    </a:lnTo>
                    <a:lnTo>
                      <a:pt x="447" y="1"/>
                    </a:lnTo>
                    <a:lnTo>
                      <a:pt x="448" y="1"/>
                    </a:lnTo>
                    <a:lnTo>
                      <a:pt x="448" y="1"/>
                    </a:lnTo>
                  </a:path>
                </a:pathLst>
              </a:custGeom>
              <a:noFill/>
              <a:ln w="6350">
                <a:solidFill>
                  <a:srgbClr val="00CB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" name="Freeform 320">
                <a:extLst>
                  <a:ext uri="{FF2B5EF4-FFF2-40B4-BE49-F238E27FC236}">
                    <a16:creationId xmlns:a16="http://schemas.microsoft.com/office/drawing/2014/main" id="{DC38A202-357D-4019-9F9C-E539A0925C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281" y="4129734"/>
                <a:ext cx="123825" cy="1588"/>
              </a:xfrm>
              <a:custGeom>
                <a:avLst/>
                <a:gdLst>
                  <a:gd name="T0" fmla="*/ 1 w 78"/>
                  <a:gd name="T1" fmla="*/ 0 h 1"/>
                  <a:gd name="T2" fmla="*/ 2 w 78"/>
                  <a:gd name="T3" fmla="*/ 0 h 1"/>
                  <a:gd name="T4" fmla="*/ 4 w 78"/>
                  <a:gd name="T5" fmla="*/ 0 h 1"/>
                  <a:gd name="T6" fmla="*/ 5 w 78"/>
                  <a:gd name="T7" fmla="*/ 0 h 1"/>
                  <a:gd name="T8" fmla="*/ 6 w 78"/>
                  <a:gd name="T9" fmla="*/ 0 h 1"/>
                  <a:gd name="T10" fmla="*/ 7 w 78"/>
                  <a:gd name="T11" fmla="*/ 0 h 1"/>
                  <a:gd name="T12" fmla="*/ 9 w 78"/>
                  <a:gd name="T13" fmla="*/ 0 h 1"/>
                  <a:gd name="T14" fmla="*/ 10 w 78"/>
                  <a:gd name="T15" fmla="*/ 0 h 1"/>
                  <a:gd name="T16" fmla="*/ 11 w 78"/>
                  <a:gd name="T17" fmla="*/ 0 h 1"/>
                  <a:gd name="T18" fmla="*/ 13 w 78"/>
                  <a:gd name="T19" fmla="*/ 0 h 1"/>
                  <a:gd name="T20" fmla="*/ 14 w 78"/>
                  <a:gd name="T21" fmla="*/ 0 h 1"/>
                  <a:gd name="T22" fmla="*/ 15 w 78"/>
                  <a:gd name="T23" fmla="*/ 0 h 1"/>
                  <a:gd name="T24" fmla="*/ 16 w 78"/>
                  <a:gd name="T25" fmla="*/ 0 h 1"/>
                  <a:gd name="T26" fmla="*/ 18 w 78"/>
                  <a:gd name="T27" fmla="*/ 0 h 1"/>
                  <a:gd name="T28" fmla="*/ 19 w 78"/>
                  <a:gd name="T29" fmla="*/ 0 h 1"/>
                  <a:gd name="T30" fmla="*/ 20 w 78"/>
                  <a:gd name="T31" fmla="*/ 0 h 1"/>
                  <a:gd name="T32" fmla="*/ 21 w 78"/>
                  <a:gd name="T33" fmla="*/ 0 h 1"/>
                  <a:gd name="T34" fmla="*/ 23 w 78"/>
                  <a:gd name="T35" fmla="*/ 0 h 1"/>
                  <a:gd name="T36" fmla="*/ 24 w 78"/>
                  <a:gd name="T37" fmla="*/ 0 h 1"/>
                  <a:gd name="T38" fmla="*/ 25 w 78"/>
                  <a:gd name="T39" fmla="*/ 0 h 1"/>
                  <a:gd name="T40" fmla="*/ 27 w 78"/>
                  <a:gd name="T41" fmla="*/ 0 h 1"/>
                  <a:gd name="T42" fmla="*/ 28 w 78"/>
                  <a:gd name="T43" fmla="*/ 0 h 1"/>
                  <a:gd name="T44" fmla="*/ 29 w 78"/>
                  <a:gd name="T45" fmla="*/ 0 h 1"/>
                  <a:gd name="T46" fmla="*/ 30 w 78"/>
                  <a:gd name="T47" fmla="*/ 0 h 1"/>
                  <a:gd name="T48" fmla="*/ 32 w 78"/>
                  <a:gd name="T49" fmla="*/ 0 h 1"/>
                  <a:gd name="T50" fmla="*/ 33 w 78"/>
                  <a:gd name="T51" fmla="*/ 0 h 1"/>
                  <a:gd name="T52" fmla="*/ 34 w 78"/>
                  <a:gd name="T53" fmla="*/ 0 h 1"/>
                  <a:gd name="T54" fmla="*/ 35 w 78"/>
                  <a:gd name="T55" fmla="*/ 0 h 1"/>
                  <a:gd name="T56" fmla="*/ 37 w 78"/>
                  <a:gd name="T57" fmla="*/ 0 h 1"/>
                  <a:gd name="T58" fmla="*/ 38 w 78"/>
                  <a:gd name="T59" fmla="*/ 0 h 1"/>
                  <a:gd name="T60" fmla="*/ 39 w 78"/>
                  <a:gd name="T61" fmla="*/ 0 h 1"/>
                  <a:gd name="T62" fmla="*/ 41 w 78"/>
                  <a:gd name="T63" fmla="*/ 0 h 1"/>
                  <a:gd name="T64" fmla="*/ 42 w 78"/>
                  <a:gd name="T65" fmla="*/ 0 h 1"/>
                  <a:gd name="T66" fmla="*/ 43 w 78"/>
                  <a:gd name="T67" fmla="*/ 0 h 1"/>
                  <a:gd name="T68" fmla="*/ 44 w 78"/>
                  <a:gd name="T69" fmla="*/ 0 h 1"/>
                  <a:gd name="T70" fmla="*/ 46 w 78"/>
                  <a:gd name="T71" fmla="*/ 0 h 1"/>
                  <a:gd name="T72" fmla="*/ 47 w 78"/>
                  <a:gd name="T73" fmla="*/ 0 h 1"/>
                  <a:gd name="T74" fmla="*/ 48 w 78"/>
                  <a:gd name="T75" fmla="*/ 0 h 1"/>
                  <a:gd name="T76" fmla="*/ 50 w 78"/>
                  <a:gd name="T77" fmla="*/ 0 h 1"/>
                  <a:gd name="T78" fmla="*/ 51 w 78"/>
                  <a:gd name="T79" fmla="*/ 0 h 1"/>
                  <a:gd name="T80" fmla="*/ 52 w 78"/>
                  <a:gd name="T81" fmla="*/ 0 h 1"/>
                  <a:gd name="T82" fmla="*/ 53 w 78"/>
                  <a:gd name="T83" fmla="*/ 1 h 1"/>
                  <a:gd name="T84" fmla="*/ 55 w 78"/>
                  <a:gd name="T85" fmla="*/ 1 h 1"/>
                  <a:gd name="T86" fmla="*/ 56 w 78"/>
                  <a:gd name="T87" fmla="*/ 1 h 1"/>
                  <a:gd name="T88" fmla="*/ 57 w 78"/>
                  <a:gd name="T89" fmla="*/ 1 h 1"/>
                  <a:gd name="T90" fmla="*/ 58 w 78"/>
                  <a:gd name="T91" fmla="*/ 0 h 1"/>
                  <a:gd name="T92" fmla="*/ 60 w 78"/>
                  <a:gd name="T93" fmla="*/ 0 h 1"/>
                  <a:gd name="T94" fmla="*/ 61 w 78"/>
                  <a:gd name="T95" fmla="*/ 0 h 1"/>
                  <a:gd name="T96" fmla="*/ 63 w 78"/>
                  <a:gd name="T97" fmla="*/ 0 h 1"/>
                  <a:gd name="T98" fmla="*/ 64 w 78"/>
                  <a:gd name="T99" fmla="*/ 0 h 1"/>
                  <a:gd name="T100" fmla="*/ 65 w 78"/>
                  <a:gd name="T101" fmla="*/ 0 h 1"/>
                  <a:gd name="T102" fmla="*/ 67 w 78"/>
                  <a:gd name="T103" fmla="*/ 1 h 1"/>
                  <a:gd name="T104" fmla="*/ 68 w 78"/>
                  <a:gd name="T105" fmla="*/ 1 h 1"/>
                  <a:gd name="T106" fmla="*/ 69 w 78"/>
                  <a:gd name="T107" fmla="*/ 0 h 1"/>
                  <a:gd name="T108" fmla="*/ 70 w 78"/>
                  <a:gd name="T109" fmla="*/ 0 h 1"/>
                  <a:gd name="T110" fmla="*/ 72 w 78"/>
                  <a:gd name="T111" fmla="*/ 0 h 1"/>
                  <a:gd name="T112" fmla="*/ 73 w 78"/>
                  <a:gd name="T113" fmla="*/ 0 h 1"/>
                  <a:gd name="T114" fmla="*/ 74 w 78"/>
                  <a:gd name="T115" fmla="*/ 0 h 1"/>
                  <a:gd name="T116" fmla="*/ 75 w 78"/>
                  <a:gd name="T117" fmla="*/ 0 h 1"/>
                  <a:gd name="T118" fmla="*/ 77 w 78"/>
                  <a:gd name="T119" fmla="*/ 0 h 1"/>
                  <a:gd name="T120" fmla="*/ 78 w 78"/>
                  <a:gd name="T1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8" h="1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1"/>
                    </a:lnTo>
                    <a:lnTo>
                      <a:pt x="54" y="1"/>
                    </a:lnTo>
                    <a:lnTo>
                      <a:pt x="55" y="1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6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68" y="1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1"/>
                    </a:lnTo>
                    <a:lnTo>
                      <a:pt x="78" y="1"/>
                    </a:lnTo>
                  </a:path>
                </a:pathLst>
              </a:custGeom>
              <a:noFill/>
              <a:ln w="6350">
                <a:solidFill>
                  <a:srgbClr val="00CB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" name="Freeform 321">
                <a:extLst>
                  <a:ext uri="{FF2B5EF4-FFF2-40B4-BE49-F238E27FC236}">
                    <a16:creationId xmlns:a16="http://schemas.microsoft.com/office/drawing/2014/main" id="{79770F9B-39C4-4363-A172-A6CC5443F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416" y="4134497"/>
                <a:ext cx="708026" cy="0"/>
              </a:xfrm>
              <a:custGeom>
                <a:avLst/>
                <a:gdLst>
                  <a:gd name="T0" fmla="*/ 6 w 446"/>
                  <a:gd name="T1" fmla="*/ 14 w 446"/>
                  <a:gd name="T2" fmla="*/ 20 w 446"/>
                  <a:gd name="T3" fmla="*/ 28 w 446"/>
                  <a:gd name="T4" fmla="*/ 35 w 446"/>
                  <a:gd name="T5" fmla="*/ 42 w 446"/>
                  <a:gd name="T6" fmla="*/ 49 w 446"/>
                  <a:gd name="T7" fmla="*/ 56 w 446"/>
                  <a:gd name="T8" fmla="*/ 63 w 446"/>
                  <a:gd name="T9" fmla="*/ 70 w 446"/>
                  <a:gd name="T10" fmla="*/ 77 w 446"/>
                  <a:gd name="T11" fmla="*/ 84 w 446"/>
                  <a:gd name="T12" fmla="*/ 91 w 446"/>
                  <a:gd name="T13" fmla="*/ 98 w 446"/>
                  <a:gd name="T14" fmla="*/ 105 w 446"/>
                  <a:gd name="T15" fmla="*/ 112 w 446"/>
                  <a:gd name="T16" fmla="*/ 119 w 446"/>
                  <a:gd name="T17" fmla="*/ 125 w 446"/>
                  <a:gd name="T18" fmla="*/ 133 w 446"/>
                  <a:gd name="T19" fmla="*/ 139 w 446"/>
                  <a:gd name="T20" fmla="*/ 147 w 446"/>
                  <a:gd name="T21" fmla="*/ 154 w 446"/>
                  <a:gd name="T22" fmla="*/ 161 w 446"/>
                  <a:gd name="T23" fmla="*/ 168 w 446"/>
                  <a:gd name="T24" fmla="*/ 175 w 446"/>
                  <a:gd name="T25" fmla="*/ 182 w 446"/>
                  <a:gd name="T26" fmla="*/ 189 w 446"/>
                  <a:gd name="T27" fmla="*/ 196 w 446"/>
                  <a:gd name="T28" fmla="*/ 202 w 446"/>
                  <a:gd name="T29" fmla="*/ 210 w 446"/>
                  <a:gd name="T30" fmla="*/ 216 w 446"/>
                  <a:gd name="T31" fmla="*/ 224 w 446"/>
                  <a:gd name="T32" fmla="*/ 230 w 446"/>
                  <a:gd name="T33" fmla="*/ 238 w 446"/>
                  <a:gd name="T34" fmla="*/ 245 w 446"/>
                  <a:gd name="T35" fmla="*/ 252 w 446"/>
                  <a:gd name="T36" fmla="*/ 259 w 446"/>
                  <a:gd name="T37" fmla="*/ 265 w 446"/>
                  <a:gd name="T38" fmla="*/ 273 w 446"/>
                  <a:gd name="T39" fmla="*/ 279 w 446"/>
                  <a:gd name="T40" fmla="*/ 287 w 446"/>
                  <a:gd name="T41" fmla="*/ 293 w 446"/>
                  <a:gd name="T42" fmla="*/ 301 w 446"/>
                  <a:gd name="T43" fmla="*/ 307 w 446"/>
                  <a:gd name="T44" fmla="*/ 315 w 446"/>
                  <a:gd name="T45" fmla="*/ 321 w 446"/>
                  <a:gd name="T46" fmla="*/ 329 w 446"/>
                  <a:gd name="T47" fmla="*/ 336 w 446"/>
                  <a:gd name="T48" fmla="*/ 343 w 446"/>
                  <a:gd name="T49" fmla="*/ 350 w 446"/>
                  <a:gd name="T50" fmla="*/ 357 w 446"/>
                  <a:gd name="T51" fmla="*/ 364 w 446"/>
                  <a:gd name="T52" fmla="*/ 371 w 446"/>
                  <a:gd name="T53" fmla="*/ 378 w 446"/>
                  <a:gd name="T54" fmla="*/ 385 w 446"/>
                  <a:gd name="T55" fmla="*/ 392 w 446"/>
                  <a:gd name="T56" fmla="*/ 399 w 446"/>
                  <a:gd name="T57" fmla="*/ 406 w 446"/>
                  <a:gd name="T58" fmla="*/ 413 w 446"/>
                  <a:gd name="T59" fmla="*/ 420 w 446"/>
                  <a:gd name="T60" fmla="*/ 427 w 446"/>
                  <a:gd name="T61" fmla="*/ 434 w 446"/>
                  <a:gd name="T62" fmla="*/ 441 w 44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446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7" y="0"/>
                    </a:lnTo>
                    <a:lnTo>
                      <a:pt x="97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1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6" y="0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9" y="0"/>
                    </a:lnTo>
                    <a:lnTo>
                      <a:pt x="110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1" y="0"/>
                    </a:lnTo>
                    <a:lnTo>
                      <a:pt x="121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3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26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5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4" y="0"/>
                    </a:lnTo>
                    <a:lnTo>
                      <a:pt x="145" y="0"/>
                    </a:lnTo>
                    <a:lnTo>
                      <a:pt x="145" y="0"/>
                    </a:lnTo>
                    <a:lnTo>
                      <a:pt x="146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0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7" y="0"/>
                    </a:lnTo>
                    <a:lnTo>
                      <a:pt x="157" y="0"/>
                    </a:lnTo>
                    <a:lnTo>
                      <a:pt x="158" y="0"/>
                    </a:lnTo>
                    <a:lnTo>
                      <a:pt x="159" y="0"/>
                    </a:lnTo>
                    <a:lnTo>
                      <a:pt x="159" y="0"/>
                    </a:lnTo>
                    <a:lnTo>
                      <a:pt x="160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3" y="0"/>
                    </a:lnTo>
                    <a:lnTo>
                      <a:pt x="164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9" y="0"/>
                    </a:lnTo>
                    <a:lnTo>
                      <a:pt x="170" y="0"/>
                    </a:lnTo>
                    <a:lnTo>
                      <a:pt x="170" y="0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2" y="0"/>
                    </a:lnTo>
                    <a:lnTo>
                      <a:pt x="173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5" y="0"/>
                    </a:lnTo>
                    <a:lnTo>
                      <a:pt x="175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7" y="0"/>
                    </a:lnTo>
                    <a:lnTo>
                      <a:pt x="178" y="0"/>
                    </a:lnTo>
                    <a:lnTo>
                      <a:pt x="179" y="0"/>
                    </a:lnTo>
                    <a:lnTo>
                      <a:pt x="179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1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3" y="0"/>
                    </a:lnTo>
                    <a:lnTo>
                      <a:pt x="184" y="0"/>
                    </a:lnTo>
                    <a:lnTo>
                      <a:pt x="184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6" y="0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9" y="0"/>
                    </a:lnTo>
                    <a:lnTo>
                      <a:pt x="189" y="0"/>
                    </a:lnTo>
                    <a:lnTo>
                      <a:pt x="190" y="0"/>
                    </a:lnTo>
                    <a:lnTo>
                      <a:pt x="191" y="0"/>
                    </a:lnTo>
                    <a:lnTo>
                      <a:pt x="191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3" y="0"/>
                    </a:lnTo>
                    <a:lnTo>
                      <a:pt x="194" y="0"/>
                    </a:lnTo>
                    <a:lnTo>
                      <a:pt x="194" y="0"/>
                    </a:lnTo>
                    <a:lnTo>
                      <a:pt x="195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198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1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3" y="0"/>
                    </a:lnTo>
                    <a:lnTo>
                      <a:pt x="204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6" y="0"/>
                    </a:lnTo>
                    <a:lnTo>
                      <a:pt x="206" y="0"/>
                    </a:lnTo>
                    <a:lnTo>
                      <a:pt x="207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9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2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5" y="0"/>
                    </a:lnTo>
                    <a:lnTo>
                      <a:pt x="215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7" y="0"/>
                    </a:lnTo>
                    <a:lnTo>
                      <a:pt x="218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20" y="0"/>
                    </a:lnTo>
                    <a:lnTo>
                      <a:pt x="220" y="0"/>
                    </a:lnTo>
                    <a:lnTo>
                      <a:pt x="221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3" y="0"/>
                    </a:lnTo>
                    <a:lnTo>
                      <a:pt x="224" y="0"/>
                    </a:lnTo>
                    <a:lnTo>
                      <a:pt x="224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6" y="0"/>
                    </a:lnTo>
                    <a:lnTo>
                      <a:pt x="227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30" y="0"/>
                    </a:lnTo>
                    <a:lnTo>
                      <a:pt x="230" y="0"/>
                    </a:lnTo>
                    <a:lnTo>
                      <a:pt x="231" y="0"/>
                    </a:lnTo>
                    <a:lnTo>
                      <a:pt x="232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5" y="0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37" y="0"/>
                    </a:lnTo>
                    <a:lnTo>
                      <a:pt x="238" y="0"/>
                    </a:lnTo>
                    <a:lnTo>
                      <a:pt x="238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40" y="0"/>
                    </a:lnTo>
                    <a:lnTo>
                      <a:pt x="241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3" y="0"/>
                    </a:lnTo>
                    <a:lnTo>
                      <a:pt x="243" y="0"/>
                    </a:lnTo>
                    <a:lnTo>
                      <a:pt x="244" y="0"/>
                    </a:lnTo>
                    <a:lnTo>
                      <a:pt x="245" y="0"/>
                    </a:lnTo>
                    <a:lnTo>
                      <a:pt x="245" y="0"/>
                    </a:lnTo>
                    <a:lnTo>
                      <a:pt x="246" y="0"/>
                    </a:lnTo>
                    <a:lnTo>
                      <a:pt x="247" y="0"/>
                    </a:lnTo>
                    <a:lnTo>
                      <a:pt x="247" y="0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49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1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54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7" y="0"/>
                    </a:lnTo>
                    <a:lnTo>
                      <a:pt x="258" y="0"/>
                    </a:lnTo>
                    <a:lnTo>
                      <a:pt x="259" y="0"/>
                    </a:lnTo>
                    <a:lnTo>
                      <a:pt x="259" y="0"/>
                    </a:lnTo>
                    <a:lnTo>
                      <a:pt x="260" y="0"/>
                    </a:lnTo>
                    <a:lnTo>
                      <a:pt x="260" y="0"/>
                    </a:lnTo>
                    <a:lnTo>
                      <a:pt x="261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3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5" y="0"/>
                    </a:lnTo>
                    <a:lnTo>
                      <a:pt x="265" y="0"/>
                    </a:lnTo>
                    <a:lnTo>
                      <a:pt x="266" y="0"/>
                    </a:lnTo>
                    <a:lnTo>
                      <a:pt x="267" y="0"/>
                    </a:lnTo>
                    <a:lnTo>
                      <a:pt x="267" y="0"/>
                    </a:lnTo>
                    <a:lnTo>
                      <a:pt x="268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1" y="0"/>
                    </a:lnTo>
                    <a:lnTo>
                      <a:pt x="272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4" y="0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0" y="0"/>
                    </a:lnTo>
                    <a:lnTo>
                      <a:pt x="281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4" y="0"/>
                    </a:lnTo>
                    <a:lnTo>
                      <a:pt x="285" y="0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1" y="0"/>
                    </a:lnTo>
                    <a:lnTo>
                      <a:pt x="292" y="0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7" y="0"/>
                    </a:lnTo>
                    <a:lnTo>
                      <a:pt x="297" y="0"/>
                    </a:lnTo>
                    <a:lnTo>
                      <a:pt x="298" y="0"/>
                    </a:lnTo>
                    <a:lnTo>
                      <a:pt x="299" y="0"/>
                    </a:lnTo>
                    <a:lnTo>
                      <a:pt x="299" y="0"/>
                    </a:lnTo>
                    <a:lnTo>
                      <a:pt x="300" y="0"/>
                    </a:lnTo>
                    <a:lnTo>
                      <a:pt x="301" y="0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3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7" y="0"/>
                    </a:lnTo>
                    <a:lnTo>
                      <a:pt x="307" y="0"/>
                    </a:lnTo>
                    <a:lnTo>
                      <a:pt x="308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11" y="0"/>
                    </a:lnTo>
                    <a:lnTo>
                      <a:pt x="311" y="0"/>
                    </a:lnTo>
                    <a:lnTo>
                      <a:pt x="312" y="0"/>
                    </a:lnTo>
                    <a:lnTo>
                      <a:pt x="313" y="0"/>
                    </a:lnTo>
                    <a:lnTo>
                      <a:pt x="313" y="0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7" y="0"/>
                    </a:lnTo>
                    <a:lnTo>
                      <a:pt x="318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1" y="0"/>
                    </a:lnTo>
                    <a:lnTo>
                      <a:pt x="322" y="0"/>
                    </a:lnTo>
                    <a:lnTo>
                      <a:pt x="323" y="0"/>
                    </a:lnTo>
                    <a:lnTo>
                      <a:pt x="324" y="0"/>
                    </a:lnTo>
                    <a:lnTo>
                      <a:pt x="324" y="0"/>
                    </a:lnTo>
                    <a:lnTo>
                      <a:pt x="325" y="0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3" y="0"/>
                    </a:lnTo>
                    <a:lnTo>
                      <a:pt x="334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7" y="0"/>
                    </a:lnTo>
                    <a:lnTo>
                      <a:pt x="338" y="0"/>
                    </a:lnTo>
                    <a:lnTo>
                      <a:pt x="338" y="0"/>
                    </a:lnTo>
                    <a:lnTo>
                      <a:pt x="339" y="0"/>
                    </a:lnTo>
                    <a:lnTo>
                      <a:pt x="340" y="0"/>
                    </a:lnTo>
                    <a:lnTo>
                      <a:pt x="340" y="0"/>
                    </a:lnTo>
                    <a:lnTo>
                      <a:pt x="341" y="0"/>
                    </a:lnTo>
                    <a:lnTo>
                      <a:pt x="341" y="0"/>
                    </a:lnTo>
                    <a:lnTo>
                      <a:pt x="342" y="0"/>
                    </a:lnTo>
                    <a:lnTo>
                      <a:pt x="343" y="0"/>
                    </a:lnTo>
                    <a:lnTo>
                      <a:pt x="344" y="0"/>
                    </a:lnTo>
                    <a:lnTo>
                      <a:pt x="344" y="0"/>
                    </a:lnTo>
                    <a:lnTo>
                      <a:pt x="345" y="0"/>
                    </a:lnTo>
                    <a:lnTo>
                      <a:pt x="345" y="0"/>
                    </a:lnTo>
                    <a:lnTo>
                      <a:pt x="346" y="0"/>
                    </a:lnTo>
                    <a:lnTo>
                      <a:pt x="347" y="0"/>
                    </a:lnTo>
                    <a:lnTo>
                      <a:pt x="347" y="0"/>
                    </a:lnTo>
                    <a:lnTo>
                      <a:pt x="348" y="0"/>
                    </a:lnTo>
                    <a:lnTo>
                      <a:pt x="349" y="0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1" y="0"/>
                    </a:lnTo>
                    <a:lnTo>
                      <a:pt x="352" y="0"/>
                    </a:lnTo>
                    <a:lnTo>
                      <a:pt x="353" y="0"/>
                    </a:lnTo>
                    <a:lnTo>
                      <a:pt x="353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5" y="0"/>
                    </a:lnTo>
                    <a:lnTo>
                      <a:pt x="356" y="0"/>
                    </a:lnTo>
                    <a:lnTo>
                      <a:pt x="356" y="0"/>
                    </a:lnTo>
                    <a:lnTo>
                      <a:pt x="357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9" y="0"/>
                    </a:lnTo>
                    <a:lnTo>
                      <a:pt x="359" y="0"/>
                    </a:lnTo>
                    <a:lnTo>
                      <a:pt x="360" y="0"/>
                    </a:lnTo>
                    <a:lnTo>
                      <a:pt x="361" y="0"/>
                    </a:lnTo>
                    <a:lnTo>
                      <a:pt x="361" y="0"/>
                    </a:lnTo>
                    <a:lnTo>
                      <a:pt x="362" y="0"/>
                    </a:lnTo>
                    <a:lnTo>
                      <a:pt x="363" y="0"/>
                    </a:lnTo>
                    <a:lnTo>
                      <a:pt x="36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4" y="0"/>
                    </a:lnTo>
                    <a:lnTo>
                      <a:pt x="375" y="0"/>
                    </a:lnTo>
                    <a:lnTo>
                      <a:pt x="375" y="0"/>
                    </a:lnTo>
                    <a:lnTo>
                      <a:pt x="376" y="0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9" y="0"/>
                    </a:lnTo>
                    <a:lnTo>
                      <a:pt x="380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5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7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9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1" y="0"/>
                    </a:lnTo>
                    <a:lnTo>
                      <a:pt x="401" y="0"/>
                    </a:lnTo>
                    <a:lnTo>
                      <a:pt x="402" y="0"/>
                    </a:lnTo>
                    <a:lnTo>
                      <a:pt x="403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6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8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3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6" y="0"/>
                    </a:lnTo>
                    <a:lnTo>
                      <a:pt x="417" y="0"/>
                    </a:lnTo>
                    <a:lnTo>
                      <a:pt x="418" y="0"/>
                    </a:lnTo>
                    <a:lnTo>
                      <a:pt x="418" y="0"/>
                    </a:lnTo>
                    <a:lnTo>
                      <a:pt x="419" y="0"/>
                    </a:lnTo>
                    <a:lnTo>
                      <a:pt x="419" y="0"/>
                    </a:lnTo>
                    <a:lnTo>
                      <a:pt x="420" y="0"/>
                    </a:lnTo>
                    <a:lnTo>
                      <a:pt x="421" y="0"/>
                    </a:lnTo>
                    <a:lnTo>
                      <a:pt x="421" y="0"/>
                    </a:lnTo>
                    <a:lnTo>
                      <a:pt x="422" y="0"/>
                    </a:lnTo>
                    <a:lnTo>
                      <a:pt x="423" y="0"/>
                    </a:lnTo>
                    <a:lnTo>
                      <a:pt x="423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8" y="0"/>
                    </a:lnTo>
                    <a:lnTo>
                      <a:pt x="428" y="0"/>
                    </a:lnTo>
                    <a:lnTo>
                      <a:pt x="429" y="0"/>
                    </a:lnTo>
                    <a:lnTo>
                      <a:pt x="429" y="0"/>
                    </a:lnTo>
                    <a:lnTo>
                      <a:pt x="430" y="0"/>
                    </a:lnTo>
                    <a:lnTo>
                      <a:pt x="431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3" y="0"/>
                    </a:lnTo>
                    <a:lnTo>
                      <a:pt x="434" y="0"/>
                    </a:lnTo>
                    <a:lnTo>
                      <a:pt x="434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6" y="0"/>
                    </a:lnTo>
                    <a:lnTo>
                      <a:pt x="437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40" y="0"/>
                    </a:lnTo>
                    <a:lnTo>
                      <a:pt x="441" y="0"/>
                    </a:lnTo>
                    <a:lnTo>
                      <a:pt x="441" y="0"/>
                    </a:lnTo>
                    <a:lnTo>
                      <a:pt x="442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4" y="0"/>
                    </a:lnTo>
                    <a:lnTo>
                      <a:pt x="444" y="0"/>
                    </a:lnTo>
                    <a:lnTo>
                      <a:pt x="445" y="0"/>
                    </a:lnTo>
                    <a:lnTo>
                      <a:pt x="446" y="0"/>
                    </a:lnTo>
                  </a:path>
                </a:pathLst>
              </a:custGeom>
              <a:noFill/>
              <a:ln w="6350">
                <a:solidFill>
                  <a:srgbClr val="7D4E4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" name="Freeform 322">
                <a:extLst>
                  <a:ext uri="{FF2B5EF4-FFF2-40B4-BE49-F238E27FC236}">
                    <a16:creationId xmlns:a16="http://schemas.microsoft.com/office/drawing/2014/main" id="{4D7D212D-8AB0-44B8-88F8-17EA4CEF4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442" y="4115447"/>
                <a:ext cx="709613" cy="19050"/>
              </a:xfrm>
              <a:custGeom>
                <a:avLst/>
                <a:gdLst>
                  <a:gd name="T0" fmla="*/ 6 w 447"/>
                  <a:gd name="T1" fmla="*/ 12 h 12"/>
                  <a:gd name="T2" fmla="*/ 13 w 447"/>
                  <a:gd name="T3" fmla="*/ 12 h 12"/>
                  <a:gd name="T4" fmla="*/ 20 w 447"/>
                  <a:gd name="T5" fmla="*/ 12 h 12"/>
                  <a:gd name="T6" fmla="*/ 27 w 447"/>
                  <a:gd name="T7" fmla="*/ 12 h 12"/>
                  <a:gd name="T8" fmla="*/ 34 w 447"/>
                  <a:gd name="T9" fmla="*/ 12 h 12"/>
                  <a:gd name="T10" fmla="*/ 41 w 447"/>
                  <a:gd name="T11" fmla="*/ 12 h 12"/>
                  <a:gd name="T12" fmla="*/ 48 w 447"/>
                  <a:gd name="T13" fmla="*/ 12 h 12"/>
                  <a:gd name="T14" fmla="*/ 55 w 447"/>
                  <a:gd name="T15" fmla="*/ 12 h 12"/>
                  <a:gd name="T16" fmla="*/ 62 w 447"/>
                  <a:gd name="T17" fmla="*/ 12 h 12"/>
                  <a:gd name="T18" fmla="*/ 69 w 447"/>
                  <a:gd name="T19" fmla="*/ 12 h 12"/>
                  <a:gd name="T20" fmla="*/ 77 w 447"/>
                  <a:gd name="T21" fmla="*/ 12 h 12"/>
                  <a:gd name="T22" fmla="*/ 83 w 447"/>
                  <a:gd name="T23" fmla="*/ 12 h 12"/>
                  <a:gd name="T24" fmla="*/ 91 w 447"/>
                  <a:gd name="T25" fmla="*/ 12 h 12"/>
                  <a:gd name="T26" fmla="*/ 97 w 447"/>
                  <a:gd name="T27" fmla="*/ 12 h 12"/>
                  <a:gd name="T28" fmla="*/ 105 w 447"/>
                  <a:gd name="T29" fmla="*/ 12 h 12"/>
                  <a:gd name="T30" fmla="*/ 111 w 447"/>
                  <a:gd name="T31" fmla="*/ 12 h 12"/>
                  <a:gd name="T32" fmla="*/ 119 w 447"/>
                  <a:gd name="T33" fmla="*/ 12 h 12"/>
                  <a:gd name="T34" fmla="*/ 126 w 447"/>
                  <a:gd name="T35" fmla="*/ 12 h 12"/>
                  <a:gd name="T36" fmla="*/ 133 w 447"/>
                  <a:gd name="T37" fmla="*/ 12 h 12"/>
                  <a:gd name="T38" fmla="*/ 140 w 447"/>
                  <a:gd name="T39" fmla="*/ 12 h 12"/>
                  <a:gd name="T40" fmla="*/ 147 w 447"/>
                  <a:gd name="T41" fmla="*/ 12 h 12"/>
                  <a:gd name="T42" fmla="*/ 154 w 447"/>
                  <a:gd name="T43" fmla="*/ 12 h 12"/>
                  <a:gd name="T44" fmla="*/ 161 w 447"/>
                  <a:gd name="T45" fmla="*/ 12 h 12"/>
                  <a:gd name="T46" fmla="*/ 168 w 447"/>
                  <a:gd name="T47" fmla="*/ 12 h 12"/>
                  <a:gd name="T48" fmla="*/ 175 w 447"/>
                  <a:gd name="T49" fmla="*/ 12 h 12"/>
                  <a:gd name="T50" fmla="*/ 182 w 447"/>
                  <a:gd name="T51" fmla="*/ 12 h 12"/>
                  <a:gd name="T52" fmla="*/ 189 w 447"/>
                  <a:gd name="T53" fmla="*/ 12 h 12"/>
                  <a:gd name="T54" fmla="*/ 196 w 447"/>
                  <a:gd name="T55" fmla="*/ 12 h 12"/>
                  <a:gd name="T56" fmla="*/ 203 w 447"/>
                  <a:gd name="T57" fmla="*/ 12 h 12"/>
                  <a:gd name="T58" fmla="*/ 210 w 447"/>
                  <a:gd name="T59" fmla="*/ 12 h 12"/>
                  <a:gd name="T60" fmla="*/ 217 w 447"/>
                  <a:gd name="T61" fmla="*/ 12 h 12"/>
                  <a:gd name="T62" fmla="*/ 224 w 447"/>
                  <a:gd name="T63" fmla="*/ 12 h 12"/>
                  <a:gd name="T64" fmla="*/ 231 w 447"/>
                  <a:gd name="T65" fmla="*/ 12 h 12"/>
                  <a:gd name="T66" fmla="*/ 238 w 447"/>
                  <a:gd name="T67" fmla="*/ 12 h 12"/>
                  <a:gd name="T68" fmla="*/ 245 w 447"/>
                  <a:gd name="T69" fmla="*/ 12 h 12"/>
                  <a:gd name="T70" fmla="*/ 252 w 447"/>
                  <a:gd name="T71" fmla="*/ 12 h 12"/>
                  <a:gd name="T72" fmla="*/ 259 w 447"/>
                  <a:gd name="T73" fmla="*/ 12 h 12"/>
                  <a:gd name="T74" fmla="*/ 266 w 447"/>
                  <a:gd name="T75" fmla="*/ 12 h 12"/>
                  <a:gd name="T76" fmla="*/ 273 w 447"/>
                  <a:gd name="T77" fmla="*/ 12 h 12"/>
                  <a:gd name="T78" fmla="*/ 280 w 447"/>
                  <a:gd name="T79" fmla="*/ 12 h 12"/>
                  <a:gd name="T80" fmla="*/ 288 w 447"/>
                  <a:gd name="T81" fmla="*/ 12 h 12"/>
                  <a:gd name="T82" fmla="*/ 294 w 447"/>
                  <a:gd name="T83" fmla="*/ 12 h 12"/>
                  <a:gd name="T84" fmla="*/ 302 w 447"/>
                  <a:gd name="T85" fmla="*/ 12 h 12"/>
                  <a:gd name="T86" fmla="*/ 308 w 447"/>
                  <a:gd name="T87" fmla="*/ 12 h 12"/>
                  <a:gd name="T88" fmla="*/ 316 w 447"/>
                  <a:gd name="T89" fmla="*/ 12 h 12"/>
                  <a:gd name="T90" fmla="*/ 322 w 447"/>
                  <a:gd name="T91" fmla="*/ 12 h 12"/>
                  <a:gd name="T92" fmla="*/ 330 w 447"/>
                  <a:gd name="T93" fmla="*/ 12 h 12"/>
                  <a:gd name="T94" fmla="*/ 336 w 447"/>
                  <a:gd name="T95" fmla="*/ 12 h 12"/>
                  <a:gd name="T96" fmla="*/ 344 w 447"/>
                  <a:gd name="T97" fmla="*/ 12 h 12"/>
                  <a:gd name="T98" fmla="*/ 350 w 447"/>
                  <a:gd name="T99" fmla="*/ 12 h 12"/>
                  <a:gd name="T100" fmla="*/ 358 w 447"/>
                  <a:gd name="T101" fmla="*/ 12 h 12"/>
                  <a:gd name="T102" fmla="*/ 364 w 447"/>
                  <a:gd name="T103" fmla="*/ 12 h 12"/>
                  <a:gd name="T104" fmla="*/ 372 w 447"/>
                  <a:gd name="T105" fmla="*/ 12 h 12"/>
                  <a:gd name="T106" fmla="*/ 379 w 447"/>
                  <a:gd name="T107" fmla="*/ 12 h 12"/>
                  <a:gd name="T108" fmla="*/ 386 w 447"/>
                  <a:gd name="T109" fmla="*/ 12 h 12"/>
                  <a:gd name="T110" fmla="*/ 393 w 447"/>
                  <a:gd name="T111" fmla="*/ 12 h 12"/>
                  <a:gd name="T112" fmla="*/ 400 w 447"/>
                  <a:gd name="T113" fmla="*/ 12 h 12"/>
                  <a:gd name="T114" fmla="*/ 407 w 447"/>
                  <a:gd name="T115" fmla="*/ 12 h 12"/>
                  <a:gd name="T116" fmla="*/ 414 w 447"/>
                  <a:gd name="T117" fmla="*/ 12 h 12"/>
                  <a:gd name="T118" fmla="*/ 421 w 447"/>
                  <a:gd name="T119" fmla="*/ 12 h 12"/>
                  <a:gd name="T120" fmla="*/ 428 w 447"/>
                  <a:gd name="T121" fmla="*/ 11 h 12"/>
                  <a:gd name="T122" fmla="*/ 435 w 447"/>
                  <a:gd name="T123" fmla="*/ 11 h 12"/>
                  <a:gd name="T124" fmla="*/ 442 w 447"/>
                  <a:gd name="T1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7" h="12">
                    <a:moveTo>
                      <a:pt x="0" y="12"/>
                    </a:moveTo>
                    <a:lnTo>
                      <a:pt x="1" y="12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4" y="12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8" y="12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10" y="12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4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7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9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2" y="12"/>
                    </a:lnTo>
                    <a:lnTo>
                      <a:pt x="23" y="12"/>
                    </a:lnTo>
                    <a:lnTo>
                      <a:pt x="23" y="12"/>
                    </a:lnTo>
                    <a:lnTo>
                      <a:pt x="24" y="12"/>
                    </a:lnTo>
                    <a:lnTo>
                      <a:pt x="25" y="12"/>
                    </a:lnTo>
                    <a:lnTo>
                      <a:pt x="25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7" y="12"/>
                    </a:lnTo>
                    <a:lnTo>
                      <a:pt x="28" y="12"/>
                    </a:lnTo>
                    <a:lnTo>
                      <a:pt x="29" y="12"/>
                    </a:lnTo>
                    <a:lnTo>
                      <a:pt x="29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1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3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5" y="12"/>
                    </a:lnTo>
                    <a:lnTo>
                      <a:pt x="35" y="12"/>
                    </a:lnTo>
                    <a:lnTo>
                      <a:pt x="36" y="12"/>
                    </a:lnTo>
                    <a:lnTo>
                      <a:pt x="37" y="12"/>
                    </a:lnTo>
                    <a:lnTo>
                      <a:pt x="37" y="12"/>
                    </a:lnTo>
                    <a:lnTo>
                      <a:pt x="38" y="12"/>
                    </a:lnTo>
                    <a:lnTo>
                      <a:pt x="39" y="12"/>
                    </a:lnTo>
                    <a:lnTo>
                      <a:pt x="39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1" y="12"/>
                    </a:lnTo>
                    <a:lnTo>
                      <a:pt x="42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5" y="12"/>
                    </a:lnTo>
                    <a:lnTo>
                      <a:pt x="46" y="12"/>
                    </a:lnTo>
                    <a:lnTo>
                      <a:pt x="46" y="12"/>
                    </a:lnTo>
                    <a:lnTo>
                      <a:pt x="47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50" y="12"/>
                    </a:lnTo>
                    <a:lnTo>
                      <a:pt x="51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54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6" y="12"/>
                    </a:lnTo>
                    <a:lnTo>
                      <a:pt x="57" y="12"/>
                    </a:lnTo>
                    <a:lnTo>
                      <a:pt x="57" y="12"/>
                    </a:lnTo>
                    <a:lnTo>
                      <a:pt x="58" y="12"/>
                    </a:lnTo>
                    <a:lnTo>
                      <a:pt x="58" y="12"/>
                    </a:lnTo>
                    <a:lnTo>
                      <a:pt x="59" y="12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1" y="12"/>
                    </a:lnTo>
                    <a:lnTo>
                      <a:pt x="62" y="12"/>
                    </a:lnTo>
                    <a:lnTo>
                      <a:pt x="62" y="12"/>
                    </a:lnTo>
                    <a:lnTo>
                      <a:pt x="63" y="12"/>
                    </a:lnTo>
                    <a:lnTo>
                      <a:pt x="63" y="12"/>
                    </a:lnTo>
                    <a:lnTo>
                      <a:pt x="64" y="12"/>
                    </a:lnTo>
                    <a:lnTo>
                      <a:pt x="65" y="12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7" y="12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69" y="12"/>
                    </a:lnTo>
                    <a:lnTo>
                      <a:pt x="69" y="12"/>
                    </a:lnTo>
                    <a:lnTo>
                      <a:pt x="70" y="12"/>
                    </a:lnTo>
                    <a:lnTo>
                      <a:pt x="71" y="12"/>
                    </a:lnTo>
                    <a:lnTo>
                      <a:pt x="72" y="12"/>
                    </a:lnTo>
                    <a:lnTo>
                      <a:pt x="72" y="12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74" y="12"/>
                    </a:lnTo>
                    <a:lnTo>
                      <a:pt x="74" y="12"/>
                    </a:lnTo>
                    <a:lnTo>
                      <a:pt x="75" y="12"/>
                    </a:lnTo>
                    <a:lnTo>
                      <a:pt x="76" y="12"/>
                    </a:lnTo>
                    <a:lnTo>
                      <a:pt x="77" y="12"/>
                    </a:lnTo>
                    <a:lnTo>
                      <a:pt x="77" y="12"/>
                    </a:lnTo>
                    <a:lnTo>
                      <a:pt x="78" y="12"/>
                    </a:lnTo>
                    <a:lnTo>
                      <a:pt x="78" y="12"/>
                    </a:lnTo>
                    <a:lnTo>
                      <a:pt x="79" y="12"/>
                    </a:lnTo>
                    <a:lnTo>
                      <a:pt x="80" y="12"/>
                    </a:lnTo>
                    <a:lnTo>
                      <a:pt x="80" y="12"/>
                    </a:lnTo>
                    <a:lnTo>
                      <a:pt x="81" y="12"/>
                    </a:lnTo>
                    <a:lnTo>
                      <a:pt x="82" y="12"/>
                    </a:lnTo>
                    <a:lnTo>
                      <a:pt x="82" y="12"/>
                    </a:lnTo>
                    <a:lnTo>
                      <a:pt x="83" y="12"/>
                    </a:lnTo>
                    <a:lnTo>
                      <a:pt x="83" y="12"/>
                    </a:lnTo>
                    <a:lnTo>
                      <a:pt x="84" y="12"/>
                    </a:lnTo>
                    <a:lnTo>
                      <a:pt x="85" y="12"/>
                    </a:lnTo>
                    <a:lnTo>
                      <a:pt x="86" y="12"/>
                    </a:lnTo>
                    <a:lnTo>
                      <a:pt x="86" y="12"/>
                    </a:lnTo>
                    <a:lnTo>
                      <a:pt x="87" y="12"/>
                    </a:lnTo>
                    <a:lnTo>
                      <a:pt x="87" y="12"/>
                    </a:lnTo>
                    <a:lnTo>
                      <a:pt x="88" y="12"/>
                    </a:lnTo>
                    <a:lnTo>
                      <a:pt x="89" y="12"/>
                    </a:lnTo>
                    <a:lnTo>
                      <a:pt x="89" y="12"/>
                    </a:lnTo>
                    <a:lnTo>
                      <a:pt x="90" y="12"/>
                    </a:lnTo>
                    <a:lnTo>
                      <a:pt x="91" y="12"/>
                    </a:lnTo>
                    <a:lnTo>
                      <a:pt x="91" y="12"/>
                    </a:lnTo>
                    <a:lnTo>
                      <a:pt x="92" y="12"/>
                    </a:lnTo>
                    <a:lnTo>
                      <a:pt x="92" y="12"/>
                    </a:lnTo>
                    <a:lnTo>
                      <a:pt x="93" y="12"/>
                    </a:lnTo>
                    <a:lnTo>
                      <a:pt x="94" y="12"/>
                    </a:lnTo>
                    <a:lnTo>
                      <a:pt x="94" y="12"/>
                    </a:lnTo>
                    <a:lnTo>
                      <a:pt x="95" y="12"/>
                    </a:lnTo>
                    <a:lnTo>
                      <a:pt x="96" y="12"/>
                    </a:lnTo>
                    <a:lnTo>
                      <a:pt x="96" y="12"/>
                    </a:lnTo>
                    <a:lnTo>
                      <a:pt x="97" y="12"/>
                    </a:lnTo>
                    <a:lnTo>
                      <a:pt x="97" y="12"/>
                    </a:lnTo>
                    <a:lnTo>
                      <a:pt x="98" y="12"/>
                    </a:lnTo>
                    <a:lnTo>
                      <a:pt x="99" y="12"/>
                    </a:lnTo>
                    <a:lnTo>
                      <a:pt x="100" y="12"/>
                    </a:lnTo>
                    <a:lnTo>
                      <a:pt x="100" y="12"/>
                    </a:lnTo>
                    <a:lnTo>
                      <a:pt x="101" y="12"/>
                    </a:lnTo>
                    <a:lnTo>
                      <a:pt x="101" y="12"/>
                    </a:lnTo>
                    <a:lnTo>
                      <a:pt x="102" y="12"/>
                    </a:lnTo>
                    <a:lnTo>
                      <a:pt x="103" y="12"/>
                    </a:lnTo>
                    <a:lnTo>
                      <a:pt x="103" y="12"/>
                    </a:lnTo>
                    <a:lnTo>
                      <a:pt x="104" y="12"/>
                    </a:lnTo>
                    <a:lnTo>
                      <a:pt x="105" y="12"/>
                    </a:lnTo>
                    <a:lnTo>
                      <a:pt x="105" y="12"/>
                    </a:lnTo>
                    <a:lnTo>
                      <a:pt x="106" y="12"/>
                    </a:lnTo>
                    <a:lnTo>
                      <a:pt x="106" y="12"/>
                    </a:lnTo>
                    <a:lnTo>
                      <a:pt x="107" y="12"/>
                    </a:lnTo>
                    <a:lnTo>
                      <a:pt x="108" y="12"/>
                    </a:lnTo>
                    <a:lnTo>
                      <a:pt x="109" y="12"/>
                    </a:lnTo>
                    <a:lnTo>
                      <a:pt x="109" y="12"/>
                    </a:lnTo>
                    <a:lnTo>
                      <a:pt x="110" y="12"/>
                    </a:lnTo>
                    <a:lnTo>
                      <a:pt x="110" y="12"/>
                    </a:lnTo>
                    <a:lnTo>
                      <a:pt x="111" y="12"/>
                    </a:lnTo>
                    <a:lnTo>
                      <a:pt x="111" y="12"/>
                    </a:lnTo>
                    <a:lnTo>
                      <a:pt x="112" y="12"/>
                    </a:lnTo>
                    <a:lnTo>
                      <a:pt x="113" y="12"/>
                    </a:lnTo>
                    <a:lnTo>
                      <a:pt x="114" y="12"/>
                    </a:lnTo>
                    <a:lnTo>
                      <a:pt x="114" y="12"/>
                    </a:lnTo>
                    <a:lnTo>
                      <a:pt x="115" y="12"/>
                    </a:lnTo>
                    <a:lnTo>
                      <a:pt x="115" y="12"/>
                    </a:lnTo>
                    <a:lnTo>
                      <a:pt x="116" y="12"/>
                    </a:lnTo>
                    <a:lnTo>
                      <a:pt x="117" y="12"/>
                    </a:lnTo>
                    <a:lnTo>
                      <a:pt x="117" y="12"/>
                    </a:lnTo>
                    <a:lnTo>
                      <a:pt x="118" y="12"/>
                    </a:lnTo>
                    <a:lnTo>
                      <a:pt x="119" y="12"/>
                    </a:lnTo>
                    <a:lnTo>
                      <a:pt x="119" y="12"/>
                    </a:lnTo>
                    <a:lnTo>
                      <a:pt x="120" y="12"/>
                    </a:lnTo>
                    <a:lnTo>
                      <a:pt x="120" y="12"/>
                    </a:lnTo>
                    <a:lnTo>
                      <a:pt x="121" y="12"/>
                    </a:lnTo>
                    <a:lnTo>
                      <a:pt x="122" y="12"/>
                    </a:lnTo>
                    <a:lnTo>
                      <a:pt x="123" y="12"/>
                    </a:lnTo>
                    <a:lnTo>
                      <a:pt x="123" y="12"/>
                    </a:lnTo>
                    <a:lnTo>
                      <a:pt x="124" y="12"/>
                    </a:lnTo>
                    <a:lnTo>
                      <a:pt x="124" y="12"/>
                    </a:lnTo>
                    <a:lnTo>
                      <a:pt x="125" y="12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7" y="12"/>
                    </a:lnTo>
                    <a:lnTo>
                      <a:pt x="128" y="12"/>
                    </a:lnTo>
                    <a:lnTo>
                      <a:pt x="128" y="12"/>
                    </a:lnTo>
                    <a:lnTo>
                      <a:pt x="129" y="12"/>
                    </a:lnTo>
                    <a:lnTo>
                      <a:pt x="129" y="12"/>
                    </a:lnTo>
                    <a:lnTo>
                      <a:pt x="130" y="12"/>
                    </a:lnTo>
                    <a:lnTo>
                      <a:pt x="131" y="12"/>
                    </a:lnTo>
                    <a:lnTo>
                      <a:pt x="131" y="12"/>
                    </a:lnTo>
                    <a:lnTo>
                      <a:pt x="132" y="12"/>
                    </a:lnTo>
                    <a:lnTo>
                      <a:pt x="133" y="12"/>
                    </a:lnTo>
                    <a:lnTo>
                      <a:pt x="133" y="12"/>
                    </a:lnTo>
                    <a:lnTo>
                      <a:pt x="134" y="12"/>
                    </a:lnTo>
                    <a:lnTo>
                      <a:pt x="134" y="12"/>
                    </a:lnTo>
                    <a:lnTo>
                      <a:pt x="135" y="12"/>
                    </a:lnTo>
                    <a:lnTo>
                      <a:pt x="136" y="12"/>
                    </a:lnTo>
                    <a:lnTo>
                      <a:pt x="137" y="12"/>
                    </a:lnTo>
                    <a:lnTo>
                      <a:pt x="137" y="12"/>
                    </a:lnTo>
                    <a:lnTo>
                      <a:pt x="138" y="12"/>
                    </a:lnTo>
                    <a:lnTo>
                      <a:pt x="138" y="12"/>
                    </a:lnTo>
                    <a:lnTo>
                      <a:pt x="139" y="12"/>
                    </a:lnTo>
                    <a:lnTo>
                      <a:pt x="140" y="12"/>
                    </a:lnTo>
                    <a:lnTo>
                      <a:pt x="140" y="12"/>
                    </a:lnTo>
                    <a:lnTo>
                      <a:pt x="141" y="12"/>
                    </a:lnTo>
                    <a:lnTo>
                      <a:pt x="142" y="12"/>
                    </a:lnTo>
                    <a:lnTo>
                      <a:pt x="142" y="12"/>
                    </a:lnTo>
                    <a:lnTo>
                      <a:pt x="143" y="12"/>
                    </a:lnTo>
                    <a:lnTo>
                      <a:pt x="143" y="12"/>
                    </a:lnTo>
                    <a:lnTo>
                      <a:pt x="144" y="12"/>
                    </a:lnTo>
                    <a:lnTo>
                      <a:pt x="145" y="12"/>
                    </a:lnTo>
                    <a:lnTo>
                      <a:pt x="146" y="12"/>
                    </a:lnTo>
                    <a:lnTo>
                      <a:pt x="146" y="12"/>
                    </a:lnTo>
                    <a:lnTo>
                      <a:pt x="147" y="12"/>
                    </a:lnTo>
                    <a:lnTo>
                      <a:pt x="147" y="12"/>
                    </a:lnTo>
                    <a:lnTo>
                      <a:pt x="148" y="12"/>
                    </a:lnTo>
                    <a:lnTo>
                      <a:pt x="148" y="12"/>
                    </a:lnTo>
                    <a:lnTo>
                      <a:pt x="149" y="12"/>
                    </a:lnTo>
                    <a:lnTo>
                      <a:pt x="150" y="12"/>
                    </a:lnTo>
                    <a:lnTo>
                      <a:pt x="151" y="12"/>
                    </a:lnTo>
                    <a:lnTo>
                      <a:pt x="151" y="12"/>
                    </a:lnTo>
                    <a:lnTo>
                      <a:pt x="152" y="12"/>
                    </a:lnTo>
                    <a:lnTo>
                      <a:pt x="152" y="12"/>
                    </a:lnTo>
                    <a:lnTo>
                      <a:pt x="153" y="12"/>
                    </a:lnTo>
                    <a:lnTo>
                      <a:pt x="154" y="12"/>
                    </a:lnTo>
                    <a:lnTo>
                      <a:pt x="154" y="12"/>
                    </a:lnTo>
                    <a:lnTo>
                      <a:pt x="155" y="12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7" y="12"/>
                    </a:lnTo>
                    <a:lnTo>
                      <a:pt x="157" y="12"/>
                    </a:lnTo>
                    <a:lnTo>
                      <a:pt x="158" y="12"/>
                    </a:lnTo>
                    <a:lnTo>
                      <a:pt x="159" y="12"/>
                    </a:lnTo>
                    <a:lnTo>
                      <a:pt x="160" y="12"/>
                    </a:lnTo>
                    <a:lnTo>
                      <a:pt x="160" y="12"/>
                    </a:lnTo>
                    <a:lnTo>
                      <a:pt x="161" y="12"/>
                    </a:lnTo>
                    <a:lnTo>
                      <a:pt x="161" y="12"/>
                    </a:lnTo>
                    <a:lnTo>
                      <a:pt x="162" y="12"/>
                    </a:lnTo>
                    <a:lnTo>
                      <a:pt x="163" y="12"/>
                    </a:lnTo>
                    <a:lnTo>
                      <a:pt x="163" y="12"/>
                    </a:lnTo>
                    <a:lnTo>
                      <a:pt x="164" y="12"/>
                    </a:lnTo>
                    <a:lnTo>
                      <a:pt x="165" y="12"/>
                    </a:lnTo>
                    <a:lnTo>
                      <a:pt x="165" y="12"/>
                    </a:lnTo>
                    <a:lnTo>
                      <a:pt x="166" y="12"/>
                    </a:lnTo>
                    <a:lnTo>
                      <a:pt x="166" y="12"/>
                    </a:lnTo>
                    <a:lnTo>
                      <a:pt x="167" y="12"/>
                    </a:lnTo>
                    <a:lnTo>
                      <a:pt x="168" y="12"/>
                    </a:lnTo>
                    <a:lnTo>
                      <a:pt x="168" y="12"/>
                    </a:lnTo>
                    <a:lnTo>
                      <a:pt x="169" y="12"/>
                    </a:lnTo>
                    <a:lnTo>
                      <a:pt x="170" y="12"/>
                    </a:lnTo>
                    <a:lnTo>
                      <a:pt x="170" y="12"/>
                    </a:lnTo>
                    <a:lnTo>
                      <a:pt x="171" y="12"/>
                    </a:lnTo>
                    <a:lnTo>
                      <a:pt x="171" y="12"/>
                    </a:lnTo>
                    <a:lnTo>
                      <a:pt x="172" y="12"/>
                    </a:lnTo>
                    <a:lnTo>
                      <a:pt x="173" y="12"/>
                    </a:lnTo>
                    <a:lnTo>
                      <a:pt x="174" y="12"/>
                    </a:lnTo>
                    <a:lnTo>
                      <a:pt x="174" y="12"/>
                    </a:lnTo>
                    <a:lnTo>
                      <a:pt x="175" y="12"/>
                    </a:lnTo>
                    <a:lnTo>
                      <a:pt x="175" y="12"/>
                    </a:lnTo>
                    <a:lnTo>
                      <a:pt x="176" y="12"/>
                    </a:lnTo>
                    <a:lnTo>
                      <a:pt x="177" y="12"/>
                    </a:lnTo>
                    <a:lnTo>
                      <a:pt x="177" y="12"/>
                    </a:lnTo>
                    <a:lnTo>
                      <a:pt x="178" y="12"/>
                    </a:lnTo>
                    <a:lnTo>
                      <a:pt x="179" y="12"/>
                    </a:lnTo>
                    <a:lnTo>
                      <a:pt x="180" y="12"/>
                    </a:lnTo>
                    <a:lnTo>
                      <a:pt x="180" y="12"/>
                    </a:lnTo>
                    <a:lnTo>
                      <a:pt x="180" y="12"/>
                    </a:lnTo>
                    <a:lnTo>
                      <a:pt x="181" y="12"/>
                    </a:lnTo>
                    <a:lnTo>
                      <a:pt x="182" y="12"/>
                    </a:lnTo>
                    <a:lnTo>
                      <a:pt x="182" y="12"/>
                    </a:lnTo>
                    <a:lnTo>
                      <a:pt x="183" y="12"/>
                    </a:lnTo>
                    <a:lnTo>
                      <a:pt x="184" y="12"/>
                    </a:lnTo>
                    <a:lnTo>
                      <a:pt x="185" y="12"/>
                    </a:lnTo>
                    <a:lnTo>
                      <a:pt x="185" y="12"/>
                    </a:lnTo>
                    <a:lnTo>
                      <a:pt x="186" y="12"/>
                    </a:lnTo>
                    <a:lnTo>
                      <a:pt x="186" y="12"/>
                    </a:lnTo>
                    <a:lnTo>
                      <a:pt x="187" y="12"/>
                    </a:lnTo>
                    <a:lnTo>
                      <a:pt x="188" y="12"/>
                    </a:lnTo>
                    <a:lnTo>
                      <a:pt x="188" y="12"/>
                    </a:lnTo>
                    <a:lnTo>
                      <a:pt x="189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91" y="12"/>
                    </a:lnTo>
                    <a:lnTo>
                      <a:pt x="191" y="12"/>
                    </a:lnTo>
                    <a:lnTo>
                      <a:pt x="192" y="12"/>
                    </a:lnTo>
                    <a:lnTo>
                      <a:pt x="193" y="12"/>
                    </a:lnTo>
                    <a:lnTo>
                      <a:pt x="194" y="12"/>
                    </a:lnTo>
                    <a:lnTo>
                      <a:pt x="194" y="12"/>
                    </a:lnTo>
                    <a:lnTo>
                      <a:pt x="195" y="12"/>
                    </a:lnTo>
                    <a:lnTo>
                      <a:pt x="195" y="12"/>
                    </a:lnTo>
                    <a:lnTo>
                      <a:pt x="196" y="12"/>
                    </a:lnTo>
                    <a:lnTo>
                      <a:pt x="197" y="12"/>
                    </a:lnTo>
                    <a:lnTo>
                      <a:pt x="197" y="12"/>
                    </a:lnTo>
                    <a:lnTo>
                      <a:pt x="198" y="12"/>
                    </a:lnTo>
                    <a:lnTo>
                      <a:pt x="199" y="12"/>
                    </a:lnTo>
                    <a:lnTo>
                      <a:pt x="199" y="12"/>
                    </a:lnTo>
                    <a:lnTo>
                      <a:pt x="200" y="12"/>
                    </a:lnTo>
                    <a:lnTo>
                      <a:pt x="200" y="12"/>
                    </a:lnTo>
                    <a:lnTo>
                      <a:pt x="201" y="12"/>
                    </a:lnTo>
                    <a:lnTo>
                      <a:pt x="202" y="12"/>
                    </a:lnTo>
                    <a:lnTo>
                      <a:pt x="202" y="12"/>
                    </a:lnTo>
                    <a:lnTo>
                      <a:pt x="203" y="12"/>
                    </a:lnTo>
                    <a:lnTo>
                      <a:pt x="204" y="12"/>
                    </a:lnTo>
                    <a:lnTo>
                      <a:pt x="204" y="12"/>
                    </a:lnTo>
                    <a:lnTo>
                      <a:pt x="205" y="12"/>
                    </a:lnTo>
                    <a:lnTo>
                      <a:pt x="205" y="12"/>
                    </a:lnTo>
                    <a:lnTo>
                      <a:pt x="206" y="12"/>
                    </a:lnTo>
                    <a:lnTo>
                      <a:pt x="207" y="12"/>
                    </a:lnTo>
                    <a:lnTo>
                      <a:pt x="208" y="12"/>
                    </a:lnTo>
                    <a:lnTo>
                      <a:pt x="208" y="12"/>
                    </a:lnTo>
                    <a:lnTo>
                      <a:pt x="209" y="12"/>
                    </a:lnTo>
                    <a:lnTo>
                      <a:pt x="209" y="12"/>
                    </a:lnTo>
                    <a:lnTo>
                      <a:pt x="210" y="12"/>
                    </a:lnTo>
                    <a:lnTo>
                      <a:pt x="211" y="12"/>
                    </a:lnTo>
                    <a:lnTo>
                      <a:pt x="211" y="12"/>
                    </a:lnTo>
                    <a:lnTo>
                      <a:pt x="212" y="12"/>
                    </a:lnTo>
                    <a:lnTo>
                      <a:pt x="213" y="12"/>
                    </a:lnTo>
                    <a:lnTo>
                      <a:pt x="213" y="12"/>
                    </a:lnTo>
                    <a:lnTo>
                      <a:pt x="214" y="12"/>
                    </a:lnTo>
                    <a:lnTo>
                      <a:pt x="214" y="12"/>
                    </a:lnTo>
                    <a:lnTo>
                      <a:pt x="215" y="12"/>
                    </a:lnTo>
                    <a:lnTo>
                      <a:pt x="216" y="12"/>
                    </a:lnTo>
                    <a:lnTo>
                      <a:pt x="217" y="12"/>
                    </a:lnTo>
                    <a:lnTo>
                      <a:pt x="217" y="12"/>
                    </a:lnTo>
                    <a:lnTo>
                      <a:pt x="218" y="12"/>
                    </a:lnTo>
                    <a:lnTo>
                      <a:pt x="218" y="12"/>
                    </a:lnTo>
                    <a:lnTo>
                      <a:pt x="219" y="12"/>
                    </a:lnTo>
                    <a:lnTo>
                      <a:pt x="219" y="12"/>
                    </a:lnTo>
                    <a:lnTo>
                      <a:pt x="220" y="12"/>
                    </a:lnTo>
                    <a:lnTo>
                      <a:pt x="221" y="12"/>
                    </a:lnTo>
                    <a:lnTo>
                      <a:pt x="222" y="12"/>
                    </a:lnTo>
                    <a:lnTo>
                      <a:pt x="222" y="12"/>
                    </a:lnTo>
                    <a:lnTo>
                      <a:pt x="223" y="12"/>
                    </a:lnTo>
                    <a:lnTo>
                      <a:pt x="223" y="12"/>
                    </a:lnTo>
                    <a:lnTo>
                      <a:pt x="224" y="12"/>
                    </a:lnTo>
                    <a:lnTo>
                      <a:pt x="225" y="12"/>
                    </a:lnTo>
                    <a:lnTo>
                      <a:pt x="225" y="12"/>
                    </a:lnTo>
                    <a:lnTo>
                      <a:pt x="226" y="12"/>
                    </a:lnTo>
                    <a:lnTo>
                      <a:pt x="227" y="12"/>
                    </a:lnTo>
                    <a:lnTo>
                      <a:pt x="227" y="12"/>
                    </a:lnTo>
                    <a:lnTo>
                      <a:pt x="228" y="12"/>
                    </a:lnTo>
                    <a:lnTo>
                      <a:pt x="228" y="12"/>
                    </a:lnTo>
                    <a:lnTo>
                      <a:pt x="229" y="12"/>
                    </a:lnTo>
                    <a:lnTo>
                      <a:pt x="230" y="12"/>
                    </a:lnTo>
                    <a:lnTo>
                      <a:pt x="231" y="12"/>
                    </a:lnTo>
                    <a:lnTo>
                      <a:pt x="231" y="12"/>
                    </a:lnTo>
                    <a:lnTo>
                      <a:pt x="232" y="12"/>
                    </a:lnTo>
                    <a:lnTo>
                      <a:pt x="232" y="12"/>
                    </a:lnTo>
                    <a:lnTo>
                      <a:pt x="233" y="12"/>
                    </a:lnTo>
                    <a:lnTo>
                      <a:pt x="234" y="12"/>
                    </a:lnTo>
                    <a:lnTo>
                      <a:pt x="234" y="12"/>
                    </a:lnTo>
                    <a:lnTo>
                      <a:pt x="235" y="12"/>
                    </a:lnTo>
                    <a:lnTo>
                      <a:pt x="236" y="12"/>
                    </a:lnTo>
                    <a:lnTo>
                      <a:pt x="236" y="12"/>
                    </a:lnTo>
                    <a:lnTo>
                      <a:pt x="237" y="12"/>
                    </a:lnTo>
                    <a:lnTo>
                      <a:pt x="237" y="12"/>
                    </a:lnTo>
                    <a:lnTo>
                      <a:pt x="238" y="12"/>
                    </a:lnTo>
                    <a:lnTo>
                      <a:pt x="239" y="12"/>
                    </a:lnTo>
                    <a:lnTo>
                      <a:pt x="239" y="12"/>
                    </a:lnTo>
                    <a:lnTo>
                      <a:pt x="240" y="12"/>
                    </a:lnTo>
                    <a:lnTo>
                      <a:pt x="241" y="12"/>
                    </a:lnTo>
                    <a:lnTo>
                      <a:pt x="241" y="12"/>
                    </a:lnTo>
                    <a:lnTo>
                      <a:pt x="242" y="12"/>
                    </a:lnTo>
                    <a:lnTo>
                      <a:pt x="242" y="12"/>
                    </a:lnTo>
                    <a:lnTo>
                      <a:pt x="243" y="12"/>
                    </a:lnTo>
                    <a:lnTo>
                      <a:pt x="244" y="12"/>
                    </a:lnTo>
                    <a:lnTo>
                      <a:pt x="245" y="12"/>
                    </a:lnTo>
                    <a:lnTo>
                      <a:pt x="245" y="12"/>
                    </a:lnTo>
                    <a:lnTo>
                      <a:pt x="246" y="12"/>
                    </a:lnTo>
                    <a:lnTo>
                      <a:pt x="246" y="12"/>
                    </a:lnTo>
                    <a:lnTo>
                      <a:pt x="247" y="12"/>
                    </a:lnTo>
                    <a:lnTo>
                      <a:pt x="248" y="12"/>
                    </a:lnTo>
                    <a:lnTo>
                      <a:pt x="248" y="12"/>
                    </a:lnTo>
                    <a:lnTo>
                      <a:pt x="249" y="12"/>
                    </a:lnTo>
                    <a:lnTo>
                      <a:pt x="250" y="12"/>
                    </a:lnTo>
                    <a:lnTo>
                      <a:pt x="250" y="12"/>
                    </a:lnTo>
                    <a:lnTo>
                      <a:pt x="251" y="12"/>
                    </a:lnTo>
                    <a:lnTo>
                      <a:pt x="251" y="12"/>
                    </a:lnTo>
                    <a:lnTo>
                      <a:pt x="252" y="12"/>
                    </a:lnTo>
                    <a:lnTo>
                      <a:pt x="253" y="12"/>
                    </a:lnTo>
                    <a:lnTo>
                      <a:pt x="254" y="12"/>
                    </a:lnTo>
                    <a:lnTo>
                      <a:pt x="254" y="12"/>
                    </a:lnTo>
                    <a:lnTo>
                      <a:pt x="255" y="12"/>
                    </a:lnTo>
                    <a:lnTo>
                      <a:pt x="255" y="12"/>
                    </a:lnTo>
                    <a:lnTo>
                      <a:pt x="256" y="12"/>
                    </a:lnTo>
                    <a:lnTo>
                      <a:pt x="256" y="12"/>
                    </a:lnTo>
                    <a:lnTo>
                      <a:pt x="257" y="12"/>
                    </a:lnTo>
                    <a:lnTo>
                      <a:pt x="258" y="12"/>
                    </a:lnTo>
                    <a:lnTo>
                      <a:pt x="259" y="12"/>
                    </a:lnTo>
                    <a:lnTo>
                      <a:pt x="259" y="12"/>
                    </a:lnTo>
                    <a:lnTo>
                      <a:pt x="260" y="12"/>
                    </a:lnTo>
                    <a:lnTo>
                      <a:pt x="260" y="12"/>
                    </a:lnTo>
                    <a:lnTo>
                      <a:pt x="261" y="12"/>
                    </a:lnTo>
                    <a:lnTo>
                      <a:pt x="262" y="12"/>
                    </a:lnTo>
                    <a:lnTo>
                      <a:pt x="262" y="12"/>
                    </a:lnTo>
                    <a:lnTo>
                      <a:pt x="263" y="12"/>
                    </a:lnTo>
                    <a:lnTo>
                      <a:pt x="264" y="12"/>
                    </a:lnTo>
                    <a:lnTo>
                      <a:pt x="264" y="12"/>
                    </a:lnTo>
                    <a:lnTo>
                      <a:pt x="265" y="12"/>
                    </a:lnTo>
                    <a:lnTo>
                      <a:pt x="265" y="12"/>
                    </a:lnTo>
                    <a:lnTo>
                      <a:pt x="266" y="12"/>
                    </a:lnTo>
                    <a:lnTo>
                      <a:pt x="267" y="12"/>
                    </a:lnTo>
                    <a:lnTo>
                      <a:pt x="268" y="12"/>
                    </a:lnTo>
                    <a:lnTo>
                      <a:pt x="268" y="12"/>
                    </a:lnTo>
                    <a:lnTo>
                      <a:pt x="269" y="12"/>
                    </a:lnTo>
                    <a:lnTo>
                      <a:pt x="269" y="12"/>
                    </a:lnTo>
                    <a:lnTo>
                      <a:pt x="270" y="12"/>
                    </a:lnTo>
                    <a:lnTo>
                      <a:pt x="271" y="12"/>
                    </a:lnTo>
                    <a:lnTo>
                      <a:pt x="271" y="12"/>
                    </a:lnTo>
                    <a:lnTo>
                      <a:pt x="272" y="12"/>
                    </a:lnTo>
                    <a:lnTo>
                      <a:pt x="273" y="12"/>
                    </a:lnTo>
                    <a:lnTo>
                      <a:pt x="273" y="12"/>
                    </a:lnTo>
                    <a:lnTo>
                      <a:pt x="274" y="12"/>
                    </a:lnTo>
                    <a:lnTo>
                      <a:pt x="274" y="12"/>
                    </a:lnTo>
                    <a:lnTo>
                      <a:pt x="275" y="12"/>
                    </a:lnTo>
                    <a:lnTo>
                      <a:pt x="276" y="12"/>
                    </a:lnTo>
                    <a:lnTo>
                      <a:pt x="276" y="12"/>
                    </a:lnTo>
                    <a:lnTo>
                      <a:pt x="277" y="12"/>
                    </a:lnTo>
                    <a:lnTo>
                      <a:pt x="278" y="12"/>
                    </a:lnTo>
                    <a:lnTo>
                      <a:pt x="279" y="12"/>
                    </a:lnTo>
                    <a:lnTo>
                      <a:pt x="279" y="12"/>
                    </a:lnTo>
                    <a:lnTo>
                      <a:pt x="279" y="12"/>
                    </a:lnTo>
                    <a:lnTo>
                      <a:pt x="280" y="12"/>
                    </a:lnTo>
                    <a:lnTo>
                      <a:pt x="281" y="12"/>
                    </a:lnTo>
                    <a:lnTo>
                      <a:pt x="282" y="12"/>
                    </a:lnTo>
                    <a:lnTo>
                      <a:pt x="282" y="12"/>
                    </a:lnTo>
                    <a:lnTo>
                      <a:pt x="283" y="12"/>
                    </a:lnTo>
                    <a:lnTo>
                      <a:pt x="284" y="12"/>
                    </a:lnTo>
                    <a:lnTo>
                      <a:pt x="284" y="12"/>
                    </a:lnTo>
                    <a:lnTo>
                      <a:pt x="285" y="12"/>
                    </a:lnTo>
                    <a:lnTo>
                      <a:pt x="285" y="12"/>
                    </a:lnTo>
                    <a:lnTo>
                      <a:pt x="286" y="12"/>
                    </a:lnTo>
                    <a:lnTo>
                      <a:pt x="287" y="12"/>
                    </a:lnTo>
                    <a:lnTo>
                      <a:pt x="288" y="12"/>
                    </a:lnTo>
                    <a:lnTo>
                      <a:pt x="288" y="12"/>
                    </a:lnTo>
                    <a:lnTo>
                      <a:pt x="289" y="12"/>
                    </a:lnTo>
                    <a:lnTo>
                      <a:pt x="289" y="12"/>
                    </a:lnTo>
                    <a:lnTo>
                      <a:pt x="290" y="12"/>
                    </a:lnTo>
                    <a:lnTo>
                      <a:pt x="291" y="12"/>
                    </a:lnTo>
                    <a:lnTo>
                      <a:pt x="291" y="12"/>
                    </a:lnTo>
                    <a:lnTo>
                      <a:pt x="292" y="12"/>
                    </a:lnTo>
                    <a:lnTo>
                      <a:pt x="293" y="12"/>
                    </a:lnTo>
                    <a:lnTo>
                      <a:pt x="293" y="12"/>
                    </a:lnTo>
                    <a:lnTo>
                      <a:pt x="294" y="12"/>
                    </a:lnTo>
                    <a:lnTo>
                      <a:pt x="294" y="12"/>
                    </a:lnTo>
                    <a:lnTo>
                      <a:pt x="295" y="12"/>
                    </a:lnTo>
                    <a:lnTo>
                      <a:pt x="296" y="12"/>
                    </a:lnTo>
                    <a:lnTo>
                      <a:pt x="296" y="12"/>
                    </a:lnTo>
                    <a:lnTo>
                      <a:pt x="297" y="12"/>
                    </a:lnTo>
                    <a:lnTo>
                      <a:pt x="298" y="12"/>
                    </a:lnTo>
                    <a:lnTo>
                      <a:pt x="298" y="12"/>
                    </a:lnTo>
                    <a:lnTo>
                      <a:pt x="299" y="12"/>
                    </a:lnTo>
                    <a:lnTo>
                      <a:pt x="299" y="12"/>
                    </a:lnTo>
                    <a:lnTo>
                      <a:pt x="300" y="12"/>
                    </a:lnTo>
                    <a:lnTo>
                      <a:pt x="301" y="12"/>
                    </a:lnTo>
                    <a:lnTo>
                      <a:pt x="302" y="12"/>
                    </a:lnTo>
                    <a:lnTo>
                      <a:pt x="302" y="12"/>
                    </a:lnTo>
                    <a:lnTo>
                      <a:pt x="303" y="12"/>
                    </a:lnTo>
                    <a:lnTo>
                      <a:pt x="303" y="12"/>
                    </a:lnTo>
                    <a:lnTo>
                      <a:pt x="304" y="12"/>
                    </a:lnTo>
                    <a:lnTo>
                      <a:pt x="305" y="12"/>
                    </a:lnTo>
                    <a:lnTo>
                      <a:pt x="305" y="12"/>
                    </a:lnTo>
                    <a:lnTo>
                      <a:pt x="306" y="12"/>
                    </a:lnTo>
                    <a:lnTo>
                      <a:pt x="307" y="12"/>
                    </a:lnTo>
                    <a:lnTo>
                      <a:pt x="307" y="12"/>
                    </a:lnTo>
                    <a:lnTo>
                      <a:pt x="308" y="12"/>
                    </a:lnTo>
                    <a:lnTo>
                      <a:pt x="308" y="12"/>
                    </a:lnTo>
                    <a:lnTo>
                      <a:pt x="309" y="12"/>
                    </a:lnTo>
                    <a:lnTo>
                      <a:pt x="310" y="12"/>
                    </a:lnTo>
                    <a:lnTo>
                      <a:pt x="310" y="12"/>
                    </a:lnTo>
                    <a:lnTo>
                      <a:pt x="311" y="12"/>
                    </a:lnTo>
                    <a:lnTo>
                      <a:pt x="312" y="12"/>
                    </a:lnTo>
                    <a:lnTo>
                      <a:pt x="312" y="12"/>
                    </a:lnTo>
                    <a:lnTo>
                      <a:pt x="313" y="12"/>
                    </a:lnTo>
                    <a:lnTo>
                      <a:pt x="313" y="12"/>
                    </a:lnTo>
                    <a:lnTo>
                      <a:pt x="314" y="12"/>
                    </a:lnTo>
                    <a:lnTo>
                      <a:pt x="315" y="12"/>
                    </a:lnTo>
                    <a:lnTo>
                      <a:pt x="316" y="12"/>
                    </a:lnTo>
                    <a:lnTo>
                      <a:pt x="316" y="12"/>
                    </a:lnTo>
                    <a:lnTo>
                      <a:pt x="317" y="12"/>
                    </a:lnTo>
                    <a:lnTo>
                      <a:pt x="317" y="12"/>
                    </a:lnTo>
                    <a:lnTo>
                      <a:pt x="318" y="12"/>
                    </a:lnTo>
                    <a:lnTo>
                      <a:pt x="319" y="12"/>
                    </a:lnTo>
                    <a:lnTo>
                      <a:pt x="319" y="12"/>
                    </a:lnTo>
                    <a:lnTo>
                      <a:pt x="320" y="12"/>
                    </a:lnTo>
                    <a:lnTo>
                      <a:pt x="321" y="12"/>
                    </a:lnTo>
                    <a:lnTo>
                      <a:pt x="321" y="12"/>
                    </a:lnTo>
                    <a:lnTo>
                      <a:pt x="322" y="12"/>
                    </a:lnTo>
                    <a:lnTo>
                      <a:pt x="322" y="12"/>
                    </a:lnTo>
                    <a:lnTo>
                      <a:pt x="323" y="12"/>
                    </a:lnTo>
                    <a:lnTo>
                      <a:pt x="324" y="12"/>
                    </a:lnTo>
                    <a:lnTo>
                      <a:pt x="325" y="12"/>
                    </a:lnTo>
                    <a:lnTo>
                      <a:pt x="325" y="12"/>
                    </a:lnTo>
                    <a:lnTo>
                      <a:pt x="326" y="12"/>
                    </a:lnTo>
                    <a:lnTo>
                      <a:pt x="326" y="12"/>
                    </a:lnTo>
                    <a:lnTo>
                      <a:pt x="327" y="12"/>
                    </a:lnTo>
                    <a:lnTo>
                      <a:pt x="327" y="12"/>
                    </a:lnTo>
                    <a:lnTo>
                      <a:pt x="328" y="12"/>
                    </a:lnTo>
                    <a:lnTo>
                      <a:pt x="329" y="12"/>
                    </a:lnTo>
                    <a:lnTo>
                      <a:pt x="330" y="12"/>
                    </a:lnTo>
                    <a:lnTo>
                      <a:pt x="330" y="12"/>
                    </a:lnTo>
                    <a:lnTo>
                      <a:pt x="331" y="12"/>
                    </a:lnTo>
                    <a:lnTo>
                      <a:pt x="331" y="12"/>
                    </a:lnTo>
                    <a:lnTo>
                      <a:pt x="332" y="12"/>
                    </a:lnTo>
                    <a:lnTo>
                      <a:pt x="333" y="12"/>
                    </a:lnTo>
                    <a:lnTo>
                      <a:pt x="333" y="12"/>
                    </a:lnTo>
                    <a:lnTo>
                      <a:pt x="334" y="12"/>
                    </a:lnTo>
                    <a:lnTo>
                      <a:pt x="335" y="12"/>
                    </a:lnTo>
                    <a:lnTo>
                      <a:pt x="335" y="12"/>
                    </a:lnTo>
                    <a:lnTo>
                      <a:pt x="336" y="12"/>
                    </a:lnTo>
                    <a:lnTo>
                      <a:pt x="336" y="12"/>
                    </a:lnTo>
                    <a:lnTo>
                      <a:pt x="337" y="12"/>
                    </a:lnTo>
                    <a:lnTo>
                      <a:pt x="338" y="12"/>
                    </a:lnTo>
                    <a:lnTo>
                      <a:pt x="339" y="12"/>
                    </a:lnTo>
                    <a:lnTo>
                      <a:pt x="339" y="12"/>
                    </a:lnTo>
                    <a:lnTo>
                      <a:pt x="340" y="12"/>
                    </a:lnTo>
                    <a:lnTo>
                      <a:pt x="340" y="12"/>
                    </a:lnTo>
                    <a:lnTo>
                      <a:pt x="341" y="12"/>
                    </a:lnTo>
                    <a:lnTo>
                      <a:pt x="342" y="12"/>
                    </a:lnTo>
                    <a:lnTo>
                      <a:pt x="342" y="12"/>
                    </a:lnTo>
                    <a:lnTo>
                      <a:pt x="343" y="12"/>
                    </a:lnTo>
                    <a:lnTo>
                      <a:pt x="344" y="12"/>
                    </a:lnTo>
                    <a:lnTo>
                      <a:pt x="344" y="12"/>
                    </a:lnTo>
                    <a:lnTo>
                      <a:pt x="345" y="12"/>
                    </a:lnTo>
                    <a:lnTo>
                      <a:pt x="345" y="12"/>
                    </a:lnTo>
                    <a:lnTo>
                      <a:pt x="346" y="12"/>
                    </a:lnTo>
                    <a:lnTo>
                      <a:pt x="347" y="12"/>
                    </a:lnTo>
                    <a:lnTo>
                      <a:pt x="347" y="12"/>
                    </a:lnTo>
                    <a:lnTo>
                      <a:pt x="348" y="12"/>
                    </a:lnTo>
                    <a:lnTo>
                      <a:pt x="349" y="12"/>
                    </a:lnTo>
                    <a:lnTo>
                      <a:pt x="349" y="12"/>
                    </a:lnTo>
                    <a:lnTo>
                      <a:pt x="350" y="12"/>
                    </a:lnTo>
                    <a:lnTo>
                      <a:pt x="350" y="12"/>
                    </a:lnTo>
                    <a:lnTo>
                      <a:pt x="351" y="12"/>
                    </a:lnTo>
                    <a:lnTo>
                      <a:pt x="352" y="12"/>
                    </a:lnTo>
                    <a:lnTo>
                      <a:pt x="353" y="12"/>
                    </a:lnTo>
                    <a:lnTo>
                      <a:pt x="353" y="12"/>
                    </a:lnTo>
                    <a:lnTo>
                      <a:pt x="354" y="12"/>
                    </a:lnTo>
                    <a:lnTo>
                      <a:pt x="354" y="12"/>
                    </a:lnTo>
                    <a:lnTo>
                      <a:pt x="355" y="12"/>
                    </a:lnTo>
                    <a:lnTo>
                      <a:pt x="356" y="12"/>
                    </a:lnTo>
                    <a:lnTo>
                      <a:pt x="356" y="12"/>
                    </a:lnTo>
                    <a:lnTo>
                      <a:pt x="357" y="12"/>
                    </a:lnTo>
                    <a:lnTo>
                      <a:pt x="358" y="12"/>
                    </a:lnTo>
                    <a:lnTo>
                      <a:pt x="358" y="12"/>
                    </a:lnTo>
                    <a:lnTo>
                      <a:pt x="359" y="12"/>
                    </a:lnTo>
                    <a:lnTo>
                      <a:pt x="359" y="12"/>
                    </a:lnTo>
                    <a:lnTo>
                      <a:pt x="360" y="12"/>
                    </a:lnTo>
                    <a:lnTo>
                      <a:pt x="361" y="12"/>
                    </a:lnTo>
                    <a:lnTo>
                      <a:pt x="362" y="12"/>
                    </a:lnTo>
                    <a:lnTo>
                      <a:pt x="362" y="12"/>
                    </a:lnTo>
                    <a:lnTo>
                      <a:pt x="363" y="12"/>
                    </a:lnTo>
                    <a:lnTo>
                      <a:pt x="363" y="12"/>
                    </a:lnTo>
                    <a:lnTo>
                      <a:pt x="364" y="12"/>
                    </a:lnTo>
                    <a:lnTo>
                      <a:pt x="364" y="12"/>
                    </a:lnTo>
                    <a:lnTo>
                      <a:pt x="365" y="12"/>
                    </a:lnTo>
                    <a:lnTo>
                      <a:pt x="366" y="12"/>
                    </a:lnTo>
                    <a:lnTo>
                      <a:pt x="367" y="12"/>
                    </a:lnTo>
                    <a:lnTo>
                      <a:pt x="367" y="12"/>
                    </a:lnTo>
                    <a:lnTo>
                      <a:pt x="368" y="12"/>
                    </a:lnTo>
                    <a:lnTo>
                      <a:pt x="368" y="12"/>
                    </a:lnTo>
                    <a:lnTo>
                      <a:pt x="369" y="12"/>
                    </a:lnTo>
                    <a:lnTo>
                      <a:pt x="370" y="12"/>
                    </a:lnTo>
                    <a:lnTo>
                      <a:pt x="370" y="12"/>
                    </a:lnTo>
                    <a:lnTo>
                      <a:pt x="371" y="12"/>
                    </a:lnTo>
                    <a:lnTo>
                      <a:pt x="372" y="12"/>
                    </a:lnTo>
                    <a:lnTo>
                      <a:pt x="372" y="12"/>
                    </a:lnTo>
                    <a:lnTo>
                      <a:pt x="373" y="12"/>
                    </a:lnTo>
                    <a:lnTo>
                      <a:pt x="373" y="12"/>
                    </a:lnTo>
                    <a:lnTo>
                      <a:pt x="374" y="12"/>
                    </a:lnTo>
                    <a:lnTo>
                      <a:pt x="375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7" y="12"/>
                    </a:lnTo>
                    <a:lnTo>
                      <a:pt x="378" y="12"/>
                    </a:lnTo>
                    <a:lnTo>
                      <a:pt x="378" y="12"/>
                    </a:lnTo>
                    <a:lnTo>
                      <a:pt x="379" y="12"/>
                    </a:lnTo>
                    <a:lnTo>
                      <a:pt x="379" y="12"/>
                    </a:lnTo>
                    <a:lnTo>
                      <a:pt x="380" y="12"/>
                    </a:lnTo>
                    <a:lnTo>
                      <a:pt x="381" y="12"/>
                    </a:lnTo>
                    <a:lnTo>
                      <a:pt x="381" y="12"/>
                    </a:lnTo>
                    <a:lnTo>
                      <a:pt x="382" y="12"/>
                    </a:lnTo>
                    <a:lnTo>
                      <a:pt x="383" y="12"/>
                    </a:lnTo>
                    <a:lnTo>
                      <a:pt x="383" y="12"/>
                    </a:lnTo>
                    <a:lnTo>
                      <a:pt x="384" y="12"/>
                    </a:lnTo>
                    <a:lnTo>
                      <a:pt x="384" y="12"/>
                    </a:lnTo>
                    <a:lnTo>
                      <a:pt x="385" y="12"/>
                    </a:lnTo>
                    <a:lnTo>
                      <a:pt x="386" y="12"/>
                    </a:lnTo>
                    <a:lnTo>
                      <a:pt x="387" y="12"/>
                    </a:lnTo>
                    <a:lnTo>
                      <a:pt x="387" y="12"/>
                    </a:lnTo>
                    <a:lnTo>
                      <a:pt x="388" y="12"/>
                    </a:lnTo>
                    <a:lnTo>
                      <a:pt x="388" y="12"/>
                    </a:lnTo>
                    <a:lnTo>
                      <a:pt x="389" y="12"/>
                    </a:lnTo>
                    <a:lnTo>
                      <a:pt x="390" y="12"/>
                    </a:lnTo>
                    <a:lnTo>
                      <a:pt x="390" y="12"/>
                    </a:lnTo>
                    <a:lnTo>
                      <a:pt x="391" y="12"/>
                    </a:lnTo>
                    <a:lnTo>
                      <a:pt x="392" y="12"/>
                    </a:lnTo>
                    <a:lnTo>
                      <a:pt x="392" y="12"/>
                    </a:lnTo>
                    <a:lnTo>
                      <a:pt x="393" y="12"/>
                    </a:lnTo>
                    <a:lnTo>
                      <a:pt x="393" y="12"/>
                    </a:lnTo>
                    <a:lnTo>
                      <a:pt x="394" y="12"/>
                    </a:lnTo>
                    <a:lnTo>
                      <a:pt x="395" y="12"/>
                    </a:lnTo>
                    <a:lnTo>
                      <a:pt x="396" y="12"/>
                    </a:lnTo>
                    <a:lnTo>
                      <a:pt x="396" y="12"/>
                    </a:lnTo>
                    <a:lnTo>
                      <a:pt x="397" y="12"/>
                    </a:lnTo>
                    <a:lnTo>
                      <a:pt x="397" y="12"/>
                    </a:lnTo>
                    <a:lnTo>
                      <a:pt x="398" y="12"/>
                    </a:lnTo>
                    <a:lnTo>
                      <a:pt x="399" y="12"/>
                    </a:lnTo>
                    <a:lnTo>
                      <a:pt x="399" y="12"/>
                    </a:lnTo>
                    <a:lnTo>
                      <a:pt x="400" y="12"/>
                    </a:lnTo>
                    <a:lnTo>
                      <a:pt x="401" y="12"/>
                    </a:lnTo>
                    <a:lnTo>
                      <a:pt x="401" y="12"/>
                    </a:lnTo>
                    <a:lnTo>
                      <a:pt x="402" y="12"/>
                    </a:lnTo>
                    <a:lnTo>
                      <a:pt x="402" y="12"/>
                    </a:lnTo>
                    <a:lnTo>
                      <a:pt x="403" y="12"/>
                    </a:lnTo>
                    <a:lnTo>
                      <a:pt x="404" y="12"/>
                    </a:lnTo>
                    <a:lnTo>
                      <a:pt x="404" y="12"/>
                    </a:lnTo>
                    <a:lnTo>
                      <a:pt x="405" y="12"/>
                    </a:lnTo>
                    <a:lnTo>
                      <a:pt x="406" y="12"/>
                    </a:lnTo>
                    <a:lnTo>
                      <a:pt x="406" y="12"/>
                    </a:lnTo>
                    <a:lnTo>
                      <a:pt x="407" y="12"/>
                    </a:lnTo>
                    <a:lnTo>
                      <a:pt x="407" y="12"/>
                    </a:lnTo>
                    <a:lnTo>
                      <a:pt x="408" y="12"/>
                    </a:lnTo>
                    <a:lnTo>
                      <a:pt x="409" y="12"/>
                    </a:lnTo>
                    <a:lnTo>
                      <a:pt x="410" y="12"/>
                    </a:lnTo>
                    <a:lnTo>
                      <a:pt x="410" y="12"/>
                    </a:lnTo>
                    <a:lnTo>
                      <a:pt x="411" y="12"/>
                    </a:lnTo>
                    <a:lnTo>
                      <a:pt x="411" y="12"/>
                    </a:lnTo>
                    <a:lnTo>
                      <a:pt x="412" y="12"/>
                    </a:lnTo>
                    <a:lnTo>
                      <a:pt x="413" y="12"/>
                    </a:lnTo>
                    <a:lnTo>
                      <a:pt x="413" y="12"/>
                    </a:lnTo>
                    <a:lnTo>
                      <a:pt x="414" y="12"/>
                    </a:lnTo>
                    <a:lnTo>
                      <a:pt x="415" y="12"/>
                    </a:lnTo>
                    <a:lnTo>
                      <a:pt x="415" y="12"/>
                    </a:lnTo>
                    <a:lnTo>
                      <a:pt x="416" y="12"/>
                    </a:lnTo>
                    <a:lnTo>
                      <a:pt x="416" y="12"/>
                    </a:lnTo>
                    <a:lnTo>
                      <a:pt x="417" y="12"/>
                    </a:lnTo>
                    <a:lnTo>
                      <a:pt x="418" y="12"/>
                    </a:lnTo>
                    <a:lnTo>
                      <a:pt x="418" y="12"/>
                    </a:lnTo>
                    <a:lnTo>
                      <a:pt x="419" y="12"/>
                    </a:lnTo>
                    <a:lnTo>
                      <a:pt x="420" y="12"/>
                    </a:lnTo>
                    <a:lnTo>
                      <a:pt x="420" y="12"/>
                    </a:lnTo>
                    <a:lnTo>
                      <a:pt x="421" y="12"/>
                    </a:lnTo>
                    <a:lnTo>
                      <a:pt x="421" y="12"/>
                    </a:lnTo>
                    <a:lnTo>
                      <a:pt x="422" y="12"/>
                    </a:lnTo>
                    <a:lnTo>
                      <a:pt x="423" y="12"/>
                    </a:lnTo>
                    <a:lnTo>
                      <a:pt x="424" y="12"/>
                    </a:lnTo>
                    <a:lnTo>
                      <a:pt x="424" y="12"/>
                    </a:lnTo>
                    <a:lnTo>
                      <a:pt x="425" y="12"/>
                    </a:lnTo>
                    <a:lnTo>
                      <a:pt x="425" y="12"/>
                    </a:lnTo>
                    <a:lnTo>
                      <a:pt x="426" y="12"/>
                    </a:lnTo>
                    <a:lnTo>
                      <a:pt x="427" y="12"/>
                    </a:lnTo>
                    <a:lnTo>
                      <a:pt x="427" y="12"/>
                    </a:lnTo>
                    <a:lnTo>
                      <a:pt x="428" y="11"/>
                    </a:lnTo>
                    <a:lnTo>
                      <a:pt x="429" y="11"/>
                    </a:lnTo>
                    <a:lnTo>
                      <a:pt x="429" y="11"/>
                    </a:lnTo>
                    <a:lnTo>
                      <a:pt x="430" y="11"/>
                    </a:lnTo>
                    <a:lnTo>
                      <a:pt x="430" y="11"/>
                    </a:lnTo>
                    <a:lnTo>
                      <a:pt x="431" y="11"/>
                    </a:lnTo>
                    <a:lnTo>
                      <a:pt x="432" y="11"/>
                    </a:lnTo>
                    <a:lnTo>
                      <a:pt x="433" y="11"/>
                    </a:lnTo>
                    <a:lnTo>
                      <a:pt x="433" y="11"/>
                    </a:lnTo>
                    <a:lnTo>
                      <a:pt x="434" y="11"/>
                    </a:lnTo>
                    <a:lnTo>
                      <a:pt x="434" y="11"/>
                    </a:lnTo>
                    <a:lnTo>
                      <a:pt x="435" y="11"/>
                    </a:lnTo>
                    <a:lnTo>
                      <a:pt x="435" y="11"/>
                    </a:lnTo>
                    <a:lnTo>
                      <a:pt x="436" y="10"/>
                    </a:lnTo>
                    <a:lnTo>
                      <a:pt x="437" y="9"/>
                    </a:lnTo>
                    <a:lnTo>
                      <a:pt x="438" y="9"/>
                    </a:lnTo>
                    <a:lnTo>
                      <a:pt x="438" y="9"/>
                    </a:lnTo>
                    <a:lnTo>
                      <a:pt x="439" y="8"/>
                    </a:lnTo>
                    <a:lnTo>
                      <a:pt x="439" y="7"/>
                    </a:lnTo>
                    <a:lnTo>
                      <a:pt x="440" y="6"/>
                    </a:lnTo>
                    <a:lnTo>
                      <a:pt x="441" y="6"/>
                    </a:lnTo>
                    <a:lnTo>
                      <a:pt x="441" y="6"/>
                    </a:lnTo>
                    <a:lnTo>
                      <a:pt x="442" y="6"/>
                    </a:lnTo>
                    <a:lnTo>
                      <a:pt x="443" y="5"/>
                    </a:lnTo>
                    <a:lnTo>
                      <a:pt x="443" y="5"/>
                    </a:lnTo>
                    <a:lnTo>
                      <a:pt x="444" y="4"/>
                    </a:lnTo>
                    <a:lnTo>
                      <a:pt x="444" y="3"/>
                    </a:lnTo>
                    <a:lnTo>
                      <a:pt x="445" y="2"/>
                    </a:lnTo>
                    <a:lnTo>
                      <a:pt x="446" y="1"/>
                    </a:lnTo>
                    <a:lnTo>
                      <a:pt x="447" y="0"/>
                    </a:lnTo>
                  </a:path>
                </a:pathLst>
              </a:custGeom>
              <a:noFill/>
              <a:ln w="6350">
                <a:solidFill>
                  <a:srgbClr val="7D4E4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" name="Freeform 323">
                <a:extLst>
                  <a:ext uri="{FF2B5EF4-FFF2-40B4-BE49-F238E27FC236}">
                    <a16:creationId xmlns:a16="http://schemas.microsoft.com/office/drawing/2014/main" id="{A8F6AA33-AAEB-4A4E-A7CC-ED7AB4205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055" y="3213746"/>
                <a:ext cx="708026" cy="915988"/>
              </a:xfrm>
              <a:custGeom>
                <a:avLst/>
                <a:gdLst>
                  <a:gd name="T0" fmla="*/ 6 w 446"/>
                  <a:gd name="T1" fmla="*/ 535 h 577"/>
                  <a:gd name="T2" fmla="*/ 13 w 446"/>
                  <a:gd name="T3" fmla="*/ 439 h 577"/>
                  <a:gd name="T4" fmla="*/ 20 w 446"/>
                  <a:gd name="T5" fmla="*/ 322 h 577"/>
                  <a:gd name="T6" fmla="*/ 27 w 446"/>
                  <a:gd name="T7" fmla="*/ 222 h 577"/>
                  <a:gd name="T8" fmla="*/ 34 w 446"/>
                  <a:gd name="T9" fmla="*/ 171 h 577"/>
                  <a:gd name="T10" fmla="*/ 41 w 446"/>
                  <a:gd name="T11" fmla="*/ 105 h 577"/>
                  <a:gd name="T12" fmla="*/ 48 w 446"/>
                  <a:gd name="T13" fmla="*/ 66 h 577"/>
                  <a:gd name="T14" fmla="*/ 55 w 446"/>
                  <a:gd name="T15" fmla="*/ 44 h 577"/>
                  <a:gd name="T16" fmla="*/ 62 w 446"/>
                  <a:gd name="T17" fmla="*/ 9 h 577"/>
                  <a:gd name="T18" fmla="*/ 69 w 446"/>
                  <a:gd name="T19" fmla="*/ 23 h 577"/>
                  <a:gd name="T20" fmla="*/ 76 w 446"/>
                  <a:gd name="T21" fmla="*/ 102 h 577"/>
                  <a:gd name="T22" fmla="*/ 83 w 446"/>
                  <a:gd name="T23" fmla="*/ 220 h 577"/>
                  <a:gd name="T24" fmla="*/ 90 w 446"/>
                  <a:gd name="T25" fmla="*/ 296 h 577"/>
                  <a:gd name="T26" fmla="*/ 97 w 446"/>
                  <a:gd name="T27" fmla="*/ 356 h 577"/>
                  <a:gd name="T28" fmla="*/ 104 w 446"/>
                  <a:gd name="T29" fmla="*/ 408 h 577"/>
                  <a:gd name="T30" fmla="*/ 111 w 446"/>
                  <a:gd name="T31" fmla="*/ 444 h 577"/>
                  <a:gd name="T32" fmla="*/ 119 w 446"/>
                  <a:gd name="T33" fmla="*/ 467 h 577"/>
                  <a:gd name="T34" fmla="*/ 125 w 446"/>
                  <a:gd name="T35" fmla="*/ 486 h 577"/>
                  <a:gd name="T36" fmla="*/ 133 w 446"/>
                  <a:gd name="T37" fmla="*/ 506 h 577"/>
                  <a:gd name="T38" fmla="*/ 139 w 446"/>
                  <a:gd name="T39" fmla="*/ 525 h 577"/>
                  <a:gd name="T40" fmla="*/ 147 w 446"/>
                  <a:gd name="T41" fmla="*/ 540 h 577"/>
                  <a:gd name="T42" fmla="*/ 153 w 446"/>
                  <a:gd name="T43" fmla="*/ 548 h 577"/>
                  <a:gd name="T44" fmla="*/ 161 w 446"/>
                  <a:gd name="T45" fmla="*/ 555 h 577"/>
                  <a:gd name="T46" fmla="*/ 168 w 446"/>
                  <a:gd name="T47" fmla="*/ 557 h 577"/>
                  <a:gd name="T48" fmla="*/ 175 w 446"/>
                  <a:gd name="T49" fmla="*/ 562 h 577"/>
                  <a:gd name="T50" fmla="*/ 182 w 446"/>
                  <a:gd name="T51" fmla="*/ 565 h 577"/>
                  <a:gd name="T52" fmla="*/ 189 w 446"/>
                  <a:gd name="T53" fmla="*/ 566 h 577"/>
                  <a:gd name="T54" fmla="*/ 196 w 446"/>
                  <a:gd name="T55" fmla="*/ 567 h 577"/>
                  <a:gd name="T56" fmla="*/ 203 w 446"/>
                  <a:gd name="T57" fmla="*/ 568 h 577"/>
                  <a:gd name="T58" fmla="*/ 210 w 446"/>
                  <a:gd name="T59" fmla="*/ 568 h 577"/>
                  <a:gd name="T60" fmla="*/ 217 w 446"/>
                  <a:gd name="T61" fmla="*/ 568 h 577"/>
                  <a:gd name="T62" fmla="*/ 224 w 446"/>
                  <a:gd name="T63" fmla="*/ 569 h 577"/>
                  <a:gd name="T64" fmla="*/ 231 w 446"/>
                  <a:gd name="T65" fmla="*/ 570 h 577"/>
                  <a:gd name="T66" fmla="*/ 238 w 446"/>
                  <a:gd name="T67" fmla="*/ 570 h 577"/>
                  <a:gd name="T68" fmla="*/ 245 w 446"/>
                  <a:gd name="T69" fmla="*/ 570 h 577"/>
                  <a:gd name="T70" fmla="*/ 252 w 446"/>
                  <a:gd name="T71" fmla="*/ 571 h 577"/>
                  <a:gd name="T72" fmla="*/ 259 w 446"/>
                  <a:gd name="T73" fmla="*/ 571 h 577"/>
                  <a:gd name="T74" fmla="*/ 266 w 446"/>
                  <a:gd name="T75" fmla="*/ 571 h 577"/>
                  <a:gd name="T76" fmla="*/ 273 w 446"/>
                  <a:gd name="T77" fmla="*/ 571 h 577"/>
                  <a:gd name="T78" fmla="*/ 280 w 446"/>
                  <a:gd name="T79" fmla="*/ 571 h 577"/>
                  <a:gd name="T80" fmla="*/ 287 w 446"/>
                  <a:gd name="T81" fmla="*/ 571 h 577"/>
                  <a:gd name="T82" fmla="*/ 294 w 446"/>
                  <a:gd name="T83" fmla="*/ 570 h 577"/>
                  <a:gd name="T84" fmla="*/ 301 w 446"/>
                  <a:gd name="T85" fmla="*/ 570 h 577"/>
                  <a:gd name="T86" fmla="*/ 308 w 446"/>
                  <a:gd name="T87" fmla="*/ 571 h 577"/>
                  <a:gd name="T88" fmla="*/ 315 w 446"/>
                  <a:gd name="T89" fmla="*/ 571 h 577"/>
                  <a:gd name="T90" fmla="*/ 322 w 446"/>
                  <a:gd name="T91" fmla="*/ 573 h 577"/>
                  <a:gd name="T92" fmla="*/ 329 w 446"/>
                  <a:gd name="T93" fmla="*/ 572 h 577"/>
                  <a:gd name="T94" fmla="*/ 336 w 446"/>
                  <a:gd name="T95" fmla="*/ 573 h 577"/>
                  <a:gd name="T96" fmla="*/ 343 w 446"/>
                  <a:gd name="T97" fmla="*/ 574 h 577"/>
                  <a:gd name="T98" fmla="*/ 350 w 446"/>
                  <a:gd name="T99" fmla="*/ 574 h 577"/>
                  <a:gd name="T100" fmla="*/ 358 w 446"/>
                  <a:gd name="T101" fmla="*/ 574 h 577"/>
                  <a:gd name="T102" fmla="*/ 364 w 446"/>
                  <a:gd name="T103" fmla="*/ 575 h 577"/>
                  <a:gd name="T104" fmla="*/ 372 w 446"/>
                  <a:gd name="T105" fmla="*/ 575 h 577"/>
                  <a:gd name="T106" fmla="*/ 378 w 446"/>
                  <a:gd name="T107" fmla="*/ 575 h 577"/>
                  <a:gd name="T108" fmla="*/ 386 w 446"/>
                  <a:gd name="T109" fmla="*/ 575 h 577"/>
                  <a:gd name="T110" fmla="*/ 392 w 446"/>
                  <a:gd name="T111" fmla="*/ 576 h 577"/>
                  <a:gd name="T112" fmla="*/ 400 w 446"/>
                  <a:gd name="T113" fmla="*/ 576 h 577"/>
                  <a:gd name="T114" fmla="*/ 406 w 446"/>
                  <a:gd name="T115" fmla="*/ 576 h 577"/>
                  <a:gd name="T116" fmla="*/ 414 w 446"/>
                  <a:gd name="T117" fmla="*/ 576 h 577"/>
                  <a:gd name="T118" fmla="*/ 421 w 446"/>
                  <a:gd name="T119" fmla="*/ 575 h 577"/>
                  <a:gd name="T120" fmla="*/ 428 w 446"/>
                  <a:gd name="T121" fmla="*/ 576 h 577"/>
                  <a:gd name="T122" fmla="*/ 435 w 446"/>
                  <a:gd name="T123" fmla="*/ 576 h 577"/>
                  <a:gd name="T124" fmla="*/ 442 w 446"/>
                  <a:gd name="T125" fmla="*/ 575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577">
                    <a:moveTo>
                      <a:pt x="0" y="568"/>
                    </a:moveTo>
                    <a:lnTo>
                      <a:pt x="0" y="567"/>
                    </a:lnTo>
                    <a:lnTo>
                      <a:pt x="1" y="564"/>
                    </a:lnTo>
                    <a:lnTo>
                      <a:pt x="2" y="562"/>
                    </a:lnTo>
                    <a:lnTo>
                      <a:pt x="2" y="560"/>
                    </a:lnTo>
                    <a:lnTo>
                      <a:pt x="3" y="557"/>
                    </a:lnTo>
                    <a:lnTo>
                      <a:pt x="3" y="553"/>
                    </a:lnTo>
                    <a:lnTo>
                      <a:pt x="4" y="549"/>
                    </a:lnTo>
                    <a:lnTo>
                      <a:pt x="5" y="544"/>
                    </a:lnTo>
                    <a:lnTo>
                      <a:pt x="6" y="540"/>
                    </a:lnTo>
                    <a:lnTo>
                      <a:pt x="6" y="535"/>
                    </a:lnTo>
                    <a:lnTo>
                      <a:pt x="7" y="529"/>
                    </a:lnTo>
                    <a:lnTo>
                      <a:pt x="7" y="524"/>
                    </a:lnTo>
                    <a:lnTo>
                      <a:pt x="8" y="518"/>
                    </a:lnTo>
                    <a:lnTo>
                      <a:pt x="8" y="510"/>
                    </a:lnTo>
                    <a:lnTo>
                      <a:pt x="9" y="502"/>
                    </a:lnTo>
                    <a:lnTo>
                      <a:pt x="10" y="493"/>
                    </a:lnTo>
                    <a:lnTo>
                      <a:pt x="11" y="483"/>
                    </a:lnTo>
                    <a:lnTo>
                      <a:pt x="11" y="472"/>
                    </a:lnTo>
                    <a:lnTo>
                      <a:pt x="12" y="459"/>
                    </a:lnTo>
                    <a:lnTo>
                      <a:pt x="12" y="447"/>
                    </a:lnTo>
                    <a:lnTo>
                      <a:pt x="13" y="439"/>
                    </a:lnTo>
                    <a:lnTo>
                      <a:pt x="14" y="431"/>
                    </a:lnTo>
                    <a:lnTo>
                      <a:pt x="14" y="419"/>
                    </a:lnTo>
                    <a:lnTo>
                      <a:pt x="15" y="411"/>
                    </a:lnTo>
                    <a:lnTo>
                      <a:pt x="16" y="401"/>
                    </a:lnTo>
                    <a:lnTo>
                      <a:pt x="16" y="393"/>
                    </a:lnTo>
                    <a:lnTo>
                      <a:pt x="17" y="383"/>
                    </a:lnTo>
                    <a:lnTo>
                      <a:pt x="17" y="370"/>
                    </a:lnTo>
                    <a:lnTo>
                      <a:pt x="18" y="356"/>
                    </a:lnTo>
                    <a:lnTo>
                      <a:pt x="19" y="345"/>
                    </a:lnTo>
                    <a:lnTo>
                      <a:pt x="20" y="334"/>
                    </a:lnTo>
                    <a:lnTo>
                      <a:pt x="20" y="322"/>
                    </a:lnTo>
                    <a:lnTo>
                      <a:pt x="21" y="311"/>
                    </a:lnTo>
                    <a:lnTo>
                      <a:pt x="21" y="299"/>
                    </a:lnTo>
                    <a:lnTo>
                      <a:pt x="22" y="287"/>
                    </a:lnTo>
                    <a:lnTo>
                      <a:pt x="23" y="280"/>
                    </a:lnTo>
                    <a:lnTo>
                      <a:pt x="23" y="272"/>
                    </a:lnTo>
                    <a:lnTo>
                      <a:pt x="24" y="263"/>
                    </a:lnTo>
                    <a:lnTo>
                      <a:pt x="25" y="256"/>
                    </a:lnTo>
                    <a:lnTo>
                      <a:pt x="25" y="248"/>
                    </a:lnTo>
                    <a:lnTo>
                      <a:pt x="26" y="238"/>
                    </a:lnTo>
                    <a:lnTo>
                      <a:pt x="26" y="231"/>
                    </a:lnTo>
                    <a:lnTo>
                      <a:pt x="27" y="222"/>
                    </a:lnTo>
                    <a:lnTo>
                      <a:pt x="28" y="212"/>
                    </a:lnTo>
                    <a:lnTo>
                      <a:pt x="28" y="204"/>
                    </a:lnTo>
                    <a:lnTo>
                      <a:pt x="29" y="199"/>
                    </a:lnTo>
                    <a:lnTo>
                      <a:pt x="30" y="195"/>
                    </a:lnTo>
                    <a:lnTo>
                      <a:pt x="30" y="194"/>
                    </a:lnTo>
                    <a:lnTo>
                      <a:pt x="31" y="194"/>
                    </a:lnTo>
                    <a:lnTo>
                      <a:pt x="31" y="195"/>
                    </a:lnTo>
                    <a:lnTo>
                      <a:pt x="32" y="194"/>
                    </a:lnTo>
                    <a:lnTo>
                      <a:pt x="33" y="189"/>
                    </a:lnTo>
                    <a:lnTo>
                      <a:pt x="34" y="182"/>
                    </a:lnTo>
                    <a:lnTo>
                      <a:pt x="34" y="171"/>
                    </a:lnTo>
                    <a:lnTo>
                      <a:pt x="35" y="162"/>
                    </a:lnTo>
                    <a:lnTo>
                      <a:pt x="35" y="154"/>
                    </a:lnTo>
                    <a:lnTo>
                      <a:pt x="36" y="145"/>
                    </a:lnTo>
                    <a:lnTo>
                      <a:pt x="37" y="138"/>
                    </a:lnTo>
                    <a:lnTo>
                      <a:pt x="37" y="134"/>
                    </a:lnTo>
                    <a:lnTo>
                      <a:pt x="38" y="132"/>
                    </a:lnTo>
                    <a:lnTo>
                      <a:pt x="39" y="131"/>
                    </a:lnTo>
                    <a:lnTo>
                      <a:pt x="39" y="128"/>
                    </a:lnTo>
                    <a:lnTo>
                      <a:pt x="40" y="118"/>
                    </a:lnTo>
                    <a:lnTo>
                      <a:pt x="40" y="110"/>
                    </a:lnTo>
                    <a:lnTo>
                      <a:pt x="41" y="105"/>
                    </a:lnTo>
                    <a:lnTo>
                      <a:pt x="42" y="98"/>
                    </a:lnTo>
                    <a:lnTo>
                      <a:pt x="43" y="91"/>
                    </a:lnTo>
                    <a:lnTo>
                      <a:pt x="43" y="84"/>
                    </a:lnTo>
                    <a:lnTo>
                      <a:pt x="44" y="79"/>
                    </a:lnTo>
                    <a:lnTo>
                      <a:pt x="44" y="81"/>
                    </a:lnTo>
                    <a:lnTo>
                      <a:pt x="45" y="78"/>
                    </a:lnTo>
                    <a:lnTo>
                      <a:pt x="45" y="73"/>
                    </a:lnTo>
                    <a:lnTo>
                      <a:pt x="46" y="72"/>
                    </a:lnTo>
                    <a:lnTo>
                      <a:pt x="47" y="70"/>
                    </a:lnTo>
                    <a:lnTo>
                      <a:pt x="48" y="68"/>
                    </a:lnTo>
                    <a:lnTo>
                      <a:pt x="48" y="66"/>
                    </a:lnTo>
                    <a:lnTo>
                      <a:pt x="49" y="61"/>
                    </a:lnTo>
                    <a:lnTo>
                      <a:pt x="49" y="55"/>
                    </a:lnTo>
                    <a:lnTo>
                      <a:pt x="50" y="53"/>
                    </a:lnTo>
                    <a:lnTo>
                      <a:pt x="51" y="49"/>
                    </a:lnTo>
                    <a:lnTo>
                      <a:pt x="51" y="48"/>
                    </a:lnTo>
                    <a:lnTo>
                      <a:pt x="52" y="46"/>
                    </a:lnTo>
                    <a:lnTo>
                      <a:pt x="53" y="42"/>
                    </a:lnTo>
                    <a:lnTo>
                      <a:pt x="53" y="44"/>
                    </a:lnTo>
                    <a:lnTo>
                      <a:pt x="54" y="47"/>
                    </a:lnTo>
                    <a:lnTo>
                      <a:pt x="54" y="43"/>
                    </a:lnTo>
                    <a:lnTo>
                      <a:pt x="55" y="44"/>
                    </a:lnTo>
                    <a:lnTo>
                      <a:pt x="56" y="37"/>
                    </a:lnTo>
                    <a:lnTo>
                      <a:pt x="57" y="34"/>
                    </a:lnTo>
                    <a:lnTo>
                      <a:pt x="57" y="29"/>
                    </a:lnTo>
                    <a:lnTo>
                      <a:pt x="58" y="27"/>
                    </a:lnTo>
                    <a:lnTo>
                      <a:pt x="58" y="23"/>
                    </a:lnTo>
                    <a:lnTo>
                      <a:pt x="59" y="21"/>
                    </a:lnTo>
                    <a:lnTo>
                      <a:pt x="60" y="16"/>
                    </a:lnTo>
                    <a:lnTo>
                      <a:pt x="60" y="15"/>
                    </a:lnTo>
                    <a:lnTo>
                      <a:pt x="61" y="11"/>
                    </a:lnTo>
                    <a:lnTo>
                      <a:pt x="62" y="10"/>
                    </a:lnTo>
                    <a:lnTo>
                      <a:pt x="62" y="9"/>
                    </a:lnTo>
                    <a:lnTo>
                      <a:pt x="63" y="8"/>
                    </a:lnTo>
                    <a:lnTo>
                      <a:pt x="63" y="6"/>
                    </a:lnTo>
                    <a:lnTo>
                      <a:pt x="64" y="2"/>
                    </a:lnTo>
                    <a:lnTo>
                      <a:pt x="65" y="0"/>
                    </a:lnTo>
                    <a:lnTo>
                      <a:pt x="65" y="1"/>
                    </a:lnTo>
                    <a:lnTo>
                      <a:pt x="66" y="2"/>
                    </a:lnTo>
                    <a:lnTo>
                      <a:pt x="67" y="2"/>
                    </a:lnTo>
                    <a:lnTo>
                      <a:pt x="67" y="0"/>
                    </a:lnTo>
                    <a:lnTo>
                      <a:pt x="68" y="4"/>
                    </a:lnTo>
                    <a:lnTo>
                      <a:pt x="68" y="11"/>
                    </a:lnTo>
                    <a:lnTo>
                      <a:pt x="69" y="23"/>
                    </a:lnTo>
                    <a:lnTo>
                      <a:pt x="70" y="29"/>
                    </a:lnTo>
                    <a:lnTo>
                      <a:pt x="71" y="37"/>
                    </a:lnTo>
                    <a:lnTo>
                      <a:pt x="71" y="40"/>
                    </a:lnTo>
                    <a:lnTo>
                      <a:pt x="72" y="50"/>
                    </a:lnTo>
                    <a:lnTo>
                      <a:pt x="72" y="59"/>
                    </a:lnTo>
                    <a:lnTo>
                      <a:pt x="73" y="62"/>
                    </a:lnTo>
                    <a:lnTo>
                      <a:pt x="74" y="65"/>
                    </a:lnTo>
                    <a:lnTo>
                      <a:pt x="74" y="70"/>
                    </a:lnTo>
                    <a:lnTo>
                      <a:pt x="75" y="80"/>
                    </a:lnTo>
                    <a:lnTo>
                      <a:pt x="76" y="93"/>
                    </a:lnTo>
                    <a:lnTo>
                      <a:pt x="76" y="102"/>
                    </a:lnTo>
                    <a:lnTo>
                      <a:pt x="77" y="111"/>
                    </a:lnTo>
                    <a:lnTo>
                      <a:pt x="77" y="120"/>
                    </a:lnTo>
                    <a:lnTo>
                      <a:pt x="78" y="129"/>
                    </a:lnTo>
                    <a:lnTo>
                      <a:pt x="79" y="141"/>
                    </a:lnTo>
                    <a:lnTo>
                      <a:pt x="79" y="150"/>
                    </a:lnTo>
                    <a:lnTo>
                      <a:pt x="80" y="158"/>
                    </a:lnTo>
                    <a:lnTo>
                      <a:pt x="81" y="165"/>
                    </a:lnTo>
                    <a:lnTo>
                      <a:pt x="81" y="176"/>
                    </a:lnTo>
                    <a:lnTo>
                      <a:pt x="82" y="193"/>
                    </a:lnTo>
                    <a:lnTo>
                      <a:pt x="82" y="207"/>
                    </a:lnTo>
                    <a:lnTo>
                      <a:pt x="83" y="220"/>
                    </a:lnTo>
                    <a:lnTo>
                      <a:pt x="84" y="233"/>
                    </a:lnTo>
                    <a:lnTo>
                      <a:pt x="85" y="243"/>
                    </a:lnTo>
                    <a:lnTo>
                      <a:pt x="85" y="257"/>
                    </a:lnTo>
                    <a:lnTo>
                      <a:pt x="86" y="266"/>
                    </a:lnTo>
                    <a:lnTo>
                      <a:pt x="86" y="270"/>
                    </a:lnTo>
                    <a:lnTo>
                      <a:pt x="87" y="273"/>
                    </a:lnTo>
                    <a:lnTo>
                      <a:pt x="88" y="279"/>
                    </a:lnTo>
                    <a:lnTo>
                      <a:pt x="88" y="281"/>
                    </a:lnTo>
                    <a:lnTo>
                      <a:pt x="89" y="286"/>
                    </a:lnTo>
                    <a:lnTo>
                      <a:pt x="90" y="291"/>
                    </a:lnTo>
                    <a:lnTo>
                      <a:pt x="90" y="296"/>
                    </a:lnTo>
                    <a:lnTo>
                      <a:pt x="91" y="301"/>
                    </a:lnTo>
                    <a:lnTo>
                      <a:pt x="91" y="309"/>
                    </a:lnTo>
                    <a:lnTo>
                      <a:pt x="92" y="311"/>
                    </a:lnTo>
                    <a:lnTo>
                      <a:pt x="93" y="316"/>
                    </a:lnTo>
                    <a:lnTo>
                      <a:pt x="94" y="322"/>
                    </a:lnTo>
                    <a:lnTo>
                      <a:pt x="94" y="325"/>
                    </a:lnTo>
                    <a:lnTo>
                      <a:pt x="95" y="330"/>
                    </a:lnTo>
                    <a:lnTo>
                      <a:pt x="95" y="335"/>
                    </a:lnTo>
                    <a:lnTo>
                      <a:pt x="96" y="340"/>
                    </a:lnTo>
                    <a:lnTo>
                      <a:pt x="97" y="350"/>
                    </a:lnTo>
                    <a:lnTo>
                      <a:pt x="97" y="356"/>
                    </a:lnTo>
                    <a:lnTo>
                      <a:pt x="98" y="361"/>
                    </a:lnTo>
                    <a:lnTo>
                      <a:pt x="99" y="368"/>
                    </a:lnTo>
                    <a:lnTo>
                      <a:pt x="99" y="372"/>
                    </a:lnTo>
                    <a:lnTo>
                      <a:pt x="100" y="376"/>
                    </a:lnTo>
                    <a:lnTo>
                      <a:pt x="100" y="380"/>
                    </a:lnTo>
                    <a:lnTo>
                      <a:pt x="101" y="383"/>
                    </a:lnTo>
                    <a:lnTo>
                      <a:pt x="102" y="387"/>
                    </a:lnTo>
                    <a:lnTo>
                      <a:pt x="102" y="390"/>
                    </a:lnTo>
                    <a:lnTo>
                      <a:pt x="103" y="397"/>
                    </a:lnTo>
                    <a:lnTo>
                      <a:pt x="104" y="404"/>
                    </a:lnTo>
                    <a:lnTo>
                      <a:pt x="104" y="408"/>
                    </a:lnTo>
                    <a:lnTo>
                      <a:pt x="105" y="411"/>
                    </a:lnTo>
                    <a:lnTo>
                      <a:pt x="105" y="413"/>
                    </a:lnTo>
                    <a:lnTo>
                      <a:pt x="106" y="417"/>
                    </a:lnTo>
                    <a:lnTo>
                      <a:pt x="107" y="421"/>
                    </a:lnTo>
                    <a:lnTo>
                      <a:pt x="108" y="422"/>
                    </a:lnTo>
                    <a:lnTo>
                      <a:pt x="108" y="425"/>
                    </a:lnTo>
                    <a:lnTo>
                      <a:pt x="109" y="429"/>
                    </a:lnTo>
                    <a:lnTo>
                      <a:pt x="110" y="432"/>
                    </a:lnTo>
                    <a:lnTo>
                      <a:pt x="110" y="439"/>
                    </a:lnTo>
                    <a:lnTo>
                      <a:pt x="111" y="442"/>
                    </a:lnTo>
                    <a:lnTo>
                      <a:pt x="111" y="444"/>
                    </a:lnTo>
                    <a:lnTo>
                      <a:pt x="112" y="447"/>
                    </a:lnTo>
                    <a:lnTo>
                      <a:pt x="113" y="448"/>
                    </a:lnTo>
                    <a:lnTo>
                      <a:pt x="114" y="450"/>
                    </a:lnTo>
                    <a:lnTo>
                      <a:pt x="114" y="454"/>
                    </a:lnTo>
                    <a:lnTo>
                      <a:pt x="115" y="456"/>
                    </a:lnTo>
                    <a:lnTo>
                      <a:pt x="115" y="458"/>
                    </a:lnTo>
                    <a:lnTo>
                      <a:pt x="116" y="461"/>
                    </a:lnTo>
                    <a:lnTo>
                      <a:pt x="116" y="462"/>
                    </a:lnTo>
                    <a:lnTo>
                      <a:pt x="117" y="464"/>
                    </a:lnTo>
                    <a:lnTo>
                      <a:pt x="118" y="465"/>
                    </a:lnTo>
                    <a:lnTo>
                      <a:pt x="119" y="467"/>
                    </a:lnTo>
                    <a:lnTo>
                      <a:pt x="119" y="470"/>
                    </a:lnTo>
                    <a:lnTo>
                      <a:pt x="120" y="473"/>
                    </a:lnTo>
                    <a:lnTo>
                      <a:pt x="120" y="475"/>
                    </a:lnTo>
                    <a:lnTo>
                      <a:pt x="121" y="478"/>
                    </a:lnTo>
                    <a:lnTo>
                      <a:pt x="122" y="480"/>
                    </a:lnTo>
                    <a:lnTo>
                      <a:pt x="122" y="482"/>
                    </a:lnTo>
                    <a:lnTo>
                      <a:pt x="123" y="483"/>
                    </a:lnTo>
                    <a:lnTo>
                      <a:pt x="124" y="484"/>
                    </a:lnTo>
                    <a:lnTo>
                      <a:pt x="124" y="484"/>
                    </a:lnTo>
                    <a:lnTo>
                      <a:pt x="125" y="484"/>
                    </a:lnTo>
                    <a:lnTo>
                      <a:pt x="125" y="486"/>
                    </a:lnTo>
                    <a:lnTo>
                      <a:pt x="126" y="487"/>
                    </a:lnTo>
                    <a:lnTo>
                      <a:pt x="127" y="490"/>
                    </a:lnTo>
                    <a:lnTo>
                      <a:pt x="128" y="491"/>
                    </a:lnTo>
                    <a:lnTo>
                      <a:pt x="128" y="493"/>
                    </a:lnTo>
                    <a:lnTo>
                      <a:pt x="129" y="496"/>
                    </a:lnTo>
                    <a:lnTo>
                      <a:pt x="129" y="498"/>
                    </a:lnTo>
                    <a:lnTo>
                      <a:pt x="130" y="498"/>
                    </a:lnTo>
                    <a:lnTo>
                      <a:pt x="131" y="501"/>
                    </a:lnTo>
                    <a:lnTo>
                      <a:pt x="131" y="503"/>
                    </a:lnTo>
                    <a:lnTo>
                      <a:pt x="132" y="505"/>
                    </a:lnTo>
                    <a:lnTo>
                      <a:pt x="133" y="506"/>
                    </a:lnTo>
                    <a:lnTo>
                      <a:pt x="133" y="509"/>
                    </a:lnTo>
                    <a:lnTo>
                      <a:pt x="134" y="511"/>
                    </a:lnTo>
                    <a:lnTo>
                      <a:pt x="134" y="512"/>
                    </a:lnTo>
                    <a:lnTo>
                      <a:pt x="135" y="514"/>
                    </a:lnTo>
                    <a:lnTo>
                      <a:pt x="136" y="516"/>
                    </a:lnTo>
                    <a:lnTo>
                      <a:pt x="136" y="518"/>
                    </a:lnTo>
                    <a:lnTo>
                      <a:pt x="137" y="521"/>
                    </a:lnTo>
                    <a:lnTo>
                      <a:pt x="138" y="521"/>
                    </a:lnTo>
                    <a:lnTo>
                      <a:pt x="138" y="522"/>
                    </a:lnTo>
                    <a:lnTo>
                      <a:pt x="139" y="523"/>
                    </a:lnTo>
                    <a:lnTo>
                      <a:pt x="139" y="525"/>
                    </a:lnTo>
                    <a:lnTo>
                      <a:pt x="140" y="525"/>
                    </a:lnTo>
                    <a:lnTo>
                      <a:pt x="141" y="526"/>
                    </a:lnTo>
                    <a:lnTo>
                      <a:pt x="142" y="527"/>
                    </a:lnTo>
                    <a:lnTo>
                      <a:pt x="142" y="529"/>
                    </a:lnTo>
                    <a:lnTo>
                      <a:pt x="143" y="531"/>
                    </a:lnTo>
                    <a:lnTo>
                      <a:pt x="143" y="534"/>
                    </a:lnTo>
                    <a:lnTo>
                      <a:pt x="144" y="535"/>
                    </a:lnTo>
                    <a:lnTo>
                      <a:pt x="145" y="537"/>
                    </a:lnTo>
                    <a:lnTo>
                      <a:pt x="145" y="538"/>
                    </a:lnTo>
                    <a:lnTo>
                      <a:pt x="146" y="539"/>
                    </a:lnTo>
                    <a:lnTo>
                      <a:pt x="147" y="540"/>
                    </a:lnTo>
                    <a:lnTo>
                      <a:pt x="147" y="540"/>
                    </a:lnTo>
                    <a:lnTo>
                      <a:pt x="148" y="540"/>
                    </a:lnTo>
                    <a:lnTo>
                      <a:pt x="148" y="539"/>
                    </a:lnTo>
                    <a:lnTo>
                      <a:pt x="149" y="540"/>
                    </a:lnTo>
                    <a:lnTo>
                      <a:pt x="150" y="540"/>
                    </a:lnTo>
                    <a:lnTo>
                      <a:pt x="151" y="542"/>
                    </a:lnTo>
                    <a:lnTo>
                      <a:pt x="151" y="543"/>
                    </a:lnTo>
                    <a:lnTo>
                      <a:pt x="152" y="544"/>
                    </a:lnTo>
                    <a:lnTo>
                      <a:pt x="152" y="546"/>
                    </a:lnTo>
                    <a:lnTo>
                      <a:pt x="153" y="547"/>
                    </a:lnTo>
                    <a:lnTo>
                      <a:pt x="153" y="548"/>
                    </a:lnTo>
                    <a:lnTo>
                      <a:pt x="154" y="549"/>
                    </a:lnTo>
                    <a:lnTo>
                      <a:pt x="155" y="548"/>
                    </a:lnTo>
                    <a:lnTo>
                      <a:pt x="156" y="549"/>
                    </a:lnTo>
                    <a:lnTo>
                      <a:pt x="156" y="550"/>
                    </a:lnTo>
                    <a:lnTo>
                      <a:pt x="157" y="551"/>
                    </a:lnTo>
                    <a:lnTo>
                      <a:pt x="157" y="551"/>
                    </a:lnTo>
                    <a:lnTo>
                      <a:pt x="158" y="553"/>
                    </a:lnTo>
                    <a:lnTo>
                      <a:pt x="159" y="554"/>
                    </a:lnTo>
                    <a:lnTo>
                      <a:pt x="159" y="554"/>
                    </a:lnTo>
                    <a:lnTo>
                      <a:pt x="160" y="554"/>
                    </a:lnTo>
                    <a:lnTo>
                      <a:pt x="161" y="555"/>
                    </a:lnTo>
                    <a:lnTo>
                      <a:pt x="161" y="556"/>
                    </a:lnTo>
                    <a:lnTo>
                      <a:pt x="162" y="556"/>
                    </a:lnTo>
                    <a:lnTo>
                      <a:pt x="162" y="557"/>
                    </a:lnTo>
                    <a:lnTo>
                      <a:pt x="163" y="557"/>
                    </a:lnTo>
                    <a:lnTo>
                      <a:pt x="164" y="557"/>
                    </a:lnTo>
                    <a:lnTo>
                      <a:pt x="165" y="557"/>
                    </a:lnTo>
                    <a:lnTo>
                      <a:pt x="165" y="557"/>
                    </a:lnTo>
                    <a:lnTo>
                      <a:pt x="166" y="557"/>
                    </a:lnTo>
                    <a:lnTo>
                      <a:pt x="166" y="558"/>
                    </a:lnTo>
                    <a:lnTo>
                      <a:pt x="167" y="557"/>
                    </a:lnTo>
                    <a:lnTo>
                      <a:pt x="168" y="557"/>
                    </a:lnTo>
                    <a:lnTo>
                      <a:pt x="168" y="558"/>
                    </a:lnTo>
                    <a:lnTo>
                      <a:pt x="169" y="559"/>
                    </a:lnTo>
                    <a:lnTo>
                      <a:pt x="170" y="559"/>
                    </a:lnTo>
                    <a:lnTo>
                      <a:pt x="170" y="559"/>
                    </a:lnTo>
                    <a:lnTo>
                      <a:pt x="171" y="559"/>
                    </a:lnTo>
                    <a:lnTo>
                      <a:pt x="171" y="560"/>
                    </a:lnTo>
                    <a:lnTo>
                      <a:pt x="172" y="560"/>
                    </a:lnTo>
                    <a:lnTo>
                      <a:pt x="173" y="561"/>
                    </a:lnTo>
                    <a:lnTo>
                      <a:pt x="173" y="561"/>
                    </a:lnTo>
                    <a:lnTo>
                      <a:pt x="174" y="561"/>
                    </a:lnTo>
                    <a:lnTo>
                      <a:pt x="175" y="562"/>
                    </a:lnTo>
                    <a:lnTo>
                      <a:pt x="175" y="563"/>
                    </a:lnTo>
                    <a:lnTo>
                      <a:pt x="176" y="563"/>
                    </a:lnTo>
                    <a:lnTo>
                      <a:pt x="176" y="563"/>
                    </a:lnTo>
                    <a:lnTo>
                      <a:pt x="177" y="563"/>
                    </a:lnTo>
                    <a:lnTo>
                      <a:pt x="178" y="563"/>
                    </a:lnTo>
                    <a:lnTo>
                      <a:pt x="179" y="564"/>
                    </a:lnTo>
                    <a:lnTo>
                      <a:pt x="179" y="564"/>
                    </a:lnTo>
                    <a:lnTo>
                      <a:pt x="180" y="564"/>
                    </a:lnTo>
                    <a:lnTo>
                      <a:pt x="180" y="565"/>
                    </a:lnTo>
                    <a:lnTo>
                      <a:pt x="181" y="565"/>
                    </a:lnTo>
                    <a:lnTo>
                      <a:pt x="182" y="565"/>
                    </a:lnTo>
                    <a:lnTo>
                      <a:pt x="182" y="565"/>
                    </a:lnTo>
                    <a:lnTo>
                      <a:pt x="183" y="565"/>
                    </a:lnTo>
                    <a:lnTo>
                      <a:pt x="184" y="565"/>
                    </a:lnTo>
                    <a:lnTo>
                      <a:pt x="184" y="566"/>
                    </a:lnTo>
                    <a:lnTo>
                      <a:pt x="185" y="565"/>
                    </a:lnTo>
                    <a:lnTo>
                      <a:pt x="185" y="565"/>
                    </a:lnTo>
                    <a:lnTo>
                      <a:pt x="186" y="565"/>
                    </a:lnTo>
                    <a:lnTo>
                      <a:pt x="187" y="565"/>
                    </a:lnTo>
                    <a:lnTo>
                      <a:pt x="187" y="565"/>
                    </a:lnTo>
                    <a:lnTo>
                      <a:pt x="188" y="566"/>
                    </a:lnTo>
                    <a:lnTo>
                      <a:pt x="189" y="566"/>
                    </a:lnTo>
                    <a:lnTo>
                      <a:pt x="189" y="566"/>
                    </a:lnTo>
                    <a:lnTo>
                      <a:pt x="190" y="566"/>
                    </a:lnTo>
                    <a:lnTo>
                      <a:pt x="190" y="566"/>
                    </a:lnTo>
                    <a:lnTo>
                      <a:pt x="191" y="566"/>
                    </a:lnTo>
                    <a:lnTo>
                      <a:pt x="192" y="566"/>
                    </a:lnTo>
                    <a:lnTo>
                      <a:pt x="193" y="567"/>
                    </a:lnTo>
                    <a:lnTo>
                      <a:pt x="193" y="567"/>
                    </a:lnTo>
                    <a:lnTo>
                      <a:pt x="194" y="567"/>
                    </a:lnTo>
                    <a:lnTo>
                      <a:pt x="194" y="567"/>
                    </a:lnTo>
                    <a:lnTo>
                      <a:pt x="195" y="567"/>
                    </a:lnTo>
                    <a:lnTo>
                      <a:pt x="196" y="567"/>
                    </a:lnTo>
                    <a:lnTo>
                      <a:pt x="196" y="567"/>
                    </a:lnTo>
                    <a:lnTo>
                      <a:pt x="197" y="566"/>
                    </a:lnTo>
                    <a:lnTo>
                      <a:pt x="198" y="567"/>
                    </a:lnTo>
                    <a:lnTo>
                      <a:pt x="198" y="567"/>
                    </a:lnTo>
                    <a:lnTo>
                      <a:pt x="199" y="567"/>
                    </a:lnTo>
                    <a:lnTo>
                      <a:pt x="199" y="566"/>
                    </a:lnTo>
                    <a:lnTo>
                      <a:pt x="200" y="566"/>
                    </a:lnTo>
                    <a:lnTo>
                      <a:pt x="201" y="567"/>
                    </a:lnTo>
                    <a:lnTo>
                      <a:pt x="202" y="567"/>
                    </a:lnTo>
                    <a:lnTo>
                      <a:pt x="202" y="568"/>
                    </a:lnTo>
                    <a:lnTo>
                      <a:pt x="203" y="568"/>
                    </a:lnTo>
                    <a:lnTo>
                      <a:pt x="203" y="567"/>
                    </a:lnTo>
                    <a:lnTo>
                      <a:pt x="204" y="567"/>
                    </a:lnTo>
                    <a:lnTo>
                      <a:pt x="205" y="567"/>
                    </a:lnTo>
                    <a:lnTo>
                      <a:pt x="205" y="567"/>
                    </a:lnTo>
                    <a:lnTo>
                      <a:pt x="206" y="567"/>
                    </a:lnTo>
                    <a:lnTo>
                      <a:pt x="207" y="567"/>
                    </a:lnTo>
                    <a:lnTo>
                      <a:pt x="207" y="567"/>
                    </a:lnTo>
                    <a:lnTo>
                      <a:pt x="208" y="568"/>
                    </a:lnTo>
                    <a:lnTo>
                      <a:pt x="208" y="568"/>
                    </a:lnTo>
                    <a:lnTo>
                      <a:pt x="209" y="568"/>
                    </a:lnTo>
                    <a:lnTo>
                      <a:pt x="210" y="568"/>
                    </a:lnTo>
                    <a:lnTo>
                      <a:pt x="210" y="568"/>
                    </a:lnTo>
                    <a:lnTo>
                      <a:pt x="211" y="568"/>
                    </a:lnTo>
                    <a:lnTo>
                      <a:pt x="212" y="569"/>
                    </a:lnTo>
                    <a:lnTo>
                      <a:pt x="212" y="568"/>
                    </a:lnTo>
                    <a:lnTo>
                      <a:pt x="213" y="568"/>
                    </a:lnTo>
                    <a:lnTo>
                      <a:pt x="213" y="569"/>
                    </a:lnTo>
                    <a:lnTo>
                      <a:pt x="214" y="569"/>
                    </a:lnTo>
                    <a:lnTo>
                      <a:pt x="215" y="569"/>
                    </a:lnTo>
                    <a:lnTo>
                      <a:pt x="216" y="568"/>
                    </a:lnTo>
                    <a:lnTo>
                      <a:pt x="216" y="568"/>
                    </a:lnTo>
                    <a:lnTo>
                      <a:pt x="217" y="568"/>
                    </a:lnTo>
                    <a:lnTo>
                      <a:pt x="217" y="568"/>
                    </a:lnTo>
                    <a:lnTo>
                      <a:pt x="218" y="568"/>
                    </a:lnTo>
                    <a:lnTo>
                      <a:pt x="219" y="568"/>
                    </a:lnTo>
                    <a:lnTo>
                      <a:pt x="219" y="569"/>
                    </a:lnTo>
                    <a:lnTo>
                      <a:pt x="220" y="569"/>
                    </a:lnTo>
                    <a:lnTo>
                      <a:pt x="221" y="569"/>
                    </a:lnTo>
                    <a:lnTo>
                      <a:pt x="221" y="569"/>
                    </a:lnTo>
                    <a:lnTo>
                      <a:pt x="222" y="569"/>
                    </a:lnTo>
                    <a:lnTo>
                      <a:pt x="222" y="569"/>
                    </a:lnTo>
                    <a:lnTo>
                      <a:pt x="223" y="569"/>
                    </a:lnTo>
                    <a:lnTo>
                      <a:pt x="224" y="569"/>
                    </a:lnTo>
                    <a:lnTo>
                      <a:pt x="224" y="569"/>
                    </a:lnTo>
                    <a:lnTo>
                      <a:pt x="225" y="569"/>
                    </a:lnTo>
                    <a:lnTo>
                      <a:pt x="226" y="569"/>
                    </a:lnTo>
                    <a:lnTo>
                      <a:pt x="227" y="569"/>
                    </a:lnTo>
                    <a:lnTo>
                      <a:pt x="227" y="570"/>
                    </a:lnTo>
                    <a:lnTo>
                      <a:pt x="228" y="570"/>
                    </a:lnTo>
                    <a:lnTo>
                      <a:pt x="228" y="570"/>
                    </a:lnTo>
                    <a:lnTo>
                      <a:pt x="229" y="570"/>
                    </a:lnTo>
                    <a:lnTo>
                      <a:pt x="230" y="571"/>
                    </a:lnTo>
                    <a:lnTo>
                      <a:pt x="230" y="571"/>
                    </a:lnTo>
                    <a:lnTo>
                      <a:pt x="231" y="570"/>
                    </a:lnTo>
                    <a:lnTo>
                      <a:pt x="232" y="570"/>
                    </a:lnTo>
                    <a:lnTo>
                      <a:pt x="232" y="569"/>
                    </a:lnTo>
                    <a:lnTo>
                      <a:pt x="233" y="570"/>
                    </a:lnTo>
                    <a:lnTo>
                      <a:pt x="233" y="570"/>
                    </a:lnTo>
                    <a:lnTo>
                      <a:pt x="234" y="569"/>
                    </a:lnTo>
                    <a:lnTo>
                      <a:pt x="235" y="569"/>
                    </a:lnTo>
                    <a:lnTo>
                      <a:pt x="236" y="570"/>
                    </a:lnTo>
                    <a:lnTo>
                      <a:pt x="236" y="570"/>
                    </a:lnTo>
                    <a:lnTo>
                      <a:pt x="237" y="570"/>
                    </a:lnTo>
                    <a:lnTo>
                      <a:pt x="237" y="570"/>
                    </a:lnTo>
                    <a:lnTo>
                      <a:pt x="238" y="570"/>
                    </a:lnTo>
                    <a:lnTo>
                      <a:pt x="239" y="570"/>
                    </a:lnTo>
                    <a:lnTo>
                      <a:pt x="239" y="570"/>
                    </a:lnTo>
                    <a:lnTo>
                      <a:pt x="240" y="570"/>
                    </a:lnTo>
                    <a:lnTo>
                      <a:pt x="241" y="571"/>
                    </a:lnTo>
                    <a:lnTo>
                      <a:pt x="241" y="570"/>
                    </a:lnTo>
                    <a:lnTo>
                      <a:pt x="242" y="570"/>
                    </a:lnTo>
                    <a:lnTo>
                      <a:pt x="242" y="571"/>
                    </a:lnTo>
                    <a:lnTo>
                      <a:pt x="243" y="570"/>
                    </a:lnTo>
                    <a:lnTo>
                      <a:pt x="244" y="571"/>
                    </a:lnTo>
                    <a:lnTo>
                      <a:pt x="244" y="570"/>
                    </a:lnTo>
                    <a:lnTo>
                      <a:pt x="245" y="570"/>
                    </a:lnTo>
                    <a:lnTo>
                      <a:pt x="246" y="571"/>
                    </a:lnTo>
                    <a:lnTo>
                      <a:pt x="246" y="571"/>
                    </a:lnTo>
                    <a:lnTo>
                      <a:pt x="247" y="570"/>
                    </a:lnTo>
                    <a:lnTo>
                      <a:pt x="247" y="571"/>
                    </a:lnTo>
                    <a:lnTo>
                      <a:pt x="248" y="570"/>
                    </a:lnTo>
                    <a:lnTo>
                      <a:pt x="249" y="570"/>
                    </a:lnTo>
                    <a:lnTo>
                      <a:pt x="250" y="571"/>
                    </a:lnTo>
                    <a:lnTo>
                      <a:pt x="250" y="571"/>
                    </a:lnTo>
                    <a:lnTo>
                      <a:pt x="251" y="571"/>
                    </a:lnTo>
                    <a:lnTo>
                      <a:pt x="251" y="571"/>
                    </a:lnTo>
                    <a:lnTo>
                      <a:pt x="252" y="571"/>
                    </a:lnTo>
                    <a:lnTo>
                      <a:pt x="253" y="572"/>
                    </a:lnTo>
                    <a:lnTo>
                      <a:pt x="253" y="572"/>
                    </a:lnTo>
                    <a:lnTo>
                      <a:pt x="254" y="572"/>
                    </a:lnTo>
                    <a:lnTo>
                      <a:pt x="255" y="572"/>
                    </a:lnTo>
                    <a:lnTo>
                      <a:pt x="255" y="572"/>
                    </a:lnTo>
                    <a:lnTo>
                      <a:pt x="256" y="572"/>
                    </a:lnTo>
                    <a:lnTo>
                      <a:pt x="256" y="571"/>
                    </a:lnTo>
                    <a:lnTo>
                      <a:pt x="257" y="571"/>
                    </a:lnTo>
                    <a:lnTo>
                      <a:pt x="258" y="571"/>
                    </a:lnTo>
                    <a:lnTo>
                      <a:pt x="259" y="571"/>
                    </a:lnTo>
                    <a:lnTo>
                      <a:pt x="259" y="571"/>
                    </a:lnTo>
                    <a:lnTo>
                      <a:pt x="260" y="571"/>
                    </a:lnTo>
                    <a:lnTo>
                      <a:pt x="260" y="571"/>
                    </a:lnTo>
                    <a:lnTo>
                      <a:pt x="261" y="571"/>
                    </a:lnTo>
                    <a:lnTo>
                      <a:pt x="261" y="571"/>
                    </a:lnTo>
                    <a:lnTo>
                      <a:pt x="262" y="571"/>
                    </a:lnTo>
                    <a:lnTo>
                      <a:pt x="263" y="571"/>
                    </a:lnTo>
                    <a:lnTo>
                      <a:pt x="264" y="571"/>
                    </a:lnTo>
                    <a:lnTo>
                      <a:pt x="264" y="570"/>
                    </a:lnTo>
                    <a:lnTo>
                      <a:pt x="265" y="570"/>
                    </a:lnTo>
                    <a:lnTo>
                      <a:pt x="265" y="571"/>
                    </a:lnTo>
                    <a:lnTo>
                      <a:pt x="266" y="571"/>
                    </a:lnTo>
                    <a:lnTo>
                      <a:pt x="267" y="571"/>
                    </a:lnTo>
                    <a:lnTo>
                      <a:pt x="267" y="571"/>
                    </a:lnTo>
                    <a:lnTo>
                      <a:pt x="268" y="571"/>
                    </a:lnTo>
                    <a:lnTo>
                      <a:pt x="269" y="571"/>
                    </a:lnTo>
                    <a:lnTo>
                      <a:pt x="269" y="571"/>
                    </a:lnTo>
                    <a:lnTo>
                      <a:pt x="270" y="571"/>
                    </a:lnTo>
                    <a:lnTo>
                      <a:pt x="270" y="572"/>
                    </a:lnTo>
                    <a:lnTo>
                      <a:pt x="271" y="571"/>
                    </a:lnTo>
                    <a:lnTo>
                      <a:pt x="272" y="572"/>
                    </a:lnTo>
                    <a:lnTo>
                      <a:pt x="273" y="571"/>
                    </a:lnTo>
                    <a:lnTo>
                      <a:pt x="273" y="571"/>
                    </a:lnTo>
                    <a:lnTo>
                      <a:pt x="274" y="571"/>
                    </a:lnTo>
                    <a:lnTo>
                      <a:pt x="274" y="571"/>
                    </a:lnTo>
                    <a:lnTo>
                      <a:pt x="275" y="572"/>
                    </a:lnTo>
                    <a:lnTo>
                      <a:pt x="276" y="572"/>
                    </a:lnTo>
                    <a:lnTo>
                      <a:pt x="276" y="572"/>
                    </a:lnTo>
                    <a:lnTo>
                      <a:pt x="277" y="572"/>
                    </a:lnTo>
                    <a:lnTo>
                      <a:pt x="278" y="572"/>
                    </a:lnTo>
                    <a:lnTo>
                      <a:pt x="278" y="572"/>
                    </a:lnTo>
                    <a:lnTo>
                      <a:pt x="279" y="572"/>
                    </a:lnTo>
                    <a:lnTo>
                      <a:pt x="279" y="571"/>
                    </a:lnTo>
                    <a:lnTo>
                      <a:pt x="280" y="571"/>
                    </a:lnTo>
                    <a:lnTo>
                      <a:pt x="281" y="571"/>
                    </a:lnTo>
                    <a:lnTo>
                      <a:pt x="281" y="571"/>
                    </a:lnTo>
                    <a:lnTo>
                      <a:pt x="282" y="571"/>
                    </a:lnTo>
                    <a:lnTo>
                      <a:pt x="283" y="571"/>
                    </a:lnTo>
                    <a:lnTo>
                      <a:pt x="283" y="571"/>
                    </a:lnTo>
                    <a:lnTo>
                      <a:pt x="284" y="571"/>
                    </a:lnTo>
                    <a:lnTo>
                      <a:pt x="284" y="571"/>
                    </a:lnTo>
                    <a:lnTo>
                      <a:pt x="285" y="571"/>
                    </a:lnTo>
                    <a:lnTo>
                      <a:pt x="286" y="571"/>
                    </a:lnTo>
                    <a:lnTo>
                      <a:pt x="287" y="571"/>
                    </a:lnTo>
                    <a:lnTo>
                      <a:pt x="287" y="571"/>
                    </a:lnTo>
                    <a:lnTo>
                      <a:pt x="288" y="570"/>
                    </a:lnTo>
                    <a:lnTo>
                      <a:pt x="288" y="570"/>
                    </a:lnTo>
                    <a:lnTo>
                      <a:pt x="289" y="570"/>
                    </a:lnTo>
                    <a:lnTo>
                      <a:pt x="290" y="571"/>
                    </a:lnTo>
                    <a:lnTo>
                      <a:pt x="290" y="571"/>
                    </a:lnTo>
                    <a:lnTo>
                      <a:pt x="291" y="571"/>
                    </a:lnTo>
                    <a:lnTo>
                      <a:pt x="292" y="571"/>
                    </a:lnTo>
                    <a:lnTo>
                      <a:pt x="292" y="571"/>
                    </a:lnTo>
                    <a:lnTo>
                      <a:pt x="293" y="571"/>
                    </a:lnTo>
                    <a:lnTo>
                      <a:pt x="293" y="570"/>
                    </a:lnTo>
                    <a:lnTo>
                      <a:pt x="294" y="570"/>
                    </a:lnTo>
                    <a:lnTo>
                      <a:pt x="295" y="569"/>
                    </a:lnTo>
                    <a:lnTo>
                      <a:pt x="296" y="569"/>
                    </a:lnTo>
                    <a:lnTo>
                      <a:pt x="296" y="569"/>
                    </a:lnTo>
                    <a:lnTo>
                      <a:pt x="297" y="570"/>
                    </a:lnTo>
                    <a:lnTo>
                      <a:pt x="297" y="570"/>
                    </a:lnTo>
                    <a:lnTo>
                      <a:pt x="298" y="570"/>
                    </a:lnTo>
                    <a:lnTo>
                      <a:pt x="298" y="570"/>
                    </a:lnTo>
                    <a:lnTo>
                      <a:pt x="299" y="569"/>
                    </a:lnTo>
                    <a:lnTo>
                      <a:pt x="300" y="570"/>
                    </a:lnTo>
                    <a:lnTo>
                      <a:pt x="301" y="570"/>
                    </a:lnTo>
                    <a:lnTo>
                      <a:pt x="301" y="570"/>
                    </a:lnTo>
                    <a:lnTo>
                      <a:pt x="302" y="570"/>
                    </a:lnTo>
                    <a:lnTo>
                      <a:pt x="302" y="571"/>
                    </a:lnTo>
                    <a:lnTo>
                      <a:pt x="303" y="571"/>
                    </a:lnTo>
                    <a:lnTo>
                      <a:pt x="304" y="571"/>
                    </a:lnTo>
                    <a:lnTo>
                      <a:pt x="304" y="571"/>
                    </a:lnTo>
                    <a:lnTo>
                      <a:pt x="305" y="571"/>
                    </a:lnTo>
                    <a:lnTo>
                      <a:pt x="306" y="571"/>
                    </a:lnTo>
                    <a:lnTo>
                      <a:pt x="306" y="571"/>
                    </a:lnTo>
                    <a:lnTo>
                      <a:pt x="307" y="571"/>
                    </a:lnTo>
                    <a:lnTo>
                      <a:pt x="307" y="571"/>
                    </a:lnTo>
                    <a:lnTo>
                      <a:pt x="308" y="571"/>
                    </a:lnTo>
                    <a:lnTo>
                      <a:pt x="309" y="571"/>
                    </a:lnTo>
                    <a:lnTo>
                      <a:pt x="310" y="571"/>
                    </a:lnTo>
                    <a:lnTo>
                      <a:pt x="310" y="571"/>
                    </a:lnTo>
                    <a:lnTo>
                      <a:pt x="311" y="571"/>
                    </a:lnTo>
                    <a:lnTo>
                      <a:pt x="311" y="571"/>
                    </a:lnTo>
                    <a:lnTo>
                      <a:pt x="312" y="571"/>
                    </a:lnTo>
                    <a:lnTo>
                      <a:pt x="313" y="571"/>
                    </a:lnTo>
                    <a:lnTo>
                      <a:pt x="313" y="571"/>
                    </a:lnTo>
                    <a:lnTo>
                      <a:pt x="314" y="571"/>
                    </a:lnTo>
                    <a:lnTo>
                      <a:pt x="315" y="571"/>
                    </a:lnTo>
                    <a:lnTo>
                      <a:pt x="315" y="571"/>
                    </a:lnTo>
                    <a:lnTo>
                      <a:pt x="316" y="571"/>
                    </a:lnTo>
                    <a:lnTo>
                      <a:pt x="316" y="571"/>
                    </a:lnTo>
                    <a:lnTo>
                      <a:pt x="317" y="572"/>
                    </a:lnTo>
                    <a:lnTo>
                      <a:pt x="318" y="572"/>
                    </a:lnTo>
                    <a:lnTo>
                      <a:pt x="318" y="572"/>
                    </a:lnTo>
                    <a:lnTo>
                      <a:pt x="319" y="573"/>
                    </a:lnTo>
                    <a:lnTo>
                      <a:pt x="320" y="573"/>
                    </a:lnTo>
                    <a:lnTo>
                      <a:pt x="320" y="573"/>
                    </a:lnTo>
                    <a:lnTo>
                      <a:pt x="321" y="573"/>
                    </a:lnTo>
                    <a:lnTo>
                      <a:pt x="321" y="573"/>
                    </a:lnTo>
                    <a:lnTo>
                      <a:pt x="322" y="573"/>
                    </a:lnTo>
                    <a:lnTo>
                      <a:pt x="323" y="573"/>
                    </a:lnTo>
                    <a:lnTo>
                      <a:pt x="324" y="573"/>
                    </a:lnTo>
                    <a:lnTo>
                      <a:pt x="324" y="573"/>
                    </a:lnTo>
                    <a:lnTo>
                      <a:pt x="325" y="574"/>
                    </a:lnTo>
                    <a:lnTo>
                      <a:pt x="325" y="573"/>
                    </a:lnTo>
                    <a:lnTo>
                      <a:pt x="326" y="573"/>
                    </a:lnTo>
                    <a:lnTo>
                      <a:pt x="327" y="573"/>
                    </a:lnTo>
                    <a:lnTo>
                      <a:pt x="327" y="573"/>
                    </a:lnTo>
                    <a:lnTo>
                      <a:pt x="328" y="573"/>
                    </a:lnTo>
                    <a:lnTo>
                      <a:pt x="329" y="572"/>
                    </a:lnTo>
                    <a:lnTo>
                      <a:pt x="329" y="572"/>
                    </a:lnTo>
                    <a:lnTo>
                      <a:pt x="330" y="572"/>
                    </a:lnTo>
                    <a:lnTo>
                      <a:pt x="330" y="572"/>
                    </a:lnTo>
                    <a:lnTo>
                      <a:pt x="331" y="572"/>
                    </a:lnTo>
                    <a:lnTo>
                      <a:pt x="332" y="572"/>
                    </a:lnTo>
                    <a:lnTo>
                      <a:pt x="332" y="572"/>
                    </a:lnTo>
                    <a:lnTo>
                      <a:pt x="333" y="572"/>
                    </a:lnTo>
                    <a:lnTo>
                      <a:pt x="334" y="573"/>
                    </a:lnTo>
                    <a:lnTo>
                      <a:pt x="334" y="573"/>
                    </a:lnTo>
                    <a:lnTo>
                      <a:pt x="335" y="573"/>
                    </a:lnTo>
                    <a:lnTo>
                      <a:pt x="335" y="573"/>
                    </a:lnTo>
                    <a:lnTo>
                      <a:pt x="336" y="573"/>
                    </a:lnTo>
                    <a:lnTo>
                      <a:pt x="337" y="573"/>
                    </a:lnTo>
                    <a:lnTo>
                      <a:pt x="338" y="573"/>
                    </a:lnTo>
                    <a:lnTo>
                      <a:pt x="338" y="573"/>
                    </a:lnTo>
                    <a:lnTo>
                      <a:pt x="339" y="574"/>
                    </a:lnTo>
                    <a:lnTo>
                      <a:pt x="339" y="574"/>
                    </a:lnTo>
                    <a:lnTo>
                      <a:pt x="340" y="574"/>
                    </a:lnTo>
                    <a:lnTo>
                      <a:pt x="341" y="574"/>
                    </a:lnTo>
                    <a:lnTo>
                      <a:pt x="341" y="574"/>
                    </a:lnTo>
                    <a:lnTo>
                      <a:pt x="342" y="574"/>
                    </a:lnTo>
                    <a:lnTo>
                      <a:pt x="343" y="574"/>
                    </a:lnTo>
                    <a:lnTo>
                      <a:pt x="343" y="574"/>
                    </a:lnTo>
                    <a:lnTo>
                      <a:pt x="344" y="574"/>
                    </a:lnTo>
                    <a:lnTo>
                      <a:pt x="344" y="574"/>
                    </a:lnTo>
                    <a:lnTo>
                      <a:pt x="345" y="574"/>
                    </a:lnTo>
                    <a:lnTo>
                      <a:pt x="346" y="574"/>
                    </a:lnTo>
                    <a:lnTo>
                      <a:pt x="347" y="574"/>
                    </a:lnTo>
                    <a:lnTo>
                      <a:pt x="347" y="574"/>
                    </a:lnTo>
                    <a:lnTo>
                      <a:pt x="348" y="574"/>
                    </a:lnTo>
                    <a:lnTo>
                      <a:pt x="349" y="574"/>
                    </a:lnTo>
                    <a:lnTo>
                      <a:pt x="349" y="574"/>
                    </a:lnTo>
                    <a:lnTo>
                      <a:pt x="350" y="574"/>
                    </a:lnTo>
                    <a:lnTo>
                      <a:pt x="350" y="574"/>
                    </a:lnTo>
                    <a:lnTo>
                      <a:pt x="351" y="574"/>
                    </a:lnTo>
                    <a:lnTo>
                      <a:pt x="352" y="574"/>
                    </a:lnTo>
                    <a:lnTo>
                      <a:pt x="352" y="574"/>
                    </a:lnTo>
                    <a:lnTo>
                      <a:pt x="353" y="574"/>
                    </a:lnTo>
                    <a:lnTo>
                      <a:pt x="354" y="574"/>
                    </a:lnTo>
                    <a:lnTo>
                      <a:pt x="354" y="574"/>
                    </a:lnTo>
                    <a:lnTo>
                      <a:pt x="355" y="574"/>
                    </a:lnTo>
                    <a:lnTo>
                      <a:pt x="355" y="574"/>
                    </a:lnTo>
                    <a:lnTo>
                      <a:pt x="356" y="575"/>
                    </a:lnTo>
                    <a:lnTo>
                      <a:pt x="357" y="574"/>
                    </a:lnTo>
                    <a:lnTo>
                      <a:pt x="358" y="574"/>
                    </a:lnTo>
                    <a:lnTo>
                      <a:pt x="358" y="575"/>
                    </a:lnTo>
                    <a:lnTo>
                      <a:pt x="359" y="574"/>
                    </a:lnTo>
                    <a:lnTo>
                      <a:pt x="359" y="574"/>
                    </a:lnTo>
                    <a:lnTo>
                      <a:pt x="360" y="575"/>
                    </a:lnTo>
                    <a:lnTo>
                      <a:pt x="361" y="575"/>
                    </a:lnTo>
                    <a:lnTo>
                      <a:pt x="361" y="575"/>
                    </a:lnTo>
                    <a:lnTo>
                      <a:pt x="362" y="575"/>
                    </a:lnTo>
                    <a:lnTo>
                      <a:pt x="363" y="575"/>
                    </a:lnTo>
                    <a:lnTo>
                      <a:pt x="363" y="575"/>
                    </a:lnTo>
                    <a:lnTo>
                      <a:pt x="364" y="575"/>
                    </a:lnTo>
                    <a:lnTo>
                      <a:pt x="364" y="575"/>
                    </a:lnTo>
                    <a:lnTo>
                      <a:pt x="365" y="575"/>
                    </a:lnTo>
                    <a:lnTo>
                      <a:pt x="366" y="575"/>
                    </a:lnTo>
                    <a:lnTo>
                      <a:pt x="367" y="575"/>
                    </a:lnTo>
                    <a:lnTo>
                      <a:pt x="367" y="575"/>
                    </a:lnTo>
                    <a:lnTo>
                      <a:pt x="368" y="575"/>
                    </a:lnTo>
                    <a:lnTo>
                      <a:pt x="368" y="575"/>
                    </a:lnTo>
                    <a:lnTo>
                      <a:pt x="369" y="575"/>
                    </a:lnTo>
                    <a:lnTo>
                      <a:pt x="369" y="575"/>
                    </a:lnTo>
                    <a:lnTo>
                      <a:pt x="370" y="575"/>
                    </a:lnTo>
                    <a:lnTo>
                      <a:pt x="371" y="574"/>
                    </a:lnTo>
                    <a:lnTo>
                      <a:pt x="372" y="575"/>
                    </a:lnTo>
                    <a:lnTo>
                      <a:pt x="372" y="574"/>
                    </a:lnTo>
                    <a:lnTo>
                      <a:pt x="373" y="574"/>
                    </a:lnTo>
                    <a:lnTo>
                      <a:pt x="373" y="574"/>
                    </a:lnTo>
                    <a:lnTo>
                      <a:pt x="374" y="574"/>
                    </a:lnTo>
                    <a:lnTo>
                      <a:pt x="375" y="574"/>
                    </a:lnTo>
                    <a:lnTo>
                      <a:pt x="375" y="574"/>
                    </a:lnTo>
                    <a:lnTo>
                      <a:pt x="376" y="574"/>
                    </a:lnTo>
                    <a:lnTo>
                      <a:pt x="377" y="574"/>
                    </a:lnTo>
                    <a:lnTo>
                      <a:pt x="377" y="574"/>
                    </a:lnTo>
                    <a:lnTo>
                      <a:pt x="378" y="575"/>
                    </a:lnTo>
                    <a:lnTo>
                      <a:pt x="378" y="575"/>
                    </a:lnTo>
                    <a:lnTo>
                      <a:pt x="379" y="575"/>
                    </a:lnTo>
                    <a:lnTo>
                      <a:pt x="380" y="575"/>
                    </a:lnTo>
                    <a:lnTo>
                      <a:pt x="381" y="575"/>
                    </a:lnTo>
                    <a:lnTo>
                      <a:pt x="381" y="575"/>
                    </a:lnTo>
                    <a:lnTo>
                      <a:pt x="382" y="576"/>
                    </a:lnTo>
                    <a:lnTo>
                      <a:pt x="382" y="576"/>
                    </a:lnTo>
                    <a:lnTo>
                      <a:pt x="383" y="576"/>
                    </a:lnTo>
                    <a:lnTo>
                      <a:pt x="384" y="576"/>
                    </a:lnTo>
                    <a:lnTo>
                      <a:pt x="384" y="576"/>
                    </a:lnTo>
                    <a:lnTo>
                      <a:pt x="385" y="575"/>
                    </a:lnTo>
                    <a:lnTo>
                      <a:pt x="386" y="575"/>
                    </a:lnTo>
                    <a:lnTo>
                      <a:pt x="386" y="575"/>
                    </a:lnTo>
                    <a:lnTo>
                      <a:pt x="387" y="575"/>
                    </a:lnTo>
                    <a:lnTo>
                      <a:pt x="387" y="575"/>
                    </a:lnTo>
                    <a:lnTo>
                      <a:pt x="388" y="575"/>
                    </a:lnTo>
                    <a:lnTo>
                      <a:pt x="389" y="575"/>
                    </a:lnTo>
                    <a:lnTo>
                      <a:pt x="389" y="575"/>
                    </a:lnTo>
                    <a:lnTo>
                      <a:pt x="390" y="576"/>
                    </a:lnTo>
                    <a:lnTo>
                      <a:pt x="391" y="576"/>
                    </a:lnTo>
                    <a:lnTo>
                      <a:pt x="391" y="576"/>
                    </a:lnTo>
                    <a:lnTo>
                      <a:pt x="392" y="576"/>
                    </a:lnTo>
                    <a:lnTo>
                      <a:pt x="392" y="576"/>
                    </a:lnTo>
                    <a:lnTo>
                      <a:pt x="393" y="576"/>
                    </a:lnTo>
                    <a:lnTo>
                      <a:pt x="394" y="576"/>
                    </a:lnTo>
                    <a:lnTo>
                      <a:pt x="395" y="576"/>
                    </a:lnTo>
                    <a:lnTo>
                      <a:pt x="395" y="575"/>
                    </a:lnTo>
                    <a:lnTo>
                      <a:pt x="396" y="575"/>
                    </a:lnTo>
                    <a:lnTo>
                      <a:pt x="396" y="576"/>
                    </a:lnTo>
                    <a:lnTo>
                      <a:pt x="397" y="576"/>
                    </a:lnTo>
                    <a:lnTo>
                      <a:pt x="398" y="575"/>
                    </a:lnTo>
                    <a:lnTo>
                      <a:pt x="398" y="575"/>
                    </a:lnTo>
                    <a:lnTo>
                      <a:pt x="399" y="575"/>
                    </a:lnTo>
                    <a:lnTo>
                      <a:pt x="400" y="576"/>
                    </a:lnTo>
                    <a:lnTo>
                      <a:pt x="400" y="576"/>
                    </a:lnTo>
                    <a:lnTo>
                      <a:pt x="401" y="576"/>
                    </a:lnTo>
                    <a:lnTo>
                      <a:pt x="401" y="575"/>
                    </a:lnTo>
                    <a:lnTo>
                      <a:pt x="402" y="575"/>
                    </a:lnTo>
                    <a:lnTo>
                      <a:pt x="403" y="575"/>
                    </a:lnTo>
                    <a:lnTo>
                      <a:pt x="404" y="575"/>
                    </a:lnTo>
                    <a:lnTo>
                      <a:pt x="404" y="574"/>
                    </a:lnTo>
                    <a:lnTo>
                      <a:pt x="405" y="575"/>
                    </a:lnTo>
                    <a:lnTo>
                      <a:pt x="405" y="575"/>
                    </a:lnTo>
                    <a:lnTo>
                      <a:pt x="406" y="575"/>
                    </a:lnTo>
                    <a:lnTo>
                      <a:pt x="406" y="576"/>
                    </a:lnTo>
                    <a:lnTo>
                      <a:pt x="407" y="576"/>
                    </a:lnTo>
                    <a:lnTo>
                      <a:pt x="408" y="576"/>
                    </a:lnTo>
                    <a:lnTo>
                      <a:pt x="409" y="577"/>
                    </a:lnTo>
                    <a:lnTo>
                      <a:pt x="409" y="576"/>
                    </a:lnTo>
                    <a:lnTo>
                      <a:pt x="410" y="576"/>
                    </a:lnTo>
                    <a:lnTo>
                      <a:pt x="410" y="576"/>
                    </a:lnTo>
                    <a:lnTo>
                      <a:pt x="411" y="576"/>
                    </a:lnTo>
                    <a:lnTo>
                      <a:pt x="412" y="576"/>
                    </a:lnTo>
                    <a:lnTo>
                      <a:pt x="412" y="576"/>
                    </a:lnTo>
                    <a:lnTo>
                      <a:pt x="413" y="576"/>
                    </a:lnTo>
                    <a:lnTo>
                      <a:pt x="414" y="576"/>
                    </a:lnTo>
                    <a:lnTo>
                      <a:pt x="414" y="576"/>
                    </a:lnTo>
                    <a:lnTo>
                      <a:pt x="415" y="576"/>
                    </a:lnTo>
                    <a:lnTo>
                      <a:pt x="415" y="576"/>
                    </a:lnTo>
                    <a:lnTo>
                      <a:pt x="416" y="576"/>
                    </a:lnTo>
                    <a:lnTo>
                      <a:pt x="417" y="576"/>
                    </a:lnTo>
                    <a:lnTo>
                      <a:pt x="418" y="576"/>
                    </a:lnTo>
                    <a:lnTo>
                      <a:pt x="418" y="576"/>
                    </a:lnTo>
                    <a:lnTo>
                      <a:pt x="419" y="576"/>
                    </a:lnTo>
                    <a:lnTo>
                      <a:pt x="419" y="576"/>
                    </a:lnTo>
                    <a:lnTo>
                      <a:pt x="420" y="576"/>
                    </a:lnTo>
                    <a:lnTo>
                      <a:pt x="421" y="575"/>
                    </a:lnTo>
                    <a:lnTo>
                      <a:pt x="421" y="576"/>
                    </a:lnTo>
                    <a:lnTo>
                      <a:pt x="422" y="575"/>
                    </a:lnTo>
                    <a:lnTo>
                      <a:pt x="423" y="575"/>
                    </a:lnTo>
                    <a:lnTo>
                      <a:pt x="423" y="575"/>
                    </a:lnTo>
                    <a:lnTo>
                      <a:pt x="424" y="576"/>
                    </a:lnTo>
                    <a:lnTo>
                      <a:pt x="424" y="576"/>
                    </a:lnTo>
                    <a:lnTo>
                      <a:pt x="425" y="576"/>
                    </a:lnTo>
                    <a:lnTo>
                      <a:pt x="426" y="575"/>
                    </a:lnTo>
                    <a:lnTo>
                      <a:pt x="426" y="576"/>
                    </a:lnTo>
                    <a:lnTo>
                      <a:pt x="427" y="576"/>
                    </a:lnTo>
                    <a:lnTo>
                      <a:pt x="428" y="576"/>
                    </a:lnTo>
                    <a:lnTo>
                      <a:pt x="428" y="576"/>
                    </a:lnTo>
                    <a:lnTo>
                      <a:pt x="429" y="575"/>
                    </a:lnTo>
                    <a:lnTo>
                      <a:pt x="429" y="576"/>
                    </a:lnTo>
                    <a:lnTo>
                      <a:pt x="430" y="576"/>
                    </a:lnTo>
                    <a:lnTo>
                      <a:pt x="431" y="576"/>
                    </a:lnTo>
                    <a:lnTo>
                      <a:pt x="432" y="576"/>
                    </a:lnTo>
                    <a:lnTo>
                      <a:pt x="432" y="576"/>
                    </a:lnTo>
                    <a:lnTo>
                      <a:pt x="433" y="576"/>
                    </a:lnTo>
                    <a:lnTo>
                      <a:pt x="433" y="576"/>
                    </a:lnTo>
                    <a:lnTo>
                      <a:pt x="434" y="576"/>
                    </a:lnTo>
                    <a:lnTo>
                      <a:pt x="435" y="576"/>
                    </a:lnTo>
                    <a:lnTo>
                      <a:pt x="435" y="576"/>
                    </a:lnTo>
                    <a:lnTo>
                      <a:pt x="436" y="576"/>
                    </a:lnTo>
                    <a:lnTo>
                      <a:pt x="437" y="576"/>
                    </a:lnTo>
                    <a:lnTo>
                      <a:pt x="437" y="576"/>
                    </a:lnTo>
                    <a:lnTo>
                      <a:pt x="438" y="576"/>
                    </a:lnTo>
                    <a:lnTo>
                      <a:pt x="438" y="576"/>
                    </a:lnTo>
                    <a:lnTo>
                      <a:pt x="439" y="575"/>
                    </a:lnTo>
                    <a:lnTo>
                      <a:pt x="440" y="575"/>
                    </a:lnTo>
                    <a:lnTo>
                      <a:pt x="441" y="575"/>
                    </a:lnTo>
                    <a:lnTo>
                      <a:pt x="441" y="575"/>
                    </a:lnTo>
                    <a:lnTo>
                      <a:pt x="442" y="575"/>
                    </a:lnTo>
                    <a:lnTo>
                      <a:pt x="442" y="575"/>
                    </a:lnTo>
                    <a:lnTo>
                      <a:pt x="443" y="575"/>
                    </a:lnTo>
                    <a:lnTo>
                      <a:pt x="444" y="576"/>
                    </a:lnTo>
                    <a:lnTo>
                      <a:pt x="444" y="576"/>
                    </a:lnTo>
                    <a:lnTo>
                      <a:pt x="445" y="576"/>
                    </a:lnTo>
                    <a:lnTo>
                      <a:pt x="446" y="576"/>
                    </a:lnTo>
                    <a:lnTo>
                      <a:pt x="446" y="576"/>
                    </a:lnTo>
                  </a:path>
                </a:pathLst>
              </a:custGeom>
              <a:noFill/>
              <a:ln w="9525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" name="Freeform 324">
                <a:extLst>
                  <a:ext uri="{FF2B5EF4-FFF2-40B4-BE49-F238E27FC236}">
                    <a16:creationId xmlns:a16="http://schemas.microsoft.com/office/drawing/2014/main" id="{FA11F875-134C-4E2F-9C6E-BC8616AFDA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081" y="4126559"/>
                <a:ext cx="711201" cy="7938"/>
              </a:xfrm>
              <a:custGeom>
                <a:avLst/>
                <a:gdLst>
                  <a:gd name="T0" fmla="*/ 7 w 448"/>
                  <a:gd name="T1" fmla="*/ 1 h 5"/>
                  <a:gd name="T2" fmla="*/ 14 w 448"/>
                  <a:gd name="T3" fmla="*/ 1 h 5"/>
                  <a:gd name="T4" fmla="*/ 21 w 448"/>
                  <a:gd name="T5" fmla="*/ 1 h 5"/>
                  <a:gd name="T6" fmla="*/ 28 w 448"/>
                  <a:gd name="T7" fmla="*/ 1 h 5"/>
                  <a:gd name="T8" fmla="*/ 35 w 448"/>
                  <a:gd name="T9" fmla="*/ 2 h 5"/>
                  <a:gd name="T10" fmla="*/ 42 w 448"/>
                  <a:gd name="T11" fmla="*/ 2 h 5"/>
                  <a:gd name="T12" fmla="*/ 49 w 448"/>
                  <a:gd name="T13" fmla="*/ 2 h 5"/>
                  <a:gd name="T14" fmla="*/ 56 w 448"/>
                  <a:gd name="T15" fmla="*/ 2 h 5"/>
                  <a:gd name="T16" fmla="*/ 63 w 448"/>
                  <a:gd name="T17" fmla="*/ 1 h 5"/>
                  <a:gd name="T18" fmla="*/ 70 w 448"/>
                  <a:gd name="T19" fmla="*/ 1 h 5"/>
                  <a:gd name="T20" fmla="*/ 77 w 448"/>
                  <a:gd name="T21" fmla="*/ 1 h 5"/>
                  <a:gd name="T22" fmla="*/ 84 w 448"/>
                  <a:gd name="T23" fmla="*/ 2 h 5"/>
                  <a:gd name="T24" fmla="*/ 91 w 448"/>
                  <a:gd name="T25" fmla="*/ 3 h 5"/>
                  <a:gd name="T26" fmla="*/ 98 w 448"/>
                  <a:gd name="T27" fmla="*/ 2 h 5"/>
                  <a:gd name="T28" fmla="*/ 105 w 448"/>
                  <a:gd name="T29" fmla="*/ 4 h 5"/>
                  <a:gd name="T30" fmla="*/ 112 w 448"/>
                  <a:gd name="T31" fmla="*/ 3 h 5"/>
                  <a:gd name="T32" fmla="*/ 119 w 448"/>
                  <a:gd name="T33" fmla="*/ 4 h 5"/>
                  <a:gd name="T34" fmla="*/ 126 w 448"/>
                  <a:gd name="T35" fmla="*/ 4 h 5"/>
                  <a:gd name="T36" fmla="*/ 133 w 448"/>
                  <a:gd name="T37" fmla="*/ 4 h 5"/>
                  <a:gd name="T38" fmla="*/ 140 w 448"/>
                  <a:gd name="T39" fmla="*/ 4 h 5"/>
                  <a:gd name="T40" fmla="*/ 147 w 448"/>
                  <a:gd name="T41" fmla="*/ 4 h 5"/>
                  <a:gd name="T42" fmla="*/ 154 w 448"/>
                  <a:gd name="T43" fmla="*/ 4 h 5"/>
                  <a:gd name="T44" fmla="*/ 161 w 448"/>
                  <a:gd name="T45" fmla="*/ 5 h 5"/>
                  <a:gd name="T46" fmla="*/ 168 w 448"/>
                  <a:gd name="T47" fmla="*/ 4 h 5"/>
                  <a:gd name="T48" fmla="*/ 175 w 448"/>
                  <a:gd name="T49" fmla="*/ 3 h 5"/>
                  <a:gd name="T50" fmla="*/ 182 w 448"/>
                  <a:gd name="T51" fmla="*/ 1 h 5"/>
                  <a:gd name="T52" fmla="*/ 189 w 448"/>
                  <a:gd name="T53" fmla="*/ 0 h 5"/>
                  <a:gd name="T54" fmla="*/ 196 w 448"/>
                  <a:gd name="T55" fmla="*/ 1 h 5"/>
                  <a:gd name="T56" fmla="*/ 204 w 448"/>
                  <a:gd name="T57" fmla="*/ 1 h 5"/>
                  <a:gd name="T58" fmla="*/ 211 w 448"/>
                  <a:gd name="T59" fmla="*/ 1 h 5"/>
                  <a:gd name="T60" fmla="*/ 218 w 448"/>
                  <a:gd name="T61" fmla="*/ 1 h 5"/>
                  <a:gd name="T62" fmla="*/ 225 w 448"/>
                  <a:gd name="T63" fmla="*/ 1 h 5"/>
                  <a:gd name="T64" fmla="*/ 232 w 448"/>
                  <a:gd name="T65" fmla="*/ 2 h 5"/>
                  <a:gd name="T66" fmla="*/ 239 w 448"/>
                  <a:gd name="T67" fmla="*/ 2 h 5"/>
                  <a:gd name="T68" fmla="*/ 246 w 448"/>
                  <a:gd name="T69" fmla="*/ 2 h 5"/>
                  <a:gd name="T70" fmla="*/ 253 w 448"/>
                  <a:gd name="T71" fmla="*/ 2 h 5"/>
                  <a:gd name="T72" fmla="*/ 260 w 448"/>
                  <a:gd name="T73" fmla="*/ 2 h 5"/>
                  <a:gd name="T74" fmla="*/ 267 w 448"/>
                  <a:gd name="T75" fmla="*/ 2 h 5"/>
                  <a:gd name="T76" fmla="*/ 274 w 448"/>
                  <a:gd name="T77" fmla="*/ 2 h 5"/>
                  <a:gd name="T78" fmla="*/ 281 w 448"/>
                  <a:gd name="T79" fmla="*/ 2 h 5"/>
                  <a:gd name="T80" fmla="*/ 288 w 448"/>
                  <a:gd name="T81" fmla="*/ 2 h 5"/>
                  <a:gd name="T82" fmla="*/ 295 w 448"/>
                  <a:gd name="T83" fmla="*/ 2 h 5"/>
                  <a:gd name="T84" fmla="*/ 302 w 448"/>
                  <a:gd name="T85" fmla="*/ 2 h 5"/>
                  <a:gd name="T86" fmla="*/ 310 w 448"/>
                  <a:gd name="T87" fmla="*/ 2 h 5"/>
                  <a:gd name="T88" fmla="*/ 316 w 448"/>
                  <a:gd name="T89" fmla="*/ 2 h 5"/>
                  <a:gd name="T90" fmla="*/ 324 w 448"/>
                  <a:gd name="T91" fmla="*/ 2 h 5"/>
                  <a:gd name="T92" fmla="*/ 331 w 448"/>
                  <a:gd name="T93" fmla="*/ 2 h 5"/>
                  <a:gd name="T94" fmla="*/ 338 w 448"/>
                  <a:gd name="T95" fmla="*/ 2 h 5"/>
                  <a:gd name="T96" fmla="*/ 345 w 448"/>
                  <a:gd name="T97" fmla="*/ 2 h 5"/>
                  <a:gd name="T98" fmla="*/ 352 w 448"/>
                  <a:gd name="T99" fmla="*/ 2 h 5"/>
                  <a:gd name="T100" fmla="*/ 359 w 448"/>
                  <a:gd name="T101" fmla="*/ 2 h 5"/>
                  <a:gd name="T102" fmla="*/ 366 w 448"/>
                  <a:gd name="T103" fmla="*/ 2 h 5"/>
                  <a:gd name="T104" fmla="*/ 373 w 448"/>
                  <a:gd name="T105" fmla="*/ 2 h 5"/>
                  <a:gd name="T106" fmla="*/ 380 w 448"/>
                  <a:gd name="T107" fmla="*/ 2 h 5"/>
                  <a:gd name="T108" fmla="*/ 387 w 448"/>
                  <a:gd name="T109" fmla="*/ 2 h 5"/>
                  <a:gd name="T110" fmla="*/ 394 w 448"/>
                  <a:gd name="T111" fmla="*/ 2 h 5"/>
                  <a:gd name="T112" fmla="*/ 401 w 448"/>
                  <a:gd name="T113" fmla="*/ 2 h 5"/>
                  <a:gd name="T114" fmla="*/ 408 w 448"/>
                  <a:gd name="T115" fmla="*/ 2 h 5"/>
                  <a:gd name="T116" fmla="*/ 415 w 448"/>
                  <a:gd name="T117" fmla="*/ 3 h 5"/>
                  <a:gd name="T118" fmla="*/ 423 w 448"/>
                  <a:gd name="T119" fmla="*/ 3 h 5"/>
                  <a:gd name="T120" fmla="*/ 429 w 448"/>
                  <a:gd name="T121" fmla="*/ 3 h 5"/>
                  <a:gd name="T122" fmla="*/ 437 w 448"/>
                  <a:gd name="T123" fmla="*/ 3 h 5"/>
                  <a:gd name="T124" fmla="*/ 444 w 448"/>
                  <a:gd name="T1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8" h="5">
                    <a:moveTo>
                      <a:pt x="0" y="1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1"/>
                    </a:lnTo>
                    <a:lnTo>
                      <a:pt x="18" y="0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2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4" y="2"/>
                    </a:lnTo>
                    <a:lnTo>
                      <a:pt x="25" y="2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0" y="1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2" y="2"/>
                    </a:lnTo>
                    <a:lnTo>
                      <a:pt x="33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5" y="2"/>
                    </a:lnTo>
                    <a:lnTo>
                      <a:pt x="35" y="2"/>
                    </a:lnTo>
                    <a:lnTo>
                      <a:pt x="36" y="2"/>
                    </a:lnTo>
                    <a:lnTo>
                      <a:pt x="37" y="2"/>
                    </a:lnTo>
                    <a:lnTo>
                      <a:pt x="37" y="1"/>
                    </a:lnTo>
                    <a:lnTo>
                      <a:pt x="38" y="2"/>
                    </a:lnTo>
                    <a:lnTo>
                      <a:pt x="39" y="2"/>
                    </a:lnTo>
                    <a:lnTo>
                      <a:pt x="39" y="2"/>
                    </a:lnTo>
                    <a:lnTo>
                      <a:pt x="40" y="2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2" y="2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44" y="2"/>
                    </a:lnTo>
                    <a:lnTo>
                      <a:pt x="45" y="2"/>
                    </a:lnTo>
                    <a:lnTo>
                      <a:pt x="46" y="2"/>
                    </a:lnTo>
                    <a:lnTo>
                      <a:pt x="46" y="2"/>
                    </a:lnTo>
                    <a:lnTo>
                      <a:pt x="47" y="2"/>
                    </a:lnTo>
                    <a:lnTo>
                      <a:pt x="48" y="2"/>
                    </a:lnTo>
                    <a:lnTo>
                      <a:pt x="48" y="2"/>
                    </a:lnTo>
                    <a:lnTo>
                      <a:pt x="49" y="2"/>
                    </a:lnTo>
                    <a:lnTo>
                      <a:pt x="49" y="2"/>
                    </a:lnTo>
                    <a:lnTo>
                      <a:pt x="50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2" y="2"/>
                    </a:lnTo>
                    <a:lnTo>
                      <a:pt x="53" y="2"/>
                    </a:lnTo>
                    <a:lnTo>
                      <a:pt x="54" y="2"/>
                    </a:lnTo>
                    <a:lnTo>
                      <a:pt x="54" y="2"/>
                    </a:lnTo>
                    <a:lnTo>
                      <a:pt x="55" y="2"/>
                    </a:lnTo>
                    <a:lnTo>
                      <a:pt x="55" y="2"/>
                    </a:lnTo>
                    <a:lnTo>
                      <a:pt x="56" y="2"/>
                    </a:lnTo>
                    <a:lnTo>
                      <a:pt x="57" y="2"/>
                    </a:lnTo>
                    <a:lnTo>
                      <a:pt x="57" y="2"/>
                    </a:lnTo>
                    <a:lnTo>
                      <a:pt x="58" y="1"/>
                    </a:lnTo>
                    <a:lnTo>
                      <a:pt x="59" y="2"/>
                    </a:lnTo>
                    <a:lnTo>
                      <a:pt x="59" y="1"/>
                    </a:lnTo>
                    <a:lnTo>
                      <a:pt x="60" y="2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3" y="2"/>
                    </a:lnTo>
                    <a:lnTo>
                      <a:pt x="63" y="1"/>
                    </a:lnTo>
                    <a:lnTo>
                      <a:pt x="64" y="1"/>
                    </a:lnTo>
                    <a:lnTo>
                      <a:pt x="64" y="1"/>
                    </a:lnTo>
                    <a:lnTo>
                      <a:pt x="65" y="2"/>
                    </a:lnTo>
                    <a:lnTo>
                      <a:pt x="66" y="2"/>
                    </a:lnTo>
                    <a:lnTo>
                      <a:pt x="66" y="1"/>
                    </a:lnTo>
                    <a:lnTo>
                      <a:pt x="67" y="2"/>
                    </a:lnTo>
                    <a:lnTo>
                      <a:pt x="68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1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1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8" y="1"/>
                    </a:lnTo>
                    <a:lnTo>
                      <a:pt x="79" y="2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1" y="2"/>
                    </a:lnTo>
                    <a:lnTo>
                      <a:pt x="82" y="2"/>
                    </a:lnTo>
                    <a:lnTo>
                      <a:pt x="82" y="2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4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6" y="2"/>
                    </a:lnTo>
                    <a:lnTo>
                      <a:pt x="87" y="2"/>
                    </a:lnTo>
                    <a:lnTo>
                      <a:pt x="87" y="2"/>
                    </a:lnTo>
                    <a:lnTo>
                      <a:pt x="88" y="2"/>
                    </a:lnTo>
                    <a:lnTo>
                      <a:pt x="88" y="2"/>
                    </a:lnTo>
                    <a:lnTo>
                      <a:pt x="89" y="2"/>
                    </a:lnTo>
                    <a:lnTo>
                      <a:pt x="90" y="2"/>
                    </a:lnTo>
                    <a:lnTo>
                      <a:pt x="91" y="3"/>
                    </a:lnTo>
                    <a:lnTo>
                      <a:pt x="91" y="3"/>
                    </a:lnTo>
                    <a:lnTo>
                      <a:pt x="92" y="2"/>
                    </a:lnTo>
                    <a:lnTo>
                      <a:pt x="92" y="2"/>
                    </a:lnTo>
                    <a:lnTo>
                      <a:pt x="93" y="2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5" y="2"/>
                    </a:lnTo>
                    <a:lnTo>
                      <a:pt x="96" y="2"/>
                    </a:lnTo>
                    <a:lnTo>
                      <a:pt x="96" y="2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8" y="2"/>
                    </a:lnTo>
                    <a:lnTo>
                      <a:pt x="99" y="2"/>
                    </a:lnTo>
                    <a:lnTo>
                      <a:pt x="100" y="2"/>
                    </a:lnTo>
                    <a:lnTo>
                      <a:pt x="100" y="2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102" y="3"/>
                    </a:lnTo>
                    <a:lnTo>
                      <a:pt x="103" y="3"/>
                    </a:lnTo>
                    <a:lnTo>
                      <a:pt x="103" y="4"/>
                    </a:lnTo>
                    <a:lnTo>
                      <a:pt x="104" y="4"/>
                    </a:lnTo>
                    <a:lnTo>
                      <a:pt x="105" y="4"/>
                    </a:lnTo>
                    <a:lnTo>
                      <a:pt x="105" y="4"/>
                    </a:lnTo>
                    <a:lnTo>
                      <a:pt x="106" y="4"/>
                    </a:lnTo>
                    <a:lnTo>
                      <a:pt x="107" y="4"/>
                    </a:lnTo>
                    <a:lnTo>
                      <a:pt x="107" y="3"/>
                    </a:lnTo>
                    <a:lnTo>
                      <a:pt x="108" y="3"/>
                    </a:lnTo>
                    <a:lnTo>
                      <a:pt x="108" y="3"/>
                    </a:lnTo>
                    <a:lnTo>
                      <a:pt x="109" y="3"/>
                    </a:lnTo>
                    <a:lnTo>
                      <a:pt x="110" y="3"/>
                    </a:lnTo>
                    <a:lnTo>
                      <a:pt x="111" y="3"/>
                    </a:lnTo>
                    <a:lnTo>
                      <a:pt x="111" y="4"/>
                    </a:lnTo>
                    <a:lnTo>
                      <a:pt x="112" y="4"/>
                    </a:lnTo>
                    <a:lnTo>
                      <a:pt x="112" y="3"/>
                    </a:lnTo>
                    <a:lnTo>
                      <a:pt x="113" y="3"/>
                    </a:lnTo>
                    <a:lnTo>
                      <a:pt x="114" y="4"/>
                    </a:lnTo>
                    <a:lnTo>
                      <a:pt x="114" y="3"/>
                    </a:lnTo>
                    <a:lnTo>
                      <a:pt x="115" y="3"/>
                    </a:lnTo>
                    <a:lnTo>
                      <a:pt x="115" y="3"/>
                    </a:lnTo>
                    <a:lnTo>
                      <a:pt x="116" y="4"/>
                    </a:lnTo>
                    <a:lnTo>
                      <a:pt x="117" y="4"/>
                    </a:lnTo>
                    <a:lnTo>
                      <a:pt x="117" y="4"/>
                    </a:lnTo>
                    <a:lnTo>
                      <a:pt x="118" y="4"/>
                    </a:lnTo>
                    <a:lnTo>
                      <a:pt x="119" y="4"/>
                    </a:lnTo>
                    <a:lnTo>
                      <a:pt x="119" y="4"/>
                    </a:lnTo>
                    <a:lnTo>
                      <a:pt x="120" y="4"/>
                    </a:lnTo>
                    <a:lnTo>
                      <a:pt x="120" y="4"/>
                    </a:lnTo>
                    <a:lnTo>
                      <a:pt x="121" y="4"/>
                    </a:lnTo>
                    <a:lnTo>
                      <a:pt x="122" y="4"/>
                    </a:lnTo>
                    <a:lnTo>
                      <a:pt x="122" y="4"/>
                    </a:lnTo>
                    <a:lnTo>
                      <a:pt x="123" y="4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25" y="4"/>
                    </a:lnTo>
                    <a:lnTo>
                      <a:pt x="125" y="4"/>
                    </a:lnTo>
                    <a:lnTo>
                      <a:pt x="126" y="4"/>
                    </a:lnTo>
                    <a:lnTo>
                      <a:pt x="127" y="4"/>
                    </a:lnTo>
                    <a:lnTo>
                      <a:pt x="128" y="4"/>
                    </a:lnTo>
                    <a:lnTo>
                      <a:pt x="128" y="4"/>
                    </a:lnTo>
                    <a:lnTo>
                      <a:pt x="129" y="4"/>
                    </a:lnTo>
                    <a:lnTo>
                      <a:pt x="129" y="4"/>
                    </a:lnTo>
                    <a:lnTo>
                      <a:pt x="130" y="4"/>
                    </a:lnTo>
                    <a:lnTo>
                      <a:pt x="131" y="4"/>
                    </a:lnTo>
                    <a:lnTo>
                      <a:pt x="131" y="4"/>
                    </a:lnTo>
                    <a:lnTo>
                      <a:pt x="132" y="4"/>
                    </a:lnTo>
                    <a:lnTo>
                      <a:pt x="133" y="4"/>
                    </a:lnTo>
                    <a:lnTo>
                      <a:pt x="133" y="4"/>
                    </a:lnTo>
                    <a:lnTo>
                      <a:pt x="134" y="4"/>
                    </a:lnTo>
                    <a:lnTo>
                      <a:pt x="134" y="4"/>
                    </a:lnTo>
                    <a:lnTo>
                      <a:pt x="135" y="4"/>
                    </a:lnTo>
                    <a:lnTo>
                      <a:pt x="136" y="4"/>
                    </a:lnTo>
                    <a:lnTo>
                      <a:pt x="137" y="4"/>
                    </a:lnTo>
                    <a:lnTo>
                      <a:pt x="137" y="4"/>
                    </a:lnTo>
                    <a:lnTo>
                      <a:pt x="138" y="4"/>
                    </a:lnTo>
                    <a:lnTo>
                      <a:pt x="138" y="4"/>
                    </a:lnTo>
                    <a:lnTo>
                      <a:pt x="139" y="4"/>
                    </a:lnTo>
                    <a:lnTo>
                      <a:pt x="140" y="4"/>
                    </a:lnTo>
                    <a:lnTo>
                      <a:pt x="140" y="4"/>
                    </a:lnTo>
                    <a:lnTo>
                      <a:pt x="141" y="4"/>
                    </a:lnTo>
                    <a:lnTo>
                      <a:pt x="142" y="4"/>
                    </a:lnTo>
                    <a:lnTo>
                      <a:pt x="142" y="4"/>
                    </a:lnTo>
                    <a:lnTo>
                      <a:pt x="143" y="4"/>
                    </a:lnTo>
                    <a:lnTo>
                      <a:pt x="143" y="4"/>
                    </a:lnTo>
                    <a:lnTo>
                      <a:pt x="144" y="4"/>
                    </a:lnTo>
                    <a:lnTo>
                      <a:pt x="145" y="4"/>
                    </a:lnTo>
                    <a:lnTo>
                      <a:pt x="145" y="4"/>
                    </a:lnTo>
                    <a:lnTo>
                      <a:pt x="146" y="4"/>
                    </a:lnTo>
                    <a:lnTo>
                      <a:pt x="147" y="4"/>
                    </a:lnTo>
                    <a:lnTo>
                      <a:pt x="147" y="4"/>
                    </a:lnTo>
                    <a:lnTo>
                      <a:pt x="148" y="4"/>
                    </a:lnTo>
                    <a:lnTo>
                      <a:pt x="148" y="4"/>
                    </a:lnTo>
                    <a:lnTo>
                      <a:pt x="149" y="5"/>
                    </a:lnTo>
                    <a:lnTo>
                      <a:pt x="150" y="4"/>
                    </a:lnTo>
                    <a:lnTo>
                      <a:pt x="151" y="4"/>
                    </a:lnTo>
                    <a:lnTo>
                      <a:pt x="151" y="4"/>
                    </a:lnTo>
                    <a:lnTo>
                      <a:pt x="152" y="4"/>
                    </a:lnTo>
                    <a:lnTo>
                      <a:pt x="152" y="4"/>
                    </a:lnTo>
                    <a:lnTo>
                      <a:pt x="153" y="4"/>
                    </a:lnTo>
                    <a:lnTo>
                      <a:pt x="154" y="4"/>
                    </a:lnTo>
                    <a:lnTo>
                      <a:pt x="154" y="4"/>
                    </a:lnTo>
                    <a:lnTo>
                      <a:pt x="155" y="4"/>
                    </a:lnTo>
                    <a:lnTo>
                      <a:pt x="156" y="5"/>
                    </a:lnTo>
                    <a:lnTo>
                      <a:pt x="156" y="5"/>
                    </a:lnTo>
                    <a:lnTo>
                      <a:pt x="157" y="5"/>
                    </a:lnTo>
                    <a:lnTo>
                      <a:pt x="157" y="5"/>
                    </a:lnTo>
                    <a:lnTo>
                      <a:pt x="158" y="5"/>
                    </a:lnTo>
                    <a:lnTo>
                      <a:pt x="159" y="5"/>
                    </a:lnTo>
                    <a:lnTo>
                      <a:pt x="159" y="5"/>
                    </a:lnTo>
                    <a:lnTo>
                      <a:pt x="160" y="5"/>
                    </a:lnTo>
                    <a:lnTo>
                      <a:pt x="161" y="5"/>
                    </a:lnTo>
                    <a:lnTo>
                      <a:pt x="161" y="5"/>
                    </a:lnTo>
                    <a:lnTo>
                      <a:pt x="162" y="5"/>
                    </a:lnTo>
                    <a:lnTo>
                      <a:pt x="162" y="5"/>
                    </a:lnTo>
                    <a:lnTo>
                      <a:pt x="163" y="5"/>
                    </a:lnTo>
                    <a:lnTo>
                      <a:pt x="164" y="5"/>
                    </a:lnTo>
                    <a:lnTo>
                      <a:pt x="165" y="5"/>
                    </a:lnTo>
                    <a:lnTo>
                      <a:pt x="165" y="5"/>
                    </a:lnTo>
                    <a:lnTo>
                      <a:pt x="166" y="4"/>
                    </a:lnTo>
                    <a:lnTo>
                      <a:pt x="166" y="4"/>
                    </a:lnTo>
                    <a:lnTo>
                      <a:pt x="167" y="4"/>
                    </a:lnTo>
                    <a:lnTo>
                      <a:pt x="168" y="4"/>
                    </a:lnTo>
                    <a:lnTo>
                      <a:pt x="168" y="4"/>
                    </a:lnTo>
                    <a:lnTo>
                      <a:pt x="169" y="4"/>
                    </a:lnTo>
                    <a:lnTo>
                      <a:pt x="170" y="4"/>
                    </a:lnTo>
                    <a:lnTo>
                      <a:pt x="170" y="4"/>
                    </a:lnTo>
                    <a:lnTo>
                      <a:pt x="171" y="4"/>
                    </a:lnTo>
                    <a:lnTo>
                      <a:pt x="171" y="4"/>
                    </a:lnTo>
                    <a:lnTo>
                      <a:pt x="172" y="4"/>
                    </a:lnTo>
                    <a:lnTo>
                      <a:pt x="173" y="4"/>
                    </a:lnTo>
                    <a:lnTo>
                      <a:pt x="174" y="3"/>
                    </a:lnTo>
                    <a:lnTo>
                      <a:pt x="174" y="3"/>
                    </a:lnTo>
                    <a:lnTo>
                      <a:pt x="175" y="3"/>
                    </a:lnTo>
                    <a:lnTo>
                      <a:pt x="175" y="3"/>
                    </a:lnTo>
                    <a:lnTo>
                      <a:pt x="176" y="2"/>
                    </a:lnTo>
                    <a:lnTo>
                      <a:pt x="176" y="2"/>
                    </a:lnTo>
                    <a:lnTo>
                      <a:pt x="177" y="2"/>
                    </a:lnTo>
                    <a:lnTo>
                      <a:pt x="178" y="2"/>
                    </a:lnTo>
                    <a:lnTo>
                      <a:pt x="179" y="2"/>
                    </a:lnTo>
                    <a:lnTo>
                      <a:pt x="179" y="2"/>
                    </a:lnTo>
                    <a:lnTo>
                      <a:pt x="180" y="1"/>
                    </a:lnTo>
                    <a:lnTo>
                      <a:pt x="180" y="1"/>
                    </a:lnTo>
                    <a:lnTo>
                      <a:pt x="181" y="1"/>
                    </a:lnTo>
                    <a:lnTo>
                      <a:pt x="182" y="1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4" y="1"/>
                    </a:lnTo>
                    <a:lnTo>
                      <a:pt x="184" y="1"/>
                    </a:lnTo>
                    <a:lnTo>
                      <a:pt x="185" y="1"/>
                    </a:lnTo>
                    <a:lnTo>
                      <a:pt x="185" y="1"/>
                    </a:lnTo>
                    <a:lnTo>
                      <a:pt x="186" y="1"/>
                    </a:lnTo>
                    <a:lnTo>
                      <a:pt x="187" y="1"/>
                    </a:lnTo>
                    <a:lnTo>
                      <a:pt x="188" y="1"/>
                    </a:lnTo>
                    <a:lnTo>
                      <a:pt x="188" y="1"/>
                    </a:lnTo>
                    <a:lnTo>
                      <a:pt x="189" y="0"/>
                    </a:lnTo>
                    <a:lnTo>
                      <a:pt x="189" y="0"/>
                    </a:lnTo>
                    <a:lnTo>
                      <a:pt x="190" y="1"/>
                    </a:lnTo>
                    <a:lnTo>
                      <a:pt x="191" y="1"/>
                    </a:lnTo>
                    <a:lnTo>
                      <a:pt x="191" y="1"/>
                    </a:lnTo>
                    <a:lnTo>
                      <a:pt x="192" y="1"/>
                    </a:lnTo>
                    <a:lnTo>
                      <a:pt x="193" y="1"/>
                    </a:lnTo>
                    <a:lnTo>
                      <a:pt x="193" y="1"/>
                    </a:lnTo>
                    <a:lnTo>
                      <a:pt x="194" y="1"/>
                    </a:lnTo>
                    <a:lnTo>
                      <a:pt x="194" y="1"/>
                    </a:lnTo>
                    <a:lnTo>
                      <a:pt x="195" y="1"/>
                    </a:lnTo>
                    <a:lnTo>
                      <a:pt x="196" y="0"/>
                    </a:lnTo>
                    <a:lnTo>
                      <a:pt x="196" y="1"/>
                    </a:lnTo>
                    <a:lnTo>
                      <a:pt x="197" y="0"/>
                    </a:lnTo>
                    <a:lnTo>
                      <a:pt x="198" y="1"/>
                    </a:lnTo>
                    <a:lnTo>
                      <a:pt x="198" y="1"/>
                    </a:lnTo>
                    <a:lnTo>
                      <a:pt x="199" y="1"/>
                    </a:lnTo>
                    <a:lnTo>
                      <a:pt x="199" y="1"/>
                    </a:lnTo>
                    <a:lnTo>
                      <a:pt x="200" y="1"/>
                    </a:lnTo>
                    <a:lnTo>
                      <a:pt x="201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3" y="1"/>
                    </a:lnTo>
                    <a:lnTo>
                      <a:pt x="204" y="1"/>
                    </a:lnTo>
                    <a:lnTo>
                      <a:pt x="204" y="1"/>
                    </a:lnTo>
                    <a:lnTo>
                      <a:pt x="205" y="1"/>
                    </a:lnTo>
                    <a:lnTo>
                      <a:pt x="205" y="1"/>
                    </a:lnTo>
                    <a:lnTo>
                      <a:pt x="206" y="0"/>
                    </a:lnTo>
                    <a:lnTo>
                      <a:pt x="207" y="0"/>
                    </a:lnTo>
                    <a:lnTo>
                      <a:pt x="208" y="0"/>
                    </a:lnTo>
                    <a:lnTo>
                      <a:pt x="208" y="1"/>
                    </a:lnTo>
                    <a:lnTo>
                      <a:pt x="209" y="1"/>
                    </a:lnTo>
                    <a:lnTo>
                      <a:pt x="209" y="1"/>
                    </a:lnTo>
                    <a:lnTo>
                      <a:pt x="210" y="1"/>
                    </a:lnTo>
                    <a:lnTo>
                      <a:pt x="211" y="1"/>
                    </a:lnTo>
                    <a:lnTo>
                      <a:pt x="211" y="1"/>
                    </a:lnTo>
                    <a:lnTo>
                      <a:pt x="212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214" y="1"/>
                    </a:lnTo>
                    <a:lnTo>
                      <a:pt x="214" y="1"/>
                    </a:lnTo>
                    <a:lnTo>
                      <a:pt x="215" y="2"/>
                    </a:lnTo>
                    <a:lnTo>
                      <a:pt x="216" y="2"/>
                    </a:lnTo>
                    <a:lnTo>
                      <a:pt x="216" y="1"/>
                    </a:lnTo>
                    <a:lnTo>
                      <a:pt x="217" y="1"/>
                    </a:lnTo>
                    <a:lnTo>
                      <a:pt x="218" y="1"/>
                    </a:lnTo>
                    <a:lnTo>
                      <a:pt x="218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220" y="1"/>
                    </a:lnTo>
                    <a:lnTo>
                      <a:pt x="221" y="1"/>
                    </a:lnTo>
                    <a:lnTo>
                      <a:pt x="222" y="1"/>
                    </a:lnTo>
                    <a:lnTo>
                      <a:pt x="222" y="1"/>
                    </a:lnTo>
                    <a:lnTo>
                      <a:pt x="223" y="1"/>
                    </a:lnTo>
                    <a:lnTo>
                      <a:pt x="223" y="1"/>
                    </a:lnTo>
                    <a:lnTo>
                      <a:pt x="224" y="1"/>
                    </a:lnTo>
                    <a:lnTo>
                      <a:pt x="225" y="1"/>
                    </a:lnTo>
                    <a:lnTo>
                      <a:pt x="225" y="1"/>
                    </a:lnTo>
                    <a:lnTo>
                      <a:pt x="226" y="1"/>
                    </a:lnTo>
                    <a:lnTo>
                      <a:pt x="227" y="1"/>
                    </a:lnTo>
                    <a:lnTo>
                      <a:pt x="227" y="1"/>
                    </a:lnTo>
                    <a:lnTo>
                      <a:pt x="228" y="1"/>
                    </a:lnTo>
                    <a:lnTo>
                      <a:pt x="228" y="1"/>
                    </a:lnTo>
                    <a:lnTo>
                      <a:pt x="229" y="2"/>
                    </a:lnTo>
                    <a:lnTo>
                      <a:pt x="230" y="2"/>
                    </a:lnTo>
                    <a:lnTo>
                      <a:pt x="230" y="2"/>
                    </a:lnTo>
                    <a:lnTo>
                      <a:pt x="231" y="2"/>
                    </a:lnTo>
                    <a:lnTo>
                      <a:pt x="232" y="2"/>
                    </a:lnTo>
                    <a:lnTo>
                      <a:pt x="232" y="2"/>
                    </a:lnTo>
                    <a:lnTo>
                      <a:pt x="233" y="2"/>
                    </a:lnTo>
                    <a:lnTo>
                      <a:pt x="233" y="2"/>
                    </a:lnTo>
                    <a:lnTo>
                      <a:pt x="234" y="2"/>
                    </a:lnTo>
                    <a:lnTo>
                      <a:pt x="235" y="2"/>
                    </a:lnTo>
                    <a:lnTo>
                      <a:pt x="236" y="2"/>
                    </a:lnTo>
                    <a:lnTo>
                      <a:pt x="236" y="2"/>
                    </a:lnTo>
                    <a:lnTo>
                      <a:pt x="237" y="2"/>
                    </a:lnTo>
                    <a:lnTo>
                      <a:pt x="238" y="2"/>
                    </a:lnTo>
                    <a:lnTo>
                      <a:pt x="238" y="2"/>
                    </a:lnTo>
                    <a:lnTo>
                      <a:pt x="239" y="2"/>
                    </a:lnTo>
                    <a:lnTo>
                      <a:pt x="239" y="2"/>
                    </a:lnTo>
                    <a:lnTo>
                      <a:pt x="240" y="2"/>
                    </a:lnTo>
                    <a:lnTo>
                      <a:pt x="241" y="2"/>
                    </a:lnTo>
                    <a:lnTo>
                      <a:pt x="242" y="2"/>
                    </a:lnTo>
                    <a:lnTo>
                      <a:pt x="242" y="2"/>
                    </a:lnTo>
                    <a:lnTo>
                      <a:pt x="243" y="1"/>
                    </a:lnTo>
                    <a:lnTo>
                      <a:pt x="243" y="2"/>
                    </a:lnTo>
                    <a:lnTo>
                      <a:pt x="244" y="2"/>
                    </a:lnTo>
                    <a:lnTo>
                      <a:pt x="245" y="2"/>
                    </a:lnTo>
                    <a:lnTo>
                      <a:pt x="245" y="2"/>
                    </a:lnTo>
                    <a:lnTo>
                      <a:pt x="246" y="2"/>
                    </a:lnTo>
                    <a:lnTo>
                      <a:pt x="247" y="2"/>
                    </a:lnTo>
                    <a:lnTo>
                      <a:pt x="247" y="2"/>
                    </a:lnTo>
                    <a:lnTo>
                      <a:pt x="248" y="2"/>
                    </a:lnTo>
                    <a:lnTo>
                      <a:pt x="248" y="2"/>
                    </a:lnTo>
                    <a:lnTo>
                      <a:pt x="249" y="2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51" y="2"/>
                    </a:lnTo>
                    <a:lnTo>
                      <a:pt x="252" y="2"/>
                    </a:lnTo>
                    <a:lnTo>
                      <a:pt x="252" y="2"/>
                    </a:lnTo>
                    <a:lnTo>
                      <a:pt x="253" y="2"/>
                    </a:lnTo>
                    <a:lnTo>
                      <a:pt x="253" y="2"/>
                    </a:lnTo>
                    <a:lnTo>
                      <a:pt x="254" y="2"/>
                    </a:lnTo>
                    <a:lnTo>
                      <a:pt x="255" y="2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57" y="2"/>
                    </a:lnTo>
                    <a:lnTo>
                      <a:pt x="257" y="2"/>
                    </a:lnTo>
                    <a:lnTo>
                      <a:pt x="258" y="2"/>
                    </a:lnTo>
                    <a:lnTo>
                      <a:pt x="259" y="2"/>
                    </a:lnTo>
                    <a:lnTo>
                      <a:pt x="259" y="2"/>
                    </a:lnTo>
                    <a:lnTo>
                      <a:pt x="260" y="2"/>
                    </a:lnTo>
                    <a:lnTo>
                      <a:pt x="261" y="2"/>
                    </a:lnTo>
                    <a:lnTo>
                      <a:pt x="261" y="2"/>
                    </a:lnTo>
                    <a:lnTo>
                      <a:pt x="262" y="1"/>
                    </a:lnTo>
                    <a:lnTo>
                      <a:pt x="262" y="1"/>
                    </a:lnTo>
                    <a:lnTo>
                      <a:pt x="263" y="1"/>
                    </a:lnTo>
                    <a:lnTo>
                      <a:pt x="264" y="1"/>
                    </a:lnTo>
                    <a:lnTo>
                      <a:pt x="265" y="1"/>
                    </a:lnTo>
                    <a:lnTo>
                      <a:pt x="265" y="1"/>
                    </a:lnTo>
                    <a:lnTo>
                      <a:pt x="266" y="1"/>
                    </a:lnTo>
                    <a:lnTo>
                      <a:pt x="267" y="2"/>
                    </a:lnTo>
                    <a:lnTo>
                      <a:pt x="267" y="2"/>
                    </a:lnTo>
                    <a:lnTo>
                      <a:pt x="268" y="2"/>
                    </a:lnTo>
                    <a:lnTo>
                      <a:pt x="268" y="2"/>
                    </a:lnTo>
                    <a:lnTo>
                      <a:pt x="269" y="2"/>
                    </a:lnTo>
                    <a:lnTo>
                      <a:pt x="270" y="2"/>
                    </a:lnTo>
                    <a:lnTo>
                      <a:pt x="270" y="2"/>
                    </a:lnTo>
                    <a:lnTo>
                      <a:pt x="271" y="2"/>
                    </a:lnTo>
                    <a:lnTo>
                      <a:pt x="272" y="2"/>
                    </a:lnTo>
                    <a:lnTo>
                      <a:pt x="272" y="2"/>
                    </a:lnTo>
                    <a:lnTo>
                      <a:pt x="273" y="2"/>
                    </a:lnTo>
                    <a:lnTo>
                      <a:pt x="273" y="2"/>
                    </a:lnTo>
                    <a:lnTo>
                      <a:pt x="274" y="2"/>
                    </a:lnTo>
                    <a:lnTo>
                      <a:pt x="275" y="2"/>
                    </a:lnTo>
                    <a:lnTo>
                      <a:pt x="276" y="2"/>
                    </a:lnTo>
                    <a:lnTo>
                      <a:pt x="276" y="2"/>
                    </a:lnTo>
                    <a:lnTo>
                      <a:pt x="277" y="2"/>
                    </a:lnTo>
                    <a:lnTo>
                      <a:pt x="277" y="2"/>
                    </a:lnTo>
                    <a:lnTo>
                      <a:pt x="278" y="2"/>
                    </a:lnTo>
                    <a:lnTo>
                      <a:pt x="279" y="2"/>
                    </a:lnTo>
                    <a:lnTo>
                      <a:pt x="279" y="2"/>
                    </a:lnTo>
                    <a:lnTo>
                      <a:pt x="280" y="2"/>
                    </a:lnTo>
                    <a:lnTo>
                      <a:pt x="281" y="2"/>
                    </a:lnTo>
                    <a:lnTo>
                      <a:pt x="281" y="2"/>
                    </a:lnTo>
                    <a:lnTo>
                      <a:pt x="282" y="2"/>
                    </a:lnTo>
                    <a:lnTo>
                      <a:pt x="282" y="2"/>
                    </a:lnTo>
                    <a:lnTo>
                      <a:pt x="283" y="2"/>
                    </a:lnTo>
                    <a:lnTo>
                      <a:pt x="284" y="2"/>
                    </a:lnTo>
                    <a:lnTo>
                      <a:pt x="284" y="2"/>
                    </a:lnTo>
                    <a:lnTo>
                      <a:pt x="285" y="2"/>
                    </a:lnTo>
                    <a:lnTo>
                      <a:pt x="286" y="2"/>
                    </a:lnTo>
                    <a:lnTo>
                      <a:pt x="286" y="2"/>
                    </a:lnTo>
                    <a:lnTo>
                      <a:pt x="287" y="2"/>
                    </a:lnTo>
                    <a:lnTo>
                      <a:pt x="287" y="2"/>
                    </a:lnTo>
                    <a:lnTo>
                      <a:pt x="288" y="2"/>
                    </a:lnTo>
                    <a:lnTo>
                      <a:pt x="289" y="2"/>
                    </a:lnTo>
                    <a:lnTo>
                      <a:pt x="290" y="2"/>
                    </a:lnTo>
                    <a:lnTo>
                      <a:pt x="290" y="2"/>
                    </a:lnTo>
                    <a:lnTo>
                      <a:pt x="291" y="2"/>
                    </a:lnTo>
                    <a:lnTo>
                      <a:pt x="291" y="2"/>
                    </a:lnTo>
                    <a:lnTo>
                      <a:pt x="292" y="2"/>
                    </a:lnTo>
                    <a:lnTo>
                      <a:pt x="293" y="2"/>
                    </a:lnTo>
                    <a:lnTo>
                      <a:pt x="293" y="2"/>
                    </a:lnTo>
                    <a:lnTo>
                      <a:pt x="294" y="2"/>
                    </a:lnTo>
                    <a:lnTo>
                      <a:pt x="295" y="2"/>
                    </a:lnTo>
                    <a:lnTo>
                      <a:pt x="295" y="2"/>
                    </a:lnTo>
                    <a:lnTo>
                      <a:pt x="296" y="2"/>
                    </a:lnTo>
                    <a:lnTo>
                      <a:pt x="296" y="2"/>
                    </a:lnTo>
                    <a:lnTo>
                      <a:pt x="297" y="2"/>
                    </a:lnTo>
                    <a:lnTo>
                      <a:pt x="298" y="2"/>
                    </a:lnTo>
                    <a:lnTo>
                      <a:pt x="299" y="2"/>
                    </a:lnTo>
                    <a:lnTo>
                      <a:pt x="299" y="2"/>
                    </a:lnTo>
                    <a:lnTo>
                      <a:pt x="300" y="2"/>
                    </a:lnTo>
                    <a:lnTo>
                      <a:pt x="301" y="2"/>
                    </a:lnTo>
                    <a:lnTo>
                      <a:pt x="301" y="2"/>
                    </a:lnTo>
                    <a:lnTo>
                      <a:pt x="302" y="2"/>
                    </a:lnTo>
                    <a:lnTo>
                      <a:pt x="302" y="2"/>
                    </a:lnTo>
                    <a:lnTo>
                      <a:pt x="303" y="2"/>
                    </a:lnTo>
                    <a:lnTo>
                      <a:pt x="304" y="2"/>
                    </a:lnTo>
                    <a:lnTo>
                      <a:pt x="304" y="2"/>
                    </a:lnTo>
                    <a:lnTo>
                      <a:pt x="305" y="2"/>
                    </a:lnTo>
                    <a:lnTo>
                      <a:pt x="306" y="2"/>
                    </a:lnTo>
                    <a:lnTo>
                      <a:pt x="306" y="2"/>
                    </a:lnTo>
                    <a:lnTo>
                      <a:pt x="307" y="2"/>
                    </a:lnTo>
                    <a:lnTo>
                      <a:pt x="307" y="2"/>
                    </a:lnTo>
                    <a:lnTo>
                      <a:pt x="308" y="2"/>
                    </a:lnTo>
                    <a:lnTo>
                      <a:pt x="309" y="2"/>
                    </a:lnTo>
                    <a:lnTo>
                      <a:pt x="310" y="2"/>
                    </a:lnTo>
                    <a:lnTo>
                      <a:pt x="310" y="2"/>
                    </a:lnTo>
                    <a:lnTo>
                      <a:pt x="311" y="2"/>
                    </a:lnTo>
                    <a:lnTo>
                      <a:pt x="311" y="2"/>
                    </a:lnTo>
                    <a:lnTo>
                      <a:pt x="312" y="2"/>
                    </a:lnTo>
                    <a:lnTo>
                      <a:pt x="313" y="2"/>
                    </a:lnTo>
                    <a:lnTo>
                      <a:pt x="313" y="2"/>
                    </a:lnTo>
                    <a:lnTo>
                      <a:pt x="314" y="2"/>
                    </a:lnTo>
                    <a:lnTo>
                      <a:pt x="315" y="2"/>
                    </a:lnTo>
                    <a:lnTo>
                      <a:pt x="315" y="2"/>
                    </a:lnTo>
                    <a:lnTo>
                      <a:pt x="316" y="2"/>
                    </a:lnTo>
                    <a:lnTo>
                      <a:pt x="316" y="2"/>
                    </a:lnTo>
                    <a:lnTo>
                      <a:pt x="317" y="2"/>
                    </a:lnTo>
                    <a:lnTo>
                      <a:pt x="318" y="2"/>
                    </a:lnTo>
                    <a:lnTo>
                      <a:pt x="319" y="2"/>
                    </a:lnTo>
                    <a:lnTo>
                      <a:pt x="319" y="2"/>
                    </a:lnTo>
                    <a:lnTo>
                      <a:pt x="320" y="2"/>
                    </a:lnTo>
                    <a:lnTo>
                      <a:pt x="320" y="2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22" y="2"/>
                    </a:lnTo>
                    <a:lnTo>
                      <a:pt x="323" y="2"/>
                    </a:lnTo>
                    <a:lnTo>
                      <a:pt x="324" y="2"/>
                    </a:lnTo>
                    <a:lnTo>
                      <a:pt x="324" y="2"/>
                    </a:lnTo>
                    <a:lnTo>
                      <a:pt x="325" y="2"/>
                    </a:lnTo>
                    <a:lnTo>
                      <a:pt x="326" y="2"/>
                    </a:lnTo>
                    <a:lnTo>
                      <a:pt x="326" y="2"/>
                    </a:lnTo>
                    <a:lnTo>
                      <a:pt x="327" y="2"/>
                    </a:lnTo>
                    <a:lnTo>
                      <a:pt x="327" y="2"/>
                    </a:lnTo>
                    <a:lnTo>
                      <a:pt x="328" y="2"/>
                    </a:lnTo>
                    <a:lnTo>
                      <a:pt x="329" y="2"/>
                    </a:lnTo>
                    <a:lnTo>
                      <a:pt x="330" y="2"/>
                    </a:lnTo>
                    <a:lnTo>
                      <a:pt x="330" y="2"/>
                    </a:lnTo>
                    <a:lnTo>
                      <a:pt x="331" y="2"/>
                    </a:lnTo>
                    <a:lnTo>
                      <a:pt x="331" y="2"/>
                    </a:lnTo>
                    <a:lnTo>
                      <a:pt x="332" y="2"/>
                    </a:lnTo>
                    <a:lnTo>
                      <a:pt x="333" y="2"/>
                    </a:lnTo>
                    <a:lnTo>
                      <a:pt x="333" y="2"/>
                    </a:lnTo>
                    <a:lnTo>
                      <a:pt x="334" y="2"/>
                    </a:lnTo>
                    <a:lnTo>
                      <a:pt x="335" y="2"/>
                    </a:lnTo>
                    <a:lnTo>
                      <a:pt x="335" y="2"/>
                    </a:lnTo>
                    <a:lnTo>
                      <a:pt x="336" y="2"/>
                    </a:lnTo>
                    <a:lnTo>
                      <a:pt x="336" y="2"/>
                    </a:lnTo>
                    <a:lnTo>
                      <a:pt x="337" y="2"/>
                    </a:lnTo>
                    <a:lnTo>
                      <a:pt x="338" y="2"/>
                    </a:lnTo>
                    <a:lnTo>
                      <a:pt x="339" y="2"/>
                    </a:lnTo>
                    <a:lnTo>
                      <a:pt x="339" y="2"/>
                    </a:lnTo>
                    <a:lnTo>
                      <a:pt x="340" y="2"/>
                    </a:lnTo>
                    <a:lnTo>
                      <a:pt x="340" y="2"/>
                    </a:lnTo>
                    <a:lnTo>
                      <a:pt x="341" y="2"/>
                    </a:lnTo>
                    <a:lnTo>
                      <a:pt x="341" y="2"/>
                    </a:lnTo>
                    <a:lnTo>
                      <a:pt x="342" y="2"/>
                    </a:lnTo>
                    <a:lnTo>
                      <a:pt x="343" y="2"/>
                    </a:lnTo>
                    <a:lnTo>
                      <a:pt x="344" y="2"/>
                    </a:lnTo>
                    <a:lnTo>
                      <a:pt x="344" y="2"/>
                    </a:lnTo>
                    <a:lnTo>
                      <a:pt x="345" y="2"/>
                    </a:lnTo>
                    <a:lnTo>
                      <a:pt x="345" y="2"/>
                    </a:lnTo>
                    <a:lnTo>
                      <a:pt x="346" y="2"/>
                    </a:lnTo>
                    <a:lnTo>
                      <a:pt x="347" y="2"/>
                    </a:lnTo>
                    <a:lnTo>
                      <a:pt x="347" y="2"/>
                    </a:lnTo>
                    <a:lnTo>
                      <a:pt x="348" y="2"/>
                    </a:lnTo>
                    <a:lnTo>
                      <a:pt x="349" y="2"/>
                    </a:lnTo>
                    <a:lnTo>
                      <a:pt x="349" y="2"/>
                    </a:lnTo>
                    <a:lnTo>
                      <a:pt x="350" y="2"/>
                    </a:lnTo>
                    <a:lnTo>
                      <a:pt x="350" y="2"/>
                    </a:lnTo>
                    <a:lnTo>
                      <a:pt x="351" y="2"/>
                    </a:lnTo>
                    <a:lnTo>
                      <a:pt x="352" y="2"/>
                    </a:lnTo>
                    <a:lnTo>
                      <a:pt x="353" y="2"/>
                    </a:lnTo>
                    <a:lnTo>
                      <a:pt x="353" y="2"/>
                    </a:lnTo>
                    <a:lnTo>
                      <a:pt x="354" y="2"/>
                    </a:lnTo>
                    <a:lnTo>
                      <a:pt x="355" y="2"/>
                    </a:lnTo>
                    <a:lnTo>
                      <a:pt x="355" y="2"/>
                    </a:lnTo>
                    <a:lnTo>
                      <a:pt x="356" y="2"/>
                    </a:lnTo>
                    <a:lnTo>
                      <a:pt x="356" y="2"/>
                    </a:lnTo>
                    <a:lnTo>
                      <a:pt x="357" y="2"/>
                    </a:lnTo>
                    <a:lnTo>
                      <a:pt x="358" y="2"/>
                    </a:lnTo>
                    <a:lnTo>
                      <a:pt x="358" y="2"/>
                    </a:lnTo>
                    <a:lnTo>
                      <a:pt x="359" y="2"/>
                    </a:lnTo>
                    <a:lnTo>
                      <a:pt x="360" y="2"/>
                    </a:lnTo>
                    <a:lnTo>
                      <a:pt x="360" y="2"/>
                    </a:lnTo>
                    <a:lnTo>
                      <a:pt x="361" y="2"/>
                    </a:lnTo>
                    <a:lnTo>
                      <a:pt x="361" y="2"/>
                    </a:lnTo>
                    <a:lnTo>
                      <a:pt x="362" y="2"/>
                    </a:lnTo>
                    <a:lnTo>
                      <a:pt x="363" y="2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65" y="2"/>
                    </a:lnTo>
                    <a:lnTo>
                      <a:pt x="365" y="2"/>
                    </a:lnTo>
                    <a:lnTo>
                      <a:pt x="366" y="2"/>
                    </a:lnTo>
                    <a:lnTo>
                      <a:pt x="367" y="2"/>
                    </a:lnTo>
                    <a:lnTo>
                      <a:pt x="367" y="2"/>
                    </a:lnTo>
                    <a:lnTo>
                      <a:pt x="368" y="2"/>
                    </a:lnTo>
                    <a:lnTo>
                      <a:pt x="369" y="2"/>
                    </a:lnTo>
                    <a:lnTo>
                      <a:pt x="369" y="2"/>
                    </a:lnTo>
                    <a:lnTo>
                      <a:pt x="370" y="2"/>
                    </a:lnTo>
                    <a:lnTo>
                      <a:pt x="370" y="2"/>
                    </a:lnTo>
                    <a:lnTo>
                      <a:pt x="371" y="2"/>
                    </a:lnTo>
                    <a:lnTo>
                      <a:pt x="372" y="2"/>
                    </a:lnTo>
                    <a:lnTo>
                      <a:pt x="373" y="2"/>
                    </a:lnTo>
                    <a:lnTo>
                      <a:pt x="373" y="2"/>
                    </a:lnTo>
                    <a:lnTo>
                      <a:pt x="374" y="2"/>
                    </a:lnTo>
                    <a:lnTo>
                      <a:pt x="374" y="2"/>
                    </a:lnTo>
                    <a:lnTo>
                      <a:pt x="375" y="2"/>
                    </a:lnTo>
                    <a:lnTo>
                      <a:pt x="375" y="2"/>
                    </a:lnTo>
                    <a:lnTo>
                      <a:pt x="376" y="2"/>
                    </a:lnTo>
                    <a:lnTo>
                      <a:pt x="377" y="2"/>
                    </a:lnTo>
                    <a:lnTo>
                      <a:pt x="378" y="2"/>
                    </a:lnTo>
                    <a:lnTo>
                      <a:pt x="378" y="2"/>
                    </a:lnTo>
                    <a:lnTo>
                      <a:pt x="379" y="2"/>
                    </a:lnTo>
                    <a:lnTo>
                      <a:pt x="379" y="2"/>
                    </a:lnTo>
                    <a:lnTo>
                      <a:pt x="380" y="2"/>
                    </a:lnTo>
                    <a:lnTo>
                      <a:pt x="381" y="2"/>
                    </a:lnTo>
                    <a:lnTo>
                      <a:pt x="381" y="2"/>
                    </a:lnTo>
                    <a:lnTo>
                      <a:pt x="382" y="2"/>
                    </a:lnTo>
                    <a:lnTo>
                      <a:pt x="383" y="2"/>
                    </a:lnTo>
                    <a:lnTo>
                      <a:pt x="383" y="2"/>
                    </a:lnTo>
                    <a:lnTo>
                      <a:pt x="384" y="2"/>
                    </a:lnTo>
                    <a:lnTo>
                      <a:pt x="384" y="2"/>
                    </a:lnTo>
                    <a:lnTo>
                      <a:pt x="385" y="2"/>
                    </a:lnTo>
                    <a:lnTo>
                      <a:pt x="386" y="2"/>
                    </a:lnTo>
                    <a:lnTo>
                      <a:pt x="387" y="2"/>
                    </a:lnTo>
                    <a:lnTo>
                      <a:pt x="387" y="2"/>
                    </a:lnTo>
                    <a:lnTo>
                      <a:pt x="388" y="2"/>
                    </a:lnTo>
                    <a:lnTo>
                      <a:pt x="389" y="2"/>
                    </a:lnTo>
                    <a:lnTo>
                      <a:pt x="389" y="2"/>
                    </a:lnTo>
                    <a:lnTo>
                      <a:pt x="390" y="2"/>
                    </a:lnTo>
                    <a:lnTo>
                      <a:pt x="390" y="2"/>
                    </a:lnTo>
                    <a:lnTo>
                      <a:pt x="391" y="2"/>
                    </a:lnTo>
                    <a:lnTo>
                      <a:pt x="392" y="2"/>
                    </a:lnTo>
                    <a:lnTo>
                      <a:pt x="393" y="2"/>
                    </a:lnTo>
                    <a:lnTo>
                      <a:pt x="393" y="2"/>
                    </a:lnTo>
                    <a:lnTo>
                      <a:pt x="394" y="2"/>
                    </a:lnTo>
                    <a:lnTo>
                      <a:pt x="394" y="2"/>
                    </a:lnTo>
                    <a:lnTo>
                      <a:pt x="395" y="2"/>
                    </a:lnTo>
                    <a:lnTo>
                      <a:pt x="395" y="2"/>
                    </a:lnTo>
                    <a:lnTo>
                      <a:pt x="396" y="2"/>
                    </a:lnTo>
                    <a:lnTo>
                      <a:pt x="397" y="2"/>
                    </a:lnTo>
                    <a:lnTo>
                      <a:pt x="398" y="2"/>
                    </a:lnTo>
                    <a:lnTo>
                      <a:pt x="398" y="2"/>
                    </a:lnTo>
                    <a:lnTo>
                      <a:pt x="399" y="2"/>
                    </a:lnTo>
                    <a:lnTo>
                      <a:pt x="399" y="2"/>
                    </a:lnTo>
                    <a:lnTo>
                      <a:pt x="400" y="2"/>
                    </a:lnTo>
                    <a:lnTo>
                      <a:pt x="401" y="2"/>
                    </a:lnTo>
                    <a:lnTo>
                      <a:pt x="401" y="2"/>
                    </a:lnTo>
                    <a:lnTo>
                      <a:pt x="402" y="2"/>
                    </a:lnTo>
                    <a:lnTo>
                      <a:pt x="403" y="2"/>
                    </a:lnTo>
                    <a:lnTo>
                      <a:pt x="403" y="2"/>
                    </a:lnTo>
                    <a:lnTo>
                      <a:pt x="404" y="2"/>
                    </a:lnTo>
                    <a:lnTo>
                      <a:pt x="404" y="2"/>
                    </a:lnTo>
                    <a:lnTo>
                      <a:pt x="405" y="3"/>
                    </a:lnTo>
                    <a:lnTo>
                      <a:pt x="406" y="3"/>
                    </a:lnTo>
                    <a:lnTo>
                      <a:pt x="407" y="2"/>
                    </a:lnTo>
                    <a:lnTo>
                      <a:pt x="407" y="2"/>
                    </a:lnTo>
                    <a:lnTo>
                      <a:pt x="408" y="2"/>
                    </a:lnTo>
                    <a:lnTo>
                      <a:pt x="408" y="2"/>
                    </a:lnTo>
                    <a:lnTo>
                      <a:pt x="409" y="2"/>
                    </a:lnTo>
                    <a:lnTo>
                      <a:pt x="410" y="2"/>
                    </a:lnTo>
                    <a:lnTo>
                      <a:pt x="410" y="2"/>
                    </a:lnTo>
                    <a:lnTo>
                      <a:pt x="411" y="2"/>
                    </a:lnTo>
                    <a:lnTo>
                      <a:pt x="412" y="2"/>
                    </a:lnTo>
                    <a:lnTo>
                      <a:pt x="412" y="2"/>
                    </a:lnTo>
                    <a:lnTo>
                      <a:pt x="413" y="3"/>
                    </a:lnTo>
                    <a:lnTo>
                      <a:pt x="413" y="3"/>
                    </a:lnTo>
                    <a:lnTo>
                      <a:pt x="414" y="3"/>
                    </a:lnTo>
                    <a:lnTo>
                      <a:pt x="415" y="3"/>
                    </a:lnTo>
                    <a:lnTo>
                      <a:pt x="415" y="3"/>
                    </a:lnTo>
                    <a:lnTo>
                      <a:pt x="416" y="3"/>
                    </a:lnTo>
                    <a:lnTo>
                      <a:pt x="417" y="3"/>
                    </a:lnTo>
                    <a:lnTo>
                      <a:pt x="418" y="3"/>
                    </a:lnTo>
                    <a:lnTo>
                      <a:pt x="418" y="3"/>
                    </a:lnTo>
                    <a:lnTo>
                      <a:pt x="419" y="3"/>
                    </a:lnTo>
                    <a:lnTo>
                      <a:pt x="419" y="3"/>
                    </a:lnTo>
                    <a:lnTo>
                      <a:pt x="420" y="4"/>
                    </a:lnTo>
                    <a:lnTo>
                      <a:pt x="421" y="3"/>
                    </a:lnTo>
                    <a:lnTo>
                      <a:pt x="421" y="3"/>
                    </a:lnTo>
                    <a:lnTo>
                      <a:pt x="422" y="3"/>
                    </a:lnTo>
                    <a:lnTo>
                      <a:pt x="423" y="3"/>
                    </a:lnTo>
                    <a:lnTo>
                      <a:pt x="423" y="3"/>
                    </a:lnTo>
                    <a:lnTo>
                      <a:pt x="424" y="3"/>
                    </a:lnTo>
                    <a:lnTo>
                      <a:pt x="424" y="3"/>
                    </a:lnTo>
                    <a:lnTo>
                      <a:pt x="425" y="3"/>
                    </a:lnTo>
                    <a:lnTo>
                      <a:pt x="426" y="2"/>
                    </a:lnTo>
                    <a:lnTo>
                      <a:pt x="427" y="3"/>
                    </a:lnTo>
                    <a:lnTo>
                      <a:pt x="427" y="2"/>
                    </a:lnTo>
                    <a:lnTo>
                      <a:pt x="428" y="2"/>
                    </a:lnTo>
                    <a:lnTo>
                      <a:pt x="428" y="2"/>
                    </a:lnTo>
                    <a:lnTo>
                      <a:pt x="429" y="3"/>
                    </a:lnTo>
                    <a:lnTo>
                      <a:pt x="429" y="3"/>
                    </a:lnTo>
                    <a:lnTo>
                      <a:pt x="430" y="2"/>
                    </a:lnTo>
                    <a:lnTo>
                      <a:pt x="431" y="2"/>
                    </a:lnTo>
                    <a:lnTo>
                      <a:pt x="432" y="3"/>
                    </a:lnTo>
                    <a:lnTo>
                      <a:pt x="432" y="3"/>
                    </a:lnTo>
                    <a:lnTo>
                      <a:pt x="433" y="3"/>
                    </a:lnTo>
                    <a:lnTo>
                      <a:pt x="433" y="3"/>
                    </a:lnTo>
                    <a:lnTo>
                      <a:pt x="434" y="3"/>
                    </a:lnTo>
                    <a:lnTo>
                      <a:pt x="435" y="3"/>
                    </a:lnTo>
                    <a:lnTo>
                      <a:pt x="435" y="3"/>
                    </a:lnTo>
                    <a:lnTo>
                      <a:pt x="436" y="3"/>
                    </a:lnTo>
                    <a:lnTo>
                      <a:pt x="437" y="3"/>
                    </a:lnTo>
                    <a:lnTo>
                      <a:pt x="437" y="3"/>
                    </a:lnTo>
                    <a:lnTo>
                      <a:pt x="438" y="3"/>
                    </a:lnTo>
                    <a:lnTo>
                      <a:pt x="438" y="3"/>
                    </a:lnTo>
                    <a:lnTo>
                      <a:pt x="439" y="3"/>
                    </a:lnTo>
                    <a:lnTo>
                      <a:pt x="440" y="3"/>
                    </a:lnTo>
                    <a:lnTo>
                      <a:pt x="441" y="3"/>
                    </a:lnTo>
                    <a:lnTo>
                      <a:pt x="441" y="3"/>
                    </a:lnTo>
                    <a:lnTo>
                      <a:pt x="442" y="3"/>
                    </a:lnTo>
                    <a:lnTo>
                      <a:pt x="442" y="2"/>
                    </a:lnTo>
                    <a:lnTo>
                      <a:pt x="443" y="2"/>
                    </a:lnTo>
                    <a:lnTo>
                      <a:pt x="444" y="2"/>
                    </a:lnTo>
                    <a:lnTo>
                      <a:pt x="444" y="3"/>
                    </a:lnTo>
                    <a:lnTo>
                      <a:pt x="445" y="3"/>
                    </a:lnTo>
                    <a:lnTo>
                      <a:pt x="446" y="3"/>
                    </a:lnTo>
                    <a:lnTo>
                      <a:pt x="446" y="3"/>
                    </a:lnTo>
                    <a:lnTo>
                      <a:pt x="447" y="3"/>
                    </a:lnTo>
                    <a:lnTo>
                      <a:pt x="448" y="3"/>
                    </a:lnTo>
                    <a:lnTo>
                      <a:pt x="448" y="3"/>
                    </a:lnTo>
                  </a:path>
                </a:pathLst>
              </a:custGeom>
              <a:noFill/>
              <a:ln w="6350">
                <a:solidFill>
                  <a:srgbClr val="7D4E4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" name="Freeform 325">
                <a:extLst>
                  <a:ext uri="{FF2B5EF4-FFF2-40B4-BE49-F238E27FC236}">
                    <a16:creationId xmlns:a16="http://schemas.microsoft.com/office/drawing/2014/main" id="{9E4D0E7B-6028-466C-B6D2-F6BE9F77B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281" y="4129734"/>
                <a:ext cx="123825" cy="3175"/>
              </a:xfrm>
              <a:custGeom>
                <a:avLst/>
                <a:gdLst>
                  <a:gd name="T0" fmla="*/ 1 w 78"/>
                  <a:gd name="T1" fmla="*/ 1 h 2"/>
                  <a:gd name="T2" fmla="*/ 2 w 78"/>
                  <a:gd name="T3" fmla="*/ 1 h 2"/>
                  <a:gd name="T4" fmla="*/ 4 w 78"/>
                  <a:gd name="T5" fmla="*/ 0 h 2"/>
                  <a:gd name="T6" fmla="*/ 5 w 78"/>
                  <a:gd name="T7" fmla="*/ 0 h 2"/>
                  <a:gd name="T8" fmla="*/ 6 w 78"/>
                  <a:gd name="T9" fmla="*/ 0 h 2"/>
                  <a:gd name="T10" fmla="*/ 7 w 78"/>
                  <a:gd name="T11" fmla="*/ 0 h 2"/>
                  <a:gd name="T12" fmla="*/ 9 w 78"/>
                  <a:gd name="T13" fmla="*/ 1 h 2"/>
                  <a:gd name="T14" fmla="*/ 10 w 78"/>
                  <a:gd name="T15" fmla="*/ 1 h 2"/>
                  <a:gd name="T16" fmla="*/ 11 w 78"/>
                  <a:gd name="T17" fmla="*/ 1 h 2"/>
                  <a:gd name="T18" fmla="*/ 13 w 78"/>
                  <a:gd name="T19" fmla="*/ 1 h 2"/>
                  <a:gd name="T20" fmla="*/ 14 w 78"/>
                  <a:gd name="T21" fmla="*/ 1 h 2"/>
                  <a:gd name="T22" fmla="*/ 15 w 78"/>
                  <a:gd name="T23" fmla="*/ 0 h 2"/>
                  <a:gd name="T24" fmla="*/ 16 w 78"/>
                  <a:gd name="T25" fmla="*/ 1 h 2"/>
                  <a:gd name="T26" fmla="*/ 18 w 78"/>
                  <a:gd name="T27" fmla="*/ 1 h 2"/>
                  <a:gd name="T28" fmla="*/ 19 w 78"/>
                  <a:gd name="T29" fmla="*/ 1 h 2"/>
                  <a:gd name="T30" fmla="*/ 20 w 78"/>
                  <a:gd name="T31" fmla="*/ 1 h 2"/>
                  <a:gd name="T32" fmla="*/ 21 w 78"/>
                  <a:gd name="T33" fmla="*/ 0 h 2"/>
                  <a:gd name="T34" fmla="*/ 23 w 78"/>
                  <a:gd name="T35" fmla="*/ 0 h 2"/>
                  <a:gd name="T36" fmla="*/ 24 w 78"/>
                  <a:gd name="T37" fmla="*/ 0 h 2"/>
                  <a:gd name="T38" fmla="*/ 25 w 78"/>
                  <a:gd name="T39" fmla="*/ 0 h 2"/>
                  <a:gd name="T40" fmla="*/ 27 w 78"/>
                  <a:gd name="T41" fmla="*/ 1 h 2"/>
                  <a:gd name="T42" fmla="*/ 28 w 78"/>
                  <a:gd name="T43" fmla="*/ 1 h 2"/>
                  <a:gd name="T44" fmla="*/ 29 w 78"/>
                  <a:gd name="T45" fmla="*/ 1 h 2"/>
                  <a:gd name="T46" fmla="*/ 30 w 78"/>
                  <a:gd name="T47" fmla="*/ 0 h 2"/>
                  <a:gd name="T48" fmla="*/ 32 w 78"/>
                  <a:gd name="T49" fmla="*/ 0 h 2"/>
                  <a:gd name="T50" fmla="*/ 33 w 78"/>
                  <a:gd name="T51" fmla="*/ 0 h 2"/>
                  <a:gd name="T52" fmla="*/ 34 w 78"/>
                  <a:gd name="T53" fmla="*/ 0 h 2"/>
                  <a:gd name="T54" fmla="*/ 35 w 78"/>
                  <a:gd name="T55" fmla="*/ 0 h 2"/>
                  <a:gd name="T56" fmla="*/ 37 w 78"/>
                  <a:gd name="T57" fmla="*/ 0 h 2"/>
                  <a:gd name="T58" fmla="*/ 38 w 78"/>
                  <a:gd name="T59" fmla="*/ 1 h 2"/>
                  <a:gd name="T60" fmla="*/ 39 w 78"/>
                  <a:gd name="T61" fmla="*/ 1 h 2"/>
                  <a:gd name="T62" fmla="*/ 41 w 78"/>
                  <a:gd name="T63" fmla="*/ 1 h 2"/>
                  <a:gd name="T64" fmla="*/ 42 w 78"/>
                  <a:gd name="T65" fmla="*/ 1 h 2"/>
                  <a:gd name="T66" fmla="*/ 43 w 78"/>
                  <a:gd name="T67" fmla="*/ 1 h 2"/>
                  <a:gd name="T68" fmla="*/ 44 w 78"/>
                  <a:gd name="T69" fmla="*/ 0 h 2"/>
                  <a:gd name="T70" fmla="*/ 46 w 78"/>
                  <a:gd name="T71" fmla="*/ 1 h 2"/>
                  <a:gd name="T72" fmla="*/ 47 w 78"/>
                  <a:gd name="T73" fmla="*/ 1 h 2"/>
                  <a:gd name="T74" fmla="*/ 48 w 78"/>
                  <a:gd name="T75" fmla="*/ 0 h 2"/>
                  <a:gd name="T76" fmla="*/ 50 w 78"/>
                  <a:gd name="T77" fmla="*/ 1 h 2"/>
                  <a:gd name="T78" fmla="*/ 51 w 78"/>
                  <a:gd name="T79" fmla="*/ 0 h 2"/>
                  <a:gd name="T80" fmla="*/ 52 w 78"/>
                  <a:gd name="T81" fmla="*/ 1 h 2"/>
                  <a:gd name="T82" fmla="*/ 53 w 78"/>
                  <a:gd name="T83" fmla="*/ 1 h 2"/>
                  <a:gd name="T84" fmla="*/ 55 w 78"/>
                  <a:gd name="T85" fmla="*/ 1 h 2"/>
                  <a:gd name="T86" fmla="*/ 56 w 78"/>
                  <a:gd name="T87" fmla="*/ 1 h 2"/>
                  <a:gd name="T88" fmla="*/ 57 w 78"/>
                  <a:gd name="T89" fmla="*/ 1 h 2"/>
                  <a:gd name="T90" fmla="*/ 58 w 78"/>
                  <a:gd name="T91" fmla="*/ 1 h 2"/>
                  <a:gd name="T92" fmla="*/ 60 w 78"/>
                  <a:gd name="T93" fmla="*/ 2 h 2"/>
                  <a:gd name="T94" fmla="*/ 61 w 78"/>
                  <a:gd name="T95" fmla="*/ 1 h 2"/>
                  <a:gd name="T96" fmla="*/ 63 w 78"/>
                  <a:gd name="T97" fmla="*/ 1 h 2"/>
                  <a:gd name="T98" fmla="*/ 64 w 78"/>
                  <a:gd name="T99" fmla="*/ 1 h 2"/>
                  <a:gd name="T100" fmla="*/ 65 w 78"/>
                  <a:gd name="T101" fmla="*/ 1 h 2"/>
                  <a:gd name="T102" fmla="*/ 67 w 78"/>
                  <a:gd name="T103" fmla="*/ 0 h 2"/>
                  <a:gd name="T104" fmla="*/ 68 w 78"/>
                  <a:gd name="T105" fmla="*/ 0 h 2"/>
                  <a:gd name="T106" fmla="*/ 69 w 78"/>
                  <a:gd name="T107" fmla="*/ 0 h 2"/>
                  <a:gd name="T108" fmla="*/ 70 w 78"/>
                  <a:gd name="T109" fmla="*/ 0 h 2"/>
                  <a:gd name="T110" fmla="*/ 72 w 78"/>
                  <a:gd name="T111" fmla="*/ 0 h 2"/>
                  <a:gd name="T112" fmla="*/ 73 w 78"/>
                  <a:gd name="T113" fmla="*/ 0 h 2"/>
                  <a:gd name="T114" fmla="*/ 74 w 78"/>
                  <a:gd name="T115" fmla="*/ 0 h 2"/>
                  <a:gd name="T116" fmla="*/ 75 w 78"/>
                  <a:gd name="T117" fmla="*/ 0 h 2"/>
                  <a:gd name="T118" fmla="*/ 77 w 78"/>
                  <a:gd name="T119" fmla="*/ 0 h 2"/>
                  <a:gd name="T120" fmla="*/ 78 w 78"/>
                  <a:gd name="T1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8" h="2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0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8" y="1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1"/>
                    </a:lnTo>
                    <a:lnTo>
                      <a:pt x="47" y="1"/>
                    </a:lnTo>
                    <a:lnTo>
                      <a:pt x="47" y="1"/>
                    </a:lnTo>
                    <a:lnTo>
                      <a:pt x="48" y="1"/>
                    </a:lnTo>
                    <a:lnTo>
                      <a:pt x="48" y="0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2" y="1"/>
                    </a:lnTo>
                    <a:lnTo>
                      <a:pt x="52" y="1"/>
                    </a:lnTo>
                    <a:lnTo>
                      <a:pt x="53" y="1"/>
                    </a:lnTo>
                    <a:lnTo>
                      <a:pt x="53" y="1"/>
                    </a:lnTo>
                    <a:lnTo>
                      <a:pt x="54" y="1"/>
                    </a:lnTo>
                    <a:lnTo>
                      <a:pt x="55" y="1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8" y="1"/>
                    </a:lnTo>
                    <a:lnTo>
                      <a:pt x="59" y="2"/>
                    </a:lnTo>
                    <a:lnTo>
                      <a:pt x="60" y="2"/>
                    </a:lnTo>
                    <a:lnTo>
                      <a:pt x="61" y="2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3" y="1"/>
                    </a:lnTo>
                    <a:lnTo>
                      <a:pt x="63" y="1"/>
                    </a:lnTo>
                    <a:lnTo>
                      <a:pt x="64" y="1"/>
                    </a:lnTo>
                    <a:lnTo>
                      <a:pt x="64" y="0"/>
                    </a:lnTo>
                    <a:lnTo>
                      <a:pt x="65" y="1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8" y="1"/>
                    </a:lnTo>
                  </a:path>
                </a:pathLst>
              </a:custGeom>
              <a:noFill/>
              <a:ln w="6350">
                <a:solidFill>
                  <a:srgbClr val="7D4E4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" name="Freeform 326">
                <a:extLst>
                  <a:ext uri="{FF2B5EF4-FFF2-40B4-BE49-F238E27FC236}">
                    <a16:creationId xmlns:a16="http://schemas.microsoft.com/office/drawing/2014/main" id="{81472665-813D-40F6-991F-439EBC9AE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416" y="4126559"/>
                <a:ext cx="708026" cy="7938"/>
              </a:xfrm>
              <a:custGeom>
                <a:avLst/>
                <a:gdLst>
                  <a:gd name="T0" fmla="*/ 6 w 446"/>
                  <a:gd name="T1" fmla="*/ 5 h 5"/>
                  <a:gd name="T2" fmla="*/ 14 w 446"/>
                  <a:gd name="T3" fmla="*/ 5 h 5"/>
                  <a:gd name="T4" fmla="*/ 20 w 446"/>
                  <a:gd name="T5" fmla="*/ 5 h 5"/>
                  <a:gd name="T6" fmla="*/ 28 w 446"/>
                  <a:gd name="T7" fmla="*/ 5 h 5"/>
                  <a:gd name="T8" fmla="*/ 35 w 446"/>
                  <a:gd name="T9" fmla="*/ 5 h 5"/>
                  <a:gd name="T10" fmla="*/ 42 w 446"/>
                  <a:gd name="T11" fmla="*/ 5 h 5"/>
                  <a:gd name="T12" fmla="*/ 49 w 446"/>
                  <a:gd name="T13" fmla="*/ 4 h 5"/>
                  <a:gd name="T14" fmla="*/ 56 w 446"/>
                  <a:gd name="T15" fmla="*/ 4 h 5"/>
                  <a:gd name="T16" fmla="*/ 63 w 446"/>
                  <a:gd name="T17" fmla="*/ 5 h 5"/>
                  <a:gd name="T18" fmla="*/ 70 w 446"/>
                  <a:gd name="T19" fmla="*/ 4 h 5"/>
                  <a:gd name="T20" fmla="*/ 77 w 446"/>
                  <a:gd name="T21" fmla="*/ 5 h 5"/>
                  <a:gd name="T22" fmla="*/ 84 w 446"/>
                  <a:gd name="T23" fmla="*/ 4 h 5"/>
                  <a:gd name="T24" fmla="*/ 91 w 446"/>
                  <a:gd name="T25" fmla="*/ 3 h 5"/>
                  <a:gd name="T26" fmla="*/ 98 w 446"/>
                  <a:gd name="T27" fmla="*/ 3 h 5"/>
                  <a:gd name="T28" fmla="*/ 105 w 446"/>
                  <a:gd name="T29" fmla="*/ 2 h 5"/>
                  <a:gd name="T30" fmla="*/ 112 w 446"/>
                  <a:gd name="T31" fmla="*/ 2 h 5"/>
                  <a:gd name="T32" fmla="*/ 119 w 446"/>
                  <a:gd name="T33" fmla="*/ 0 h 5"/>
                  <a:gd name="T34" fmla="*/ 125 w 446"/>
                  <a:gd name="T35" fmla="*/ 1 h 5"/>
                  <a:gd name="T36" fmla="*/ 133 w 446"/>
                  <a:gd name="T37" fmla="*/ 2 h 5"/>
                  <a:gd name="T38" fmla="*/ 139 w 446"/>
                  <a:gd name="T39" fmla="*/ 3 h 5"/>
                  <a:gd name="T40" fmla="*/ 147 w 446"/>
                  <a:gd name="T41" fmla="*/ 4 h 5"/>
                  <a:gd name="T42" fmla="*/ 154 w 446"/>
                  <a:gd name="T43" fmla="*/ 4 h 5"/>
                  <a:gd name="T44" fmla="*/ 161 w 446"/>
                  <a:gd name="T45" fmla="*/ 4 h 5"/>
                  <a:gd name="T46" fmla="*/ 168 w 446"/>
                  <a:gd name="T47" fmla="*/ 4 h 5"/>
                  <a:gd name="T48" fmla="*/ 175 w 446"/>
                  <a:gd name="T49" fmla="*/ 5 h 5"/>
                  <a:gd name="T50" fmla="*/ 182 w 446"/>
                  <a:gd name="T51" fmla="*/ 5 h 5"/>
                  <a:gd name="T52" fmla="*/ 189 w 446"/>
                  <a:gd name="T53" fmla="*/ 5 h 5"/>
                  <a:gd name="T54" fmla="*/ 196 w 446"/>
                  <a:gd name="T55" fmla="*/ 5 h 5"/>
                  <a:gd name="T56" fmla="*/ 202 w 446"/>
                  <a:gd name="T57" fmla="*/ 5 h 5"/>
                  <a:gd name="T58" fmla="*/ 210 w 446"/>
                  <a:gd name="T59" fmla="*/ 5 h 5"/>
                  <a:gd name="T60" fmla="*/ 216 w 446"/>
                  <a:gd name="T61" fmla="*/ 5 h 5"/>
                  <a:gd name="T62" fmla="*/ 224 w 446"/>
                  <a:gd name="T63" fmla="*/ 5 h 5"/>
                  <a:gd name="T64" fmla="*/ 230 w 446"/>
                  <a:gd name="T65" fmla="*/ 5 h 5"/>
                  <a:gd name="T66" fmla="*/ 238 w 446"/>
                  <a:gd name="T67" fmla="*/ 5 h 5"/>
                  <a:gd name="T68" fmla="*/ 245 w 446"/>
                  <a:gd name="T69" fmla="*/ 5 h 5"/>
                  <a:gd name="T70" fmla="*/ 252 w 446"/>
                  <a:gd name="T71" fmla="*/ 5 h 5"/>
                  <a:gd name="T72" fmla="*/ 259 w 446"/>
                  <a:gd name="T73" fmla="*/ 5 h 5"/>
                  <a:gd name="T74" fmla="*/ 265 w 446"/>
                  <a:gd name="T75" fmla="*/ 5 h 5"/>
                  <a:gd name="T76" fmla="*/ 273 w 446"/>
                  <a:gd name="T77" fmla="*/ 5 h 5"/>
                  <a:gd name="T78" fmla="*/ 279 w 446"/>
                  <a:gd name="T79" fmla="*/ 5 h 5"/>
                  <a:gd name="T80" fmla="*/ 287 w 446"/>
                  <a:gd name="T81" fmla="*/ 5 h 5"/>
                  <a:gd name="T82" fmla="*/ 293 w 446"/>
                  <a:gd name="T83" fmla="*/ 5 h 5"/>
                  <a:gd name="T84" fmla="*/ 301 w 446"/>
                  <a:gd name="T85" fmla="*/ 5 h 5"/>
                  <a:gd name="T86" fmla="*/ 307 w 446"/>
                  <a:gd name="T87" fmla="*/ 5 h 5"/>
                  <a:gd name="T88" fmla="*/ 315 w 446"/>
                  <a:gd name="T89" fmla="*/ 5 h 5"/>
                  <a:gd name="T90" fmla="*/ 321 w 446"/>
                  <a:gd name="T91" fmla="*/ 5 h 5"/>
                  <a:gd name="T92" fmla="*/ 329 w 446"/>
                  <a:gd name="T93" fmla="*/ 5 h 5"/>
                  <a:gd name="T94" fmla="*/ 336 w 446"/>
                  <a:gd name="T95" fmla="*/ 5 h 5"/>
                  <a:gd name="T96" fmla="*/ 343 w 446"/>
                  <a:gd name="T97" fmla="*/ 5 h 5"/>
                  <a:gd name="T98" fmla="*/ 350 w 446"/>
                  <a:gd name="T99" fmla="*/ 5 h 5"/>
                  <a:gd name="T100" fmla="*/ 357 w 446"/>
                  <a:gd name="T101" fmla="*/ 5 h 5"/>
                  <a:gd name="T102" fmla="*/ 364 w 446"/>
                  <a:gd name="T103" fmla="*/ 5 h 5"/>
                  <a:gd name="T104" fmla="*/ 371 w 446"/>
                  <a:gd name="T105" fmla="*/ 5 h 5"/>
                  <a:gd name="T106" fmla="*/ 378 w 446"/>
                  <a:gd name="T107" fmla="*/ 5 h 5"/>
                  <a:gd name="T108" fmla="*/ 385 w 446"/>
                  <a:gd name="T109" fmla="*/ 5 h 5"/>
                  <a:gd name="T110" fmla="*/ 392 w 446"/>
                  <a:gd name="T111" fmla="*/ 5 h 5"/>
                  <a:gd name="T112" fmla="*/ 399 w 446"/>
                  <a:gd name="T113" fmla="*/ 5 h 5"/>
                  <a:gd name="T114" fmla="*/ 406 w 446"/>
                  <a:gd name="T115" fmla="*/ 5 h 5"/>
                  <a:gd name="T116" fmla="*/ 413 w 446"/>
                  <a:gd name="T117" fmla="*/ 5 h 5"/>
                  <a:gd name="T118" fmla="*/ 420 w 446"/>
                  <a:gd name="T119" fmla="*/ 5 h 5"/>
                  <a:gd name="T120" fmla="*/ 427 w 446"/>
                  <a:gd name="T121" fmla="*/ 5 h 5"/>
                  <a:gd name="T122" fmla="*/ 434 w 446"/>
                  <a:gd name="T123" fmla="*/ 5 h 5"/>
                  <a:gd name="T124" fmla="*/ 441 w 446"/>
                  <a:gd name="T1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5">
                    <a:moveTo>
                      <a:pt x="0" y="5"/>
                    </a:moveTo>
                    <a:lnTo>
                      <a:pt x="1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6" y="5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8" y="5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20" y="5"/>
                    </a:lnTo>
                    <a:lnTo>
                      <a:pt x="20" y="5"/>
                    </a:lnTo>
                    <a:lnTo>
                      <a:pt x="21" y="5"/>
                    </a:lnTo>
                    <a:lnTo>
                      <a:pt x="22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25" y="5"/>
                    </a:lnTo>
                    <a:lnTo>
                      <a:pt x="26" y="5"/>
                    </a:lnTo>
                    <a:lnTo>
                      <a:pt x="26" y="5"/>
                    </a:lnTo>
                    <a:lnTo>
                      <a:pt x="27" y="5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30" y="5"/>
                    </a:lnTo>
                    <a:lnTo>
                      <a:pt x="31" y="5"/>
                    </a:lnTo>
                    <a:lnTo>
                      <a:pt x="31" y="5"/>
                    </a:lnTo>
                    <a:lnTo>
                      <a:pt x="32" y="5"/>
                    </a:lnTo>
                    <a:lnTo>
                      <a:pt x="33" y="5"/>
                    </a:lnTo>
                    <a:lnTo>
                      <a:pt x="34" y="5"/>
                    </a:lnTo>
                    <a:lnTo>
                      <a:pt x="34" y="5"/>
                    </a:lnTo>
                    <a:lnTo>
                      <a:pt x="35" y="5"/>
                    </a:lnTo>
                    <a:lnTo>
                      <a:pt x="35" y="5"/>
                    </a:lnTo>
                    <a:lnTo>
                      <a:pt x="36" y="5"/>
                    </a:lnTo>
                    <a:lnTo>
                      <a:pt x="37" y="5"/>
                    </a:lnTo>
                    <a:lnTo>
                      <a:pt x="37" y="5"/>
                    </a:lnTo>
                    <a:lnTo>
                      <a:pt x="38" y="5"/>
                    </a:lnTo>
                    <a:lnTo>
                      <a:pt x="39" y="5"/>
                    </a:lnTo>
                    <a:lnTo>
                      <a:pt x="39" y="5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1" y="5"/>
                    </a:lnTo>
                    <a:lnTo>
                      <a:pt x="42" y="5"/>
                    </a:lnTo>
                    <a:lnTo>
                      <a:pt x="43" y="5"/>
                    </a:lnTo>
                    <a:lnTo>
                      <a:pt x="43" y="5"/>
                    </a:lnTo>
                    <a:lnTo>
                      <a:pt x="44" y="5"/>
                    </a:lnTo>
                    <a:lnTo>
                      <a:pt x="44" y="5"/>
                    </a:lnTo>
                    <a:lnTo>
                      <a:pt x="45" y="5"/>
                    </a:lnTo>
                    <a:lnTo>
                      <a:pt x="46" y="5"/>
                    </a:lnTo>
                    <a:lnTo>
                      <a:pt x="46" y="5"/>
                    </a:lnTo>
                    <a:lnTo>
                      <a:pt x="47" y="5"/>
                    </a:lnTo>
                    <a:lnTo>
                      <a:pt x="48" y="5"/>
                    </a:lnTo>
                    <a:lnTo>
                      <a:pt x="48" y="5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50" y="4"/>
                    </a:lnTo>
                    <a:lnTo>
                      <a:pt x="51" y="4"/>
                    </a:lnTo>
                    <a:lnTo>
                      <a:pt x="51" y="4"/>
                    </a:lnTo>
                    <a:lnTo>
                      <a:pt x="52" y="4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4" y="4"/>
                    </a:lnTo>
                    <a:lnTo>
                      <a:pt x="54" y="4"/>
                    </a:lnTo>
                    <a:lnTo>
                      <a:pt x="55" y="4"/>
                    </a:lnTo>
                    <a:lnTo>
                      <a:pt x="56" y="4"/>
                    </a:lnTo>
                    <a:lnTo>
                      <a:pt x="57" y="4"/>
                    </a:lnTo>
                    <a:lnTo>
                      <a:pt x="57" y="4"/>
                    </a:lnTo>
                    <a:lnTo>
                      <a:pt x="58" y="4"/>
                    </a:lnTo>
                    <a:lnTo>
                      <a:pt x="58" y="4"/>
                    </a:lnTo>
                    <a:lnTo>
                      <a:pt x="59" y="4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2" y="4"/>
                    </a:lnTo>
                    <a:lnTo>
                      <a:pt x="63" y="5"/>
                    </a:lnTo>
                    <a:lnTo>
                      <a:pt x="63" y="5"/>
                    </a:lnTo>
                    <a:lnTo>
                      <a:pt x="64" y="5"/>
                    </a:lnTo>
                    <a:lnTo>
                      <a:pt x="65" y="5"/>
                    </a:lnTo>
                    <a:lnTo>
                      <a:pt x="65" y="5"/>
                    </a:lnTo>
                    <a:lnTo>
                      <a:pt x="66" y="5"/>
                    </a:lnTo>
                    <a:lnTo>
                      <a:pt x="66" y="4"/>
                    </a:lnTo>
                    <a:lnTo>
                      <a:pt x="67" y="4"/>
                    </a:lnTo>
                    <a:lnTo>
                      <a:pt x="68" y="5"/>
                    </a:lnTo>
                    <a:lnTo>
                      <a:pt x="68" y="5"/>
                    </a:lnTo>
                    <a:lnTo>
                      <a:pt x="69" y="5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1" y="4"/>
                    </a:lnTo>
                    <a:lnTo>
                      <a:pt x="71" y="4"/>
                    </a:lnTo>
                    <a:lnTo>
                      <a:pt x="72" y="4"/>
                    </a:lnTo>
                    <a:lnTo>
                      <a:pt x="73" y="4"/>
                    </a:lnTo>
                    <a:lnTo>
                      <a:pt x="74" y="4"/>
                    </a:lnTo>
                    <a:lnTo>
                      <a:pt x="74" y="4"/>
                    </a:lnTo>
                    <a:lnTo>
                      <a:pt x="75" y="4"/>
                    </a:lnTo>
                    <a:lnTo>
                      <a:pt x="75" y="5"/>
                    </a:lnTo>
                    <a:lnTo>
                      <a:pt x="76" y="5"/>
                    </a:lnTo>
                    <a:lnTo>
                      <a:pt x="77" y="5"/>
                    </a:lnTo>
                    <a:lnTo>
                      <a:pt x="77" y="5"/>
                    </a:lnTo>
                    <a:lnTo>
                      <a:pt x="78" y="5"/>
                    </a:lnTo>
                    <a:lnTo>
                      <a:pt x="79" y="5"/>
                    </a:lnTo>
                    <a:lnTo>
                      <a:pt x="79" y="5"/>
                    </a:lnTo>
                    <a:lnTo>
                      <a:pt x="80" y="5"/>
                    </a:lnTo>
                    <a:lnTo>
                      <a:pt x="80" y="4"/>
                    </a:lnTo>
                    <a:lnTo>
                      <a:pt x="81" y="4"/>
                    </a:lnTo>
                    <a:lnTo>
                      <a:pt x="82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4" y="4"/>
                    </a:lnTo>
                    <a:lnTo>
                      <a:pt x="84" y="4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6" y="3"/>
                    </a:lnTo>
                    <a:lnTo>
                      <a:pt x="87" y="3"/>
                    </a:lnTo>
                    <a:lnTo>
                      <a:pt x="88" y="3"/>
                    </a:lnTo>
                    <a:lnTo>
                      <a:pt x="88" y="2"/>
                    </a:lnTo>
                    <a:lnTo>
                      <a:pt x="89" y="3"/>
                    </a:lnTo>
                    <a:lnTo>
                      <a:pt x="89" y="3"/>
                    </a:lnTo>
                    <a:lnTo>
                      <a:pt x="90" y="3"/>
                    </a:lnTo>
                    <a:lnTo>
                      <a:pt x="91" y="3"/>
                    </a:lnTo>
                    <a:lnTo>
                      <a:pt x="91" y="2"/>
                    </a:lnTo>
                    <a:lnTo>
                      <a:pt x="92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5" y="2"/>
                    </a:lnTo>
                    <a:lnTo>
                      <a:pt x="96" y="3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8" y="3"/>
                    </a:lnTo>
                    <a:lnTo>
                      <a:pt x="98" y="3"/>
                    </a:lnTo>
                    <a:lnTo>
                      <a:pt x="99" y="3"/>
                    </a:lnTo>
                    <a:lnTo>
                      <a:pt x="100" y="3"/>
                    </a:lnTo>
                    <a:lnTo>
                      <a:pt x="100" y="2"/>
                    </a:lnTo>
                    <a:lnTo>
                      <a:pt x="101" y="2"/>
                    </a:lnTo>
                    <a:lnTo>
                      <a:pt x="102" y="2"/>
                    </a:lnTo>
                    <a:lnTo>
                      <a:pt x="102" y="2"/>
                    </a:lnTo>
                    <a:lnTo>
                      <a:pt x="103" y="2"/>
                    </a:lnTo>
                    <a:lnTo>
                      <a:pt x="103" y="2"/>
                    </a:lnTo>
                    <a:lnTo>
                      <a:pt x="104" y="2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6" y="2"/>
                    </a:lnTo>
                    <a:lnTo>
                      <a:pt x="107" y="2"/>
                    </a:lnTo>
                    <a:lnTo>
                      <a:pt x="107" y="2"/>
                    </a:lnTo>
                    <a:lnTo>
                      <a:pt x="108" y="2"/>
                    </a:lnTo>
                    <a:lnTo>
                      <a:pt x="108" y="2"/>
                    </a:lnTo>
                    <a:lnTo>
                      <a:pt x="109" y="2"/>
                    </a:lnTo>
                    <a:lnTo>
                      <a:pt x="110" y="3"/>
                    </a:lnTo>
                    <a:lnTo>
                      <a:pt x="111" y="3"/>
                    </a:lnTo>
                    <a:lnTo>
                      <a:pt x="111" y="2"/>
                    </a:lnTo>
                    <a:lnTo>
                      <a:pt x="112" y="2"/>
                    </a:lnTo>
                    <a:lnTo>
                      <a:pt x="112" y="2"/>
                    </a:lnTo>
                    <a:lnTo>
                      <a:pt x="113" y="3"/>
                    </a:lnTo>
                    <a:lnTo>
                      <a:pt x="114" y="2"/>
                    </a:lnTo>
                    <a:lnTo>
                      <a:pt x="114" y="2"/>
                    </a:lnTo>
                    <a:lnTo>
                      <a:pt x="115" y="2"/>
                    </a:lnTo>
                    <a:lnTo>
                      <a:pt x="116" y="2"/>
                    </a:lnTo>
                    <a:lnTo>
                      <a:pt x="116" y="1"/>
                    </a:lnTo>
                    <a:lnTo>
                      <a:pt x="117" y="1"/>
                    </a:lnTo>
                    <a:lnTo>
                      <a:pt x="117" y="0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20" y="1"/>
                    </a:lnTo>
                    <a:lnTo>
                      <a:pt x="120" y="1"/>
                    </a:lnTo>
                    <a:lnTo>
                      <a:pt x="121" y="2"/>
                    </a:lnTo>
                    <a:lnTo>
                      <a:pt x="121" y="1"/>
                    </a:lnTo>
                    <a:lnTo>
                      <a:pt x="122" y="2"/>
                    </a:lnTo>
                    <a:lnTo>
                      <a:pt x="122" y="2"/>
                    </a:lnTo>
                    <a:lnTo>
                      <a:pt x="123" y="2"/>
                    </a:lnTo>
                    <a:lnTo>
                      <a:pt x="124" y="2"/>
                    </a:lnTo>
                    <a:lnTo>
                      <a:pt x="124" y="2"/>
                    </a:lnTo>
                    <a:lnTo>
                      <a:pt x="125" y="1"/>
                    </a:lnTo>
                    <a:lnTo>
                      <a:pt x="125" y="1"/>
                    </a:lnTo>
                    <a:lnTo>
                      <a:pt x="126" y="1"/>
                    </a:lnTo>
                    <a:lnTo>
                      <a:pt x="127" y="1"/>
                    </a:lnTo>
                    <a:lnTo>
                      <a:pt x="128" y="1"/>
                    </a:lnTo>
                    <a:lnTo>
                      <a:pt x="128" y="1"/>
                    </a:lnTo>
                    <a:lnTo>
                      <a:pt x="129" y="1"/>
                    </a:lnTo>
                    <a:lnTo>
                      <a:pt x="129" y="2"/>
                    </a:lnTo>
                    <a:lnTo>
                      <a:pt x="130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2" y="2"/>
                    </a:lnTo>
                    <a:lnTo>
                      <a:pt x="133" y="2"/>
                    </a:lnTo>
                    <a:lnTo>
                      <a:pt x="133" y="2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35" y="2"/>
                    </a:lnTo>
                    <a:lnTo>
                      <a:pt x="136" y="1"/>
                    </a:lnTo>
                    <a:lnTo>
                      <a:pt x="137" y="1"/>
                    </a:lnTo>
                    <a:lnTo>
                      <a:pt x="137" y="1"/>
                    </a:lnTo>
                    <a:lnTo>
                      <a:pt x="138" y="1"/>
                    </a:lnTo>
                    <a:lnTo>
                      <a:pt x="138" y="2"/>
                    </a:lnTo>
                    <a:lnTo>
                      <a:pt x="139" y="2"/>
                    </a:lnTo>
                    <a:lnTo>
                      <a:pt x="139" y="3"/>
                    </a:lnTo>
                    <a:lnTo>
                      <a:pt x="140" y="3"/>
                    </a:lnTo>
                    <a:lnTo>
                      <a:pt x="141" y="3"/>
                    </a:lnTo>
                    <a:lnTo>
                      <a:pt x="142" y="3"/>
                    </a:lnTo>
                    <a:lnTo>
                      <a:pt x="142" y="4"/>
                    </a:lnTo>
                    <a:lnTo>
                      <a:pt x="143" y="4"/>
                    </a:lnTo>
                    <a:lnTo>
                      <a:pt x="143" y="4"/>
                    </a:lnTo>
                    <a:lnTo>
                      <a:pt x="144" y="4"/>
                    </a:lnTo>
                    <a:lnTo>
                      <a:pt x="145" y="4"/>
                    </a:lnTo>
                    <a:lnTo>
                      <a:pt x="145" y="4"/>
                    </a:lnTo>
                    <a:lnTo>
                      <a:pt x="146" y="4"/>
                    </a:lnTo>
                    <a:lnTo>
                      <a:pt x="147" y="4"/>
                    </a:lnTo>
                    <a:lnTo>
                      <a:pt x="147" y="4"/>
                    </a:lnTo>
                    <a:lnTo>
                      <a:pt x="148" y="3"/>
                    </a:lnTo>
                    <a:lnTo>
                      <a:pt x="148" y="3"/>
                    </a:lnTo>
                    <a:lnTo>
                      <a:pt x="149" y="3"/>
                    </a:lnTo>
                    <a:lnTo>
                      <a:pt x="150" y="3"/>
                    </a:lnTo>
                    <a:lnTo>
                      <a:pt x="151" y="3"/>
                    </a:lnTo>
                    <a:lnTo>
                      <a:pt x="151" y="4"/>
                    </a:lnTo>
                    <a:lnTo>
                      <a:pt x="152" y="4"/>
                    </a:lnTo>
                    <a:lnTo>
                      <a:pt x="152" y="4"/>
                    </a:lnTo>
                    <a:lnTo>
                      <a:pt x="153" y="4"/>
                    </a:lnTo>
                    <a:lnTo>
                      <a:pt x="154" y="4"/>
                    </a:lnTo>
                    <a:lnTo>
                      <a:pt x="154" y="4"/>
                    </a:lnTo>
                    <a:lnTo>
                      <a:pt x="155" y="4"/>
                    </a:lnTo>
                    <a:lnTo>
                      <a:pt x="156" y="4"/>
                    </a:lnTo>
                    <a:lnTo>
                      <a:pt x="156" y="4"/>
                    </a:lnTo>
                    <a:lnTo>
                      <a:pt x="157" y="4"/>
                    </a:lnTo>
                    <a:lnTo>
                      <a:pt x="157" y="4"/>
                    </a:lnTo>
                    <a:lnTo>
                      <a:pt x="158" y="5"/>
                    </a:lnTo>
                    <a:lnTo>
                      <a:pt x="159" y="4"/>
                    </a:lnTo>
                    <a:lnTo>
                      <a:pt x="159" y="4"/>
                    </a:lnTo>
                    <a:lnTo>
                      <a:pt x="160" y="4"/>
                    </a:lnTo>
                    <a:lnTo>
                      <a:pt x="161" y="4"/>
                    </a:lnTo>
                    <a:lnTo>
                      <a:pt x="161" y="4"/>
                    </a:lnTo>
                    <a:lnTo>
                      <a:pt x="162" y="4"/>
                    </a:lnTo>
                    <a:lnTo>
                      <a:pt x="162" y="4"/>
                    </a:lnTo>
                    <a:lnTo>
                      <a:pt x="163" y="4"/>
                    </a:lnTo>
                    <a:lnTo>
                      <a:pt x="164" y="4"/>
                    </a:lnTo>
                    <a:lnTo>
                      <a:pt x="165" y="4"/>
                    </a:lnTo>
                    <a:lnTo>
                      <a:pt x="165" y="4"/>
                    </a:lnTo>
                    <a:lnTo>
                      <a:pt x="166" y="4"/>
                    </a:lnTo>
                    <a:lnTo>
                      <a:pt x="166" y="4"/>
                    </a:lnTo>
                    <a:lnTo>
                      <a:pt x="167" y="4"/>
                    </a:lnTo>
                    <a:lnTo>
                      <a:pt x="168" y="4"/>
                    </a:lnTo>
                    <a:lnTo>
                      <a:pt x="168" y="5"/>
                    </a:lnTo>
                    <a:lnTo>
                      <a:pt x="169" y="5"/>
                    </a:lnTo>
                    <a:lnTo>
                      <a:pt x="170" y="4"/>
                    </a:lnTo>
                    <a:lnTo>
                      <a:pt x="170" y="5"/>
                    </a:lnTo>
                    <a:lnTo>
                      <a:pt x="171" y="5"/>
                    </a:lnTo>
                    <a:lnTo>
                      <a:pt x="171" y="5"/>
                    </a:lnTo>
                    <a:lnTo>
                      <a:pt x="172" y="5"/>
                    </a:lnTo>
                    <a:lnTo>
                      <a:pt x="173" y="5"/>
                    </a:lnTo>
                    <a:lnTo>
                      <a:pt x="174" y="5"/>
                    </a:lnTo>
                    <a:lnTo>
                      <a:pt x="174" y="5"/>
                    </a:lnTo>
                    <a:lnTo>
                      <a:pt x="175" y="5"/>
                    </a:lnTo>
                    <a:lnTo>
                      <a:pt x="175" y="5"/>
                    </a:lnTo>
                    <a:lnTo>
                      <a:pt x="176" y="5"/>
                    </a:lnTo>
                    <a:lnTo>
                      <a:pt x="176" y="5"/>
                    </a:lnTo>
                    <a:lnTo>
                      <a:pt x="177" y="5"/>
                    </a:lnTo>
                    <a:lnTo>
                      <a:pt x="178" y="5"/>
                    </a:lnTo>
                    <a:lnTo>
                      <a:pt x="179" y="5"/>
                    </a:lnTo>
                    <a:lnTo>
                      <a:pt x="179" y="5"/>
                    </a:lnTo>
                    <a:lnTo>
                      <a:pt x="180" y="5"/>
                    </a:lnTo>
                    <a:lnTo>
                      <a:pt x="180" y="5"/>
                    </a:lnTo>
                    <a:lnTo>
                      <a:pt x="181" y="5"/>
                    </a:lnTo>
                    <a:lnTo>
                      <a:pt x="182" y="5"/>
                    </a:lnTo>
                    <a:lnTo>
                      <a:pt x="182" y="5"/>
                    </a:lnTo>
                    <a:lnTo>
                      <a:pt x="183" y="5"/>
                    </a:lnTo>
                    <a:lnTo>
                      <a:pt x="184" y="5"/>
                    </a:lnTo>
                    <a:lnTo>
                      <a:pt x="184" y="5"/>
                    </a:lnTo>
                    <a:lnTo>
                      <a:pt x="185" y="5"/>
                    </a:lnTo>
                    <a:lnTo>
                      <a:pt x="185" y="5"/>
                    </a:lnTo>
                    <a:lnTo>
                      <a:pt x="186" y="5"/>
                    </a:lnTo>
                    <a:lnTo>
                      <a:pt x="187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9" y="5"/>
                    </a:lnTo>
                    <a:lnTo>
                      <a:pt x="189" y="5"/>
                    </a:lnTo>
                    <a:lnTo>
                      <a:pt x="190" y="5"/>
                    </a:lnTo>
                    <a:lnTo>
                      <a:pt x="191" y="5"/>
                    </a:lnTo>
                    <a:lnTo>
                      <a:pt x="191" y="5"/>
                    </a:lnTo>
                    <a:lnTo>
                      <a:pt x="192" y="5"/>
                    </a:lnTo>
                    <a:lnTo>
                      <a:pt x="192" y="5"/>
                    </a:lnTo>
                    <a:lnTo>
                      <a:pt x="193" y="5"/>
                    </a:lnTo>
                    <a:lnTo>
                      <a:pt x="194" y="5"/>
                    </a:lnTo>
                    <a:lnTo>
                      <a:pt x="194" y="5"/>
                    </a:lnTo>
                    <a:lnTo>
                      <a:pt x="195" y="5"/>
                    </a:lnTo>
                    <a:lnTo>
                      <a:pt x="196" y="5"/>
                    </a:lnTo>
                    <a:lnTo>
                      <a:pt x="196" y="5"/>
                    </a:lnTo>
                    <a:lnTo>
                      <a:pt x="197" y="5"/>
                    </a:lnTo>
                    <a:lnTo>
                      <a:pt x="197" y="5"/>
                    </a:lnTo>
                    <a:lnTo>
                      <a:pt x="198" y="5"/>
                    </a:lnTo>
                    <a:lnTo>
                      <a:pt x="199" y="5"/>
                    </a:lnTo>
                    <a:lnTo>
                      <a:pt x="199" y="5"/>
                    </a:lnTo>
                    <a:lnTo>
                      <a:pt x="200" y="5"/>
                    </a:lnTo>
                    <a:lnTo>
                      <a:pt x="201" y="5"/>
                    </a:lnTo>
                    <a:lnTo>
                      <a:pt x="201" y="5"/>
                    </a:lnTo>
                    <a:lnTo>
                      <a:pt x="202" y="5"/>
                    </a:lnTo>
                    <a:lnTo>
                      <a:pt x="202" y="5"/>
                    </a:lnTo>
                    <a:lnTo>
                      <a:pt x="203" y="5"/>
                    </a:lnTo>
                    <a:lnTo>
                      <a:pt x="204" y="5"/>
                    </a:lnTo>
                    <a:lnTo>
                      <a:pt x="205" y="5"/>
                    </a:lnTo>
                    <a:lnTo>
                      <a:pt x="205" y="5"/>
                    </a:lnTo>
                    <a:lnTo>
                      <a:pt x="206" y="5"/>
                    </a:lnTo>
                    <a:lnTo>
                      <a:pt x="206" y="5"/>
                    </a:lnTo>
                    <a:lnTo>
                      <a:pt x="207" y="5"/>
                    </a:lnTo>
                    <a:lnTo>
                      <a:pt x="208" y="5"/>
                    </a:lnTo>
                    <a:lnTo>
                      <a:pt x="208" y="5"/>
                    </a:lnTo>
                    <a:lnTo>
                      <a:pt x="209" y="5"/>
                    </a:lnTo>
                    <a:lnTo>
                      <a:pt x="210" y="5"/>
                    </a:lnTo>
                    <a:lnTo>
                      <a:pt x="210" y="5"/>
                    </a:lnTo>
                    <a:lnTo>
                      <a:pt x="211" y="5"/>
                    </a:lnTo>
                    <a:lnTo>
                      <a:pt x="211" y="5"/>
                    </a:lnTo>
                    <a:lnTo>
                      <a:pt x="212" y="5"/>
                    </a:lnTo>
                    <a:lnTo>
                      <a:pt x="213" y="5"/>
                    </a:lnTo>
                    <a:lnTo>
                      <a:pt x="213" y="5"/>
                    </a:lnTo>
                    <a:lnTo>
                      <a:pt x="214" y="5"/>
                    </a:lnTo>
                    <a:lnTo>
                      <a:pt x="215" y="5"/>
                    </a:lnTo>
                    <a:lnTo>
                      <a:pt x="215" y="5"/>
                    </a:lnTo>
                    <a:lnTo>
                      <a:pt x="216" y="5"/>
                    </a:lnTo>
                    <a:lnTo>
                      <a:pt x="216" y="5"/>
                    </a:lnTo>
                    <a:lnTo>
                      <a:pt x="217" y="5"/>
                    </a:lnTo>
                    <a:lnTo>
                      <a:pt x="218" y="5"/>
                    </a:lnTo>
                    <a:lnTo>
                      <a:pt x="219" y="5"/>
                    </a:lnTo>
                    <a:lnTo>
                      <a:pt x="219" y="5"/>
                    </a:lnTo>
                    <a:lnTo>
                      <a:pt x="220" y="5"/>
                    </a:lnTo>
                    <a:lnTo>
                      <a:pt x="220" y="5"/>
                    </a:lnTo>
                    <a:lnTo>
                      <a:pt x="221" y="5"/>
                    </a:lnTo>
                    <a:lnTo>
                      <a:pt x="222" y="5"/>
                    </a:lnTo>
                    <a:lnTo>
                      <a:pt x="222" y="5"/>
                    </a:lnTo>
                    <a:lnTo>
                      <a:pt x="223" y="5"/>
                    </a:lnTo>
                    <a:lnTo>
                      <a:pt x="224" y="5"/>
                    </a:lnTo>
                    <a:lnTo>
                      <a:pt x="224" y="5"/>
                    </a:lnTo>
                    <a:lnTo>
                      <a:pt x="225" y="5"/>
                    </a:lnTo>
                    <a:lnTo>
                      <a:pt x="225" y="5"/>
                    </a:lnTo>
                    <a:lnTo>
                      <a:pt x="226" y="5"/>
                    </a:lnTo>
                    <a:lnTo>
                      <a:pt x="227" y="5"/>
                    </a:lnTo>
                    <a:lnTo>
                      <a:pt x="228" y="5"/>
                    </a:lnTo>
                    <a:lnTo>
                      <a:pt x="228" y="5"/>
                    </a:lnTo>
                    <a:lnTo>
                      <a:pt x="229" y="5"/>
                    </a:lnTo>
                    <a:lnTo>
                      <a:pt x="229" y="5"/>
                    </a:lnTo>
                    <a:lnTo>
                      <a:pt x="230" y="5"/>
                    </a:lnTo>
                    <a:lnTo>
                      <a:pt x="230" y="5"/>
                    </a:lnTo>
                    <a:lnTo>
                      <a:pt x="231" y="5"/>
                    </a:lnTo>
                    <a:lnTo>
                      <a:pt x="232" y="5"/>
                    </a:lnTo>
                    <a:lnTo>
                      <a:pt x="233" y="5"/>
                    </a:lnTo>
                    <a:lnTo>
                      <a:pt x="233" y="5"/>
                    </a:lnTo>
                    <a:lnTo>
                      <a:pt x="234" y="5"/>
                    </a:lnTo>
                    <a:lnTo>
                      <a:pt x="234" y="5"/>
                    </a:lnTo>
                    <a:lnTo>
                      <a:pt x="235" y="5"/>
                    </a:lnTo>
                    <a:lnTo>
                      <a:pt x="236" y="5"/>
                    </a:lnTo>
                    <a:lnTo>
                      <a:pt x="236" y="5"/>
                    </a:lnTo>
                    <a:lnTo>
                      <a:pt x="237" y="5"/>
                    </a:lnTo>
                    <a:lnTo>
                      <a:pt x="238" y="5"/>
                    </a:lnTo>
                    <a:lnTo>
                      <a:pt x="238" y="5"/>
                    </a:lnTo>
                    <a:lnTo>
                      <a:pt x="239" y="5"/>
                    </a:lnTo>
                    <a:lnTo>
                      <a:pt x="239" y="5"/>
                    </a:lnTo>
                    <a:lnTo>
                      <a:pt x="240" y="5"/>
                    </a:lnTo>
                    <a:lnTo>
                      <a:pt x="241" y="5"/>
                    </a:lnTo>
                    <a:lnTo>
                      <a:pt x="242" y="5"/>
                    </a:lnTo>
                    <a:lnTo>
                      <a:pt x="242" y="5"/>
                    </a:lnTo>
                    <a:lnTo>
                      <a:pt x="243" y="5"/>
                    </a:lnTo>
                    <a:lnTo>
                      <a:pt x="243" y="5"/>
                    </a:lnTo>
                    <a:lnTo>
                      <a:pt x="244" y="5"/>
                    </a:lnTo>
                    <a:lnTo>
                      <a:pt x="245" y="5"/>
                    </a:lnTo>
                    <a:lnTo>
                      <a:pt x="245" y="5"/>
                    </a:lnTo>
                    <a:lnTo>
                      <a:pt x="246" y="5"/>
                    </a:lnTo>
                    <a:lnTo>
                      <a:pt x="247" y="5"/>
                    </a:lnTo>
                    <a:lnTo>
                      <a:pt x="247" y="5"/>
                    </a:lnTo>
                    <a:lnTo>
                      <a:pt x="248" y="5"/>
                    </a:lnTo>
                    <a:lnTo>
                      <a:pt x="248" y="5"/>
                    </a:lnTo>
                    <a:lnTo>
                      <a:pt x="249" y="5"/>
                    </a:lnTo>
                    <a:lnTo>
                      <a:pt x="250" y="5"/>
                    </a:lnTo>
                    <a:lnTo>
                      <a:pt x="250" y="5"/>
                    </a:lnTo>
                    <a:lnTo>
                      <a:pt x="251" y="5"/>
                    </a:lnTo>
                    <a:lnTo>
                      <a:pt x="252" y="5"/>
                    </a:lnTo>
                    <a:lnTo>
                      <a:pt x="252" y="5"/>
                    </a:lnTo>
                    <a:lnTo>
                      <a:pt x="253" y="5"/>
                    </a:lnTo>
                    <a:lnTo>
                      <a:pt x="253" y="5"/>
                    </a:lnTo>
                    <a:lnTo>
                      <a:pt x="254" y="5"/>
                    </a:lnTo>
                    <a:lnTo>
                      <a:pt x="255" y="5"/>
                    </a:lnTo>
                    <a:lnTo>
                      <a:pt x="255" y="5"/>
                    </a:lnTo>
                    <a:lnTo>
                      <a:pt x="256" y="5"/>
                    </a:lnTo>
                    <a:lnTo>
                      <a:pt x="256" y="5"/>
                    </a:lnTo>
                    <a:lnTo>
                      <a:pt x="257" y="5"/>
                    </a:lnTo>
                    <a:lnTo>
                      <a:pt x="258" y="5"/>
                    </a:lnTo>
                    <a:lnTo>
                      <a:pt x="259" y="5"/>
                    </a:lnTo>
                    <a:lnTo>
                      <a:pt x="259" y="5"/>
                    </a:lnTo>
                    <a:lnTo>
                      <a:pt x="260" y="5"/>
                    </a:lnTo>
                    <a:lnTo>
                      <a:pt x="260" y="5"/>
                    </a:lnTo>
                    <a:lnTo>
                      <a:pt x="261" y="5"/>
                    </a:lnTo>
                    <a:lnTo>
                      <a:pt x="262" y="5"/>
                    </a:lnTo>
                    <a:lnTo>
                      <a:pt x="262" y="5"/>
                    </a:lnTo>
                    <a:lnTo>
                      <a:pt x="263" y="5"/>
                    </a:lnTo>
                    <a:lnTo>
                      <a:pt x="264" y="5"/>
                    </a:lnTo>
                    <a:lnTo>
                      <a:pt x="264" y="5"/>
                    </a:lnTo>
                    <a:lnTo>
                      <a:pt x="265" y="5"/>
                    </a:lnTo>
                    <a:lnTo>
                      <a:pt x="265" y="5"/>
                    </a:lnTo>
                    <a:lnTo>
                      <a:pt x="266" y="5"/>
                    </a:lnTo>
                    <a:lnTo>
                      <a:pt x="267" y="5"/>
                    </a:lnTo>
                    <a:lnTo>
                      <a:pt x="267" y="5"/>
                    </a:lnTo>
                    <a:lnTo>
                      <a:pt x="268" y="5"/>
                    </a:lnTo>
                    <a:lnTo>
                      <a:pt x="269" y="5"/>
                    </a:lnTo>
                    <a:lnTo>
                      <a:pt x="269" y="5"/>
                    </a:lnTo>
                    <a:lnTo>
                      <a:pt x="270" y="5"/>
                    </a:lnTo>
                    <a:lnTo>
                      <a:pt x="270" y="5"/>
                    </a:lnTo>
                    <a:lnTo>
                      <a:pt x="271" y="5"/>
                    </a:lnTo>
                    <a:lnTo>
                      <a:pt x="272" y="5"/>
                    </a:lnTo>
                    <a:lnTo>
                      <a:pt x="273" y="5"/>
                    </a:lnTo>
                    <a:lnTo>
                      <a:pt x="273" y="5"/>
                    </a:lnTo>
                    <a:lnTo>
                      <a:pt x="274" y="5"/>
                    </a:lnTo>
                    <a:lnTo>
                      <a:pt x="274" y="5"/>
                    </a:lnTo>
                    <a:lnTo>
                      <a:pt x="275" y="5"/>
                    </a:lnTo>
                    <a:lnTo>
                      <a:pt x="276" y="5"/>
                    </a:lnTo>
                    <a:lnTo>
                      <a:pt x="276" y="5"/>
                    </a:lnTo>
                    <a:lnTo>
                      <a:pt x="277" y="5"/>
                    </a:lnTo>
                    <a:lnTo>
                      <a:pt x="278" y="5"/>
                    </a:lnTo>
                    <a:lnTo>
                      <a:pt x="278" y="5"/>
                    </a:lnTo>
                    <a:lnTo>
                      <a:pt x="279" y="5"/>
                    </a:lnTo>
                    <a:lnTo>
                      <a:pt x="279" y="5"/>
                    </a:lnTo>
                    <a:lnTo>
                      <a:pt x="280" y="5"/>
                    </a:lnTo>
                    <a:lnTo>
                      <a:pt x="281" y="5"/>
                    </a:lnTo>
                    <a:lnTo>
                      <a:pt x="282" y="5"/>
                    </a:lnTo>
                    <a:lnTo>
                      <a:pt x="282" y="5"/>
                    </a:lnTo>
                    <a:lnTo>
                      <a:pt x="283" y="5"/>
                    </a:lnTo>
                    <a:lnTo>
                      <a:pt x="283" y="5"/>
                    </a:lnTo>
                    <a:lnTo>
                      <a:pt x="284" y="5"/>
                    </a:lnTo>
                    <a:lnTo>
                      <a:pt x="284" y="5"/>
                    </a:lnTo>
                    <a:lnTo>
                      <a:pt x="285" y="5"/>
                    </a:lnTo>
                    <a:lnTo>
                      <a:pt x="286" y="5"/>
                    </a:lnTo>
                    <a:lnTo>
                      <a:pt x="287" y="5"/>
                    </a:lnTo>
                    <a:lnTo>
                      <a:pt x="287" y="5"/>
                    </a:lnTo>
                    <a:lnTo>
                      <a:pt x="288" y="5"/>
                    </a:lnTo>
                    <a:lnTo>
                      <a:pt x="288" y="5"/>
                    </a:lnTo>
                    <a:lnTo>
                      <a:pt x="289" y="5"/>
                    </a:lnTo>
                    <a:lnTo>
                      <a:pt x="290" y="5"/>
                    </a:lnTo>
                    <a:lnTo>
                      <a:pt x="290" y="5"/>
                    </a:lnTo>
                    <a:lnTo>
                      <a:pt x="291" y="5"/>
                    </a:lnTo>
                    <a:lnTo>
                      <a:pt x="292" y="5"/>
                    </a:lnTo>
                    <a:lnTo>
                      <a:pt x="292" y="5"/>
                    </a:lnTo>
                    <a:lnTo>
                      <a:pt x="293" y="5"/>
                    </a:lnTo>
                    <a:lnTo>
                      <a:pt x="293" y="5"/>
                    </a:lnTo>
                    <a:lnTo>
                      <a:pt x="294" y="5"/>
                    </a:lnTo>
                    <a:lnTo>
                      <a:pt x="295" y="5"/>
                    </a:lnTo>
                    <a:lnTo>
                      <a:pt x="296" y="5"/>
                    </a:lnTo>
                    <a:lnTo>
                      <a:pt x="296" y="5"/>
                    </a:lnTo>
                    <a:lnTo>
                      <a:pt x="297" y="5"/>
                    </a:lnTo>
                    <a:lnTo>
                      <a:pt x="297" y="5"/>
                    </a:lnTo>
                    <a:lnTo>
                      <a:pt x="298" y="5"/>
                    </a:lnTo>
                    <a:lnTo>
                      <a:pt x="299" y="5"/>
                    </a:lnTo>
                    <a:lnTo>
                      <a:pt x="299" y="5"/>
                    </a:lnTo>
                    <a:lnTo>
                      <a:pt x="300" y="5"/>
                    </a:lnTo>
                    <a:lnTo>
                      <a:pt x="301" y="5"/>
                    </a:lnTo>
                    <a:lnTo>
                      <a:pt x="301" y="5"/>
                    </a:lnTo>
                    <a:lnTo>
                      <a:pt x="302" y="5"/>
                    </a:lnTo>
                    <a:lnTo>
                      <a:pt x="302" y="5"/>
                    </a:lnTo>
                    <a:lnTo>
                      <a:pt x="303" y="5"/>
                    </a:lnTo>
                    <a:lnTo>
                      <a:pt x="304" y="5"/>
                    </a:lnTo>
                    <a:lnTo>
                      <a:pt x="304" y="5"/>
                    </a:lnTo>
                    <a:lnTo>
                      <a:pt x="305" y="5"/>
                    </a:lnTo>
                    <a:lnTo>
                      <a:pt x="306" y="5"/>
                    </a:lnTo>
                    <a:lnTo>
                      <a:pt x="306" y="5"/>
                    </a:lnTo>
                    <a:lnTo>
                      <a:pt x="307" y="5"/>
                    </a:lnTo>
                    <a:lnTo>
                      <a:pt x="307" y="5"/>
                    </a:lnTo>
                    <a:lnTo>
                      <a:pt x="308" y="5"/>
                    </a:lnTo>
                    <a:lnTo>
                      <a:pt x="309" y="5"/>
                    </a:lnTo>
                    <a:lnTo>
                      <a:pt x="310" y="5"/>
                    </a:lnTo>
                    <a:lnTo>
                      <a:pt x="310" y="5"/>
                    </a:lnTo>
                    <a:lnTo>
                      <a:pt x="311" y="5"/>
                    </a:lnTo>
                    <a:lnTo>
                      <a:pt x="311" y="5"/>
                    </a:lnTo>
                    <a:lnTo>
                      <a:pt x="312" y="5"/>
                    </a:lnTo>
                    <a:lnTo>
                      <a:pt x="313" y="5"/>
                    </a:lnTo>
                    <a:lnTo>
                      <a:pt x="313" y="5"/>
                    </a:lnTo>
                    <a:lnTo>
                      <a:pt x="314" y="5"/>
                    </a:lnTo>
                    <a:lnTo>
                      <a:pt x="315" y="5"/>
                    </a:lnTo>
                    <a:lnTo>
                      <a:pt x="315" y="5"/>
                    </a:lnTo>
                    <a:lnTo>
                      <a:pt x="316" y="5"/>
                    </a:lnTo>
                    <a:lnTo>
                      <a:pt x="316" y="5"/>
                    </a:lnTo>
                    <a:lnTo>
                      <a:pt x="317" y="5"/>
                    </a:lnTo>
                    <a:lnTo>
                      <a:pt x="318" y="5"/>
                    </a:lnTo>
                    <a:lnTo>
                      <a:pt x="319" y="5"/>
                    </a:lnTo>
                    <a:lnTo>
                      <a:pt x="319" y="5"/>
                    </a:lnTo>
                    <a:lnTo>
                      <a:pt x="320" y="5"/>
                    </a:lnTo>
                    <a:lnTo>
                      <a:pt x="320" y="5"/>
                    </a:lnTo>
                    <a:lnTo>
                      <a:pt x="321" y="5"/>
                    </a:lnTo>
                    <a:lnTo>
                      <a:pt x="321" y="5"/>
                    </a:lnTo>
                    <a:lnTo>
                      <a:pt x="322" y="5"/>
                    </a:lnTo>
                    <a:lnTo>
                      <a:pt x="323" y="5"/>
                    </a:lnTo>
                    <a:lnTo>
                      <a:pt x="324" y="5"/>
                    </a:lnTo>
                    <a:lnTo>
                      <a:pt x="324" y="5"/>
                    </a:lnTo>
                    <a:lnTo>
                      <a:pt x="325" y="5"/>
                    </a:lnTo>
                    <a:lnTo>
                      <a:pt x="325" y="5"/>
                    </a:lnTo>
                    <a:lnTo>
                      <a:pt x="326" y="5"/>
                    </a:lnTo>
                    <a:lnTo>
                      <a:pt x="327" y="5"/>
                    </a:lnTo>
                    <a:lnTo>
                      <a:pt x="327" y="5"/>
                    </a:lnTo>
                    <a:lnTo>
                      <a:pt x="328" y="5"/>
                    </a:lnTo>
                    <a:lnTo>
                      <a:pt x="329" y="5"/>
                    </a:lnTo>
                    <a:lnTo>
                      <a:pt x="329" y="5"/>
                    </a:lnTo>
                    <a:lnTo>
                      <a:pt x="330" y="5"/>
                    </a:lnTo>
                    <a:lnTo>
                      <a:pt x="330" y="5"/>
                    </a:lnTo>
                    <a:lnTo>
                      <a:pt x="331" y="5"/>
                    </a:lnTo>
                    <a:lnTo>
                      <a:pt x="332" y="5"/>
                    </a:lnTo>
                    <a:lnTo>
                      <a:pt x="333" y="5"/>
                    </a:lnTo>
                    <a:lnTo>
                      <a:pt x="333" y="5"/>
                    </a:lnTo>
                    <a:lnTo>
                      <a:pt x="334" y="5"/>
                    </a:lnTo>
                    <a:lnTo>
                      <a:pt x="335" y="5"/>
                    </a:lnTo>
                    <a:lnTo>
                      <a:pt x="335" y="5"/>
                    </a:lnTo>
                    <a:lnTo>
                      <a:pt x="336" y="5"/>
                    </a:lnTo>
                    <a:lnTo>
                      <a:pt x="336" y="5"/>
                    </a:lnTo>
                    <a:lnTo>
                      <a:pt x="337" y="5"/>
                    </a:lnTo>
                    <a:lnTo>
                      <a:pt x="338" y="5"/>
                    </a:lnTo>
                    <a:lnTo>
                      <a:pt x="338" y="5"/>
                    </a:lnTo>
                    <a:lnTo>
                      <a:pt x="339" y="5"/>
                    </a:lnTo>
                    <a:lnTo>
                      <a:pt x="340" y="5"/>
                    </a:lnTo>
                    <a:lnTo>
                      <a:pt x="340" y="5"/>
                    </a:lnTo>
                    <a:lnTo>
                      <a:pt x="341" y="5"/>
                    </a:lnTo>
                    <a:lnTo>
                      <a:pt x="341" y="5"/>
                    </a:lnTo>
                    <a:lnTo>
                      <a:pt x="342" y="5"/>
                    </a:lnTo>
                    <a:lnTo>
                      <a:pt x="343" y="5"/>
                    </a:lnTo>
                    <a:lnTo>
                      <a:pt x="344" y="5"/>
                    </a:lnTo>
                    <a:lnTo>
                      <a:pt x="344" y="5"/>
                    </a:lnTo>
                    <a:lnTo>
                      <a:pt x="345" y="5"/>
                    </a:lnTo>
                    <a:lnTo>
                      <a:pt x="345" y="5"/>
                    </a:lnTo>
                    <a:lnTo>
                      <a:pt x="346" y="5"/>
                    </a:lnTo>
                    <a:lnTo>
                      <a:pt x="347" y="5"/>
                    </a:lnTo>
                    <a:lnTo>
                      <a:pt x="347" y="5"/>
                    </a:lnTo>
                    <a:lnTo>
                      <a:pt x="348" y="5"/>
                    </a:lnTo>
                    <a:lnTo>
                      <a:pt x="349" y="5"/>
                    </a:lnTo>
                    <a:lnTo>
                      <a:pt x="349" y="5"/>
                    </a:lnTo>
                    <a:lnTo>
                      <a:pt x="350" y="5"/>
                    </a:lnTo>
                    <a:lnTo>
                      <a:pt x="350" y="5"/>
                    </a:lnTo>
                    <a:lnTo>
                      <a:pt x="351" y="5"/>
                    </a:lnTo>
                    <a:lnTo>
                      <a:pt x="352" y="5"/>
                    </a:lnTo>
                    <a:lnTo>
                      <a:pt x="353" y="5"/>
                    </a:lnTo>
                    <a:lnTo>
                      <a:pt x="353" y="5"/>
                    </a:lnTo>
                    <a:lnTo>
                      <a:pt x="354" y="5"/>
                    </a:lnTo>
                    <a:lnTo>
                      <a:pt x="354" y="5"/>
                    </a:lnTo>
                    <a:lnTo>
                      <a:pt x="355" y="5"/>
                    </a:lnTo>
                    <a:lnTo>
                      <a:pt x="356" y="5"/>
                    </a:lnTo>
                    <a:lnTo>
                      <a:pt x="356" y="5"/>
                    </a:lnTo>
                    <a:lnTo>
                      <a:pt x="357" y="5"/>
                    </a:lnTo>
                    <a:lnTo>
                      <a:pt x="358" y="5"/>
                    </a:lnTo>
                    <a:lnTo>
                      <a:pt x="358" y="5"/>
                    </a:lnTo>
                    <a:lnTo>
                      <a:pt x="359" y="5"/>
                    </a:lnTo>
                    <a:lnTo>
                      <a:pt x="359" y="5"/>
                    </a:lnTo>
                    <a:lnTo>
                      <a:pt x="360" y="5"/>
                    </a:lnTo>
                    <a:lnTo>
                      <a:pt x="361" y="5"/>
                    </a:lnTo>
                    <a:lnTo>
                      <a:pt x="361" y="5"/>
                    </a:lnTo>
                    <a:lnTo>
                      <a:pt x="362" y="5"/>
                    </a:lnTo>
                    <a:lnTo>
                      <a:pt x="363" y="5"/>
                    </a:lnTo>
                    <a:lnTo>
                      <a:pt x="363" y="5"/>
                    </a:lnTo>
                    <a:lnTo>
                      <a:pt x="364" y="5"/>
                    </a:lnTo>
                    <a:lnTo>
                      <a:pt x="364" y="5"/>
                    </a:lnTo>
                    <a:lnTo>
                      <a:pt x="365" y="5"/>
                    </a:lnTo>
                    <a:lnTo>
                      <a:pt x="366" y="5"/>
                    </a:lnTo>
                    <a:lnTo>
                      <a:pt x="367" y="5"/>
                    </a:lnTo>
                    <a:lnTo>
                      <a:pt x="367" y="5"/>
                    </a:lnTo>
                    <a:lnTo>
                      <a:pt x="368" y="5"/>
                    </a:lnTo>
                    <a:lnTo>
                      <a:pt x="368" y="5"/>
                    </a:lnTo>
                    <a:lnTo>
                      <a:pt x="369" y="5"/>
                    </a:lnTo>
                    <a:lnTo>
                      <a:pt x="370" y="5"/>
                    </a:lnTo>
                    <a:lnTo>
                      <a:pt x="370" y="5"/>
                    </a:lnTo>
                    <a:lnTo>
                      <a:pt x="371" y="5"/>
                    </a:lnTo>
                    <a:lnTo>
                      <a:pt x="372" y="5"/>
                    </a:lnTo>
                    <a:lnTo>
                      <a:pt x="372" y="5"/>
                    </a:lnTo>
                    <a:lnTo>
                      <a:pt x="373" y="5"/>
                    </a:lnTo>
                    <a:lnTo>
                      <a:pt x="373" y="5"/>
                    </a:lnTo>
                    <a:lnTo>
                      <a:pt x="374" y="5"/>
                    </a:lnTo>
                    <a:lnTo>
                      <a:pt x="375" y="5"/>
                    </a:lnTo>
                    <a:lnTo>
                      <a:pt x="375" y="5"/>
                    </a:lnTo>
                    <a:lnTo>
                      <a:pt x="376" y="5"/>
                    </a:lnTo>
                    <a:lnTo>
                      <a:pt x="377" y="5"/>
                    </a:lnTo>
                    <a:lnTo>
                      <a:pt x="377" y="5"/>
                    </a:lnTo>
                    <a:lnTo>
                      <a:pt x="378" y="5"/>
                    </a:lnTo>
                    <a:lnTo>
                      <a:pt x="378" y="5"/>
                    </a:lnTo>
                    <a:lnTo>
                      <a:pt x="379" y="5"/>
                    </a:lnTo>
                    <a:lnTo>
                      <a:pt x="380" y="5"/>
                    </a:lnTo>
                    <a:lnTo>
                      <a:pt x="381" y="5"/>
                    </a:lnTo>
                    <a:lnTo>
                      <a:pt x="381" y="5"/>
                    </a:lnTo>
                    <a:lnTo>
                      <a:pt x="382" y="5"/>
                    </a:lnTo>
                    <a:lnTo>
                      <a:pt x="382" y="5"/>
                    </a:lnTo>
                    <a:lnTo>
                      <a:pt x="383" y="5"/>
                    </a:lnTo>
                    <a:lnTo>
                      <a:pt x="384" y="5"/>
                    </a:lnTo>
                    <a:lnTo>
                      <a:pt x="384" y="5"/>
                    </a:lnTo>
                    <a:lnTo>
                      <a:pt x="385" y="5"/>
                    </a:lnTo>
                    <a:lnTo>
                      <a:pt x="386" y="5"/>
                    </a:lnTo>
                    <a:lnTo>
                      <a:pt x="386" y="5"/>
                    </a:lnTo>
                    <a:lnTo>
                      <a:pt x="387" y="5"/>
                    </a:lnTo>
                    <a:lnTo>
                      <a:pt x="387" y="5"/>
                    </a:lnTo>
                    <a:lnTo>
                      <a:pt x="388" y="5"/>
                    </a:lnTo>
                    <a:lnTo>
                      <a:pt x="389" y="5"/>
                    </a:lnTo>
                    <a:lnTo>
                      <a:pt x="390" y="5"/>
                    </a:lnTo>
                    <a:lnTo>
                      <a:pt x="390" y="5"/>
                    </a:lnTo>
                    <a:lnTo>
                      <a:pt x="391" y="5"/>
                    </a:lnTo>
                    <a:lnTo>
                      <a:pt x="391" y="5"/>
                    </a:lnTo>
                    <a:lnTo>
                      <a:pt x="392" y="5"/>
                    </a:lnTo>
                    <a:lnTo>
                      <a:pt x="393" y="5"/>
                    </a:lnTo>
                    <a:lnTo>
                      <a:pt x="393" y="5"/>
                    </a:lnTo>
                    <a:lnTo>
                      <a:pt x="394" y="5"/>
                    </a:lnTo>
                    <a:lnTo>
                      <a:pt x="395" y="5"/>
                    </a:lnTo>
                    <a:lnTo>
                      <a:pt x="395" y="5"/>
                    </a:lnTo>
                    <a:lnTo>
                      <a:pt x="396" y="5"/>
                    </a:lnTo>
                    <a:lnTo>
                      <a:pt x="396" y="5"/>
                    </a:lnTo>
                    <a:lnTo>
                      <a:pt x="397" y="5"/>
                    </a:lnTo>
                    <a:lnTo>
                      <a:pt x="398" y="5"/>
                    </a:lnTo>
                    <a:lnTo>
                      <a:pt x="398" y="5"/>
                    </a:lnTo>
                    <a:lnTo>
                      <a:pt x="399" y="5"/>
                    </a:lnTo>
                    <a:lnTo>
                      <a:pt x="400" y="5"/>
                    </a:lnTo>
                    <a:lnTo>
                      <a:pt x="400" y="5"/>
                    </a:lnTo>
                    <a:lnTo>
                      <a:pt x="401" y="5"/>
                    </a:lnTo>
                    <a:lnTo>
                      <a:pt x="401" y="5"/>
                    </a:lnTo>
                    <a:lnTo>
                      <a:pt x="402" y="5"/>
                    </a:lnTo>
                    <a:lnTo>
                      <a:pt x="403" y="5"/>
                    </a:lnTo>
                    <a:lnTo>
                      <a:pt x="404" y="5"/>
                    </a:lnTo>
                    <a:lnTo>
                      <a:pt x="404" y="5"/>
                    </a:lnTo>
                    <a:lnTo>
                      <a:pt x="405" y="5"/>
                    </a:lnTo>
                    <a:lnTo>
                      <a:pt x="405" y="5"/>
                    </a:lnTo>
                    <a:lnTo>
                      <a:pt x="406" y="5"/>
                    </a:lnTo>
                    <a:lnTo>
                      <a:pt x="407" y="5"/>
                    </a:lnTo>
                    <a:lnTo>
                      <a:pt x="407" y="5"/>
                    </a:lnTo>
                    <a:lnTo>
                      <a:pt x="408" y="5"/>
                    </a:lnTo>
                    <a:lnTo>
                      <a:pt x="409" y="5"/>
                    </a:lnTo>
                    <a:lnTo>
                      <a:pt x="409" y="5"/>
                    </a:lnTo>
                    <a:lnTo>
                      <a:pt x="410" y="5"/>
                    </a:lnTo>
                    <a:lnTo>
                      <a:pt x="410" y="5"/>
                    </a:lnTo>
                    <a:lnTo>
                      <a:pt x="411" y="5"/>
                    </a:lnTo>
                    <a:lnTo>
                      <a:pt x="412" y="5"/>
                    </a:lnTo>
                    <a:lnTo>
                      <a:pt x="412" y="5"/>
                    </a:lnTo>
                    <a:lnTo>
                      <a:pt x="413" y="5"/>
                    </a:lnTo>
                    <a:lnTo>
                      <a:pt x="414" y="5"/>
                    </a:lnTo>
                    <a:lnTo>
                      <a:pt x="414" y="5"/>
                    </a:lnTo>
                    <a:lnTo>
                      <a:pt x="415" y="5"/>
                    </a:lnTo>
                    <a:lnTo>
                      <a:pt x="415" y="5"/>
                    </a:lnTo>
                    <a:lnTo>
                      <a:pt x="416" y="5"/>
                    </a:lnTo>
                    <a:lnTo>
                      <a:pt x="417" y="5"/>
                    </a:lnTo>
                    <a:lnTo>
                      <a:pt x="418" y="5"/>
                    </a:lnTo>
                    <a:lnTo>
                      <a:pt x="418" y="5"/>
                    </a:lnTo>
                    <a:lnTo>
                      <a:pt x="419" y="5"/>
                    </a:lnTo>
                    <a:lnTo>
                      <a:pt x="419" y="5"/>
                    </a:lnTo>
                    <a:lnTo>
                      <a:pt x="420" y="5"/>
                    </a:lnTo>
                    <a:lnTo>
                      <a:pt x="421" y="5"/>
                    </a:lnTo>
                    <a:lnTo>
                      <a:pt x="421" y="5"/>
                    </a:lnTo>
                    <a:lnTo>
                      <a:pt x="422" y="5"/>
                    </a:lnTo>
                    <a:lnTo>
                      <a:pt x="423" y="5"/>
                    </a:lnTo>
                    <a:lnTo>
                      <a:pt x="423" y="5"/>
                    </a:lnTo>
                    <a:lnTo>
                      <a:pt x="424" y="5"/>
                    </a:lnTo>
                    <a:lnTo>
                      <a:pt x="424" y="5"/>
                    </a:lnTo>
                    <a:lnTo>
                      <a:pt x="425" y="5"/>
                    </a:lnTo>
                    <a:lnTo>
                      <a:pt x="426" y="5"/>
                    </a:lnTo>
                    <a:lnTo>
                      <a:pt x="427" y="5"/>
                    </a:lnTo>
                    <a:lnTo>
                      <a:pt x="427" y="5"/>
                    </a:lnTo>
                    <a:lnTo>
                      <a:pt x="428" y="5"/>
                    </a:lnTo>
                    <a:lnTo>
                      <a:pt x="428" y="5"/>
                    </a:lnTo>
                    <a:lnTo>
                      <a:pt x="429" y="5"/>
                    </a:lnTo>
                    <a:lnTo>
                      <a:pt x="429" y="5"/>
                    </a:lnTo>
                    <a:lnTo>
                      <a:pt x="430" y="5"/>
                    </a:lnTo>
                    <a:lnTo>
                      <a:pt x="431" y="5"/>
                    </a:lnTo>
                    <a:lnTo>
                      <a:pt x="432" y="5"/>
                    </a:lnTo>
                    <a:lnTo>
                      <a:pt x="432" y="5"/>
                    </a:lnTo>
                    <a:lnTo>
                      <a:pt x="433" y="5"/>
                    </a:lnTo>
                    <a:lnTo>
                      <a:pt x="434" y="5"/>
                    </a:lnTo>
                    <a:lnTo>
                      <a:pt x="434" y="5"/>
                    </a:lnTo>
                    <a:lnTo>
                      <a:pt x="435" y="5"/>
                    </a:lnTo>
                    <a:lnTo>
                      <a:pt x="435" y="5"/>
                    </a:lnTo>
                    <a:lnTo>
                      <a:pt x="436" y="5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8" y="5"/>
                    </a:lnTo>
                    <a:lnTo>
                      <a:pt x="439" y="5"/>
                    </a:lnTo>
                    <a:lnTo>
                      <a:pt x="439" y="5"/>
                    </a:lnTo>
                    <a:lnTo>
                      <a:pt x="440" y="5"/>
                    </a:lnTo>
                    <a:lnTo>
                      <a:pt x="441" y="5"/>
                    </a:lnTo>
                    <a:lnTo>
                      <a:pt x="441" y="5"/>
                    </a:lnTo>
                    <a:lnTo>
                      <a:pt x="442" y="5"/>
                    </a:lnTo>
                    <a:lnTo>
                      <a:pt x="443" y="5"/>
                    </a:lnTo>
                    <a:lnTo>
                      <a:pt x="443" y="5"/>
                    </a:lnTo>
                    <a:lnTo>
                      <a:pt x="444" y="5"/>
                    </a:lnTo>
                    <a:lnTo>
                      <a:pt x="444" y="5"/>
                    </a:lnTo>
                    <a:lnTo>
                      <a:pt x="445" y="5"/>
                    </a:lnTo>
                    <a:lnTo>
                      <a:pt x="446" y="5"/>
                    </a:lnTo>
                  </a:path>
                </a:pathLst>
              </a:custGeom>
              <a:noFill/>
              <a:ln w="6350">
                <a:solidFill>
                  <a:srgbClr val="8E8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" name="Freeform 327">
                <a:extLst>
                  <a:ext uri="{FF2B5EF4-FFF2-40B4-BE49-F238E27FC236}">
                    <a16:creationId xmlns:a16="http://schemas.microsoft.com/office/drawing/2014/main" id="{45545B50-68D7-4B07-8892-7807BD4AD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442" y="4134497"/>
                <a:ext cx="709613" cy="0"/>
              </a:xfrm>
              <a:custGeom>
                <a:avLst/>
                <a:gdLst>
                  <a:gd name="T0" fmla="*/ 6 w 447"/>
                  <a:gd name="T1" fmla="*/ 13 w 447"/>
                  <a:gd name="T2" fmla="*/ 20 w 447"/>
                  <a:gd name="T3" fmla="*/ 27 w 447"/>
                  <a:gd name="T4" fmla="*/ 34 w 447"/>
                  <a:gd name="T5" fmla="*/ 41 w 447"/>
                  <a:gd name="T6" fmla="*/ 48 w 447"/>
                  <a:gd name="T7" fmla="*/ 55 w 447"/>
                  <a:gd name="T8" fmla="*/ 62 w 447"/>
                  <a:gd name="T9" fmla="*/ 69 w 447"/>
                  <a:gd name="T10" fmla="*/ 77 w 447"/>
                  <a:gd name="T11" fmla="*/ 83 w 447"/>
                  <a:gd name="T12" fmla="*/ 91 w 447"/>
                  <a:gd name="T13" fmla="*/ 97 w 447"/>
                  <a:gd name="T14" fmla="*/ 105 w 447"/>
                  <a:gd name="T15" fmla="*/ 111 w 447"/>
                  <a:gd name="T16" fmla="*/ 119 w 447"/>
                  <a:gd name="T17" fmla="*/ 126 w 447"/>
                  <a:gd name="T18" fmla="*/ 133 w 447"/>
                  <a:gd name="T19" fmla="*/ 140 w 447"/>
                  <a:gd name="T20" fmla="*/ 147 w 447"/>
                  <a:gd name="T21" fmla="*/ 154 w 447"/>
                  <a:gd name="T22" fmla="*/ 161 w 447"/>
                  <a:gd name="T23" fmla="*/ 168 w 447"/>
                  <a:gd name="T24" fmla="*/ 175 w 447"/>
                  <a:gd name="T25" fmla="*/ 182 w 447"/>
                  <a:gd name="T26" fmla="*/ 189 w 447"/>
                  <a:gd name="T27" fmla="*/ 196 w 447"/>
                  <a:gd name="T28" fmla="*/ 203 w 447"/>
                  <a:gd name="T29" fmla="*/ 210 w 447"/>
                  <a:gd name="T30" fmla="*/ 217 w 447"/>
                  <a:gd name="T31" fmla="*/ 224 w 447"/>
                  <a:gd name="T32" fmla="*/ 231 w 447"/>
                  <a:gd name="T33" fmla="*/ 238 w 447"/>
                  <a:gd name="T34" fmla="*/ 245 w 447"/>
                  <a:gd name="T35" fmla="*/ 252 w 447"/>
                  <a:gd name="T36" fmla="*/ 259 w 447"/>
                  <a:gd name="T37" fmla="*/ 266 w 447"/>
                  <a:gd name="T38" fmla="*/ 273 w 447"/>
                  <a:gd name="T39" fmla="*/ 280 w 447"/>
                  <a:gd name="T40" fmla="*/ 288 w 447"/>
                  <a:gd name="T41" fmla="*/ 294 w 447"/>
                  <a:gd name="T42" fmla="*/ 302 w 447"/>
                  <a:gd name="T43" fmla="*/ 308 w 447"/>
                  <a:gd name="T44" fmla="*/ 316 w 447"/>
                  <a:gd name="T45" fmla="*/ 322 w 447"/>
                  <a:gd name="T46" fmla="*/ 330 w 447"/>
                  <a:gd name="T47" fmla="*/ 336 w 447"/>
                  <a:gd name="T48" fmla="*/ 344 w 447"/>
                  <a:gd name="T49" fmla="*/ 350 w 447"/>
                  <a:gd name="T50" fmla="*/ 358 w 447"/>
                  <a:gd name="T51" fmla="*/ 364 w 447"/>
                  <a:gd name="T52" fmla="*/ 372 w 447"/>
                  <a:gd name="T53" fmla="*/ 379 w 447"/>
                  <a:gd name="T54" fmla="*/ 386 w 447"/>
                  <a:gd name="T55" fmla="*/ 393 w 447"/>
                  <a:gd name="T56" fmla="*/ 400 w 447"/>
                  <a:gd name="T57" fmla="*/ 407 w 447"/>
                  <a:gd name="T58" fmla="*/ 414 w 447"/>
                  <a:gd name="T59" fmla="*/ 421 w 447"/>
                  <a:gd name="T60" fmla="*/ 428 w 447"/>
                  <a:gd name="T61" fmla="*/ 435 w 447"/>
                  <a:gd name="T62" fmla="*/ 442 w 44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447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7" y="0"/>
                    </a:lnTo>
                    <a:lnTo>
                      <a:pt x="97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19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1" y="0"/>
                    </a:lnTo>
                    <a:lnTo>
                      <a:pt x="122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5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5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4" y="0"/>
                    </a:lnTo>
                    <a:lnTo>
                      <a:pt x="145" y="0"/>
                    </a:lnTo>
                    <a:lnTo>
                      <a:pt x="146" y="0"/>
                    </a:lnTo>
                    <a:lnTo>
                      <a:pt x="146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0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7" y="0"/>
                    </a:lnTo>
                    <a:lnTo>
                      <a:pt x="157" y="0"/>
                    </a:lnTo>
                    <a:lnTo>
                      <a:pt x="158" y="0"/>
                    </a:lnTo>
                    <a:lnTo>
                      <a:pt x="159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2" y="0"/>
                    </a:lnTo>
                    <a:lnTo>
                      <a:pt x="163" y="0"/>
                    </a:lnTo>
                    <a:lnTo>
                      <a:pt x="163" y="0"/>
                    </a:lnTo>
                    <a:lnTo>
                      <a:pt x="164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9" y="0"/>
                    </a:lnTo>
                    <a:lnTo>
                      <a:pt x="170" y="0"/>
                    </a:lnTo>
                    <a:lnTo>
                      <a:pt x="170" y="0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2" y="0"/>
                    </a:lnTo>
                    <a:lnTo>
                      <a:pt x="173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5" y="0"/>
                    </a:lnTo>
                    <a:lnTo>
                      <a:pt x="175" y="0"/>
                    </a:lnTo>
                    <a:lnTo>
                      <a:pt x="176" y="0"/>
                    </a:lnTo>
                    <a:lnTo>
                      <a:pt x="177" y="0"/>
                    </a:lnTo>
                    <a:lnTo>
                      <a:pt x="177" y="0"/>
                    </a:lnTo>
                    <a:lnTo>
                      <a:pt x="178" y="0"/>
                    </a:lnTo>
                    <a:lnTo>
                      <a:pt x="179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1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3" y="0"/>
                    </a:lnTo>
                    <a:lnTo>
                      <a:pt x="184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9" y="0"/>
                    </a:lnTo>
                    <a:lnTo>
                      <a:pt x="190" y="0"/>
                    </a:lnTo>
                    <a:lnTo>
                      <a:pt x="190" y="0"/>
                    </a:lnTo>
                    <a:lnTo>
                      <a:pt x="191" y="0"/>
                    </a:lnTo>
                    <a:lnTo>
                      <a:pt x="191" y="0"/>
                    </a:lnTo>
                    <a:lnTo>
                      <a:pt x="192" y="0"/>
                    </a:lnTo>
                    <a:lnTo>
                      <a:pt x="193" y="0"/>
                    </a:lnTo>
                    <a:lnTo>
                      <a:pt x="194" y="0"/>
                    </a:lnTo>
                    <a:lnTo>
                      <a:pt x="194" y="0"/>
                    </a:lnTo>
                    <a:lnTo>
                      <a:pt x="195" y="0"/>
                    </a:lnTo>
                    <a:lnTo>
                      <a:pt x="195" y="0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198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200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3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6" y="0"/>
                    </a:lnTo>
                    <a:lnTo>
                      <a:pt x="207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9" y="0"/>
                    </a:lnTo>
                    <a:lnTo>
                      <a:pt x="209" y="0"/>
                    </a:lnTo>
                    <a:lnTo>
                      <a:pt x="210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2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4" y="0"/>
                    </a:lnTo>
                    <a:lnTo>
                      <a:pt x="215" y="0"/>
                    </a:lnTo>
                    <a:lnTo>
                      <a:pt x="216" y="0"/>
                    </a:lnTo>
                    <a:lnTo>
                      <a:pt x="217" y="0"/>
                    </a:lnTo>
                    <a:lnTo>
                      <a:pt x="217" y="0"/>
                    </a:lnTo>
                    <a:lnTo>
                      <a:pt x="218" y="0"/>
                    </a:lnTo>
                    <a:lnTo>
                      <a:pt x="218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20" y="0"/>
                    </a:lnTo>
                    <a:lnTo>
                      <a:pt x="221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3" y="0"/>
                    </a:lnTo>
                    <a:lnTo>
                      <a:pt x="223" y="0"/>
                    </a:lnTo>
                    <a:lnTo>
                      <a:pt x="224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6" y="0"/>
                    </a:lnTo>
                    <a:lnTo>
                      <a:pt x="227" y="0"/>
                    </a:lnTo>
                    <a:lnTo>
                      <a:pt x="227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9" y="0"/>
                    </a:lnTo>
                    <a:lnTo>
                      <a:pt x="230" y="0"/>
                    </a:lnTo>
                    <a:lnTo>
                      <a:pt x="231" y="0"/>
                    </a:lnTo>
                    <a:lnTo>
                      <a:pt x="231" y="0"/>
                    </a:lnTo>
                    <a:lnTo>
                      <a:pt x="232" y="0"/>
                    </a:lnTo>
                    <a:lnTo>
                      <a:pt x="232" y="0"/>
                    </a:lnTo>
                    <a:lnTo>
                      <a:pt x="233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5" y="0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37" y="0"/>
                    </a:lnTo>
                    <a:lnTo>
                      <a:pt x="237" y="0"/>
                    </a:lnTo>
                    <a:lnTo>
                      <a:pt x="238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40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3" y="0"/>
                    </a:lnTo>
                    <a:lnTo>
                      <a:pt x="244" y="0"/>
                    </a:lnTo>
                    <a:lnTo>
                      <a:pt x="245" y="0"/>
                    </a:lnTo>
                    <a:lnTo>
                      <a:pt x="245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7" y="0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49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1" y="0"/>
                    </a:lnTo>
                    <a:lnTo>
                      <a:pt x="251" y="0"/>
                    </a:lnTo>
                    <a:lnTo>
                      <a:pt x="252" y="0"/>
                    </a:lnTo>
                    <a:lnTo>
                      <a:pt x="253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7" y="0"/>
                    </a:lnTo>
                    <a:lnTo>
                      <a:pt x="258" y="0"/>
                    </a:lnTo>
                    <a:lnTo>
                      <a:pt x="259" y="0"/>
                    </a:lnTo>
                    <a:lnTo>
                      <a:pt x="259" y="0"/>
                    </a:lnTo>
                    <a:lnTo>
                      <a:pt x="260" y="0"/>
                    </a:lnTo>
                    <a:lnTo>
                      <a:pt x="260" y="0"/>
                    </a:lnTo>
                    <a:lnTo>
                      <a:pt x="261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3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5" y="0"/>
                    </a:lnTo>
                    <a:lnTo>
                      <a:pt x="265" y="0"/>
                    </a:lnTo>
                    <a:lnTo>
                      <a:pt x="266" y="0"/>
                    </a:lnTo>
                    <a:lnTo>
                      <a:pt x="267" y="0"/>
                    </a:lnTo>
                    <a:lnTo>
                      <a:pt x="268" y="0"/>
                    </a:lnTo>
                    <a:lnTo>
                      <a:pt x="268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70" y="0"/>
                    </a:lnTo>
                    <a:lnTo>
                      <a:pt x="271" y="0"/>
                    </a:lnTo>
                    <a:lnTo>
                      <a:pt x="271" y="0"/>
                    </a:lnTo>
                    <a:lnTo>
                      <a:pt x="272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4" y="0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0" y="0"/>
                    </a:lnTo>
                    <a:lnTo>
                      <a:pt x="281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4" y="0"/>
                    </a:lnTo>
                    <a:lnTo>
                      <a:pt x="285" y="0"/>
                    </a:lnTo>
                    <a:lnTo>
                      <a:pt x="285" y="0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1" y="0"/>
                    </a:lnTo>
                    <a:lnTo>
                      <a:pt x="291" y="0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7" y="0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9" y="0"/>
                    </a:lnTo>
                    <a:lnTo>
                      <a:pt x="299" y="0"/>
                    </a:lnTo>
                    <a:lnTo>
                      <a:pt x="300" y="0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3" y="0"/>
                    </a:lnTo>
                    <a:lnTo>
                      <a:pt x="303" y="0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5" y="0"/>
                    </a:lnTo>
                    <a:lnTo>
                      <a:pt x="306" y="0"/>
                    </a:lnTo>
                    <a:lnTo>
                      <a:pt x="307" y="0"/>
                    </a:lnTo>
                    <a:lnTo>
                      <a:pt x="307" y="0"/>
                    </a:lnTo>
                    <a:lnTo>
                      <a:pt x="308" y="0"/>
                    </a:lnTo>
                    <a:lnTo>
                      <a:pt x="308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11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3" y="0"/>
                    </a:lnTo>
                    <a:lnTo>
                      <a:pt x="313" y="0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7" y="0"/>
                    </a:lnTo>
                    <a:lnTo>
                      <a:pt x="317" y="0"/>
                    </a:lnTo>
                    <a:lnTo>
                      <a:pt x="318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1" y="0"/>
                    </a:lnTo>
                    <a:lnTo>
                      <a:pt x="322" y="0"/>
                    </a:lnTo>
                    <a:lnTo>
                      <a:pt x="322" y="0"/>
                    </a:lnTo>
                    <a:lnTo>
                      <a:pt x="323" y="0"/>
                    </a:lnTo>
                    <a:lnTo>
                      <a:pt x="324" y="0"/>
                    </a:lnTo>
                    <a:lnTo>
                      <a:pt x="325" y="0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3" y="0"/>
                    </a:lnTo>
                    <a:lnTo>
                      <a:pt x="334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7" y="0"/>
                    </a:lnTo>
                    <a:lnTo>
                      <a:pt x="338" y="0"/>
                    </a:lnTo>
                    <a:lnTo>
                      <a:pt x="339" y="0"/>
                    </a:lnTo>
                    <a:lnTo>
                      <a:pt x="339" y="0"/>
                    </a:lnTo>
                    <a:lnTo>
                      <a:pt x="340" y="0"/>
                    </a:lnTo>
                    <a:lnTo>
                      <a:pt x="340" y="0"/>
                    </a:lnTo>
                    <a:lnTo>
                      <a:pt x="341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3" y="0"/>
                    </a:lnTo>
                    <a:lnTo>
                      <a:pt x="344" y="0"/>
                    </a:lnTo>
                    <a:lnTo>
                      <a:pt x="344" y="0"/>
                    </a:lnTo>
                    <a:lnTo>
                      <a:pt x="345" y="0"/>
                    </a:lnTo>
                    <a:lnTo>
                      <a:pt x="345" y="0"/>
                    </a:lnTo>
                    <a:lnTo>
                      <a:pt x="346" y="0"/>
                    </a:lnTo>
                    <a:lnTo>
                      <a:pt x="347" y="0"/>
                    </a:lnTo>
                    <a:lnTo>
                      <a:pt x="347" y="0"/>
                    </a:lnTo>
                    <a:lnTo>
                      <a:pt x="348" y="0"/>
                    </a:lnTo>
                    <a:lnTo>
                      <a:pt x="349" y="0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1" y="0"/>
                    </a:lnTo>
                    <a:lnTo>
                      <a:pt x="352" y="0"/>
                    </a:lnTo>
                    <a:lnTo>
                      <a:pt x="353" y="0"/>
                    </a:lnTo>
                    <a:lnTo>
                      <a:pt x="353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5" y="0"/>
                    </a:lnTo>
                    <a:lnTo>
                      <a:pt x="356" y="0"/>
                    </a:lnTo>
                    <a:lnTo>
                      <a:pt x="356" y="0"/>
                    </a:lnTo>
                    <a:lnTo>
                      <a:pt x="357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9" y="0"/>
                    </a:lnTo>
                    <a:lnTo>
                      <a:pt x="359" y="0"/>
                    </a:lnTo>
                    <a:lnTo>
                      <a:pt x="360" y="0"/>
                    </a:lnTo>
                    <a:lnTo>
                      <a:pt x="361" y="0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363" y="0"/>
                    </a:lnTo>
                    <a:lnTo>
                      <a:pt x="36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4" y="0"/>
                    </a:lnTo>
                    <a:lnTo>
                      <a:pt x="375" y="0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77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9" y="0"/>
                    </a:lnTo>
                    <a:lnTo>
                      <a:pt x="379" y="0"/>
                    </a:lnTo>
                    <a:lnTo>
                      <a:pt x="380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5" y="0"/>
                    </a:lnTo>
                    <a:lnTo>
                      <a:pt x="386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5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8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400" y="0"/>
                    </a:lnTo>
                    <a:lnTo>
                      <a:pt x="401" y="0"/>
                    </a:lnTo>
                    <a:lnTo>
                      <a:pt x="401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3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5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8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2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4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6" y="0"/>
                    </a:lnTo>
                    <a:lnTo>
                      <a:pt x="416" y="0"/>
                    </a:lnTo>
                    <a:lnTo>
                      <a:pt x="417" y="0"/>
                    </a:lnTo>
                    <a:lnTo>
                      <a:pt x="418" y="0"/>
                    </a:lnTo>
                    <a:lnTo>
                      <a:pt x="418" y="0"/>
                    </a:lnTo>
                    <a:lnTo>
                      <a:pt x="419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1" y="0"/>
                    </a:lnTo>
                    <a:lnTo>
                      <a:pt x="421" y="0"/>
                    </a:lnTo>
                    <a:lnTo>
                      <a:pt x="422" y="0"/>
                    </a:lnTo>
                    <a:lnTo>
                      <a:pt x="423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5" y="0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8" y="0"/>
                    </a:lnTo>
                    <a:lnTo>
                      <a:pt x="429" y="0"/>
                    </a:lnTo>
                    <a:lnTo>
                      <a:pt x="429" y="0"/>
                    </a:lnTo>
                    <a:lnTo>
                      <a:pt x="430" y="0"/>
                    </a:lnTo>
                    <a:lnTo>
                      <a:pt x="430" y="0"/>
                    </a:lnTo>
                    <a:lnTo>
                      <a:pt x="431" y="0"/>
                    </a:lnTo>
                    <a:lnTo>
                      <a:pt x="432" y="0"/>
                    </a:lnTo>
                    <a:lnTo>
                      <a:pt x="433" y="0"/>
                    </a:lnTo>
                    <a:lnTo>
                      <a:pt x="433" y="0"/>
                    </a:lnTo>
                    <a:lnTo>
                      <a:pt x="434" y="0"/>
                    </a:lnTo>
                    <a:lnTo>
                      <a:pt x="434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6" y="0"/>
                    </a:lnTo>
                    <a:lnTo>
                      <a:pt x="437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40" y="0"/>
                    </a:lnTo>
                    <a:lnTo>
                      <a:pt x="441" y="0"/>
                    </a:lnTo>
                    <a:lnTo>
                      <a:pt x="441" y="0"/>
                    </a:lnTo>
                    <a:lnTo>
                      <a:pt x="442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4" y="0"/>
                    </a:lnTo>
                    <a:lnTo>
                      <a:pt x="444" y="0"/>
                    </a:lnTo>
                    <a:lnTo>
                      <a:pt x="445" y="0"/>
                    </a:lnTo>
                    <a:lnTo>
                      <a:pt x="446" y="0"/>
                    </a:lnTo>
                    <a:lnTo>
                      <a:pt x="447" y="0"/>
                    </a:lnTo>
                  </a:path>
                </a:pathLst>
              </a:custGeom>
              <a:noFill/>
              <a:ln w="6350">
                <a:solidFill>
                  <a:srgbClr val="8E8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Freeform 328">
                <a:extLst>
                  <a:ext uri="{FF2B5EF4-FFF2-40B4-BE49-F238E27FC236}">
                    <a16:creationId xmlns:a16="http://schemas.microsoft.com/office/drawing/2014/main" id="{44BDB9F4-F7D1-4D31-8C2F-8F6BB0AC2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055" y="3045471"/>
                <a:ext cx="708026" cy="1089026"/>
              </a:xfrm>
              <a:custGeom>
                <a:avLst/>
                <a:gdLst>
                  <a:gd name="T0" fmla="*/ 6 w 446"/>
                  <a:gd name="T1" fmla="*/ 686 h 686"/>
                  <a:gd name="T2" fmla="*/ 13 w 446"/>
                  <a:gd name="T3" fmla="*/ 686 h 686"/>
                  <a:gd name="T4" fmla="*/ 20 w 446"/>
                  <a:gd name="T5" fmla="*/ 685 h 686"/>
                  <a:gd name="T6" fmla="*/ 27 w 446"/>
                  <a:gd name="T7" fmla="*/ 685 h 686"/>
                  <a:gd name="T8" fmla="*/ 34 w 446"/>
                  <a:gd name="T9" fmla="*/ 685 h 686"/>
                  <a:gd name="T10" fmla="*/ 41 w 446"/>
                  <a:gd name="T11" fmla="*/ 685 h 686"/>
                  <a:gd name="T12" fmla="*/ 48 w 446"/>
                  <a:gd name="T13" fmla="*/ 685 h 686"/>
                  <a:gd name="T14" fmla="*/ 55 w 446"/>
                  <a:gd name="T15" fmla="*/ 685 h 686"/>
                  <a:gd name="T16" fmla="*/ 62 w 446"/>
                  <a:gd name="T17" fmla="*/ 685 h 686"/>
                  <a:gd name="T18" fmla="*/ 69 w 446"/>
                  <a:gd name="T19" fmla="*/ 685 h 686"/>
                  <a:gd name="T20" fmla="*/ 76 w 446"/>
                  <a:gd name="T21" fmla="*/ 683 h 686"/>
                  <a:gd name="T22" fmla="*/ 83 w 446"/>
                  <a:gd name="T23" fmla="*/ 683 h 686"/>
                  <a:gd name="T24" fmla="*/ 90 w 446"/>
                  <a:gd name="T25" fmla="*/ 681 h 686"/>
                  <a:gd name="T26" fmla="*/ 97 w 446"/>
                  <a:gd name="T27" fmla="*/ 678 h 686"/>
                  <a:gd name="T28" fmla="*/ 104 w 446"/>
                  <a:gd name="T29" fmla="*/ 667 h 686"/>
                  <a:gd name="T30" fmla="*/ 111 w 446"/>
                  <a:gd name="T31" fmla="*/ 624 h 686"/>
                  <a:gd name="T32" fmla="*/ 119 w 446"/>
                  <a:gd name="T33" fmla="*/ 515 h 686"/>
                  <a:gd name="T34" fmla="*/ 125 w 446"/>
                  <a:gd name="T35" fmla="*/ 361 h 686"/>
                  <a:gd name="T36" fmla="*/ 133 w 446"/>
                  <a:gd name="T37" fmla="*/ 232 h 686"/>
                  <a:gd name="T38" fmla="*/ 139 w 446"/>
                  <a:gd name="T39" fmla="*/ 148 h 686"/>
                  <a:gd name="T40" fmla="*/ 147 w 446"/>
                  <a:gd name="T41" fmla="*/ 98 h 686"/>
                  <a:gd name="T42" fmla="*/ 153 w 446"/>
                  <a:gd name="T43" fmla="*/ 48 h 686"/>
                  <a:gd name="T44" fmla="*/ 161 w 446"/>
                  <a:gd name="T45" fmla="*/ 0 h 686"/>
                  <a:gd name="T46" fmla="*/ 168 w 446"/>
                  <a:gd name="T47" fmla="*/ 22 h 686"/>
                  <a:gd name="T48" fmla="*/ 175 w 446"/>
                  <a:gd name="T49" fmla="*/ 67 h 686"/>
                  <a:gd name="T50" fmla="*/ 182 w 446"/>
                  <a:gd name="T51" fmla="*/ 154 h 686"/>
                  <a:gd name="T52" fmla="*/ 189 w 446"/>
                  <a:gd name="T53" fmla="*/ 270 h 686"/>
                  <a:gd name="T54" fmla="*/ 196 w 446"/>
                  <a:gd name="T55" fmla="*/ 346 h 686"/>
                  <a:gd name="T56" fmla="*/ 203 w 446"/>
                  <a:gd name="T57" fmla="*/ 450 h 686"/>
                  <a:gd name="T58" fmla="*/ 210 w 446"/>
                  <a:gd name="T59" fmla="*/ 518 h 686"/>
                  <a:gd name="T60" fmla="*/ 217 w 446"/>
                  <a:gd name="T61" fmla="*/ 582 h 686"/>
                  <a:gd name="T62" fmla="*/ 224 w 446"/>
                  <a:gd name="T63" fmla="*/ 617 h 686"/>
                  <a:gd name="T64" fmla="*/ 231 w 446"/>
                  <a:gd name="T65" fmla="*/ 633 h 686"/>
                  <a:gd name="T66" fmla="*/ 238 w 446"/>
                  <a:gd name="T67" fmla="*/ 644 h 686"/>
                  <a:gd name="T68" fmla="*/ 245 w 446"/>
                  <a:gd name="T69" fmla="*/ 651 h 686"/>
                  <a:gd name="T70" fmla="*/ 252 w 446"/>
                  <a:gd name="T71" fmla="*/ 656 h 686"/>
                  <a:gd name="T72" fmla="*/ 259 w 446"/>
                  <a:gd name="T73" fmla="*/ 659 h 686"/>
                  <a:gd name="T74" fmla="*/ 266 w 446"/>
                  <a:gd name="T75" fmla="*/ 663 h 686"/>
                  <a:gd name="T76" fmla="*/ 273 w 446"/>
                  <a:gd name="T77" fmla="*/ 669 h 686"/>
                  <a:gd name="T78" fmla="*/ 280 w 446"/>
                  <a:gd name="T79" fmla="*/ 668 h 686"/>
                  <a:gd name="T80" fmla="*/ 287 w 446"/>
                  <a:gd name="T81" fmla="*/ 669 h 686"/>
                  <a:gd name="T82" fmla="*/ 294 w 446"/>
                  <a:gd name="T83" fmla="*/ 669 h 686"/>
                  <a:gd name="T84" fmla="*/ 301 w 446"/>
                  <a:gd name="T85" fmla="*/ 669 h 686"/>
                  <a:gd name="T86" fmla="*/ 308 w 446"/>
                  <a:gd name="T87" fmla="*/ 670 h 686"/>
                  <a:gd name="T88" fmla="*/ 315 w 446"/>
                  <a:gd name="T89" fmla="*/ 672 h 686"/>
                  <a:gd name="T90" fmla="*/ 322 w 446"/>
                  <a:gd name="T91" fmla="*/ 673 h 686"/>
                  <a:gd name="T92" fmla="*/ 329 w 446"/>
                  <a:gd name="T93" fmla="*/ 671 h 686"/>
                  <a:gd name="T94" fmla="*/ 336 w 446"/>
                  <a:gd name="T95" fmla="*/ 671 h 686"/>
                  <a:gd name="T96" fmla="*/ 343 w 446"/>
                  <a:gd name="T97" fmla="*/ 670 h 686"/>
                  <a:gd name="T98" fmla="*/ 350 w 446"/>
                  <a:gd name="T99" fmla="*/ 672 h 686"/>
                  <a:gd name="T100" fmla="*/ 358 w 446"/>
                  <a:gd name="T101" fmla="*/ 674 h 686"/>
                  <a:gd name="T102" fmla="*/ 364 w 446"/>
                  <a:gd name="T103" fmla="*/ 674 h 686"/>
                  <a:gd name="T104" fmla="*/ 372 w 446"/>
                  <a:gd name="T105" fmla="*/ 677 h 686"/>
                  <a:gd name="T106" fmla="*/ 378 w 446"/>
                  <a:gd name="T107" fmla="*/ 677 h 686"/>
                  <a:gd name="T108" fmla="*/ 386 w 446"/>
                  <a:gd name="T109" fmla="*/ 677 h 686"/>
                  <a:gd name="T110" fmla="*/ 392 w 446"/>
                  <a:gd name="T111" fmla="*/ 680 h 686"/>
                  <a:gd name="T112" fmla="*/ 400 w 446"/>
                  <a:gd name="T113" fmla="*/ 680 h 686"/>
                  <a:gd name="T114" fmla="*/ 406 w 446"/>
                  <a:gd name="T115" fmla="*/ 680 h 686"/>
                  <a:gd name="T116" fmla="*/ 414 w 446"/>
                  <a:gd name="T117" fmla="*/ 680 h 686"/>
                  <a:gd name="T118" fmla="*/ 421 w 446"/>
                  <a:gd name="T119" fmla="*/ 680 h 686"/>
                  <a:gd name="T120" fmla="*/ 428 w 446"/>
                  <a:gd name="T121" fmla="*/ 679 h 686"/>
                  <a:gd name="T122" fmla="*/ 435 w 446"/>
                  <a:gd name="T123" fmla="*/ 678 h 686"/>
                  <a:gd name="T124" fmla="*/ 442 w 446"/>
                  <a:gd name="T125" fmla="*/ 677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686">
                    <a:moveTo>
                      <a:pt x="0" y="686"/>
                    </a:moveTo>
                    <a:lnTo>
                      <a:pt x="0" y="686"/>
                    </a:lnTo>
                    <a:lnTo>
                      <a:pt x="1" y="686"/>
                    </a:lnTo>
                    <a:lnTo>
                      <a:pt x="2" y="686"/>
                    </a:lnTo>
                    <a:lnTo>
                      <a:pt x="2" y="686"/>
                    </a:lnTo>
                    <a:lnTo>
                      <a:pt x="3" y="686"/>
                    </a:lnTo>
                    <a:lnTo>
                      <a:pt x="3" y="686"/>
                    </a:lnTo>
                    <a:lnTo>
                      <a:pt x="4" y="686"/>
                    </a:lnTo>
                    <a:lnTo>
                      <a:pt x="5" y="686"/>
                    </a:lnTo>
                    <a:lnTo>
                      <a:pt x="6" y="686"/>
                    </a:lnTo>
                    <a:lnTo>
                      <a:pt x="6" y="686"/>
                    </a:lnTo>
                    <a:lnTo>
                      <a:pt x="7" y="686"/>
                    </a:lnTo>
                    <a:lnTo>
                      <a:pt x="7" y="686"/>
                    </a:lnTo>
                    <a:lnTo>
                      <a:pt x="8" y="686"/>
                    </a:lnTo>
                    <a:lnTo>
                      <a:pt x="8" y="686"/>
                    </a:lnTo>
                    <a:lnTo>
                      <a:pt x="9" y="686"/>
                    </a:lnTo>
                    <a:lnTo>
                      <a:pt x="10" y="686"/>
                    </a:lnTo>
                    <a:lnTo>
                      <a:pt x="11" y="686"/>
                    </a:lnTo>
                    <a:lnTo>
                      <a:pt x="11" y="686"/>
                    </a:lnTo>
                    <a:lnTo>
                      <a:pt x="12" y="686"/>
                    </a:lnTo>
                    <a:lnTo>
                      <a:pt x="12" y="686"/>
                    </a:lnTo>
                    <a:lnTo>
                      <a:pt x="13" y="686"/>
                    </a:lnTo>
                    <a:lnTo>
                      <a:pt x="14" y="686"/>
                    </a:lnTo>
                    <a:lnTo>
                      <a:pt x="14" y="686"/>
                    </a:lnTo>
                    <a:lnTo>
                      <a:pt x="15" y="686"/>
                    </a:lnTo>
                    <a:lnTo>
                      <a:pt x="16" y="685"/>
                    </a:lnTo>
                    <a:lnTo>
                      <a:pt x="16" y="685"/>
                    </a:lnTo>
                    <a:lnTo>
                      <a:pt x="17" y="685"/>
                    </a:lnTo>
                    <a:lnTo>
                      <a:pt x="17" y="685"/>
                    </a:lnTo>
                    <a:lnTo>
                      <a:pt x="18" y="686"/>
                    </a:lnTo>
                    <a:lnTo>
                      <a:pt x="19" y="686"/>
                    </a:lnTo>
                    <a:lnTo>
                      <a:pt x="20" y="685"/>
                    </a:lnTo>
                    <a:lnTo>
                      <a:pt x="20" y="685"/>
                    </a:lnTo>
                    <a:lnTo>
                      <a:pt x="21" y="685"/>
                    </a:lnTo>
                    <a:lnTo>
                      <a:pt x="21" y="685"/>
                    </a:lnTo>
                    <a:lnTo>
                      <a:pt x="22" y="685"/>
                    </a:lnTo>
                    <a:lnTo>
                      <a:pt x="23" y="685"/>
                    </a:lnTo>
                    <a:lnTo>
                      <a:pt x="23" y="685"/>
                    </a:lnTo>
                    <a:lnTo>
                      <a:pt x="24" y="685"/>
                    </a:lnTo>
                    <a:lnTo>
                      <a:pt x="25" y="685"/>
                    </a:lnTo>
                    <a:lnTo>
                      <a:pt x="25" y="685"/>
                    </a:lnTo>
                    <a:lnTo>
                      <a:pt x="26" y="685"/>
                    </a:lnTo>
                    <a:lnTo>
                      <a:pt x="26" y="686"/>
                    </a:lnTo>
                    <a:lnTo>
                      <a:pt x="27" y="685"/>
                    </a:lnTo>
                    <a:lnTo>
                      <a:pt x="28" y="685"/>
                    </a:lnTo>
                    <a:lnTo>
                      <a:pt x="28" y="686"/>
                    </a:lnTo>
                    <a:lnTo>
                      <a:pt x="29" y="686"/>
                    </a:lnTo>
                    <a:lnTo>
                      <a:pt x="30" y="686"/>
                    </a:lnTo>
                    <a:lnTo>
                      <a:pt x="30" y="686"/>
                    </a:lnTo>
                    <a:lnTo>
                      <a:pt x="31" y="686"/>
                    </a:lnTo>
                    <a:lnTo>
                      <a:pt x="31" y="686"/>
                    </a:lnTo>
                    <a:lnTo>
                      <a:pt x="32" y="686"/>
                    </a:lnTo>
                    <a:lnTo>
                      <a:pt x="33" y="686"/>
                    </a:lnTo>
                    <a:lnTo>
                      <a:pt x="34" y="685"/>
                    </a:lnTo>
                    <a:lnTo>
                      <a:pt x="34" y="685"/>
                    </a:lnTo>
                    <a:lnTo>
                      <a:pt x="35" y="685"/>
                    </a:lnTo>
                    <a:lnTo>
                      <a:pt x="35" y="685"/>
                    </a:lnTo>
                    <a:lnTo>
                      <a:pt x="36" y="685"/>
                    </a:lnTo>
                    <a:lnTo>
                      <a:pt x="37" y="685"/>
                    </a:lnTo>
                    <a:lnTo>
                      <a:pt x="37" y="685"/>
                    </a:lnTo>
                    <a:lnTo>
                      <a:pt x="38" y="685"/>
                    </a:lnTo>
                    <a:lnTo>
                      <a:pt x="39" y="685"/>
                    </a:lnTo>
                    <a:lnTo>
                      <a:pt x="39" y="685"/>
                    </a:lnTo>
                    <a:lnTo>
                      <a:pt x="40" y="685"/>
                    </a:lnTo>
                    <a:lnTo>
                      <a:pt x="40" y="685"/>
                    </a:lnTo>
                    <a:lnTo>
                      <a:pt x="41" y="685"/>
                    </a:lnTo>
                    <a:lnTo>
                      <a:pt x="42" y="685"/>
                    </a:lnTo>
                    <a:lnTo>
                      <a:pt x="43" y="685"/>
                    </a:lnTo>
                    <a:lnTo>
                      <a:pt x="43" y="685"/>
                    </a:lnTo>
                    <a:lnTo>
                      <a:pt x="44" y="685"/>
                    </a:lnTo>
                    <a:lnTo>
                      <a:pt x="44" y="685"/>
                    </a:lnTo>
                    <a:lnTo>
                      <a:pt x="45" y="685"/>
                    </a:lnTo>
                    <a:lnTo>
                      <a:pt x="45" y="685"/>
                    </a:lnTo>
                    <a:lnTo>
                      <a:pt x="46" y="685"/>
                    </a:lnTo>
                    <a:lnTo>
                      <a:pt x="47" y="685"/>
                    </a:lnTo>
                    <a:lnTo>
                      <a:pt x="48" y="685"/>
                    </a:lnTo>
                    <a:lnTo>
                      <a:pt x="48" y="685"/>
                    </a:lnTo>
                    <a:lnTo>
                      <a:pt x="49" y="685"/>
                    </a:lnTo>
                    <a:lnTo>
                      <a:pt x="49" y="685"/>
                    </a:lnTo>
                    <a:lnTo>
                      <a:pt x="50" y="685"/>
                    </a:lnTo>
                    <a:lnTo>
                      <a:pt x="51" y="685"/>
                    </a:lnTo>
                    <a:lnTo>
                      <a:pt x="51" y="685"/>
                    </a:lnTo>
                    <a:lnTo>
                      <a:pt x="52" y="685"/>
                    </a:lnTo>
                    <a:lnTo>
                      <a:pt x="53" y="685"/>
                    </a:lnTo>
                    <a:lnTo>
                      <a:pt x="53" y="685"/>
                    </a:lnTo>
                    <a:lnTo>
                      <a:pt x="54" y="685"/>
                    </a:lnTo>
                    <a:lnTo>
                      <a:pt x="54" y="685"/>
                    </a:lnTo>
                    <a:lnTo>
                      <a:pt x="55" y="685"/>
                    </a:lnTo>
                    <a:lnTo>
                      <a:pt x="56" y="685"/>
                    </a:lnTo>
                    <a:lnTo>
                      <a:pt x="57" y="685"/>
                    </a:lnTo>
                    <a:lnTo>
                      <a:pt x="57" y="685"/>
                    </a:lnTo>
                    <a:lnTo>
                      <a:pt x="58" y="685"/>
                    </a:lnTo>
                    <a:lnTo>
                      <a:pt x="58" y="685"/>
                    </a:lnTo>
                    <a:lnTo>
                      <a:pt x="59" y="685"/>
                    </a:lnTo>
                    <a:lnTo>
                      <a:pt x="60" y="685"/>
                    </a:lnTo>
                    <a:lnTo>
                      <a:pt x="60" y="685"/>
                    </a:lnTo>
                    <a:lnTo>
                      <a:pt x="61" y="685"/>
                    </a:lnTo>
                    <a:lnTo>
                      <a:pt x="62" y="685"/>
                    </a:lnTo>
                    <a:lnTo>
                      <a:pt x="62" y="685"/>
                    </a:lnTo>
                    <a:lnTo>
                      <a:pt x="63" y="684"/>
                    </a:lnTo>
                    <a:lnTo>
                      <a:pt x="63" y="685"/>
                    </a:lnTo>
                    <a:lnTo>
                      <a:pt x="64" y="685"/>
                    </a:lnTo>
                    <a:lnTo>
                      <a:pt x="65" y="685"/>
                    </a:lnTo>
                    <a:lnTo>
                      <a:pt x="65" y="685"/>
                    </a:lnTo>
                    <a:lnTo>
                      <a:pt x="66" y="685"/>
                    </a:lnTo>
                    <a:lnTo>
                      <a:pt x="67" y="685"/>
                    </a:lnTo>
                    <a:lnTo>
                      <a:pt x="67" y="685"/>
                    </a:lnTo>
                    <a:lnTo>
                      <a:pt x="68" y="685"/>
                    </a:lnTo>
                    <a:lnTo>
                      <a:pt x="68" y="685"/>
                    </a:lnTo>
                    <a:lnTo>
                      <a:pt x="69" y="685"/>
                    </a:lnTo>
                    <a:lnTo>
                      <a:pt x="70" y="685"/>
                    </a:lnTo>
                    <a:lnTo>
                      <a:pt x="71" y="684"/>
                    </a:lnTo>
                    <a:lnTo>
                      <a:pt x="71" y="684"/>
                    </a:lnTo>
                    <a:lnTo>
                      <a:pt x="72" y="684"/>
                    </a:lnTo>
                    <a:lnTo>
                      <a:pt x="72" y="684"/>
                    </a:lnTo>
                    <a:lnTo>
                      <a:pt x="73" y="683"/>
                    </a:lnTo>
                    <a:lnTo>
                      <a:pt x="74" y="683"/>
                    </a:lnTo>
                    <a:lnTo>
                      <a:pt x="74" y="683"/>
                    </a:lnTo>
                    <a:lnTo>
                      <a:pt x="75" y="683"/>
                    </a:lnTo>
                    <a:lnTo>
                      <a:pt x="76" y="683"/>
                    </a:lnTo>
                    <a:lnTo>
                      <a:pt x="76" y="683"/>
                    </a:lnTo>
                    <a:lnTo>
                      <a:pt x="77" y="683"/>
                    </a:lnTo>
                    <a:lnTo>
                      <a:pt x="77" y="683"/>
                    </a:lnTo>
                    <a:lnTo>
                      <a:pt x="78" y="683"/>
                    </a:lnTo>
                    <a:lnTo>
                      <a:pt x="79" y="683"/>
                    </a:lnTo>
                    <a:lnTo>
                      <a:pt x="79" y="683"/>
                    </a:lnTo>
                    <a:lnTo>
                      <a:pt x="80" y="683"/>
                    </a:lnTo>
                    <a:lnTo>
                      <a:pt x="81" y="683"/>
                    </a:lnTo>
                    <a:lnTo>
                      <a:pt x="81" y="683"/>
                    </a:lnTo>
                    <a:lnTo>
                      <a:pt x="82" y="683"/>
                    </a:lnTo>
                    <a:lnTo>
                      <a:pt x="82" y="683"/>
                    </a:lnTo>
                    <a:lnTo>
                      <a:pt x="83" y="683"/>
                    </a:lnTo>
                    <a:lnTo>
                      <a:pt x="84" y="683"/>
                    </a:lnTo>
                    <a:lnTo>
                      <a:pt x="85" y="682"/>
                    </a:lnTo>
                    <a:lnTo>
                      <a:pt x="85" y="682"/>
                    </a:lnTo>
                    <a:lnTo>
                      <a:pt x="86" y="682"/>
                    </a:lnTo>
                    <a:lnTo>
                      <a:pt x="86" y="682"/>
                    </a:lnTo>
                    <a:lnTo>
                      <a:pt x="87" y="682"/>
                    </a:lnTo>
                    <a:lnTo>
                      <a:pt x="88" y="682"/>
                    </a:lnTo>
                    <a:lnTo>
                      <a:pt x="88" y="681"/>
                    </a:lnTo>
                    <a:lnTo>
                      <a:pt x="89" y="682"/>
                    </a:lnTo>
                    <a:lnTo>
                      <a:pt x="90" y="681"/>
                    </a:lnTo>
                    <a:lnTo>
                      <a:pt x="90" y="681"/>
                    </a:lnTo>
                    <a:lnTo>
                      <a:pt x="91" y="681"/>
                    </a:lnTo>
                    <a:lnTo>
                      <a:pt x="91" y="681"/>
                    </a:lnTo>
                    <a:lnTo>
                      <a:pt x="92" y="680"/>
                    </a:lnTo>
                    <a:lnTo>
                      <a:pt x="93" y="680"/>
                    </a:lnTo>
                    <a:lnTo>
                      <a:pt x="94" y="680"/>
                    </a:lnTo>
                    <a:lnTo>
                      <a:pt x="94" y="679"/>
                    </a:lnTo>
                    <a:lnTo>
                      <a:pt x="95" y="679"/>
                    </a:lnTo>
                    <a:lnTo>
                      <a:pt x="95" y="679"/>
                    </a:lnTo>
                    <a:lnTo>
                      <a:pt x="96" y="678"/>
                    </a:lnTo>
                    <a:lnTo>
                      <a:pt x="97" y="678"/>
                    </a:lnTo>
                    <a:lnTo>
                      <a:pt x="97" y="678"/>
                    </a:lnTo>
                    <a:lnTo>
                      <a:pt x="98" y="678"/>
                    </a:lnTo>
                    <a:lnTo>
                      <a:pt x="99" y="677"/>
                    </a:lnTo>
                    <a:lnTo>
                      <a:pt x="99" y="677"/>
                    </a:lnTo>
                    <a:lnTo>
                      <a:pt x="100" y="676"/>
                    </a:lnTo>
                    <a:lnTo>
                      <a:pt x="100" y="676"/>
                    </a:lnTo>
                    <a:lnTo>
                      <a:pt x="101" y="674"/>
                    </a:lnTo>
                    <a:lnTo>
                      <a:pt x="102" y="673"/>
                    </a:lnTo>
                    <a:lnTo>
                      <a:pt x="102" y="671"/>
                    </a:lnTo>
                    <a:lnTo>
                      <a:pt x="103" y="670"/>
                    </a:lnTo>
                    <a:lnTo>
                      <a:pt x="104" y="669"/>
                    </a:lnTo>
                    <a:lnTo>
                      <a:pt x="104" y="667"/>
                    </a:lnTo>
                    <a:lnTo>
                      <a:pt x="105" y="665"/>
                    </a:lnTo>
                    <a:lnTo>
                      <a:pt x="105" y="663"/>
                    </a:lnTo>
                    <a:lnTo>
                      <a:pt x="106" y="661"/>
                    </a:lnTo>
                    <a:lnTo>
                      <a:pt x="107" y="658"/>
                    </a:lnTo>
                    <a:lnTo>
                      <a:pt x="108" y="655"/>
                    </a:lnTo>
                    <a:lnTo>
                      <a:pt x="108" y="652"/>
                    </a:lnTo>
                    <a:lnTo>
                      <a:pt x="109" y="647"/>
                    </a:lnTo>
                    <a:lnTo>
                      <a:pt x="110" y="643"/>
                    </a:lnTo>
                    <a:lnTo>
                      <a:pt x="110" y="637"/>
                    </a:lnTo>
                    <a:lnTo>
                      <a:pt x="111" y="631"/>
                    </a:lnTo>
                    <a:lnTo>
                      <a:pt x="111" y="624"/>
                    </a:lnTo>
                    <a:lnTo>
                      <a:pt x="112" y="618"/>
                    </a:lnTo>
                    <a:lnTo>
                      <a:pt x="113" y="609"/>
                    </a:lnTo>
                    <a:lnTo>
                      <a:pt x="114" y="601"/>
                    </a:lnTo>
                    <a:lnTo>
                      <a:pt x="114" y="591"/>
                    </a:lnTo>
                    <a:lnTo>
                      <a:pt x="115" y="582"/>
                    </a:lnTo>
                    <a:lnTo>
                      <a:pt x="115" y="571"/>
                    </a:lnTo>
                    <a:lnTo>
                      <a:pt x="116" y="560"/>
                    </a:lnTo>
                    <a:lnTo>
                      <a:pt x="116" y="548"/>
                    </a:lnTo>
                    <a:lnTo>
                      <a:pt x="117" y="538"/>
                    </a:lnTo>
                    <a:lnTo>
                      <a:pt x="118" y="525"/>
                    </a:lnTo>
                    <a:lnTo>
                      <a:pt x="119" y="515"/>
                    </a:lnTo>
                    <a:lnTo>
                      <a:pt x="119" y="503"/>
                    </a:lnTo>
                    <a:lnTo>
                      <a:pt x="120" y="490"/>
                    </a:lnTo>
                    <a:lnTo>
                      <a:pt x="120" y="482"/>
                    </a:lnTo>
                    <a:lnTo>
                      <a:pt x="121" y="471"/>
                    </a:lnTo>
                    <a:lnTo>
                      <a:pt x="122" y="454"/>
                    </a:lnTo>
                    <a:lnTo>
                      <a:pt x="122" y="439"/>
                    </a:lnTo>
                    <a:lnTo>
                      <a:pt x="123" y="425"/>
                    </a:lnTo>
                    <a:lnTo>
                      <a:pt x="124" y="408"/>
                    </a:lnTo>
                    <a:lnTo>
                      <a:pt x="124" y="393"/>
                    </a:lnTo>
                    <a:lnTo>
                      <a:pt x="125" y="376"/>
                    </a:lnTo>
                    <a:lnTo>
                      <a:pt x="125" y="361"/>
                    </a:lnTo>
                    <a:lnTo>
                      <a:pt x="126" y="351"/>
                    </a:lnTo>
                    <a:lnTo>
                      <a:pt x="127" y="337"/>
                    </a:lnTo>
                    <a:lnTo>
                      <a:pt x="128" y="323"/>
                    </a:lnTo>
                    <a:lnTo>
                      <a:pt x="128" y="314"/>
                    </a:lnTo>
                    <a:lnTo>
                      <a:pt x="129" y="303"/>
                    </a:lnTo>
                    <a:lnTo>
                      <a:pt x="129" y="290"/>
                    </a:lnTo>
                    <a:lnTo>
                      <a:pt x="130" y="273"/>
                    </a:lnTo>
                    <a:lnTo>
                      <a:pt x="131" y="263"/>
                    </a:lnTo>
                    <a:lnTo>
                      <a:pt x="131" y="256"/>
                    </a:lnTo>
                    <a:lnTo>
                      <a:pt x="132" y="246"/>
                    </a:lnTo>
                    <a:lnTo>
                      <a:pt x="133" y="232"/>
                    </a:lnTo>
                    <a:lnTo>
                      <a:pt x="133" y="223"/>
                    </a:lnTo>
                    <a:lnTo>
                      <a:pt x="134" y="212"/>
                    </a:lnTo>
                    <a:lnTo>
                      <a:pt x="134" y="206"/>
                    </a:lnTo>
                    <a:lnTo>
                      <a:pt x="135" y="194"/>
                    </a:lnTo>
                    <a:lnTo>
                      <a:pt x="136" y="186"/>
                    </a:lnTo>
                    <a:lnTo>
                      <a:pt x="136" y="178"/>
                    </a:lnTo>
                    <a:lnTo>
                      <a:pt x="137" y="170"/>
                    </a:lnTo>
                    <a:lnTo>
                      <a:pt x="138" y="161"/>
                    </a:lnTo>
                    <a:lnTo>
                      <a:pt x="138" y="153"/>
                    </a:lnTo>
                    <a:lnTo>
                      <a:pt x="139" y="148"/>
                    </a:lnTo>
                    <a:lnTo>
                      <a:pt x="139" y="148"/>
                    </a:lnTo>
                    <a:lnTo>
                      <a:pt x="140" y="141"/>
                    </a:lnTo>
                    <a:lnTo>
                      <a:pt x="141" y="138"/>
                    </a:lnTo>
                    <a:lnTo>
                      <a:pt x="142" y="134"/>
                    </a:lnTo>
                    <a:lnTo>
                      <a:pt x="142" y="130"/>
                    </a:lnTo>
                    <a:lnTo>
                      <a:pt x="143" y="130"/>
                    </a:lnTo>
                    <a:lnTo>
                      <a:pt x="143" y="125"/>
                    </a:lnTo>
                    <a:lnTo>
                      <a:pt x="144" y="116"/>
                    </a:lnTo>
                    <a:lnTo>
                      <a:pt x="145" y="115"/>
                    </a:lnTo>
                    <a:lnTo>
                      <a:pt x="145" y="107"/>
                    </a:lnTo>
                    <a:lnTo>
                      <a:pt x="146" y="105"/>
                    </a:lnTo>
                    <a:lnTo>
                      <a:pt x="147" y="98"/>
                    </a:lnTo>
                    <a:lnTo>
                      <a:pt x="147" y="87"/>
                    </a:lnTo>
                    <a:lnTo>
                      <a:pt x="148" y="76"/>
                    </a:lnTo>
                    <a:lnTo>
                      <a:pt x="148" y="64"/>
                    </a:lnTo>
                    <a:lnTo>
                      <a:pt x="149" y="52"/>
                    </a:lnTo>
                    <a:lnTo>
                      <a:pt x="150" y="44"/>
                    </a:lnTo>
                    <a:lnTo>
                      <a:pt x="151" y="45"/>
                    </a:lnTo>
                    <a:lnTo>
                      <a:pt x="151" y="47"/>
                    </a:lnTo>
                    <a:lnTo>
                      <a:pt x="152" y="44"/>
                    </a:lnTo>
                    <a:lnTo>
                      <a:pt x="152" y="44"/>
                    </a:lnTo>
                    <a:lnTo>
                      <a:pt x="153" y="45"/>
                    </a:lnTo>
                    <a:lnTo>
                      <a:pt x="153" y="48"/>
                    </a:lnTo>
                    <a:lnTo>
                      <a:pt x="154" y="52"/>
                    </a:lnTo>
                    <a:lnTo>
                      <a:pt x="155" y="36"/>
                    </a:lnTo>
                    <a:lnTo>
                      <a:pt x="156" y="26"/>
                    </a:lnTo>
                    <a:lnTo>
                      <a:pt x="156" y="24"/>
                    </a:lnTo>
                    <a:lnTo>
                      <a:pt x="157" y="21"/>
                    </a:lnTo>
                    <a:lnTo>
                      <a:pt x="157" y="15"/>
                    </a:lnTo>
                    <a:lnTo>
                      <a:pt x="158" y="9"/>
                    </a:lnTo>
                    <a:lnTo>
                      <a:pt x="159" y="4"/>
                    </a:lnTo>
                    <a:lnTo>
                      <a:pt x="159" y="3"/>
                    </a:lnTo>
                    <a:lnTo>
                      <a:pt x="160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2" y="1"/>
                    </a:lnTo>
                    <a:lnTo>
                      <a:pt x="162" y="4"/>
                    </a:lnTo>
                    <a:lnTo>
                      <a:pt x="163" y="4"/>
                    </a:lnTo>
                    <a:lnTo>
                      <a:pt x="164" y="6"/>
                    </a:lnTo>
                    <a:lnTo>
                      <a:pt x="165" y="13"/>
                    </a:lnTo>
                    <a:lnTo>
                      <a:pt x="165" y="18"/>
                    </a:lnTo>
                    <a:lnTo>
                      <a:pt x="166" y="19"/>
                    </a:lnTo>
                    <a:lnTo>
                      <a:pt x="166" y="21"/>
                    </a:lnTo>
                    <a:lnTo>
                      <a:pt x="167" y="22"/>
                    </a:lnTo>
                    <a:lnTo>
                      <a:pt x="168" y="22"/>
                    </a:lnTo>
                    <a:lnTo>
                      <a:pt x="168" y="26"/>
                    </a:lnTo>
                    <a:lnTo>
                      <a:pt x="169" y="24"/>
                    </a:lnTo>
                    <a:lnTo>
                      <a:pt x="170" y="26"/>
                    </a:lnTo>
                    <a:lnTo>
                      <a:pt x="170" y="34"/>
                    </a:lnTo>
                    <a:lnTo>
                      <a:pt x="171" y="37"/>
                    </a:lnTo>
                    <a:lnTo>
                      <a:pt x="171" y="41"/>
                    </a:lnTo>
                    <a:lnTo>
                      <a:pt x="172" y="46"/>
                    </a:lnTo>
                    <a:lnTo>
                      <a:pt x="173" y="51"/>
                    </a:lnTo>
                    <a:lnTo>
                      <a:pt x="173" y="59"/>
                    </a:lnTo>
                    <a:lnTo>
                      <a:pt x="174" y="63"/>
                    </a:lnTo>
                    <a:lnTo>
                      <a:pt x="175" y="67"/>
                    </a:lnTo>
                    <a:lnTo>
                      <a:pt x="175" y="70"/>
                    </a:lnTo>
                    <a:lnTo>
                      <a:pt x="176" y="77"/>
                    </a:lnTo>
                    <a:lnTo>
                      <a:pt x="176" y="86"/>
                    </a:lnTo>
                    <a:lnTo>
                      <a:pt x="177" y="92"/>
                    </a:lnTo>
                    <a:lnTo>
                      <a:pt x="178" y="100"/>
                    </a:lnTo>
                    <a:lnTo>
                      <a:pt x="179" y="108"/>
                    </a:lnTo>
                    <a:lnTo>
                      <a:pt x="179" y="116"/>
                    </a:lnTo>
                    <a:lnTo>
                      <a:pt x="180" y="129"/>
                    </a:lnTo>
                    <a:lnTo>
                      <a:pt x="180" y="135"/>
                    </a:lnTo>
                    <a:lnTo>
                      <a:pt x="181" y="143"/>
                    </a:lnTo>
                    <a:lnTo>
                      <a:pt x="182" y="154"/>
                    </a:lnTo>
                    <a:lnTo>
                      <a:pt x="182" y="162"/>
                    </a:lnTo>
                    <a:lnTo>
                      <a:pt x="183" y="171"/>
                    </a:lnTo>
                    <a:lnTo>
                      <a:pt x="184" y="179"/>
                    </a:lnTo>
                    <a:lnTo>
                      <a:pt x="184" y="190"/>
                    </a:lnTo>
                    <a:lnTo>
                      <a:pt x="185" y="204"/>
                    </a:lnTo>
                    <a:lnTo>
                      <a:pt x="185" y="218"/>
                    </a:lnTo>
                    <a:lnTo>
                      <a:pt x="186" y="227"/>
                    </a:lnTo>
                    <a:lnTo>
                      <a:pt x="187" y="240"/>
                    </a:lnTo>
                    <a:lnTo>
                      <a:pt x="187" y="254"/>
                    </a:lnTo>
                    <a:lnTo>
                      <a:pt x="188" y="265"/>
                    </a:lnTo>
                    <a:lnTo>
                      <a:pt x="189" y="270"/>
                    </a:lnTo>
                    <a:lnTo>
                      <a:pt x="189" y="275"/>
                    </a:lnTo>
                    <a:lnTo>
                      <a:pt x="190" y="283"/>
                    </a:lnTo>
                    <a:lnTo>
                      <a:pt x="190" y="292"/>
                    </a:lnTo>
                    <a:lnTo>
                      <a:pt x="191" y="299"/>
                    </a:lnTo>
                    <a:lnTo>
                      <a:pt x="192" y="300"/>
                    </a:lnTo>
                    <a:lnTo>
                      <a:pt x="193" y="309"/>
                    </a:lnTo>
                    <a:lnTo>
                      <a:pt x="193" y="318"/>
                    </a:lnTo>
                    <a:lnTo>
                      <a:pt x="194" y="327"/>
                    </a:lnTo>
                    <a:lnTo>
                      <a:pt x="194" y="333"/>
                    </a:lnTo>
                    <a:lnTo>
                      <a:pt x="195" y="340"/>
                    </a:lnTo>
                    <a:lnTo>
                      <a:pt x="196" y="346"/>
                    </a:lnTo>
                    <a:lnTo>
                      <a:pt x="196" y="355"/>
                    </a:lnTo>
                    <a:lnTo>
                      <a:pt x="197" y="362"/>
                    </a:lnTo>
                    <a:lnTo>
                      <a:pt x="198" y="373"/>
                    </a:lnTo>
                    <a:lnTo>
                      <a:pt x="198" y="382"/>
                    </a:lnTo>
                    <a:lnTo>
                      <a:pt x="199" y="389"/>
                    </a:lnTo>
                    <a:lnTo>
                      <a:pt x="199" y="398"/>
                    </a:lnTo>
                    <a:lnTo>
                      <a:pt x="200" y="408"/>
                    </a:lnTo>
                    <a:lnTo>
                      <a:pt x="201" y="420"/>
                    </a:lnTo>
                    <a:lnTo>
                      <a:pt x="202" y="432"/>
                    </a:lnTo>
                    <a:lnTo>
                      <a:pt x="202" y="440"/>
                    </a:lnTo>
                    <a:lnTo>
                      <a:pt x="203" y="450"/>
                    </a:lnTo>
                    <a:lnTo>
                      <a:pt x="203" y="458"/>
                    </a:lnTo>
                    <a:lnTo>
                      <a:pt x="204" y="463"/>
                    </a:lnTo>
                    <a:lnTo>
                      <a:pt x="205" y="468"/>
                    </a:lnTo>
                    <a:lnTo>
                      <a:pt x="205" y="472"/>
                    </a:lnTo>
                    <a:lnTo>
                      <a:pt x="206" y="474"/>
                    </a:lnTo>
                    <a:lnTo>
                      <a:pt x="207" y="481"/>
                    </a:lnTo>
                    <a:lnTo>
                      <a:pt x="207" y="487"/>
                    </a:lnTo>
                    <a:lnTo>
                      <a:pt x="208" y="493"/>
                    </a:lnTo>
                    <a:lnTo>
                      <a:pt x="208" y="501"/>
                    </a:lnTo>
                    <a:lnTo>
                      <a:pt x="209" y="510"/>
                    </a:lnTo>
                    <a:lnTo>
                      <a:pt x="210" y="518"/>
                    </a:lnTo>
                    <a:lnTo>
                      <a:pt x="210" y="526"/>
                    </a:lnTo>
                    <a:lnTo>
                      <a:pt x="211" y="532"/>
                    </a:lnTo>
                    <a:lnTo>
                      <a:pt x="212" y="539"/>
                    </a:lnTo>
                    <a:lnTo>
                      <a:pt x="212" y="545"/>
                    </a:lnTo>
                    <a:lnTo>
                      <a:pt x="213" y="552"/>
                    </a:lnTo>
                    <a:lnTo>
                      <a:pt x="213" y="559"/>
                    </a:lnTo>
                    <a:lnTo>
                      <a:pt x="214" y="563"/>
                    </a:lnTo>
                    <a:lnTo>
                      <a:pt x="215" y="568"/>
                    </a:lnTo>
                    <a:lnTo>
                      <a:pt x="216" y="573"/>
                    </a:lnTo>
                    <a:lnTo>
                      <a:pt x="216" y="576"/>
                    </a:lnTo>
                    <a:lnTo>
                      <a:pt x="217" y="582"/>
                    </a:lnTo>
                    <a:lnTo>
                      <a:pt x="217" y="586"/>
                    </a:lnTo>
                    <a:lnTo>
                      <a:pt x="218" y="590"/>
                    </a:lnTo>
                    <a:lnTo>
                      <a:pt x="219" y="593"/>
                    </a:lnTo>
                    <a:lnTo>
                      <a:pt x="219" y="596"/>
                    </a:lnTo>
                    <a:lnTo>
                      <a:pt x="220" y="599"/>
                    </a:lnTo>
                    <a:lnTo>
                      <a:pt x="221" y="603"/>
                    </a:lnTo>
                    <a:lnTo>
                      <a:pt x="221" y="605"/>
                    </a:lnTo>
                    <a:lnTo>
                      <a:pt x="222" y="608"/>
                    </a:lnTo>
                    <a:lnTo>
                      <a:pt x="222" y="611"/>
                    </a:lnTo>
                    <a:lnTo>
                      <a:pt x="223" y="614"/>
                    </a:lnTo>
                    <a:lnTo>
                      <a:pt x="224" y="617"/>
                    </a:lnTo>
                    <a:lnTo>
                      <a:pt x="224" y="619"/>
                    </a:lnTo>
                    <a:lnTo>
                      <a:pt x="225" y="620"/>
                    </a:lnTo>
                    <a:lnTo>
                      <a:pt x="226" y="621"/>
                    </a:lnTo>
                    <a:lnTo>
                      <a:pt x="227" y="624"/>
                    </a:lnTo>
                    <a:lnTo>
                      <a:pt x="227" y="625"/>
                    </a:lnTo>
                    <a:lnTo>
                      <a:pt x="228" y="627"/>
                    </a:lnTo>
                    <a:lnTo>
                      <a:pt x="228" y="628"/>
                    </a:lnTo>
                    <a:lnTo>
                      <a:pt x="229" y="629"/>
                    </a:lnTo>
                    <a:lnTo>
                      <a:pt x="230" y="631"/>
                    </a:lnTo>
                    <a:lnTo>
                      <a:pt x="230" y="633"/>
                    </a:lnTo>
                    <a:lnTo>
                      <a:pt x="231" y="633"/>
                    </a:lnTo>
                    <a:lnTo>
                      <a:pt x="232" y="634"/>
                    </a:lnTo>
                    <a:lnTo>
                      <a:pt x="232" y="633"/>
                    </a:lnTo>
                    <a:lnTo>
                      <a:pt x="233" y="633"/>
                    </a:lnTo>
                    <a:lnTo>
                      <a:pt x="233" y="635"/>
                    </a:lnTo>
                    <a:lnTo>
                      <a:pt x="234" y="635"/>
                    </a:lnTo>
                    <a:lnTo>
                      <a:pt x="235" y="636"/>
                    </a:lnTo>
                    <a:lnTo>
                      <a:pt x="236" y="638"/>
                    </a:lnTo>
                    <a:lnTo>
                      <a:pt x="236" y="640"/>
                    </a:lnTo>
                    <a:lnTo>
                      <a:pt x="237" y="642"/>
                    </a:lnTo>
                    <a:lnTo>
                      <a:pt x="237" y="643"/>
                    </a:lnTo>
                    <a:lnTo>
                      <a:pt x="238" y="644"/>
                    </a:lnTo>
                    <a:lnTo>
                      <a:pt x="239" y="645"/>
                    </a:lnTo>
                    <a:lnTo>
                      <a:pt x="239" y="646"/>
                    </a:lnTo>
                    <a:lnTo>
                      <a:pt x="240" y="646"/>
                    </a:lnTo>
                    <a:lnTo>
                      <a:pt x="241" y="646"/>
                    </a:lnTo>
                    <a:lnTo>
                      <a:pt x="241" y="647"/>
                    </a:lnTo>
                    <a:lnTo>
                      <a:pt x="242" y="649"/>
                    </a:lnTo>
                    <a:lnTo>
                      <a:pt x="242" y="649"/>
                    </a:lnTo>
                    <a:lnTo>
                      <a:pt x="243" y="650"/>
                    </a:lnTo>
                    <a:lnTo>
                      <a:pt x="244" y="651"/>
                    </a:lnTo>
                    <a:lnTo>
                      <a:pt x="244" y="651"/>
                    </a:lnTo>
                    <a:lnTo>
                      <a:pt x="245" y="651"/>
                    </a:lnTo>
                    <a:lnTo>
                      <a:pt x="246" y="651"/>
                    </a:lnTo>
                    <a:lnTo>
                      <a:pt x="246" y="652"/>
                    </a:lnTo>
                    <a:lnTo>
                      <a:pt x="247" y="651"/>
                    </a:lnTo>
                    <a:lnTo>
                      <a:pt x="247" y="651"/>
                    </a:lnTo>
                    <a:lnTo>
                      <a:pt x="248" y="652"/>
                    </a:lnTo>
                    <a:lnTo>
                      <a:pt x="249" y="652"/>
                    </a:lnTo>
                    <a:lnTo>
                      <a:pt x="250" y="653"/>
                    </a:lnTo>
                    <a:lnTo>
                      <a:pt x="250" y="655"/>
                    </a:lnTo>
                    <a:lnTo>
                      <a:pt x="251" y="655"/>
                    </a:lnTo>
                    <a:lnTo>
                      <a:pt x="251" y="656"/>
                    </a:lnTo>
                    <a:lnTo>
                      <a:pt x="252" y="656"/>
                    </a:lnTo>
                    <a:lnTo>
                      <a:pt x="253" y="657"/>
                    </a:lnTo>
                    <a:lnTo>
                      <a:pt x="253" y="658"/>
                    </a:lnTo>
                    <a:lnTo>
                      <a:pt x="254" y="658"/>
                    </a:lnTo>
                    <a:lnTo>
                      <a:pt x="255" y="658"/>
                    </a:lnTo>
                    <a:lnTo>
                      <a:pt x="255" y="659"/>
                    </a:lnTo>
                    <a:lnTo>
                      <a:pt x="256" y="659"/>
                    </a:lnTo>
                    <a:lnTo>
                      <a:pt x="256" y="660"/>
                    </a:lnTo>
                    <a:lnTo>
                      <a:pt x="257" y="660"/>
                    </a:lnTo>
                    <a:lnTo>
                      <a:pt x="258" y="660"/>
                    </a:lnTo>
                    <a:lnTo>
                      <a:pt x="259" y="660"/>
                    </a:lnTo>
                    <a:lnTo>
                      <a:pt x="259" y="659"/>
                    </a:lnTo>
                    <a:lnTo>
                      <a:pt x="260" y="659"/>
                    </a:lnTo>
                    <a:lnTo>
                      <a:pt x="260" y="660"/>
                    </a:lnTo>
                    <a:lnTo>
                      <a:pt x="261" y="660"/>
                    </a:lnTo>
                    <a:lnTo>
                      <a:pt x="261" y="660"/>
                    </a:lnTo>
                    <a:lnTo>
                      <a:pt x="262" y="661"/>
                    </a:lnTo>
                    <a:lnTo>
                      <a:pt x="263" y="662"/>
                    </a:lnTo>
                    <a:lnTo>
                      <a:pt x="264" y="663"/>
                    </a:lnTo>
                    <a:lnTo>
                      <a:pt x="264" y="663"/>
                    </a:lnTo>
                    <a:lnTo>
                      <a:pt x="265" y="663"/>
                    </a:lnTo>
                    <a:lnTo>
                      <a:pt x="265" y="663"/>
                    </a:lnTo>
                    <a:lnTo>
                      <a:pt x="266" y="663"/>
                    </a:lnTo>
                    <a:lnTo>
                      <a:pt x="267" y="663"/>
                    </a:lnTo>
                    <a:lnTo>
                      <a:pt x="267" y="663"/>
                    </a:lnTo>
                    <a:lnTo>
                      <a:pt x="268" y="664"/>
                    </a:lnTo>
                    <a:lnTo>
                      <a:pt x="269" y="663"/>
                    </a:lnTo>
                    <a:lnTo>
                      <a:pt x="269" y="663"/>
                    </a:lnTo>
                    <a:lnTo>
                      <a:pt x="270" y="664"/>
                    </a:lnTo>
                    <a:lnTo>
                      <a:pt x="270" y="666"/>
                    </a:lnTo>
                    <a:lnTo>
                      <a:pt x="271" y="666"/>
                    </a:lnTo>
                    <a:lnTo>
                      <a:pt x="272" y="666"/>
                    </a:lnTo>
                    <a:lnTo>
                      <a:pt x="273" y="667"/>
                    </a:lnTo>
                    <a:lnTo>
                      <a:pt x="273" y="669"/>
                    </a:lnTo>
                    <a:lnTo>
                      <a:pt x="274" y="668"/>
                    </a:lnTo>
                    <a:lnTo>
                      <a:pt x="274" y="668"/>
                    </a:lnTo>
                    <a:lnTo>
                      <a:pt x="275" y="667"/>
                    </a:lnTo>
                    <a:lnTo>
                      <a:pt x="276" y="667"/>
                    </a:lnTo>
                    <a:lnTo>
                      <a:pt x="276" y="667"/>
                    </a:lnTo>
                    <a:lnTo>
                      <a:pt x="277" y="666"/>
                    </a:lnTo>
                    <a:lnTo>
                      <a:pt x="278" y="666"/>
                    </a:lnTo>
                    <a:lnTo>
                      <a:pt x="278" y="667"/>
                    </a:lnTo>
                    <a:lnTo>
                      <a:pt x="279" y="668"/>
                    </a:lnTo>
                    <a:lnTo>
                      <a:pt x="279" y="668"/>
                    </a:lnTo>
                    <a:lnTo>
                      <a:pt x="280" y="668"/>
                    </a:lnTo>
                    <a:lnTo>
                      <a:pt x="281" y="668"/>
                    </a:lnTo>
                    <a:lnTo>
                      <a:pt x="281" y="669"/>
                    </a:lnTo>
                    <a:lnTo>
                      <a:pt x="282" y="668"/>
                    </a:lnTo>
                    <a:lnTo>
                      <a:pt x="283" y="668"/>
                    </a:lnTo>
                    <a:lnTo>
                      <a:pt x="283" y="667"/>
                    </a:lnTo>
                    <a:lnTo>
                      <a:pt x="284" y="668"/>
                    </a:lnTo>
                    <a:lnTo>
                      <a:pt x="284" y="669"/>
                    </a:lnTo>
                    <a:lnTo>
                      <a:pt x="285" y="668"/>
                    </a:lnTo>
                    <a:lnTo>
                      <a:pt x="286" y="669"/>
                    </a:lnTo>
                    <a:lnTo>
                      <a:pt x="287" y="669"/>
                    </a:lnTo>
                    <a:lnTo>
                      <a:pt x="287" y="669"/>
                    </a:lnTo>
                    <a:lnTo>
                      <a:pt x="288" y="669"/>
                    </a:lnTo>
                    <a:lnTo>
                      <a:pt x="288" y="669"/>
                    </a:lnTo>
                    <a:lnTo>
                      <a:pt x="289" y="669"/>
                    </a:lnTo>
                    <a:lnTo>
                      <a:pt x="290" y="669"/>
                    </a:lnTo>
                    <a:lnTo>
                      <a:pt x="290" y="669"/>
                    </a:lnTo>
                    <a:lnTo>
                      <a:pt x="291" y="669"/>
                    </a:lnTo>
                    <a:lnTo>
                      <a:pt x="292" y="669"/>
                    </a:lnTo>
                    <a:lnTo>
                      <a:pt x="292" y="670"/>
                    </a:lnTo>
                    <a:lnTo>
                      <a:pt x="293" y="669"/>
                    </a:lnTo>
                    <a:lnTo>
                      <a:pt x="293" y="669"/>
                    </a:lnTo>
                    <a:lnTo>
                      <a:pt x="294" y="669"/>
                    </a:lnTo>
                    <a:lnTo>
                      <a:pt x="295" y="669"/>
                    </a:lnTo>
                    <a:lnTo>
                      <a:pt x="296" y="670"/>
                    </a:lnTo>
                    <a:lnTo>
                      <a:pt x="296" y="669"/>
                    </a:lnTo>
                    <a:lnTo>
                      <a:pt x="297" y="669"/>
                    </a:lnTo>
                    <a:lnTo>
                      <a:pt x="297" y="669"/>
                    </a:lnTo>
                    <a:lnTo>
                      <a:pt x="298" y="669"/>
                    </a:lnTo>
                    <a:lnTo>
                      <a:pt x="298" y="669"/>
                    </a:lnTo>
                    <a:lnTo>
                      <a:pt x="299" y="668"/>
                    </a:lnTo>
                    <a:lnTo>
                      <a:pt x="300" y="668"/>
                    </a:lnTo>
                    <a:lnTo>
                      <a:pt x="301" y="668"/>
                    </a:lnTo>
                    <a:lnTo>
                      <a:pt x="301" y="669"/>
                    </a:lnTo>
                    <a:lnTo>
                      <a:pt x="302" y="669"/>
                    </a:lnTo>
                    <a:lnTo>
                      <a:pt x="302" y="670"/>
                    </a:lnTo>
                    <a:lnTo>
                      <a:pt x="303" y="670"/>
                    </a:lnTo>
                    <a:lnTo>
                      <a:pt x="304" y="671"/>
                    </a:lnTo>
                    <a:lnTo>
                      <a:pt x="304" y="671"/>
                    </a:lnTo>
                    <a:lnTo>
                      <a:pt x="305" y="671"/>
                    </a:lnTo>
                    <a:lnTo>
                      <a:pt x="306" y="671"/>
                    </a:lnTo>
                    <a:lnTo>
                      <a:pt x="306" y="671"/>
                    </a:lnTo>
                    <a:lnTo>
                      <a:pt x="307" y="670"/>
                    </a:lnTo>
                    <a:lnTo>
                      <a:pt x="307" y="671"/>
                    </a:lnTo>
                    <a:lnTo>
                      <a:pt x="308" y="670"/>
                    </a:lnTo>
                    <a:lnTo>
                      <a:pt x="309" y="670"/>
                    </a:lnTo>
                    <a:lnTo>
                      <a:pt x="310" y="670"/>
                    </a:lnTo>
                    <a:lnTo>
                      <a:pt x="310" y="671"/>
                    </a:lnTo>
                    <a:lnTo>
                      <a:pt x="311" y="670"/>
                    </a:lnTo>
                    <a:lnTo>
                      <a:pt x="311" y="671"/>
                    </a:lnTo>
                    <a:lnTo>
                      <a:pt x="312" y="671"/>
                    </a:lnTo>
                    <a:lnTo>
                      <a:pt x="313" y="671"/>
                    </a:lnTo>
                    <a:lnTo>
                      <a:pt x="313" y="671"/>
                    </a:lnTo>
                    <a:lnTo>
                      <a:pt x="314" y="671"/>
                    </a:lnTo>
                    <a:lnTo>
                      <a:pt x="315" y="671"/>
                    </a:lnTo>
                    <a:lnTo>
                      <a:pt x="315" y="672"/>
                    </a:lnTo>
                    <a:lnTo>
                      <a:pt x="316" y="671"/>
                    </a:lnTo>
                    <a:lnTo>
                      <a:pt x="316" y="671"/>
                    </a:lnTo>
                    <a:lnTo>
                      <a:pt x="317" y="671"/>
                    </a:lnTo>
                    <a:lnTo>
                      <a:pt x="318" y="671"/>
                    </a:lnTo>
                    <a:lnTo>
                      <a:pt x="318" y="671"/>
                    </a:lnTo>
                    <a:lnTo>
                      <a:pt x="319" y="672"/>
                    </a:lnTo>
                    <a:lnTo>
                      <a:pt x="320" y="672"/>
                    </a:lnTo>
                    <a:lnTo>
                      <a:pt x="320" y="673"/>
                    </a:lnTo>
                    <a:lnTo>
                      <a:pt x="321" y="673"/>
                    </a:lnTo>
                    <a:lnTo>
                      <a:pt x="321" y="673"/>
                    </a:lnTo>
                    <a:lnTo>
                      <a:pt x="322" y="673"/>
                    </a:lnTo>
                    <a:lnTo>
                      <a:pt x="323" y="673"/>
                    </a:lnTo>
                    <a:lnTo>
                      <a:pt x="324" y="672"/>
                    </a:lnTo>
                    <a:lnTo>
                      <a:pt x="324" y="671"/>
                    </a:lnTo>
                    <a:lnTo>
                      <a:pt x="325" y="671"/>
                    </a:lnTo>
                    <a:lnTo>
                      <a:pt x="325" y="671"/>
                    </a:lnTo>
                    <a:lnTo>
                      <a:pt x="326" y="671"/>
                    </a:lnTo>
                    <a:lnTo>
                      <a:pt x="327" y="671"/>
                    </a:lnTo>
                    <a:lnTo>
                      <a:pt x="327" y="671"/>
                    </a:lnTo>
                    <a:lnTo>
                      <a:pt x="328" y="671"/>
                    </a:lnTo>
                    <a:lnTo>
                      <a:pt x="329" y="671"/>
                    </a:lnTo>
                    <a:lnTo>
                      <a:pt x="329" y="671"/>
                    </a:lnTo>
                    <a:lnTo>
                      <a:pt x="330" y="671"/>
                    </a:lnTo>
                    <a:lnTo>
                      <a:pt x="330" y="671"/>
                    </a:lnTo>
                    <a:lnTo>
                      <a:pt x="331" y="671"/>
                    </a:lnTo>
                    <a:lnTo>
                      <a:pt x="332" y="671"/>
                    </a:lnTo>
                    <a:lnTo>
                      <a:pt x="332" y="671"/>
                    </a:lnTo>
                    <a:lnTo>
                      <a:pt x="333" y="671"/>
                    </a:lnTo>
                    <a:lnTo>
                      <a:pt x="334" y="671"/>
                    </a:lnTo>
                    <a:lnTo>
                      <a:pt x="334" y="671"/>
                    </a:lnTo>
                    <a:lnTo>
                      <a:pt x="335" y="671"/>
                    </a:lnTo>
                    <a:lnTo>
                      <a:pt x="335" y="671"/>
                    </a:lnTo>
                    <a:lnTo>
                      <a:pt x="336" y="671"/>
                    </a:lnTo>
                    <a:lnTo>
                      <a:pt x="337" y="671"/>
                    </a:lnTo>
                    <a:lnTo>
                      <a:pt x="338" y="671"/>
                    </a:lnTo>
                    <a:lnTo>
                      <a:pt x="338" y="671"/>
                    </a:lnTo>
                    <a:lnTo>
                      <a:pt x="339" y="671"/>
                    </a:lnTo>
                    <a:lnTo>
                      <a:pt x="339" y="671"/>
                    </a:lnTo>
                    <a:lnTo>
                      <a:pt x="340" y="671"/>
                    </a:lnTo>
                    <a:lnTo>
                      <a:pt x="341" y="671"/>
                    </a:lnTo>
                    <a:lnTo>
                      <a:pt x="341" y="671"/>
                    </a:lnTo>
                    <a:lnTo>
                      <a:pt x="342" y="671"/>
                    </a:lnTo>
                    <a:lnTo>
                      <a:pt x="343" y="670"/>
                    </a:lnTo>
                    <a:lnTo>
                      <a:pt x="343" y="670"/>
                    </a:lnTo>
                    <a:lnTo>
                      <a:pt x="344" y="670"/>
                    </a:lnTo>
                    <a:lnTo>
                      <a:pt x="344" y="670"/>
                    </a:lnTo>
                    <a:lnTo>
                      <a:pt x="345" y="671"/>
                    </a:lnTo>
                    <a:lnTo>
                      <a:pt x="346" y="671"/>
                    </a:lnTo>
                    <a:lnTo>
                      <a:pt x="347" y="671"/>
                    </a:lnTo>
                    <a:lnTo>
                      <a:pt x="347" y="671"/>
                    </a:lnTo>
                    <a:lnTo>
                      <a:pt x="348" y="671"/>
                    </a:lnTo>
                    <a:lnTo>
                      <a:pt x="349" y="672"/>
                    </a:lnTo>
                    <a:lnTo>
                      <a:pt x="349" y="672"/>
                    </a:lnTo>
                    <a:lnTo>
                      <a:pt x="350" y="672"/>
                    </a:lnTo>
                    <a:lnTo>
                      <a:pt x="350" y="672"/>
                    </a:lnTo>
                    <a:lnTo>
                      <a:pt x="351" y="672"/>
                    </a:lnTo>
                    <a:lnTo>
                      <a:pt x="352" y="673"/>
                    </a:lnTo>
                    <a:lnTo>
                      <a:pt x="352" y="673"/>
                    </a:lnTo>
                    <a:lnTo>
                      <a:pt x="353" y="673"/>
                    </a:lnTo>
                    <a:lnTo>
                      <a:pt x="354" y="673"/>
                    </a:lnTo>
                    <a:lnTo>
                      <a:pt x="354" y="673"/>
                    </a:lnTo>
                    <a:lnTo>
                      <a:pt x="355" y="673"/>
                    </a:lnTo>
                    <a:lnTo>
                      <a:pt x="355" y="674"/>
                    </a:lnTo>
                    <a:lnTo>
                      <a:pt x="356" y="674"/>
                    </a:lnTo>
                    <a:lnTo>
                      <a:pt x="357" y="674"/>
                    </a:lnTo>
                    <a:lnTo>
                      <a:pt x="358" y="674"/>
                    </a:lnTo>
                    <a:lnTo>
                      <a:pt x="358" y="675"/>
                    </a:lnTo>
                    <a:lnTo>
                      <a:pt x="359" y="675"/>
                    </a:lnTo>
                    <a:lnTo>
                      <a:pt x="359" y="674"/>
                    </a:lnTo>
                    <a:lnTo>
                      <a:pt x="360" y="675"/>
                    </a:lnTo>
                    <a:lnTo>
                      <a:pt x="361" y="675"/>
                    </a:lnTo>
                    <a:lnTo>
                      <a:pt x="361" y="675"/>
                    </a:lnTo>
                    <a:lnTo>
                      <a:pt x="362" y="674"/>
                    </a:lnTo>
                    <a:lnTo>
                      <a:pt x="363" y="675"/>
                    </a:lnTo>
                    <a:lnTo>
                      <a:pt x="363" y="674"/>
                    </a:lnTo>
                    <a:lnTo>
                      <a:pt x="364" y="674"/>
                    </a:lnTo>
                    <a:lnTo>
                      <a:pt x="364" y="674"/>
                    </a:lnTo>
                    <a:lnTo>
                      <a:pt x="365" y="674"/>
                    </a:lnTo>
                    <a:lnTo>
                      <a:pt x="366" y="675"/>
                    </a:lnTo>
                    <a:lnTo>
                      <a:pt x="367" y="675"/>
                    </a:lnTo>
                    <a:lnTo>
                      <a:pt x="367" y="675"/>
                    </a:lnTo>
                    <a:lnTo>
                      <a:pt x="368" y="676"/>
                    </a:lnTo>
                    <a:lnTo>
                      <a:pt x="368" y="676"/>
                    </a:lnTo>
                    <a:lnTo>
                      <a:pt x="369" y="676"/>
                    </a:lnTo>
                    <a:lnTo>
                      <a:pt x="369" y="676"/>
                    </a:lnTo>
                    <a:lnTo>
                      <a:pt x="370" y="676"/>
                    </a:lnTo>
                    <a:lnTo>
                      <a:pt x="371" y="677"/>
                    </a:lnTo>
                    <a:lnTo>
                      <a:pt x="372" y="677"/>
                    </a:lnTo>
                    <a:lnTo>
                      <a:pt x="372" y="677"/>
                    </a:lnTo>
                    <a:lnTo>
                      <a:pt x="373" y="678"/>
                    </a:lnTo>
                    <a:lnTo>
                      <a:pt x="373" y="678"/>
                    </a:lnTo>
                    <a:lnTo>
                      <a:pt x="374" y="679"/>
                    </a:lnTo>
                    <a:lnTo>
                      <a:pt x="375" y="678"/>
                    </a:lnTo>
                    <a:lnTo>
                      <a:pt x="375" y="678"/>
                    </a:lnTo>
                    <a:lnTo>
                      <a:pt x="376" y="677"/>
                    </a:lnTo>
                    <a:lnTo>
                      <a:pt x="377" y="677"/>
                    </a:lnTo>
                    <a:lnTo>
                      <a:pt x="377" y="677"/>
                    </a:lnTo>
                    <a:lnTo>
                      <a:pt x="378" y="677"/>
                    </a:lnTo>
                    <a:lnTo>
                      <a:pt x="378" y="677"/>
                    </a:lnTo>
                    <a:lnTo>
                      <a:pt x="379" y="677"/>
                    </a:lnTo>
                    <a:lnTo>
                      <a:pt x="380" y="677"/>
                    </a:lnTo>
                    <a:lnTo>
                      <a:pt x="381" y="677"/>
                    </a:lnTo>
                    <a:lnTo>
                      <a:pt x="381" y="677"/>
                    </a:lnTo>
                    <a:lnTo>
                      <a:pt x="382" y="677"/>
                    </a:lnTo>
                    <a:lnTo>
                      <a:pt x="382" y="677"/>
                    </a:lnTo>
                    <a:lnTo>
                      <a:pt x="383" y="677"/>
                    </a:lnTo>
                    <a:lnTo>
                      <a:pt x="384" y="677"/>
                    </a:lnTo>
                    <a:lnTo>
                      <a:pt x="384" y="677"/>
                    </a:lnTo>
                    <a:lnTo>
                      <a:pt x="385" y="677"/>
                    </a:lnTo>
                    <a:lnTo>
                      <a:pt x="386" y="677"/>
                    </a:lnTo>
                    <a:lnTo>
                      <a:pt x="386" y="677"/>
                    </a:lnTo>
                    <a:lnTo>
                      <a:pt x="387" y="677"/>
                    </a:lnTo>
                    <a:lnTo>
                      <a:pt x="387" y="677"/>
                    </a:lnTo>
                    <a:lnTo>
                      <a:pt x="388" y="677"/>
                    </a:lnTo>
                    <a:lnTo>
                      <a:pt x="389" y="677"/>
                    </a:lnTo>
                    <a:lnTo>
                      <a:pt x="389" y="678"/>
                    </a:lnTo>
                    <a:lnTo>
                      <a:pt x="390" y="678"/>
                    </a:lnTo>
                    <a:lnTo>
                      <a:pt x="391" y="679"/>
                    </a:lnTo>
                    <a:lnTo>
                      <a:pt x="391" y="680"/>
                    </a:lnTo>
                    <a:lnTo>
                      <a:pt x="392" y="680"/>
                    </a:lnTo>
                    <a:lnTo>
                      <a:pt x="392" y="680"/>
                    </a:lnTo>
                    <a:lnTo>
                      <a:pt x="393" y="680"/>
                    </a:lnTo>
                    <a:lnTo>
                      <a:pt x="394" y="679"/>
                    </a:lnTo>
                    <a:lnTo>
                      <a:pt x="395" y="680"/>
                    </a:lnTo>
                    <a:lnTo>
                      <a:pt x="395" y="680"/>
                    </a:lnTo>
                    <a:lnTo>
                      <a:pt x="396" y="679"/>
                    </a:lnTo>
                    <a:lnTo>
                      <a:pt x="396" y="679"/>
                    </a:lnTo>
                    <a:lnTo>
                      <a:pt x="397" y="679"/>
                    </a:lnTo>
                    <a:lnTo>
                      <a:pt x="398" y="679"/>
                    </a:lnTo>
                    <a:lnTo>
                      <a:pt x="398" y="680"/>
                    </a:lnTo>
                    <a:lnTo>
                      <a:pt x="399" y="680"/>
                    </a:lnTo>
                    <a:lnTo>
                      <a:pt x="400" y="680"/>
                    </a:lnTo>
                    <a:lnTo>
                      <a:pt x="400" y="680"/>
                    </a:lnTo>
                    <a:lnTo>
                      <a:pt x="401" y="680"/>
                    </a:lnTo>
                    <a:lnTo>
                      <a:pt x="401" y="680"/>
                    </a:lnTo>
                    <a:lnTo>
                      <a:pt x="402" y="679"/>
                    </a:lnTo>
                    <a:lnTo>
                      <a:pt x="403" y="679"/>
                    </a:lnTo>
                    <a:lnTo>
                      <a:pt x="404" y="679"/>
                    </a:lnTo>
                    <a:lnTo>
                      <a:pt x="404" y="679"/>
                    </a:lnTo>
                    <a:lnTo>
                      <a:pt x="405" y="679"/>
                    </a:lnTo>
                    <a:lnTo>
                      <a:pt x="405" y="680"/>
                    </a:lnTo>
                    <a:lnTo>
                      <a:pt x="406" y="680"/>
                    </a:lnTo>
                    <a:lnTo>
                      <a:pt x="406" y="680"/>
                    </a:lnTo>
                    <a:lnTo>
                      <a:pt x="407" y="680"/>
                    </a:lnTo>
                    <a:lnTo>
                      <a:pt x="408" y="680"/>
                    </a:lnTo>
                    <a:lnTo>
                      <a:pt x="409" y="680"/>
                    </a:lnTo>
                    <a:lnTo>
                      <a:pt x="409" y="680"/>
                    </a:lnTo>
                    <a:lnTo>
                      <a:pt x="410" y="680"/>
                    </a:lnTo>
                    <a:lnTo>
                      <a:pt x="410" y="680"/>
                    </a:lnTo>
                    <a:lnTo>
                      <a:pt x="411" y="680"/>
                    </a:lnTo>
                    <a:lnTo>
                      <a:pt x="412" y="680"/>
                    </a:lnTo>
                    <a:lnTo>
                      <a:pt x="412" y="680"/>
                    </a:lnTo>
                    <a:lnTo>
                      <a:pt x="413" y="680"/>
                    </a:lnTo>
                    <a:lnTo>
                      <a:pt x="414" y="680"/>
                    </a:lnTo>
                    <a:lnTo>
                      <a:pt x="414" y="680"/>
                    </a:lnTo>
                    <a:lnTo>
                      <a:pt x="415" y="680"/>
                    </a:lnTo>
                    <a:lnTo>
                      <a:pt x="415" y="680"/>
                    </a:lnTo>
                    <a:lnTo>
                      <a:pt x="416" y="680"/>
                    </a:lnTo>
                    <a:lnTo>
                      <a:pt x="417" y="680"/>
                    </a:lnTo>
                    <a:lnTo>
                      <a:pt x="418" y="680"/>
                    </a:lnTo>
                    <a:lnTo>
                      <a:pt x="418" y="680"/>
                    </a:lnTo>
                    <a:lnTo>
                      <a:pt x="419" y="680"/>
                    </a:lnTo>
                    <a:lnTo>
                      <a:pt x="419" y="680"/>
                    </a:lnTo>
                    <a:lnTo>
                      <a:pt x="420" y="680"/>
                    </a:lnTo>
                    <a:lnTo>
                      <a:pt x="421" y="680"/>
                    </a:lnTo>
                    <a:lnTo>
                      <a:pt x="421" y="680"/>
                    </a:lnTo>
                    <a:lnTo>
                      <a:pt x="422" y="680"/>
                    </a:lnTo>
                    <a:lnTo>
                      <a:pt x="423" y="680"/>
                    </a:lnTo>
                    <a:lnTo>
                      <a:pt x="423" y="680"/>
                    </a:lnTo>
                    <a:lnTo>
                      <a:pt x="424" y="680"/>
                    </a:lnTo>
                    <a:lnTo>
                      <a:pt x="424" y="680"/>
                    </a:lnTo>
                    <a:lnTo>
                      <a:pt x="425" y="680"/>
                    </a:lnTo>
                    <a:lnTo>
                      <a:pt x="426" y="679"/>
                    </a:lnTo>
                    <a:lnTo>
                      <a:pt x="426" y="679"/>
                    </a:lnTo>
                    <a:lnTo>
                      <a:pt x="427" y="679"/>
                    </a:lnTo>
                    <a:lnTo>
                      <a:pt x="428" y="679"/>
                    </a:lnTo>
                    <a:lnTo>
                      <a:pt x="428" y="679"/>
                    </a:lnTo>
                    <a:lnTo>
                      <a:pt x="429" y="679"/>
                    </a:lnTo>
                    <a:lnTo>
                      <a:pt x="429" y="679"/>
                    </a:lnTo>
                    <a:lnTo>
                      <a:pt x="430" y="679"/>
                    </a:lnTo>
                    <a:lnTo>
                      <a:pt x="431" y="679"/>
                    </a:lnTo>
                    <a:lnTo>
                      <a:pt x="432" y="679"/>
                    </a:lnTo>
                    <a:lnTo>
                      <a:pt x="432" y="679"/>
                    </a:lnTo>
                    <a:lnTo>
                      <a:pt x="433" y="679"/>
                    </a:lnTo>
                    <a:lnTo>
                      <a:pt x="433" y="679"/>
                    </a:lnTo>
                    <a:lnTo>
                      <a:pt x="434" y="678"/>
                    </a:lnTo>
                    <a:lnTo>
                      <a:pt x="435" y="678"/>
                    </a:lnTo>
                    <a:lnTo>
                      <a:pt x="435" y="678"/>
                    </a:lnTo>
                    <a:lnTo>
                      <a:pt x="436" y="678"/>
                    </a:lnTo>
                    <a:lnTo>
                      <a:pt x="437" y="678"/>
                    </a:lnTo>
                    <a:lnTo>
                      <a:pt x="437" y="678"/>
                    </a:lnTo>
                    <a:lnTo>
                      <a:pt x="438" y="678"/>
                    </a:lnTo>
                    <a:lnTo>
                      <a:pt x="438" y="678"/>
                    </a:lnTo>
                    <a:lnTo>
                      <a:pt x="439" y="677"/>
                    </a:lnTo>
                    <a:lnTo>
                      <a:pt x="440" y="677"/>
                    </a:lnTo>
                    <a:lnTo>
                      <a:pt x="441" y="677"/>
                    </a:lnTo>
                    <a:lnTo>
                      <a:pt x="441" y="677"/>
                    </a:lnTo>
                    <a:lnTo>
                      <a:pt x="442" y="677"/>
                    </a:lnTo>
                    <a:lnTo>
                      <a:pt x="442" y="677"/>
                    </a:lnTo>
                    <a:lnTo>
                      <a:pt x="443" y="677"/>
                    </a:lnTo>
                    <a:lnTo>
                      <a:pt x="444" y="678"/>
                    </a:lnTo>
                    <a:lnTo>
                      <a:pt x="444" y="677"/>
                    </a:lnTo>
                    <a:lnTo>
                      <a:pt x="445" y="677"/>
                    </a:lnTo>
                    <a:lnTo>
                      <a:pt x="446" y="677"/>
                    </a:lnTo>
                    <a:lnTo>
                      <a:pt x="446" y="677"/>
                    </a:lnTo>
                  </a:path>
                </a:pathLst>
              </a:custGeom>
              <a:noFill/>
              <a:ln w="9525">
                <a:solidFill>
                  <a:srgbClr val="8E8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Freeform 329">
                <a:extLst>
                  <a:ext uri="{FF2B5EF4-FFF2-40B4-BE49-F238E27FC236}">
                    <a16:creationId xmlns:a16="http://schemas.microsoft.com/office/drawing/2014/main" id="{14DF6CC4-7CAE-459F-8107-B82EF4801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081" y="4105922"/>
                <a:ext cx="711201" cy="28575"/>
              </a:xfrm>
              <a:custGeom>
                <a:avLst/>
                <a:gdLst>
                  <a:gd name="T0" fmla="*/ 7 w 448"/>
                  <a:gd name="T1" fmla="*/ 5 h 18"/>
                  <a:gd name="T2" fmla="*/ 14 w 448"/>
                  <a:gd name="T3" fmla="*/ 1 h 18"/>
                  <a:gd name="T4" fmla="*/ 21 w 448"/>
                  <a:gd name="T5" fmla="*/ 2 h 18"/>
                  <a:gd name="T6" fmla="*/ 28 w 448"/>
                  <a:gd name="T7" fmla="*/ 9 h 18"/>
                  <a:gd name="T8" fmla="*/ 35 w 448"/>
                  <a:gd name="T9" fmla="*/ 14 h 18"/>
                  <a:gd name="T10" fmla="*/ 42 w 448"/>
                  <a:gd name="T11" fmla="*/ 15 h 18"/>
                  <a:gd name="T12" fmla="*/ 49 w 448"/>
                  <a:gd name="T13" fmla="*/ 15 h 18"/>
                  <a:gd name="T14" fmla="*/ 56 w 448"/>
                  <a:gd name="T15" fmla="*/ 16 h 18"/>
                  <a:gd name="T16" fmla="*/ 63 w 448"/>
                  <a:gd name="T17" fmla="*/ 16 h 18"/>
                  <a:gd name="T18" fmla="*/ 70 w 448"/>
                  <a:gd name="T19" fmla="*/ 16 h 18"/>
                  <a:gd name="T20" fmla="*/ 77 w 448"/>
                  <a:gd name="T21" fmla="*/ 16 h 18"/>
                  <a:gd name="T22" fmla="*/ 84 w 448"/>
                  <a:gd name="T23" fmla="*/ 16 h 18"/>
                  <a:gd name="T24" fmla="*/ 91 w 448"/>
                  <a:gd name="T25" fmla="*/ 17 h 18"/>
                  <a:gd name="T26" fmla="*/ 98 w 448"/>
                  <a:gd name="T27" fmla="*/ 17 h 18"/>
                  <a:gd name="T28" fmla="*/ 105 w 448"/>
                  <a:gd name="T29" fmla="*/ 17 h 18"/>
                  <a:gd name="T30" fmla="*/ 112 w 448"/>
                  <a:gd name="T31" fmla="*/ 18 h 18"/>
                  <a:gd name="T32" fmla="*/ 119 w 448"/>
                  <a:gd name="T33" fmla="*/ 17 h 18"/>
                  <a:gd name="T34" fmla="*/ 126 w 448"/>
                  <a:gd name="T35" fmla="*/ 17 h 18"/>
                  <a:gd name="T36" fmla="*/ 133 w 448"/>
                  <a:gd name="T37" fmla="*/ 17 h 18"/>
                  <a:gd name="T38" fmla="*/ 140 w 448"/>
                  <a:gd name="T39" fmla="*/ 18 h 18"/>
                  <a:gd name="T40" fmla="*/ 147 w 448"/>
                  <a:gd name="T41" fmla="*/ 17 h 18"/>
                  <a:gd name="T42" fmla="*/ 154 w 448"/>
                  <a:gd name="T43" fmla="*/ 18 h 18"/>
                  <a:gd name="T44" fmla="*/ 161 w 448"/>
                  <a:gd name="T45" fmla="*/ 18 h 18"/>
                  <a:gd name="T46" fmla="*/ 168 w 448"/>
                  <a:gd name="T47" fmla="*/ 18 h 18"/>
                  <a:gd name="T48" fmla="*/ 175 w 448"/>
                  <a:gd name="T49" fmla="*/ 18 h 18"/>
                  <a:gd name="T50" fmla="*/ 182 w 448"/>
                  <a:gd name="T51" fmla="*/ 18 h 18"/>
                  <a:gd name="T52" fmla="*/ 189 w 448"/>
                  <a:gd name="T53" fmla="*/ 18 h 18"/>
                  <a:gd name="T54" fmla="*/ 196 w 448"/>
                  <a:gd name="T55" fmla="*/ 18 h 18"/>
                  <a:gd name="T56" fmla="*/ 204 w 448"/>
                  <a:gd name="T57" fmla="*/ 18 h 18"/>
                  <a:gd name="T58" fmla="*/ 211 w 448"/>
                  <a:gd name="T59" fmla="*/ 18 h 18"/>
                  <a:gd name="T60" fmla="*/ 218 w 448"/>
                  <a:gd name="T61" fmla="*/ 18 h 18"/>
                  <a:gd name="T62" fmla="*/ 225 w 448"/>
                  <a:gd name="T63" fmla="*/ 18 h 18"/>
                  <a:gd name="T64" fmla="*/ 232 w 448"/>
                  <a:gd name="T65" fmla="*/ 18 h 18"/>
                  <a:gd name="T66" fmla="*/ 239 w 448"/>
                  <a:gd name="T67" fmla="*/ 18 h 18"/>
                  <a:gd name="T68" fmla="*/ 246 w 448"/>
                  <a:gd name="T69" fmla="*/ 18 h 18"/>
                  <a:gd name="T70" fmla="*/ 253 w 448"/>
                  <a:gd name="T71" fmla="*/ 18 h 18"/>
                  <a:gd name="T72" fmla="*/ 260 w 448"/>
                  <a:gd name="T73" fmla="*/ 17 h 18"/>
                  <a:gd name="T74" fmla="*/ 267 w 448"/>
                  <a:gd name="T75" fmla="*/ 18 h 18"/>
                  <a:gd name="T76" fmla="*/ 274 w 448"/>
                  <a:gd name="T77" fmla="*/ 17 h 18"/>
                  <a:gd name="T78" fmla="*/ 281 w 448"/>
                  <a:gd name="T79" fmla="*/ 17 h 18"/>
                  <a:gd name="T80" fmla="*/ 288 w 448"/>
                  <a:gd name="T81" fmla="*/ 17 h 18"/>
                  <a:gd name="T82" fmla="*/ 295 w 448"/>
                  <a:gd name="T83" fmla="*/ 17 h 18"/>
                  <a:gd name="T84" fmla="*/ 302 w 448"/>
                  <a:gd name="T85" fmla="*/ 17 h 18"/>
                  <a:gd name="T86" fmla="*/ 310 w 448"/>
                  <a:gd name="T87" fmla="*/ 16 h 18"/>
                  <a:gd name="T88" fmla="*/ 316 w 448"/>
                  <a:gd name="T89" fmla="*/ 16 h 18"/>
                  <a:gd name="T90" fmla="*/ 324 w 448"/>
                  <a:gd name="T91" fmla="*/ 16 h 18"/>
                  <a:gd name="T92" fmla="*/ 331 w 448"/>
                  <a:gd name="T93" fmla="*/ 15 h 18"/>
                  <a:gd name="T94" fmla="*/ 338 w 448"/>
                  <a:gd name="T95" fmla="*/ 13 h 18"/>
                  <a:gd name="T96" fmla="*/ 345 w 448"/>
                  <a:gd name="T97" fmla="*/ 12 h 18"/>
                  <a:gd name="T98" fmla="*/ 352 w 448"/>
                  <a:gd name="T99" fmla="*/ 11 h 18"/>
                  <a:gd name="T100" fmla="*/ 359 w 448"/>
                  <a:gd name="T101" fmla="*/ 10 h 18"/>
                  <a:gd name="T102" fmla="*/ 366 w 448"/>
                  <a:gd name="T103" fmla="*/ 9 h 18"/>
                  <a:gd name="T104" fmla="*/ 373 w 448"/>
                  <a:gd name="T105" fmla="*/ 9 h 18"/>
                  <a:gd name="T106" fmla="*/ 380 w 448"/>
                  <a:gd name="T107" fmla="*/ 8 h 18"/>
                  <a:gd name="T108" fmla="*/ 387 w 448"/>
                  <a:gd name="T109" fmla="*/ 7 h 18"/>
                  <a:gd name="T110" fmla="*/ 394 w 448"/>
                  <a:gd name="T111" fmla="*/ 6 h 18"/>
                  <a:gd name="T112" fmla="*/ 401 w 448"/>
                  <a:gd name="T113" fmla="*/ 6 h 18"/>
                  <a:gd name="T114" fmla="*/ 408 w 448"/>
                  <a:gd name="T115" fmla="*/ 7 h 18"/>
                  <a:gd name="T116" fmla="*/ 415 w 448"/>
                  <a:gd name="T117" fmla="*/ 8 h 18"/>
                  <a:gd name="T118" fmla="*/ 423 w 448"/>
                  <a:gd name="T119" fmla="*/ 9 h 18"/>
                  <a:gd name="T120" fmla="*/ 429 w 448"/>
                  <a:gd name="T121" fmla="*/ 7 h 18"/>
                  <a:gd name="T122" fmla="*/ 437 w 448"/>
                  <a:gd name="T123" fmla="*/ 7 h 18"/>
                  <a:gd name="T124" fmla="*/ 444 w 448"/>
                  <a:gd name="T125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8" h="18">
                    <a:moveTo>
                      <a:pt x="0" y="9"/>
                    </a:moveTo>
                    <a:lnTo>
                      <a:pt x="1" y="9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3" y="7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0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7" y="2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2" y="2"/>
                    </a:lnTo>
                    <a:lnTo>
                      <a:pt x="23" y="3"/>
                    </a:lnTo>
                    <a:lnTo>
                      <a:pt x="23" y="3"/>
                    </a:lnTo>
                    <a:lnTo>
                      <a:pt x="24" y="5"/>
                    </a:lnTo>
                    <a:lnTo>
                      <a:pt x="25" y="6"/>
                    </a:lnTo>
                    <a:lnTo>
                      <a:pt x="25" y="7"/>
                    </a:lnTo>
                    <a:lnTo>
                      <a:pt x="26" y="8"/>
                    </a:lnTo>
                    <a:lnTo>
                      <a:pt x="26" y="9"/>
                    </a:lnTo>
                    <a:lnTo>
                      <a:pt x="27" y="9"/>
                    </a:lnTo>
                    <a:lnTo>
                      <a:pt x="28" y="9"/>
                    </a:lnTo>
                    <a:lnTo>
                      <a:pt x="29" y="10"/>
                    </a:lnTo>
                    <a:lnTo>
                      <a:pt x="29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2" y="12"/>
                    </a:lnTo>
                    <a:lnTo>
                      <a:pt x="33" y="12"/>
                    </a:lnTo>
                    <a:lnTo>
                      <a:pt x="34" y="13"/>
                    </a:lnTo>
                    <a:lnTo>
                      <a:pt x="34" y="13"/>
                    </a:lnTo>
                    <a:lnTo>
                      <a:pt x="35" y="14"/>
                    </a:lnTo>
                    <a:lnTo>
                      <a:pt x="35" y="14"/>
                    </a:lnTo>
                    <a:lnTo>
                      <a:pt x="36" y="14"/>
                    </a:lnTo>
                    <a:lnTo>
                      <a:pt x="37" y="14"/>
                    </a:lnTo>
                    <a:lnTo>
                      <a:pt x="37" y="14"/>
                    </a:lnTo>
                    <a:lnTo>
                      <a:pt x="38" y="15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40" y="15"/>
                    </a:lnTo>
                    <a:lnTo>
                      <a:pt x="40" y="15"/>
                    </a:lnTo>
                    <a:lnTo>
                      <a:pt x="41" y="15"/>
                    </a:lnTo>
                    <a:lnTo>
                      <a:pt x="42" y="15"/>
                    </a:lnTo>
                    <a:lnTo>
                      <a:pt x="43" y="15"/>
                    </a:lnTo>
                    <a:lnTo>
                      <a:pt x="43" y="15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45" y="15"/>
                    </a:lnTo>
                    <a:lnTo>
                      <a:pt x="46" y="15"/>
                    </a:lnTo>
                    <a:lnTo>
                      <a:pt x="46" y="15"/>
                    </a:lnTo>
                    <a:lnTo>
                      <a:pt x="47" y="15"/>
                    </a:lnTo>
                    <a:lnTo>
                      <a:pt x="48" y="15"/>
                    </a:lnTo>
                    <a:lnTo>
                      <a:pt x="48" y="15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50" y="15"/>
                    </a:lnTo>
                    <a:lnTo>
                      <a:pt x="51" y="15"/>
                    </a:lnTo>
                    <a:lnTo>
                      <a:pt x="51" y="15"/>
                    </a:lnTo>
                    <a:lnTo>
                      <a:pt x="52" y="15"/>
                    </a:lnTo>
                    <a:lnTo>
                      <a:pt x="53" y="15"/>
                    </a:lnTo>
                    <a:lnTo>
                      <a:pt x="54" y="15"/>
                    </a:lnTo>
                    <a:lnTo>
                      <a:pt x="54" y="15"/>
                    </a:lnTo>
                    <a:lnTo>
                      <a:pt x="55" y="16"/>
                    </a:lnTo>
                    <a:lnTo>
                      <a:pt x="55" y="16"/>
                    </a:lnTo>
                    <a:lnTo>
                      <a:pt x="56" y="16"/>
                    </a:lnTo>
                    <a:lnTo>
                      <a:pt x="57" y="16"/>
                    </a:lnTo>
                    <a:lnTo>
                      <a:pt x="57" y="16"/>
                    </a:lnTo>
                    <a:lnTo>
                      <a:pt x="58" y="16"/>
                    </a:lnTo>
                    <a:lnTo>
                      <a:pt x="59" y="17"/>
                    </a:lnTo>
                    <a:lnTo>
                      <a:pt x="59" y="16"/>
                    </a:lnTo>
                    <a:lnTo>
                      <a:pt x="60" y="17"/>
                    </a:lnTo>
                    <a:lnTo>
                      <a:pt x="60" y="16"/>
                    </a:lnTo>
                    <a:lnTo>
                      <a:pt x="61" y="17"/>
                    </a:lnTo>
                    <a:lnTo>
                      <a:pt x="62" y="16"/>
                    </a:lnTo>
                    <a:lnTo>
                      <a:pt x="63" y="16"/>
                    </a:lnTo>
                    <a:lnTo>
                      <a:pt x="63" y="16"/>
                    </a:lnTo>
                    <a:lnTo>
                      <a:pt x="64" y="16"/>
                    </a:lnTo>
                    <a:lnTo>
                      <a:pt x="64" y="16"/>
                    </a:lnTo>
                    <a:lnTo>
                      <a:pt x="65" y="16"/>
                    </a:lnTo>
                    <a:lnTo>
                      <a:pt x="66" y="16"/>
                    </a:lnTo>
                    <a:lnTo>
                      <a:pt x="66" y="16"/>
                    </a:lnTo>
                    <a:lnTo>
                      <a:pt x="67" y="16"/>
                    </a:lnTo>
                    <a:lnTo>
                      <a:pt x="68" y="16"/>
                    </a:lnTo>
                    <a:lnTo>
                      <a:pt x="68" y="16"/>
                    </a:lnTo>
                    <a:lnTo>
                      <a:pt x="69" y="16"/>
                    </a:lnTo>
                    <a:lnTo>
                      <a:pt x="69" y="16"/>
                    </a:lnTo>
                    <a:lnTo>
                      <a:pt x="70" y="16"/>
                    </a:lnTo>
                    <a:lnTo>
                      <a:pt x="71" y="16"/>
                    </a:lnTo>
                    <a:lnTo>
                      <a:pt x="71" y="16"/>
                    </a:lnTo>
                    <a:lnTo>
                      <a:pt x="72" y="16"/>
                    </a:lnTo>
                    <a:lnTo>
                      <a:pt x="73" y="16"/>
                    </a:lnTo>
                    <a:lnTo>
                      <a:pt x="73" y="15"/>
                    </a:lnTo>
                    <a:lnTo>
                      <a:pt x="74" y="15"/>
                    </a:lnTo>
                    <a:lnTo>
                      <a:pt x="74" y="15"/>
                    </a:lnTo>
                    <a:lnTo>
                      <a:pt x="75" y="15"/>
                    </a:lnTo>
                    <a:lnTo>
                      <a:pt x="76" y="15"/>
                    </a:lnTo>
                    <a:lnTo>
                      <a:pt x="77" y="15"/>
                    </a:lnTo>
                    <a:lnTo>
                      <a:pt x="77" y="16"/>
                    </a:lnTo>
                    <a:lnTo>
                      <a:pt x="78" y="16"/>
                    </a:lnTo>
                    <a:lnTo>
                      <a:pt x="78" y="16"/>
                    </a:lnTo>
                    <a:lnTo>
                      <a:pt x="79" y="16"/>
                    </a:lnTo>
                    <a:lnTo>
                      <a:pt x="80" y="16"/>
                    </a:lnTo>
                    <a:lnTo>
                      <a:pt x="80" y="16"/>
                    </a:lnTo>
                    <a:lnTo>
                      <a:pt x="81" y="16"/>
                    </a:lnTo>
                    <a:lnTo>
                      <a:pt x="82" y="16"/>
                    </a:lnTo>
                    <a:lnTo>
                      <a:pt x="82" y="16"/>
                    </a:lnTo>
                    <a:lnTo>
                      <a:pt x="83" y="16"/>
                    </a:lnTo>
                    <a:lnTo>
                      <a:pt x="83" y="16"/>
                    </a:lnTo>
                    <a:lnTo>
                      <a:pt x="84" y="16"/>
                    </a:lnTo>
                    <a:lnTo>
                      <a:pt x="85" y="16"/>
                    </a:lnTo>
                    <a:lnTo>
                      <a:pt x="85" y="16"/>
                    </a:lnTo>
                    <a:lnTo>
                      <a:pt x="86" y="16"/>
                    </a:lnTo>
                    <a:lnTo>
                      <a:pt x="87" y="16"/>
                    </a:lnTo>
                    <a:lnTo>
                      <a:pt x="87" y="16"/>
                    </a:lnTo>
                    <a:lnTo>
                      <a:pt x="88" y="17"/>
                    </a:lnTo>
                    <a:lnTo>
                      <a:pt x="88" y="16"/>
                    </a:lnTo>
                    <a:lnTo>
                      <a:pt x="89" y="16"/>
                    </a:lnTo>
                    <a:lnTo>
                      <a:pt x="90" y="17"/>
                    </a:lnTo>
                    <a:lnTo>
                      <a:pt x="91" y="17"/>
                    </a:lnTo>
                    <a:lnTo>
                      <a:pt x="91" y="17"/>
                    </a:lnTo>
                    <a:lnTo>
                      <a:pt x="92" y="17"/>
                    </a:lnTo>
                    <a:lnTo>
                      <a:pt x="92" y="16"/>
                    </a:lnTo>
                    <a:lnTo>
                      <a:pt x="93" y="16"/>
                    </a:lnTo>
                    <a:lnTo>
                      <a:pt x="94" y="16"/>
                    </a:lnTo>
                    <a:lnTo>
                      <a:pt x="94" y="16"/>
                    </a:lnTo>
                    <a:lnTo>
                      <a:pt x="95" y="16"/>
                    </a:lnTo>
                    <a:lnTo>
                      <a:pt x="96" y="16"/>
                    </a:lnTo>
                    <a:lnTo>
                      <a:pt x="96" y="17"/>
                    </a:lnTo>
                    <a:lnTo>
                      <a:pt x="97" y="17"/>
                    </a:lnTo>
                    <a:lnTo>
                      <a:pt x="97" y="17"/>
                    </a:lnTo>
                    <a:lnTo>
                      <a:pt x="98" y="17"/>
                    </a:lnTo>
                    <a:lnTo>
                      <a:pt x="99" y="17"/>
                    </a:lnTo>
                    <a:lnTo>
                      <a:pt x="100" y="17"/>
                    </a:lnTo>
                    <a:lnTo>
                      <a:pt x="100" y="17"/>
                    </a:lnTo>
                    <a:lnTo>
                      <a:pt x="101" y="17"/>
                    </a:lnTo>
                    <a:lnTo>
                      <a:pt x="101" y="17"/>
                    </a:lnTo>
                    <a:lnTo>
                      <a:pt x="102" y="17"/>
                    </a:lnTo>
                    <a:lnTo>
                      <a:pt x="103" y="17"/>
                    </a:lnTo>
                    <a:lnTo>
                      <a:pt x="103" y="17"/>
                    </a:lnTo>
                    <a:lnTo>
                      <a:pt x="104" y="17"/>
                    </a:lnTo>
                    <a:lnTo>
                      <a:pt x="105" y="17"/>
                    </a:lnTo>
                    <a:lnTo>
                      <a:pt x="105" y="17"/>
                    </a:lnTo>
                    <a:lnTo>
                      <a:pt x="106" y="17"/>
                    </a:lnTo>
                    <a:lnTo>
                      <a:pt x="107" y="17"/>
                    </a:lnTo>
                    <a:lnTo>
                      <a:pt x="107" y="17"/>
                    </a:lnTo>
                    <a:lnTo>
                      <a:pt x="108" y="17"/>
                    </a:lnTo>
                    <a:lnTo>
                      <a:pt x="108" y="17"/>
                    </a:lnTo>
                    <a:lnTo>
                      <a:pt x="109" y="17"/>
                    </a:lnTo>
                    <a:lnTo>
                      <a:pt x="110" y="17"/>
                    </a:lnTo>
                    <a:lnTo>
                      <a:pt x="111" y="17"/>
                    </a:lnTo>
                    <a:lnTo>
                      <a:pt x="111" y="17"/>
                    </a:lnTo>
                    <a:lnTo>
                      <a:pt x="112" y="17"/>
                    </a:lnTo>
                    <a:lnTo>
                      <a:pt x="112" y="18"/>
                    </a:lnTo>
                    <a:lnTo>
                      <a:pt x="113" y="18"/>
                    </a:lnTo>
                    <a:lnTo>
                      <a:pt x="114" y="18"/>
                    </a:lnTo>
                    <a:lnTo>
                      <a:pt x="114" y="18"/>
                    </a:lnTo>
                    <a:lnTo>
                      <a:pt x="115" y="18"/>
                    </a:lnTo>
                    <a:lnTo>
                      <a:pt x="115" y="18"/>
                    </a:lnTo>
                    <a:lnTo>
                      <a:pt x="116" y="18"/>
                    </a:lnTo>
                    <a:lnTo>
                      <a:pt x="117" y="18"/>
                    </a:lnTo>
                    <a:lnTo>
                      <a:pt x="117" y="18"/>
                    </a:lnTo>
                    <a:lnTo>
                      <a:pt x="118" y="18"/>
                    </a:lnTo>
                    <a:lnTo>
                      <a:pt x="119" y="18"/>
                    </a:lnTo>
                    <a:lnTo>
                      <a:pt x="119" y="17"/>
                    </a:lnTo>
                    <a:lnTo>
                      <a:pt x="120" y="18"/>
                    </a:lnTo>
                    <a:lnTo>
                      <a:pt x="120" y="18"/>
                    </a:lnTo>
                    <a:lnTo>
                      <a:pt x="121" y="18"/>
                    </a:lnTo>
                    <a:lnTo>
                      <a:pt x="122" y="18"/>
                    </a:lnTo>
                    <a:lnTo>
                      <a:pt x="122" y="18"/>
                    </a:lnTo>
                    <a:lnTo>
                      <a:pt x="123" y="18"/>
                    </a:lnTo>
                    <a:lnTo>
                      <a:pt x="124" y="18"/>
                    </a:lnTo>
                    <a:lnTo>
                      <a:pt x="124" y="18"/>
                    </a:lnTo>
                    <a:lnTo>
                      <a:pt x="125" y="18"/>
                    </a:lnTo>
                    <a:lnTo>
                      <a:pt x="125" y="18"/>
                    </a:lnTo>
                    <a:lnTo>
                      <a:pt x="126" y="17"/>
                    </a:lnTo>
                    <a:lnTo>
                      <a:pt x="127" y="17"/>
                    </a:lnTo>
                    <a:lnTo>
                      <a:pt x="128" y="17"/>
                    </a:lnTo>
                    <a:lnTo>
                      <a:pt x="128" y="17"/>
                    </a:lnTo>
                    <a:lnTo>
                      <a:pt x="129" y="17"/>
                    </a:lnTo>
                    <a:lnTo>
                      <a:pt x="129" y="17"/>
                    </a:lnTo>
                    <a:lnTo>
                      <a:pt x="130" y="17"/>
                    </a:lnTo>
                    <a:lnTo>
                      <a:pt x="131" y="17"/>
                    </a:lnTo>
                    <a:lnTo>
                      <a:pt x="131" y="17"/>
                    </a:lnTo>
                    <a:lnTo>
                      <a:pt x="132" y="17"/>
                    </a:lnTo>
                    <a:lnTo>
                      <a:pt x="133" y="17"/>
                    </a:lnTo>
                    <a:lnTo>
                      <a:pt x="133" y="17"/>
                    </a:lnTo>
                    <a:lnTo>
                      <a:pt x="134" y="17"/>
                    </a:lnTo>
                    <a:lnTo>
                      <a:pt x="134" y="17"/>
                    </a:lnTo>
                    <a:lnTo>
                      <a:pt x="135" y="17"/>
                    </a:lnTo>
                    <a:lnTo>
                      <a:pt x="136" y="17"/>
                    </a:lnTo>
                    <a:lnTo>
                      <a:pt x="137" y="17"/>
                    </a:lnTo>
                    <a:lnTo>
                      <a:pt x="137" y="18"/>
                    </a:lnTo>
                    <a:lnTo>
                      <a:pt x="138" y="18"/>
                    </a:lnTo>
                    <a:lnTo>
                      <a:pt x="138" y="18"/>
                    </a:lnTo>
                    <a:lnTo>
                      <a:pt x="139" y="18"/>
                    </a:lnTo>
                    <a:lnTo>
                      <a:pt x="140" y="18"/>
                    </a:lnTo>
                    <a:lnTo>
                      <a:pt x="140" y="18"/>
                    </a:lnTo>
                    <a:lnTo>
                      <a:pt x="141" y="17"/>
                    </a:lnTo>
                    <a:lnTo>
                      <a:pt x="142" y="17"/>
                    </a:lnTo>
                    <a:lnTo>
                      <a:pt x="142" y="17"/>
                    </a:lnTo>
                    <a:lnTo>
                      <a:pt x="143" y="17"/>
                    </a:lnTo>
                    <a:lnTo>
                      <a:pt x="143" y="17"/>
                    </a:lnTo>
                    <a:lnTo>
                      <a:pt x="144" y="17"/>
                    </a:lnTo>
                    <a:lnTo>
                      <a:pt x="145" y="17"/>
                    </a:lnTo>
                    <a:lnTo>
                      <a:pt x="145" y="17"/>
                    </a:lnTo>
                    <a:lnTo>
                      <a:pt x="146" y="17"/>
                    </a:lnTo>
                    <a:lnTo>
                      <a:pt x="147" y="17"/>
                    </a:lnTo>
                    <a:lnTo>
                      <a:pt x="147" y="17"/>
                    </a:lnTo>
                    <a:lnTo>
                      <a:pt x="148" y="17"/>
                    </a:lnTo>
                    <a:lnTo>
                      <a:pt x="148" y="17"/>
                    </a:lnTo>
                    <a:lnTo>
                      <a:pt x="149" y="17"/>
                    </a:lnTo>
                    <a:lnTo>
                      <a:pt x="150" y="18"/>
                    </a:lnTo>
                    <a:lnTo>
                      <a:pt x="151" y="18"/>
                    </a:lnTo>
                    <a:lnTo>
                      <a:pt x="151" y="18"/>
                    </a:lnTo>
                    <a:lnTo>
                      <a:pt x="152" y="18"/>
                    </a:lnTo>
                    <a:lnTo>
                      <a:pt x="152" y="18"/>
                    </a:lnTo>
                    <a:lnTo>
                      <a:pt x="153" y="18"/>
                    </a:lnTo>
                    <a:lnTo>
                      <a:pt x="154" y="18"/>
                    </a:lnTo>
                    <a:lnTo>
                      <a:pt x="154" y="18"/>
                    </a:lnTo>
                    <a:lnTo>
                      <a:pt x="155" y="18"/>
                    </a:lnTo>
                    <a:lnTo>
                      <a:pt x="156" y="18"/>
                    </a:lnTo>
                    <a:lnTo>
                      <a:pt x="156" y="18"/>
                    </a:lnTo>
                    <a:lnTo>
                      <a:pt x="157" y="18"/>
                    </a:lnTo>
                    <a:lnTo>
                      <a:pt x="157" y="18"/>
                    </a:lnTo>
                    <a:lnTo>
                      <a:pt x="158" y="18"/>
                    </a:lnTo>
                    <a:lnTo>
                      <a:pt x="159" y="18"/>
                    </a:lnTo>
                    <a:lnTo>
                      <a:pt x="159" y="18"/>
                    </a:lnTo>
                    <a:lnTo>
                      <a:pt x="160" y="18"/>
                    </a:lnTo>
                    <a:lnTo>
                      <a:pt x="161" y="18"/>
                    </a:lnTo>
                    <a:lnTo>
                      <a:pt x="161" y="18"/>
                    </a:lnTo>
                    <a:lnTo>
                      <a:pt x="162" y="18"/>
                    </a:lnTo>
                    <a:lnTo>
                      <a:pt x="162" y="18"/>
                    </a:lnTo>
                    <a:lnTo>
                      <a:pt x="163" y="18"/>
                    </a:lnTo>
                    <a:lnTo>
                      <a:pt x="164" y="18"/>
                    </a:lnTo>
                    <a:lnTo>
                      <a:pt x="165" y="18"/>
                    </a:lnTo>
                    <a:lnTo>
                      <a:pt x="165" y="18"/>
                    </a:lnTo>
                    <a:lnTo>
                      <a:pt x="166" y="18"/>
                    </a:lnTo>
                    <a:lnTo>
                      <a:pt x="166" y="18"/>
                    </a:lnTo>
                    <a:lnTo>
                      <a:pt x="167" y="18"/>
                    </a:lnTo>
                    <a:lnTo>
                      <a:pt x="168" y="18"/>
                    </a:lnTo>
                    <a:lnTo>
                      <a:pt x="168" y="18"/>
                    </a:lnTo>
                    <a:lnTo>
                      <a:pt x="169" y="18"/>
                    </a:lnTo>
                    <a:lnTo>
                      <a:pt x="170" y="18"/>
                    </a:lnTo>
                    <a:lnTo>
                      <a:pt x="170" y="18"/>
                    </a:lnTo>
                    <a:lnTo>
                      <a:pt x="171" y="18"/>
                    </a:lnTo>
                    <a:lnTo>
                      <a:pt x="171" y="18"/>
                    </a:lnTo>
                    <a:lnTo>
                      <a:pt x="172" y="18"/>
                    </a:lnTo>
                    <a:lnTo>
                      <a:pt x="173" y="18"/>
                    </a:lnTo>
                    <a:lnTo>
                      <a:pt x="174" y="18"/>
                    </a:lnTo>
                    <a:lnTo>
                      <a:pt x="174" y="18"/>
                    </a:lnTo>
                    <a:lnTo>
                      <a:pt x="175" y="18"/>
                    </a:lnTo>
                    <a:lnTo>
                      <a:pt x="175" y="18"/>
                    </a:lnTo>
                    <a:lnTo>
                      <a:pt x="176" y="18"/>
                    </a:lnTo>
                    <a:lnTo>
                      <a:pt x="176" y="18"/>
                    </a:lnTo>
                    <a:lnTo>
                      <a:pt x="177" y="18"/>
                    </a:lnTo>
                    <a:lnTo>
                      <a:pt x="178" y="18"/>
                    </a:lnTo>
                    <a:lnTo>
                      <a:pt x="179" y="18"/>
                    </a:lnTo>
                    <a:lnTo>
                      <a:pt x="179" y="18"/>
                    </a:lnTo>
                    <a:lnTo>
                      <a:pt x="180" y="18"/>
                    </a:lnTo>
                    <a:lnTo>
                      <a:pt x="180" y="18"/>
                    </a:lnTo>
                    <a:lnTo>
                      <a:pt x="181" y="18"/>
                    </a:lnTo>
                    <a:lnTo>
                      <a:pt x="182" y="18"/>
                    </a:lnTo>
                    <a:lnTo>
                      <a:pt x="182" y="18"/>
                    </a:lnTo>
                    <a:lnTo>
                      <a:pt x="183" y="18"/>
                    </a:lnTo>
                    <a:lnTo>
                      <a:pt x="184" y="18"/>
                    </a:lnTo>
                    <a:lnTo>
                      <a:pt x="184" y="18"/>
                    </a:lnTo>
                    <a:lnTo>
                      <a:pt x="185" y="18"/>
                    </a:lnTo>
                    <a:lnTo>
                      <a:pt x="185" y="18"/>
                    </a:lnTo>
                    <a:lnTo>
                      <a:pt x="186" y="18"/>
                    </a:lnTo>
                    <a:lnTo>
                      <a:pt x="187" y="18"/>
                    </a:lnTo>
                    <a:lnTo>
                      <a:pt x="188" y="18"/>
                    </a:lnTo>
                    <a:lnTo>
                      <a:pt x="188" y="18"/>
                    </a:lnTo>
                    <a:lnTo>
                      <a:pt x="189" y="18"/>
                    </a:lnTo>
                    <a:lnTo>
                      <a:pt x="189" y="18"/>
                    </a:lnTo>
                    <a:lnTo>
                      <a:pt x="190" y="18"/>
                    </a:lnTo>
                    <a:lnTo>
                      <a:pt x="191" y="18"/>
                    </a:lnTo>
                    <a:lnTo>
                      <a:pt x="191" y="18"/>
                    </a:lnTo>
                    <a:lnTo>
                      <a:pt x="192" y="18"/>
                    </a:lnTo>
                    <a:lnTo>
                      <a:pt x="193" y="18"/>
                    </a:lnTo>
                    <a:lnTo>
                      <a:pt x="193" y="18"/>
                    </a:lnTo>
                    <a:lnTo>
                      <a:pt x="194" y="18"/>
                    </a:lnTo>
                    <a:lnTo>
                      <a:pt x="194" y="18"/>
                    </a:lnTo>
                    <a:lnTo>
                      <a:pt x="195" y="18"/>
                    </a:lnTo>
                    <a:lnTo>
                      <a:pt x="196" y="18"/>
                    </a:lnTo>
                    <a:lnTo>
                      <a:pt x="196" y="18"/>
                    </a:lnTo>
                    <a:lnTo>
                      <a:pt x="197" y="18"/>
                    </a:lnTo>
                    <a:lnTo>
                      <a:pt x="198" y="18"/>
                    </a:lnTo>
                    <a:lnTo>
                      <a:pt x="198" y="18"/>
                    </a:lnTo>
                    <a:lnTo>
                      <a:pt x="199" y="18"/>
                    </a:lnTo>
                    <a:lnTo>
                      <a:pt x="199" y="18"/>
                    </a:lnTo>
                    <a:lnTo>
                      <a:pt x="200" y="18"/>
                    </a:lnTo>
                    <a:lnTo>
                      <a:pt x="201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203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5" y="18"/>
                    </a:lnTo>
                    <a:lnTo>
                      <a:pt x="205" y="18"/>
                    </a:lnTo>
                    <a:lnTo>
                      <a:pt x="206" y="18"/>
                    </a:lnTo>
                    <a:lnTo>
                      <a:pt x="207" y="18"/>
                    </a:lnTo>
                    <a:lnTo>
                      <a:pt x="208" y="18"/>
                    </a:lnTo>
                    <a:lnTo>
                      <a:pt x="208" y="18"/>
                    </a:lnTo>
                    <a:lnTo>
                      <a:pt x="209" y="18"/>
                    </a:lnTo>
                    <a:lnTo>
                      <a:pt x="209" y="18"/>
                    </a:lnTo>
                    <a:lnTo>
                      <a:pt x="210" y="18"/>
                    </a:lnTo>
                    <a:lnTo>
                      <a:pt x="211" y="18"/>
                    </a:lnTo>
                    <a:lnTo>
                      <a:pt x="211" y="18"/>
                    </a:lnTo>
                    <a:lnTo>
                      <a:pt x="212" y="18"/>
                    </a:lnTo>
                    <a:lnTo>
                      <a:pt x="213" y="18"/>
                    </a:lnTo>
                    <a:lnTo>
                      <a:pt x="213" y="18"/>
                    </a:lnTo>
                    <a:lnTo>
                      <a:pt x="214" y="18"/>
                    </a:lnTo>
                    <a:lnTo>
                      <a:pt x="214" y="18"/>
                    </a:lnTo>
                    <a:lnTo>
                      <a:pt x="215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7" y="18"/>
                    </a:lnTo>
                    <a:lnTo>
                      <a:pt x="218" y="18"/>
                    </a:lnTo>
                    <a:lnTo>
                      <a:pt x="218" y="18"/>
                    </a:lnTo>
                    <a:lnTo>
                      <a:pt x="219" y="18"/>
                    </a:lnTo>
                    <a:lnTo>
                      <a:pt x="219" y="18"/>
                    </a:lnTo>
                    <a:lnTo>
                      <a:pt x="220" y="18"/>
                    </a:lnTo>
                    <a:lnTo>
                      <a:pt x="221" y="18"/>
                    </a:lnTo>
                    <a:lnTo>
                      <a:pt x="222" y="18"/>
                    </a:lnTo>
                    <a:lnTo>
                      <a:pt x="222" y="18"/>
                    </a:lnTo>
                    <a:lnTo>
                      <a:pt x="223" y="18"/>
                    </a:lnTo>
                    <a:lnTo>
                      <a:pt x="223" y="18"/>
                    </a:lnTo>
                    <a:lnTo>
                      <a:pt x="224" y="18"/>
                    </a:lnTo>
                    <a:lnTo>
                      <a:pt x="225" y="18"/>
                    </a:lnTo>
                    <a:lnTo>
                      <a:pt x="225" y="18"/>
                    </a:lnTo>
                    <a:lnTo>
                      <a:pt x="226" y="18"/>
                    </a:lnTo>
                    <a:lnTo>
                      <a:pt x="227" y="18"/>
                    </a:lnTo>
                    <a:lnTo>
                      <a:pt x="227" y="18"/>
                    </a:lnTo>
                    <a:lnTo>
                      <a:pt x="228" y="18"/>
                    </a:lnTo>
                    <a:lnTo>
                      <a:pt x="228" y="18"/>
                    </a:lnTo>
                    <a:lnTo>
                      <a:pt x="229" y="18"/>
                    </a:lnTo>
                    <a:lnTo>
                      <a:pt x="230" y="18"/>
                    </a:lnTo>
                    <a:lnTo>
                      <a:pt x="230" y="18"/>
                    </a:lnTo>
                    <a:lnTo>
                      <a:pt x="231" y="18"/>
                    </a:lnTo>
                    <a:lnTo>
                      <a:pt x="232" y="18"/>
                    </a:lnTo>
                    <a:lnTo>
                      <a:pt x="232" y="18"/>
                    </a:lnTo>
                    <a:lnTo>
                      <a:pt x="233" y="18"/>
                    </a:lnTo>
                    <a:lnTo>
                      <a:pt x="233" y="18"/>
                    </a:lnTo>
                    <a:lnTo>
                      <a:pt x="234" y="18"/>
                    </a:lnTo>
                    <a:lnTo>
                      <a:pt x="235" y="18"/>
                    </a:lnTo>
                    <a:lnTo>
                      <a:pt x="236" y="18"/>
                    </a:lnTo>
                    <a:lnTo>
                      <a:pt x="236" y="18"/>
                    </a:lnTo>
                    <a:lnTo>
                      <a:pt x="237" y="18"/>
                    </a:lnTo>
                    <a:lnTo>
                      <a:pt x="238" y="18"/>
                    </a:lnTo>
                    <a:lnTo>
                      <a:pt x="238" y="18"/>
                    </a:lnTo>
                    <a:lnTo>
                      <a:pt x="239" y="18"/>
                    </a:lnTo>
                    <a:lnTo>
                      <a:pt x="239" y="18"/>
                    </a:lnTo>
                    <a:lnTo>
                      <a:pt x="240" y="18"/>
                    </a:lnTo>
                    <a:lnTo>
                      <a:pt x="241" y="18"/>
                    </a:lnTo>
                    <a:lnTo>
                      <a:pt x="242" y="18"/>
                    </a:lnTo>
                    <a:lnTo>
                      <a:pt x="242" y="18"/>
                    </a:lnTo>
                    <a:lnTo>
                      <a:pt x="243" y="18"/>
                    </a:lnTo>
                    <a:lnTo>
                      <a:pt x="243" y="18"/>
                    </a:lnTo>
                    <a:lnTo>
                      <a:pt x="244" y="18"/>
                    </a:lnTo>
                    <a:lnTo>
                      <a:pt x="245" y="18"/>
                    </a:lnTo>
                    <a:lnTo>
                      <a:pt x="245" y="18"/>
                    </a:lnTo>
                    <a:lnTo>
                      <a:pt x="246" y="18"/>
                    </a:lnTo>
                    <a:lnTo>
                      <a:pt x="247" y="18"/>
                    </a:lnTo>
                    <a:lnTo>
                      <a:pt x="247" y="18"/>
                    </a:lnTo>
                    <a:lnTo>
                      <a:pt x="248" y="18"/>
                    </a:lnTo>
                    <a:lnTo>
                      <a:pt x="248" y="18"/>
                    </a:lnTo>
                    <a:lnTo>
                      <a:pt x="249" y="18"/>
                    </a:lnTo>
                    <a:lnTo>
                      <a:pt x="250" y="18"/>
                    </a:lnTo>
                    <a:lnTo>
                      <a:pt x="250" y="18"/>
                    </a:lnTo>
                    <a:lnTo>
                      <a:pt x="251" y="18"/>
                    </a:lnTo>
                    <a:lnTo>
                      <a:pt x="252" y="18"/>
                    </a:lnTo>
                    <a:lnTo>
                      <a:pt x="252" y="18"/>
                    </a:lnTo>
                    <a:lnTo>
                      <a:pt x="253" y="18"/>
                    </a:lnTo>
                    <a:lnTo>
                      <a:pt x="253" y="18"/>
                    </a:lnTo>
                    <a:lnTo>
                      <a:pt x="254" y="18"/>
                    </a:lnTo>
                    <a:lnTo>
                      <a:pt x="255" y="18"/>
                    </a:lnTo>
                    <a:lnTo>
                      <a:pt x="256" y="18"/>
                    </a:lnTo>
                    <a:lnTo>
                      <a:pt x="256" y="18"/>
                    </a:lnTo>
                    <a:lnTo>
                      <a:pt x="257" y="18"/>
                    </a:lnTo>
                    <a:lnTo>
                      <a:pt x="257" y="18"/>
                    </a:lnTo>
                    <a:lnTo>
                      <a:pt x="258" y="18"/>
                    </a:lnTo>
                    <a:lnTo>
                      <a:pt x="259" y="17"/>
                    </a:lnTo>
                    <a:lnTo>
                      <a:pt x="259" y="17"/>
                    </a:lnTo>
                    <a:lnTo>
                      <a:pt x="260" y="17"/>
                    </a:lnTo>
                    <a:lnTo>
                      <a:pt x="261" y="17"/>
                    </a:lnTo>
                    <a:lnTo>
                      <a:pt x="261" y="17"/>
                    </a:lnTo>
                    <a:lnTo>
                      <a:pt x="262" y="17"/>
                    </a:lnTo>
                    <a:lnTo>
                      <a:pt x="262" y="17"/>
                    </a:lnTo>
                    <a:lnTo>
                      <a:pt x="263" y="18"/>
                    </a:lnTo>
                    <a:lnTo>
                      <a:pt x="264" y="17"/>
                    </a:lnTo>
                    <a:lnTo>
                      <a:pt x="265" y="17"/>
                    </a:lnTo>
                    <a:lnTo>
                      <a:pt x="265" y="17"/>
                    </a:lnTo>
                    <a:lnTo>
                      <a:pt x="266" y="17"/>
                    </a:lnTo>
                    <a:lnTo>
                      <a:pt x="267" y="18"/>
                    </a:lnTo>
                    <a:lnTo>
                      <a:pt x="267" y="18"/>
                    </a:lnTo>
                    <a:lnTo>
                      <a:pt x="268" y="18"/>
                    </a:lnTo>
                    <a:lnTo>
                      <a:pt x="268" y="18"/>
                    </a:lnTo>
                    <a:lnTo>
                      <a:pt x="269" y="18"/>
                    </a:lnTo>
                    <a:lnTo>
                      <a:pt x="270" y="18"/>
                    </a:lnTo>
                    <a:lnTo>
                      <a:pt x="270" y="18"/>
                    </a:lnTo>
                    <a:lnTo>
                      <a:pt x="271" y="17"/>
                    </a:lnTo>
                    <a:lnTo>
                      <a:pt x="272" y="17"/>
                    </a:lnTo>
                    <a:lnTo>
                      <a:pt x="272" y="17"/>
                    </a:lnTo>
                    <a:lnTo>
                      <a:pt x="273" y="17"/>
                    </a:lnTo>
                    <a:lnTo>
                      <a:pt x="273" y="17"/>
                    </a:lnTo>
                    <a:lnTo>
                      <a:pt x="274" y="17"/>
                    </a:lnTo>
                    <a:lnTo>
                      <a:pt x="275" y="17"/>
                    </a:lnTo>
                    <a:lnTo>
                      <a:pt x="276" y="17"/>
                    </a:lnTo>
                    <a:lnTo>
                      <a:pt x="276" y="17"/>
                    </a:lnTo>
                    <a:lnTo>
                      <a:pt x="277" y="17"/>
                    </a:lnTo>
                    <a:lnTo>
                      <a:pt x="277" y="17"/>
                    </a:lnTo>
                    <a:lnTo>
                      <a:pt x="278" y="17"/>
                    </a:lnTo>
                    <a:lnTo>
                      <a:pt x="279" y="17"/>
                    </a:lnTo>
                    <a:lnTo>
                      <a:pt x="279" y="17"/>
                    </a:lnTo>
                    <a:lnTo>
                      <a:pt x="280" y="17"/>
                    </a:lnTo>
                    <a:lnTo>
                      <a:pt x="281" y="17"/>
                    </a:lnTo>
                    <a:lnTo>
                      <a:pt x="281" y="17"/>
                    </a:lnTo>
                    <a:lnTo>
                      <a:pt x="282" y="17"/>
                    </a:lnTo>
                    <a:lnTo>
                      <a:pt x="282" y="17"/>
                    </a:lnTo>
                    <a:lnTo>
                      <a:pt x="283" y="17"/>
                    </a:lnTo>
                    <a:lnTo>
                      <a:pt x="284" y="17"/>
                    </a:lnTo>
                    <a:lnTo>
                      <a:pt x="284" y="17"/>
                    </a:lnTo>
                    <a:lnTo>
                      <a:pt x="285" y="17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7" y="17"/>
                    </a:lnTo>
                    <a:lnTo>
                      <a:pt x="287" y="17"/>
                    </a:lnTo>
                    <a:lnTo>
                      <a:pt x="288" y="17"/>
                    </a:lnTo>
                    <a:lnTo>
                      <a:pt x="289" y="17"/>
                    </a:lnTo>
                    <a:lnTo>
                      <a:pt x="290" y="17"/>
                    </a:lnTo>
                    <a:lnTo>
                      <a:pt x="290" y="17"/>
                    </a:lnTo>
                    <a:lnTo>
                      <a:pt x="291" y="17"/>
                    </a:lnTo>
                    <a:lnTo>
                      <a:pt x="291" y="17"/>
                    </a:lnTo>
                    <a:lnTo>
                      <a:pt x="292" y="17"/>
                    </a:lnTo>
                    <a:lnTo>
                      <a:pt x="293" y="17"/>
                    </a:lnTo>
                    <a:lnTo>
                      <a:pt x="293" y="17"/>
                    </a:lnTo>
                    <a:lnTo>
                      <a:pt x="294" y="17"/>
                    </a:lnTo>
                    <a:lnTo>
                      <a:pt x="295" y="17"/>
                    </a:lnTo>
                    <a:lnTo>
                      <a:pt x="295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7" y="17"/>
                    </a:lnTo>
                    <a:lnTo>
                      <a:pt x="298" y="17"/>
                    </a:lnTo>
                    <a:lnTo>
                      <a:pt x="299" y="17"/>
                    </a:lnTo>
                    <a:lnTo>
                      <a:pt x="299" y="17"/>
                    </a:lnTo>
                    <a:lnTo>
                      <a:pt x="300" y="17"/>
                    </a:lnTo>
                    <a:lnTo>
                      <a:pt x="301" y="17"/>
                    </a:lnTo>
                    <a:lnTo>
                      <a:pt x="301" y="17"/>
                    </a:lnTo>
                    <a:lnTo>
                      <a:pt x="302" y="17"/>
                    </a:lnTo>
                    <a:lnTo>
                      <a:pt x="302" y="17"/>
                    </a:lnTo>
                    <a:lnTo>
                      <a:pt x="303" y="17"/>
                    </a:lnTo>
                    <a:lnTo>
                      <a:pt x="304" y="17"/>
                    </a:lnTo>
                    <a:lnTo>
                      <a:pt x="304" y="17"/>
                    </a:lnTo>
                    <a:lnTo>
                      <a:pt x="305" y="17"/>
                    </a:lnTo>
                    <a:lnTo>
                      <a:pt x="306" y="17"/>
                    </a:lnTo>
                    <a:lnTo>
                      <a:pt x="306" y="17"/>
                    </a:lnTo>
                    <a:lnTo>
                      <a:pt x="307" y="17"/>
                    </a:lnTo>
                    <a:lnTo>
                      <a:pt x="307" y="17"/>
                    </a:lnTo>
                    <a:lnTo>
                      <a:pt x="308" y="17"/>
                    </a:lnTo>
                    <a:lnTo>
                      <a:pt x="309" y="17"/>
                    </a:lnTo>
                    <a:lnTo>
                      <a:pt x="310" y="16"/>
                    </a:lnTo>
                    <a:lnTo>
                      <a:pt x="310" y="16"/>
                    </a:lnTo>
                    <a:lnTo>
                      <a:pt x="311" y="16"/>
                    </a:lnTo>
                    <a:lnTo>
                      <a:pt x="311" y="16"/>
                    </a:lnTo>
                    <a:lnTo>
                      <a:pt x="312" y="16"/>
                    </a:lnTo>
                    <a:lnTo>
                      <a:pt x="313" y="17"/>
                    </a:lnTo>
                    <a:lnTo>
                      <a:pt x="313" y="17"/>
                    </a:lnTo>
                    <a:lnTo>
                      <a:pt x="314" y="17"/>
                    </a:lnTo>
                    <a:lnTo>
                      <a:pt x="315" y="17"/>
                    </a:lnTo>
                    <a:lnTo>
                      <a:pt x="315" y="17"/>
                    </a:lnTo>
                    <a:lnTo>
                      <a:pt x="316" y="17"/>
                    </a:lnTo>
                    <a:lnTo>
                      <a:pt x="316" y="16"/>
                    </a:lnTo>
                    <a:lnTo>
                      <a:pt x="317" y="16"/>
                    </a:lnTo>
                    <a:lnTo>
                      <a:pt x="318" y="16"/>
                    </a:lnTo>
                    <a:lnTo>
                      <a:pt x="319" y="16"/>
                    </a:lnTo>
                    <a:lnTo>
                      <a:pt x="319" y="16"/>
                    </a:lnTo>
                    <a:lnTo>
                      <a:pt x="320" y="16"/>
                    </a:lnTo>
                    <a:lnTo>
                      <a:pt x="320" y="16"/>
                    </a:lnTo>
                    <a:lnTo>
                      <a:pt x="321" y="16"/>
                    </a:lnTo>
                    <a:lnTo>
                      <a:pt x="321" y="16"/>
                    </a:lnTo>
                    <a:lnTo>
                      <a:pt x="322" y="16"/>
                    </a:lnTo>
                    <a:lnTo>
                      <a:pt x="323" y="15"/>
                    </a:lnTo>
                    <a:lnTo>
                      <a:pt x="324" y="16"/>
                    </a:lnTo>
                    <a:lnTo>
                      <a:pt x="324" y="16"/>
                    </a:lnTo>
                    <a:lnTo>
                      <a:pt x="325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7" y="15"/>
                    </a:lnTo>
                    <a:lnTo>
                      <a:pt x="327" y="15"/>
                    </a:lnTo>
                    <a:lnTo>
                      <a:pt x="328" y="15"/>
                    </a:lnTo>
                    <a:lnTo>
                      <a:pt x="329" y="15"/>
                    </a:lnTo>
                    <a:lnTo>
                      <a:pt x="330" y="15"/>
                    </a:lnTo>
                    <a:lnTo>
                      <a:pt x="330" y="15"/>
                    </a:lnTo>
                    <a:lnTo>
                      <a:pt x="331" y="15"/>
                    </a:lnTo>
                    <a:lnTo>
                      <a:pt x="331" y="14"/>
                    </a:lnTo>
                    <a:lnTo>
                      <a:pt x="332" y="14"/>
                    </a:lnTo>
                    <a:lnTo>
                      <a:pt x="333" y="14"/>
                    </a:lnTo>
                    <a:lnTo>
                      <a:pt x="333" y="14"/>
                    </a:lnTo>
                    <a:lnTo>
                      <a:pt x="334" y="14"/>
                    </a:lnTo>
                    <a:lnTo>
                      <a:pt x="335" y="14"/>
                    </a:lnTo>
                    <a:lnTo>
                      <a:pt x="335" y="14"/>
                    </a:lnTo>
                    <a:lnTo>
                      <a:pt x="336" y="14"/>
                    </a:lnTo>
                    <a:lnTo>
                      <a:pt x="336" y="14"/>
                    </a:lnTo>
                    <a:lnTo>
                      <a:pt x="337" y="14"/>
                    </a:lnTo>
                    <a:lnTo>
                      <a:pt x="338" y="13"/>
                    </a:lnTo>
                    <a:lnTo>
                      <a:pt x="339" y="13"/>
                    </a:lnTo>
                    <a:lnTo>
                      <a:pt x="339" y="13"/>
                    </a:lnTo>
                    <a:lnTo>
                      <a:pt x="340" y="13"/>
                    </a:lnTo>
                    <a:lnTo>
                      <a:pt x="340" y="12"/>
                    </a:lnTo>
                    <a:lnTo>
                      <a:pt x="341" y="12"/>
                    </a:lnTo>
                    <a:lnTo>
                      <a:pt x="341" y="12"/>
                    </a:lnTo>
                    <a:lnTo>
                      <a:pt x="342" y="12"/>
                    </a:lnTo>
                    <a:lnTo>
                      <a:pt x="343" y="12"/>
                    </a:lnTo>
                    <a:lnTo>
                      <a:pt x="344" y="12"/>
                    </a:lnTo>
                    <a:lnTo>
                      <a:pt x="344" y="12"/>
                    </a:lnTo>
                    <a:lnTo>
                      <a:pt x="345" y="12"/>
                    </a:lnTo>
                    <a:lnTo>
                      <a:pt x="345" y="12"/>
                    </a:lnTo>
                    <a:lnTo>
                      <a:pt x="346" y="12"/>
                    </a:lnTo>
                    <a:lnTo>
                      <a:pt x="347" y="12"/>
                    </a:lnTo>
                    <a:lnTo>
                      <a:pt x="347" y="11"/>
                    </a:lnTo>
                    <a:lnTo>
                      <a:pt x="348" y="11"/>
                    </a:lnTo>
                    <a:lnTo>
                      <a:pt x="349" y="11"/>
                    </a:lnTo>
                    <a:lnTo>
                      <a:pt x="349" y="11"/>
                    </a:lnTo>
                    <a:lnTo>
                      <a:pt x="350" y="11"/>
                    </a:lnTo>
                    <a:lnTo>
                      <a:pt x="350" y="11"/>
                    </a:lnTo>
                    <a:lnTo>
                      <a:pt x="351" y="11"/>
                    </a:lnTo>
                    <a:lnTo>
                      <a:pt x="352" y="11"/>
                    </a:lnTo>
                    <a:lnTo>
                      <a:pt x="353" y="11"/>
                    </a:lnTo>
                    <a:lnTo>
                      <a:pt x="353" y="11"/>
                    </a:lnTo>
                    <a:lnTo>
                      <a:pt x="354" y="11"/>
                    </a:lnTo>
                    <a:lnTo>
                      <a:pt x="355" y="10"/>
                    </a:lnTo>
                    <a:lnTo>
                      <a:pt x="355" y="10"/>
                    </a:lnTo>
                    <a:lnTo>
                      <a:pt x="356" y="10"/>
                    </a:lnTo>
                    <a:lnTo>
                      <a:pt x="356" y="10"/>
                    </a:lnTo>
                    <a:lnTo>
                      <a:pt x="357" y="10"/>
                    </a:lnTo>
                    <a:lnTo>
                      <a:pt x="358" y="10"/>
                    </a:lnTo>
                    <a:lnTo>
                      <a:pt x="358" y="10"/>
                    </a:lnTo>
                    <a:lnTo>
                      <a:pt x="359" y="10"/>
                    </a:lnTo>
                    <a:lnTo>
                      <a:pt x="360" y="10"/>
                    </a:lnTo>
                    <a:lnTo>
                      <a:pt x="360" y="10"/>
                    </a:lnTo>
                    <a:lnTo>
                      <a:pt x="361" y="10"/>
                    </a:lnTo>
                    <a:lnTo>
                      <a:pt x="361" y="10"/>
                    </a:lnTo>
                    <a:lnTo>
                      <a:pt x="362" y="9"/>
                    </a:lnTo>
                    <a:lnTo>
                      <a:pt x="363" y="9"/>
                    </a:lnTo>
                    <a:lnTo>
                      <a:pt x="364" y="9"/>
                    </a:lnTo>
                    <a:lnTo>
                      <a:pt x="364" y="9"/>
                    </a:lnTo>
                    <a:lnTo>
                      <a:pt x="365" y="9"/>
                    </a:lnTo>
                    <a:lnTo>
                      <a:pt x="365" y="9"/>
                    </a:lnTo>
                    <a:lnTo>
                      <a:pt x="366" y="9"/>
                    </a:lnTo>
                    <a:lnTo>
                      <a:pt x="367" y="9"/>
                    </a:lnTo>
                    <a:lnTo>
                      <a:pt x="367" y="9"/>
                    </a:lnTo>
                    <a:lnTo>
                      <a:pt x="368" y="9"/>
                    </a:lnTo>
                    <a:lnTo>
                      <a:pt x="369" y="9"/>
                    </a:lnTo>
                    <a:lnTo>
                      <a:pt x="369" y="8"/>
                    </a:lnTo>
                    <a:lnTo>
                      <a:pt x="370" y="9"/>
                    </a:lnTo>
                    <a:lnTo>
                      <a:pt x="370" y="9"/>
                    </a:lnTo>
                    <a:lnTo>
                      <a:pt x="371" y="9"/>
                    </a:lnTo>
                    <a:lnTo>
                      <a:pt x="372" y="9"/>
                    </a:lnTo>
                    <a:lnTo>
                      <a:pt x="373" y="9"/>
                    </a:lnTo>
                    <a:lnTo>
                      <a:pt x="373" y="9"/>
                    </a:lnTo>
                    <a:lnTo>
                      <a:pt x="374" y="9"/>
                    </a:lnTo>
                    <a:lnTo>
                      <a:pt x="374" y="9"/>
                    </a:lnTo>
                    <a:lnTo>
                      <a:pt x="375" y="8"/>
                    </a:lnTo>
                    <a:lnTo>
                      <a:pt x="375" y="8"/>
                    </a:lnTo>
                    <a:lnTo>
                      <a:pt x="376" y="8"/>
                    </a:lnTo>
                    <a:lnTo>
                      <a:pt x="377" y="8"/>
                    </a:lnTo>
                    <a:lnTo>
                      <a:pt x="378" y="8"/>
                    </a:lnTo>
                    <a:lnTo>
                      <a:pt x="378" y="7"/>
                    </a:lnTo>
                    <a:lnTo>
                      <a:pt x="379" y="7"/>
                    </a:lnTo>
                    <a:lnTo>
                      <a:pt x="379" y="7"/>
                    </a:lnTo>
                    <a:lnTo>
                      <a:pt x="380" y="8"/>
                    </a:lnTo>
                    <a:lnTo>
                      <a:pt x="381" y="7"/>
                    </a:lnTo>
                    <a:lnTo>
                      <a:pt x="381" y="8"/>
                    </a:lnTo>
                    <a:lnTo>
                      <a:pt x="382" y="7"/>
                    </a:lnTo>
                    <a:lnTo>
                      <a:pt x="383" y="8"/>
                    </a:lnTo>
                    <a:lnTo>
                      <a:pt x="383" y="7"/>
                    </a:lnTo>
                    <a:lnTo>
                      <a:pt x="384" y="7"/>
                    </a:lnTo>
                    <a:lnTo>
                      <a:pt x="384" y="6"/>
                    </a:lnTo>
                    <a:lnTo>
                      <a:pt x="385" y="7"/>
                    </a:lnTo>
                    <a:lnTo>
                      <a:pt x="386" y="6"/>
                    </a:lnTo>
                    <a:lnTo>
                      <a:pt x="387" y="7"/>
                    </a:lnTo>
                    <a:lnTo>
                      <a:pt x="387" y="7"/>
                    </a:lnTo>
                    <a:lnTo>
                      <a:pt x="388" y="7"/>
                    </a:lnTo>
                    <a:lnTo>
                      <a:pt x="389" y="8"/>
                    </a:lnTo>
                    <a:lnTo>
                      <a:pt x="389" y="8"/>
                    </a:lnTo>
                    <a:lnTo>
                      <a:pt x="390" y="8"/>
                    </a:lnTo>
                    <a:lnTo>
                      <a:pt x="390" y="7"/>
                    </a:lnTo>
                    <a:lnTo>
                      <a:pt x="391" y="7"/>
                    </a:lnTo>
                    <a:lnTo>
                      <a:pt x="392" y="7"/>
                    </a:lnTo>
                    <a:lnTo>
                      <a:pt x="393" y="7"/>
                    </a:lnTo>
                    <a:lnTo>
                      <a:pt x="393" y="6"/>
                    </a:lnTo>
                    <a:lnTo>
                      <a:pt x="394" y="6"/>
                    </a:lnTo>
                    <a:lnTo>
                      <a:pt x="394" y="6"/>
                    </a:lnTo>
                    <a:lnTo>
                      <a:pt x="395" y="7"/>
                    </a:lnTo>
                    <a:lnTo>
                      <a:pt x="395" y="7"/>
                    </a:lnTo>
                    <a:lnTo>
                      <a:pt x="396" y="7"/>
                    </a:lnTo>
                    <a:lnTo>
                      <a:pt x="397" y="7"/>
                    </a:lnTo>
                    <a:lnTo>
                      <a:pt x="398" y="7"/>
                    </a:lnTo>
                    <a:lnTo>
                      <a:pt x="398" y="7"/>
                    </a:lnTo>
                    <a:lnTo>
                      <a:pt x="399" y="8"/>
                    </a:lnTo>
                    <a:lnTo>
                      <a:pt x="399" y="7"/>
                    </a:lnTo>
                    <a:lnTo>
                      <a:pt x="400" y="6"/>
                    </a:lnTo>
                    <a:lnTo>
                      <a:pt x="401" y="7"/>
                    </a:lnTo>
                    <a:lnTo>
                      <a:pt x="401" y="6"/>
                    </a:lnTo>
                    <a:lnTo>
                      <a:pt x="402" y="6"/>
                    </a:lnTo>
                    <a:lnTo>
                      <a:pt x="403" y="6"/>
                    </a:lnTo>
                    <a:lnTo>
                      <a:pt x="403" y="6"/>
                    </a:lnTo>
                    <a:lnTo>
                      <a:pt x="404" y="6"/>
                    </a:lnTo>
                    <a:lnTo>
                      <a:pt x="404" y="7"/>
                    </a:lnTo>
                    <a:lnTo>
                      <a:pt x="405" y="7"/>
                    </a:lnTo>
                    <a:lnTo>
                      <a:pt x="406" y="7"/>
                    </a:lnTo>
                    <a:lnTo>
                      <a:pt x="407" y="8"/>
                    </a:lnTo>
                    <a:lnTo>
                      <a:pt x="407" y="7"/>
                    </a:lnTo>
                    <a:lnTo>
                      <a:pt x="408" y="8"/>
                    </a:lnTo>
                    <a:lnTo>
                      <a:pt x="408" y="7"/>
                    </a:lnTo>
                    <a:lnTo>
                      <a:pt x="409" y="7"/>
                    </a:lnTo>
                    <a:lnTo>
                      <a:pt x="410" y="7"/>
                    </a:lnTo>
                    <a:lnTo>
                      <a:pt x="410" y="7"/>
                    </a:lnTo>
                    <a:lnTo>
                      <a:pt x="411" y="7"/>
                    </a:lnTo>
                    <a:lnTo>
                      <a:pt x="412" y="7"/>
                    </a:lnTo>
                    <a:lnTo>
                      <a:pt x="412" y="7"/>
                    </a:lnTo>
                    <a:lnTo>
                      <a:pt x="413" y="7"/>
                    </a:lnTo>
                    <a:lnTo>
                      <a:pt x="413" y="7"/>
                    </a:lnTo>
                    <a:lnTo>
                      <a:pt x="414" y="8"/>
                    </a:lnTo>
                    <a:lnTo>
                      <a:pt x="415" y="8"/>
                    </a:lnTo>
                    <a:lnTo>
                      <a:pt x="415" y="8"/>
                    </a:lnTo>
                    <a:lnTo>
                      <a:pt x="416" y="8"/>
                    </a:lnTo>
                    <a:lnTo>
                      <a:pt x="417" y="9"/>
                    </a:lnTo>
                    <a:lnTo>
                      <a:pt x="418" y="9"/>
                    </a:lnTo>
                    <a:lnTo>
                      <a:pt x="418" y="9"/>
                    </a:lnTo>
                    <a:lnTo>
                      <a:pt x="419" y="10"/>
                    </a:lnTo>
                    <a:lnTo>
                      <a:pt x="419" y="10"/>
                    </a:lnTo>
                    <a:lnTo>
                      <a:pt x="420" y="11"/>
                    </a:lnTo>
                    <a:lnTo>
                      <a:pt x="421" y="10"/>
                    </a:lnTo>
                    <a:lnTo>
                      <a:pt x="421" y="9"/>
                    </a:lnTo>
                    <a:lnTo>
                      <a:pt x="422" y="9"/>
                    </a:lnTo>
                    <a:lnTo>
                      <a:pt x="423" y="9"/>
                    </a:lnTo>
                    <a:lnTo>
                      <a:pt x="423" y="8"/>
                    </a:lnTo>
                    <a:lnTo>
                      <a:pt x="424" y="9"/>
                    </a:lnTo>
                    <a:lnTo>
                      <a:pt x="424" y="7"/>
                    </a:lnTo>
                    <a:lnTo>
                      <a:pt x="425" y="8"/>
                    </a:lnTo>
                    <a:lnTo>
                      <a:pt x="426" y="8"/>
                    </a:lnTo>
                    <a:lnTo>
                      <a:pt x="427" y="8"/>
                    </a:lnTo>
                    <a:lnTo>
                      <a:pt x="427" y="7"/>
                    </a:lnTo>
                    <a:lnTo>
                      <a:pt x="428" y="7"/>
                    </a:lnTo>
                    <a:lnTo>
                      <a:pt x="428" y="7"/>
                    </a:lnTo>
                    <a:lnTo>
                      <a:pt x="429" y="7"/>
                    </a:lnTo>
                    <a:lnTo>
                      <a:pt x="429" y="7"/>
                    </a:lnTo>
                    <a:lnTo>
                      <a:pt x="430" y="7"/>
                    </a:lnTo>
                    <a:lnTo>
                      <a:pt x="431" y="7"/>
                    </a:lnTo>
                    <a:lnTo>
                      <a:pt x="432" y="8"/>
                    </a:lnTo>
                    <a:lnTo>
                      <a:pt x="432" y="8"/>
                    </a:lnTo>
                    <a:lnTo>
                      <a:pt x="433" y="8"/>
                    </a:lnTo>
                    <a:lnTo>
                      <a:pt x="433" y="8"/>
                    </a:lnTo>
                    <a:lnTo>
                      <a:pt x="434" y="8"/>
                    </a:lnTo>
                    <a:lnTo>
                      <a:pt x="435" y="8"/>
                    </a:lnTo>
                    <a:lnTo>
                      <a:pt x="435" y="8"/>
                    </a:lnTo>
                    <a:lnTo>
                      <a:pt x="436" y="7"/>
                    </a:lnTo>
                    <a:lnTo>
                      <a:pt x="437" y="7"/>
                    </a:lnTo>
                    <a:lnTo>
                      <a:pt x="437" y="8"/>
                    </a:lnTo>
                    <a:lnTo>
                      <a:pt x="438" y="8"/>
                    </a:lnTo>
                    <a:lnTo>
                      <a:pt x="438" y="8"/>
                    </a:lnTo>
                    <a:lnTo>
                      <a:pt x="439" y="8"/>
                    </a:lnTo>
                    <a:lnTo>
                      <a:pt x="440" y="8"/>
                    </a:lnTo>
                    <a:lnTo>
                      <a:pt x="441" y="9"/>
                    </a:lnTo>
                    <a:lnTo>
                      <a:pt x="441" y="9"/>
                    </a:lnTo>
                    <a:lnTo>
                      <a:pt x="442" y="9"/>
                    </a:lnTo>
                    <a:lnTo>
                      <a:pt x="442" y="8"/>
                    </a:lnTo>
                    <a:lnTo>
                      <a:pt x="443" y="8"/>
                    </a:lnTo>
                    <a:lnTo>
                      <a:pt x="444" y="8"/>
                    </a:lnTo>
                    <a:lnTo>
                      <a:pt x="444" y="7"/>
                    </a:lnTo>
                    <a:lnTo>
                      <a:pt x="445" y="8"/>
                    </a:lnTo>
                    <a:lnTo>
                      <a:pt x="446" y="7"/>
                    </a:lnTo>
                    <a:lnTo>
                      <a:pt x="446" y="7"/>
                    </a:lnTo>
                    <a:lnTo>
                      <a:pt x="447" y="9"/>
                    </a:lnTo>
                    <a:lnTo>
                      <a:pt x="448" y="9"/>
                    </a:lnTo>
                    <a:lnTo>
                      <a:pt x="448" y="9"/>
                    </a:lnTo>
                  </a:path>
                </a:pathLst>
              </a:custGeom>
              <a:noFill/>
              <a:ln w="9525">
                <a:solidFill>
                  <a:srgbClr val="8E8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" name="Freeform 330">
                <a:extLst>
                  <a:ext uri="{FF2B5EF4-FFF2-40B4-BE49-F238E27FC236}">
                    <a16:creationId xmlns:a16="http://schemas.microsoft.com/office/drawing/2014/main" id="{92DCB159-0DC3-40EF-BB16-AA3240F62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281" y="4118622"/>
                <a:ext cx="123825" cy="6350"/>
              </a:xfrm>
              <a:custGeom>
                <a:avLst/>
                <a:gdLst>
                  <a:gd name="T0" fmla="*/ 1 w 78"/>
                  <a:gd name="T1" fmla="*/ 1 h 4"/>
                  <a:gd name="T2" fmla="*/ 2 w 78"/>
                  <a:gd name="T3" fmla="*/ 1 h 4"/>
                  <a:gd name="T4" fmla="*/ 4 w 78"/>
                  <a:gd name="T5" fmla="*/ 0 h 4"/>
                  <a:gd name="T6" fmla="*/ 5 w 78"/>
                  <a:gd name="T7" fmla="*/ 0 h 4"/>
                  <a:gd name="T8" fmla="*/ 6 w 78"/>
                  <a:gd name="T9" fmla="*/ 0 h 4"/>
                  <a:gd name="T10" fmla="*/ 7 w 78"/>
                  <a:gd name="T11" fmla="*/ 0 h 4"/>
                  <a:gd name="T12" fmla="*/ 9 w 78"/>
                  <a:gd name="T13" fmla="*/ 1 h 4"/>
                  <a:gd name="T14" fmla="*/ 10 w 78"/>
                  <a:gd name="T15" fmla="*/ 1 h 4"/>
                  <a:gd name="T16" fmla="*/ 11 w 78"/>
                  <a:gd name="T17" fmla="*/ 1 h 4"/>
                  <a:gd name="T18" fmla="*/ 13 w 78"/>
                  <a:gd name="T19" fmla="*/ 1 h 4"/>
                  <a:gd name="T20" fmla="*/ 14 w 78"/>
                  <a:gd name="T21" fmla="*/ 1 h 4"/>
                  <a:gd name="T22" fmla="*/ 15 w 78"/>
                  <a:gd name="T23" fmla="*/ 1 h 4"/>
                  <a:gd name="T24" fmla="*/ 16 w 78"/>
                  <a:gd name="T25" fmla="*/ 1 h 4"/>
                  <a:gd name="T26" fmla="*/ 18 w 78"/>
                  <a:gd name="T27" fmla="*/ 1 h 4"/>
                  <a:gd name="T28" fmla="*/ 19 w 78"/>
                  <a:gd name="T29" fmla="*/ 1 h 4"/>
                  <a:gd name="T30" fmla="*/ 20 w 78"/>
                  <a:gd name="T31" fmla="*/ 1 h 4"/>
                  <a:gd name="T32" fmla="*/ 21 w 78"/>
                  <a:gd name="T33" fmla="*/ 1 h 4"/>
                  <a:gd name="T34" fmla="*/ 23 w 78"/>
                  <a:gd name="T35" fmla="*/ 0 h 4"/>
                  <a:gd name="T36" fmla="*/ 24 w 78"/>
                  <a:gd name="T37" fmla="*/ 1 h 4"/>
                  <a:gd name="T38" fmla="*/ 25 w 78"/>
                  <a:gd name="T39" fmla="*/ 1 h 4"/>
                  <a:gd name="T40" fmla="*/ 27 w 78"/>
                  <a:gd name="T41" fmla="*/ 1 h 4"/>
                  <a:gd name="T42" fmla="*/ 28 w 78"/>
                  <a:gd name="T43" fmla="*/ 1 h 4"/>
                  <a:gd name="T44" fmla="*/ 29 w 78"/>
                  <a:gd name="T45" fmla="*/ 0 h 4"/>
                  <a:gd name="T46" fmla="*/ 30 w 78"/>
                  <a:gd name="T47" fmla="*/ 0 h 4"/>
                  <a:gd name="T48" fmla="*/ 32 w 78"/>
                  <a:gd name="T49" fmla="*/ 0 h 4"/>
                  <a:gd name="T50" fmla="*/ 33 w 78"/>
                  <a:gd name="T51" fmla="*/ 0 h 4"/>
                  <a:gd name="T52" fmla="*/ 34 w 78"/>
                  <a:gd name="T53" fmla="*/ 0 h 4"/>
                  <a:gd name="T54" fmla="*/ 35 w 78"/>
                  <a:gd name="T55" fmla="*/ 1 h 4"/>
                  <a:gd name="T56" fmla="*/ 37 w 78"/>
                  <a:gd name="T57" fmla="*/ 1 h 4"/>
                  <a:gd name="T58" fmla="*/ 38 w 78"/>
                  <a:gd name="T59" fmla="*/ 1 h 4"/>
                  <a:gd name="T60" fmla="*/ 39 w 78"/>
                  <a:gd name="T61" fmla="*/ 1 h 4"/>
                  <a:gd name="T62" fmla="*/ 41 w 78"/>
                  <a:gd name="T63" fmla="*/ 1 h 4"/>
                  <a:gd name="T64" fmla="*/ 42 w 78"/>
                  <a:gd name="T65" fmla="*/ 1 h 4"/>
                  <a:gd name="T66" fmla="*/ 43 w 78"/>
                  <a:gd name="T67" fmla="*/ 1 h 4"/>
                  <a:gd name="T68" fmla="*/ 44 w 78"/>
                  <a:gd name="T69" fmla="*/ 1 h 4"/>
                  <a:gd name="T70" fmla="*/ 46 w 78"/>
                  <a:gd name="T71" fmla="*/ 1 h 4"/>
                  <a:gd name="T72" fmla="*/ 47 w 78"/>
                  <a:gd name="T73" fmla="*/ 2 h 4"/>
                  <a:gd name="T74" fmla="*/ 48 w 78"/>
                  <a:gd name="T75" fmla="*/ 1 h 4"/>
                  <a:gd name="T76" fmla="*/ 50 w 78"/>
                  <a:gd name="T77" fmla="*/ 1 h 4"/>
                  <a:gd name="T78" fmla="*/ 51 w 78"/>
                  <a:gd name="T79" fmla="*/ 1 h 4"/>
                  <a:gd name="T80" fmla="*/ 52 w 78"/>
                  <a:gd name="T81" fmla="*/ 1 h 4"/>
                  <a:gd name="T82" fmla="*/ 53 w 78"/>
                  <a:gd name="T83" fmla="*/ 2 h 4"/>
                  <a:gd name="T84" fmla="*/ 55 w 78"/>
                  <a:gd name="T85" fmla="*/ 2 h 4"/>
                  <a:gd name="T86" fmla="*/ 56 w 78"/>
                  <a:gd name="T87" fmla="*/ 2 h 4"/>
                  <a:gd name="T88" fmla="*/ 57 w 78"/>
                  <a:gd name="T89" fmla="*/ 2 h 4"/>
                  <a:gd name="T90" fmla="*/ 58 w 78"/>
                  <a:gd name="T91" fmla="*/ 2 h 4"/>
                  <a:gd name="T92" fmla="*/ 60 w 78"/>
                  <a:gd name="T93" fmla="*/ 2 h 4"/>
                  <a:gd name="T94" fmla="*/ 61 w 78"/>
                  <a:gd name="T95" fmla="*/ 2 h 4"/>
                  <a:gd name="T96" fmla="*/ 63 w 78"/>
                  <a:gd name="T97" fmla="*/ 2 h 4"/>
                  <a:gd name="T98" fmla="*/ 64 w 78"/>
                  <a:gd name="T99" fmla="*/ 1 h 4"/>
                  <a:gd name="T100" fmla="*/ 65 w 78"/>
                  <a:gd name="T101" fmla="*/ 1 h 4"/>
                  <a:gd name="T102" fmla="*/ 67 w 78"/>
                  <a:gd name="T103" fmla="*/ 1 h 4"/>
                  <a:gd name="T104" fmla="*/ 68 w 78"/>
                  <a:gd name="T105" fmla="*/ 1 h 4"/>
                  <a:gd name="T106" fmla="*/ 69 w 78"/>
                  <a:gd name="T107" fmla="*/ 1 h 4"/>
                  <a:gd name="T108" fmla="*/ 70 w 78"/>
                  <a:gd name="T109" fmla="*/ 1 h 4"/>
                  <a:gd name="T110" fmla="*/ 72 w 78"/>
                  <a:gd name="T111" fmla="*/ 1 h 4"/>
                  <a:gd name="T112" fmla="*/ 73 w 78"/>
                  <a:gd name="T113" fmla="*/ 1 h 4"/>
                  <a:gd name="T114" fmla="*/ 74 w 78"/>
                  <a:gd name="T115" fmla="*/ 2 h 4"/>
                  <a:gd name="T116" fmla="*/ 75 w 78"/>
                  <a:gd name="T117" fmla="*/ 2 h 4"/>
                  <a:gd name="T118" fmla="*/ 77 w 78"/>
                  <a:gd name="T119" fmla="*/ 3 h 4"/>
                  <a:gd name="T120" fmla="*/ 78 w 78"/>
                  <a:gd name="T12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8" h="4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8" y="1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6" y="1"/>
                    </a:lnTo>
                    <a:lnTo>
                      <a:pt x="47" y="1"/>
                    </a:lnTo>
                    <a:lnTo>
                      <a:pt x="47" y="2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0" y="1"/>
                    </a:lnTo>
                    <a:lnTo>
                      <a:pt x="51" y="1"/>
                    </a:lnTo>
                    <a:lnTo>
                      <a:pt x="52" y="1"/>
                    </a:lnTo>
                    <a:lnTo>
                      <a:pt x="52" y="1"/>
                    </a:lnTo>
                    <a:lnTo>
                      <a:pt x="53" y="2"/>
                    </a:lnTo>
                    <a:lnTo>
                      <a:pt x="53" y="2"/>
                    </a:lnTo>
                    <a:lnTo>
                      <a:pt x="54" y="2"/>
                    </a:lnTo>
                    <a:lnTo>
                      <a:pt x="55" y="2"/>
                    </a:lnTo>
                    <a:lnTo>
                      <a:pt x="55" y="2"/>
                    </a:lnTo>
                    <a:lnTo>
                      <a:pt x="56" y="2"/>
                    </a:lnTo>
                    <a:lnTo>
                      <a:pt x="57" y="2"/>
                    </a:lnTo>
                    <a:lnTo>
                      <a:pt x="57" y="2"/>
                    </a:lnTo>
                    <a:lnTo>
                      <a:pt x="58" y="2"/>
                    </a:lnTo>
                    <a:lnTo>
                      <a:pt x="58" y="2"/>
                    </a:lnTo>
                    <a:lnTo>
                      <a:pt x="59" y="2"/>
                    </a:lnTo>
                    <a:lnTo>
                      <a:pt x="60" y="2"/>
                    </a:lnTo>
                    <a:lnTo>
                      <a:pt x="61" y="2"/>
                    </a:lnTo>
                    <a:lnTo>
                      <a:pt x="61" y="2"/>
                    </a:lnTo>
                    <a:lnTo>
                      <a:pt x="62" y="2"/>
                    </a:lnTo>
                    <a:lnTo>
                      <a:pt x="63" y="2"/>
                    </a:lnTo>
                    <a:lnTo>
                      <a:pt x="63" y="2"/>
                    </a:lnTo>
                    <a:lnTo>
                      <a:pt x="64" y="1"/>
                    </a:lnTo>
                    <a:lnTo>
                      <a:pt x="64" y="1"/>
                    </a:lnTo>
                    <a:lnTo>
                      <a:pt x="65" y="1"/>
                    </a:lnTo>
                    <a:lnTo>
                      <a:pt x="66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68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0" y="1"/>
                    </a:lnTo>
                    <a:lnTo>
                      <a:pt x="71" y="1"/>
                    </a:lnTo>
                    <a:lnTo>
                      <a:pt x="72" y="1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3" y="1"/>
                    </a:lnTo>
                    <a:lnTo>
                      <a:pt x="74" y="2"/>
                    </a:lnTo>
                    <a:lnTo>
                      <a:pt x="75" y="2"/>
                    </a:lnTo>
                    <a:lnTo>
                      <a:pt x="75" y="2"/>
                    </a:lnTo>
                    <a:lnTo>
                      <a:pt x="76" y="3"/>
                    </a:lnTo>
                    <a:lnTo>
                      <a:pt x="77" y="3"/>
                    </a:lnTo>
                    <a:lnTo>
                      <a:pt x="77" y="4"/>
                    </a:lnTo>
                    <a:lnTo>
                      <a:pt x="78" y="3"/>
                    </a:lnTo>
                    <a:lnTo>
                      <a:pt x="78" y="4"/>
                    </a:lnTo>
                  </a:path>
                </a:pathLst>
              </a:custGeom>
              <a:noFill/>
              <a:ln w="6350">
                <a:solidFill>
                  <a:srgbClr val="8E8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" name="Freeform 331">
                <a:extLst>
                  <a:ext uri="{FF2B5EF4-FFF2-40B4-BE49-F238E27FC236}">
                    <a16:creationId xmlns:a16="http://schemas.microsoft.com/office/drawing/2014/main" id="{58E017A1-7871-467C-9C09-E0B6BDEDA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416" y="4134497"/>
                <a:ext cx="708026" cy="0"/>
              </a:xfrm>
              <a:custGeom>
                <a:avLst/>
                <a:gdLst>
                  <a:gd name="T0" fmla="*/ 6 w 446"/>
                  <a:gd name="T1" fmla="*/ 14 w 446"/>
                  <a:gd name="T2" fmla="*/ 20 w 446"/>
                  <a:gd name="T3" fmla="*/ 28 w 446"/>
                  <a:gd name="T4" fmla="*/ 35 w 446"/>
                  <a:gd name="T5" fmla="*/ 42 w 446"/>
                  <a:gd name="T6" fmla="*/ 49 w 446"/>
                  <a:gd name="T7" fmla="*/ 56 w 446"/>
                  <a:gd name="T8" fmla="*/ 63 w 446"/>
                  <a:gd name="T9" fmla="*/ 70 w 446"/>
                  <a:gd name="T10" fmla="*/ 77 w 446"/>
                  <a:gd name="T11" fmla="*/ 84 w 446"/>
                  <a:gd name="T12" fmla="*/ 91 w 446"/>
                  <a:gd name="T13" fmla="*/ 98 w 446"/>
                  <a:gd name="T14" fmla="*/ 105 w 446"/>
                  <a:gd name="T15" fmla="*/ 112 w 446"/>
                  <a:gd name="T16" fmla="*/ 119 w 446"/>
                  <a:gd name="T17" fmla="*/ 125 w 446"/>
                  <a:gd name="T18" fmla="*/ 133 w 446"/>
                  <a:gd name="T19" fmla="*/ 139 w 446"/>
                  <a:gd name="T20" fmla="*/ 147 w 446"/>
                  <a:gd name="T21" fmla="*/ 154 w 446"/>
                  <a:gd name="T22" fmla="*/ 161 w 446"/>
                  <a:gd name="T23" fmla="*/ 168 w 446"/>
                  <a:gd name="T24" fmla="*/ 175 w 446"/>
                  <a:gd name="T25" fmla="*/ 182 w 446"/>
                  <a:gd name="T26" fmla="*/ 189 w 446"/>
                  <a:gd name="T27" fmla="*/ 196 w 446"/>
                  <a:gd name="T28" fmla="*/ 202 w 446"/>
                  <a:gd name="T29" fmla="*/ 210 w 446"/>
                  <a:gd name="T30" fmla="*/ 216 w 446"/>
                  <a:gd name="T31" fmla="*/ 224 w 446"/>
                  <a:gd name="T32" fmla="*/ 230 w 446"/>
                  <a:gd name="T33" fmla="*/ 238 w 446"/>
                  <a:gd name="T34" fmla="*/ 245 w 446"/>
                  <a:gd name="T35" fmla="*/ 252 w 446"/>
                  <a:gd name="T36" fmla="*/ 259 w 446"/>
                  <a:gd name="T37" fmla="*/ 265 w 446"/>
                  <a:gd name="T38" fmla="*/ 273 w 446"/>
                  <a:gd name="T39" fmla="*/ 279 w 446"/>
                  <a:gd name="T40" fmla="*/ 287 w 446"/>
                  <a:gd name="T41" fmla="*/ 293 w 446"/>
                  <a:gd name="T42" fmla="*/ 301 w 446"/>
                  <a:gd name="T43" fmla="*/ 307 w 446"/>
                  <a:gd name="T44" fmla="*/ 315 w 446"/>
                  <a:gd name="T45" fmla="*/ 321 w 446"/>
                  <a:gd name="T46" fmla="*/ 329 w 446"/>
                  <a:gd name="T47" fmla="*/ 336 w 446"/>
                  <a:gd name="T48" fmla="*/ 343 w 446"/>
                  <a:gd name="T49" fmla="*/ 350 w 446"/>
                  <a:gd name="T50" fmla="*/ 357 w 446"/>
                  <a:gd name="T51" fmla="*/ 364 w 446"/>
                  <a:gd name="T52" fmla="*/ 371 w 446"/>
                  <a:gd name="T53" fmla="*/ 378 w 446"/>
                  <a:gd name="T54" fmla="*/ 385 w 446"/>
                  <a:gd name="T55" fmla="*/ 392 w 446"/>
                  <a:gd name="T56" fmla="*/ 399 w 446"/>
                  <a:gd name="T57" fmla="*/ 406 w 446"/>
                  <a:gd name="T58" fmla="*/ 413 w 446"/>
                  <a:gd name="T59" fmla="*/ 420 w 446"/>
                  <a:gd name="T60" fmla="*/ 427 w 446"/>
                  <a:gd name="T61" fmla="*/ 434 w 446"/>
                  <a:gd name="T62" fmla="*/ 441 w 44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446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7" y="0"/>
                    </a:lnTo>
                    <a:lnTo>
                      <a:pt x="97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1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6" y="0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9" y="0"/>
                    </a:lnTo>
                    <a:lnTo>
                      <a:pt x="110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1" y="0"/>
                    </a:lnTo>
                    <a:lnTo>
                      <a:pt x="121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3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26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5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4" y="0"/>
                    </a:lnTo>
                    <a:lnTo>
                      <a:pt x="145" y="0"/>
                    </a:lnTo>
                    <a:lnTo>
                      <a:pt x="145" y="0"/>
                    </a:lnTo>
                    <a:lnTo>
                      <a:pt x="146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0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7" y="0"/>
                    </a:lnTo>
                    <a:lnTo>
                      <a:pt x="157" y="0"/>
                    </a:lnTo>
                    <a:lnTo>
                      <a:pt x="158" y="0"/>
                    </a:lnTo>
                    <a:lnTo>
                      <a:pt x="159" y="0"/>
                    </a:lnTo>
                    <a:lnTo>
                      <a:pt x="159" y="0"/>
                    </a:lnTo>
                    <a:lnTo>
                      <a:pt x="160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3" y="0"/>
                    </a:lnTo>
                    <a:lnTo>
                      <a:pt x="164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9" y="0"/>
                    </a:lnTo>
                    <a:lnTo>
                      <a:pt x="170" y="0"/>
                    </a:lnTo>
                    <a:lnTo>
                      <a:pt x="170" y="0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2" y="0"/>
                    </a:lnTo>
                    <a:lnTo>
                      <a:pt x="173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5" y="0"/>
                    </a:lnTo>
                    <a:lnTo>
                      <a:pt x="175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7" y="0"/>
                    </a:lnTo>
                    <a:lnTo>
                      <a:pt x="178" y="0"/>
                    </a:lnTo>
                    <a:lnTo>
                      <a:pt x="179" y="0"/>
                    </a:lnTo>
                    <a:lnTo>
                      <a:pt x="179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1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3" y="0"/>
                    </a:lnTo>
                    <a:lnTo>
                      <a:pt x="184" y="0"/>
                    </a:lnTo>
                    <a:lnTo>
                      <a:pt x="184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6" y="0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9" y="0"/>
                    </a:lnTo>
                    <a:lnTo>
                      <a:pt x="189" y="0"/>
                    </a:lnTo>
                    <a:lnTo>
                      <a:pt x="190" y="0"/>
                    </a:lnTo>
                    <a:lnTo>
                      <a:pt x="191" y="0"/>
                    </a:lnTo>
                    <a:lnTo>
                      <a:pt x="191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3" y="0"/>
                    </a:lnTo>
                    <a:lnTo>
                      <a:pt x="194" y="0"/>
                    </a:lnTo>
                    <a:lnTo>
                      <a:pt x="194" y="0"/>
                    </a:lnTo>
                    <a:lnTo>
                      <a:pt x="195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198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1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3" y="0"/>
                    </a:lnTo>
                    <a:lnTo>
                      <a:pt x="204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6" y="0"/>
                    </a:lnTo>
                    <a:lnTo>
                      <a:pt x="206" y="0"/>
                    </a:lnTo>
                    <a:lnTo>
                      <a:pt x="207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9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2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5" y="0"/>
                    </a:lnTo>
                    <a:lnTo>
                      <a:pt x="215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7" y="0"/>
                    </a:lnTo>
                    <a:lnTo>
                      <a:pt x="218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20" y="0"/>
                    </a:lnTo>
                    <a:lnTo>
                      <a:pt x="220" y="0"/>
                    </a:lnTo>
                    <a:lnTo>
                      <a:pt x="221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3" y="0"/>
                    </a:lnTo>
                    <a:lnTo>
                      <a:pt x="224" y="0"/>
                    </a:lnTo>
                    <a:lnTo>
                      <a:pt x="224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6" y="0"/>
                    </a:lnTo>
                    <a:lnTo>
                      <a:pt x="227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30" y="0"/>
                    </a:lnTo>
                    <a:lnTo>
                      <a:pt x="230" y="0"/>
                    </a:lnTo>
                    <a:lnTo>
                      <a:pt x="231" y="0"/>
                    </a:lnTo>
                    <a:lnTo>
                      <a:pt x="232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5" y="0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37" y="0"/>
                    </a:lnTo>
                    <a:lnTo>
                      <a:pt x="238" y="0"/>
                    </a:lnTo>
                    <a:lnTo>
                      <a:pt x="238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40" y="0"/>
                    </a:lnTo>
                    <a:lnTo>
                      <a:pt x="241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3" y="0"/>
                    </a:lnTo>
                    <a:lnTo>
                      <a:pt x="243" y="0"/>
                    </a:lnTo>
                    <a:lnTo>
                      <a:pt x="244" y="0"/>
                    </a:lnTo>
                    <a:lnTo>
                      <a:pt x="245" y="0"/>
                    </a:lnTo>
                    <a:lnTo>
                      <a:pt x="245" y="0"/>
                    </a:lnTo>
                    <a:lnTo>
                      <a:pt x="246" y="0"/>
                    </a:lnTo>
                    <a:lnTo>
                      <a:pt x="247" y="0"/>
                    </a:lnTo>
                    <a:lnTo>
                      <a:pt x="247" y="0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49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1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54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7" y="0"/>
                    </a:lnTo>
                    <a:lnTo>
                      <a:pt x="258" y="0"/>
                    </a:lnTo>
                    <a:lnTo>
                      <a:pt x="259" y="0"/>
                    </a:lnTo>
                    <a:lnTo>
                      <a:pt x="259" y="0"/>
                    </a:lnTo>
                    <a:lnTo>
                      <a:pt x="260" y="0"/>
                    </a:lnTo>
                    <a:lnTo>
                      <a:pt x="260" y="0"/>
                    </a:lnTo>
                    <a:lnTo>
                      <a:pt x="261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3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5" y="0"/>
                    </a:lnTo>
                    <a:lnTo>
                      <a:pt x="265" y="0"/>
                    </a:lnTo>
                    <a:lnTo>
                      <a:pt x="266" y="0"/>
                    </a:lnTo>
                    <a:lnTo>
                      <a:pt x="267" y="0"/>
                    </a:lnTo>
                    <a:lnTo>
                      <a:pt x="267" y="0"/>
                    </a:lnTo>
                    <a:lnTo>
                      <a:pt x="268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1" y="0"/>
                    </a:lnTo>
                    <a:lnTo>
                      <a:pt x="272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4" y="0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0" y="0"/>
                    </a:lnTo>
                    <a:lnTo>
                      <a:pt x="281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4" y="0"/>
                    </a:lnTo>
                    <a:lnTo>
                      <a:pt x="285" y="0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1" y="0"/>
                    </a:lnTo>
                    <a:lnTo>
                      <a:pt x="292" y="0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7" y="0"/>
                    </a:lnTo>
                    <a:lnTo>
                      <a:pt x="297" y="0"/>
                    </a:lnTo>
                    <a:lnTo>
                      <a:pt x="298" y="0"/>
                    </a:lnTo>
                    <a:lnTo>
                      <a:pt x="299" y="0"/>
                    </a:lnTo>
                    <a:lnTo>
                      <a:pt x="299" y="0"/>
                    </a:lnTo>
                    <a:lnTo>
                      <a:pt x="300" y="0"/>
                    </a:lnTo>
                    <a:lnTo>
                      <a:pt x="301" y="0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3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7" y="0"/>
                    </a:lnTo>
                    <a:lnTo>
                      <a:pt x="307" y="0"/>
                    </a:lnTo>
                    <a:lnTo>
                      <a:pt x="308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11" y="0"/>
                    </a:lnTo>
                    <a:lnTo>
                      <a:pt x="311" y="0"/>
                    </a:lnTo>
                    <a:lnTo>
                      <a:pt x="312" y="0"/>
                    </a:lnTo>
                    <a:lnTo>
                      <a:pt x="313" y="0"/>
                    </a:lnTo>
                    <a:lnTo>
                      <a:pt x="313" y="0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7" y="0"/>
                    </a:lnTo>
                    <a:lnTo>
                      <a:pt x="318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1" y="0"/>
                    </a:lnTo>
                    <a:lnTo>
                      <a:pt x="322" y="0"/>
                    </a:lnTo>
                    <a:lnTo>
                      <a:pt x="323" y="0"/>
                    </a:lnTo>
                    <a:lnTo>
                      <a:pt x="324" y="0"/>
                    </a:lnTo>
                    <a:lnTo>
                      <a:pt x="324" y="0"/>
                    </a:lnTo>
                    <a:lnTo>
                      <a:pt x="325" y="0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3" y="0"/>
                    </a:lnTo>
                    <a:lnTo>
                      <a:pt x="334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7" y="0"/>
                    </a:lnTo>
                    <a:lnTo>
                      <a:pt x="338" y="0"/>
                    </a:lnTo>
                    <a:lnTo>
                      <a:pt x="338" y="0"/>
                    </a:lnTo>
                    <a:lnTo>
                      <a:pt x="339" y="0"/>
                    </a:lnTo>
                    <a:lnTo>
                      <a:pt x="340" y="0"/>
                    </a:lnTo>
                    <a:lnTo>
                      <a:pt x="340" y="0"/>
                    </a:lnTo>
                    <a:lnTo>
                      <a:pt x="341" y="0"/>
                    </a:lnTo>
                    <a:lnTo>
                      <a:pt x="341" y="0"/>
                    </a:lnTo>
                    <a:lnTo>
                      <a:pt x="342" y="0"/>
                    </a:lnTo>
                    <a:lnTo>
                      <a:pt x="343" y="0"/>
                    </a:lnTo>
                    <a:lnTo>
                      <a:pt x="344" y="0"/>
                    </a:lnTo>
                    <a:lnTo>
                      <a:pt x="344" y="0"/>
                    </a:lnTo>
                    <a:lnTo>
                      <a:pt x="345" y="0"/>
                    </a:lnTo>
                    <a:lnTo>
                      <a:pt x="345" y="0"/>
                    </a:lnTo>
                    <a:lnTo>
                      <a:pt x="346" y="0"/>
                    </a:lnTo>
                    <a:lnTo>
                      <a:pt x="347" y="0"/>
                    </a:lnTo>
                    <a:lnTo>
                      <a:pt x="347" y="0"/>
                    </a:lnTo>
                    <a:lnTo>
                      <a:pt x="348" y="0"/>
                    </a:lnTo>
                    <a:lnTo>
                      <a:pt x="349" y="0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1" y="0"/>
                    </a:lnTo>
                    <a:lnTo>
                      <a:pt x="352" y="0"/>
                    </a:lnTo>
                    <a:lnTo>
                      <a:pt x="353" y="0"/>
                    </a:lnTo>
                    <a:lnTo>
                      <a:pt x="353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5" y="0"/>
                    </a:lnTo>
                    <a:lnTo>
                      <a:pt x="356" y="0"/>
                    </a:lnTo>
                    <a:lnTo>
                      <a:pt x="356" y="0"/>
                    </a:lnTo>
                    <a:lnTo>
                      <a:pt x="357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9" y="0"/>
                    </a:lnTo>
                    <a:lnTo>
                      <a:pt x="359" y="0"/>
                    </a:lnTo>
                    <a:lnTo>
                      <a:pt x="360" y="0"/>
                    </a:lnTo>
                    <a:lnTo>
                      <a:pt x="361" y="0"/>
                    </a:lnTo>
                    <a:lnTo>
                      <a:pt x="361" y="0"/>
                    </a:lnTo>
                    <a:lnTo>
                      <a:pt x="362" y="0"/>
                    </a:lnTo>
                    <a:lnTo>
                      <a:pt x="363" y="0"/>
                    </a:lnTo>
                    <a:lnTo>
                      <a:pt x="36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4" y="0"/>
                    </a:lnTo>
                    <a:lnTo>
                      <a:pt x="375" y="0"/>
                    </a:lnTo>
                    <a:lnTo>
                      <a:pt x="375" y="0"/>
                    </a:lnTo>
                    <a:lnTo>
                      <a:pt x="376" y="0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9" y="0"/>
                    </a:lnTo>
                    <a:lnTo>
                      <a:pt x="380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5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7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9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1" y="0"/>
                    </a:lnTo>
                    <a:lnTo>
                      <a:pt x="401" y="0"/>
                    </a:lnTo>
                    <a:lnTo>
                      <a:pt x="402" y="0"/>
                    </a:lnTo>
                    <a:lnTo>
                      <a:pt x="403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6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8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3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6" y="0"/>
                    </a:lnTo>
                    <a:lnTo>
                      <a:pt x="417" y="0"/>
                    </a:lnTo>
                    <a:lnTo>
                      <a:pt x="418" y="0"/>
                    </a:lnTo>
                    <a:lnTo>
                      <a:pt x="418" y="0"/>
                    </a:lnTo>
                    <a:lnTo>
                      <a:pt x="419" y="0"/>
                    </a:lnTo>
                    <a:lnTo>
                      <a:pt x="419" y="0"/>
                    </a:lnTo>
                    <a:lnTo>
                      <a:pt x="420" y="0"/>
                    </a:lnTo>
                    <a:lnTo>
                      <a:pt x="421" y="0"/>
                    </a:lnTo>
                    <a:lnTo>
                      <a:pt x="421" y="0"/>
                    </a:lnTo>
                    <a:lnTo>
                      <a:pt x="422" y="0"/>
                    </a:lnTo>
                    <a:lnTo>
                      <a:pt x="423" y="0"/>
                    </a:lnTo>
                    <a:lnTo>
                      <a:pt x="423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8" y="0"/>
                    </a:lnTo>
                    <a:lnTo>
                      <a:pt x="428" y="0"/>
                    </a:lnTo>
                    <a:lnTo>
                      <a:pt x="429" y="0"/>
                    </a:lnTo>
                    <a:lnTo>
                      <a:pt x="429" y="0"/>
                    </a:lnTo>
                    <a:lnTo>
                      <a:pt x="430" y="0"/>
                    </a:lnTo>
                    <a:lnTo>
                      <a:pt x="431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3" y="0"/>
                    </a:lnTo>
                    <a:lnTo>
                      <a:pt x="434" y="0"/>
                    </a:lnTo>
                    <a:lnTo>
                      <a:pt x="434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6" y="0"/>
                    </a:lnTo>
                    <a:lnTo>
                      <a:pt x="437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40" y="0"/>
                    </a:lnTo>
                    <a:lnTo>
                      <a:pt x="441" y="0"/>
                    </a:lnTo>
                    <a:lnTo>
                      <a:pt x="441" y="0"/>
                    </a:lnTo>
                    <a:lnTo>
                      <a:pt x="442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4" y="0"/>
                    </a:lnTo>
                    <a:lnTo>
                      <a:pt x="444" y="0"/>
                    </a:lnTo>
                    <a:lnTo>
                      <a:pt x="445" y="0"/>
                    </a:lnTo>
                    <a:lnTo>
                      <a:pt x="446" y="0"/>
                    </a:lnTo>
                  </a:path>
                </a:pathLst>
              </a:custGeom>
              <a:noFill/>
              <a:ln w="6350">
                <a:solidFill>
                  <a:srgbClr val="FB650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" name="Freeform 332">
                <a:extLst>
                  <a:ext uri="{FF2B5EF4-FFF2-40B4-BE49-F238E27FC236}">
                    <a16:creationId xmlns:a16="http://schemas.microsoft.com/office/drawing/2014/main" id="{08BCA934-5F87-40D1-A975-96D1E1DAA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442" y="4134497"/>
                <a:ext cx="709613" cy="0"/>
              </a:xfrm>
              <a:custGeom>
                <a:avLst/>
                <a:gdLst>
                  <a:gd name="T0" fmla="*/ 6 w 447"/>
                  <a:gd name="T1" fmla="*/ 13 w 447"/>
                  <a:gd name="T2" fmla="*/ 20 w 447"/>
                  <a:gd name="T3" fmla="*/ 27 w 447"/>
                  <a:gd name="T4" fmla="*/ 34 w 447"/>
                  <a:gd name="T5" fmla="*/ 41 w 447"/>
                  <a:gd name="T6" fmla="*/ 48 w 447"/>
                  <a:gd name="T7" fmla="*/ 55 w 447"/>
                  <a:gd name="T8" fmla="*/ 62 w 447"/>
                  <a:gd name="T9" fmla="*/ 69 w 447"/>
                  <a:gd name="T10" fmla="*/ 77 w 447"/>
                  <a:gd name="T11" fmla="*/ 83 w 447"/>
                  <a:gd name="T12" fmla="*/ 91 w 447"/>
                  <a:gd name="T13" fmla="*/ 97 w 447"/>
                  <a:gd name="T14" fmla="*/ 105 w 447"/>
                  <a:gd name="T15" fmla="*/ 111 w 447"/>
                  <a:gd name="T16" fmla="*/ 119 w 447"/>
                  <a:gd name="T17" fmla="*/ 126 w 447"/>
                  <a:gd name="T18" fmla="*/ 133 w 447"/>
                  <a:gd name="T19" fmla="*/ 140 w 447"/>
                  <a:gd name="T20" fmla="*/ 147 w 447"/>
                  <a:gd name="T21" fmla="*/ 154 w 447"/>
                  <a:gd name="T22" fmla="*/ 161 w 447"/>
                  <a:gd name="T23" fmla="*/ 168 w 447"/>
                  <a:gd name="T24" fmla="*/ 175 w 447"/>
                  <a:gd name="T25" fmla="*/ 182 w 447"/>
                  <a:gd name="T26" fmla="*/ 189 w 447"/>
                  <a:gd name="T27" fmla="*/ 196 w 447"/>
                  <a:gd name="T28" fmla="*/ 203 w 447"/>
                  <a:gd name="T29" fmla="*/ 210 w 447"/>
                  <a:gd name="T30" fmla="*/ 217 w 447"/>
                  <a:gd name="T31" fmla="*/ 224 w 447"/>
                  <a:gd name="T32" fmla="*/ 231 w 447"/>
                  <a:gd name="T33" fmla="*/ 238 w 447"/>
                  <a:gd name="T34" fmla="*/ 245 w 447"/>
                  <a:gd name="T35" fmla="*/ 252 w 447"/>
                  <a:gd name="T36" fmla="*/ 259 w 447"/>
                  <a:gd name="T37" fmla="*/ 266 w 447"/>
                  <a:gd name="T38" fmla="*/ 273 w 447"/>
                  <a:gd name="T39" fmla="*/ 280 w 447"/>
                  <a:gd name="T40" fmla="*/ 288 w 447"/>
                  <a:gd name="T41" fmla="*/ 294 w 447"/>
                  <a:gd name="T42" fmla="*/ 302 w 447"/>
                  <a:gd name="T43" fmla="*/ 308 w 447"/>
                  <a:gd name="T44" fmla="*/ 316 w 447"/>
                  <a:gd name="T45" fmla="*/ 322 w 447"/>
                  <a:gd name="T46" fmla="*/ 330 w 447"/>
                  <a:gd name="T47" fmla="*/ 336 w 447"/>
                  <a:gd name="T48" fmla="*/ 344 w 447"/>
                  <a:gd name="T49" fmla="*/ 350 w 447"/>
                  <a:gd name="T50" fmla="*/ 358 w 447"/>
                  <a:gd name="T51" fmla="*/ 364 w 447"/>
                  <a:gd name="T52" fmla="*/ 372 w 447"/>
                  <a:gd name="T53" fmla="*/ 379 w 447"/>
                  <a:gd name="T54" fmla="*/ 386 w 447"/>
                  <a:gd name="T55" fmla="*/ 393 w 447"/>
                  <a:gd name="T56" fmla="*/ 400 w 447"/>
                  <a:gd name="T57" fmla="*/ 407 w 447"/>
                  <a:gd name="T58" fmla="*/ 414 w 447"/>
                  <a:gd name="T59" fmla="*/ 421 w 447"/>
                  <a:gd name="T60" fmla="*/ 428 w 447"/>
                  <a:gd name="T61" fmla="*/ 435 w 447"/>
                  <a:gd name="T62" fmla="*/ 442 w 44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447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7" y="0"/>
                    </a:lnTo>
                    <a:lnTo>
                      <a:pt x="97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19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1" y="0"/>
                    </a:lnTo>
                    <a:lnTo>
                      <a:pt x="122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5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5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4" y="0"/>
                    </a:lnTo>
                    <a:lnTo>
                      <a:pt x="145" y="0"/>
                    </a:lnTo>
                    <a:lnTo>
                      <a:pt x="146" y="0"/>
                    </a:lnTo>
                    <a:lnTo>
                      <a:pt x="146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0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7" y="0"/>
                    </a:lnTo>
                    <a:lnTo>
                      <a:pt x="157" y="0"/>
                    </a:lnTo>
                    <a:lnTo>
                      <a:pt x="158" y="0"/>
                    </a:lnTo>
                    <a:lnTo>
                      <a:pt x="159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2" y="0"/>
                    </a:lnTo>
                    <a:lnTo>
                      <a:pt x="163" y="0"/>
                    </a:lnTo>
                    <a:lnTo>
                      <a:pt x="163" y="0"/>
                    </a:lnTo>
                    <a:lnTo>
                      <a:pt x="164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9" y="0"/>
                    </a:lnTo>
                    <a:lnTo>
                      <a:pt x="170" y="0"/>
                    </a:lnTo>
                    <a:lnTo>
                      <a:pt x="170" y="0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2" y="0"/>
                    </a:lnTo>
                    <a:lnTo>
                      <a:pt x="173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5" y="0"/>
                    </a:lnTo>
                    <a:lnTo>
                      <a:pt x="175" y="0"/>
                    </a:lnTo>
                    <a:lnTo>
                      <a:pt x="176" y="0"/>
                    </a:lnTo>
                    <a:lnTo>
                      <a:pt x="177" y="0"/>
                    </a:lnTo>
                    <a:lnTo>
                      <a:pt x="177" y="0"/>
                    </a:lnTo>
                    <a:lnTo>
                      <a:pt x="178" y="0"/>
                    </a:lnTo>
                    <a:lnTo>
                      <a:pt x="179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1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3" y="0"/>
                    </a:lnTo>
                    <a:lnTo>
                      <a:pt x="184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9" y="0"/>
                    </a:lnTo>
                    <a:lnTo>
                      <a:pt x="190" y="0"/>
                    </a:lnTo>
                    <a:lnTo>
                      <a:pt x="190" y="0"/>
                    </a:lnTo>
                    <a:lnTo>
                      <a:pt x="191" y="0"/>
                    </a:lnTo>
                    <a:lnTo>
                      <a:pt x="191" y="0"/>
                    </a:lnTo>
                    <a:lnTo>
                      <a:pt x="192" y="0"/>
                    </a:lnTo>
                    <a:lnTo>
                      <a:pt x="193" y="0"/>
                    </a:lnTo>
                    <a:lnTo>
                      <a:pt x="194" y="0"/>
                    </a:lnTo>
                    <a:lnTo>
                      <a:pt x="194" y="0"/>
                    </a:lnTo>
                    <a:lnTo>
                      <a:pt x="195" y="0"/>
                    </a:lnTo>
                    <a:lnTo>
                      <a:pt x="195" y="0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198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200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3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6" y="0"/>
                    </a:lnTo>
                    <a:lnTo>
                      <a:pt x="207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9" y="0"/>
                    </a:lnTo>
                    <a:lnTo>
                      <a:pt x="209" y="0"/>
                    </a:lnTo>
                    <a:lnTo>
                      <a:pt x="210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2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4" y="0"/>
                    </a:lnTo>
                    <a:lnTo>
                      <a:pt x="215" y="0"/>
                    </a:lnTo>
                    <a:lnTo>
                      <a:pt x="216" y="0"/>
                    </a:lnTo>
                    <a:lnTo>
                      <a:pt x="217" y="0"/>
                    </a:lnTo>
                    <a:lnTo>
                      <a:pt x="217" y="0"/>
                    </a:lnTo>
                    <a:lnTo>
                      <a:pt x="218" y="0"/>
                    </a:lnTo>
                    <a:lnTo>
                      <a:pt x="218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20" y="0"/>
                    </a:lnTo>
                    <a:lnTo>
                      <a:pt x="221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3" y="0"/>
                    </a:lnTo>
                    <a:lnTo>
                      <a:pt x="223" y="0"/>
                    </a:lnTo>
                    <a:lnTo>
                      <a:pt x="224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6" y="0"/>
                    </a:lnTo>
                    <a:lnTo>
                      <a:pt x="227" y="0"/>
                    </a:lnTo>
                    <a:lnTo>
                      <a:pt x="227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9" y="0"/>
                    </a:lnTo>
                    <a:lnTo>
                      <a:pt x="230" y="0"/>
                    </a:lnTo>
                    <a:lnTo>
                      <a:pt x="231" y="0"/>
                    </a:lnTo>
                    <a:lnTo>
                      <a:pt x="231" y="0"/>
                    </a:lnTo>
                    <a:lnTo>
                      <a:pt x="232" y="0"/>
                    </a:lnTo>
                    <a:lnTo>
                      <a:pt x="232" y="0"/>
                    </a:lnTo>
                    <a:lnTo>
                      <a:pt x="233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5" y="0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37" y="0"/>
                    </a:lnTo>
                    <a:lnTo>
                      <a:pt x="237" y="0"/>
                    </a:lnTo>
                    <a:lnTo>
                      <a:pt x="238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40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3" y="0"/>
                    </a:lnTo>
                    <a:lnTo>
                      <a:pt x="244" y="0"/>
                    </a:lnTo>
                    <a:lnTo>
                      <a:pt x="245" y="0"/>
                    </a:lnTo>
                    <a:lnTo>
                      <a:pt x="245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7" y="0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49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1" y="0"/>
                    </a:lnTo>
                    <a:lnTo>
                      <a:pt x="251" y="0"/>
                    </a:lnTo>
                    <a:lnTo>
                      <a:pt x="252" y="0"/>
                    </a:lnTo>
                    <a:lnTo>
                      <a:pt x="253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7" y="0"/>
                    </a:lnTo>
                    <a:lnTo>
                      <a:pt x="258" y="0"/>
                    </a:lnTo>
                    <a:lnTo>
                      <a:pt x="259" y="0"/>
                    </a:lnTo>
                    <a:lnTo>
                      <a:pt x="259" y="0"/>
                    </a:lnTo>
                    <a:lnTo>
                      <a:pt x="260" y="0"/>
                    </a:lnTo>
                    <a:lnTo>
                      <a:pt x="260" y="0"/>
                    </a:lnTo>
                    <a:lnTo>
                      <a:pt x="261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3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5" y="0"/>
                    </a:lnTo>
                    <a:lnTo>
                      <a:pt x="265" y="0"/>
                    </a:lnTo>
                    <a:lnTo>
                      <a:pt x="266" y="0"/>
                    </a:lnTo>
                    <a:lnTo>
                      <a:pt x="267" y="0"/>
                    </a:lnTo>
                    <a:lnTo>
                      <a:pt x="268" y="0"/>
                    </a:lnTo>
                    <a:lnTo>
                      <a:pt x="268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70" y="0"/>
                    </a:lnTo>
                    <a:lnTo>
                      <a:pt x="271" y="0"/>
                    </a:lnTo>
                    <a:lnTo>
                      <a:pt x="271" y="0"/>
                    </a:lnTo>
                    <a:lnTo>
                      <a:pt x="272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4" y="0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0" y="0"/>
                    </a:lnTo>
                    <a:lnTo>
                      <a:pt x="281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4" y="0"/>
                    </a:lnTo>
                    <a:lnTo>
                      <a:pt x="285" y="0"/>
                    </a:lnTo>
                    <a:lnTo>
                      <a:pt x="285" y="0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1" y="0"/>
                    </a:lnTo>
                    <a:lnTo>
                      <a:pt x="291" y="0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7" y="0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9" y="0"/>
                    </a:lnTo>
                    <a:lnTo>
                      <a:pt x="299" y="0"/>
                    </a:lnTo>
                    <a:lnTo>
                      <a:pt x="300" y="0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3" y="0"/>
                    </a:lnTo>
                    <a:lnTo>
                      <a:pt x="303" y="0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5" y="0"/>
                    </a:lnTo>
                    <a:lnTo>
                      <a:pt x="306" y="0"/>
                    </a:lnTo>
                    <a:lnTo>
                      <a:pt x="307" y="0"/>
                    </a:lnTo>
                    <a:lnTo>
                      <a:pt x="307" y="0"/>
                    </a:lnTo>
                    <a:lnTo>
                      <a:pt x="308" y="0"/>
                    </a:lnTo>
                    <a:lnTo>
                      <a:pt x="308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11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3" y="0"/>
                    </a:lnTo>
                    <a:lnTo>
                      <a:pt x="313" y="0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7" y="0"/>
                    </a:lnTo>
                    <a:lnTo>
                      <a:pt x="317" y="0"/>
                    </a:lnTo>
                    <a:lnTo>
                      <a:pt x="318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1" y="0"/>
                    </a:lnTo>
                    <a:lnTo>
                      <a:pt x="322" y="0"/>
                    </a:lnTo>
                    <a:lnTo>
                      <a:pt x="322" y="0"/>
                    </a:lnTo>
                    <a:lnTo>
                      <a:pt x="323" y="0"/>
                    </a:lnTo>
                    <a:lnTo>
                      <a:pt x="324" y="0"/>
                    </a:lnTo>
                    <a:lnTo>
                      <a:pt x="325" y="0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3" y="0"/>
                    </a:lnTo>
                    <a:lnTo>
                      <a:pt x="334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7" y="0"/>
                    </a:lnTo>
                    <a:lnTo>
                      <a:pt x="338" y="0"/>
                    </a:lnTo>
                    <a:lnTo>
                      <a:pt x="339" y="0"/>
                    </a:lnTo>
                    <a:lnTo>
                      <a:pt x="339" y="0"/>
                    </a:lnTo>
                    <a:lnTo>
                      <a:pt x="340" y="0"/>
                    </a:lnTo>
                    <a:lnTo>
                      <a:pt x="340" y="0"/>
                    </a:lnTo>
                    <a:lnTo>
                      <a:pt x="341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3" y="0"/>
                    </a:lnTo>
                    <a:lnTo>
                      <a:pt x="344" y="0"/>
                    </a:lnTo>
                    <a:lnTo>
                      <a:pt x="344" y="0"/>
                    </a:lnTo>
                    <a:lnTo>
                      <a:pt x="345" y="0"/>
                    </a:lnTo>
                    <a:lnTo>
                      <a:pt x="345" y="0"/>
                    </a:lnTo>
                    <a:lnTo>
                      <a:pt x="346" y="0"/>
                    </a:lnTo>
                    <a:lnTo>
                      <a:pt x="347" y="0"/>
                    </a:lnTo>
                    <a:lnTo>
                      <a:pt x="347" y="0"/>
                    </a:lnTo>
                    <a:lnTo>
                      <a:pt x="348" y="0"/>
                    </a:lnTo>
                    <a:lnTo>
                      <a:pt x="349" y="0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1" y="0"/>
                    </a:lnTo>
                    <a:lnTo>
                      <a:pt x="352" y="0"/>
                    </a:lnTo>
                    <a:lnTo>
                      <a:pt x="353" y="0"/>
                    </a:lnTo>
                    <a:lnTo>
                      <a:pt x="353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5" y="0"/>
                    </a:lnTo>
                    <a:lnTo>
                      <a:pt x="356" y="0"/>
                    </a:lnTo>
                    <a:lnTo>
                      <a:pt x="356" y="0"/>
                    </a:lnTo>
                    <a:lnTo>
                      <a:pt x="357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9" y="0"/>
                    </a:lnTo>
                    <a:lnTo>
                      <a:pt x="359" y="0"/>
                    </a:lnTo>
                    <a:lnTo>
                      <a:pt x="360" y="0"/>
                    </a:lnTo>
                    <a:lnTo>
                      <a:pt x="361" y="0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363" y="0"/>
                    </a:lnTo>
                    <a:lnTo>
                      <a:pt x="36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4" y="0"/>
                    </a:lnTo>
                    <a:lnTo>
                      <a:pt x="375" y="0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77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9" y="0"/>
                    </a:lnTo>
                    <a:lnTo>
                      <a:pt x="379" y="0"/>
                    </a:lnTo>
                    <a:lnTo>
                      <a:pt x="380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5" y="0"/>
                    </a:lnTo>
                    <a:lnTo>
                      <a:pt x="386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5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8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400" y="0"/>
                    </a:lnTo>
                    <a:lnTo>
                      <a:pt x="401" y="0"/>
                    </a:lnTo>
                    <a:lnTo>
                      <a:pt x="401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3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5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8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2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4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6" y="0"/>
                    </a:lnTo>
                    <a:lnTo>
                      <a:pt x="416" y="0"/>
                    </a:lnTo>
                    <a:lnTo>
                      <a:pt x="417" y="0"/>
                    </a:lnTo>
                    <a:lnTo>
                      <a:pt x="418" y="0"/>
                    </a:lnTo>
                    <a:lnTo>
                      <a:pt x="418" y="0"/>
                    </a:lnTo>
                    <a:lnTo>
                      <a:pt x="419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1" y="0"/>
                    </a:lnTo>
                    <a:lnTo>
                      <a:pt x="421" y="0"/>
                    </a:lnTo>
                    <a:lnTo>
                      <a:pt x="422" y="0"/>
                    </a:lnTo>
                    <a:lnTo>
                      <a:pt x="423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5" y="0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8" y="0"/>
                    </a:lnTo>
                    <a:lnTo>
                      <a:pt x="429" y="0"/>
                    </a:lnTo>
                    <a:lnTo>
                      <a:pt x="429" y="0"/>
                    </a:lnTo>
                    <a:lnTo>
                      <a:pt x="430" y="0"/>
                    </a:lnTo>
                    <a:lnTo>
                      <a:pt x="430" y="0"/>
                    </a:lnTo>
                    <a:lnTo>
                      <a:pt x="431" y="0"/>
                    </a:lnTo>
                    <a:lnTo>
                      <a:pt x="432" y="0"/>
                    </a:lnTo>
                    <a:lnTo>
                      <a:pt x="433" y="0"/>
                    </a:lnTo>
                    <a:lnTo>
                      <a:pt x="433" y="0"/>
                    </a:lnTo>
                    <a:lnTo>
                      <a:pt x="434" y="0"/>
                    </a:lnTo>
                    <a:lnTo>
                      <a:pt x="434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6" y="0"/>
                    </a:lnTo>
                    <a:lnTo>
                      <a:pt x="437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40" y="0"/>
                    </a:lnTo>
                    <a:lnTo>
                      <a:pt x="441" y="0"/>
                    </a:lnTo>
                    <a:lnTo>
                      <a:pt x="441" y="0"/>
                    </a:lnTo>
                    <a:lnTo>
                      <a:pt x="442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4" y="0"/>
                    </a:lnTo>
                    <a:lnTo>
                      <a:pt x="444" y="0"/>
                    </a:lnTo>
                    <a:lnTo>
                      <a:pt x="445" y="0"/>
                    </a:lnTo>
                    <a:lnTo>
                      <a:pt x="446" y="0"/>
                    </a:lnTo>
                    <a:lnTo>
                      <a:pt x="447" y="0"/>
                    </a:lnTo>
                  </a:path>
                </a:pathLst>
              </a:custGeom>
              <a:noFill/>
              <a:ln w="6350">
                <a:solidFill>
                  <a:srgbClr val="FB650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Freeform 333">
                <a:extLst>
                  <a:ext uri="{FF2B5EF4-FFF2-40B4-BE49-F238E27FC236}">
                    <a16:creationId xmlns:a16="http://schemas.microsoft.com/office/drawing/2014/main" id="{56A48436-33CC-4A12-B660-9A033B50F2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055" y="3153421"/>
                <a:ext cx="708026" cy="981076"/>
              </a:xfrm>
              <a:custGeom>
                <a:avLst/>
                <a:gdLst>
                  <a:gd name="T0" fmla="*/ 6 w 446"/>
                  <a:gd name="T1" fmla="*/ 618 h 618"/>
                  <a:gd name="T2" fmla="*/ 13 w 446"/>
                  <a:gd name="T3" fmla="*/ 618 h 618"/>
                  <a:gd name="T4" fmla="*/ 20 w 446"/>
                  <a:gd name="T5" fmla="*/ 618 h 618"/>
                  <a:gd name="T6" fmla="*/ 27 w 446"/>
                  <a:gd name="T7" fmla="*/ 618 h 618"/>
                  <a:gd name="T8" fmla="*/ 34 w 446"/>
                  <a:gd name="T9" fmla="*/ 618 h 618"/>
                  <a:gd name="T10" fmla="*/ 41 w 446"/>
                  <a:gd name="T11" fmla="*/ 618 h 618"/>
                  <a:gd name="T12" fmla="*/ 48 w 446"/>
                  <a:gd name="T13" fmla="*/ 618 h 618"/>
                  <a:gd name="T14" fmla="*/ 55 w 446"/>
                  <a:gd name="T15" fmla="*/ 618 h 618"/>
                  <a:gd name="T16" fmla="*/ 62 w 446"/>
                  <a:gd name="T17" fmla="*/ 618 h 618"/>
                  <a:gd name="T18" fmla="*/ 69 w 446"/>
                  <a:gd name="T19" fmla="*/ 618 h 618"/>
                  <a:gd name="T20" fmla="*/ 76 w 446"/>
                  <a:gd name="T21" fmla="*/ 618 h 618"/>
                  <a:gd name="T22" fmla="*/ 83 w 446"/>
                  <a:gd name="T23" fmla="*/ 618 h 618"/>
                  <a:gd name="T24" fmla="*/ 90 w 446"/>
                  <a:gd name="T25" fmla="*/ 618 h 618"/>
                  <a:gd name="T26" fmla="*/ 97 w 446"/>
                  <a:gd name="T27" fmla="*/ 618 h 618"/>
                  <a:gd name="T28" fmla="*/ 104 w 446"/>
                  <a:gd name="T29" fmla="*/ 618 h 618"/>
                  <a:gd name="T30" fmla="*/ 111 w 446"/>
                  <a:gd name="T31" fmla="*/ 618 h 618"/>
                  <a:gd name="T32" fmla="*/ 119 w 446"/>
                  <a:gd name="T33" fmla="*/ 617 h 618"/>
                  <a:gd name="T34" fmla="*/ 125 w 446"/>
                  <a:gd name="T35" fmla="*/ 618 h 618"/>
                  <a:gd name="T36" fmla="*/ 133 w 446"/>
                  <a:gd name="T37" fmla="*/ 617 h 618"/>
                  <a:gd name="T38" fmla="*/ 139 w 446"/>
                  <a:gd name="T39" fmla="*/ 618 h 618"/>
                  <a:gd name="T40" fmla="*/ 147 w 446"/>
                  <a:gd name="T41" fmla="*/ 618 h 618"/>
                  <a:gd name="T42" fmla="*/ 153 w 446"/>
                  <a:gd name="T43" fmla="*/ 617 h 618"/>
                  <a:gd name="T44" fmla="*/ 161 w 446"/>
                  <a:gd name="T45" fmla="*/ 618 h 618"/>
                  <a:gd name="T46" fmla="*/ 168 w 446"/>
                  <a:gd name="T47" fmla="*/ 618 h 618"/>
                  <a:gd name="T48" fmla="*/ 175 w 446"/>
                  <a:gd name="T49" fmla="*/ 617 h 618"/>
                  <a:gd name="T50" fmla="*/ 182 w 446"/>
                  <a:gd name="T51" fmla="*/ 617 h 618"/>
                  <a:gd name="T52" fmla="*/ 189 w 446"/>
                  <a:gd name="T53" fmla="*/ 617 h 618"/>
                  <a:gd name="T54" fmla="*/ 196 w 446"/>
                  <a:gd name="T55" fmla="*/ 617 h 618"/>
                  <a:gd name="T56" fmla="*/ 203 w 446"/>
                  <a:gd name="T57" fmla="*/ 617 h 618"/>
                  <a:gd name="T58" fmla="*/ 210 w 446"/>
                  <a:gd name="T59" fmla="*/ 617 h 618"/>
                  <a:gd name="T60" fmla="*/ 217 w 446"/>
                  <a:gd name="T61" fmla="*/ 617 h 618"/>
                  <a:gd name="T62" fmla="*/ 224 w 446"/>
                  <a:gd name="T63" fmla="*/ 617 h 618"/>
                  <a:gd name="T64" fmla="*/ 231 w 446"/>
                  <a:gd name="T65" fmla="*/ 617 h 618"/>
                  <a:gd name="T66" fmla="*/ 238 w 446"/>
                  <a:gd name="T67" fmla="*/ 617 h 618"/>
                  <a:gd name="T68" fmla="*/ 245 w 446"/>
                  <a:gd name="T69" fmla="*/ 617 h 618"/>
                  <a:gd name="T70" fmla="*/ 252 w 446"/>
                  <a:gd name="T71" fmla="*/ 617 h 618"/>
                  <a:gd name="T72" fmla="*/ 259 w 446"/>
                  <a:gd name="T73" fmla="*/ 616 h 618"/>
                  <a:gd name="T74" fmla="*/ 266 w 446"/>
                  <a:gd name="T75" fmla="*/ 615 h 618"/>
                  <a:gd name="T76" fmla="*/ 273 w 446"/>
                  <a:gd name="T77" fmla="*/ 612 h 618"/>
                  <a:gd name="T78" fmla="*/ 280 w 446"/>
                  <a:gd name="T79" fmla="*/ 595 h 618"/>
                  <a:gd name="T80" fmla="*/ 287 w 446"/>
                  <a:gd name="T81" fmla="*/ 545 h 618"/>
                  <a:gd name="T82" fmla="*/ 294 w 446"/>
                  <a:gd name="T83" fmla="*/ 401 h 618"/>
                  <a:gd name="T84" fmla="*/ 301 w 446"/>
                  <a:gd name="T85" fmla="*/ 293 h 618"/>
                  <a:gd name="T86" fmla="*/ 308 w 446"/>
                  <a:gd name="T87" fmla="*/ 221 h 618"/>
                  <a:gd name="T88" fmla="*/ 315 w 446"/>
                  <a:gd name="T89" fmla="*/ 162 h 618"/>
                  <a:gd name="T90" fmla="*/ 322 w 446"/>
                  <a:gd name="T91" fmla="*/ 139 h 618"/>
                  <a:gd name="T92" fmla="*/ 329 w 446"/>
                  <a:gd name="T93" fmla="*/ 70 h 618"/>
                  <a:gd name="T94" fmla="*/ 336 w 446"/>
                  <a:gd name="T95" fmla="*/ 35 h 618"/>
                  <a:gd name="T96" fmla="*/ 343 w 446"/>
                  <a:gd name="T97" fmla="*/ 27 h 618"/>
                  <a:gd name="T98" fmla="*/ 350 w 446"/>
                  <a:gd name="T99" fmla="*/ 29 h 618"/>
                  <a:gd name="T100" fmla="*/ 358 w 446"/>
                  <a:gd name="T101" fmla="*/ 8 h 618"/>
                  <a:gd name="T102" fmla="*/ 364 w 446"/>
                  <a:gd name="T103" fmla="*/ 20 h 618"/>
                  <a:gd name="T104" fmla="*/ 372 w 446"/>
                  <a:gd name="T105" fmla="*/ 62 h 618"/>
                  <a:gd name="T106" fmla="*/ 378 w 446"/>
                  <a:gd name="T107" fmla="*/ 72 h 618"/>
                  <a:gd name="T108" fmla="*/ 386 w 446"/>
                  <a:gd name="T109" fmla="*/ 301 h 618"/>
                  <a:gd name="T110" fmla="*/ 392 w 446"/>
                  <a:gd name="T111" fmla="*/ 433 h 618"/>
                  <a:gd name="T112" fmla="*/ 400 w 446"/>
                  <a:gd name="T113" fmla="*/ 467 h 618"/>
                  <a:gd name="T114" fmla="*/ 406 w 446"/>
                  <a:gd name="T115" fmla="*/ 573 h 618"/>
                  <a:gd name="T116" fmla="*/ 414 w 446"/>
                  <a:gd name="T117" fmla="*/ 573 h 618"/>
                  <a:gd name="T118" fmla="*/ 421 w 446"/>
                  <a:gd name="T119" fmla="*/ 604 h 618"/>
                  <a:gd name="T120" fmla="*/ 428 w 446"/>
                  <a:gd name="T121" fmla="*/ 613 h 618"/>
                  <a:gd name="T122" fmla="*/ 435 w 446"/>
                  <a:gd name="T123" fmla="*/ 617 h 618"/>
                  <a:gd name="T124" fmla="*/ 442 w 446"/>
                  <a:gd name="T125" fmla="*/ 616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618">
                    <a:moveTo>
                      <a:pt x="0" y="618"/>
                    </a:moveTo>
                    <a:lnTo>
                      <a:pt x="0" y="618"/>
                    </a:lnTo>
                    <a:lnTo>
                      <a:pt x="1" y="618"/>
                    </a:lnTo>
                    <a:lnTo>
                      <a:pt x="2" y="618"/>
                    </a:lnTo>
                    <a:lnTo>
                      <a:pt x="2" y="618"/>
                    </a:lnTo>
                    <a:lnTo>
                      <a:pt x="3" y="618"/>
                    </a:lnTo>
                    <a:lnTo>
                      <a:pt x="3" y="618"/>
                    </a:lnTo>
                    <a:lnTo>
                      <a:pt x="4" y="618"/>
                    </a:lnTo>
                    <a:lnTo>
                      <a:pt x="5" y="618"/>
                    </a:lnTo>
                    <a:lnTo>
                      <a:pt x="6" y="618"/>
                    </a:lnTo>
                    <a:lnTo>
                      <a:pt x="6" y="618"/>
                    </a:lnTo>
                    <a:lnTo>
                      <a:pt x="7" y="618"/>
                    </a:lnTo>
                    <a:lnTo>
                      <a:pt x="7" y="618"/>
                    </a:lnTo>
                    <a:lnTo>
                      <a:pt x="8" y="618"/>
                    </a:lnTo>
                    <a:lnTo>
                      <a:pt x="8" y="618"/>
                    </a:lnTo>
                    <a:lnTo>
                      <a:pt x="9" y="618"/>
                    </a:lnTo>
                    <a:lnTo>
                      <a:pt x="10" y="618"/>
                    </a:lnTo>
                    <a:lnTo>
                      <a:pt x="11" y="618"/>
                    </a:lnTo>
                    <a:lnTo>
                      <a:pt x="11" y="618"/>
                    </a:lnTo>
                    <a:lnTo>
                      <a:pt x="12" y="618"/>
                    </a:lnTo>
                    <a:lnTo>
                      <a:pt x="12" y="618"/>
                    </a:lnTo>
                    <a:lnTo>
                      <a:pt x="13" y="618"/>
                    </a:lnTo>
                    <a:lnTo>
                      <a:pt x="14" y="618"/>
                    </a:lnTo>
                    <a:lnTo>
                      <a:pt x="14" y="618"/>
                    </a:lnTo>
                    <a:lnTo>
                      <a:pt x="15" y="618"/>
                    </a:lnTo>
                    <a:lnTo>
                      <a:pt x="16" y="618"/>
                    </a:lnTo>
                    <a:lnTo>
                      <a:pt x="16" y="618"/>
                    </a:lnTo>
                    <a:lnTo>
                      <a:pt x="17" y="618"/>
                    </a:lnTo>
                    <a:lnTo>
                      <a:pt x="17" y="618"/>
                    </a:lnTo>
                    <a:lnTo>
                      <a:pt x="18" y="618"/>
                    </a:lnTo>
                    <a:lnTo>
                      <a:pt x="19" y="618"/>
                    </a:lnTo>
                    <a:lnTo>
                      <a:pt x="20" y="618"/>
                    </a:lnTo>
                    <a:lnTo>
                      <a:pt x="20" y="618"/>
                    </a:lnTo>
                    <a:lnTo>
                      <a:pt x="21" y="618"/>
                    </a:lnTo>
                    <a:lnTo>
                      <a:pt x="21" y="618"/>
                    </a:lnTo>
                    <a:lnTo>
                      <a:pt x="22" y="618"/>
                    </a:lnTo>
                    <a:lnTo>
                      <a:pt x="23" y="618"/>
                    </a:lnTo>
                    <a:lnTo>
                      <a:pt x="23" y="618"/>
                    </a:lnTo>
                    <a:lnTo>
                      <a:pt x="24" y="618"/>
                    </a:lnTo>
                    <a:lnTo>
                      <a:pt x="25" y="618"/>
                    </a:lnTo>
                    <a:lnTo>
                      <a:pt x="25" y="618"/>
                    </a:lnTo>
                    <a:lnTo>
                      <a:pt x="26" y="618"/>
                    </a:lnTo>
                    <a:lnTo>
                      <a:pt x="26" y="618"/>
                    </a:lnTo>
                    <a:lnTo>
                      <a:pt x="27" y="618"/>
                    </a:lnTo>
                    <a:lnTo>
                      <a:pt x="28" y="618"/>
                    </a:lnTo>
                    <a:lnTo>
                      <a:pt x="28" y="618"/>
                    </a:lnTo>
                    <a:lnTo>
                      <a:pt x="29" y="618"/>
                    </a:lnTo>
                    <a:lnTo>
                      <a:pt x="30" y="618"/>
                    </a:lnTo>
                    <a:lnTo>
                      <a:pt x="30" y="618"/>
                    </a:lnTo>
                    <a:lnTo>
                      <a:pt x="31" y="618"/>
                    </a:lnTo>
                    <a:lnTo>
                      <a:pt x="31" y="618"/>
                    </a:lnTo>
                    <a:lnTo>
                      <a:pt x="32" y="618"/>
                    </a:lnTo>
                    <a:lnTo>
                      <a:pt x="33" y="618"/>
                    </a:lnTo>
                    <a:lnTo>
                      <a:pt x="34" y="618"/>
                    </a:lnTo>
                    <a:lnTo>
                      <a:pt x="34" y="618"/>
                    </a:lnTo>
                    <a:lnTo>
                      <a:pt x="35" y="618"/>
                    </a:lnTo>
                    <a:lnTo>
                      <a:pt x="35" y="618"/>
                    </a:lnTo>
                    <a:lnTo>
                      <a:pt x="36" y="618"/>
                    </a:lnTo>
                    <a:lnTo>
                      <a:pt x="37" y="618"/>
                    </a:lnTo>
                    <a:lnTo>
                      <a:pt x="37" y="618"/>
                    </a:lnTo>
                    <a:lnTo>
                      <a:pt x="38" y="618"/>
                    </a:lnTo>
                    <a:lnTo>
                      <a:pt x="39" y="618"/>
                    </a:lnTo>
                    <a:lnTo>
                      <a:pt x="39" y="618"/>
                    </a:lnTo>
                    <a:lnTo>
                      <a:pt x="40" y="618"/>
                    </a:lnTo>
                    <a:lnTo>
                      <a:pt x="40" y="618"/>
                    </a:lnTo>
                    <a:lnTo>
                      <a:pt x="41" y="618"/>
                    </a:lnTo>
                    <a:lnTo>
                      <a:pt x="42" y="618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44" y="618"/>
                    </a:lnTo>
                    <a:lnTo>
                      <a:pt x="44" y="618"/>
                    </a:lnTo>
                    <a:lnTo>
                      <a:pt x="45" y="618"/>
                    </a:lnTo>
                    <a:lnTo>
                      <a:pt x="45" y="618"/>
                    </a:lnTo>
                    <a:lnTo>
                      <a:pt x="46" y="618"/>
                    </a:lnTo>
                    <a:lnTo>
                      <a:pt x="47" y="618"/>
                    </a:lnTo>
                    <a:lnTo>
                      <a:pt x="48" y="618"/>
                    </a:lnTo>
                    <a:lnTo>
                      <a:pt x="48" y="618"/>
                    </a:lnTo>
                    <a:lnTo>
                      <a:pt x="49" y="618"/>
                    </a:lnTo>
                    <a:lnTo>
                      <a:pt x="49" y="618"/>
                    </a:lnTo>
                    <a:lnTo>
                      <a:pt x="50" y="618"/>
                    </a:lnTo>
                    <a:lnTo>
                      <a:pt x="51" y="618"/>
                    </a:lnTo>
                    <a:lnTo>
                      <a:pt x="51" y="618"/>
                    </a:lnTo>
                    <a:lnTo>
                      <a:pt x="52" y="618"/>
                    </a:lnTo>
                    <a:lnTo>
                      <a:pt x="53" y="618"/>
                    </a:lnTo>
                    <a:lnTo>
                      <a:pt x="53" y="618"/>
                    </a:lnTo>
                    <a:lnTo>
                      <a:pt x="54" y="618"/>
                    </a:lnTo>
                    <a:lnTo>
                      <a:pt x="54" y="618"/>
                    </a:lnTo>
                    <a:lnTo>
                      <a:pt x="55" y="618"/>
                    </a:lnTo>
                    <a:lnTo>
                      <a:pt x="56" y="618"/>
                    </a:lnTo>
                    <a:lnTo>
                      <a:pt x="57" y="618"/>
                    </a:lnTo>
                    <a:lnTo>
                      <a:pt x="57" y="618"/>
                    </a:lnTo>
                    <a:lnTo>
                      <a:pt x="58" y="618"/>
                    </a:lnTo>
                    <a:lnTo>
                      <a:pt x="58" y="618"/>
                    </a:lnTo>
                    <a:lnTo>
                      <a:pt x="59" y="618"/>
                    </a:lnTo>
                    <a:lnTo>
                      <a:pt x="60" y="618"/>
                    </a:lnTo>
                    <a:lnTo>
                      <a:pt x="60" y="618"/>
                    </a:lnTo>
                    <a:lnTo>
                      <a:pt x="61" y="618"/>
                    </a:lnTo>
                    <a:lnTo>
                      <a:pt x="62" y="618"/>
                    </a:lnTo>
                    <a:lnTo>
                      <a:pt x="62" y="618"/>
                    </a:lnTo>
                    <a:lnTo>
                      <a:pt x="63" y="618"/>
                    </a:lnTo>
                    <a:lnTo>
                      <a:pt x="63" y="618"/>
                    </a:lnTo>
                    <a:lnTo>
                      <a:pt x="64" y="618"/>
                    </a:lnTo>
                    <a:lnTo>
                      <a:pt x="65" y="618"/>
                    </a:lnTo>
                    <a:lnTo>
                      <a:pt x="65" y="618"/>
                    </a:lnTo>
                    <a:lnTo>
                      <a:pt x="66" y="618"/>
                    </a:lnTo>
                    <a:lnTo>
                      <a:pt x="67" y="618"/>
                    </a:lnTo>
                    <a:lnTo>
                      <a:pt x="67" y="618"/>
                    </a:lnTo>
                    <a:lnTo>
                      <a:pt x="68" y="618"/>
                    </a:lnTo>
                    <a:lnTo>
                      <a:pt x="68" y="618"/>
                    </a:lnTo>
                    <a:lnTo>
                      <a:pt x="69" y="618"/>
                    </a:lnTo>
                    <a:lnTo>
                      <a:pt x="70" y="618"/>
                    </a:lnTo>
                    <a:lnTo>
                      <a:pt x="71" y="618"/>
                    </a:lnTo>
                    <a:lnTo>
                      <a:pt x="71" y="618"/>
                    </a:lnTo>
                    <a:lnTo>
                      <a:pt x="72" y="618"/>
                    </a:lnTo>
                    <a:lnTo>
                      <a:pt x="72" y="618"/>
                    </a:lnTo>
                    <a:lnTo>
                      <a:pt x="73" y="618"/>
                    </a:lnTo>
                    <a:lnTo>
                      <a:pt x="74" y="618"/>
                    </a:lnTo>
                    <a:lnTo>
                      <a:pt x="74" y="618"/>
                    </a:lnTo>
                    <a:lnTo>
                      <a:pt x="75" y="618"/>
                    </a:lnTo>
                    <a:lnTo>
                      <a:pt x="76" y="618"/>
                    </a:lnTo>
                    <a:lnTo>
                      <a:pt x="76" y="618"/>
                    </a:lnTo>
                    <a:lnTo>
                      <a:pt x="77" y="618"/>
                    </a:lnTo>
                    <a:lnTo>
                      <a:pt x="77" y="618"/>
                    </a:lnTo>
                    <a:lnTo>
                      <a:pt x="78" y="618"/>
                    </a:lnTo>
                    <a:lnTo>
                      <a:pt x="79" y="618"/>
                    </a:lnTo>
                    <a:lnTo>
                      <a:pt x="79" y="618"/>
                    </a:lnTo>
                    <a:lnTo>
                      <a:pt x="80" y="618"/>
                    </a:lnTo>
                    <a:lnTo>
                      <a:pt x="81" y="618"/>
                    </a:lnTo>
                    <a:lnTo>
                      <a:pt x="81" y="618"/>
                    </a:lnTo>
                    <a:lnTo>
                      <a:pt x="82" y="617"/>
                    </a:lnTo>
                    <a:lnTo>
                      <a:pt x="82" y="617"/>
                    </a:lnTo>
                    <a:lnTo>
                      <a:pt x="83" y="618"/>
                    </a:lnTo>
                    <a:lnTo>
                      <a:pt x="84" y="618"/>
                    </a:lnTo>
                    <a:lnTo>
                      <a:pt x="85" y="618"/>
                    </a:lnTo>
                    <a:lnTo>
                      <a:pt x="85" y="618"/>
                    </a:lnTo>
                    <a:lnTo>
                      <a:pt x="86" y="618"/>
                    </a:lnTo>
                    <a:lnTo>
                      <a:pt x="86" y="618"/>
                    </a:lnTo>
                    <a:lnTo>
                      <a:pt x="87" y="618"/>
                    </a:lnTo>
                    <a:lnTo>
                      <a:pt x="88" y="618"/>
                    </a:lnTo>
                    <a:lnTo>
                      <a:pt x="88" y="618"/>
                    </a:lnTo>
                    <a:lnTo>
                      <a:pt x="89" y="618"/>
                    </a:lnTo>
                    <a:lnTo>
                      <a:pt x="90" y="618"/>
                    </a:lnTo>
                    <a:lnTo>
                      <a:pt x="90" y="618"/>
                    </a:lnTo>
                    <a:lnTo>
                      <a:pt x="91" y="618"/>
                    </a:lnTo>
                    <a:lnTo>
                      <a:pt x="91" y="618"/>
                    </a:lnTo>
                    <a:lnTo>
                      <a:pt x="92" y="618"/>
                    </a:lnTo>
                    <a:lnTo>
                      <a:pt x="93" y="618"/>
                    </a:lnTo>
                    <a:lnTo>
                      <a:pt x="94" y="618"/>
                    </a:lnTo>
                    <a:lnTo>
                      <a:pt x="94" y="618"/>
                    </a:lnTo>
                    <a:lnTo>
                      <a:pt x="95" y="618"/>
                    </a:lnTo>
                    <a:lnTo>
                      <a:pt x="95" y="618"/>
                    </a:lnTo>
                    <a:lnTo>
                      <a:pt x="96" y="618"/>
                    </a:lnTo>
                    <a:lnTo>
                      <a:pt x="97" y="618"/>
                    </a:lnTo>
                    <a:lnTo>
                      <a:pt x="97" y="618"/>
                    </a:lnTo>
                    <a:lnTo>
                      <a:pt x="98" y="618"/>
                    </a:lnTo>
                    <a:lnTo>
                      <a:pt x="99" y="618"/>
                    </a:lnTo>
                    <a:lnTo>
                      <a:pt x="99" y="618"/>
                    </a:lnTo>
                    <a:lnTo>
                      <a:pt x="100" y="618"/>
                    </a:lnTo>
                    <a:lnTo>
                      <a:pt x="100" y="618"/>
                    </a:lnTo>
                    <a:lnTo>
                      <a:pt x="101" y="618"/>
                    </a:lnTo>
                    <a:lnTo>
                      <a:pt x="102" y="618"/>
                    </a:lnTo>
                    <a:lnTo>
                      <a:pt x="102" y="618"/>
                    </a:lnTo>
                    <a:lnTo>
                      <a:pt x="103" y="618"/>
                    </a:lnTo>
                    <a:lnTo>
                      <a:pt x="104" y="618"/>
                    </a:lnTo>
                    <a:lnTo>
                      <a:pt x="104" y="618"/>
                    </a:lnTo>
                    <a:lnTo>
                      <a:pt x="105" y="618"/>
                    </a:lnTo>
                    <a:lnTo>
                      <a:pt x="105" y="618"/>
                    </a:lnTo>
                    <a:lnTo>
                      <a:pt x="106" y="618"/>
                    </a:lnTo>
                    <a:lnTo>
                      <a:pt x="107" y="618"/>
                    </a:lnTo>
                    <a:lnTo>
                      <a:pt x="108" y="618"/>
                    </a:lnTo>
                    <a:lnTo>
                      <a:pt x="108" y="618"/>
                    </a:lnTo>
                    <a:lnTo>
                      <a:pt x="109" y="618"/>
                    </a:lnTo>
                    <a:lnTo>
                      <a:pt x="110" y="618"/>
                    </a:lnTo>
                    <a:lnTo>
                      <a:pt x="110" y="618"/>
                    </a:lnTo>
                    <a:lnTo>
                      <a:pt x="111" y="618"/>
                    </a:lnTo>
                    <a:lnTo>
                      <a:pt x="111" y="618"/>
                    </a:lnTo>
                    <a:lnTo>
                      <a:pt x="112" y="618"/>
                    </a:lnTo>
                    <a:lnTo>
                      <a:pt x="113" y="618"/>
                    </a:lnTo>
                    <a:lnTo>
                      <a:pt x="114" y="618"/>
                    </a:lnTo>
                    <a:lnTo>
                      <a:pt x="114" y="618"/>
                    </a:lnTo>
                    <a:lnTo>
                      <a:pt x="115" y="618"/>
                    </a:lnTo>
                    <a:lnTo>
                      <a:pt x="115" y="618"/>
                    </a:lnTo>
                    <a:lnTo>
                      <a:pt x="116" y="618"/>
                    </a:lnTo>
                    <a:lnTo>
                      <a:pt x="116" y="618"/>
                    </a:lnTo>
                    <a:lnTo>
                      <a:pt x="117" y="618"/>
                    </a:lnTo>
                    <a:lnTo>
                      <a:pt x="118" y="617"/>
                    </a:lnTo>
                    <a:lnTo>
                      <a:pt x="119" y="617"/>
                    </a:lnTo>
                    <a:lnTo>
                      <a:pt x="119" y="617"/>
                    </a:lnTo>
                    <a:lnTo>
                      <a:pt x="120" y="617"/>
                    </a:lnTo>
                    <a:lnTo>
                      <a:pt x="120" y="617"/>
                    </a:lnTo>
                    <a:lnTo>
                      <a:pt x="121" y="617"/>
                    </a:lnTo>
                    <a:lnTo>
                      <a:pt x="122" y="617"/>
                    </a:lnTo>
                    <a:lnTo>
                      <a:pt x="122" y="617"/>
                    </a:lnTo>
                    <a:lnTo>
                      <a:pt x="123" y="618"/>
                    </a:lnTo>
                    <a:lnTo>
                      <a:pt x="124" y="618"/>
                    </a:lnTo>
                    <a:lnTo>
                      <a:pt x="124" y="618"/>
                    </a:lnTo>
                    <a:lnTo>
                      <a:pt x="125" y="618"/>
                    </a:lnTo>
                    <a:lnTo>
                      <a:pt x="125" y="618"/>
                    </a:lnTo>
                    <a:lnTo>
                      <a:pt x="126" y="618"/>
                    </a:lnTo>
                    <a:lnTo>
                      <a:pt x="127" y="618"/>
                    </a:lnTo>
                    <a:lnTo>
                      <a:pt x="128" y="618"/>
                    </a:lnTo>
                    <a:lnTo>
                      <a:pt x="128" y="618"/>
                    </a:lnTo>
                    <a:lnTo>
                      <a:pt x="129" y="618"/>
                    </a:lnTo>
                    <a:lnTo>
                      <a:pt x="129" y="618"/>
                    </a:lnTo>
                    <a:lnTo>
                      <a:pt x="130" y="617"/>
                    </a:lnTo>
                    <a:lnTo>
                      <a:pt x="131" y="618"/>
                    </a:lnTo>
                    <a:lnTo>
                      <a:pt x="131" y="618"/>
                    </a:lnTo>
                    <a:lnTo>
                      <a:pt x="132" y="618"/>
                    </a:lnTo>
                    <a:lnTo>
                      <a:pt x="133" y="617"/>
                    </a:lnTo>
                    <a:lnTo>
                      <a:pt x="133" y="617"/>
                    </a:lnTo>
                    <a:lnTo>
                      <a:pt x="134" y="618"/>
                    </a:lnTo>
                    <a:lnTo>
                      <a:pt x="134" y="617"/>
                    </a:lnTo>
                    <a:lnTo>
                      <a:pt x="135" y="617"/>
                    </a:lnTo>
                    <a:lnTo>
                      <a:pt x="136" y="618"/>
                    </a:lnTo>
                    <a:lnTo>
                      <a:pt x="136" y="618"/>
                    </a:lnTo>
                    <a:lnTo>
                      <a:pt x="137" y="618"/>
                    </a:lnTo>
                    <a:lnTo>
                      <a:pt x="138" y="618"/>
                    </a:lnTo>
                    <a:lnTo>
                      <a:pt x="138" y="618"/>
                    </a:lnTo>
                    <a:lnTo>
                      <a:pt x="139" y="618"/>
                    </a:lnTo>
                    <a:lnTo>
                      <a:pt x="139" y="618"/>
                    </a:lnTo>
                    <a:lnTo>
                      <a:pt x="140" y="618"/>
                    </a:lnTo>
                    <a:lnTo>
                      <a:pt x="141" y="618"/>
                    </a:lnTo>
                    <a:lnTo>
                      <a:pt x="142" y="618"/>
                    </a:lnTo>
                    <a:lnTo>
                      <a:pt x="142" y="617"/>
                    </a:lnTo>
                    <a:lnTo>
                      <a:pt x="143" y="617"/>
                    </a:lnTo>
                    <a:lnTo>
                      <a:pt x="143" y="617"/>
                    </a:lnTo>
                    <a:lnTo>
                      <a:pt x="144" y="617"/>
                    </a:lnTo>
                    <a:lnTo>
                      <a:pt x="145" y="617"/>
                    </a:lnTo>
                    <a:lnTo>
                      <a:pt x="145" y="617"/>
                    </a:lnTo>
                    <a:lnTo>
                      <a:pt x="146" y="617"/>
                    </a:lnTo>
                    <a:lnTo>
                      <a:pt x="147" y="618"/>
                    </a:lnTo>
                    <a:lnTo>
                      <a:pt x="147" y="618"/>
                    </a:lnTo>
                    <a:lnTo>
                      <a:pt x="148" y="617"/>
                    </a:lnTo>
                    <a:lnTo>
                      <a:pt x="148" y="618"/>
                    </a:lnTo>
                    <a:lnTo>
                      <a:pt x="149" y="617"/>
                    </a:lnTo>
                    <a:lnTo>
                      <a:pt x="150" y="618"/>
                    </a:lnTo>
                    <a:lnTo>
                      <a:pt x="151" y="617"/>
                    </a:lnTo>
                    <a:lnTo>
                      <a:pt x="151" y="617"/>
                    </a:lnTo>
                    <a:lnTo>
                      <a:pt x="152" y="617"/>
                    </a:lnTo>
                    <a:lnTo>
                      <a:pt x="152" y="618"/>
                    </a:lnTo>
                    <a:lnTo>
                      <a:pt x="153" y="617"/>
                    </a:lnTo>
                    <a:lnTo>
                      <a:pt x="153" y="617"/>
                    </a:lnTo>
                    <a:lnTo>
                      <a:pt x="154" y="617"/>
                    </a:lnTo>
                    <a:lnTo>
                      <a:pt x="155" y="617"/>
                    </a:lnTo>
                    <a:lnTo>
                      <a:pt x="156" y="618"/>
                    </a:lnTo>
                    <a:lnTo>
                      <a:pt x="156" y="617"/>
                    </a:lnTo>
                    <a:lnTo>
                      <a:pt x="157" y="617"/>
                    </a:lnTo>
                    <a:lnTo>
                      <a:pt x="157" y="617"/>
                    </a:lnTo>
                    <a:lnTo>
                      <a:pt x="158" y="617"/>
                    </a:lnTo>
                    <a:lnTo>
                      <a:pt x="159" y="618"/>
                    </a:lnTo>
                    <a:lnTo>
                      <a:pt x="159" y="618"/>
                    </a:lnTo>
                    <a:lnTo>
                      <a:pt x="160" y="617"/>
                    </a:lnTo>
                    <a:lnTo>
                      <a:pt x="161" y="618"/>
                    </a:lnTo>
                    <a:lnTo>
                      <a:pt x="161" y="617"/>
                    </a:lnTo>
                    <a:lnTo>
                      <a:pt x="162" y="618"/>
                    </a:lnTo>
                    <a:lnTo>
                      <a:pt x="162" y="617"/>
                    </a:lnTo>
                    <a:lnTo>
                      <a:pt x="163" y="617"/>
                    </a:lnTo>
                    <a:lnTo>
                      <a:pt x="164" y="617"/>
                    </a:lnTo>
                    <a:lnTo>
                      <a:pt x="165" y="618"/>
                    </a:lnTo>
                    <a:lnTo>
                      <a:pt x="165" y="618"/>
                    </a:lnTo>
                    <a:lnTo>
                      <a:pt x="166" y="618"/>
                    </a:lnTo>
                    <a:lnTo>
                      <a:pt x="166" y="618"/>
                    </a:lnTo>
                    <a:lnTo>
                      <a:pt x="167" y="618"/>
                    </a:lnTo>
                    <a:lnTo>
                      <a:pt x="168" y="618"/>
                    </a:lnTo>
                    <a:lnTo>
                      <a:pt x="168" y="618"/>
                    </a:lnTo>
                    <a:lnTo>
                      <a:pt x="169" y="618"/>
                    </a:lnTo>
                    <a:lnTo>
                      <a:pt x="170" y="618"/>
                    </a:lnTo>
                    <a:lnTo>
                      <a:pt x="170" y="618"/>
                    </a:lnTo>
                    <a:lnTo>
                      <a:pt x="171" y="618"/>
                    </a:lnTo>
                    <a:lnTo>
                      <a:pt x="171" y="617"/>
                    </a:lnTo>
                    <a:lnTo>
                      <a:pt x="172" y="617"/>
                    </a:lnTo>
                    <a:lnTo>
                      <a:pt x="173" y="617"/>
                    </a:lnTo>
                    <a:lnTo>
                      <a:pt x="173" y="617"/>
                    </a:lnTo>
                    <a:lnTo>
                      <a:pt x="174" y="617"/>
                    </a:lnTo>
                    <a:lnTo>
                      <a:pt x="175" y="617"/>
                    </a:lnTo>
                    <a:lnTo>
                      <a:pt x="175" y="617"/>
                    </a:lnTo>
                    <a:lnTo>
                      <a:pt x="176" y="617"/>
                    </a:lnTo>
                    <a:lnTo>
                      <a:pt x="176" y="617"/>
                    </a:lnTo>
                    <a:lnTo>
                      <a:pt x="177" y="617"/>
                    </a:lnTo>
                    <a:lnTo>
                      <a:pt x="178" y="617"/>
                    </a:lnTo>
                    <a:lnTo>
                      <a:pt x="179" y="617"/>
                    </a:lnTo>
                    <a:lnTo>
                      <a:pt x="179" y="617"/>
                    </a:lnTo>
                    <a:lnTo>
                      <a:pt x="180" y="617"/>
                    </a:lnTo>
                    <a:lnTo>
                      <a:pt x="180" y="617"/>
                    </a:lnTo>
                    <a:lnTo>
                      <a:pt x="181" y="617"/>
                    </a:lnTo>
                    <a:lnTo>
                      <a:pt x="182" y="617"/>
                    </a:lnTo>
                    <a:lnTo>
                      <a:pt x="182" y="617"/>
                    </a:lnTo>
                    <a:lnTo>
                      <a:pt x="183" y="617"/>
                    </a:lnTo>
                    <a:lnTo>
                      <a:pt x="184" y="617"/>
                    </a:lnTo>
                    <a:lnTo>
                      <a:pt x="184" y="617"/>
                    </a:lnTo>
                    <a:lnTo>
                      <a:pt x="185" y="617"/>
                    </a:lnTo>
                    <a:lnTo>
                      <a:pt x="185" y="617"/>
                    </a:lnTo>
                    <a:lnTo>
                      <a:pt x="186" y="617"/>
                    </a:lnTo>
                    <a:lnTo>
                      <a:pt x="187" y="617"/>
                    </a:lnTo>
                    <a:lnTo>
                      <a:pt x="187" y="617"/>
                    </a:lnTo>
                    <a:lnTo>
                      <a:pt x="188" y="617"/>
                    </a:lnTo>
                    <a:lnTo>
                      <a:pt x="189" y="617"/>
                    </a:lnTo>
                    <a:lnTo>
                      <a:pt x="189" y="617"/>
                    </a:lnTo>
                    <a:lnTo>
                      <a:pt x="190" y="617"/>
                    </a:lnTo>
                    <a:lnTo>
                      <a:pt x="190" y="617"/>
                    </a:lnTo>
                    <a:lnTo>
                      <a:pt x="191" y="618"/>
                    </a:lnTo>
                    <a:lnTo>
                      <a:pt x="192" y="617"/>
                    </a:lnTo>
                    <a:lnTo>
                      <a:pt x="193" y="617"/>
                    </a:lnTo>
                    <a:lnTo>
                      <a:pt x="193" y="618"/>
                    </a:lnTo>
                    <a:lnTo>
                      <a:pt x="194" y="617"/>
                    </a:lnTo>
                    <a:lnTo>
                      <a:pt x="194" y="617"/>
                    </a:lnTo>
                    <a:lnTo>
                      <a:pt x="195" y="617"/>
                    </a:lnTo>
                    <a:lnTo>
                      <a:pt x="196" y="617"/>
                    </a:lnTo>
                    <a:lnTo>
                      <a:pt x="196" y="617"/>
                    </a:lnTo>
                    <a:lnTo>
                      <a:pt x="197" y="617"/>
                    </a:lnTo>
                    <a:lnTo>
                      <a:pt x="198" y="617"/>
                    </a:lnTo>
                    <a:lnTo>
                      <a:pt x="198" y="617"/>
                    </a:lnTo>
                    <a:lnTo>
                      <a:pt x="199" y="617"/>
                    </a:lnTo>
                    <a:lnTo>
                      <a:pt x="199" y="617"/>
                    </a:lnTo>
                    <a:lnTo>
                      <a:pt x="200" y="617"/>
                    </a:lnTo>
                    <a:lnTo>
                      <a:pt x="201" y="617"/>
                    </a:lnTo>
                    <a:lnTo>
                      <a:pt x="202" y="617"/>
                    </a:lnTo>
                    <a:lnTo>
                      <a:pt x="202" y="617"/>
                    </a:lnTo>
                    <a:lnTo>
                      <a:pt x="203" y="617"/>
                    </a:lnTo>
                    <a:lnTo>
                      <a:pt x="203" y="617"/>
                    </a:lnTo>
                    <a:lnTo>
                      <a:pt x="204" y="617"/>
                    </a:lnTo>
                    <a:lnTo>
                      <a:pt x="205" y="617"/>
                    </a:lnTo>
                    <a:lnTo>
                      <a:pt x="205" y="617"/>
                    </a:lnTo>
                    <a:lnTo>
                      <a:pt x="206" y="617"/>
                    </a:lnTo>
                    <a:lnTo>
                      <a:pt x="207" y="617"/>
                    </a:lnTo>
                    <a:lnTo>
                      <a:pt x="207" y="617"/>
                    </a:lnTo>
                    <a:lnTo>
                      <a:pt x="208" y="617"/>
                    </a:lnTo>
                    <a:lnTo>
                      <a:pt x="208" y="617"/>
                    </a:lnTo>
                    <a:lnTo>
                      <a:pt x="209" y="617"/>
                    </a:lnTo>
                    <a:lnTo>
                      <a:pt x="210" y="617"/>
                    </a:lnTo>
                    <a:lnTo>
                      <a:pt x="210" y="617"/>
                    </a:lnTo>
                    <a:lnTo>
                      <a:pt x="211" y="617"/>
                    </a:lnTo>
                    <a:lnTo>
                      <a:pt x="212" y="617"/>
                    </a:lnTo>
                    <a:lnTo>
                      <a:pt x="212" y="617"/>
                    </a:lnTo>
                    <a:lnTo>
                      <a:pt x="213" y="617"/>
                    </a:lnTo>
                    <a:lnTo>
                      <a:pt x="213" y="617"/>
                    </a:lnTo>
                    <a:lnTo>
                      <a:pt x="214" y="617"/>
                    </a:lnTo>
                    <a:lnTo>
                      <a:pt x="215" y="617"/>
                    </a:lnTo>
                    <a:lnTo>
                      <a:pt x="216" y="617"/>
                    </a:lnTo>
                    <a:lnTo>
                      <a:pt x="216" y="617"/>
                    </a:lnTo>
                    <a:lnTo>
                      <a:pt x="217" y="617"/>
                    </a:lnTo>
                    <a:lnTo>
                      <a:pt x="217" y="617"/>
                    </a:lnTo>
                    <a:lnTo>
                      <a:pt x="218" y="617"/>
                    </a:lnTo>
                    <a:lnTo>
                      <a:pt x="219" y="617"/>
                    </a:lnTo>
                    <a:lnTo>
                      <a:pt x="219" y="617"/>
                    </a:lnTo>
                    <a:lnTo>
                      <a:pt x="220" y="617"/>
                    </a:lnTo>
                    <a:lnTo>
                      <a:pt x="221" y="617"/>
                    </a:lnTo>
                    <a:lnTo>
                      <a:pt x="221" y="617"/>
                    </a:lnTo>
                    <a:lnTo>
                      <a:pt x="222" y="617"/>
                    </a:lnTo>
                    <a:lnTo>
                      <a:pt x="222" y="617"/>
                    </a:lnTo>
                    <a:lnTo>
                      <a:pt x="223" y="617"/>
                    </a:lnTo>
                    <a:lnTo>
                      <a:pt x="224" y="617"/>
                    </a:lnTo>
                    <a:lnTo>
                      <a:pt x="224" y="617"/>
                    </a:lnTo>
                    <a:lnTo>
                      <a:pt x="225" y="617"/>
                    </a:lnTo>
                    <a:lnTo>
                      <a:pt x="226" y="617"/>
                    </a:lnTo>
                    <a:lnTo>
                      <a:pt x="227" y="616"/>
                    </a:lnTo>
                    <a:lnTo>
                      <a:pt x="227" y="617"/>
                    </a:lnTo>
                    <a:lnTo>
                      <a:pt x="228" y="617"/>
                    </a:lnTo>
                    <a:lnTo>
                      <a:pt x="228" y="617"/>
                    </a:lnTo>
                    <a:lnTo>
                      <a:pt x="229" y="617"/>
                    </a:lnTo>
                    <a:lnTo>
                      <a:pt x="230" y="617"/>
                    </a:lnTo>
                    <a:lnTo>
                      <a:pt x="230" y="617"/>
                    </a:lnTo>
                    <a:lnTo>
                      <a:pt x="231" y="617"/>
                    </a:lnTo>
                    <a:lnTo>
                      <a:pt x="232" y="617"/>
                    </a:lnTo>
                    <a:lnTo>
                      <a:pt x="232" y="617"/>
                    </a:lnTo>
                    <a:lnTo>
                      <a:pt x="233" y="617"/>
                    </a:lnTo>
                    <a:lnTo>
                      <a:pt x="233" y="617"/>
                    </a:lnTo>
                    <a:lnTo>
                      <a:pt x="234" y="617"/>
                    </a:lnTo>
                    <a:lnTo>
                      <a:pt x="235" y="617"/>
                    </a:lnTo>
                    <a:lnTo>
                      <a:pt x="236" y="617"/>
                    </a:lnTo>
                    <a:lnTo>
                      <a:pt x="236" y="617"/>
                    </a:lnTo>
                    <a:lnTo>
                      <a:pt x="237" y="617"/>
                    </a:lnTo>
                    <a:lnTo>
                      <a:pt x="237" y="617"/>
                    </a:lnTo>
                    <a:lnTo>
                      <a:pt x="238" y="617"/>
                    </a:lnTo>
                    <a:lnTo>
                      <a:pt x="239" y="617"/>
                    </a:lnTo>
                    <a:lnTo>
                      <a:pt x="239" y="617"/>
                    </a:lnTo>
                    <a:lnTo>
                      <a:pt x="240" y="617"/>
                    </a:lnTo>
                    <a:lnTo>
                      <a:pt x="241" y="617"/>
                    </a:lnTo>
                    <a:lnTo>
                      <a:pt x="241" y="617"/>
                    </a:lnTo>
                    <a:lnTo>
                      <a:pt x="242" y="617"/>
                    </a:lnTo>
                    <a:lnTo>
                      <a:pt x="242" y="617"/>
                    </a:lnTo>
                    <a:lnTo>
                      <a:pt x="243" y="617"/>
                    </a:lnTo>
                    <a:lnTo>
                      <a:pt x="244" y="617"/>
                    </a:lnTo>
                    <a:lnTo>
                      <a:pt x="244" y="617"/>
                    </a:lnTo>
                    <a:lnTo>
                      <a:pt x="245" y="617"/>
                    </a:lnTo>
                    <a:lnTo>
                      <a:pt x="246" y="617"/>
                    </a:lnTo>
                    <a:lnTo>
                      <a:pt x="246" y="617"/>
                    </a:lnTo>
                    <a:lnTo>
                      <a:pt x="247" y="617"/>
                    </a:lnTo>
                    <a:lnTo>
                      <a:pt x="247" y="617"/>
                    </a:lnTo>
                    <a:lnTo>
                      <a:pt x="248" y="617"/>
                    </a:lnTo>
                    <a:lnTo>
                      <a:pt x="249" y="617"/>
                    </a:lnTo>
                    <a:lnTo>
                      <a:pt x="250" y="617"/>
                    </a:lnTo>
                    <a:lnTo>
                      <a:pt x="250" y="617"/>
                    </a:lnTo>
                    <a:lnTo>
                      <a:pt x="251" y="617"/>
                    </a:lnTo>
                    <a:lnTo>
                      <a:pt x="251" y="617"/>
                    </a:lnTo>
                    <a:lnTo>
                      <a:pt x="252" y="617"/>
                    </a:lnTo>
                    <a:lnTo>
                      <a:pt x="253" y="617"/>
                    </a:lnTo>
                    <a:lnTo>
                      <a:pt x="253" y="616"/>
                    </a:lnTo>
                    <a:lnTo>
                      <a:pt x="254" y="616"/>
                    </a:lnTo>
                    <a:lnTo>
                      <a:pt x="255" y="616"/>
                    </a:lnTo>
                    <a:lnTo>
                      <a:pt x="255" y="616"/>
                    </a:lnTo>
                    <a:lnTo>
                      <a:pt x="256" y="615"/>
                    </a:lnTo>
                    <a:lnTo>
                      <a:pt x="256" y="615"/>
                    </a:lnTo>
                    <a:lnTo>
                      <a:pt x="257" y="615"/>
                    </a:lnTo>
                    <a:lnTo>
                      <a:pt x="258" y="616"/>
                    </a:lnTo>
                    <a:lnTo>
                      <a:pt x="259" y="616"/>
                    </a:lnTo>
                    <a:lnTo>
                      <a:pt x="259" y="616"/>
                    </a:lnTo>
                    <a:lnTo>
                      <a:pt x="260" y="615"/>
                    </a:lnTo>
                    <a:lnTo>
                      <a:pt x="260" y="615"/>
                    </a:lnTo>
                    <a:lnTo>
                      <a:pt x="261" y="615"/>
                    </a:lnTo>
                    <a:lnTo>
                      <a:pt x="261" y="615"/>
                    </a:lnTo>
                    <a:lnTo>
                      <a:pt x="262" y="615"/>
                    </a:lnTo>
                    <a:lnTo>
                      <a:pt x="263" y="615"/>
                    </a:lnTo>
                    <a:lnTo>
                      <a:pt x="264" y="615"/>
                    </a:lnTo>
                    <a:lnTo>
                      <a:pt x="264" y="615"/>
                    </a:lnTo>
                    <a:lnTo>
                      <a:pt x="265" y="615"/>
                    </a:lnTo>
                    <a:lnTo>
                      <a:pt x="265" y="615"/>
                    </a:lnTo>
                    <a:lnTo>
                      <a:pt x="266" y="615"/>
                    </a:lnTo>
                    <a:lnTo>
                      <a:pt x="267" y="614"/>
                    </a:lnTo>
                    <a:lnTo>
                      <a:pt x="267" y="613"/>
                    </a:lnTo>
                    <a:lnTo>
                      <a:pt x="268" y="613"/>
                    </a:lnTo>
                    <a:lnTo>
                      <a:pt x="269" y="613"/>
                    </a:lnTo>
                    <a:lnTo>
                      <a:pt x="269" y="613"/>
                    </a:lnTo>
                    <a:lnTo>
                      <a:pt x="270" y="613"/>
                    </a:lnTo>
                    <a:lnTo>
                      <a:pt x="270" y="613"/>
                    </a:lnTo>
                    <a:lnTo>
                      <a:pt x="271" y="613"/>
                    </a:lnTo>
                    <a:lnTo>
                      <a:pt x="272" y="613"/>
                    </a:lnTo>
                    <a:lnTo>
                      <a:pt x="273" y="613"/>
                    </a:lnTo>
                    <a:lnTo>
                      <a:pt x="273" y="612"/>
                    </a:lnTo>
                    <a:lnTo>
                      <a:pt x="274" y="612"/>
                    </a:lnTo>
                    <a:lnTo>
                      <a:pt x="274" y="611"/>
                    </a:lnTo>
                    <a:lnTo>
                      <a:pt x="275" y="610"/>
                    </a:lnTo>
                    <a:lnTo>
                      <a:pt x="276" y="609"/>
                    </a:lnTo>
                    <a:lnTo>
                      <a:pt x="276" y="608"/>
                    </a:lnTo>
                    <a:lnTo>
                      <a:pt x="277" y="605"/>
                    </a:lnTo>
                    <a:lnTo>
                      <a:pt x="278" y="604"/>
                    </a:lnTo>
                    <a:lnTo>
                      <a:pt x="278" y="601"/>
                    </a:lnTo>
                    <a:lnTo>
                      <a:pt x="279" y="599"/>
                    </a:lnTo>
                    <a:lnTo>
                      <a:pt x="279" y="598"/>
                    </a:lnTo>
                    <a:lnTo>
                      <a:pt x="280" y="595"/>
                    </a:lnTo>
                    <a:lnTo>
                      <a:pt x="281" y="592"/>
                    </a:lnTo>
                    <a:lnTo>
                      <a:pt x="281" y="590"/>
                    </a:lnTo>
                    <a:lnTo>
                      <a:pt x="282" y="587"/>
                    </a:lnTo>
                    <a:lnTo>
                      <a:pt x="283" y="583"/>
                    </a:lnTo>
                    <a:lnTo>
                      <a:pt x="283" y="579"/>
                    </a:lnTo>
                    <a:lnTo>
                      <a:pt x="284" y="576"/>
                    </a:lnTo>
                    <a:lnTo>
                      <a:pt x="284" y="571"/>
                    </a:lnTo>
                    <a:lnTo>
                      <a:pt x="285" y="566"/>
                    </a:lnTo>
                    <a:lnTo>
                      <a:pt x="286" y="560"/>
                    </a:lnTo>
                    <a:lnTo>
                      <a:pt x="287" y="553"/>
                    </a:lnTo>
                    <a:lnTo>
                      <a:pt x="287" y="545"/>
                    </a:lnTo>
                    <a:lnTo>
                      <a:pt x="288" y="537"/>
                    </a:lnTo>
                    <a:lnTo>
                      <a:pt x="288" y="528"/>
                    </a:lnTo>
                    <a:lnTo>
                      <a:pt x="289" y="518"/>
                    </a:lnTo>
                    <a:lnTo>
                      <a:pt x="290" y="509"/>
                    </a:lnTo>
                    <a:lnTo>
                      <a:pt x="290" y="498"/>
                    </a:lnTo>
                    <a:lnTo>
                      <a:pt x="291" y="486"/>
                    </a:lnTo>
                    <a:lnTo>
                      <a:pt x="292" y="472"/>
                    </a:lnTo>
                    <a:lnTo>
                      <a:pt x="292" y="456"/>
                    </a:lnTo>
                    <a:lnTo>
                      <a:pt x="293" y="440"/>
                    </a:lnTo>
                    <a:lnTo>
                      <a:pt x="293" y="419"/>
                    </a:lnTo>
                    <a:lnTo>
                      <a:pt x="294" y="401"/>
                    </a:lnTo>
                    <a:lnTo>
                      <a:pt x="295" y="389"/>
                    </a:lnTo>
                    <a:lnTo>
                      <a:pt x="296" y="382"/>
                    </a:lnTo>
                    <a:lnTo>
                      <a:pt x="296" y="370"/>
                    </a:lnTo>
                    <a:lnTo>
                      <a:pt x="297" y="358"/>
                    </a:lnTo>
                    <a:lnTo>
                      <a:pt x="297" y="349"/>
                    </a:lnTo>
                    <a:lnTo>
                      <a:pt x="298" y="344"/>
                    </a:lnTo>
                    <a:lnTo>
                      <a:pt x="298" y="340"/>
                    </a:lnTo>
                    <a:lnTo>
                      <a:pt x="299" y="328"/>
                    </a:lnTo>
                    <a:lnTo>
                      <a:pt x="300" y="312"/>
                    </a:lnTo>
                    <a:lnTo>
                      <a:pt x="301" y="304"/>
                    </a:lnTo>
                    <a:lnTo>
                      <a:pt x="301" y="293"/>
                    </a:lnTo>
                    <a:lnTo>
                      <a:pt x="302" y="285"/>
                    </a:lnTo>
                    <a:lnTo>
                      <a:pt x="302" y="278"/>
                    </a:lnTo>
                    <a:lnTo>
                      <a:pt x="303" y="264"/>
                    </a:lnTo>
                    <a:lnTo>
                      <a:pt x="304" y="258"/>
                    </a:lnTo>
                    <a:lnTo>
                      <a:pt x="304" y="256"/>
                    </a:lnTo>
                    <a:lnTo>
                      <a:pt x="305" y="249"/>
                    </a:lnTo>
                    <a:lnTo>
                      <a:pt x="306" y="247"/>
                    </a:lnTo>
                    <a:lnTo>
                      <a:pt x="306" y="240"/>
                    </a:lnTo>
                    <a:lnTo>
                      <a:pt x="307" y="230"/>
                    </a:lnTo>
                    <a:lnTo>
                      <a:pt x="307" y="229"/>
                    </a:lnTo>
                    <a:lnTo>
                      <a:pt x="308" y="221"/>
                    </a:lnTo>
                    <a:lnTo>
                      <a:pt x="309" y="212"/>
                    </a:lnTo>
                    <a:lnTo>
                      <a:pt x="310" y="206"/>
                    </a:lnTo>
                    <a:lnTo>
                      <a:pt x="310" y="199"/>
                    </a:lnTo>
                    <a:lnTo>
                      <a:pt x="311" y="197"/>
                    </a:lnTo>
                    <a:lnTo>
                      <a:pt x="311" y="193"/>
                    </a:lnTo>
                    <a:lnTo>
                      <a:pt x="312" y="184"/>
                    </a:lnTo>
                    <a:lnTo>
                      <a:pt x="313" y="178"/>
                    </a:lnTo>
                    <a:lnTo>
                      <a:pt x="313" y="172"/>
                    </a:lnTo>
                    <a:lnTo>
                      <a:pt x="314" y="169"/>
                    </a:lnTo>
                    <a:lnTo>
                      <a:pt x="315" y="161"/>
                    </a:lnTo>
                    <a:lnTo>
                      <a:pt x="315" y="162"/>
                    </a:lnTo>
                    <a:lnTo>
                      <a:pt x="316" y="160"/>
                    </a:lnTo>
                    <a:lnTo>
                      <a:pt x="316" y="160"/>
                    </a:lnTo>
                    <a:lnTo>
                      <a:pt x="317" y="158"/>
                    </a:lnTo>
                    <a:lnTo>
                      <a:pt x="318" y="155"/>
                    </a:lnTo>
                    <a:lnTo>
                      <a:pt x="318" y="151"/>
                    </a:lnTo>
                    <a:lnTo>
                      <a:pt x="319" y="157"/>
                    </a:lnTo>
                    <a:lnTo>
                      <a:pt x="320" y="150"/>
                    </a:lnTo>
                    <a:lnTo>
                      <a:pt x="320" y="150"/>
                    </a:lnTo>
                    <a:lnTo>
                      <a:pt x="321" y="148"/>
                    </a:lnTo>
                    <a:lnTo>
                      <a:pt x="321" y="148"/>
                    </a:lnTo>
                    <a:lnTo>
                      <a:pt x="322" y="139"/>
                    </a:lnTo>
                    <a:lnTo>
                      <a:pt x="323" y="133"/>
                    </a:lnTo>
                    <a:lnTo>
                      <a:pt x="324" y="120"/>
                    </a:lnTo>
                    <a:lnTo>
                      <a:pt x="324" y="113"/>
                    </a:lnTo>
                    <a:lnTo>
                      <a:pt x="325" y="102"/>
                    </a:lnTo>
                    <a:lnTo>
                      <a:pt x="325" y="94"/>
                    </a:lnTo>
                    <a:lnTo>
                      <a:pt x="326" y="82"/>
                    </a:lnTo>
                    <a:lnTo>
                      <a:pt x="327" y="82"/>
                    </a:lnTo>
                    <a:lnTo>
                      <a:pt x="327" y="80"/>
                    </a:lnTo>
                    <a:lnTo>
                      <a:pt x="328" y="80"/>
                    </a:lnTo>
                    <a:lnTo>
                      <a:pt x="329" y="74"/>
                    </a:lnTo>
                    <a:lnTo>
                      <a:pt x="329" y="70"/>
                    </a:lnTo>
                    <a:lnTo>
                      <a:pt x="330" y="70"/>
                    </a:lnTo>
                    <a:lnTo>
                      <a:pt x="330" y="73"/>
                    </a:lnTo>
                    <a:lnTo>
                      <a:pt x="331" y="76"/>
                    </a:lnTo>
                    <a:lnTo>
                      <a:pt x="332" y="71"/>
                    </a:lnTo>
                    <a:lnTo>
                      <a:pt x="332" y="66"/>
                    </a:lnTo>
                    <a:lnTo>
                      <a:pt x="333" y="62"/>
                    </a:lnTo>
                    <a:lnTo>
                      <a:pt x="334" y="61"/>
                    </a:lnTo>
                    <a:lnTo>
                      <a:pt x="334" y="54"/>
                    </a:lnTo>
                    <a:lnTo>
                      <a:pt x="335" y="46"/>
                    </a:lnTo>
                    <a:lnTo>
                      <a:pt x="335" y="34"/>
                    </a:lnTo>
                    <a:lnTo>
                      <a:pt x="336" y="35"/>
                    </a:lnTo>
                    <a:lnTo>
                      <a:pt x="337" y="34"/>
                    </a:lnTo>
                    <a:lnTo>
                      <a:pt x="338" y="37"/>
                    </a:lnTo>
                    <a:lnTo>
                      <a:pt x="338" y="39"/>
                    </a:lnTo>
                    <a:lnTo>
                      <a:pt x="339" y="40"/>
                    </a:lnTo>
                    <a:lnTo>
                      <a:pt x="339" y="39"/>
                    </a:lnTo>
                    <a:lnTo>
                      <a:pt x="340" y="41"/>
                    </a:lnTo>
                    <a:lnTo>
                      <a:pt x="341" y="35"/>
                    </a:lnTo>
                    <a:lnTo>
                      <a:pt x="341" y="34"/>
                    </a:lnTo>
                    <a:lnTo>
                      <a:pt x="342" y="29"/>
                    </a:lnTo>
                    <a:lnTo>
                      <a:pt x="343" y="25"/>
                    </a:lnTo>
                    <a:lnTo>
                      <a:pt x="343" y="27"/>
                    </a:lnTo>
                    <a:lnTo>
                      <a:pt x="344" y="31"/>
                    </a:lnTo>
                    <a:lnTo>
                      <a:pt x="344" y="35"/>
                    </a:lnTo>
                    <a:lnTo>
                      <a:pt x="345" y="38"/>
                    </a:lnTo>
                    <a:lnTo>
                      <a:pt x="346" y="38"/>
                    </a:lnTo>
                    <a:lnTo>
                      <a:pt x="347" y="41"/>
                    </a:lnTo>
                    <a:lnTo>
                      <a:pt x="347" y="41"/>
                    </a:lnTo>
                    <a:lnTo>
                      <a:pt x="348" y="40"/>
                    </a:lnTo>
                    <a:lnTo>
                      <a:pt x="349" y="35"/>
                    </a:lnTo>
                    <a:lnTo>
                      <a:pt x="349" y="36"/>
                    </a:lnTo>
                    <a:lnTo>
                      <a:pt x="350" y="33"/>
                    </a:lnTo>
                    <a:lnTo>
                      <a:pt x="350" y="29"/>
                    </a:lnTo>
                    <a:lnTo>
                      <a:pt x="351" y="19"/>
                    </a:lnTo>
                    <a:lnTo>
                      <a:pt x="352" y="16"/>
                    </a:lnTo>
                    <a:lnTo>
                      <a:pt x="352" y="8"/>
                    </a:lnTo>
                    <a:lnTo>
                      <a:pt x="353" y="8"/>
                    </a:lnTo>
                    <a:lnTo>
                      <a:pt x="354" y="2"/>
                    </a:lnTo>
                    <a:lnTo>
                      <a:pt x="354" y="0"/>
                    </a:lnTo>
                    <a:lnTo>
                      <a:pt x="355" y="3"/>
                    </a:lnTo>
                    <a:lnTo>
                      <a:pt x="355" y="4"/>
                    </a:lnTo>
                    <a:lnTo>
                      <a:pt x="356" y="1"/>
                    </a:lnTo>
                    <a:lnTo>
                      <a:pt x="357" y="10"/>
                    </a:lnTo>
                    <a:lnTo>
                      <a:pt x="358" y="8"/>
                    </a:lnTo>
                    <a:lnTo>
                      <a:pt x="358" y="7"/>
                    </a:lnTo>
                    <a:lnTo>
                      <a:pt x="359" y="11"/>
                    </a:lnTo>
                    <a:lnTo>
                      <a:pt x="359" y="8"/>
                    </a:lnTo>
                    <a:lnTo>
                      <a:pt x="360" y="17"/>
                    </a:lnTo>
                    <a:lnTo>
                      <a:pt x="361" y="23"/>
                    </a:lnTo>
                    <a:lnTo>
                      <a:pt x="361" y="16"/>
                    </a:lnTo>
                    <a:lnTo>
                      <a:pt x="362" y="20"/>
                    </a:lnTo>
                    <a:lnTo>
                      <a:pt x="363" y="19"/>
                    </a:lnTo>
                    <a:lnTo>
                      <a:pt x="363" y="21"/>
                    </a:lnTo>
                    <a:lnTo>
                      <a:pt x="364" y="25"/>
                    </a:lnTo>
                    <a:lnTo>
                      <a:pt x="364" y="20"/>
                    </a:lnTo>
                    <a:lnTo>
                      <a:pt x="365" y="21"/>
                    </a:lnTo>
                    <a:lnTo>
                      <a:pt x="366" y="22"/>
                    </a:lnTo>
                    <a:lnTo>
                      <a:pt x="367" y="21"/>
                    </a:lnTo>
                    <a:lnTo>
                      <a:pt x="367" y="27"/>
                    </a:lnTo>
                    <a:lnTo>
                      <a:pt x="368" y="21"/>
                    </a:lnTo>
                    <a:lnTo>
                      <a:pt x="368" y="22"/>
                    </a:lnTo>
                    <a:lnTo>
                      <a:pt x="369" y="29"/>
                    </a:lnTo>
                    <a:lnTo>
                      <a:pt x="369" y="36"/>
                    </a:lnTo>
                    <a:lnTo>
                      <a:pt x="370" y="43"/>
                    </a:lnTo>
                    <a:lnTo>
                      <a:pt x="371" y="57"/>
                    </a:lnTo>
                    <a:lnTo>
                      <a:pt x="372" y="62"/>
                    </a:lnTo>
                    <a:lnTo>
                      <a:pt x="372" y="66"/>
                    </a:lnTo>
                    <a:lnTo>
                      <a:pt x="373" y="65"/>
                    </a:lnTo>
                    <a:lnTo>
                      <a:pt x="373" y="61"/>
                    </a:lnTo>
                    <a:lnTo>
                      <a:pt x="374" y="59"/>
                    </a:lnTo>
                    <a:lnTo>
                      <a:pt x="375" y="55"/>
                    </a:lnTo>
                    <a:lnTo>
                      <a:pt x="375" y="49"/>
                    </a:lnTo>
                    <a:lnTo>
                      <a:pt x="376" y="47"/>
                    </a:lnTo>
                    <a:lnTo>
                      <a:pt x="377" y="52"/>
                    </a:lnTo>
                    <a:lnTo>
                      <a:pt x="377" y="59"/>
                    </a:lnTo>
                    <a:lnTo>
                      <a:pt x="378" y="66"/>
                    </a:lnTo>
                    <a:lnTo>
                      <a:pt x="378" y="72"/>
                    </a:lnTo>
                    <a:lnTo>
                      <a:pt x="379" y="86"/>
                    </a:lnTo>
                    <a:lnTo>
                      <a:pt x="380" y="94"/>
                    </a:lnTo>
                    <a:lnTo>
                      <a:pt x="381" y="109"/>
                    </a:lnTo>
                    <a:lnTo>
                      <a:pt x="381" y="124"/>
                    </a:lnTo>
                    <a:lnTo>
                      <a:pt x="382" y="144"/>
                    </a:lnTo>
                    <a:lnTo>
                      <a:pt x="382" y="166"/>
                    </a:lnTo>
                    <a:lnTo>
                      <a:pt x="383" y="191"/>
                    </a:lnTo>
                    <a:lnTo>
                      <a:pt x="384" y="215"/>
                    </a:lnTo>
                    <a:lnTo>
                      <a:pt x="384" y="242"/>
                    </a:lnTo>
                    <a:lnTo>
                      <a:pt x="385" y="274"/>
                    </a:lnTo>
                    <a:lnTo>
                      <a:pt x="386" y="301"/>
                    </a:lnTo>
                    <a:lnTo>
                      <a:pt x="386" y="324"/>
                    </a:lnTo>
                    <a:lnTo>
                      <a:pt x="387" y="343"/>
                    </a:lnTo>
                    <a:lnTo>
                      <a:pt x="387" y="363"/>
                    </a:lnTo>
                    <a:lnTo>
                      <a:pt x="388" y="374"/>
                    </a:lnTo>
                    <a:lnTo>
                      <a:pt x="389" y="385"/>
                    </a:lnTo>
                    <a:lnTo>
                      <a:pt x="389" y="393"/>
                    </a:lnTo>
                    <a:lnTo>
                      <a:pt x="390" y="404"/>
                    </a:lnTo>
                    <a:lnTo>
                      <a:pt x="391" y="417"/>
                    </a:lnTo>
                    <a:lnTo>
                      <a:pt x="391" y="425"/>
                    </a:lnTo>
                    <a:lnTo>
                      <a:pt x="392" y="427"/>
                    </a:lnTo>
                    <a:lnTo>
                      <a:pt x="392" y="433"/>
                    </a:lnTo>
                    <a:lnTo>
                      <a:pt x="393" y="437"/>
                    </a:lnTo>
                    <a:lnTo>
                      <a:pt x="394" y="440"/>
                    </a:lnTo>
                    <a:lnTo>
                      <a:pt x="395" y="443"/>
                    </a:lnTo>
                    <a:lnTo>
                      <a:pt x="395" y="443"/>
                    </a:lnTo>
                    <a:lnTo>
                      <a:pt x="396" y="441"/>
                    </a:lnTo>
                    <a:lnTo>
                      <a:pt x="396" y="445"/>
                    </a:lnTo>
                    <a:lnTo>
                      <a:pt x="397" y="450"/>
                    </a:lnTo>
                    <a:lnTo>
                      <a:pt x="398" y="451"/>
                    </a:lnTo>
                    <a:lnTo>
                      <a:pt x="398" y="449"/>
                    </a:lnTo>
                    <a:lnTo>
                      <a:pt x="399" y="451"/>
                    </a:lnTo>
                    <a:lnTo>
                      <a:pt x="400" y="467"/>
                    </a:lnTo>
                    <a:lnTo>
                      <a:pt x="400" y="488"/>
                    </a:lnTo>
                    <a:lnTo>
                      <a:pt x="401" y="502"/>
                    </a:lnTo>
                    <a:lnTo>
                      <a:pt x="401" y="513"/>
                    </a:lnTo>
                    <a:lnTo>
                      <a:pt x="402" y="522"/>
                    </a:lnTo>
                    <a:lnTo>
                      <a:pt x="403" y="538"/>
                    </a:lnTo>
                    <a:lnTo>
                      <a:pt x="404" y="549"/>
                    </a:lnTo>
                    <a:lnTo>
                      <a:pt x="404" y="550"/>
                    </a:lnTo>
                    <a:lnTo>
                      <a:pt x="405" y="552"/>
                    </a:lnTo>
                    <a:lnTo>
                      <a:pt x="405" y="556"/>
                    </a:lnTo>
                    <a:lnTo>
                      <a:pt x="406" y="562"/>
                    </a:lnTo>
                    <a:lnTo>
                      <a:pt x="406" y="573"/>
                    </a:lnTo>
                    <a:lnTo>
                      <a:pt x="407" y="579"/>
                    </a:lnTo>
                    <a:lnTo>
                      <a:pt x="408" y="586"/>
                    </a:lnTo>
                    <a:lnTo>
                      <a:pt x="409" y="587"/>
                    </a:lnTo>
                    <a:lnTo>
                      <a:pt x="409" y="589"/>
                    </a:lnTo>
                    <a:lnTo>
                      <a:pt x="410" y="579"/>
                    </a:lnTo>
                    <a:lnTo>
                      <a:pt x="410" y="577"/>
                    </a:lnTo>
                    <a:lnTo>
                      <a:pt x="411" y="575"/>
                    </a:lnTo>
                    <a:lnTo>
                      <a:pt x="412" y="575"/>
                    </a:lnTo>
                    <a:lnTo>
                      <a:pt x="412" y="573"/>
                    </a:lnTo>
                    <a:lnTo>
                      <a:pt x="413" y="573"/>
                    </a:lnTo>
                    <a:lnTo>
                      <a:pt x="414" y="573"/>
                    </a:lnTo>
                    <a:lnTo>
                      <a:pt x="414" y="584"/>
                    </a:lnTo>
                    <a:lnTo>
                      <a:pt x="415" y="587"/>
                    </a:lnTo>
                    <a:lnTo>
                      <a:pt x="415" y="590"/>
                    </a:lnTo>
                    <a:lnTo>
                      <a:pt x="416" y="590"/>
                    </a:lnTo>
                    <a:lnTo>
                      <a:pt x="417" y="593"/>
                    </a:lnTo>
                    <a:lnTo>
                      <a:pt x="418" y="594"/>
                    </a:lnTo>
                    <a:lnTo>
                      <a:pt x="418" y="597"/>
                    </a:lnTo>
                    <a:lnTo>
                      <a:pt x="419" y="598"/>
                    </a:lnTo>
                    <a:lnTo>
                      <a:pt x="419" y="601"/>
                    </a:lnTo>
                    <a:lnTo>
                      <a:pt x="420" y="602"/>
                    </a:lnTo>
                    <a:lnTo>
                      <a:pt x="421" y="604"/>
                    </a:lnTo>
                    <a:lnTo>
                      <a:pt x="421" y="605"/>
                    </a:lnTo>
                    <a:lnTo>
                      <a:pt x="422" y="606"/>
                    </a:lnTo>
                    <a:lnTo>
                      <a:pt x="423" y="607"/>
                    </a:lnTo>
                    <a:lnTo>
                      <a:pt x="423" y="609"/>
                    </a:lnTo>
                    <a:lnTo>
                      <a:pt x="424" y="610"/>
                    </a:lnTo>
                    <a:lnTo>
                      <a:pt x="424" y="611"/>
                    </a:lnTo>
                    <a:lnTo>
                      <a:pt x="425" y="611"/>
                    </a:lnTo>
                    <a:lnTo>
                      <a:pt x="426" y="613"/>
                    </a:lnTo>
                    <a:lnTo>
                      <a:pt x="426" y="613"/>
                    </a:lnTo>
                    <a:lnTo>
                      <a:pt x="427" y="613"/>
                    </a:lnTo>
                    <a:lnTo>
                      <a:pt x="428" y="613"/>
                    </a:lnTo>
                    <a:lnTo>
                      <a:pt x="428" y="614"/>
                    </a:lnTo>
                    <a:lnTo>
                      <a:pt x="429" y="614"/>
                    </a:lnTo>
                    <a:lnTo>
                      <a:pt x="429" y="615"/>
                    </a:lnTo>
                    <a:lnTo>
                      <a:pt x="430" y="615"/>
                    </a:lnTo>
                    <a:lnTo>
                      <a:pt x="431" y="616"/>
                    </a:lnTo>
                    <a:lnTo>
                      <a:pt x="432" y="617"/>
                    </a:lnTo>
                    <a:lnTo>
                      <a:pt x="432" y="617"/>
                    </a:lnTo>
                    <a:lnTo>
                      <a:pt x="433" y="617"/>
                    </a:lnTo>
                    <a:lnTo>
                      <a:pt x="433" y="618"/>
                    </a:lnTo>
                    <a:lnTo>
                      <a:pt x="434" y="617"/>
                    </a:lnTo>
                    <a:lnTo>
                      <a:pt x="435" y="617"/>
                    </a:lnTo>
                    <a:lnTo>
                      <a:pt x="435" y="617"/>
                    </a:lnTo>
                    <a:lnTo>
                      <a:pt x="436" y="617"/>
                    </a:lnTo>
                    <a:lnTo>
                      <a:pt x="437" y="617"/>
                    </a:lnTo>
                    <a:lnTo>
                      <a:pt x="437" y="617"/>
                    </a:lnTo>
                    <a:lnTo>
                      <a:pt x="438" y="616"/>
                    </a:lnTo>
                    <a:lnTo>
                      <a:pt x="438" y="616"/>
                    </a:lnTo>
                    <a:lnTo>
                      <a:pt x="439" y="616"/>
                    </a:lnTo>
                    <a:lnTo>
                      <a:pt x="440" y="616"/>
                    </a:lnTo>
                    <a:lnTo>
                      <a:pt x="441" y="616"/>
                    </a:lnTo>
                    <a:lnTo>
                      <a:pt x="441" y="616"/>
                    </a:lnTo>
                    <a:lnTo>
                      <a:pt x="442" y="616"/>
                    </a:lnTo>
                    <a:lnTo>
                      <a:pt x="442" y="616"/>
                    </a:lnTo>
                    <a:lnTo>
                      <a:pt x="443" y="616"/>
                    </a:lnTo>
                    <a:lnTo>
                      <a:pt x="444" y="616"/>
                    </a:lnTo>
                    <a:lnTo>
                      <a:pt x="444" y="615"/>
                    </a:lnTo>
                    <a:lnTo>
                      <a:pt x="445" y="616"/>
                    </a:lnTo>
                    <a:lnTo>
                      <a:pt x="446" y="615"/>
                    </a:lnTo>
                    <a:lnTo>
                      <a:pt x="446" y="616"/>
                    </a:lnTo>
                  </a:path>
                </a:pathLst>
              </a:custGeom>
              <a:noFill/>
              <a:ln w="9525">
                <a:solidFill>
                  <a:srgbClr val="FB650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" name="Freeform 334">
                <a:extLst>
                  <a:ext uri="{FF2B5EF4-FFF2-40B4-BE49-F238E27FC236}">
                    <a16:creationId xmlns:a16="http://schemas.microsoft.com/office/drawing/2014/main" id="{5F52D5A5-9D8B-4458-8D4D-A5BD6D87E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081" y="4124972"/>
                <a:ext cx="711201" cy="9525"/>
              </a:xfrm>
              <a:custGeom>
                <a:avLst/>
                <a:gdLst>
                  <a:gd name="T0" fmla="*/ 7 w 448"/>
                  <a:gd name="T1" fmla="*/ 2 h 6"/>
                  <a:gd name="T2" fmla="*/ 14 w 448"/>
                  <a:gd name="T3" fmla="*/ 3 h 6"/>
                  <a:gd name="T4" fmla="*/ 21 w 448"/>
                  <a:gd name="T5" fmla="*/ 3 h 6"/>
                  <a:gd name="T6" fmla="*/ 28 w 448"/>
                  <a:gd name="T7" fmla="*/ 3 h 6"/>
                  <a:gd name="T8" fmla="*/ 35 w 448"/>
                  <a:gd name="T9" fmla="*/ 3 h 6"/>
                  <a:gd name="T10" fmla="*/ 42 w 448"/>
                  <a:gd name="T11" fmla="*/ 4 h 6"/>
                  <a:gd name="T12" fmla="*/ 49 w 448"/>
                  <a:gd name="T13" fmla="*/ 4 h 6"/>
                  <a:gd name="T14" fmla="*/ 56 w 448"/>
                  <a:gd name="T15" fmla="*/ 3 h 6"/>
                  <a:gd name="T16" fmla="*/ 63 w 448"/>
                  <a:gd name="T17" fmla="*/ 4 h 6"/>
                  <a:gd name="T18" fmla="*/ 70 w 448"/>
                  <a:gd name="T19" fmla="*/ 3 h 6"/>
                  <a:gd name="T20" fmla="*/ 77 w 448"/>
                  <a:gd name="T21" fmla="*/ 5 h 6"/>
                  <a:gd name="T22" fmla="*/ 84 w 448"/>
                  <a:gd name="T23" fmla="*/ 4 h 6"/>
                  <a:gd name="T24" fmla="*/ 91 w 448"/>
                  <a:gd name="T25" fmla="*/ 5 h 6"/>
                  <a:gd name="T26" fmla="*/ 98 w 448"/>
                  <a:gd name="T27" fmla="*/ 5 h 6"/>
                  <a:gd name="T28" fmla="*/ 105 w 448"/>
                  <a:gd name="T29" fmla="*/ 4 h 6"/>
                  <a:gd name="T30" fmla="*/ 112 w 448"/>
                  <a:gd name="T31" fmla="*/ 5 h 6"/>
                  <a:gd name="T32" fmla="*/ 119 w 448"/>
                  <a:gd name="T33" fmla="*/ 4 h 6"/>
                  <a:gd name="T34" fmla="*/ 126 w 448"/>
                  <a:gd name="T35" fmla="*/ 3 h 6"/>
                  <a:gd name="T36" fmla="*/ 133 w 448"/>
                  <a:gd name="T37" fmla="*/ 2 h 6"/>
                  <a:gd name="T38" fmla="*/ 140 w 448"/>
                  <a:gd name="T39" fmla="*/ 2 h 6"/>
                  <a:gd name="T40" fmla="*/ 147 w 448"/>
                  <a:gd name="T41" fmla="*/ 4 h 6"/>
                  <a:gd name="T42" fmla="*/ 154 w 448"/>
                  <a:gd name="T43" fmla="*/ 5 h 6"/>
                  <a:gd name="T44" fmla="*/ 161 w 448"/>
                  <a:gd name="T45" fmla="*/ 4 h 6"/>
                  <a:gd name="T46" fmla="*/ 168 w 448"/>
                  <a:gd name="T47" fmla="*/ 4 h 6"/>
                  <a:gd name="T48" fmla="*/ 175 w 448"/>
                  <a:gd name="T49" fmla="*/ 4 h 6"/>
                  <a:gd name="T50" fmla="*/ 182 w 448"/>
                  <a:gd name="T51" fmla="*/ 5 h 6"/>
                  <a:gd name="T52" fmla="*/ 189 w 448"/>
                  <a:gd name="T53" fmla="*/ 5 h 6"/>
                  <a:gd name="T54" fmla="*/ 196 w 448"/>
                  <a:gd name="T55" fmla="*/ 5 h 6"/>
                  <a:gd name="T56" fmla="*/ 204 w 448"/>
                  <a:gd name="T57" fmla="*/ 5 h 6"/>
                  <a:gd name="T58" fmla="*/ 211 w 448"/>
                  <a:gd name="T59" fmla="*/ 5 h 6"/>
                  <a:gd name="T60" fmla="*/ 218 w 448"/>
                  <a:gd name="T61" fmla="*/ 5 h 6"/>
                  <a:gd name="T62" fmla="*/ 225 w 448"/>
                  <a:gd name="T63" fmla="*/ 6 h 6"/>
                  <a:gd name="T64" fmla="*/ 232 w 448"/>
                  <a:gd name="T65" fmla="*/ 6 h 6"/>
                  <a:gd name="T66" fmla="*/ 239 w 448"/>
                  <a:gd name="T67" fmla="*/ 5 h 6"/>
                  <a:gd name="T68" fmla="*/ 246 w 448"/>
                  <a:gd name="T69" fmla="*/ 5 h 6"/>
                  <a:gd name="T70" fmla="*/ 253 w 448"/>
                  <a:gd name="T71" fmla="*/ 4 h 6"/>
                  <a:gd name="T72" fmla="*/ 260 w 448"/>
                  <a:gd name="T73" fmla="*/ 5 h 6"/>
                  <a:gd name="T74" fmla="*/ 267 w 448"/>
                  <a:gd name="T75" fmla="*/ 5 h 6"/>
                  <a:gd name="T76" fmla="*/ 274 w 448"/>
                  <a:gd name="T77" fmla="*/ 5 h 6"/>
                  <a:gd name="T78" fmla="*/ 281 w 448"/>
                  <a:gd name="T79" fmla="*/ 5 h 6"/>
                  <a:gd name="T80" fmla="*/ 288 w 448"/>
                  <a:gd name="T81" fmla="*/ 6 h 6"/>
                  <a:gd name="T82" fmla="*/ 295 w 448"/>
                  <a:gd name="T83" fmla="*/ 6 h 6"/>
                  <a:gd name="T84" fmla="*/ 302 w 448"/>
                  <a:gd name="T85" fmla="*/ 5 h 6"/>
                  <a:gd name="T86" fmla="*/ 310 w 448"/>
                  <a:gd name="T87" fmla="*/ 6 h 6"/>
                  <a:gd name="T88" fmla="*/ 316 w 448"/>
                  <a:gd name="T89" fmla="*/ 6 h 6"/>
                  <a:gd name="T90" fmla="*/ 324 w 448"/>
                  <a:gd name="T91" fmla="*/ 6 h 6"/>
                  <a:gd name="T92" fmla="*/ 331 w 448"/>
                  <a:gd name="T93" fmla="*/ 6 h 6"/>
                  <a:gd name="T94" fmla="*/ 338 w 448"/>
                  <a:gd name="T95" fmla="*/ 6 h 6"/>
                  <a:gd name="T96" fmla="*/ 345 w 448"/>
                  <a:gd name="T97" fmla="*/ 6 h 6"/>
                  <a:gd name="T98" fmla="*/ 352 w 448"/>
                  <a:gd name="T99" fmla="*/ 6 h 6"/>
                  <a:gd name="T100" fmla="*/ 359 w 448"/>
                  <a:gd name="T101" fmla="*/ 6 h 6"/>
                  <a:gd name="T102" fmla="*/ 366 w 448"/>
                  <a:gd name="T103" fmla="*/ 6 h 6"/>
                  <a:gd name="T104" fmla="*/ 373 w 448"/>
                  <a:gd name="T105" fmla="*/ 6 h 6"/>
                  <a:gd name="T106" fmla="*/ 380 w 448"/>
                  <a:gd name="T107" fmla="*/ 6 h 6"/>
                  <a:gd name="T108" fmla="*/ 387 w 448"/>
                  <a:gd name="T109" fmla="*/ 5 h 6"/>
                  <a:gd name="T110" fmla="*/ 394 w 448"/>
                  <a:gd name="T111" fmla="*/ 5 h 6"/>
                  <a:gd name="T112" fmla="*/ 401 w 448"/>
                  <a:gd name="T113" fmla="*/ 6 h 6"/>
                  <a:gd name="T114" fmla="*/ 408 w 448"/>
                  <a:gd name="T115" fmla="*/ 6 h 6"/>
                  <a:gd name="T116" fmla="*/ 415 w 448"/>
                  <a:gd name="T117" fmla="*/ 6 h 6"/>
                  <a:gd name="T118" fmla="*/ 423 w 448"/>
                  <a:gd name="T119" fmla="*/ 5 h 6"/>
                  <a:gd name="T120" fmla="*/ 429 w 448"/>
                  <a:gd name="T121" fmla="*/ 6 h 6"/>
                  <a:gd name="T122" fmla="*/ 437 w 448"/>
                  <a:gd name="T123" fmla="*/ 6 h 6"/>
                  <a:gd name="T124" fmla="*/ 444 w 448"/>
                  <a:gd name="T12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8" h="6">
                    <a:moveTo>
                      <a:pt x="0" y="4"/>
                    </a:moveTo>
                    <a:lnTo>
                      <a:pt x="1" y="3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18" y="3"/>
                    </a:lnTo>
                    <a:lnTo>
                      <a:pt x="19" y="3"/>
                    </a:lnTo>
                    <a:lnTo>
                      <a:pt x="20" y="3"/>
                    </a:lnTo>
                    <a:lnTo>
                      <a:pt x="20" y="3"/>
                    </a:lnTo>
                    <a:lnTo>
                      <a:pt x="21" y="3"/>
                    </a:lnTo>
                    <a:lnTo>
                      <a:pt x="21" y="4"/>
                    </a:lnTo>
                    <a:lnTo>
                      <a:pt x="22" y="4"/>
                    </a:lnTo>
                    <a:lnTo>
                      <a:pt x="23" y="4"/>
                    </a:lnTo>
                    <a:lnTo>
                      <a:pt x="23" y="4"/>
                    </a:lnTo>
                    <a:lnTo>
                      <a:pt x="24" y="4"/>
                    </a:lnTo>
                    <a:lnTo>
                      <a:pt x="25" y="4"/>
                    </a:lnTo>
                    <a:lnTo>
                      <a:pt x="25" y="3"/>
                    </a:lnTo>
                    <a:lnTo>
                      <a:pt x="26" y="3"/>
                    </a:lnTo>
                    <a:lnTo>
                      <a:pt x="26" y="3"/>
                    </a:lnTo>
                    <a:lnTo>
                      <a:pt x="27" y="3"/>
                    </a:lnTo>
                    <a:lnTo>
                      <a:pt x="28" y="3"/>
                    </a:lnTo>
                    <a:lnTo>
                      <a:pt x="29" y="3"/>
                    </a:lnTo>
                    <a:lnTo>
                      <a:pt x="29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2" y="1"/>
                    </a:lnTo>
                    <a:lnTo>
                      <a:pt x="33" y="1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36" y="3"/>
                    </a:lnTo>
                    <a:lnTo>
                      <a:pt x="37" y="3"/>
                    </a:lnTo>
                    <a:lnTo>
                      <a:pt x="37" y="3"/>
                    </a:lnTo>
                    <a:lnTo>
                      <a:pt x="38" y="3"/>
                    </a:lnTo>
                    <a:lnTo>
                      <a:pt x="39" y="3"/>
                    </a:lnTo>
                    <a:lnTo>
                      <a:pt x="39" y="3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1" y="4"/>
                    </a:lnTo>
                    <a:lnTo>
                      <a:pt x="42" y="4"/>
                    </a:lnTo>
                    <a:lnTo>
                      <a:pt x="43" y="4"/>
                    </a:lnTo>
                    <a:lnTo>
                      <a:pt x="43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6" y="4"/>
                    </a:lnTo>
                    <a:lnTo>
                      <a:pt x="46" y="3"/>
                    </a:lnTo>
                    <a:lnTo>
                      <a:pt x="47" y="3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50" y="4"/>
                    </a:lnTo>
                    <a:lnTo>
                      <a:pt x="51" y="5"/>
                    </a:lnTo>
                    <a:lnTo>
                      <a:pt x="51" y="5"/>
                    </a:lnTo>
                    <a:lnTo>
                      <a:pt x="52" y="5"/>
                    </a:lnTo>
                    <a:lnTo>
                      <a:pt x="53" y="5"/>
                    </a:lnTo>
                    <a:lnTo>
                      <a:pt x="54" y="5"/>
                    </a:lnTo>
                    <a:lnTo>
                      <a:pt x="54" y="4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6" y="3"/>
                    </a:lnTo>
                    <a:lnTo>
                      <a:pt x="57" y="3"/>
                    </a:lnTo>
                    <a:lnTo>
                      <a:pt x="57" y="2"/>
                    </a:lnTo>
                    <a:lnTo>
                      <a:pt x="58" y="2"/>
                    </a:lnTo>
                    <a:lnTo>
                      <a:pt x="59" y="2"/>
                    </a:lnTo>
                    <a:lnTo>
                      <a:pt x="59" y="2"/>
                    </a:lnTo>
                    <a:lnTo>
                      <a:pt x="60" y="3"/>
                    </a:lnTo>
                    <a:lnTo>
                      <a:pt x="60" y="3"/>
                    </a:lnTo>
                    <a:lnTo>
                      <a:pt x="61" y="3"/>
                    </a:lnTo>
                    <a:lnTo>
                      <a:pt x="62" y="4"/>
                    </a:lnTo>
                    <a:lnTo>
                      <a:pt x="63" y="4"/>
                    </a:lnTo>
                    <a:lnTo>
                      <a:pt x="63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5" y="4"/>
                    </a:lnTo>
                    <a:lnTo>
                      <a:pt x="66" y="4"/>
                    </a:lnTo>
                    <a:lnTo>
                      <a:pt x="66" y="4"/>
                    </a:lnTo>
                    <a:lnTo>
                      <a:pt x="67" y="5"/>
                    </a:lnTo>
                    <a:lnTo>
                      <a:pt x="68" y="5"/>
                    </a:lnTo>
                    <a:lnTo>
                      <a:pt x="68" y="5"/>
                    </a:lnTo>
                    <a:lnTo>
                      <a:pt x="69" y="5"/>
                    </a:lnTo>
                    <a:lnTo>
                      <a:pt x="69" y="4"/>
                    </a:lnTo>
                    <a:lnTo>
                      <a:pt x="70" y="3"/>
                    </a:lnTo>
                    <a:lnTo>
                      <a:pt x="71" y="3"/>
                    </a:lnTo>
                    <a:lnTo>
                      <a:pt x="71" y="3"/>
                    </a:lnTo>
                    <a:lnTo>
                      <a:pt x="72" y="3"/>
                    </a:lnTo>
                    <a:lnTo>
                      <a:pt x="73" y="3"/>
                    </a:lnTo>
                    <a:lnTo>
                      <a:pt x="73" y="4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5" y="5"/>
                    </a:lnTo>
                    <a:lnTo>
                      <a:pt x="76" y="5"/>
                    </a:lnTo>
                    <a:lnTo>
                      <a:pt x="77" y="5"/>
                    </a:lnTo>
                    <a:lnTo>
                      <a:pt x="77" y="5"/>
                    </a:lnTo>
                    <a:lnTo>
                      <a:pt x="78" y="5"/>
                    </a:lnTo>
                    <a:lnTo>
                      <a:pt x="78" y="4"/>
                    </a:lnTo>
                    <a:lnTo>
                      <a:pt x="79" y="5"/>
                    </a:lnTo>
                    <a:lnTo>
                      <a:pt x="80" y="5"/>
                    </a:lnTo>
                    <a:lnTo>
                      <a:pt x="80" y="5"/>
                    </a:lnTo>
                    <a:lnTo>
                      <a:pt x="81" y="5"/>
                    </a:lnTo>
                    <a:lnTo>
                      <a:pt x="82" y="4"/>
                    </a:lnTo>
                    <a:lnTo>
                      <a:pt x="82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4" y="4"/>
                    </a:lnTo>
                    <a:lnTo>
                      <a:pt x="85" y="4"/>
                    </a:lnTo>
                    <a:lnTo>
                      <a:pt x="85" y="5"/>
                    </a:lnTo>
                    <a:lnTo>
                      <a:pt x="86" y="5"/>
                    </a:lnTo>
                    <a:lnTo>
                      <a:pt x="87" y="5"/>
                    </a:lnTo>
                    <a:lnTo>
                      <a:pt x="87" y="5"/>
                    </a:lnTo>
                    <a:lnTo>
                      <a:pt x="88" y="5"/>
                    </a:lnTo>
                    <a:lnTo>
                      <a:pt x="88" y="5"/>
                    </a:lnTo>
                    <a:lnTo>
                      <a:pt x="89" y="5"/>
                    </a:lnTo>
                    <a:lnTo>
                      <a:pt x="90" y="5"/>
                    </a:lnTo>
                    <a:lnTo>
                      <a:pt x="91" y="5"/>
                    </a:lnTo>
                    <a:lnTo>
                      <a:pt x="91" y="5"/>
                    </a:lnTo>
                    <a:lnTo>
                      <a:pt x="92" y="5"/>
                    </a:lnTo>
                    <a:lnTo>
                      <a:pt x="92" y="5"/>
                    </a:lnTo>
                    <a:lnTo>
                      <a:pt x="93" y="5"/>
                    </a:lnTo>
                    <a:lnTo>
                      <a:pt x="94" y="5"/>
                    </a:lnTo>
                    <a:lnTo>
                      <a:pt x="94" y="5"/>
                    </a:lnTo>
                    <a:lnTo>
                      <a:pt x="95" y="5"/>
                    </a:lnTo>
                    <a:lnTo>
                      <a:pt x="96" y="5"/>
                    </a:lnTo>
                    <a:lnTo>
                      <a:pt x="96" y="5"/>
                    </a:lnTo>
                    <a:lnTo>
                      <a:pt x="97" y="5"/>
                    </a:lnTo>
                    <a:lnTo>
                      <a:pt x="97" y="5"/>
                    </a:lnTo>
                    <a:lnTo>
                      <a:pt x="98" y="5"/>
                    </a:lnTo>
                    <a:lnTo>
                      <a:pt x="99" y="5"/>
                    </a:lnTo>
                    <a:lnTo>
                      <a:pt x="100" y="5"/>
                    </a:lnTo>
                    <a:lnTo>
                      <a:pt x="100" y="5"/>
                    </a:lnTo>
                    <a:lnTo>
                      <a:pt x="101" y="5"/>
                    </a:lnTo>
                    <a:lnTo>
                      <a:pt x="101" y="5"/>
                    </a:lnTo>
                    <a:lnTo>
                      <a:pt x="102" y="5"/>
                    </a:lnTo>
                    <a:lnTo>
                      <a:pt x="103" y="5"/>
                    </a:lnTo>
                    <a:lnTo>
                      <a:pt x="103" y="5"/>
                    </a:lnTo>
                    <a:lnTo>
                      <a:pt x="104" y="5"/>
                    </a:lnTo>
                    <a:lnTo>
                      <a:pt x="105" y="4"/>
                    </a:lnTo>
                    <a:lnTo>
                      <a:pt x="105" y="4"/>
                    </a:lnTo>
                    <a:lnTo>
                      <a:pt x="106" y="5"/>
                    </a:lnTo>
                    <a:lnTo>
                      <a:pt x="107" y="5"/>
                    </a:lnTo>
                    <a:lnTo>
                      <a:pt x="107" y="5"/>
                    </a:lnTo>
                    <a:lnTo>
                      <a:pt x="108" y="5"/>
                    </a:lnTo>
                    <a:lnTo>
                      <a:pt x="108" y="5"/>
                    </a:lnTo>
                    <a:lnTo>
                      <a:pt x="109" y="5"/>
                    </a:lnTo>
                    <a:lnTo>
                      <a:pt x="110" y="5"/>
                    </a:lnTo>
                    <a:lnTo>
                      <a:pt x="111" y="5"/>
                    </a:lnTo>
                    <a:lnTo>
                      <a:pt x="111" y="5"/>
                    </a:lnTo>
                    <a:lnTo>
                      <a:pt x="112" y="5"/>
                    </a:lnTo>
                    <a:lnTo>
                      <a:pt x="112" y="5"/>
                    </a:lnTo>
                    <a:lnTo>
                      <a:pt x="113" y="5"/>
                    </a:lnTo>
                    <a:lnTo>
                      <a:pt x="114" y="5"/>
                    </a:lnTo>
                    <a:lnTo>
                      <a:pt x="114" y="5"/>
                    </a:lnTo>
                    <a:lnTo>
                      <a:pt x="115" y="5"/>
                    </a:lnTo>
                    <a:lnTo>
                      <a:pt x="115" y="5"/>
                    </a:lnTo>
                    <a:lnTo>
                      <a:pt x="116" y="5"/>
                    </a:lnTo>
                    <a:lnTo>
                      <a:pt x="117" y="5"/>
                    </a:lnTo>
                    <a:lnTo>
                      <a:pt x="117" y="5"/>
                    </a:lnTo>
                    <a:lnTo>
                      <a:pt x="118" y="5"/>
                    </a:lnTo>
                    <a:lnTo>
                      <a:pt x="119" y="5"/>
                    </a:lnTo>
                    <a:lnTo>
                      <a:pt x="119" y="4"/>
                    </a:lnTo>
                    <a:lnTo>
                      <a:pt x="120" y="3"/>
                    </a:lnTo>
                    <a:lnTo>
                      <a:pt x="120" y="3"/>
                    </a:lnTo>
                    <a:lnTo>
                      <a:pt x="121" y="3"/>
                    </a:lnTo>
                    <a:lnTo>
                      <a:pt x="122" y="3"/>
                    </a:lnTo>
                    <a:lnTo>
                      <a:pt x="122" y="3"/>
                    </a:lnTo>
                    <a:lnTo>
                      <a:pt x="123" y="3"/>
                    </a:lnTo>
                    <a:lnTo>
                      <a:pt x="124" y="3"/>
                    </a:lnTo>
                    <a:lnTo>
                      <a:pt x="124" y="5"/>
                    </a:lnTo>
                    <a:lnTo>
                      <a:pt x="125" y="4"/>
                    </a:lnTo>
                    <a:lnTo>
                      <a:pt x="125" y="4"/>
                    </a:lnTo>
                    <a:lnTo>
                      <a:pt x="126" y="3"/>
                    </a:lnTo>
                    <a:lnTo>
                      <a:pt x="127" y="2"/>
                    </a:lnTo>
                    <a:lnTo>
                      <a:pt x="128" y="1"/>
                    </a:lnTo>
                    <a:lnTo>
                      <a:pt x="128" y="1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1" y="1"/>
                    </a:lnTo>
                    <a:lnTo>
                      <a:pt x="131" y="2"/>
                    </a:lnTo>
                    <a:lnTo>
                      <a:pt x="132" y="2"/>
                    </a:lnTo>
                    <a:lnTo>
                      <a:pt x="133" y="2"/>
                    </a:lnTo>
                    <a:lnTo>
                      <a:pt x="133" y="2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35" y="2"/>
                    </a:lnTo>
                    <a:lnTo>
                      <a:pt x="136" y="1"/>
                    </a:lnTo>
                    <a:lnTo>
                      <a:pt x="137" y="2"/>
                    </a:lnTo>
                    <a:lnTo>
                      <a:pt x="137" y="2"/>
                    </a:lnTo>
                    <a:lnTo>
                      <a:pt x="138" y="2"/>
                    </a:lnTo>
                    <a:lnTo>
                      <a:pt x="138" y="2"/>
                    </a:lnTo>
                    <a:lnTo>
                      <a:pt x="139" y="2"/>
                    </a:lnTo>
                    <a:lnTo>
                      <a:pt x="140" y="2"/>
                    </a:lnTo>
                    <a:lnTo>
                      <a:pt x="140" y="2"/>
                    </a:lnTo>
                    <a:lnTo>
                      <a:pt x="141" y="3"/>
                    </a:lnTo>
                    <a:lnTo>
                      <a:pt x="142" y="3"/>
                    </a:lnTo>
                    <a:lnTo>
                      <a:pt x="142" y="3"/>
                    </a:lnTo>
                    <a:lnTo>
                      <a:pt x="143" y="3"/>
                    </a:lnTo>
                    <a:lnTo>
                      <a:pt x="143" y="3"/>
                    </a:lnTo>
                    <a:lnTo>
                      <a:pt x="144" y="3"/>
                    </a:lnTo>
                    <a:lnTo>
                      <a:pt x="145" y="4"/>
                    </a:lnTo>
                    <a:lnTo>
                      <a:pt x="145" y="4"/>
                    </a:lnTo>
                    <a:lnTo>
                      <a:pt x="146" y="4"/>
                    </a:lnTo>
                    <a:lnTo>
                      <a:pt x="147" y="4"/>
                    </a:lnTo>
                    <a:lnTo>
                      <a:pt x="147" y="4"/>
                    </a:lnTo>
                    <a:lnTo>
                      <a:pt x="148" y="4"/>
                    </a:lnTo>
                    <a:lnTo>
                      <a:pt x="148" y="5"/>
                    </a:lnTo>
                    <a:lnTo>
                      <a:pt x="149" y="5"/>
                    </a:lnTo>
                    <a:lnTo>
                      <a:pt x="150" y="4"/>
                    </a:lnTo>
                    <a:lnTo>
                      <a:pt x="151" y="5"/>
                    </a:lnTo>
                    <a:lnTo>
                      <a:pt x="151" y="5"/>
                    </a:lnTo>
                    <a:lnTo>
                      <a:pt x="152" y="5"/>
                    </a:lnTo>
                    <a:lnTo>
                      <a:pt x="152" y="5"/>
                    </a:lnTo>
                    <a:lnTo>
                      <a:pt x="153" y="4"/>
                    </a:lnTo>
                    <a:lnTo>
                      <a:pt x="154" y="5"/>
                    </a:lnTo>
                    <a:lnTo>
                      <a:pt x="154" y="5"/>
                    </a:lnTo>
                    <a:lnTo>
                      <a:pt x="155" y="5"/>
                    </a:lnTo>
                    <a:lnTo>
                      <a:pt x="156" y="5"/>
                    </a:lnTo>
                    <a:lnTo>
                      <a:pt x="156" y="5"/>
                    </a:lnTo>
                    <a:lnTo>
                      <a:pt x="157" y="5"/>
                    </a:lnTo>
                    <a:lnTo>
                      <a:pt x="157" y="5"/>
                    </a:lnTo>
                    <a:lnTo>
                      <a:pt x="158" y="5"/>
                    </a:lnTo>
                    <a:lnTo>
                      <a:pt x="159" y="5"/>
                    </a:lnTo>
                    <a:lnTo>
                      <a:pt x="159" y="4"/>
                    </a:lnTo>
                    <a:lnTo>
                      <a:pt x="160" y="4"/>
                    </a:lnTo>
                    <a:lnTo>
                      <a:pt x="161" y="5"/>
                    </a:lnTo>
                    <a:lnTo>
                      <a:pt x="161" y="4"/>
                    </a:lnTo>
                    <a:lnTo>
                      <a:pt x="162" y="5"/>
                    </a:lnTo>
                    <a:lnTo>
                      <a:pt x="162" y="4"/>
                    </a:lnTo>
                    <a:lnTo>
                      <a:pt x="163" y="5"/>
                    </a:lnTo>
                    <a:lnTo>
                      <a:pt x="164" y="4"/>
                    </a:lnTo>
                    <a:lnTo>
                      <a:pt x="165" y="4"/>
                    </a:lnTo>
                    <a:lnTo>
                      <a:pt x="165" y="4"/>
                    </a:lnTo>
                    <a:lnTo>
                      <a:pt x="166" y="4"/>
                    </a:lnTo>
                    <a:lnTo>
                      <a:pt x="166" y="4"/>
                    </a:lnTo>
                    <a:lnTo>
                      <a:pt x="167" y="4"/>
                    </a:lnTo>
                    <a:lnTo>
                      <a:pt x="168" y="4"/>
                    </a:lnTo>
                    <a:lnTo>
                      <a:pt x="168" y="4"/>
                    </a:lnTo>
                    <a:lnTo>
                      <a:pt x="169" y="4"/>
                    </a:lnTo>
                    <a:lnTo>
                      <a:pt x="170" y="4"/>
                    </a:lnTo>
                    <a:lnTo>
                      <a:pt x="170" y="4"/>
                    </a:lnTo>
                    <a:lnTo>
                      <a:pt x="171" y="4"/>
                    </a:lnTo>
                    <a:lnTo>
                      <a:pt x="171" y="4"/>
                    </a:lnTo>
                    <a:lnTo>
                      <a:pt x="172" y="4"/>
                    </a:lnTo>
                    <a:lnTo>
                      <a:pt x="173" y="4"/>
                    </a:lnTo>
                    <a:lnTo>
                      <a:pt x="174" y="4"/>
                    </a:lnTo>
                    <a:lnTo>
                      <a:pt x="174" y="4"/>
                    </a:lnTo>
                    <a:lnTo>
                      <a:pt x="175" y="4"/>
                    </a:lnTo>
                    <a:lnTo>
                      <a:pt x="175" y="4"/>
                    </a:lnTo>
                    <a:lnTo>
                      <a:pt x="176" y="4"/>
                    </a:lnTo>
                    <a:lnTo>
                      <a:pt x="176" y="4"/>
                    </a:lnTo>
                    <a:lnTo>
                      <a:pt x="177" y="4"/>
                    </a:lnTo>
                    <a:lnTo>
                      <a:pt x="178" y="4"/>
                    </a:lnTo>
                    <a:lnTo>
                      <a:pt x="179" y="5"/>
                    </a:lnTo>
                    <a:lnTo>
                      <a:pt x="179" y="5"/>
                    </a:lnTo>
                    <a:lnTo>
                      <a:pt x="180" y="5"/>
                    </a:lnTo>
                    <a:lnTo>
                      <a:pt x="180" y="5"/>
                    </a:lnTo>
                    <a:lnTo>
                      <a:pt x="181" y="5"/>
                    </a:lnTo>
                    <a:lnTo>
                      <a:pt x="182" y="5"/>
                    </a:lnTo>
                    <a:lnTo>
                      <a:pt x="182" y="5"/>
                    </a:lnTo>
                    <a:lnTo>
                      <a:pt x="183" y="5"/>
                    </a:lnTo>
                    <a:lnTo>
                      <a:pt x="184" y="5"/>
                    </a:lnTo>
                    <a:lnTo>
                      <a:pt x="184" y="5"/>
                    </a:lnTo>
                    <a:lnTo>
                      <a:pt x="185" y="5"/>
                    </a:lnTo>
                    <a:lnTo>
                      <a:pt x="185" y="5"/>
                    </a:lnTo>
                    <a:lnTo>
                      <a:pt x="186" y="5"/>
                    </a:lnTo>
                    <a:lnTo>
                      <a:pt x="187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9" y="5"/>
                    </a:lnTo>
                    <a:lnTo>
                      <a:pt x="189" y="5"/>
                    </a:lnTo>
                    <a:lnTo>
                      <a:pt x="190" y="5"/>
                    </a:lnTo>
                    <a:lnTo>
                      <a:pt x="191" y="6"/>
                    </a:lnTo>
                    <a:lnTo>
                      <a:pt x="191" y="6"/>
                    </a:lnTo>
                    <a:lnTo>
                      <a:pt x="192" y="5"/>
                    </a:lnTo>
                    <a:lnTo>
                      <a:pt x="193" y="6"/>
                    </a:lnTo>
                    <a:lnTo>
                      <a:pt x="193" y="5"/>
                    </a:lnTo>
                    <a:lnTo>
                      <a:pt x="194" y="5"/>
                    </a:lnTo>
                    <a:lnTo>
                      <a:pt x="194" y="5"/>
                    </a:lnTo>
                    <a:lnTo>
                      <a:pt x="195" y="5"/>
                    </a:lnTo>
                    <a:lnTo>
                      <a:pt x="196" y="5"/>
                    </a:lnTo>
                    <a:lnTo>
                      <a:pt x="196" y="5"/>
                    </a:lnTo>
                    <a:lnTo>
                      <a:pt x="197" y="5"/>
                    </a:lnTo>
                    <a:lnTo>
                      <a:pt x="198" y="5"/>
                    </a:lnTo>
                    <a:lnTo>
                      <a:pt x="198" y="5"/>
                    </a:lnTo>
                    <a:lnTo>
                      <a:pt x="199" y="5"/>
                    </a:lnTo>
                    <a:lnTo>
                      <a:pt x="199" y="5"/>
                    </a:lnTo>
                    <a:lnTo>
                      <a:pt x="200" y="5"/>
                    </a:lnTo>
                    <a:lnTo>
                      <a:pt x="201" y="5"/>
                    </a:lnTo>
                    <a:lnTo>
                      <a:pt x="202" y="5"/>
                    </a:lnTo>
                    <a:lnTo>
                      <a:pt x="202" y="5"/>
                    </a:lnTo>
                    <a:lnTo>
                      <a:pt x="203" y="5"/>
                    </a:lnTo>
                    <a:lnTo>
                      <a:pt x="204" y="5"/>
                    </a:lnTo>
                    <a:lnTo>
                      <a:pt x="204" y="5"/>
                    </a:lnTo>
                    <a:lnTo>
                      <a:pt x="205" y="5"/>
                    </a:lnTo>
                    <a:lnTo>
                      <a:pt x="205" y="5"/>
                    </a:lnTo>
                    <a:lnTo>
                      <a:pt x="206" y="5"/>
                    </a:lnTo>
                    <a:lnTo>
                      <a:pt x="207" y="5"/>
                    </a:lnTo>
                    <a:lnTo>
                      <a:pt x="208" y="5"/>
                    </a:lnTo>
                    <a:lnTo>
                      <a:pt x="208" y="5"/>
                    </a:lnTo>
                    <a:lnTo>
                      <a:pt x="209" y="5"/>
                    </a:lnTo>
                    <a:lnTo>
                      <a:pt x="209" y="5"/>
                    </a:lnTo>
                    <a:lnTo>
                      <a:pt x="210" y="5"/>
                    </a:lnTo>
                    <a:lnTo>
                      <a:pt x="211" y="5"/>
                    </a:lnTo>
                    <a:lnTo>
                      <a:pt x="211" y="5"/>
                    </a:lnTo>
                    <a:lnTo>
                      <a:pt x="212" y="5"/>
                    </a:lnTo>
                    <a:lnTo>
                      <a:pt x="213" y="5"/>
                    </a:lnTo>
                    <a:lnTo>
                      <a:pt x="213" y="5"/>
                    </a:lnTo>
                    <a:lnTo>
                      <a:pt x="214" y="5"/>
                    </a:lnTo>
                    <a:lnTo>
                      <a:pt x="214" y="5"/>
                    </a:lnTo>
                    <a:lnTo>
                      <a:pt x="215" y="5"/>
                    </a:lnTo>
                    <a:lnTo>
                      <a:pt x="216" y="5"/>
                    </a:lnTo>
                    <a:lnTo>
                      <a:pt x="216" y="5"/>
                    </a:lnTo>
                    <a:lnTo>
                      <a:pt x="217" y="6"/>
                    </a:lnTo>
                    <a:lnTo>
                      <a:pt x="218" y="5"/>
                    </a:lnTo>
                    <a:lnTo>
                      <a:pt x="218" y="6"/>
                    </a:lnTo>
                    <a:lnTo>
                      <a:pt x="219" y="6"/>
                    </a:lnTo>
                    <a:lnTo>
                      <a:pt x="219" y="5"/>
                    </a:lnTo>
                    <a:lnTo>
                      <a:pt x="220" y="5"/>
                    </a:lnTo>
                    <a:lnTo>
                      <a:pt x="221" y="5"/>
                    </a:lnTo>
                    <a:lnTo>
                      <a:pt x="222" y="5"/>
                    </a:lnTo>
                    <a:lnTo>
                      <a:pt x="222" y="6"/>
                    </a:lnTo>
                    <a:lnTo>
                      <a:pt x="223" y="6"/>
                    </a:lnTo>
                    <a:lnTo>
                      <a:pt x="223" y="5"/>
                    </a:lnTo>
                    <a:lnTo>
                      <a:pt x="224" y="5"/>
                    </a:lnTo>
                    <a:lnTo>
                      <a:pt x="225" y="6"/>
                    </a:lnTo>
                    <a:lnTo>
                      <a:pt x="225" y="6"/>
                    </a:lnTo>
                    <a:lnTo>
                      <a:pt x="226" y="6"/>
                    </a:lnTo>
                    <a:lnTo>
                      <a:pt x="227" y="5"/>
                    </a:lnTo>
                    <a:lnTo>
                      <a:pt x="227" y="5"/>
                    </a:lnTo>
                    <a:lnTo>
                      <a:pt x="228" y="6"/>
                    </a:lnTo>
                    <a:lnTo>
                      <a:pt x="228" y="6"/>
                    </a:lnTo>
                    <a:lnTo>
                      <a:pt x="229" y="6"/>
                    </a:lnTo>
                    <a:lnTo>
                      <a:pt x="230" y="6"/>
                    </a:lnTo>
                    <a:lnTo>
                      <a:pt x="230" y="6"/>
                    </a:lnTo>
                    <a:lnTo>
                      <a:pt x="231" y="6"/>
                    </a:lnTo>
                    <a:lnTo>
                      <a:pt x="232" y="6"/>
                    </a:lnTo>
                    <a:lnTo>
                      <a:pt x="232" y="6"/>
                    </a:lnTo>
                    <a:lnTo>
                      <a:pt x="233" y="6"/>
                    </a:lnTo>
                    <a:lnTo>
                      <a:pt x="233" y="6"/>
                    </a:lnTo>
                    <a:lnTo>
                      <a:pt x="234" y="6"/>
                    </a:lnTo>
                    <a:lnTo>
                      <a:pt x="235" y="6"/>
                    </a:lnTo>
                    <a:lnTo>
                      <a:pt x="236" y="6"/>
                    </a:lnTo>
                    <a:lnTo>
                      <a:pt x="236" y="6"/>
                    </a:lnTo>
                    <a:lnTo>
                      <a:pt x="237" y="6"/>
                    </a:lnTo>
                    <a:lnTo>
                      <a:pt x="238" y="6"/>
                    </a:lnTo>
                    <a:lnTo>
                      <a:pt x="238" y="5"/>
                    </a:lnTo>
                    <a:lnTo>
                      <a:pt x="239" y="5"/>
                    </a:lnTo>
                    <a:lnTo>
                      <a:pt x="239" y="5"/>
                    </a:lnTo>
                    <a:lnTo>
                      <a:pt x="240" y="5"/>
                    </a:lnTo>
                    <a:lnTo>
                      <a:pt x="241" y="5"/>
                    </a:lnTo>
                    <a:lnTo>
                      <a:pt x="242" y="5"/>
                    </a:lnTo>
                    <a:lnTo>
                      <a:pt x="242" y="5"/>
                    </a:lnTo>
                    <a:lnTo>
                      <a:pt x="243" y="5"/>
                    </a:lnTo>
                    <a:lnTo>
                      <a:pt x="243" y="5"/>
                    </a:lnTo>
                    <a:lnTo>
                      <a:pt x="244" y="5"/>
                    </a:lnTo>
                    <a:lnTo>
                      <a:pt x="245" y="5"/>
                    </a:lnTo>
                    <a:lnTo>
                      <a:pt x="245" y="5"/>
                    </a:lnTo>
                    <a:lnTo>
                      <a:pt x="246" y="5"/>
                    </a:lnTo>
                    <a:lnTo>
                      <a:pt x="247" y="5"/>
                    </a:lnTo>
                    <a:lnTo>
                      <a:pt x="247" y="4"/>
                    </a:lnTo>
                    <a:lnTo>
                      <a:pt x="248" y="4"/>
                    </a:lnTo>
                    <a:lnTo>
                      <a:pt x="248" y="4"/>
                    </a:lnTo>
                    <a:lnTo>
                      <a:pt x="249" y="5"/>
                    </a:lnTo>
                    <a:lnTo>
                      <a:pt x="250" y="4"/>
                    </a:lnTo>
                    <a:lnTo>
                      <a:pt x="250" y="4"/>
                    </a:lnTo>
                    <a:lnTo>
                      <a:pt x="251" y="4"/>
                    </a:lnTo>
                    <a:lnTo>
                      <a:pt x="252" y="4"/>
                    </a:lnTo>
                    <a:lnTo>
                      <a:pt x="252" y="4"/>
                    </a:lnTo>
                    <a:lnTo>
                      <a:pt x="253" y="4"/>
                    </a:lnTo>
                    <a:lnTo>
                      <a:pt x="253" y="4"/>
                    </a:lnTo>
                    <a:lnTo>
                      <a:pt x="254" y="4"/>
                    </a:lnTo>
                    <a:lnTo>
                      <a:pt x="255" y="5"/>
                    </a:lnTo>
                    <a:lnTo>
                      <a:pt x="256" y="5"/>
                    </a:lnTo>
                    <a:lnTo>
                      <a:pt x="256" y="5"/>
                    </a:lnTo>
                    <a:lnTo>
                      <a:pt x="257" y="5"/>
                    </a:lnTo>
                    <a:lnTo>
                      <a:pt x="257" y="5"/>
                    </a:lnTo>
                    <a:lnTo>
                      <a:pt x="258" y="5"/>
                    </a:lnTo>
                    <a:lnTo>
                      <a:pt x="259" y="5"/>
                    </a:lnTo>
                    <a:lnTo>
                      <a:pt x="259" y="5"/>
                    </a:lnTo>
                    <a:lnTo>
                      <a:pt x="260" y="5"/>
                    </a:lnTo>
                    <a:lnTo>
                      <a:pt x="261" y="5"/>
                    </a:lnTo>
                    <a:lnTo>
                      <a:pt x="261" y="5"/>
                    </a:lnTo>
                    <a:lnTo>
                      <a:pt x="262" y="5"/>
                    </a:lnTo>
                    <a:lnTo>
                      <a:pt x="262" y="5"/>
                    </a:lnTo>
                    <a:lnTo>
                      <a:pt x="263" y="5"/>
                    </a:lnTo>
                    <a:lnTo>
                      <a:pt x="264" y="5"/>
                    </a:lnTo>
                    <a:lnTo>
                      <a:pt x="265" y="5"/>
                    </a:lnTo>
                    <a:lnTo>
                      <a:pt x="265" y="5"/>
                    </a:lnTo>
                    <a:lnTo>
                      <a:pt x="266" y="5"/>
                    </a:lnTo>
                    <a:lnTo>
                      <a:pt x="267" y="5"/>
                    </a:lnTo>
                    <a:lnTo>
                      <a:pt x="267" y="5"/>
                    </a:lnTo>
                    <a:lnTo>
                      <a:pt x="268" y="5"/>
                    </a:lnTo>
                    <a:lnTo>
                      <a:pt x="268" y="5"/>
                    </a:lnTo>
                    <a:lnTo>
                      <a:pt x="269" y="5"/>
                    </a:lnTo>
                    <a:lnTo>
                      <a:pt x="270" y="5"/>
                    </a:lnTo>
                    <a:lnTo>
                      <a:pt x="270" y="5"/>
                    </a:lnTo>
                    <a:lnTo>
                      <a:pt x="271" y="5"/>
                    </a:lnTo>
                    <a:lnTo>
                      <a:pt x="272" y="5"/>
                    </a:lnTo>
                    <a:lnTo>
                      <a:pt x="272" y="5"/>
                    </a:lnTo>
                    <a:lnTo>
                      <a:pt x="273" y="5"/>
                    </a:lnTo>
                    <a:lnTo>
                      <a:pt x="273" y="5"/>
                    </a:lnTo>
                    <a:lnTo>
                      <a:pt x="274" y="5"/>
                    </a:lnTo>
                    <a:lnTo>
                      <a:pt x="275" y="5"/>
                    </a:lnTo>
                    <a:lnTo>
                      <a:pt x="276" y="5"/>
                    </a:lnTo>
                    <a:lnTo>
                      <a:pt x="276" y="5"/>
                    </a:lnTo>
                    <a:lnTo>
                      <a:pt x="277" y="5"/>
                    </a:lnTo>
                    <a:lnTo>
                      <a:pt x="277" y="5"/>
                    </a:lnTo>
                    <a:lnTo>
                      <a:pt x="278" y="5"/>
                    </a:lnTo>
                    <a:lnTo>
                      <a:pt x="279" y="5"/>
                    </a:lnTo>
                    <a:lnTo>
                      <a:pt x="279" y="5"/>
                    </a:lnTo>
                    <a:lnTo>
                      <a:pt x="280" y="6"/>
                    </a:lnTo>
                    <a:lnTo>
                      <a:pt x="281" y="6"/>
                    </a:lnTo>
                    <a:lnTo>
                      <a:pt x="281" y="5"/>
                    </a:lnTo>
                    <a:lnTo>
                      <a:pt x="282" y="5"/>
                    </a:lnTo>
                    <a:lnTo>
                      <a:pt x="282" y="5"/>
                    </a:lnTo>
                    <a:lnTo>
                      <a:pt x="283" y="5"/>
                    </a:lnTo>
                    <a:lnTo>
                      <a:pt x="284" y="5"/>
                    </a:lnTo>
                    <a:lnTo>
                      <a:pt x="284" y="5"/>
                    </a:lnTo>
                    <a:lnTo>
                      <a:pt x="285" y="5"/>
                    </a:lnTo>
                    <a:lnTo>
                      <a:pt x="286" y="5"/>
                    </a:lnTo>
                    <a:lnTo>
                      <a:pt x="286" y="5"/>
                    </a:lnTo>
                    <a:lnTo>
                      <a:pt x="287" y="5"/>
                    </a:lnTo>
                    <a:lnTo>
                      <a:pt x="287" y="5"/>
                    </a:lnTo>
                    <a:lnTo>
                      <a:pt x="288" y="6"/>
                    </a:lnTo>
                    <a:lnTo>
                      <a:pt x="289" y="5"/>
                    </a:lnTo>
                    <a:lnTo>
                      <a:pt x="290" y="6"/>
                    </a:lnTo>
                    <a:lnTo>
                      <a:pt x="290" y="6"/>
                    </a:lnTo>
                    <a:lnTo>
                      <a:pt x="291" y="6"/>
                    </a:lnTo>
                    <a:lnTo>
                      <a:pt x="291" y="6"/>
                    </a:lnTo>
                    <a:lnTo>
                      <a:pt x="292" y="6"/>
                    </a:lnTo>
                    <a:lnTo>
                      <a:pt x="293" y="5"/>
                    </a:lnTo>
                    <a:lnTo>
                      <a:pt x="293" y="6"/>
                    </a:lnTo>
                    <a:lnTo>
                      <a:pt x="294" y="6"/>
                    </a:lnTo>
                    <a:lnTo>
                      <a:pt x="295" y="6"/>
                    </a:lnTo>
                    <a:lnTo>
                      <a:pt x="295" y="6"/>
                    </a:lnTo>
                    <a:lnTo>
                      <a:pt x="296" y="6"/>
                    </a:lnTo>
                    <a:lnTo>
                      <a:pt x="296" y="5"/>
                    </a:lnTo>
                    <a:lnTo>
                      <a:pt x="297" y="5"/>
                    </a:lnTo>
                    <a:lnTo>
                      <a:pt x="298" y="5"/>
                    </a:lnTo>
                    <a:lnTo>
                      <a:pt x="299" y="5"/>
                    </a:lnTo>
                    <a:lnTo>
                      <a:pt x="299" y="5"/>
                    </a:lnTo>
                    <a:lnTo>
                      <a:pt x="300" y="5"/>
                    </a:lnTo>
                    <a:lnTo>
                      <a:pt x="301" y="5"/>
                    </a:lnTo>
                    <a:lnTo>
                      <a:pt x="301" y="5"/>
                    </a:lnTo>
                    <a:lnTo>
                      <a:pt x="302" y="5"/>
                    </a:lnTo>
                    <a:lnTo>
                      <a:pt x="302" y="5"/>
                    </a:lnTo>
                    <a:lnTo>
                      <a:pt x="303" y="5"/>
                    </a:lnTo>
                    <a:lnTo>
                      <a:pt x="304" y="6"/>
                    </a:lnTo>
                    <a:lnTo>
                      <a:pt x="304" y="6"/>
                    </a:lnTo>
                    <a:lnTo>
                      <a:pt x="305" y="6"/>
                    </a:lnTo>
                    <a:lnTo>
                      <a:pt x="306" y="6"/>
                    </a:lnTo>
                    <a:lnTo>
                      <a:pt x="306" y="6"/>
                    </a:lnTo>
                    <a:lnTo>
                      <a:pt x="307" y="5"/>
                    </a:lnTo>
                    <a:lnTo>
                      <a:pt x="307" y="5"/>
                    </a:lnTo>
                    <a:lnTo>
                      <a:pt x="308" y="5"/>
                    </a:lnTo>
                    <a:lnTo>
                      <a:pt x="309" y="6"/>
                    </a:lnTo>
                    <a:lnTo>
                      <a:pt x="310" y="6"/>
                    </a:lnTo>
                    <a:lnTo>
                      <a:pt x="310" y="6"/>
                    </a:lnTo>
                    <a:lnTo>
                      <a:pt x="311" y="6"/>
                    </a:lnTo>
                    <a:lnTo>
                      <a:pt x="311" y="6"/>
                    </a:lnTo>
                    <a:lnTo>
                      <a:pt x="312" y="6"/>
                    </a:lnTo>
                    <a:lnTo>
                      <a:pt x="313" y="6"/>
                    </a:lnTo>
                    <a:lnTo>
                      <a:pt x="313" y="6"/>
                    </a:lnTo>
                    <a:lnTo>
                      <a:pt x="314" y="6"/>
                    </a:lnTo>
                    <a:lnTo>
                      <a:pt x="315" y="6"/>
                    </a:lnTo>
                    <a:lnTo>
                      <a:pt x="315" y="6"/>
                    </a:lnTo>
                    <a:lnTo>
                      <a:pt x="316" y="6"/>
                    </a:lnTo>
                    <a:lnTo>
                      <a:pt x="316" y="6"/>
                    </a:lnTo>
                    <a:lnTo>
                      <a:pt x="317" y="6"/>
                    </a:lnTo>
                    <a:lnTo>
                      <a:pt x="318" y="6"/>
                    </a:lnTo>
                    <a:lnTo>
                      <a:pt x="319" y="6"/>
                    </a:lnTo>
                    <a:lnTo>
                      <a:pt x="319" y="6"/>
                    </a:lnTo>
                    <a:lnTo>
                      <a:pt x="320" y="6"/>
                    </a:lnTo>
                    <a:lnTo>
                      <a:pt x="320" y="6"/>
                    </a:lnTo>
                    <a:lnTo>
                      <a:pt x="321" y="6"/>
                    </a:lnTo>
                    <a:lnTo>
                      <a:pt x="321" y="6"/>
                    </a:lnTo>
                    <a:lnTo>
                      <a:pt x="322" y="6"/>
                    </a:lnTo>
                    <a:lnTo>
                      <a:pt x="323" y="6"/>
                    </a:lnTo>
                    <a:lnTo>
                      <a:pt x="324" y="6"/>
                    </a:lnTo>
                    <a:lnTo>
                      <a:pt x="324" y="6"/>
                    </a:lnTo>
                    <a:lnTo>
                      <a:pt x="325" y="6"/>
                    </a:lnTo>
                    <a:lnTo>
                      <a:pt x="326" y="6"/>
                    </a:lnTo>
                    <a:lnTo>
                      <a:pt x="326" y="6"/>
                    </a:lnTo>
                    <a:lnTo>
                      <a:pt x="327" y="6"/>
                    </a:lnTo>
                    <a:lnTo>
                      <a:pt x="327" y="6"/>
                    </a:lnTo>
                    <a:lnTo>
                      <a:pt x="328" y="6"/>
                    </a:lnTo>
                    <a:lnTo>
                      <a:pt x="329" y="6"/>
                    </a:lnTo>
                    <a:lnTo>
                      <a:pt x="330" y="6"/>
                    </a:lnTo>
                    <a:lnTo>
                      <a:pt x="330" y="6"/>
                    </a:lnTo>
                    <a:lnTo>
                      <a:pt x="331" y="6"/>
                    </a:lnTo>
                    <a:lnTo>
                      <a:pt x="331" y="6"/>
                    </a:lnTo>
                    <a:lnTo>
                      <a:pt x="332" y="6"/>
                    </a:lnTo>
                    <a:lnTo>
                      <a:pt x="333" y="6"/>
                    </a:lnTo>
                    <a:lnTo>
                      <a:pt x="333" y="6"/>
                    </a:lnTo>
                    <a:lnTo>
                      <a:pt x="334" y="6"/>
                    </a:lnTo>
                    <a:lnTo>
                      <a:pt x="335" y="6"/>
                    </a:lnTo>
                    <a:lnTo>
                      <a:pt x="335" y="6"/>
                    </a:lnTo>
                    <a:lnTo>
                      <a:pt x="336" y="6"/>
                    </a:lnTo>
                    <a:lnTo>
                      <a:pt x="336" y="6"/>
                    </a:lnTo>
                    <a:lnTo>
                      <a:pt x="337" y="6"/>
                    </a:lnTo>
                    <a:lnTo>
                      <a:pt x="338" y="6"/>
                    </a:lnTo>
                    <a:lnTo>
                      <a:pt x="339" y="6"/>
                    </a:lnTo>
                    <a:lnTo>
                      <a:pt x="339" y="6"/>
                    </a:lnTo>
                    <a:lnTo>
                      <a:pt x="340" y="6"/>
                    </a:lnTo>
                    <a:lnTo>
                      <a:pt x="340" y="6"/>
                    </a:lnTo>
                    <a:lnTo>
                      <a:pt x="341" y="6"/>
                    </a:lnTo>
                    <a:lnTo>
                      <a:pt x="341" y="6"/>
                    </a:lnTo>
                    <a:lnTo>
                      <a:pt x="342" y="6"/>
                    </a:lnTo>
                    <a:lnTo>
                      <a:pt x="343" y="6"/>
                    </a:lnTo>
                    <a:lnTo>
                      <a:pt x="344" y="6"/>
                    </a:lnTo>
                    <a:lnTo>
                      <a:pt x="344" y="6"/>
                    </a:lnTo>
                    <a:lnTo>
                      <a:pt x="345" y="6"/>
                    </a:lnTo>
                    <a:lnTo>
                      <a:pt x="345" y="6"/>
                    </a:lnTo>
                    <a:lnTo>
                      <a:pt x="346" y="6"/>
                    </a:lnTo>
                    <a:lnTo>
                      <a:pt x="347" y="6"/>
                    </a:lnTo>
                    <a:lnTo>
                      <a:pt x="347" y="6"/>
                    </a:lnTo>
                    <a:lnTo>
                      <a:pt x="348" y="6"/>
                    </a:lnTo>
                    <a:lnTo>
                      <a:pt x="349" y="6"/>
                    </a:lnTo>
                    <a:lnTo>
                      <a:pt x="349" y="6"/>
                    </a:lnTo>
                    <a:lnTo>
                      <a:pt x="350" y="6"/>
                    </a:lnTo>
                    <a:lnTo>
                      <a:pt x="350" y="6"/>
                    </a:lnTo>
                    <a:lnTo>
                      <a:pt x="351" y="6"/>
                    </a:lnTo>
                    <a:lnTo>
                      <a:pt x="352" y="6"/>
                    </a:lnTo>
                    <a:lnTo>
                      <a:pt x="353" y="6"/>
                    </a:lnTo>
                    <a:lnTo>
                      <a:pt x="353" y="6"/>
                    </a:lnTo>
                    <a:lnTo>
                      <a:pt x="354" y="6"/>
                    </a:lnTo>
                    <a:lnTo>
                      <a:pt x="355" y="6"/>
                    </a:lnTo>
                    <a:lnTo>
                      <a:pt x="355" y="6"/>
                    </a:lnTo>
                    <a:lnTo>
                      <a:pt x="356" y="6"/>
                    </a:lnTo>
                    <a:lnTo>
                      <a:pt x="356" y="6"/>
                    </a:lnTo>
                    <a:lnTo>
                      <a:pt x="357" y="6"/>
                    </a:lnTo>
                    <a:lnTo>
                      <a:pt x="358" y="6"/>
                    </a:lnTo>
                    <a:lnTo>
                      <a:pt x="358" y="6"/>
                    </a:lnTo>
                    <a:lnTo>
                      <a:pt x="359" y="6"/>
                    </a:lnTo>
                    <a:lnTo>
                      <a:pt x="360" y="6"/>
                    </a:lnTo>
                    <a:lnTo>
                      <a:pt x="360" y="6"/>
                    </a:lnTo>
                    <a:lnTo>
                      <a:pt x="361" y="6"/>
                    </a:lnTo>
                    <a:lnTo>
                      <a:pt x="361" y="6"/>
                    </a:lnTo>
                    <a:lnTo>
                      <a:pt x="362" y="6"/>
                    </a:lnTo>
                    <a:lnTo>
                      <a:pt x="363" y="6"/>
                    </a:lnTo>
                    <a:lnTo>
                      <a:pt x="364" y="6"/>
                    </a:lnTo>
                    <a:lnTo>
                      <a:pt x="364" y="6"/>
                    </a:lnTo>
                    <a:lnTo>
                      <a:pt x="365" y="6"/>
                    </a:lnTo>
                    <a:lnTo>
                      <a:pt x="365" y="6"/>
                    </a:lnTo>
                    <a:lnTo>
                      <a:pt x="366" y="6"/>
                    </a:lnTo>
                    <a:lnTo>
                      <a:pt x="367" y="6"/>
                    </a:lnTo>
                    <a:lnTo>
                      <a:pt x="367" y="6"/>
                    </a:lnTo>
                    <a:lnTo>
                      <a:pt x="368" y="6"/>
                    </a:lnTo>
                    <a:lnTo>
                      <a:pt x="369" y="6"/>
                    </a:lnTo>
                    <a:lnTo>
                      <a:pt x="369" y="6"/>
                    </a:lnTo>
                    <a:lnTo>
                      <a:pt x="370" y="6"/>
                    </a:lnTo>
                    <a:lnTo>
                      <a:pt x="370" y="6"/>
                    </a:lnTo>
                    <a:lnTo>
                      <a:pt x="371" y="6"/>
                    </a:lnTo>
                    <a:lnTo>
                      <a:pt x="372" y="6"/>
                    </a:lnTo>
                    <a:lnTo>
                      <a:pt x="373" y="6"/>
                    </a:lnTo>
                    <a:lnTo>
                      <a:pt x="373" y="6"/>
                    </a:lnTo>
                    <a:lnTo>
                      <a:pt x="374" y="6"/>
                    </a:lnTo>
                    <a:lnTo>
                      <a:pt x="374" y="6"/>
                    </a:lnTo>
                    <a:lnTo>
                      <a:pt x="375" y="6"/>
                    </a:lnTo>
                    <a:lnTo>
                      <a:pt x="375" y="6"/>
                    </a:lnTo>
                    <a:lnTo>
                      <a:pt x="376" y="6"/>
                    </a:lnTo>
                    <a:lnTo>
                      <a:pt x="377" y="6"/>
                    </a:lnTo>
                    <a:lnTo>
                      <a:pt x="378" y="6"/>
                    </a:lnTo>
                    <a:lnTo>
                      <a:pt x="378" y="6"/>
                    </a:lnTo>
                    <a:lnTo>
                      <a:pt x="379" y="6"/>
                    </a:lnTo>
                    <a:lnTo>
                      <a:pt x="379" y="6"/>
                    </a:lnTo>
                    <a:lnTo>
                      <a:pt x="380" y="6"/>
                    </a:lnTo>
                    <a:lnTo>
                      <a:pt x="381" y="6"/>
                    </a:lnTo>
                    <a:lnTo>
                      <a:pt x="381" y="6"/>
                    </a:lnTo>
                    <a:lnTo>
                      <a:pt x="382" y="6"/>
                    </a:lnTo>
                    <a:lnTo>
                      <a:pt x="383" y="6"/>
                    </a:lnTo>
                    <a:lnTo>
                      <a:pt x="383" y="5"/>
                    </a:lnTo>
                    <a:lnTo>
                      <a:pt x="384" y="5"/>
                    </a:lnTo>
                    <a:lnTo>
                      <a:pt x="384" y="5"/>
                    </a:lnTo>
                    <a:lnTo>
                      <a:pt x="385" y="5"/>
                    </a:lnTo>
                    <a:lnTo>
                      <a:pt x="386" y="5"/>
                    </a:lnTo>
                    <a:lnTo>
                      <a:pt x="387" y="5"/>
                    </a:lnTo>
                    <a:lnTo>
                      <a:pt x="387" y="5"/>
                    </a:lnTo>
                    <a:lnTo>
                      <a:pt x="388" y="5"/>
                    </a:lnTo>
                    <a:lnTo>
                      <a:pt x="389" y="5"/>
                    </a:lnTo>
                    <a:lnTo>
                      <a:pt x="389" y="5"/>
                    </a:lnTo>
                    <a:lnTo>
                      <a:pt x="390" y="5"/>
                    </a:lnTo>
                    <a:lnTo>
                      <a:pt x="390" y="5"/>
                    </a:lnTo>
                    <a:lnTo>
                      <a:pt x="391" y="5"/>
                    </a:lnTo>
                    <a:lnTo>
                      <a:pt x="392" y="5"/>
                    </a:lnTo>
                    <a:lnTo>
                      <a:pt x="393" y="5"/>
                    </a:lnTo>
                    <a:lnTo>
                      <a:pt x="393" y="5"/>
                    </a:lnTo>
                    <a:lnTo>
                      <a:pt x="394" y="5"/>
                    </a:lnTo>
                    <a:lnTo>
                      <a:pt x="394" y="5"/>
                    </a:lnTo>
                    <a:lnTo>
                      <a:pt x="395" y="5"/>
                    </a:lnTo>
                    <a:lnTo>
                      <a:pt x="395" y="5"/>
                    </a:lnTo>
                    <a:lnTo>
                      <a:pt x="396" y="5"/>
                    </a:lnTo>
                    <a:lnTo>
                      <a:pt x="397" y="5"/>
                    </a:lnTo>
                    <a:lnTo>
                      <a:pt x="398" y="5"/>
                    </a:lnTo>
                    <a:lnTo>
                      <a:pt x="398" y="5"/>
                    </a:lnTo>
                    <a:lnTo>
                      <a:pt x="399" y="5"/>
                    </a:lnTo>
                    <a:lnTo>
                      <a:pt x="399" y="6"/>
                    </a:lnTo>
                    <a:lnTo>
                      <a:pt x="400" y="6"/>
                    </a:lnTo>
                    <a:lnTo>
                      <a:pt x="401" y="6"/>
                    </a:lnTo>
                    <a:lnTo>
                      <a:pt x="401" y="6"/>
                    </a:lnTo>
                    <a:lnTo>
                      <a:pt x="402" y="5"/>
                    </a:lnTo>
                    <a:lnTo>
                      <a:pt x="403" y="5"/>
                    </a:lnTo>
                    <a:lnTo>
                      <a:pt x="403" y="5"/>
                    </a:lnTo>
                    <a:lnTo>
                      <a:pt x="404" y="5"/>
                    </a:lnTo>
                    <a:lnTo>
                      <a:pt x="404" y="5"/>
                    </a:lnTo>
                    <a:lnTo>
                      <a:pt x="405" y="5"/>
                    </a:lnTo>
                    <a:lnTo>
                      <a:pt x="406" y="5"/>
                    </a:lnTo>
                    <a:lnTo>
                      <a:pt x="407" y="6"/>
                    </a:lnTo>
                    <a:lnTo>
                      <a:pt x="407" y="6"/>
                    </a:lnTo>
                    <a:lnTo>
                      <a:pt x="408" y="6"/>
                    </a:lnTo>
                    <a:lnTo>
                      <a:pt x="408" y="6"/>
                    </a:lnTo>
                    <a:lnTo>
                      <a:pt x="409" y="6"/>
                    </a:lnTo>
                    <a:lnTo>
                      <a:pt x="410" y="6"/>
                    </a:lnTo>
                    <a:lnTo>
                      <a:pt x="410" y="6"/>
                    </a:lnTo>
                    <a:lnTo>
                      <a:pt x="411" y="6"/>
                    </a:lnTo>
                    <a:lnTo>
                      <a:pt x="412" y="6"/>
                    </a:lnTo>
                    <a:lnTo>
                      <a:pt x="412" y="6"/>
                    </a:lnTo>
                    <a:lnTo>
                      <a:pt x="413" y="6"/>
                    </a:lnTo>
                    <a:lnTo>
                      <a:pt x="413" y="6"/>
                    </a:lnTo>
                    <a:lnTo>
                      <a:pt x="414" y="6"/>
                    </a:lnTo>
                    <a:lnTo>
                      <a:pt x="415" y="6"/>
                    </a:lnTo>
                    <a:lnTo>
                      <a:pt x="415" y="6"/>
                    </a:lnTo>
                    <a:lnTo>
                      <a:pt x="416" y="6"/>
                    </a:lnTo>
                    <a:lnTo>
                      <a:pt x="417" y="6"/>
                    </a:lnTo>
                    <a:lnTo>
                      <a:pt x="418" y="6"/>
                    </a:lnTo>
                    <a:lnTo>
                      <a:pt x="418" y="6"/>
                    </a:lnTo>
                    <a:lnTo>
                      <a:pt x="419" y="5"/>
                    </a:lnTo>
                    <a:lnTo>
                      <a:pt x="419" y="5"/>
                    </a:lnTo>
                    <a:lnTo>
                      <a:pt x="420" y="6"/>
                    </a:lnTo>
                    <a:lnTo>
                      <a:pt x="421" y="5"/>
                    </a:lnTo>
                    <a:lnTo>
                      <a:pt x="421" y="5"/>
                    </a:lnTo>
                    <a:lnTo>
                      <a:pt x="422" y="5"/>
                    </a:lnTo>
                    <a:lnTo>
                      <a:pt x="423" y="5"/>
                    </a:lnTo>
                    <a:lnTo>
                      <a:pt x="423" y="6"/>
                    </a:lnTo>
                    <a:lnTo>
                      <a:pt x="424" y="6"/>
                    </a:lnTo>
                    <a:lnTo>
                      <a:pt x="424" y="5"/>
                    </a:lnTo>
                    <a:lnTo>
                      <a:pt x="425" y="6"/>
                    </a:lnTo>
                    <a:lnTo>
                      <a:pt x="426" y="6"/>
                    </a:lnTo>
                    <a:lnTo>
                      <a:pt x="427" y="6"/>
                    </a:lnTo>
                    <a:lnTo>
                      <a:pt x="427" y="6"/>
                    </a:lnTo>
                    <a:lnTo>
                      <a:pt x="428" y="6"/>
                    </a:lnTo>
                    <a:lnTo>
                      <a:pt x="428" y="6"/>
                    </a:lnTo>
                    <a:lnTo>
                      <a:pt x="429" y="6"/>
                    </a:lnTo>
                    <a:lnTo>
                      <a:pt x="429" y="6"/>
                    </a:lnTo>
                    <a:lnTo>
                      <a:pt x="430" y="6"/>
                    </a:lnTo>
                    <a:lnTo>
                      <a:pt x="431" y="6"/>
                    </a:lnTo>
                    <a:lnTo>
                      <a:pt x="432" y="6"/>
                    </a:lnTo>
                    <a:lnTo>
                      <a:pt x="432" y="6"/>
                    </a:lnTo>
                    <a:lnTo>
                      <a:pt x="433" y="6"/>
                    </a:lnTo>
                    <a:lnTo>
                      <a:pt x="433" y="6"/>
                    </a:lnTo>
                    <a:lnTo>
                      <a:pt x="434" y="6"/>
                    </a:lnTo>
                    <a:lnTo>
                      <a:pt x="435" y="6"/>
                    </a:lnTo>
                    <a:lnTo>
                      <a:pt x="435" y="6"/>
                    </a:lnTo>
                    <a:lnTo>
                      <a:pt x="436" y="6"/>
                    </a:lnTo>
                    <a:lnTo>
                      <a:pt x="437" y="6"/>
                    </a:lnTo>
                    <a:lnTo>
                      <a:pt x="437" y="6"/>
                    </a:lnTo>
                    <a:lnTo>
                      <a:pt x="438" y="6"/>
                    </a:lnTo>
                    <a:lnTo>
                      <a:pt x="438" y="6"/>
                    </a:lnTo>
                    <a:lnTo>
                      <a:pt x="439" y="6"/>
                    </a:lnTo>
                    <a:lnTo>
                      <a:pt x="440" y="6"/>
                    </a:lnTo>
                    <a:lnTo>
                      <a:pt x="441" y="6"/>
                    </a:lnTo>
                    <a:lnTo>
                      <a:pt x="441" y="6"/>
                    </a:lnTo>
                    <a:lnTo>
                      <a:pt x="442" y="6"/>
                    </a:lnTo>
                    <a:lnTo>
                      <a:pt x="442" y="6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4" y="6"/>
                    </a:lnTo>
                    <a:lnTo>
                      <a:pt x="445" y="6"/>
                    </a:lnTo>
                    <a:lnTo>
                      <a:pt x="446" y="6"/>
                    </a:lnTo>
                    <a:lnTo>
                      <a:pt x="446" y="6"/>
                    </a:lnTo>
                    <a:lnTo>
                      <a:pt x="447" y="6"/>
                    </a:lnTo>
                    <a:lnTo>
                      <a:pt x="448" y="6"/>
                    </a:lnTo>
                    <a:lnTo>
                      <a:pt x="448" y="6"/>
                    </a:lnTo>
                  </a:path>
                </a:pathLst>
              </a:custGeom>
              <a:noFill/>
              <a:ln w="6350">
                <a:solidFill>
                  <a:srgbClr val="FB650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" name="Freeform 335">
                <a:extLst>
                  <a:ext uri="{FF2B5EF4-FFF2-40B4-BE49-F238E27FC236}">
                    <a16:creationId xmlns:a16="http://schemas.microsoft.com/office/drawing/2014/main" id="{D58DD88E-BF85-4C80-A63A-5390215B7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281" y="4134497"/>
                <a:ext cx="123825" cy="0"/>
              </a:xfrm>
              <a:custGeom>
                <a:avLst/>
                <a:gdLst>
                  <a:gd name="T0" fmla="*/ 1 w 78"/>
                  <a:gd name="T1" fmla="*/ 2 w 78"/>
                  <a:gd name="T2" fmla="*/ 4 w 78"/>
                  <a:gd name="T3" fmla="*/ 5 w 78"/>
                  <a:gd name="T4" fmla="*/ 6 w 78"/>
                  <a:gd name="T5" fmla="*/ 7 w 78"/>
                  <a:gd name="T6" fmla="*/ 9 w 78"/>
                  <a:gd name="T7" fmla="*/ 10 w 78"/>
                  <a:gd name="T8" fmla="*/ 11 w 78"/>
                  <a:gd name="T9" fmla="*/ 13 w 78"/>
                  <a:gd name="T10" fmla="*/ 14 w 78"/>
                  <a:gd name="T11" fmla="*/ 15 w 78"/>
                  <a:gd name="T12" fmla="*/ 16 w 78"/>
                  <a:gd name="T13" fmla="*/ 18 w 78"/>
                  <a:gd name="T14" fmla="*/ 19 w 78"/>
                  <a:gd name="T15" fmla="*/ 20 w 78"/>
                  <a:gd name="T16" fmla="*/ 21 w 78"/>
                  <a:gd name="T17" fmla="*/ 23 w 78"/>
                  <a:gd name="T18" fmla="*/ 24 w 78"/>
                  <a:gd name="T19" fmla="*/ 25 w 78"/>
                  <a:gd name="T20" fmla="*/ 27 w 78"/>
                  <a:gd name="T21" fmla="*/ 28 w 78"/>
                  <a:gd name="T22" fmla="*/ 29 w 78"/>
                  <a:gd name="T23" fmla="*/ 30 w 78"/>
                  <a:gd name="T24" fmla="*/ 32 w 78"/>
                  <a:gd name="T25" fmla="*/ 33 w 78"/>
                  <a:gd name="T26" fmla="*/ 34 w 78"/>
                  <a:gd name="T27" fmla="*/ 35 w 78"/>
                  <a:gd name="T28" fmla="*/ 37 w 78"/>
                  <a:gd name="T29" fmla="*/ 38 w 78"/>
                  <a:gd name="T30" fmla="*/ 39 w 78"/>
                  <a:gd name="T31" fmla="*/ 41 w 78"/>
                  <a:gd name="T32" fmla="*/ 42 w 78"/>
                  <a:gd name="T33" fmla="*/ 43 w 78"/>
                  <a:gd name="T34" fmla="*/ 44 w 78"/>
                  <a:gd name="T35" fmla="*/ 46 w 78"/>
                  <a:gd name="T36" fmla="*/ 47 w 78"/>
                  <a:gd name="T37" fmla="*/ 48 w 78"/>
                  <a:gd name="T38" fmla="*/ 50 w 78"/>
                  <a:gd name="T39" fmla="*/ 51 w 78"/>
                  <a:gd name="T40" fmla="*/ 52 w 78"/>
                  <a:gd name="T41" fmla="*/ 53 w 78"/>
                  <a:gd name="T42" fmla="*/ 55 w 78"/>
                  <a:gd name="T43" fmla="*/ 56 w 78"/>
                  <a:gd name="T44" fmla="*/ 57 w 78"/>
                  <a:gd name="T45" fmla="*/ 58 w 78"/>
                  <a:gd name="T46" fmla="*/ 60 w 78"/>
                  <a:gd name="T47" fmla="*/ 61 w 78"/>
                  <a:gd name="T48" fmla="*/ 63 w 78"/>
                  <a:gd name="T49" fmla="*/ 64 w 78"/>
                  <a:gd name="T50" fmla="*/ 65 w 78"/>
                  <a:gd name="T51" fmla="*/ 67 w 78"/>
                  <a:gd name="T52" fmla="*/ 68 w 78"/>
                  <a:gd name="T53" fmla="*/ 69 w 78"/>
                  <a:gd name="T54" fmla="*/ 70 w 78"/>
                  <a:gd name="T55" fmla="*/ 72 w 78"/>
                  <a:gd name="T56" fmla="*/ 73 w 78"/>
                  <a:gd name="T57" fmla="*/ 74 w 78"/>
                  <a:gd name="T58" fmla="*/ 75 w 78"/>
                  <a:gd name="T59" fmla="*/ 77 w 78"/>
                  <a:gd name="T60" fmla="*/ 78 w 7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</a:cxnLst>
                <a:rect l="0" t="0" r="r" b="b"/>
                <a:pathLst>
                  <a:path w="78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8" y="0"/>
                    </a:lnTo>
                  </a:path>
                </a:pathLst>
              </a:custGeom>
              <a:noFill/>
              <a:ln w="6350">
                <a:solidFill>
                  <a:srgbClr val="FB650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" name="Freeform 336">
                <a:extLst>
                  <a:ext uri="{FF2B5EF4-FFF2-40B4-BE49-F238E27FC236}">
                    <a16:creationId xmlns:a16="http://schemas.microsoft.com/office/drawing/2014/main" id="{49F08DA9-68BA-40D1-A586-3BE720C68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416" y="4134497"/>
                <a:ext cx="708026" cy="0"/>
              </a:xfrm>
              <a:custGeom>
                <a:avLst/>
                <a:gdLst>
                  <a:gd name="T0" fmla="*/ 6 w 446"/>
                  <a:gd name="T1" fmla="*/ 14 w 446"/>
                  <a:gd name="T2" fmla="*/ 20 w 446"/>
                  <a:gd name="T3" fmla="*/ 28 w 446"/>
                  <a:gd name="T4" fmla="*/ 35 w 446"/>
                  <a:gd name="T5" fmla="*/ 42 w 446"/>
                  <a:gd name="T6" fmla="*/ 49 w 446"/>
                  <a:gd name="T7" fmla="*/ 56 w 446"/>
                  <a:gd name="T8" fmla="*/ 63 w 446"/>
                  <a:gd name="T9" fmla="*/ 70 w 446"/>
                  <a:gd name="T10" fmla="*/ 77 w 446"/>
                  <a:gd name="T11" fmla="*/ 84 w 446"/>
                  <a:gd name="T12" fmla="*/ 91 w 446"/>
                  <a:gd name="T13" fmla="*/ 98 w 446"/>
                  <a:gd name="T14" fmla="*/ 105 w 446"/>
                  <a:gd name="T15" fmla="*/ 112 w 446"/>
                  <a:gd name="T16" fmla="*/ 119 w 446"/>
                  <a:gd name="T17" fmla="*/ 125 w 446"/>
                  <a:gd name="T18" fmla="*/ 133 w 446"/>
                  <a:gd name="T19" fmla="*/ 139 w 446"/>
                  <a:gd name="T20" fmla="*/ 147 w 446"/>
                  <a:gd name="T21" fmla="*/ 154 w 446"/>
                  <a:gd name="T22" fmla="*/ 161 w 446"/>
                  <a:gd name="T23" fmla="*/ 168 w 446"/>
                  <a:gd name="T24" fmla="*/ 175 w 446"/>
                  <a:gd name="T25" fmla="*/ 182 w 446"/>
                  <a:gd name="T26" fmla="*/ 189 w 446"/>
                  <a:gd name="T27" fmla="*/ 196 w 446"/>
                  <a:gd name="T28" fmla="*/ 202 w 446"/>
                  <a:gd name="T29" fmla="*/ 210 w 446"/>
                  <a:gd name="T30" fmla="*/ 216 w 446"/>
                  <a:gd name="T31" fmla="*/ 224 w 446"/>
                  <a:gd name="T32" fmla="*/ 230 w 446"/>
                  <a:gd name="T33" fmla="*/ 238 w 446"/>
                  <a:gd name="T34" fmla="*/ 245 w 446"/>
                  <a:gd name="T35" fmla="*/ 252 w 446"/>
                  <a:gd name="T36" fmla="*/ 259 w 446"/>
                  <a:gd name="T37" fmla="*/ 265 w 446"/>
                  <a:gd name="T38" fmla="*/ 273 w 446"/>
                  <a:gd name="T39" fmla="*/ 279 w 446"/>
                  <a:gd name="T40" fmla="*/ 287 w 446"/>
                  <a:gd name="T41" fmla="*/ 293 w 446"/>
                  <a:gd name="T42" fmla="*/ 301 w 446"/>
                  <a:gd name="T43" fmla="*/ 307 w 446"/>
                  <a:gd name="T44" fmla="*/ 315 w 446"/>
                  <a:gd name="T45" fmla="*/ 321 w 446"/>
                  <a:gd name="T46" fmla="*/ 329 w 446"/>
                  <a:gd name="T47" fmla="*/ 336 w 446"/>
                  <a:gd name="T48" fmla="*/ 343 w 446"/>
                  <a:gd name="T49" fmla="*/ 350 w 446"/>
                  <a:gd name="T50" fmla="*/ 357 w 446"/>
                  <a:gd name="T51" fmla="*/ 364 w 446"/>
                  <a:gd name="T52" fmla="*/ 371 w 446"/>
                  <a:gd name="T53" fmla="*/ 378 w 446"/>
                  <a:gd name="T54" fmla="*/ 385 w 446"/>
                  <a:gd name="T55" fmla="*/ 392 w 446"/>
                  <a:gd name="T56" fmla="*/ 399 w 446"/>
                  <a:gd name="T57" fmla="*/ 406 w 446"/>
                  <a:gd name="T58" fmla="*/ 413 w 446"/>
                  <a:gd name="T59" fmla="*/ 420 w 446"/>
                  <a:gd name="T60" fmla="*/ 427 w 446"/>
                  <a:gd name="T61" fmla="*/ 434 w 446"/>
                  <a:gd name="T62" fmla="*/ 441 w 44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446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7" y="0"/>
                    </a:lnTo>
                    <a:lnTo>
                      <a:pt x="97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1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6" y="0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9" y="0"/>
                    </a:lnTo>
                    <a:lnTo>
                      <a:pt x="110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1" y="0"/>
                    </a:lnTo>
                    <a:lnTo>
                      <a:pt x="121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3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26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5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4" y="0"/>
                    </a:lnTo>
                    <a:lnTo>
                      <a:pt x="145" y="0"/>
                    </a:lnTo>
                    <a:lnTo>
                      <a:pt x="145" y="0"/>
                    </a:lnTo>
                    <a:lnTo>
                      <a:pt x="146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0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7" y="0"/>
                    </a:lnTo>
                    <a:lnTo>
                      <a:pt x="157" y="0"/>
                    </a:lnTo>
                    <a:lnTo>
                      <a:pt x="158" y="0"/>
                    </a:lnTo>
                    <a:lnTo>
                      <a:pt x="159" y="0"/>
                    </a:lnTo>
                    <a:lnTo>
                      <a:pt x="159" y="0"/>
                    </a:lnTo>
                    <a:lnTo>
                      <a:pt x="160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3" y="0"/>
                    </a:lnTo>
                    <a:lnTo>
                      <a:pt x="164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9" y="0"/>
                    </a:lnTo>
                    <a:lnTo>
                      <a:pt x="170" y="0"/>
                    </a:lnTo>
                    <a:lnTo>
                      <a:pt x="170" y="0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2" y="0"/>
                    </a:lnTo>
                    <a:lnTo>
                      <a:pt x="173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5" y="0"/>
                    </a:lnTo>
                    <a:lnTo>
                      <a:pt x="175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7" y="0"/>
                    </a:lnTo>
                    <a:lnTo>
                      <a:pt x="178" y="0"/>
                    </a:lnTo>
                    <a:lnTo>
                      <a:pt x="179" y="0"/>
                    </a:lnTo>
                    <a:lnTo>
                      <a:pt x="179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1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3" y="0"/>
                    </a:lnTo>
                    <a:lnTo>
                      <a:pt x="184" y="0"/>
                    </a:lnTo>
                    <a:lnTo>
                      <a:pt x="184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6" y="0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9" y="0"/>
                    </a:lnTo>
                    <a:lnTo>
                      <a:pt x="189" y="0"/>
                    </a:lnTo>
                    <a:lnTo>
                      <a:pt x="190" y="0"/>
                    </a:lnTo>
                    <a:lnTo>
                      <a:pt x="191" y="0"/>
                    </a:lnTo>
                    <a:lnTo>
                      <a:pt x="191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3" y="0"/>
                    </a:lnTo>
                    <a:lnTo>
                      <a:pt x="194" y="0"/>
                    </a:lnTo>
                    <a:lnTo>
                      <a:pt x="194" y="0"/>
                    </a:lnTo>
                    <a:lnTo>
                      <a:pt x="195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198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1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3" y="0"/>
                    </a:lnTo>
                    <a:lnTo>
                      <a:pt x="204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6" y="0"/>
                    </a:lnTo>
                    <a:lnTo>
                      <a:pt x="206" y="0"/>
                    </a:lnTo>
                    <a:lnTo>
                      <a:pt x="207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9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2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5" y="0"/>
                    </a:lnTo>
                    <a:lnTo>
                      <a:pt x="215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7" y="0"/>
                    </a:lnTo>
                    <a:lnTo>
                      <a:pt x="218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20" y="0"/>
                    </a:lnTo>
                    <a:lnTo>
                      <a:pt x="220" y="0"/>
                    </a:lnTo>
                    <a:lnTo>
                      <a:pt x="221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3" y="0"/>
                    </a:lnTo>
                    <a:lnTo>
                      <a:pt x="224" y="0"/>
                    </a:lnTo>
                    <a:lnTo>
                      <a:pt x="224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6" y="0"/>
                    </a:lnTo>
                    <a:lnTo>
                      <a:pt x="227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30" y="0"/>
                    </a:lnTo>
                    <a:lnTo>
                      <a:pt x="230" y="0"/>
                    </a:lnTo>
                    <a:lnTo>
                      <a:pt x="231" y="0"/>
                    </a:lnTo>
                    <a:lnTo>
                      <a:pt x="232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5" y="0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37" y="0"/>
                    </a:lnTo>
                    <a:lnTo>
                      <a:pt x="238" y="0"/>
                    </a:lnTo>
                    <a:lnTo>
                      <a:pt x="238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40" y="0"/>
                    </a:lnTo>
                    <a:lnTo>
                      <a:pt x="241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3" y="0"/>
                    </a:lnTo>
                    <a:lnTo>
                      <a:pt x="243" y="0"/>
                    </a:lnTo>
                    <a:lnTo>
                      <a:pt x="244" y="0"/>
                    </a:lnTo>
                    <a:lnTo>
                      <a:pt x="245" y="0"/>
                    </a:lnTo>
                    <a:lnTo>
                      <a:pt x="245" y="0"/>
                    </a:lnTo>
                    <a:lnTo>
                      <a:pt x="246" y="0"/>
                    </a:lnTo>
                    <a:lnTo>
                      <a:pt x="247" y="0"/>
                    </a:lnTo>
                    <a:lnTo>
                      <a:pt x="247" y="0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49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1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54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7" y="0"/>
                    </a:lnTo>
                    <a:lnTo>
                      <a:pt x="258" y="0"/>
                    </a:lnTo>
                    <a:lnTo>
                      <a:pt x="259" y="0"/>
                    </a:lnTo>
                    <a:lnTo>
                      <a:pt x="259" y="0"/>
                    </a:lnTo>
                    <a:lnTo>
                      <a:pt x="260" y="0"/>
                    </a:lnTo>
                    <a:lnTo>
                      <a:pt x="260" y="0"/>
                    </a:lnTo>
                    <a:lnTo>
                      <a:pt x="261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3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5" y="0"/>
                    </a:lnTo>
                    <a:lnTo>
                      <a:pt x="265" y="0"/>
                    </a:lnTo>
                    <a:lnTo>
                      <a:pt x="266" y="0"/>
                    </a:lnTo>
                    <a:lnTo>
                      <a:pt x="267" y="0"/>
                    </a:lnTo>
                    <a:lnTo>
                      <a:pt x="267" y="0"/>
                    </a:lnTo>
                    <a:lnTo>
                      <a:pt x="268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1" y="0"/>
                    </a:lnTo>
                    <a:lnTo>
                      <a:pt x="272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4" y="0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0" y="0"/>
                    </a:lnTo>
                    <a:lnTo>
                      <a:pt x="281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4" y="0"/>
                    </a:lnTo>
                    <a:lnTo>
                      <a:pt x="285" y="0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1" y="0"/>
                    </a:lnTo>
                    <a:lnTo>
                      <a:pt x="292" y="0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7" y="0"/>
                    </a:lnTo>
                    <a:lnTo>
                      <a:pt x="297" y="0"/>
                    </a:lnTo>
                    <a:lnTo>
                      <a:pt x="298" y="0"/>
                    </a:lnTo>
                    <a:lnTo>
                      <a:pt x="299" y="0"/>
                    </a:lnTo>
                    <a:lnTo>
                      <a:pt x="299" y="0"/>
                    </a:lnTo>
                    <a:lnTo>
                      <a:pt x="300" y="0"/>
                    </a:lnTo>
                    <a:lnTo>
                      <a:pt x="301" y="0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3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7" y="0"/>
                    </a:lnTo>
                    <a:lnTo>
                      <a:pt x="307" y="0"/>
                    </a:lnTo>
                    <a:lnTo>
                      <a:pt x="308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11" y="0"/>
                    </a:lnTo>
                    <a:lnTo>
                      <a:pt x="311" y="0"/>
                    </a:lnTo>
                    <a:lnTo>
                      <a:pt x="312" y="0"/>
                    </a:lnTo>
                    <a:lnTo>
                      <a:pt x="313" y="0"/>
                    </a:lnTo>
                    <a:lnTo>
                      <a:pt x="313" y="0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7" y="0"/>
                    </a:lnTo>
                    <a:lnTo>
                      <a:pt x="318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1" y="0"/>
                    </a:lnTo>
                    <a:lnTo>
                      <a:pt x="322" y="0"/>
                    </a:lnTo>
                    <a:lnTo>
                      <a:pt x="323" y="0"/>
                    </a:lnTo>
                    <a:lnTo>
                      <a:pt x="324" y="0"/>
                    </a:lnTo>
                    <a:lnTo>
                      <a:pt x="324" y="0"/>
                    </a:lnTo>
                    <a:lnTo>
                      <a:pt x="325" y="0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3" y="0"/>
                    </a:lnTo>
                    <a:lnTo>
                      <a:pt x="334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7" y="0"/>
                    </a:lnTo>
                    <a:lnTo>
                      <a:pt x="338" y="0"/>
                    </a:lnTo>
                    <a:lnTo>
                      <a:pt x="338" y="0"/>
                    </a:lnTo>
                    <a:lnTo>
                      <a:pt x="339" y="0"/>
                    </a:lnTo>
                    <a:lnTo>
                      <a:pt x="340" y="0"/>
                    </a:lnTo>
                    <a:lnTo>
                      <a:pt x="340" y="0"/>
                    </a:lnTo>
                    <a:lnTo>
                      <a:pt x="341" y="0"/>
                    </a:lnTo>
                    <a:lnTo>
                      <a:pt x="341" y="0"/>
                    </a:lnTo>
                    <a:lnTo>
                      <a:pt x="342" y="0"/>
                    </a:lnTo>
                    <a:lnTo>
                      <a:pt x="343" y="0"/>
                    </a:lnTo>
                    <a:lnTo>
                      <a:pt x="344" y="0"/>
                    </a:lnTo>
                    <a:lnTo>
                      <a:pt x="344" y="0"/>
                    </a:lnTo>
                    <a:lnTo>
                      <a:pt x="345" y="0"/>
                    </a:lnTo>
                    <a:lnTo>
                      <a:pt x="345" y="0"/>
                    </a:lnTo>
                    <a:lnTo>
                      <a:pt x="346" y="0"/>
                    </a:lnTo>
                    <a:lnTo>
                      <a:pt x="347" y="0"/>
                    </a:lnTo>
                    <a:lnTo>
                      <a:pt x="347" y="0"/>
                    </a:lnTo>
                    <a:lnTo>
                      <a:pt x="348" y="0"/>
                    </a:lnTo>
                    <a:lnTo>
                      <a:pt x="349" y="0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1" y="0"/>
                    </a:lnTo>
                    <a:lnTo>
                      <a:pt x="352" y="0"/>
                    </a:lnTo>
                    <a:lnTo>
                      <a:pt x="353" y="0"/>
                    </a:lnTo>
                    <a:lnTo>
                      <a:pt x="353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5" y="0"/>
                    </a:lnTo>
                    <a:lnTo>
                      <a:pt x="356" y="0"/>
                    </a:lnTo>
                    <a:lnTo>
                      <a:pt x="356" y="0"/>
                    </a:lnTo>
                    <a:lnTo>
                      <a:pt x="357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9" y="0"/>
                    </a:lnTo>
                    <a:lnTo>
                      <a:pt x="359" y="0"/>
                    </a:lnTo>
                    <a:lnTo>
                      <a:pt x="360" y="0"/>
                    </a:lnTo>
                    <a:lnTo>
                      <a:pt x="361" y="0"/>
                    </a:lnTo>
                    <a:lnTo>
                      <a:pt x="361" y="0"/>
                    </a:lnTo>
                    <a:lnTo>
                      <a:pt x="362" y="0"/>
                    </a:lnTo>
                    <a:lnTo>
                      <a:pt x="363" y="0"/>
                    </a:lnTo>
                    <a:lnTo>
                      <a:pt x="36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4" y="0"/>
                    </a:lnTo>
                    <a:lnTo>
                      <a:pt x="375" y="0"/>
                    </a:lnTo>
                    <a:lnTo>
                      <a:pt x="375" y="0"/>
                    </a:lnTo>
                    <a:lnTo>
                      <a:pt x="376" y="0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9" y="0"/>
                    </a:lnTo>
                    <a:lnTo>
                      <a:pt x="380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5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7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9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1" y="0"/>
                    </a:lnTo>
                    <a:lnTo>
                      <a:pt x="401" y="0"/>
                    </a:lnTo>
                    <a:lnTo>
                      <a:pt x="402" y="0"/>
                    </a:lnTo>
                    <a:lnTo>
                      <a:pt x="403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6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8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3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6" y="0"/>
                    </a:lnTo>
                    <a:lnTo>
                      <a:pt x="417" y="0"/>
                    </a:lnTo>
                    <a:lnTo>
                      <a:pt x="418" y="0"/>
                    </a:lnTo>
                    <a:lnTo>
                      <a:pt x="418" y="0"/>
                    </a:lnTo>
                    <a:lnTo>
                      <a:pt x="419" y="0"/>
                    </a:lnTo>
                    <a:lnTo>
                      <a:pt x="419" y="0"/>
                    </a:lnTo>
                    <a:lnTo>
                      <a:pt x="420" y="0"/>
                    </a:lnTo>
                    <a:lnTo>
                      <a:pt x="421" y="0"/>
                    </a:lnTo>
                    <a:lnTo>
                      <a:pt x="421" y="0"/>
                    </a:lnTo>
                    <a:lnTo>
                      <a:pt x="422" y="0"/>
                    </a:lnTo>
                    <a:lnTo>
                      <a:pt x="423" y="0"/>
                    </a:lnTo>
                    <a:lnTo>
                      <a:pt x="423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8" y="0"/>
                    </a:lnTo>
                    <a:lnTo>
                      <a:pt x="428" y="0"/>
                    </a:lnTo>
                    <a:lnTo>
                      <a:pt x="429" y="0"/>
                    </a:lnTo>
                    <a:lnTo>
                      <a:pt x="429" y="0"/>
                    </a:lnTo>
                    <a:lnTo>
                      <a:pt x="430" y="0"/>
                    </a:lnTo>
                    <a:lnTo>
                      <a:pt x="431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3" y="0"/>
                    </a:lnTo>
                    <a:lnTo>
                      <a:pt x="434" y="0"/>
                    </a:lnTo>
                    <a:lnTo>
                      <a:pt x="434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6" y="0"/>
                    </a:lnTo>
                    <a:lnTo>
                      <a:pt x="437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40" y="0"/>
                    </a:lnTo>
                    <a:lnTo>
                      <a:pt x="441" y="0"/>
                    </a:lnTo>
                    <a:lnTo>
                      <a:pt x="441" y="0"/>
                    </a:lnTo>
                    <a:lnTo>
                      <a:pt x="442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4" y="0"/>
                    </a:lnTo>
                    <a:lnTo>
                      <a:pt x="444" y="0"/>
                    </a:lnTo>
                    <a:lnTo>
                      <a:pt x="445" y="0"/>
                    </a:lnTo>
                    <a:lnTo>
                      <a:pt x="446" y="0"/>
                    </a:lnTo>
                  </a:path>
                </a:pathLst>
              </a:custGeom>
              <a:noFill/>
              <a:ln w="6350">
                <a:solidFill>
                  <a:srgbClr val="6699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" name="Freeform 337">
                <a:extLst>
                  <a:ext uri="{FF2B5EF4-FFF2-40B4-BE49-F238E27FC236}">
                    <a16:creationId xmlns:a16="http://schemas.microsoft.com/office/drawing/2014/main" id="{61706234-849C-45B8-AB38-62A7EDADAA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442" y="4134497"/>
                <a:ext cx="709613" cy="0"/>
              </a:xfrm>
              <a:custGeom>
                <a:avLst/>
                <a:gdLst>
                  <a:gd name="T0" fmla="*/ 6 w 447"/>
                  <a:gd name="T1" fmla="*/ 13 w 447"/>
                  <a:gd name="T2" fmla="*/ 20 w 447"/>
                  <a:gd name="T3" fmla="*/ 27 w 447"/>
                  <a:gd name="T4" fmla="*/ 34 w 447"/>
                  <a:gd name="T5" fmla="*/ 41 w 447"/>
                  <a:gd name="T6" fmla="*/ 48 w 447"/>
                  <a:gd name="T7" fmla="*/ 55 w 447"/>
                  <a:gd name="T8" fmla="*/ 62 w 447"/>
                  <a:gd name="T9" fmla="*/ 69 w 447"/>
                  <a:gd name="T10" fmla="*/ 77 w 447"/>
                  <a:gd name="T11" fmla="*/ 83 w 447"/>
                  <a:gd name="T12" fmla="*/ 91 w 447"/>
                  <a:gd name="T13" fmla="*/ 97 w 447"/>
                  <a:gd name="T14" fmla="*/ 105 w 447"/>
                  <a:gd name="T15" fmla="*/ 111 w 447"/>
                  <a:gd name="T16" fmla="*/ 119 w 447"/>
                  <a:gd name="T17" fmla="*/ 126 w 447"/>
                  <a:gd name="T18" fmla="*/ 133 w 447"/>
                  <a:gd name="T19" fmla="*/ 140 w 447"/>
                  <a:gd name="T20" fmla="*/ 147 w 447"/>
                  <a:gd name="T21" fmla="*/ 154 w 447"/>
                  <a:gd name="T22" fmla="*/ 161 w 447"/>
                  <a:gd name="T23" fmla="*/ 168 w 447"/>
                  <a:gd name="T24" fmla="*/ 175 w 447"/>
                  <a:gd name="T25" fmla="*/ 182 w 447"/>
                  <a:gd name="T26" fmla="*/ 189 w 447"/>
                  <a:gd name="T27" fmla="*/ 196 w 447"/>
                  <a:gd name="T28" fmla="*/ 203 w 447"/>
                  <a:gd name="T29" fmla="*/ 210 w 447"/>
                  <a:gd name="T30" fmla="*/ 217 w 447"/>
                  <a:gd name="T31" fmla="*/ 224 w 447"/>
                  <a:gd name="T32" fmla="*/ 231 w 447"/>
                  <a:gd name="T33" fmla="*/ 238 w 447"/>
                  <a:gd name="T34" fmla="*/ 245 w 447"/>
                  <a:gd name="T35" fmla="*/ 252 w 447"/>
                  <a:gd name="T36" fmla="*/ 259 w 447"/>
                  <a:gd name="T37" fmla="*/ 266 w 447"/>
                  <a:gd name="T38" fmla="*/ 273 w 447"/>
                  <a:gd name="T39" fmla="*/ 280 w 447"/>
                  <a:gd name="T40" fmla="*/ 288 w 447"/>
                  <a:gd name="T41" fmla="*/ 294 w 447"/>
                  <a:gd name="T42" fmla="*/ 302 w 447"/>
                  <a:gd name="T43" fmla="*/ 308 w 447"/>
                  <a:gd name="T44" fmla="*/ 316 w 447"/>
                  <a:gd name="T45" fmla="*/ 322 w 447"/>
                  <a:gd name="T46" fmla="*/ 330 w 447"/>
                  <a:gd name="T47" fmla="*/ 336 w 447"/>
                  <a:gd name="T48" fmla="*/ 344 w 447"/>
                  <a:gd name="T49" fmla="*/ 350 w 447"/>
                  <a:gd name="T50" fmla="*/ 358 w 447"/>
                  <a:gd name="T51" fmla="*/ 364 w 447"/>
                  <a:gd name="T52" fmla="*/ 372 w 447"/>
                  <a:gd name="T53" fmla="*/ 379 w 447"/>
                  <a:gd name="T54" fmla="*/ 386 w 447"/>
                  <a:gd name="T55" fmla="*/ 393 w 447"/>
                  <a:gd name="T56" fmla="*/ 400 w 447"/>
                  <a:gd name="T57" fmla="*/ 407 w 447"/>
                  <a:gd name="T58" fmla="*/ 414 w 447"/>
                  <a:gd name="T59" fmla="*/ 421 w 447"/>
                  <a:gd name="T60" fmla="*/ 428 w 447"/>
                  <a:gd name="T61" fmla="*/ 435 w 447"/>
                  <a:gd name="T62" fmla="*/ 442 w 44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447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7" y="0"/>
                    </a:lnTo>
                    <a:lnTo>
                      <a:pt x="97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19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1" y="0"/>
                    </a:lnTo>
                    <a:lnTo>
                      <a:pt x="122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5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5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4" y="0"/>
                    </a:lnTo>
                    <a:lnTo>
                      <a:pt x="145" y="0"/>
                    </a:lnTo>
                    <a:lnTo>
                      <a:pt x="146" y="0"/>
                    </a:lnTo>
                    <a:lnTo>
                      <a:pt x="146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0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7" y="0"/>
                    </a:lnTo>
                    <a:lnTo>
                      <a:pt x="157" y="0"/>
                    </a:lnTo>
                    <a:lnTo>
                      <a:pt x="158" y="0"/>
                    </a:lnTo>
                    <a:lnTo>
                      <a:pt x="159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2" y="0"/>
                    </a:lnTo>
                    <a:lnTo>
                      <a:pt x="163" y="0"/>
                    </a:lnTo>
                    <a:lnTo>
                      <a:pt x="163" y="0"/>
                    </a:lnTo>
                    <a:lnTo>
                      <a:pt x="164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9" y="0"/>
                    </a:lnTo>
                    <a:lnTo>
                      <a:pt x="170" y="0"/>
                    </a:lnTo>
                    <a:lnTo>
                      <a:pt x="170" y="0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2" y="0"/>
                    </a:lnTo>
                    <a:lnTo>
                      <a:pt x="173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5" y="0"/>
                    </a:lnTo>
                    <a:lnTo>
                      <a:pt x="175" y="0"/>
                    </a:lnTo>
                    <a:lnTo>
                      <a:pt x="176" y="0"/>
                    </a:lnTo>
                    <a:lnTo>
                      <a:pt x="177" y="0"/>
                    </a:lnTo>
                    <a:lnTo>
                      <a:pt x="177" y="0"/>
                    </a:lnTo>
                    <a:lnTo>
                      <a:pt x="178" y="0"/>
                    </a:lnTo>
                    <a:lnTo>
                      <a:pt x="179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1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3" y="0"/>
                    </a:lnTo>
                    <a:lnTo>
                      <a:pt x="184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9" y="0"/>
                    </a:lnTo>
                    <a:lnTo>
                      <a:pt x="190" y="0"/>
                    </a:lnTo>
                    <a:lnTo>
                      <a:pt x="190" y="0"/>
                    </a:lnTo>
                    <a:lnTo>
                      <a:pt x="191" y="0"/>
                    </a:lnTo>
                    <a:lnTo>
                      <a:pt x="191" y="0"/>
                    </a:lnTo>
                    <a:lnTo>
                      <a:pt x="192" y="0"/>
                    </a:lnTo>
                    <a:lnTo>
                      <a:pt x="193" y="0"/>
                    </a:lnTo>
                    <a:lnTo>
                      <a:pt x="194" y="0"/>
                    </a:lnTo>
                    <a:lnTo>
                      <a:pt x="194" y="0"/>
                    </a:lnTo>
                    <a:lnTo>
                      <a:pt x="195" y="0"/>
                    </a:lnTo>
                    <a:lnTo>
                      <a:pt x="195" y="0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198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200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3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6" y="0"/>
                    </a:lnTo>
                    <a:lnTo>
                      <a:pt x="207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9" y="0"/>
                    </a:lnTo>
                    <a:lnTo>
                      <a:pt x="209" y="0"/>
                    </a:lnTo>
                    <a:lnTo>
                      <a:pt x="210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2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4" y="0"/>
                    </a:lnTo>
                    <a:lnTo>
                      <a:pt x="215" y="0"/>
                    </a:lnTo>
                    <a:lnTo>
                      <a:pt x="216" y="0"/>
                    </a:lnTo>
                    <a:lnTo>
                      <a:pt x="217" y="0"/>
                    </a:lnTo>
                    <a:lnTo>
                      <a:pt x="217" y="0"/>
                    </a:lnTo>
                    <a:lnTo>
                      <a:pt x="218" y="0"/>
                    </a:lnTo>
                    <a:lnTo>
                      <a:pt x="218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20" y="0"/>
                    </a:lnTo>
                    <a:lnTo>
                      <a:pt x="221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3" y="0"/>
                    </a:lnTo>
                    <a:lnTo>
                      <a:pt x="223" y="0"/>
                    </a:lnTo>
                    <a:lnTo>
                      <a:pt x="224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6" y="0"/>
                    </a:lnTo>
                    <a:lnTo>
                      <a:pt x="227" y="0"/>
                    </a:lnTo>
                    <a:lnTo>
                      <a:pt x="227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9" y="0"/>
                    </a:lnTo>
                    <a:lnTo>
                      <a:pt x="230" y="0"/>
                    </a:lnTo>
                    <a:lnTo>
                      <a:pt x="231" y="0"/>
                    </a:lnTo>
                    <a:lnTo>
                      <a:pt x="231" y="0"/>
                    </a:lnTo>
                    <a:lnTo>
                      <a:pt x="232" y="0"/>
                    </a:lnTo>
                    <a:lnTo>
                      <a:pt x="232" y="0"/>
                    </a:lnTo>
                    <a:lnTo>
                      <a:pt x="233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5" y="0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37" y="0"/>
                    </a:lnTo>
                    <a:lnTo>
                      <a:pt x="237" y="0"/>
                    </a:lnTo>
                    <a:lnTo>
                      <a:pt x="238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40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3" y="0"/>
                    </a:lnTo>
                    <a:lnTo>
                      <a:pt x="244" y="0"/>
                    </a:lnTo>
                    <a:lnTo>
                      <a:pt x="245" y="0"/>
                    </a:lnTo>
                    <a:lnTo>
                      <a:pt x="245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7" y="0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49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1" y="0"/>
                    </a:lnTo>
                    <a:lnTo>
                      <a:pt x="251" y="0"/>
                    </a:lnTo>
                    <a:lnTo>
                      <a:pt x="252" y="0"/>
                    </a:lnTo>
                    <a:lnTo>
                      <a:pt x="253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7" y="0"/>
                    </a:lnTo>
                    <a:lnTo>
                      <a:pt x="258" y="0"/>
                    </a:lnTo>
                    <a:lnTo>
                      <a:pt x="259" y="0"/>
                    </a:lnTo>
                    <a:lnTo>
                      <a:pt x="259" y="0"/>
                    </a:lnTo>
                    <a:lnTo>
                      <a:pt x="260" y="0"/>
                    </a:lnTo>
                    <a:lnTo>
                      <a:pt x="260" y="0"/>
                    </a:lnTo>
                    <a:lnTo>
                      <a:pt x="261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3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5" y="0"/>
                    </a:lnTo>
                    <a:lnTo>
                      <a:pt x="265" y="0"/>
                    </a:lnTo>
                    <a:lnTo>
                      <a:pt x="266" y="0"/>
                    </a:lnTo>
                    <a:lnTo>
                      <a:pt x="267" y="0"/>
                    </a:lnTo>
                    <a:lnTo>
                      <a:pt x="268" y="0"/>
                    </a:lnTo>
                    <a:lnTo>
                      <a:pt x="268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70" y="0"/>
                    </a:lnTo>
                    <a:lnTo>
                      <a:pt x="271" y="0"/>
                    </a:lnTo>
                    <a:lnTo>
                      <a:pt x="271" y="0"/>
                    </a:lnTo>
                    <a:lnTo>
                      <a:pt x="272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4" y="0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0" y="0"/>
                    </a:lnTo>
                    <a:lnTo>
                      <a:pt x="281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4" y="0"/>
                    </a:lnTo>
                    <a:lnTo>
                      <a:pt x="285" y="0"/>
                    </a:lnTo>
                    <a:lnTo>
                      <a:pt x="285" y="0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1" y="0"/>
                    </a:lnTo>
                    <a:lnTo>
                      <a:pt x="291" y="0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7" y="0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9" y="0"/>
                    </a:lnTo>
                    <a:lnTo>
                      <a:pt x="299" y="0"/>
                    </a:lnTo>
                    <a:lnTo>
                      <a:pt x="300" y="0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3" y="0"/>
                    </a:lnTo>
                    <a:lnTo>
                      <a:pt x="303" y="0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5" y="0"/>
                    </a:lnTo>
                    <a:lnTo>
                      <a:pt x="306" y="0"/>
                    </a:lnTo>
                    <a:lnTo>
                      <a:pt x="307" y="0"/>
                    </a:lnTo>
                    <a:lnTo>
                      <a:pt x="307" y="0"/>
                    </a:lnTo>
                    <a:lnTo>
                      <a:pt x="308" y="0"/>
                    </a:lnTo>
                    <a:lnTo>
                      <a:pt x="308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11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3" y="0"/>
                    </a:lnTo>
                    <a:lnTo>
                      <a:pt x="313" y="0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7" y="0"/>
                    </a:lnTo>
                    <a:lnTo>
                      <a:pt x="317" y="0"/>
                    </a:lnTo>
                    <a:lnTo>
                      <a:pt x="318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1" y="0"/>
                    </a:lnTo>
                    <a:lnTo>
                      <a:pt x="322" y="0"/>
                    </a:lnTo>
                    <a:lnTo>
                      <a:pt x="322" y="0"/>
                    </a:lnTo>
                    <a:lnTo>
                      <a:pt x="323" y="0"/>
                    </a:lnTo>
                    <a:lnTo>
                      <a:pt x="324" y="0"/>
                    </a:lnTo>
                    <a:lnTo>
                      <a:pt x="325" y="0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3" y="0"/>
                    </a:lnTo>
                    <a:lnTo>
                      <a:pt x="334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7" y="0"/>
                    </a:lnTo>
                    <a:lnTo>
                      <a:pt x="338" y="0"/>
                    </a:lnTo>
                    <a:lnTo>
                      <a:pt x="339" y="0"/>
                    </a:lnTo>
                    <a:lnTo>
                      <a:pt x="339" y="0"/>
                    </a:lnTo>
                    <a:lnTo>
                      <a:pt x="340" y="0"/>
                    </a:lnTo>
                    <a:lnTo>
                      <a:pt x="340" y="0"/>
                    </a:lnTo>
                    <a:lnTo>
                      <a:pt x="341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3" y="0"/>
                    </a:lnTo>
                    <a:lnTo>
                      <a:pt x="344" y="0"/>
                    </a:lnTo>
                    <a:lnTo>
                      <a:pt x="344" y="0"/>
                    </a:lnTo>
                    <a:lnTo>
                      <a:pt x="345" y="0"/>
                    </a:lnTo>
                    <a:lnTo>
                      <a:pt x="345" y="0"/>
                    </a:lnTo>
                    <a:lnTo>
                      <a:pt x="346" y="0"/>
                    </a:lnTo>
                    <a:lnTo>
                      <a:pt x="347" y="0"/>
                    </a:lnTo>
                    <a:lnTo>
                      <a:pt x="347" y="0"/>
                    </a:lnTo>
                    <a:lnTo>
                      <a:pt x="348" y="0"/>
                    </a:lnTo>
                    <a:lnTo>
                      <a:pt x="349" y="0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1" y="0"/>
                    </a:lnTo>
                    <a:lnTo>
                      <a:pt x="352" y="0"/>
                    </a:lnTo>
                    <a:lnTo>
                      <a:pt x="353" y="0"/>
                    </a:lnTo>
                    <a:lnTo>
                      <a:pt x="353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5" y="0"/>
                    </a:lnTo>
                    <a:lnTo>
                      <a:pt x="356" y="0"/>
                    </a:lnTo>
                    <a:lnTo>
                      <a:pt x="356" y="0"/>
                    </a:lnTo>
                    <a:lnTo>
                      <a:pt x="357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9" y="0"/>
                    </a:lnTo>
                    <a:lnTo>
                      <a:pt x="359" y="0"/>
                    </a:lnTo>
                    <a:lnTo>
                      <a:pt x="360" y="0"/>
                    </a:lnTo>
                    <a:lnTo>
                      <a:pt x="361" y="0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363" y="0"/>
                    </a:lnTo>
                    <a:lnTo>
                      <a:pt x="36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4" y="0"/>
                    </a:lnTo>
                    <a:lnTo>
                      <a:pt x="375" y="0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77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9" y="0"/>
                    </a:lnTo>
                    <a:lnTo>
                      <a:pt x="379" y="0"/>
                    </a:lnTo>
                    <a:lnTo>
                      <a:pt x="380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5" y="0"/>
                    </a:lnTo>
                    <a:lnTo>
                      <a:pt x="386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5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8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400" y="0"/>
                    </a:lnTo>
                    <a:lnTo>
                      <a:pt x="401" y="0"/>
                    </a:lnTo>
                    <a:lnTo>
                      <a:pt x="401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3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5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8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2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4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6" y="0"/>
                    </a:lnTo>
                    <a:lnTo>
                      <a:pt x="416" y="0"/>
                    </a:lnTo>
                    <a:lnTo>
                      <a:pt x="417" y="0"/>
                    </a:lnTo>
                    <a:lnTo>
                      <a:pt x="418" y="0"/>
                    </a:lnTo>
                    <a:lnTo>
                      <a:pt x="418" y="0"/>
                    </a:lnTo>
                    <a:lnTo>
                      <a:pt x="419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1" y="0"/>
                    </a:lnTo>
                    <a:lnTo>
                      <a:pt x="421" y="0"/>
                    </a:lnTo>
                    <a:lnTo>
                      <a:pt x="422" y="0"/>
                    </a:lnTo>
                    <a:lnTo>
                      <a:pt x="423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5" y="0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8" y="0"/>
                    </a:lnTo>
                    <a:lnTo>
                      <a:pt x="429" y="0"/>
                    </a:lnTo>
                    <a:lnTo>
                      <a:pt x="429" y="0"/>
                    </a:lnTo>
                    <a:lnTo>
                      <a:pt x="430" y="0"/>
                    </a:lnTo>
                    <a:lnTo>
                      <a:pt x="430" y="0"/>
                    </a:lnTo>
                    <a:lnTo>
                      <a:pt x="431" y="0"/>
                    </a:lnTo>
                    <a:lnTo>
                      <a:pt x="432" y="0"/>
                    </a:lnTo>
                    <a:lnTo>
                      <a:pt x="433" y="0"/>
                    </a:lnTo>
                    <a:lnTo>
                      <a:pt x="433" y="0"/>
                    </a:lnTo>
                    <a:lnTo>
                      <a:pt x="434" y="0"/>
                    </a:lnTo>
                    <a:lnTo>
                      <a:pt x="434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6" y="0"/>
                    </a:lnTo>
                    <a:lnTo>
                      <a:pt x="437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40" y="0"/>
                    </a:lnTo>
                    <a:lnTo>
                      <a:pt x="441" y="0"/>
                    </a:lnTo>
                    <a:lnTo>
                      <a:pt x="441" y="0"/>
                    </a:lnTo>
                    <a:lnTo>
                      <a:pt x="442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4" y="0"/>
                    </a:lnTo>
                    <a:lnTo>
                      <a:pt x="444" y="0"/>
                    </a:lnTo>
                    <a:lnTo>
                      <a:pt x="445" y="0"/>
                    </a:lnTo>
                    <a:lnTo>
                      <a:pt x="446" y="0"/>
                    </a:lnTo>
                    <a:lnTo>
                      <a:pt x="447" y="0"/>
                    </a:lnTo>
                  </a:path>
                </a:pathLst>
              </a:custGeom>
              <a:noFill/>
              <a:ln w="6350">
                <a:solidFill>
                  <a:srgbClr val="6699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" name="Freeform 338">
                <a:extLst>
                  <a:ext uri="{FF2B5EF4-FFF2-40B4-BE49-F238E27FC236}">
                    <a16:creationId xmlns:a16="http://schemas.microsoft.com/office/drawing/2014/main" id="{298A785B-AD06-421D-985C-271BFB4D7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055" y="4134497"/>
                <a:ext cx="708026" cy="0"/>
              </a:xfrm>
              <a:custGeom>
                <a:avLst/>
                <a:gdLst>
                  <a:gd name="T0" fmla="*/ 6 w 446"/>
                  <a:gd name="T1" fmla="*/ 13 w 446"/>
                  <a:gd name="T2" fmla="*/ 20 w 446"/>
                  <a:gd name="T3" fmla="*/ 27 w 446"/>
                  <a:gd name="T4" fmla="*/ 34 w 446"/>
                  <a:gd name="T5" fmla="*/ 41 w 446"/>
                  <a:gd name="T6" fmla="*/ 48 w 446"/>
                  <a:gd name="T7" fmla="*/ 55 w 446"/>
                  <a:gd name="T8" fmla="*/ 62 w 446"/>
                  <a:gd name="T9" fmla="*/ 69 w 446"/>
                  <a:gd name="T10" fmla="*/ 76 w 446"/>
                  <a:gd name="T11" fmla="*/ 83 w 446"/>
                  <a:gd name="T12" fmla="*/ 90 w 446"/>
                  <a:gd name="T13" fmla="*/ 97 w 446"/>
                  <a:gd name="T14" fmla="*/ 104 w 446"/>
                  <a:gd name="T15" fmla="*/ 111 w 446"/>
                  <a:gd name="T16" fmla="*/ 119 w 446"/>
                  <a:gd name="T17" fmla="*/ 125 w 446"/>
                  <a:gd name="T18" fmla="*/ 133 w 446"/>
                  <a:gd name="T19" fmla="*/ 139 w 446"/>
                  <a:gd name="T20" fmla="*/ 147 w 446"/>
                  <a:gd name="T21" fmla="*/ 153 w 446"/>
                  <a:gd name="T22" fmla="*/ 161 w 446"/>
                  <a:gd name="T23" fmla="*/ 168 w 446"/>
                  <a:gd name="T24" fmla="*/ 175 w 446"/>
                  <a:gd name="T25" fmla="*/ 182 w 446"/>
                  <a:gd name="T26" fmla="*/ 189 w 446"/>
                  <a:gd name="T27" fmla="*/ 196 w 446"/>
                  <a:gd name="T28" fmla="*/ 203 w 446"/>
                  <a:gd name="T29" fmla="*/ 210 w 446"/>
                  <a:gd name="T30" fmla="*/ 217 w 446"/>
                  <a:gd name="T31" fmla="*/ 224 w 446"/>
                  <a:gd name="T32" fmla="*/ 231 w 446"/>
                  <a:gd name="T33" fmla="*/ 238 w 446"/>
                  <a:gd name="T34" fmla="*/ 245 w 446"/>
                  <a:gd name="T35" fmla="*/ 252 w 446"/>
                  <a:gd name="T36" fmla="*/ 259 w 446"/>
                  <a:gd name="T37" fmla="*/ 266 w 446"/>
                  <a:gd name="T38" fmla="*/ 273 w 446"/>
                  <a:gd name="T39" fmla="*/ 280 w 446"/>
                  <a:gd name="T40" fmla="*/ 287 w 446"/>
                  <a:gd name="T41" fmla="*/ 294 w 446"/>
                  <a:gd name="T42" fmla="*/ 301 w 446"/>
                  <a:gd name="T43" fmla="*/ 308 w 446"/>
                  <a:gd name="T44" fmla="*/ 315 w 446"/>
                  <a:gd name="T45" fmla="*/ 322 w 446"/>
                  <a:gd name="T46" fmla="*/ 329 w 446"/>
                  <a:gd name="T47" fmla="*/ 336 w 446"/>
                  <a:gd name="T48" fmla="*/ 343 w 446"/>
                  <a:gd name="T49" fmla="*/ 350 w 446"/>
                  <a:gd name="T50" fmla="*/ 358 w 446"/>
                  <a:gd name="T51" fmla="*/ 364 w 446"/>
                  <a:gd name="T52" fmla="*/ 372 w 446"/>
                  <a:gd name="T53" fmla="*/ 378 w 446"/>
                  <a:gd name="T54" fmla="*/ 386 w 446"/>
                  <a:gd name="T55" fmla="*/ 392 w 446"/>
                  <a:gd name="T56" fmla="*/ 400 w 446"/>
                  <a:gd name="T57" fmla="*/ 406 w 446"/>
                  <a:gd name="T58" fmla="*/ 414 w 446"/>
                  <a:gd name="T59" fmla="*/ 421 w 446"/>
                  <a:gd name="T60" fmla="*/ 428 w 446"/>
                  <a:gd name="T61" fmla="*/ 435 w 446"/>
                  <a:gd name="T62" fmla="*/ 442 w 44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446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7" y="0"/>
                    </a:lnTo>
                    <a:lnTo>
                      <a:pt x="97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9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1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6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9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19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1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3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26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5" y="0"/>
                    </a:lnTo>
                    <a:lnTo>
                      <a:pt x="136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4" y="0"/>
                    </a:lnTo>
                    <a:lnTo>
                      <a:pt x="145" y="0"/>
                    </a:lnTo>
                    <a:lnTo>
                      <a:pt x="145" y="0"/>
                    </a:lnTo>
                    <a:lnTo>
                      <a:pt x="146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0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7" y="0"/>
                    </a:lnTo>
                    <a:lnTo>
                      <a:pt x="157" y="0"/>
                    </a:lnTo>
                    <a:lnTo>
                      <a:pt x="158" y="0"/>
                    </a:lnTo>
                    <a:lnTo>
                      <a:pt x="159" y="0"/>
                    </a:lnTo>
                    <a:lnTo>
                      <a:pt x="159" y="0"/>
                    </a:lnTo>
                    <a:lnTo>
                      <a:pt x="160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3" y="0"/>
                    </a:lnTo>
                    <a:lnTo>
                      <a:pt x="164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9" y="0"/>
                    </a:lnTo>
                    <a:lnTo>
                      <a:pt x="170" y="0"/>
                    </a:lnTo>
                    <a:lnTo>
                      <a:pt x="170" y="0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2" y="0"/>
                    </a:lnTo>
                    <a:lnTo>
                      <a:pt x="173" y="0"/>
                    </a:lnTo>
                    <a:lnTo>
                      <a:pt x="173" y="0"/>
                    </a:lnTo>
                    <a:lnTo>
                      <a:pt x="174" y="0"/>
                    </a:lnTo>
                    <a:lnTo>
                      <a:pt x="175" y="0"/>
                    </a:lnTo>
                    <a:lnTo>
                      <a:pt x="175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7" y="0"/>
                    </a:lnTo>
                    <a:lnTo>
                      <a:pt x="178" y="0"/>
                    </a:lnTo>
                    <a:lnTo>
                      <a:pt x="179" y="0"/>
                    </a:lnTo>
                    <a:lnTo>
                      <a:pt x="179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1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3" y="0"/>
                    </a:lnTo>
                    <a:lnTo>
                      <a:pt x="184" y="0"/>
                    </a:lnTo>
                    <a:lnTo>
                      <a:pt x="184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6" y="0"/>
                    </a:lnTo>
                    <a:lnTo>
                      <a:pt x="187" y="0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89" y="0"/>
                    </a:lnTo>
                    <a:lnTo>
                      <a:pt x="189" y="0"/>
                    </a:lnTo>
                    <a:lnTo>
                      <a:pt x="190" y="0"/>
                    </a:lnTo>
                    <a:lnTo>
                      <a:pt x="190" y="0"/>
                    </a:lnTo>
                    <a:lnTo>
                      <a:pt x="191" y="0"/>
                    </a:lnTo>
                    <a:lnTo>
                      <a:pt x="192" y="0"/>
                    </a:lnTo>
                    <a:lnTo>
                      <a:pt x="193" y="0"/>
                    </a:lnTo>
                    <a:lnTo>
                      <a:pt x="193" y="0"/>
                    </a:lnTo>
                    <a:lnTo>
                      <a:pt x="194" y="0"/>
                    </a:lnTo>
                    <a:lnTo>
                      <a:pt x="194" y="0"/>
                    </a:lnTo>
                    <a:lnTo>
                      <a:pt x="195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3" y="0"/>
                    </a:lnTo>
                    <a:lnTo>
                      <a:pt x="203" y="0"/>
                    </a:lnTo>
                    <a:lnTo>
                      <a:pt x="204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6" y="0"/>
                    </a:lnTo>
                    <a:lnTo>
                      <a:pt x="207" y="0"/>
                    </a:lnTo>
                    <a:lnTo>
                      <a:pt x="207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9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1" y="0"/>
                    </a:lnTo>
                    <a:lnTo>
                      <a:pt x="212" y="0"/>
                    </a:lnTo>
                    <a:lnTo>
                      <a:pt x="212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5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7" y="0"/>
                    </a:lnTo>
                    <a:lnTo>
                      <a:pt x="217" y="0"/>
                    </a:lnTo>
                    <a:lnTo>
                      <a:pt x="218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20" y="0"/>
                    </a:lnTo>
                    <a:lnTo>
                      <a:pt x="221" y="0"/>
                    </a:lnTo>
                    <a:lnTo>
                      <a:pt x="221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3" y="0"/>
                    </a:lnTo>
                    <a:lnTo>
                      <a:pt x="224" y="0"/>
                    </a:lnTo>
                    <a:lnTo>
                      <a:pt x="224" y="0"/>
                    </a:lnTo>
                    <a:lnTo>
                      <a:pt x="225" y="0"/>
                    </a:lnTo>
                    <a:lnTo>
                      <a:pt x="226" y="0"/>
                    </a:lnTo>
                    <a:lnTo>
                      <a:pt x="227" y="0"/>
                    </a:lnTo>
                    <a:lnTo>
                      <a:pt x="227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9" y="0"/>
                    </a:lnTo>
                    <a:lnTo>
                      <a:pt x="230" y="0"/>
                    </a:lnTo>
                    <a:lnTo>
                      <a:pt x="230" y="0"/>
                    </a:lnTo>
                    <a:lnTo>
                      <a:pt x="231" y="0"/>
                    </a:lnTo>
                    <a:lnTo>
                      <a:pt x="232" y="0"/>
                    </a:lnTo>
                    <a:lnTo>
                      <a:pt x="232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234" y="0"/>
                    </a:lnTo>
                    <a:lnTo>
                      <a:pt x="235" y="0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37" y="0"/>
                    </a:lnTo>
                    <a:lnTo>
                      <a:pt x="237" y="0"/>
                    </a:lnTo>
                    <a:lnTo>
                      <a:pt x="238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40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3" y="0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45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7" y="0"/>
                    </a:lnTo>
                    <a:lnTo>
                      <a:pt x="247" y="0"/>
                    </a:lnTo>
                    <a:lnTo>
                      <a:pt x="248" y="0"/>
                    </a:lnTo>
                    <a:lnTo>
                      <a:pt x="249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1" y="0"/>
                    </a:lnTo>
                    <a:lnTo>
                      <a:pt x="251" y="0"/>
                    </a:lnTo>
                    <a:lnTo>
                      <a:pt x="252" y="0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54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7" y="0"/>
                    </a:lnTo>
                    <a:lnTo>
                      <a:pt x="258" y="0"/>
                    </a:lnTo>
                    <a:lnTo>
                      <a:pt x="259" y="0"/>
                    </a:lnTo>
                    <a:lnTo>
                      <a:pt x="259" y="0"/>
                    </a:lnTo>
                    <a:lnTo>
                      <a:pt x="260" y="0"/>
                    </a:lnTo>
                    <a:lnTo>
                      <a:pt x="260" y="0"/>
                    </a:lnTo>
                    <a:lnTo>
                      <a:pt x="261" y="0"/>
                    </a:lnTo>
                    <a:lnTo>
                      <a:pt x="261" y="0"/>
                    </a:lnTo>
                    <a:lnTo>
                      <a:pt x="262" y="0"/>
                    </a:lnTo>
                    <a:lnTo>
                      <a:pt x="263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5" y="0"/>
                    </a:lnTo>
                    <a:lnTo>
                      <a:pt x="265" y="0"/>
                    </a:lnTo>
                    <a:lnTo>
                      <a:pt x="266" y="0"/>
                    </a:lnTo>
                    <a:lnTo>
                      <a:pt x="267" y="0"/>
                    </a:lnTo>
                    <a:lnTo>
                      <a:pt x="267" y="0"/>
                    </a:lnTo>
                    <a:lnTo>
                      <a:pt x="268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1" y="0"/>
                    </a:lnTo>
                    <a:lnTo>
                      <a:pt x="272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4" y="0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0" y="0"/>
                    </a:lnTo>
                    <a:lnTo>
                      <a:pt x="281" y="0"/>
                    </a:lnTo>
                    <a:lnTo>
                      <a:pt x="281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4" y="0"/>
                    </a:lnTo>
                    <a:lnTo>
                      <a:pt x="285" y="0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1" y="0"/>
                    </a:lnTo>
                    <a:lnTo>
                      <a:pt x="292" y="0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7" y="0"/>
                    </a:lnTo>
                    <a:lnTo>
                      <a:pt x="297" y="0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9" y="0"/>
                    </a:lnTo>
                    <a:lnTo>
                      <a:pt x="300" y="0"/>
                    </a:lnTo>
                    <a:lnTo>
                      <a:pt x="301" y="0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3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7" y="0"/>
                    </a:lnTo>
                    <a:lnTo>
                      <a:pt x="307" y="0"/>
                    </a:lnTo>
                    <a:lnTo>
                      <a:pt x="308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11" y="0"/>
                    </a:lnTo>
                    <a:lnTo>
                      <a:pt x="311" y="0"/>
                    </a:lnTo>
                    <a:lnTo>
                      <a:pt x="312" y="0"/>
                    </a:lnTo>
                    <a:lnTo>
                      <a:pt x="313" y="0"/>
                    </a:lnTo>
                    <a:lnTo>
                      <a:pt x="313" y="0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7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9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1" y="0"/>
                    </a:lnTo>
                    <a:lnTo>
                      <a:pt x="322" y="0"/>
                    </a:lnTo>
                    <a:lnTo>
                      <a:pt x="323" y="0"/>
                    </a:lnTo>
                    <a:lnTo>
                      <a:pt x="324" y="0"/>
                    </a:lnTo>
                    <a:lnTo>
                      <a:pt x="324" y="0"/>
                    </a:lnTo>
                    <a:lnTo>
                      <a:pt x="325" y="0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6" y="0"/>
                    </a:lnTo>
                    <a:lnTo>
                      <a:pt x="337" y="0"/>
                    </a:lnTo>
                    <a:lnTo>
                      <a:pt x="338" y="0"/>
                    </a:lnTo>
                    <a:lnTo>
                      <a:pt x="338" y="0"/>
                    </a:lnTo>
                    <a:lnTo>
                      <a:pt x="339" y="0"/>
                    </a:lnTo>
                    <a:lnTo>
                      <a:pt x="339" y="0"/>
                    </a:lnTo>
                    <a:lnTo>
                      <a:pt x="340" y="0"/>
                    </a:lnTo>
                    <a:lnTo>
                      <a:pt x="341" y="0"/>
                    </a:lnTo>
                    <a:lnTo>
                      <a:pt x="341" y="0"/>
                    </a:lnTo>
                    <a:lnTo>
                      <a:pt x="342" y="0"/>
                    </a:lnTo>
                    <a:lnTo>
                      <a:pt x="343" y="0"/>
                    </a:lnTo>
                    <a:lnTo>
                      <a:pt x="343" y="0"/>
                    </a:lnTo>
                    <a:lnTo>
                      <a:pt x="344" y="0"/>
                    </a:lnTo>
                    <a:lnTo>
                      <a:pt x="344" y="0"/>
                    </a:lnTo>
                    <a:lnTo>
                      <a:pt x="345" y="0"/>
                    </a:lnTo>
                    <a:lnTo>
                      <a:pt x="346" y="0"/>
                    </a:lnTo>
                    <a:lnTo>
                      <a:pt x="347" y="0"/>
                    </a:lnTo>
                    <a:lnTo>
                      <a:pt x="347" y="0"/>
                    </a:lnTo>
                    <a:lnTo>
                      <a:pt x="348" y="0"/>
                    </a:lnTo>
                    <a:lnTo>
                      <a:pt x="349" y="0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1" y="0"/>
                    </a:lnTo>
                    <a:lnTo>
                      <a:pt x="352" y="0"/>
                    </a:lnTo>
                    <a:lnTo>
                      <a:pt x="352" y="0"/>
                    </a:lnTo>
                    <a:lnTo>
                      <a:pt x="353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5" y="0"/>
                    </a:lnTo>
                    <a:lnTo>
                      <a:pt x="355" y="0"/>
                    </a:lnTo>
                    <a:lnTo>
                      <a:pt x="356" y="0"/>
                    </a:lnTo>
                    <a:lnTo>
                      <a:pt x="357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9" y="0"/>
                    </a:lnTo>
                    <a:lnTo>
                      <a:pt x="359" y="0"/>
                    </a:lnTo>
                    <a:lnTo>
                      <a:pt x="360" y="0"/>
                    </a:lnTo>
                    <a:lnTo>
                      <a:pt x="361" y="0"/>
                    </a:lnTo>
                    <a:lnTo>
                      <a:pt x="361" y="0"/>
                    </a:lnTo>
                    <a:lnTo>
                      <a:pt x="362" y="0"/>
                    </a:lnTo>
                    <a:lnTo>
                      <a:pt x="363" y="0"/>
                    </a:lnTo>
                    <a:lnTo>
                      <a:pt x="36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69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4" y="0"/>
                    </a:lnTo>
                    <a:lnTo>
                      <a:pt x="375" y="0"/>
                    </a:lnTo>
                    <a:lnTo>
                      <a:pt x="375" y="0"/>
                    </a:lnTo>
                    <a:lnTo>
                      <a:pt x="376" y="0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9" y="0"/>
                    </a:lnTo>
                    <a:lnTo>
                      <a:pt x="380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5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7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9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1" y="0"/>
                    </a:lnTo>
                    <a:lnTo>
                      <a:pt x="401" y="0"/>
                    </a:lnTo>
                    <a:lnTo>
                      <a:pt x="402" y="0"/>
                    </a:lnTo>
                    <a:lnTo>
                      <a:pt x="403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7" y="0"/>
                    </a:lnTo>
                    <a:lnTo>
                      <a:pt x="408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3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6" y="0"/>
                    </a:lnTo>
                    <a:lnTo>
                      <a:pt x="417" y="0"/>
                    </a:lnTo>
                    <a:lnTo>
                      <a:pt x="418" y="0"/>
                    </a:lnTo>
                    <a:lnTo>
                      <a:pt x="418" y="0"/>
                    </a:lnTo>
                    <a:lnTo>
                      <a:pt x="419" y="0"/>
                    </a:lnTo>
                    <a:lnTo>
                      <a:pt x="419" y="0"/>
                    </a:lnTo>
                    <a:lnTo>
                      <a:pt x="420" y="0"/>
                    </a:lnTo>
                    <a:lnTo>
                      <a:pt x="421" y="0"/>
                    </a:lnTo>
                    <a:lnTo>
                      <a:pt x="421" y="0"/>
                    </a:lnTo>
                    <a:lnTo>
                      <a:pt x="422" y="0"/>
                    </a:lnTo>
                    <a:lnTo>
                      <a:pt x="423" y="0"/>
                    </a:lnTo>
                    <a:lnTo>
                      <a:pt x="423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8" y="0"/>
                    </a:lnTo>
                    <a:lnTo>
                      <a:pt x="428" y="0"/>
                    </a:lnTo>
                    <a:lnTo>
                      <a:pt x="429" y="0"/>
                    </a:lnTo>
                    <a:lnTo>
                      <a:pt x="429" y="0"/>
                    </a:lnTo>
                    <a:lnTo>
                      <a:pt x="430" y="0"/>
                    </a:lnTo>
                    <a:lnTo>
                      <a:pt x="431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3" y="0"/>
                    </a:lnTo>
                    <a:lnTo>
                      <a:pt x="433" y="0"/>
                    </a:lnTo>
                    <a:lnTo>
                      <a:pt x="434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6" y="0"/>
                    </a:lnTo>
                    <a:lnTo>
                      <a:pt x="437" y="0"/>
                    </a:lnTo>
                    <a:lnTo>
                      <a:pt x="437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9" y="0"/>
                    </a:lnTo>
                    <a:lnTo>
                      <a:pt x="440" y="0"/>
                    </a:lnTo>
                    <a:lnTo>
                      <a:pt x="441" y="0"/>
                    </a:lnTo>
                    <a:lnTo>
                      <a:pt x="441" y="0"/>
                    </a:lnTo>
                    <a:lnTo>
                      <a:pt x="442" y="0"/>
                    </a:lnTo>
                    <a:lnTo>
                      <a:pt x="442" y="0"/>
                    </a:lnTo>
                    <a:lnTo>
                      <a:pt x="443" y="0"/>
                    </a:lnTo>
                    <a:lnTo>
                      <a:pt x="444" y="0"/>
                    </a:lnTo>
                    <a:lnTo>
                      <a:pt x="444" y="0"/>
                    </a:lnTo>
                    <a:lnTo>
                      <a:pt x="445" y="0"/>
                    </a:lnTo>
                    <a:lnTo>
                      <a:pt x="446" y="0"/>
                    </a:lnTo>
                    <a:lnTo>
                      <a:pt x="446" y="0"/>
                    </a:lnTo>
                  </a:path>
                </a:pathLst>
              </a:custGeom>
              <a:noFill/>
              <a:ln w="6350">
                <a:solidFill>
                  <a:srgbClr val="6699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" name="Freeform 339">
                <a:extLst>
                  <a:ext uri="{FF2B5EF4-FFF2-40B4-BE49-F238E27FC236}">
                    <a16:creationId xmlns:a16="http://schemas.microsoft.com/office/drawing/2014/main" id="{26B265E1-FDA5-4D6D-8D61-CACB498BC7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081" y="3216921"/>
                <a:ext cx="711201" cy="917576"/>
              </a:xfrm>
              <a:custGeom>
                <a:avLst/>
                <a:gdLst>
                  <a:gd name="T0" fmla="*/ 7 w 448"/>
                  <a:gd name="T1" fmla="*/ 578 h 578"/>
                  <a:gd name="T2" fmla="*/ 14 w 448"/>
                  <a:gd name="T3" fmla="*/ 578 h 578"/>
                  <a:gd name="T4" fmla="*/ 21 w 448"/>
                  <a:gd name="T5" fmla="*/ 578 h 578"/>
                  <a:gd name="T6" fmla="*/ 28 w 448"/>
                  <a:gd name="T7" fmla="*/ 578 h 578"/>
                  <a:gd name="T8" fmla="*/ 35 w 448"/>
                  <a:gd name="T9" fmla="*/ 578 h 578"/>
                  <a:gd name="T10" fmla="*/ 42 w 448"/>
                  <a:gd name="T11" fmla="*/ 570 h 578"/>
                  <a:gd name="T12" fmla="*/ 49 w 448"/>
                  <a:gd name="T13" fmla="*/ 403 h 578"/>
                  <a:gd name="T14" fmla="*/ 56 w 448"/>
                  <a:gd name="T15" fmla="*/ 63 h 578"/>
                  <a:gd name="T16" fmla="*/ 63 w 448"/>
                  <a:gd name="T17" fmla="*/ 17 h 578"/>
                  <a:gd name="T18" fmla="*/ 70 w 448"/>
                  <a:gd name="T19" fmla="*/ 33 h 578"/>
                  <a:gd name="T20" fmla="*/ 77 w 448"/>
                  <a:gd name="T21" fmla="*/ 18 h 578"/>
                  <a:gd name="T22" fmla="*/ 84 w 448"/>
                  <a:gd name="T23" fmla="*/ 17 h 578"/>
                  <a:gd name="T24" fmla="*/ 91 w 448"/>
                  <a:gd name="T25" fmla="*/ 24 h 578"/>
                  <a:gd name="T26" fmla="*/ 98 w 448"/>
                  <a:gd name="T27" fmla="*/ 23 h 578"/>
                  <a:gd name="T28" fmla="*/ 105 w 448"/>
                  <a:gd name="T29" fmla="*/ 124 h 578"/>
                  <a:gd name="T30" fmla="*/ 112 w 448"/>
                  <a:gd name="T31" fmla="*/ 106 h 578"/>
                  <a:gd name="T32" fmla="*/ 119 w 448"/>
                  <a:gd name="T33" fmla="*/ 172 h 578"/>
                  <a:gd name="T34" fmla="*/ 126 w 448"/>
                  <a:gd name="T35" fmla="*/ 251 h 578"/>
                  <a:gd name="T36" fmla="*/ 133 w 448"/>
                  <a:gd name="T37" fmla="*/ 376 h 578"/>
                  <a:gd name="T38" fmla="*/ 140 w 448"/>
                  <a:gd name="T39" fmla="*/ 459 h 578"/>
                  <a:gd name="T40" fmla="*/ 147 w 448"/>
                  <a:gd name="T41" fmla="*/ 510 h 578"/>
                  <a:gd name="T42" fmla="*/ 154 w 448"/>
                  <a:gd name="T43" fmla="*/ 549 h 578"/>
                  <a:gd name="T44" fmla="*/ 161 w 448"/>
                  <a:gd name="T45" fmla="*/ 569 h 578"/>
                  <a:gd name="T46" fmla="*/ 168 w 448"/>
                  <a:gd name="T47" fmla="*/ 573 h 578"/>
                  <a:gd name="T48" fmla="*/ 175 w 448"/>
                  <a:gd name="T49" fmla="*/ 569 h 578"/>
                  <a:gd name="T50" fmla="*/ 182 w 448"/>
                  <a:gd name="T51" fmla="*/ 567 h 578"/>
                  <a:gd name="T52" fmla="*/ 189 w 448"/>
                  <a:gd name="T53" fmla="*/ 566 h 578"/>
                  <a:gd name="T54" fmla="*/ 196 w 448"/>
                  <a:gd name="T55" fmla="*/ 568 h 578"/>
                  <a:gd name="T56" fmla="*/ 204 w 448"/>
                  <a:gd name="T57" fmla="*/ 568 h 578"/>
                  <a:gd name="T58" fmla="*/ 211 w 448"/>
                  <a:gd name="T59" fmla="*/ 569 h 578"/>
                  <a:gd name="T60" fmla="*/ 218 w 448"/>
                  <a:gd name="T61" fmla="*/ 569 h 578"/>
                  <a:gd name="T62" fmla="*/ 225 w 448"/>
                  <a:gd name="T63" fmla="*/ 569 h 578"/>
                  <a:gd name="T64" fmla="*/ 232 w 448"/>
                  <a:gd name="T65" fmla="*/ 569 h 578"/>
                  <a:gd name="T66" fmla="*/ 239 w 448"/>
                  <a:gd name="T67" fmla="*/ 569 h 578"/>
                  <a:gd name="T68" fmla="*/ 246 w 448"/>
                  <a:gd name="T69" fmla="*/ 569 h 578"/>
                  <a:gd name="T70" fmla="*/ 253 w 448"/>
                  <a:gd name="T71" fmla="*/ 568 h 578"/>
                  <a:gd name="T72" fmla="*/ 260 w 448"/>
                  <a:gd name="T73" fmla="*/ 569 h 578"/>
                  <a:gd name="T74" fmla="*/ 267 w 448"/>
                  <a:gd name="T75" fmla="*/ 568 h 578"/>
                  <a:gd name="T76" fmla="*/ 274 w 448"/>
                  <a:gd name="T77" fmla="*/ 568 h 578"/>
                  <a:gd name="T78" fmla="*/ 281 w 448"/>
                  <a:gd name="T79" fmla="*/ 569 h 578"/>
                  <a:gd name="T80" fmla="*/ 288 w 448"/>
                  <a:gd name="T81" fmla="*/ 569 h 578"/>
                  <a:gd name="T82" fmla="*/ 295 w 448"/>
                  <a:gd name="T83" fmla="*/ 568 h 578"/>
                  <a:gd name="T84" fmla="*/ 302 w 448"/>
                  <a:gd name="T85" fmla="*/ 568 h 578"/>
                  <a:gd name="T86" fmla="*/ 310 w 448"/>
                  <a:gd name="T87" fmla="*/ 568 h 578"/>
                  <a:gd name="T88" fmla="*/ 316 w 448"/>
                  <a:gd name="T89" fmla="*/ 568 h 578"/>
                  <a:gd name="T90" fmla="*/ 324 w 448"/>
                  <a:gd name="T91" fmla="*/ 568 h 578"/>
                  <a:gd name="T92" fmla="*/ 331 w 448"/>
                  <a:gd name="T93" fmla="*/ 567 h 578"/>
                  <a:gd name="T94" fmla="*/ 338 w 448"/>
                  <a:gd name="T95" fmla="*/ 568 h 578"/>
                  <a:gd name="T96" fmla="*/ 345 w 448"/>
                  <a:gd name="T97" fmla="*/ 567 h 578"/>
                  <a:gd name="T98" fmla="*/ 352 w 448"/>
                  <a:gd name="T99" fmla="*/ 568 h 578"/>
                  <a:gd name="T100" fmla="*/ 359 w 448"/>
                  <a:gd name="T101" fmla="*/ 567 h 578"/>
                  <a:gd name="T102" fmla="*/ 366 w 448"/>
                  <a:gd name="T103" fmla="*/ 567 h 578"/>
                  <a:gd name="T104" fmla="*/ 373 w 448"/>
                  <a:gd name="T105" fmla="*/ 567 h 578"/>
                  <a:gd name="T106" fmla="*/ 380 w 448"/>
                  <a:gd name="T107" fmla="*/ 567 h 578"/>
                  <a:gd name="T108" fmla="*/ 387 w 448"/>
                  <a:gd name="T109" fmla="*/ 566 h 578"/>
                  <a:gd name="T110" fmla="*/ 394 w 448"/>
                  <a:gd name="T111" fmla="*/ 567 h 578"/>
                  <a:gd name="T112" fmla="*/ 401 w 448"/>
                  <a:gd name="T113" fmla="*/ 566 h 578"/>
                  <a:gd name="T114" fmla="*/ 408 w 448"/>
                  <a:gd name="T115" fmla="*/ 568 h 578"/>
                  <a:gd name="T116" fmla="*/ 415 w 448"/>
                  <a:gd name="T117" fmla="*/ 568 h 578"/>
                  <a:gd name="T118" fmla="*/ 423 w 448"/>
                  <a:gd name="T119" fmla="*/ 569 h 578"/>
                  <a:gd name="T120" fmla="*/ 429 w 448"/>
                  <a:gd name="T121" fmla="*/ 568 h 578"/>
                  <a:gd name="T122" fmla="*/ 437 w 448"/>
                  <a:gd name="T123" fmla="*/ 569 h 578"/>
                  <a:gd name="T124" fmla="*/ 444 w 448"/>
                  <a:gd name="T125" fmla="*/ 567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8" h="578">
                    <a:moveTo>
                      <a:pt x="0" y="578"/>
                    </a:moveTo>
                    <a:lnTo>
                      <a:pt x="1" y="578"/>
                    </a:lnTo>
                    <a:lnTo>
                      <a:pt x="2" y="578"/>
                    </a:lnTo>
                    <a:lnTo>
                      <a:pt x="2" y="578"/>
                    </a:lnTo>
                    <a:lnTo>
                      <a:pt x="3" y="578"/>
                    </a:lnTo>
                    <a:lnTo>
                      <a:pt x="3" y="578"/>
                    </a:lnTo>
                    <a:lnTo>
                      <a:pt x="4" y="578"/>
                    </a:lnTo>
                    <a:lnTo>
                      <a:pt x="5" y="578"/>
                    </a:lnTo>
                    <a:lnTo>
                      <a:pt x="6" y="578"/>
                    </a:lnTo>
                    <a:lnTo>
                      <a:pt x="6" y="578"/>
                    </a:lnTo>
                    <a:lnTo>
                      <a:pt x="7" y="578"/>
                    </a:lnTo>
                    <a:lnTo>
                      <a:pt x="7" y="578"/>
                    </a:lnTo>
                    <a:lnTo>
                      <a:pt x="8" y="578"/>
                    </a:lnTo>
                    <a:lnTo>
                      <a:pt x="9" y="578"/>
                    </a:lnTo>
                    <a:lnTo>
                      <a:pt x="9" y="578"/>
                    </a:lnTo>
                    <a:lnTo>
                      <a:pt x="10" y="578"/>
                    </a:lnTo>
                    <a:lnTo>
                      <a:pt x="11" y="578"/>
                    </a:lnTo>
                    <a:lnTo>
                      <a:pt x="11" y="578"/>
                    </a:lnTo>
                    <a:lnTo>
                      <a:pt x="12" y="578"/>
                    </a:lnTo>
                    <a:lnTo>
                      <a:pt x="12" y="578"/>
                    </a:lnTo>
                    <a:lnTo>
                      <a:pt x="13" y="578"/>
                    </a:lnTo>
                    <a:lnTo>
                      <a:pt x="14" y="578"/>
                    </a:lnTo>
                    <a:lnTo>
                      <a:pt x="14" y="578"/>
                    </a:lnTo>
                    <a:lnTo>
                      <a:pt x="15" y="578"/>
                    </a:lnTo>
                    <a:lnTo>
                      <a:pt x="16" y="578"/>
                    </a:lnTo>
                    <a:lnTo>
                      <a:pt x="16" y="578"/>
                    </a:lnTo>
                    <a:lnTo>
                      <a:pt x="17" y="578"/>
                    </a:lnTo>
                    <a:lnTo>
                      <a:pt x="17" y="578"/>
                    </a:lnTo>
                    <a:lnTo>
                      <a:pt x="18" y="578"/>
                    </a:lnTo>
                    <a:lnTo>
                      <a:pt x="19" y="578"/>
                    </a:lnTo>
                    <a:lnTo>
                      <a:pt x="20" y="578"/>
                    </a:lnTo>
                    <a:lnTo>
                      <a:pt x="20" y="578"/>
                    </a:lnTo>
                    <a:lnTo>
                      <a:pt x="21" y="578"/>
                    </a:lnTo>
                    <a:lnTo>
                      <a:pt x="21" y="578"/>
                    </a:lnTo>
                    <a:lnTo>
                      <a:pt x="22" y="578"/>
                    </a:lnTo>
                    <a:lnTo>
                      <a:pt x="23" y="578"/>
                    </a:lnTo>
                    <a:lnTo>
                      <a:pt x="23" y="578"/>
                    </a:lnTo>
                    <a:lnTo>
                      <a:pt x="24" y="578"/>
                    </a:lnTo>
                    <a:lnTo>
                      <a:pt x="25" y="578"/>
                    </a:lnTo>
                    <a:lnTo>
                      <a:pt x="25" y="578"/>
                    </a:lnTo>
                    <a:lnTo>
                      <a:pt x="26" y="578"/>
                    </a:lnTo>
                    <a:lnTo>
                      <a:pt x="26" y="578"/>
                    </a:lnTo>
                    <a:lnTo>
                      <a:pt x="27" y="578"/>
                    </a:lnTo>
                    <a:lnTo>
                      <a:pt x="28" y="578"/>
                    </a:lnTo>
                    <a:lnTo>
                      <a:pt x="29" y="578"/>
                    </a:lnTo>
                    <a:lnTo>
                      <a:pt x="29" y="578"/>
                    </a:lnTo>
                    <a:lnTo>
                      <a:pt x="30" y="578"/>
                    </a:lnTo>
                    <a:lnTo>
                      <a:pt x="30" y="578"/>
                    </a:lnTo>
                    <a:lnTo>
                      <a:pt x="31" y="578"/>
                    </a:lnTo>
                    <a:lnTo>
                      <a:pt x="31" y="578"/>
                    </a:lnTo>
                    <a:lnTo>
                      <a:pt x="32" y="578"/>
                    </a:lnTo>
                    <a:lnTo>
                      <a:pt x="33" y="578"/>
                    </a:lnTo>
                    <a:lnTo>
                      <a:pt x="34" y="578"/>
                    </a:lnTo>
                    <a:lnTo>
                      <a:pt x="34" y="578"/>
                    </a:lnTo>
                    <a:lnTo>
                      <a:pt x="35" y="578"/>
                    </a:lnTo>
                    <a:lnTo>
                      <a:pt x="35" y="578"/>
                    </a:lnTo>
                    <a:lnTo>
                      <a:pt x="36" y="578"/>
                    </a:lnTo>
                    <a:lnTo>
                      <a:pt x="37" y="578"/>
                    </a:lnTo>
                    <a:lnTo>
                      <a:pt x="37" y="578"/>
                    </a:lnTo>
                    <a:lnTo>
                      <a:pt x="38" y="577"/>
                    </a:lnTo>
                    <a:lnTo>
                      <a:pt x="39" y="577"/>
                    </a:lnTo>
                    <a:lnTo>
                      <a:pt x="39" y="576"/>
                    </a:lnTo>
                    <a:lnTo>
                      <a:pt x="40" y="575"/>
                    </a:lnTo>
                    <a:lnTo>
                      <a:pt x="40" y="574"/>
                    </a:lnTo>
                    <a:lnTo>
                      <a:pt x="41" y="572"/>
                    </a:lnTo>
                    <a:lnTo>
                      <a:pt x="42" y="570"/>
                    </a:lnTo>
                    <a:lnTo>
                      <a:pt x="43" y="566"/>
                    </a:lnTo>
                    <a:lnTo>
                      <a:pt x="43" y="562"/>
                    </a:lnTo>
                    <a:lnTo>
                      <a:pt x="44" y="555"/>
                    </a:lnTo>
                    <a:lnTo>
                      <a:pt x="44" y="547"/>
                    </a:lnTo>
                    <a:lnTo>
                      <a:pt x="45" y="537"/>
                    </a:lnTo>
                    <a:lnTo>
                      <a:pt x="46" y="524"/>
                    </a:lnTo>
                    <a:lnTo>
                      <a:pt x="46" y="507"/>
                    </a:lnTo>
                    <a:lnTo>
                      <a:pt x="47" y="487"/>
                    </a:lnTo>
                    <a:lnTo>
                      <a:pt x="48" y="462"/>
                    </a:lnTo>
                    <a:lnTo>
                      <a:pt x="48" y="432"/>
                    </a:lnTo>
                    <a:lnTo>
                      <a:pt x="49" y="403"/>
                    </a:lnTo>
                    <a:lnTo>
                      <a:pt x="49" y="370"/>
                    </a:lnTo>
                    <a:lnTo>
                      <a:pt x="50" y="334"/>
                    </a:lnTo>
                    <a:lnTo>
                      <a:pt x="51" y="291"/>
                    </a:lnTo>
                    <a:lnTo>
                      <a:pt x="51" y="255"/>
                    </a:lnTo>
                    <a:lnTo>
                      <a:pt x="52" y="216"/>
                    </a:lnTo>
                    <a:lnTo>
                      <a:pt x="53" y="183"/>
                    </a:lnTo>
                    <a:lnTo>
                      <a:pt x="54" y="149"/>
                    </a:lnTo>
                    <a:lnTo>
                      <a:pt x="54" y="117"/>
                    </a:lnTo>
                    <a:lnTo>
                      <a:pt x="55" y="93"/>
                    </a:lnTo>
                    <a:lnTo>
                      <a:pt x="55" y="78"/>
                    </a:lnTo>
                    <a:lnTo>
                      <a:pt x="56" y="63"/>
                    </a:lnTo>
                    <a:lnTo>
                      <a:pt x="57" y="55"/>
                    </a:lnTo>
                    <a:lnTo>
                      <a:pt x="57" y="49"/>
                    </a:lnTo>
                    <a:lnTo>
                      <a:pt x="58" y="47"/>
                    </a:lnTo>
                    <a:lnTo>
                      <a:pt x="59" y="46"/>
                    </a:lnTo>
                    <a:lnTo>
                      <a:pt x="59" y="39"/>
                    </a:lnTo>
                    <a:lnTo>
                      <a:pt x="60" y="37"/>
                    </a:lnTo>
                    <a:lnTo>
                      <a:pt x="60" y="33"/>
                    </a:lnTo>
                    <a:lnTo>
                      <a:pt x="61" y="26"/>
                    </a:lnTo>
                    <a:lnTo>
                      <a:pt x="62" y="22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4" y="23"/>
                    </a:lnTo>
                    <a:lnTo>
                      <a:pt x="64" y="21"/>
                    </a:lnTo>
                    <a:lnTo>
                      <a:pt x="65" y="23"/>
                    </a:lnTo>
                    <a:lnTo>
                      <a:pt x="66" y="29"/>
                    </a:lnTo>
                    <a:lnTo>
                      <a:pt x="66" y="26"/>
                    </a:lnTo>
                    <a:lnTo>
                      <a:pt x="67" y="26"/>
                    </a:lnTo>
                    <a:lnTo>
                      <a:pt x="68" y="23"/>
                    </a:lnTo>
                    <a:lnTo>
                      <a:pt x="68" y="23"/>
                    </a:lnTo>
                    <a:lnTo>
                      <a:pt x="69" y="28"/>
                    </a:lnTo>
                    <a:lnTo>
                      <a:pt x="69" y="33"/>
                    </a:lnTo>
                    <a:lnTo>
                      <a:pt x="70" y="33"/>
                    </a:lnTo>
                    <a:lnTo>
                      <a:pt x="71" y="35"/>
                    </a:lnTo>
                    <a:lnTo>
                      <a:pt x="71" y="35"/>
                    </a:lnTo>
                    <a:lnTo>
                      <a:pt x="72" y="32"/>
                    </a:lnTo>
                    <a:lnTo>
                      <a:pt x="73" y="25"/>
                    </a:lnTo>
                    <a:lnTo>
                      <a:pt x="73" y="18"/>
                    </a:lnTo>
                    <a:lnTo>
                      <a:pt x="74" y="9"/>
                    </a:lnTo>
                    <a:lnTo>
                      <a:pt x="74" y="2"/>
                    </a:lnTo>
                    <a:lnTo>
                      <a:pt x="75" y="0"/>
                    </a:lnTo>
                    <a:lnTo>
                      <a:pt x="76" y="3"/>
                    </a:lnTo>
                    <a:lnTo>
                      <a:pt x="77" y="10"/>
                    </a:lnTo>
                    <a:lnTo>
                      <a:pt x="77" y="18"/>
                    </a:lnTo>
                    <a:lnTo>
                      <a:pt x="78" y="26"/>
                    </a:lnTo>
                    <a:lnTo>
                      <a:pt x="78" y="32"/>
                    </a:lnTo>
                    <a:lnTo>
                      <a:pt x="79" y="43"/>
                    </a:lnTo>
                    <a:lnTo>
                      <a:pt x="80" y="47"/>
                    </a:lnTo>
                    <a:lnTo>
                      <a:pt x="80" y="44"/>
                    </a:lnTo>
                    <a:lnTo>
                      <a:pt x="81" y="43"/>
                    </a:lnTo>
                    <a:lnTo>
                      <a:pt x="82" y="38"/>
                    </a:lnTo>
                    <a:lnTo>
                      <a:pt x="82" y="36"/>
                    </a:lnTo>
                    <a:lnTo>
                      <a:pt x="83" y="28"/>
                    </a:lnTo>
                    <a:lnTo>
                      <a:pt x="83" y="18"/>
                    </a:lnTo>
                    <a:lnTo>
                      <a:pt x="84" y="17"/>
                    </a:lnTo>
                    <a:lnTo>
                      <a:pt x="85" y="18"/>
                    </a:lnTo>
                    <a:lnTo>
                      <a:pt x="85" y="15"/>
                    </a:lnTo>
                    <a:lnTo>
                      <a:pt x="86" y="12"/>
                    </a:lnTo>
                    <a:lnTo>
                      <a:pt x="87" y="9"/>
                    </a:lnTo>
                    <a:lnTo>
                      <a:pt x="87" y="12"/>
                    </a:lnTo>
                    <a:lnTo>
                      <a:pt x="88" y="12"/>
                    </a:lnTo>
                    <a:lnTo>
                      <a:pt x="88" y="10"/>
                    </a:lnTo>
                    <a:lnTo>
                      <a:pt x="89" y="11"/>
                    </a:lnTo>
                    <a:lnTo>
                      <a:pt x="90" y="15"/>
                    </a:lnTo>
                    <a:lnTo>
                      <a:pt x="91" y="21"/>
                    </a:lnTo>
                    <a:lnTo>
                      <a:pt x="91" y="24"/>
                    </a:lnTo>
                    <a:lnTo>
                      <a:pt x="92" y="25"/>
                    </a:lnTo>
                    <a:lnTo>
                      <a:pt x="92" y="26"/>
                    </a:lnTo>
                    <a:lnTo>
                      <a:pt x="93" y="30"/>
                    </a:lnTo>
                    <a:lnTo>
                      <a:pt x="94" y="29"/>
                    </a:lnTo>
                    <a:lnTo>
                      <a:pt x="94" y="25"/>
                    </a:lnTo>
                    <a:lnTo>
                      <a:pt x="95" y="19"/>
                    </a:lnTo>
                    <a:lnTo>
                      <a:pt x="96" y="17"/>
                    </a:lnTo>
                    <a:lnTo>
                      <a:pt x="96" y="18"/>
                    </a:lnTo>
                    <a:lnTo>
                      <a:pt x="97" y="21"/>
                    </a:lnTo>
                    <a:lnTo>
                      <a:pt x="97" y="20"/>
                    </a:lnTo>
                    <a:lnTo>
                      <a:pt x="98" y="23"/>
                    </a:lnTo>
                    <a:lnTo>
                      <a:pt x="99" y="26"/>
                    </a:lnTo>
                    <a:lnTo>
                      <a:pt x="100" y="33"/>
                    </a:lnTo>
                    <a:lnTo>
                      <a:pt x="100" y="36"/>
                    </a:lnTo>
                    <a:lnTo>
                      <a:pt x="101" y="43"/>
                    </a:lnTo>
                    <a:lnTo>
                      <a:pt x="101" y="50"/>
                    </a:lnTo>
                    <a:lnTo>
                      <a:pt x="102" y="58"/>
                    </a:lnTo>
                    <a:lnTo>
                      <a:pt x="103" y="75"/>
                    </a:lnTo>
                    <a:lnTo>
                      <a:pt x="103" y="91"/>
                    </a:lnTo>
                    <a:lnTo>
                      <a:pt x="104" y="100"/>
                    </a:lnTo>
                    <a:lnTo>
                      <a:pt x="105" y="110"/>
                    </a:lnTo>
                    <a:lnTo>
                      <a:pt x="105" y="124"/>
                    </a:lnTo>
                    <a:lnTo>
                      <a:pt x="106" y="132"/>
                    </a:lnTo>
                    <a:lnTo>
                      <a:pt x="107" y="138"/>
                    </a:lnTo>
                    <a:lnTo>
                      <a:pt x="107" y="132"/>
                    </a:lnTo>
                    <a:lnTo>
                      <a:pt x="108" y="132"/>
                    </a:lnTo>
                    <a:lnTo>
                      <a:pt x="108" y="131"/>
                    </a:lnTo>
                    <a:lnTo>
                      <a:pt x="109" y="132"/>
                    </a:lnTo>
                    <a:lnTo>
                      <a:pt x="110" y="121"/>
                    </a:lnTo>
                    <a:lnTo>
                      <a:pt x="111" y="118"/>
                    </a:lnTo>
                    <a:lnTo>
                      <a:pt x="111" y="117"/>
                    </a:lnTo>
                    <a:lnTo>
                      <a:pt x="112" y="111"/>
                    </a:lnTo>
                    <a:lnTo>
                      <a:pt x="112" y="106"/>
                    </a:lnTo>
                    <a:lnTo>
                      <a:pt x="113" y="109"/>
                    </a:lnTo>
                    <a:lnTo>
                      <a:pt x="114" y="112"/>
                    </a:lnTo>
                    <a:lnTo>
                      <a:pt x="114" y="121"/>
                    </a:lnTo>
                    <a:lnTo>
                      <a:pt x="115" y="127"/>
                    </a:lnTo>
                    <a:lnTo>
                      <a:pt x="115" y="139"/>
                    </a:lnTo>
                    <a:lnTo>
                      <a:pt x="116" y="153"/>
                    </a:lnTo>
                    <a:lnTo>
                      <a:pt x="117" y="157"/>
                    </a:lnTo>
                    <a:lnTo>
                      <a:pt x="117" y="163"/>
                    </a:lnTo>
                    <a:lnTo>
                      <a:pt x="118" y="163"/>
                    </a:lnTo>
                    <a:lnTo>
                      <a:pt x="119" y="167"/>
                    </a:lnTo>
                    <a:lnTo>
                      <a:pt x="119" y="172"/>
                    </a:lnTo>
                    <a:lnTo>
                      <a:pt x="120" y="171"/>
                    </a:lnTo>
                    <a:lnTo>
                      <a:pt x="120" y="175"/>
                    </a:lnTo>
                    <a:lnTo>
                      <a:pt x="121" y="182"/>
                    </a:lnTo>
                    <a:lnTo>
                      <a:pt x="122" y="190"/>
                    </a:lnTo>
                    <a:lnTo>
                      <a:pt x="122" y="199"/>
                    </a:lnTo>
                    <a:lnTo>
                      <a:pt x="123" y="205"/>
                    </a:lnTo>
                    <a:lnTo>
                      <a:pt x="124" y="208"/>
                    </a:lnTo>
                    <a:lnTo>
                      <a:pt x="124" y="221"/>
                    </a:lnTo>
                    <a:lnTo>
                      <a:pt x="125" y="229"/>
                    </a:lnTo>
                    <a:lnTo>
                      <a:pt x="125" y="240"/>
                    </a:lnTo>
                    <a:lnTo>
                      <a:pt x="126" y="251"/>
                    </a:lnTo>
                    <a:lnTo>
                      <a:pt x="127" y="268"/>
                    </a:lnTo>
                    <a:lnTo>
                      <a:pt x="128" y="277"/>
                    </a:lnTo>
                    <a:lnTo>
                      <a:pt x="128" y="289"/>
                    </a:lnTo>
                    <a:lnTo>
                      <a:pt x="129" y="298"/>
                    </a:lnTo>
                    <a:lnTo>
                      <a:pt x="129" y="310"/>
                    </a:lnTo>
                    <a:lnTo>
                      <a:pt x="130" y="325"/>
                    </a:lnTo>
                    <a:lnTo>
                      <a:pt x="131" y="333"/>
                    </a:lnTo>
                    <a:lnTo>
                      <a:pt x="131" y="343"/>
                    </a:lnTo>
                    <a:lnTo>
                      <a:pt x="132" y="356"/>
                    </a:lnTo>
                    <a:lnTo>
                      <a:pt x="133" y="366"/>
                    </a:lnTo>
                    <a:lnTo>
                      <a:pt x="133" y="376"/>
                    </a:lnTo>
                    <a:lnTo>
                      <a:pt x="134" y="383"/>
                    </a:lnTo>
                    <a:lnTo>
                      <a:pt x="134" y="388"/>
                    </a:lnTo>
                    <a:lnTo>
                      <a:pt x="135" y="396"/>
                    </a:lnTo>
                    <a:lnTo>
                      <a:pt x="136" y="405"/>
                    </a:lnTo>
                    <a:lnTo>
                      <a:pt x="137" y="413"/>
                    </a:lnTo>
                    <a:lnTo>
                      <a:pt x="137" y="423"/>
                    </a:lnTo>
                    <a:lnTo>
                      <a:pt x="138" y="430"/>
                    </a:lnTo>
                    <a:lnTo>
                      <a:pt x="138" y="437"/>
                    </a:lnTo>
                    <a:lnTo>
                      <a:pt x="139" y="445"/>
                    </a:lnTo>
                    <a:lnTo>
                      <a:pt x="140" y="455"/>
                    </a:lnTo>
                    <a:lnTo>
                      <a:pt x="140" y="459"/>
                    </a:lnTo>
                    <a:lnTo>
                      <a:pt x="141" y="464"/>
                    </a:lnTo>
                    <a:lnTo>
                      <a:pt x="142" y="470"/>
                    </a:lnTo>
                    <a:lnTo>
                      <a:pt x="142" y="475"/>
                    </a:lnTo>
                    <a:lnTo>
                      <a:pt x="143" y="479"/>
                    </a:lnTo>
                    <a:lnTo>
                      <a:pt x="143" y="484"/>
                    </a:lnTo>
                    <a:lnTo>
                      <a:pt x="144" y="487"/>
                    </a:lnTo>
                    <a:lnTo>
                      <a:pt x="145" y="491"/>
                    </a:lnTo>
                    <a:lnTo>
                      <a:pt x="145" y="497"/>
                    </a:lnTo>
                    <a:lnTo>
                      <a:pt x="146" y="500"/>
                    </a:lnTo>
                    <a:lnTo>
                      <a:pt x="147" y="506"/>
                    </a:lnTo>
                    <a:lnTo>
                      <a:pt x="147" y="510"/>
                    </a:lnTo>
                    <a:lnTo>
                      <a:pt x="148" y="516"/>
                    </a:lnTo>
                    <a:lnTo>
                      <a:pt x="148" y="519"/>
                    </a:lnTo>
                    <a:lnTo>
                      <a:pt x="149" y="525"/>
                    </a:lnTo>
                    <a:lnTo>
                      <a:pt x="150" y="528"/>
                    </a:lnTo>
                    <a:lnTo>
                      <a:pt x="151" y="533"/>
                    </a:lnTo>
                    <a:lnTo>
                      <a:pt x="151" y="536"/>
                    </a:lnTo>
                    <a:lnTo>
                      <a:pt x="152" y="540"/>
                    </a:lnTo>
                    <a:lnTo>
                      <a:pt x="152" y="542"/>
                    </a:lnTo>
                    <a:lnTo>
                      <a:pt x="153" y="545"/>
                    </a:lnTo>
                    <a:lnTo>
                      <a:pt x="154" y="547"/>
                    </a:lnTo>
                    <a:lnTo>
                      <a:pt x="154" y="549"/>
                    </a:lnTo>
                    <a:lnTo>
                      <a:pt x="155" y="552"/>
                    </a:lnTo>
                    <a:lnTo>
                      <a:pt x="156" y="554"/>
                    </a:lnTo>
                    <a:lnTo>
                      <a:pt x="156" y="556"/>
                    </a:lnTo>
                    <a:lnTo>
                      <a:pt x="157" y="558"/>
                    </a:lnTo>
                    <a:lnTo>
                      <a:pt x="157" y="561"/>
                    </a:lnTo>
                    <a:lnTo>
                      <a:pt x="158" y="563"/>
                    </a:lnTo>
                    <a:lnTo>
                      <a:pt x="159" y="564"/>
                    </a:lnTo>
                    <a:lnTo>
                      <a:pt x="159" y="566"/>
                    </a:lnTo>
                    <a:lnTo>
                      <a:pt x="160" y="567"/>
                    </a:lnTo>
                    <a:lnTo>
                      <a:pt x="161" y="569"/>
                    </a:lnTo>
                    <a:lnTo>
                      <a:pt x="161" y="569"/>
                    </a:lnTo>
                    <a:lnTo>
                      <a:pt x="162" y="570"/>
                    </a:lnTo>
                    <a:lnTo>
                      <a:pt x="162" y="571"/>
                    </a:lnTo>
                    <a:lnTo>
                      <a:pt x="163" y="571"/>
                    </a:lnTo>
                    <a:lnTo>
                      <a:pt x="164" y="572"/>
                    </a:lnTo>
                    <a:lnTo>
                      <a:pt x="165" y="572"/>
                    </a:lnTo>
                    <a:lnTo>
                      <a:pt x="165" y="572"/>
                    </a:lnTo>
                    <a:lnTo>
                      <a:pt x="166" y="573"/>
                    </a:lnTo>
                    <a:lnTo>
                      <a:pt x="166" y="573"/>
                    </a:lnTo>
                    <a:lnTo>
                      <a:pt x="167" y="573"/>
                    </a:lnTo>
                    <a:lnTo>
                      <a:pt x="168" y="573"/>
                    </a:lnTo>
                    <a:lnTo>
                      <a:pt x="168" y="573"/>
                    </a:lnTo>
                    <a:lnTo>
                      <a:pt x="169" y="572"/>
                    </a:lnTo>
                    <a:lnTo>
                      <a:pt x="170" y="572"/>
                    </a:lnTo>
                    <a:lnTo>
                      <a:pt x="170" y="572"/>
                    </a:lnTo>
                    <a:lnTo>
                      <a:pt x="171" y="572"/>
                    </a:lnTo>
                    <a:lnTo>
                      <a:pt x="171" y="572"/>
                    </a:lnTo>
                    <a:lnTo>
                      <a:pt x="172" y="572"/>
                    </a:lnTo>
                    <a:lnTo>
                      <a:pt x="173" y="572"/>
                    </a:lnTo>
                    <a:lnTo>
                      <a:pt x="174" y="572"/>
                    </a:lnTo>
                    <a:lnTo>
                      <a:pt x="174" y="571"/>
                    </a:lnTo>
                    <a:lnTo>
                      <a:pt x="175" y="570"/>
                    </a:lnTo>
                    <a:lnTo>
                      <a:pt x="175" y="569"/>
                    </a:lnTo>
                    <a:lnTo>
                      <a:pt x="176" y="569"/>
                    </a:lnTo>
                    <a:lnTo>
                      <a:pt x="176" y="569"/>
                    </a:lnTo>
                    <a:lnTo>
                      <a:pt x="177" y="568"/>
                    </a:lnTo>
                    <a:lnTo>
                      <a:pt x="178" y="567"/>
                    </a:lnTo>
                    <a:lnTo>
                      <a:pt x="179" y="567"/>
                    </a:lnTo>
                    <a:lnTo>
                      <a:pt x="179" y="567"/>
                    </a:lnTo>
                    <a:lnTo>
                      <a:pt x="180" y="567"/>
                    </a:lnTo>
                    <a:lnTo>
                      <a:pt x="180" y="567"/>
                    </a:lnTo>
                    <a:lnTo>
                      <a:pt x="181" y="567"/>
                    </a:lnTo>
                    <a:lnTo>
                      <a:pt x="182" y="567"/>
                    </a:lnTo>
                    <a:lnTo>
                      <a:pt x="182" y="567"/>
                    </a:lnTo>
                    <a:lnTo>
                      <a:pt x="183" y="568"/>
                    </a:lnTo>
                    <a:lnTo>
                      <a:pt x="184" y="567"/>
                    </a:lnTo>
                    <a:lnTo>
                      <a:pt x="184" y="567"/>
                    </a:lnTo>
                    <a:lnTo>
                      <a:pt x="185" y="567"/>
                    </a:lnTo>
                    <a:lnTo>
                      <a:pt x="185" y="567"/>
                    </a:lnTo>
                    <a:lnTo>
                      <a:pt x="186" y="567"/>
                    </a:lnTo>
                    <a:lnTo>
                      <a:pt x="187" y="566"/>
                    </a:lnTo>
                    <a:lnTo>
                      <a:pt x="188" y="566"/>
                    </a:lnTo>
                    <a:lnTo>
                      <a:pt x="188" y="566"/>
                    </a:lnTo>
                    <a:lnTo>
                      <a:pt x="189" y="566"/>
                    </a:lnTo>
                    <a:lnTo>
                      <a:pt x="189" y="566"/>
                    </a:lnTo>
                    <a:lnTo>
                      <a:pt x="190" y="567"/>
                    </a:lnTo>
                    <a:lnTo>
                      <a:pt x="191" y="567"/>
                    </a:lnTo>
                    <a:lnTo>
                      <a:pt x="191" y="567"/>
                    </a:lnTo>
                    <a:lnTo>
                      <a:pt x="192" y="568"/>
                    </a:lnTo>
                    <a:lnTo>
                      <a:pt x="193" y="568"/>
                    </a:lnTo>
                    <a:lnTo>
                      <a:pt x="193" y="568"/>
                    </a:lnTo>
                    <a:lnTo>
                      <a:pt x="194" y="568"/>
                    </a:lnTo>
                    <a:lnTo>
                      <a:pt x="194" y="569"/>
                    </a:lnTo>
                    <a:lnTo>
                      <a:pt x="195" y="568"/>
                    </a:lnTo>
                    <a:lnTo>
                      <a:pt x="196" y="568"/>
                    </a:lnTo>
                    <a:lnTo>
                      <a:pt x="196" y="568"/>
                    </a:lnTo>
                    <a:lnTo>
                      <a:pt x="197" y="568"/>
                    </a:lnTo>
                    <a:lnTo>
                      <a:pt x="198" y="569"/>
                    </a:lnTo>
                    <a:lnTo>
                      <a:pt x="198" y="568"/>
                    </a:lnTo>
                    <a:lnTo>
                      <a:pt x="199" y="568"/>
                    </a:lnTo>
                    <a:lnTo>
                      <a:pt x="199" y="569"/>
                    </a:lnTo>
                    <a:lnTo>
                      <a:pt x="200" y="569"/>
                    </a:lnTo>
                    <a:lnTo>
                      <a:pt x="201" y="569"/>
                    </a:lnTo>
                    <a:lnTo>
                      <a:pt x="202" y="569"/>
                    </a:lnTo>
                    <a:lnTo>
                      <a:pt x="202" y="568"/>
                    </a:lnTo>
                    <a:lnTo>
                      <a:pt x="203" y="568"/>
                    </a:lnTo>
                    <a:lnTo>
                      <a:pt x="204" y="568"/>
                    </a:lnTo>
                    <a:lnTo>
                      <a:pt x="204" y="568"/>
                    </a:lnTo>
                    <a:lnTo>
                      <a:pt x="205" y="568"/>
                    </a:lnTo>
                    <a:lnTo>
                      <a:pt x="205" y="568"/>
                    </a:lnTo>
                    <a:lnTo>
                      <a:pt x="206" y="568"/>
                    </a:lnTo>
                    <a:lnTo>
                      <a:pt x="207" y="568"/>
                    </a:lnTo>
                    <a:lnTo>
                      <a:pt x="208" y="568"/>
                    </a:lnTo>
                    <a:lnTo>
                      <a:pt x="208" y="569"/>
                    </a:lnTo>
                    <a:lnTo>
                      <a:pt x="209" y="569"/>
                    </a:lnTo>
                    <a:lnTo>
                      <a:pt x="209" y="569"/>
                    </a:lnTo>
                    <a:lnTo>
                      <a:pt x="210" y="569"/>
                    </a:lnTo>
                    <a:lnTo>
                      <a:pt x="211" y="569"/>
                    </a:lnTo>
                    <a:lnTo>
                      <a:pt x="211" y="569"/>
                    </a:lnTo>
                    <a:lnTo>
                      <a:pt x="212" y="569"/>
                    </a:lnTo>
                    <a:lnTo>
                      <a:pt x="213" y="569"/>
                    </a:lnTo>
                    <a:lnTo>
                      <a:pt x="213" y="568"/>
                    </a:lnTo>
                    <a:lnTo>
                      <a:pt x="214" y="568"/>
                    </a:lnTo>
                    <a:lnTo>
                      <a:pt x="214" y="568"/>
                    </a:lnTo>
                    <a:lnTo>
                      <a:pt x="215" y="569"/>
                    </a:lnTo>
                    <a:lnTo>
                      <a:pt x="216" y="568"/>
                    </a:lnTo>
                    <a:lnTo>
                      <a:pt x="216" y="569"/>
                    </a:lnTo>
                    <a:lnTo>
                      <a:pt x="217" y="568"/>
                    </a:lnTo>
                    <a:lnTo>
                      <a:pt x="218" y="569"/>
                    </a:lnTo>
                    <a:lnTo>
                      <a:pt x="218" y="569"/>
                    </a:lnTo>
                    <a:lnTo>
                      <a:pt x="219" y="568"/>
                    </a:lnTo>
                    <a:lnTo>
                      <a:pt x="219" y="568"/>
                    </a:lnTo>
                    <a:lnTo>
                      <a:pt x="220" y="569"/>
                    </a:lnTo>
                    <a:lnTo>
                      <a:pt x="221" y="569"/>
                    </a:lnTo>
                    <a:lnTo>
                      <a:pt x="222" y="569"/>
                    </a:lnTo>
                    <a:lnTo>
                      <a:pt x="222" y="569"/>
                    </a:lnTo>
                    <a:lnTo>
                      <a:pt x="223" y="569"/>
                    </a:lnTo>
                    <a:lnTo>
                      <a:pt x="223" y="569"/>
                    </a:lnTo>
                    <a:lnTo>
                      <a:pt x="224" y="569"/>
                    </a:lnTo>
                    <a:lnTo>
                      <a:pt x="225" y="569"/>
                    </a:lnTo>
                    <a:lnTo>
                      <a:pt x="225" y="569"/>
                    </a:lnTo>
                    <a:lnTo>
                      <a:pt x="226" y="569"/>
                    </a:lnTo>
                    <a:lnTo>
                      <a:pt x="227" y="569"/>
                    </a:lnTo>
                    <a:lnTo>
                      <a:pt x="227" y="569"/>
                    </a:lnTo>
                    <a:lnTo>
                      <a:pt x="228" y="568"/>
                    </a:lnTo>
                    <a:lnTo>
                      <a:pt x="228" y="568"/>
                    </a:lnTo>
                    <a:lnTo>
                      <a:pt x="229" y="568"/>
                    </a:lnTo>
                    <a:lnTo>
                      <a:pt x="230" y="569"/>
                    </a:lnTo>
                    <a:lnTo>
                      <a:pt x="230" y="569"/>
                    </a:lnTo>
                    <a:lnTo>
                      <a:pt x="231" y="569"/>
                    </a:lnTo>
                    <a:lnTo>
                      <a:pt x="232" y="569"/>
                    </a:lnTo>
                    <a:lnTo>
                      <a:pt x="232" y="569"/>
                    </a:lnTo>
                    <a:lnTo>
                      <a:pt x="233" y="569"/>
                    </a:lnTo>
                    <a:lnTo>
                      <a:pt x="233" y="569"/>
                    </a:lnTo>
                    <a:lnTo>
                      <a:pt x="234" y="569"/>
                    </a:lnTo>
                    <a:lnTo>
                      <a:pt x="235" y="569"/>
                    </a:lnTo>
                    <a:lnTo>
                      <a:pt x="236" y="569"/>
                    </a:lnTo>
                    <a:lnTo>
                      <a:pt x="236" y="569"/>
                    </a:lnTo>
                    <a:lnTo>
                      <a:pt x="237" y="569"/>
                    </a:lnTo>
                    <a:lnTo>
                      <a:pt x="238" y="569"/>
                    </a:lnTo>
                    <a:lnTo>
                      <a:pt x="238" y="569"/>
                    </a:lnTo>
                    <a:lnTo>
                      <a:pt x="239" y="569"/>
                    </a:lnTo>
                    <a:lnTo>
                      <a:pt x="239" y="568"/>
                    </a:lnTo>
                    <a:lnTo>
                      <a:pt x="240" y="568"/>
                    </a:lnTo>
                    <a:lnTo>
                      <a:pt x="241" y="568"/>
                    </a:lnTo>
                    <a:lnTo>
                      <a:pt x="242" y="568"/>
                    </a:lnTo>
                    <a:lnTo>
                      <a:pt x="242" y="568"/>
                    </a:lnTo>
                    <a:lnTo>
                      <a:pt x="243" y="568"/>
                    </a:lnTo>
                    <a:lnTo>
                      <a:pt x="243" y="568"/>
                    </a:lnTo>
                    <a:lnTo>
                      <a:pt x="244" y="569"/>
                    </a:lnTo>
                    <a:lnTo>
                      <a:pt x="245" y="569"/>
                    </a:lnTo>
                    <a:lnTo>
                      <a:pt x="245" y="569"/>
                    </a:lnTo>
                    <a:lnTo>
                      <a:pt x="246" y="569"/>
                    </a:lnTo>
                    <a:lnTo>
                      <a:pt x="247" y="569"/>
                    </a:lnTo>
                    <a:lnTo>
                      <a:pt x="247" y="569"/>
                    </a:lnTo>
                    <a:lnTo>
                      <a:pt x="248" y="569"/>
                    </a:lnTo>
                    <a:lnTo>
                      <a:pt x="248" y="569"/>
                    </a:lnTo>
                    <a:lnTo>
                      <a:pt x="249" y="568"/>
                    </a:lnTo>
                    <a:lnTo>
                      <a:pt x="250" y="568"/>
                    </a:lnTo>
                    <a:lnTo>
                      <a:pt x="250" y="568"/>
                    </a:lnTo>
                    <a:lnTo>
                      <a:pt x="251" y="568"/>
                    </a:lnTo>
                    <a:lnTo>
                      <a:pt x="252" y="569"/>
                    </a:lnTo>
                    <a:lnTo>
                      <a:pt x="252" y="569"/>
                    </a:lnTo>
                    <a:lnTo>
                      <a:pt x="253" y="568"/>
                    </a:lnTo>
                    <a:lnTo>
                      <a:pt x="253" y="569"/>
                    </a:lnTo>
                    <a:lnTo>
                      <a:pt x="254" y="569"/>
                    </a:lnTo>
                    <a:lnTo>
                      <a:pt x="255" y="568"/>
                    </a:lnTo>
                    <a:lnTo>
                      <a:pt x="256" y="568"/>
                    </a:lnTo>
                    <a:lnTo>
                      <a:pt x="256" y="568"/>
                    </a:lnTo>
                    <a:lnTo>
                      <a:pt x="257" y="568"/>
                    </a:lnTo>
                    <a:lnTo>
                      <a:pt x="257" y="568"/>
                    </a:lnTo>
                    <a:lnTo>
                      <a:pt x="258" y="568"/>
                    </a:lnTo>
                    <a:lnTo>
                      <a:pt x="259" y="568"/>
                    </a:lnTo>
                    <a:lnTo>
                      <a:pt x="259" y="568"/>
                    </a:lnTo>
                    <a:lnTo>
                      <a:pt x="260" y="569"/>
                    </a:lnTo>
                    <a:lnTo>
                      <a:pt x="261" y="569"/>
                    </a:lnTo>
                    <a:lnTo>
                      <a:pt x="261" y="569"/>
                    </a:lnTo>
                    <a:lnTo>
                      <a:pt x="262" y="569"/>
                    </a:lnTo>
                    <a:lnTo>
                      <a:pt x="262" y="569"/>
                    </a:lnTo>
                    <a:lnTo>
                      <a:pt x="263" y="568"/>
                    </a:lnTo>
                    <a:lnTo>
                      <a:pt x="264" y="568"/>
                    </a:lnTo>
                    <a:lnTo>
                      <a:pt x="265" y="568"/>
                    </a:lnTo>
                    <a:lnTo>
                      <a:pt x="265" y="568"/>
                    </a:lnTo>
                    <a:lnTo>
                      <a:pt x="266" y="568"/>
                    </a:lnTo>
                    <a:lnTo>
                      <a:pt x="267" y="568"/>
                    </a:lnTo>
                    <a:lnTo>
                      <a:pt x="267" y="568"/>
                    </a:lnTo>
                    <a:lnTo>
                      <a:pt x="268" y="569"/>
                    </a:lnTo>
                    <a:lnTo>
                      <a:pt x="268" y="569"/>
                    </a:lnTo>
                    <a:lnTo>
                      <a:pt x="269" y="569"/>
                    </a:lnTo>
                    <a:lnTo>
                      <a:pt x="270" y="569"/>
                    </a:lnTo>
                    <a:lnTo>
                      <a:pt x="270" y="568"/>
                    </a:lnTo>
                    <a:lnTo>
                      <a:pt x="271" y="568"/>
                    </a:lnTo>
                    <a:lnTo>
                      <a:pt x="272" y="568"/>
                    </a:lnTo>
                    <a:lnTo>
                      <a:pt x="272" y="568"/>
                    </a:lnTo>
                    <a:lnTo>
                      <a:pt x="273" y="568"/>
                    </a:lnTo>
                    <a:lnTo>
                      <a:pt x="273" y="568"/>
                    </a:lnTo>
                    <a:lnTo>
                      <a:pt x="274" y="568"/>
                    </a:lnTo>
                    <a:lnTo>
                      <a:pt x="275" y="568"/>
                    </a:lnTo>
                    <a:lnTo>
                      <a:pt x="276" y="569"/>
                    </a:lnTo>
                    <a:lnTo>
                      <a:pt x="276" y="569"/>
                    </a:lnTo>
                    <a:lnTo>
                      <a:pt x="277" y="569"/>
                    </a:lnTo>
                    <a:lnTo>
                      <a:pt x="277" y="569"/>
                    </a:lnTo>
                    <a:lnTo>
                      <a:pt x="278" y="569"/>
                    </a:lnTo>
                    <a:lnTo>
                      <a:pt x="279" y="569"/>
                    </a:lnTo>
                    <a:lnTo>
                      <a:pt x="279" y="569"/>
                    </a:lnTo>
                    <a:lnTo>
                      <a:pt x="280" y="569"/>
                    </a:lnTo>
                    <a:lnTo>
                      <a:pt x="281" y="569"/>
                    </a:lnTo>
                    <a:lnTo>
                      <a:pt x="281" y="569"/>
                    </a:lnTo>
                    <a:lnTo>
                      <a:pt x="282" y="569"/>
                    </a:lnTo>
                    <a:lnTo>
                      <a:pt x="282" y="569"/>
                    </a:lnTo>
                    <a:lnTo>
                      <a:pt x="283" y="569"/>
                    </a:lnTo>
                    <a:lnTo>
                      <a:pt x="284" y="569"/>
                    </a:lnTo>
                    <a:lnTo>
                      <a:pt x="284" y="569"/>
                    </a:lnTo>
                    <a:lnTo>
                      <a:pt x="285" y="568"/>
                    </a:lnTo>
                    <a:lnTo>
                      <a:pt x="286" y="569"/>
                    </a:lnTo>
                    <a:lnTo>
                      <a:pt x="286" y="569"/>
                    </a:lnTo>
                    <a:lnTo>
                      <a:pt x="287" y="569"/>
                    </a:lnTo>
                    <a:lnTo>
                      <a:pt x="287" y="569"/>
                    </a:lnTo>
                    <a:lnTo>
                      <a:pt x="288" y="569"/>
                    </a:lnTo>
                    <a:lnTo>
                      <a:pt x="289" y="569"/>
                    </a:lnTo>
                    <a:lnTo>
                      <a:pt x="290" y="569"/>
                    </a:lnTo>
                    <a:lnTo>
                      <a:pt x="290" y="568"/>
                    </a:lnTo>
                    <a:lnTo>
                      <a:pt x="291" y="568"/>
                    </a:lnTo>
                    <a:lnTo>
                      <a:pt x="291" y="568"/>
                    </a:lnTo>
                    <a:lnTo>
                      <a:pt x="292" y="568"/>
                    </a:lnTo>
                    <a:lnTo>
                      <a:pt x="293" y="568"/>
                    </a:lnTo>
                    <a:lnTo>
                      <a:pt x="293" y="568"/>
                    </a:lnTo>
                    <a:lnTo>
                      <a:pt x="294" y="568"/>
                    </a:lnTo>
                    <a:lnTo>
                      <a:pt x="295" y="568"/>
                    </a:lnTo>
                    <a:lnTo>
                      <a:pt x="295" y="568"/>
                    </a:lnTo>
                    <a:lnTo>
                      <a:pt x="296" y="568"/>
                    </a:lnTo>
                    <a:lnTo>
                      <a:pt x="296" y="567"/>
                    </a:lnTo>
                    <a:lnTo>
                      <a:pt x="297" y="567"/>
                    </a:lnTo>
                    <a:lnTo>
                      <a:pt x="298" y="568"/>
                    </a:lnTo>
                    <a:lnTo>
                      <a:pt x="299" y="567"/>
                    </a:lnTo>
                    <a:lnTo>
                      <a:pt x="299" y="568"/>
                    </a:lnTo>
                    <a:lnTo>
                      <a:pt x="300" y="567"/>
                    </a:lnTo>
                    <a:lnTo>
                      <a:pt x="301" y="568"/>
                    </a:lnTo>
                    <a:lnTo>
                      <a:pt x="301" y="568"/>
                    </a:lnTo>
                    <a:lnTo>
                      <a:pt x="302" y="568"/>
                    </a:lnTo>
                    <a:lnTo>
                      <a:pt x="302" y="568"/>
                    </a:lnTo>
                    <a:lnTo>
                      <a:pt x="303" y="568"/>
                    </a:lnTo>
                    <a:lnTo>
                      <a:pt x="304" y="568"/>
                    </a:lnTo>
                    <a:lnTo>
                      <a:pt x="304" y="568"/>
                    </a:lnTo>
                    <a:lnTo>
                      <a:pt x="305" y="568"/>
                    </a:lnTo>
                    <a:lnTo>
                      <a:pt x="306" y="568"/>
                    </a:lnTo>
                    <a:lnTo>
                      <a:pt x="306" y="568"/>
                    </a:lnTo>
                    <a:lnTo>
                      <a:pt x="307" y="568"/>
                    </a:lnTo>
                    <a:lnTo>
                      <a:pt x="307" y="568"/>
                    </a:lnTo>
                    <a:lnTo>
                      <a:pt x="308" y="568"/>
                    </a:lnTo>
                    <a:lnTo>
                      <a:pt x="309" y="568"/>
                    </a:lnTo>
                    <a:lnTo>
                      <a:pt x="310" y="568"/>
                    </a:lnTo>
                    <a:lnTo>
                      <a:pt x="310" y="568"/>
                    </a:lnTo>
                    <a:lnTo>
                      <a:pt x="311" y="568"/>
                    </a:lnTo>
                    <a:lnTo>
                      <a:pt x="311" y="567"/>
                    </a:lnTo>
                    <a:lnTo>
                      <a:pt x="312" y="566"/>
                    </a:lnTo>
                    <a:lnTo>
                      <a:pt x="313" y="566"/>
                    </a:lnTo>
                    <a:lnTo>
                      <a:pt x="313" y="567"/>
                    </a:lnTo>
                    <a:lnTo>
                      <a:pt x="314" y="567"/>
                    </a:lnTo>
                    <a:lnTo>
                      <a:pt x="315" y="567"/>
                    </a:lnTo>
                    <a:lnTo>
                      <a:pt x="315" y="567"/>
                    </a:lnTo>
                    <a:lnTo>
                      <a:pt x="316" y="567"/>
                    </a:lnTo>
                    <a:lnTo>
                      <a:pt x="316" y="568"/>
                    </a:lnTo>
                    <a:lnTo>
                      <a:pt x="317" y="568"/>
                    </a:lnTo>
                    <a:lnTo>
                      <a:pt x="318" y="568"/>
                    </a:lnTo>
                    <a:lnTo>
                      <a:pt x="319" y="568"/>
                    </a:lnTo>
                    <a:lnTo>
                      <a:pt x="319" y="568"/>
                    </a:lnTo>
                    <a:lnTo>
                      <a:pt x="320" y="568"/>
                    </a:lnTo>
                    <a:lnTo>
                      <a:pt x="320" y="568"/>
                    </a:lnTo>
                    <a:lnTo>
                      <a:pt x="321" y="568"/>
                    </a:lnTo>
                    <a:lnTo>
                      <a:pt x="321" y="568"/>
                    </a:lnTo>
                    <a:lnTo>
                      <a:pt x="322" y="568"/>
                    </a:lnTo>
                    <a:lnTo>
                      <a:pt x="323" y="568"/>
                    </a:lnTo>
                    <a:lnTo>
                      <a:pt x="324" y="568"/>
                    </a:lnTo>
                    <a:lnTo>
                      <a:pt x="324" y="568"/>
                    </a:lnTo>
                    <a:lnTo>
                      <a:pt x="325" y="569"/>
                    </a:lnTo>
                    <a:lnTo>
                      <a:pt x="326" y="569"/>
                    </a:lnTo>
                    <a:lnTo>
                      <a:pt x="326" y="568"/>
                    </a:lnTo>
                    <a:lnTo>
                      <a:pt x="327" y="569"/>
                    </a:lnTo>
                    <a:lnTo>
                      <a:pt x="327" y="569"/>
                    </a:lnTo>
                    <a:lnTo>
                      <a:pt x="328" y="568"/>
                    </a:lnTo>
                    <a:lnTo>
                      <a:pt x="329" y="567"/>
                    </a:lnTo>
                    <a:lnTo>
                      <a:pt x="330" y="568"/>
                    </a:lnTo>
                    <a:lnTo>
                      <a:pt x="330" y="567"/>
                    </a:lnTo>
                    <a:lnTo>
                      <a:pt x="331" y="567"/>
                    </a:lnTo>
                    <a:lnTo>
                      <a:pt x="331" y="567"/>
                    </a:lnTo>
                    <a:lnTo>
                      <a:pt x="332" y="566"/>
                    </a:lnTo>
                    <a:lnTo>
                      <a:pt x="333" y="567"/>
                    </a:lnTo>
                    <a:lnTo>
                      <a:pt x="333" y="566"/>
                    </a:lnTo>
                    <a:lnTo>
                      <a:pt x="334" y="566"/>
                    </a:lnTo>
                    <a:lnTo>
                      <a:pt x="335" y="566"/>
                    </a:lnTo>
                    <a:lnTo>
                      <a:pt x="335" y="566"/>
                    </a:lnTo>
                    <a:lnTo>
                      <a:pt x="336" y="566"/>
                    </a:lnTo>
                    <a:lnTo>
                      <a:pt x="336" y="567"/>
                    </a:lnTo>
                    <a:lnTo>
                      <a:pt x="337" y="568"/>
                    </a:lnTo>
                    <a:lnTo>
                      <a:pt x="338" y="568"/>
                    </a:lnTo>
                    <a:lnTo>
                      <a:pt x="339" y="568"/>
                    </a:lnTo>
                    <a:lnTo>
                      <a:pt x="339" y="568"/>
                    </a:lnTo>
                    <a:lnTo>
                      <a:pt x="340" y="568"/>
                    </a:lnTo>
                    <a:lnTo>
                      <a:pt x="340" y="568"/>
                    </a:lnTo>
                    <a:lnTo>
                      <a:pt x="341" y="568"/>
                    </a:lnTo>
                    <a:lnTo>
                      <a:pt x="341" y="568"/>
                    </a:lnTo>
                    <a:lnTo>
                      <a:pt x="342" y="568"/>
                    </a:lnTo>
                    <a:lnTo>
                      <a:pt x="343" y="568"/>
                    </a:lnTo>
                    <a:lnTo>
                      <a:pt x="344" y="568"/>
                    </a:lnTo>
                    <a:lnTo>
                      <a:pt x="344" y="567"/>
                    </a:lnTo>
                    <a:lnTo>
                      <a:pt x="345" y="567"/>
                    </a:lnTo>
                    <a:lnTo>
                      <a:pt x="345" y="567"/>
                    </a:lnTo>
                    <a:lnTo>
                      <a:pt x="346" y="567"/>
                    </a:lnTo>
                    <a:lnTo>
                      <a:pt x="347" y="567"/>
                    </a:lnTo>
                    <a:lnTo>
                      <a:pt x="347" y="567"/>
                    </a:lnTo>
                    <a:lnTo>
                      <a:pt x="348" y="566"/>
                    </a:lnTo>
                    <a:lnTo>
                      <a:pt x="349" y="567"/>
                    </a:lnTo>
                    <a:lnTo>
                      <a:pt x="349" y="567"/>
                    </a:lnTo>
                    <a:lnTo>
                      <a:pt x="350" y="568"/>
                    </a:lnTo>
                    <a:lnTo>
                      <a:pt x="350" y="568"/>
                    </a:lnTo>
                    <a:lnTo>
                      <a:pt x="351" y="567"/>
                    </a:lnTo>
                    <a:lnTo>
                      <a:pt x="352" y="568"/>
                    </a:lnTo>
                    <a:lnTo>
                      <a:pt x="353" y="568"/>
                    </a:lnTo>
                    <a:lnTo>
                      <a:pt x="353" y="567"/>
                    </a:lnTo>
                    <a:lnTo>
                      <a:pt x="354" y="567"/>
                    </a:lnTo>
                    <a:lnTo>
                      <a:pt x="355" y="567"/>
                    </a:lnTo>
                    <a:lnTo>
                      <a:pt x="355" y="567"/>
                    </a:lnTo>
                    <a:lnTo>
                      <a:pt x="356" y="567"/>
                    </a:lnTo>
                    <a:lnTo>
                      <a:pt x="356" y="566"/>
                    </a:lnTo>
                    <a:lnTo>
                      <a:pt x="357" y="566"/>
                    </a:lnTo>
                    <a:lnTo>
                      <a:pt x="358" y="566"/>
                    </a:lnTo>
                    <a:lnTo>
                      <a:pt x="358" y="566"/>
                    </a:lnTo>
                    <a:lnTo>
                      <a:pt x="359" y="567"/>
                    </a:lnTo>
                    <a:lnTo>
                      <a:pt x="360" y="567"/>
                    </a:lnTo>
                    <a:lnTo>
                      <a:pt x="360" y="567"/>
                    </a:lnTo>
                    <a:lnTo>
                      <a:pt x="361" y="567"/>
                    </a:lnTo>
                    <a:lnTo>
                      <a:pt x="361" y="567"/>
                    </a:lnTo>
                    <a:lnTo>
                      <a:pt x="362" y="567"/>
                    </a:lnTo>
                    <a:lnTo>
                      <a:pt x="363" y="567"/>
                    </a:lnTo>
                    <a:lnTo>
                      <a:pt x="364" y="567"/>
                    </a:lnTo>
                    <a:lnTo>
                      <a:pt x="364" y="567"/>
                    </a:lnTo>
                    <a:lnTo>
                      <a:pt x="365" y="567"/>
                    </a:lnTo>
                    <a:lnTo>
                      <a:pt x="365" y="567"/>
                    </a:lnTo>
                    <a:lnTo>
                      <a:pt x="366" y="567"/>
                    </a:lnTo>
                    <a:lnTo>
                      <a:pt x="367" y="567"/>
                    </a:lnTo>
                    <a:lnTo>
                      <a:pt x="367" y="567"/>
                    </a:lnTo>
                    <a:lnTo>
                      <a:pt x="368" y="567"/>
                    </a:lnTo>
                    <a:lnTo>
                      <a:pt x="369" y="567"/>
                    </a:lnTo>
                    <a:lnTo>
                      <a:pt x="369" y="566"/>
                    </a:lnTo>
                    <a:lnTo>
                      <a:pt x="370" y="566"/>
                    </a:lnTo>
                    <a:lnTo>
                      <a:pt x="370" y="567"/>
                    </a:lnTo>
                    <a:lnTo>
                      <a:pt x="371" y="567"/>
                    </a:lnTo>
                    <a:lnTo>
                      <a:pt x="372" y="566"/>
                    </a:lnTo>
                    <a:lnTo>
                      <a:pt x="373" y="567"/>
                    </a:lnTo>
                    <a:lnTo>
                      <a:pt x="373" y="567"/>
                    </a:lnTo>
                    <a:lnTo>
                      <a:pt x="374" y="567"/>
                    </a:lnTo>
                    <a:lnTo>
                      <a:pt x="374" y="567"/>
                    </a:lnTo>
                    <a:lnTo>
                      <a:pt x="375" y="567"/>
                    </a:lnTo>
                    <a:lnTo>
                      <a:pt x="375" y="567"/>
                    </a:lnTo>
                    <a:lnTo>
                      <a:pt x="376" y="567"/>
                    </a:lnTo>
                    <a:lnTo>
                      <a:pt x="377" y="566"/>
                    </a:lnTo>
                    <a:lnTo>
                      <a:pt x="378" y="567"/>
                    </a:lnTo>
                    <a:lnTo>
                      <a:pt x="378" y="567"/>
                    </a:lnTo>
                    <a:lnTo>
                      <a:pt x="379" y="567"/>
                    </a:lnTo>
                    <a:lnTo>
                      <a:pt x="379" y="567"/>
                    </a:lnTo>
                    <a:lnTo>
                      <a:pt x="380" y="567"/>
                    </a:lnTo>
                    <a:lnTo>
                      <a:pt x="381" y="567"/>
                    </a:lnTo>
                    <a:lnTo>
                      <a:pt x="381" y="567"/>
                    </a:lnTo>
                    <a:lnTo>
                      <a:pt x="382" y="567"/>
                    </a:lnTo>
                    <a:lnTo>
                      <a:pt x="383" y="567"/>
                    </a:lnTo>
                    <a:lnTo>
                      <a:pt x="383" y="567"/>
                    </a:lnTo>
                    <a:lnTo>
                      <a:pt x="384" y="566"/>
                    </a:lnTo>
                    <a:lnTo>
                      <a:pt x="384" y="566"/>
                    </a:lnTo>
                    <a:lnTo>
                      <a:pt x="385" y="566"/>
                    </a:lnTo>
                    <a:lnTo>
                      <a:pt x="386" y="566"/>
                    </a:lnTo>
                    <a:lnTo>
                      <a:pt x="387" y="566"/>
                    </a:lnTo>
                    <a:lnTo>
                      <a:pt x="387" y="566"/>
                    </a:lnTo>
                    <a:lnTo>
                      <a:pt x="388" y="566"/>
                    </a:lnTo>
                    <a:lnTo>
                      <a:pt x="389" y="566"/>
                    </a:lnTo>
                    <a:lnTo>
                      <a:pt x="389" y="566"/>
                    </a:lnTo>
                    <a:lnTo>
                      <a:pt x="390" y="567"/>
                    </a:lnTo>
                    <a:lnTo>
                      <a:pt x="390" y="566"/>
                    </a:lnTo>
                    <a:lnTo>
                      <a:pt x="391" y="566"/>
                    </a:lnTo>
                    <a:lnTo>
                      <a:pt x="392" y="567"/>
                    </a:lnTo>
                    <a:lnTo>
                      <a:pt x="393" y="567"/>
                    </a:lnTo>
                    <a:lnTo>
                      <a:pt x="393" y="567"/>
                    </a:lnTo>
                    <a:lnTo>
                      <a:pt x="394" y="567"/>
                    </a:lnTo>
                    <a:lnTo>
                      <a:pt x="394" y="567"/>
                    </a:lnTo>
                    <a:lnTo>
                      <a:pt x="395" y="567"/>
                    </a:lnTo>
                    <a:lnTo>
                      <a:pt x="395" y="567"/>
                    </a:lnTo>
                    <a:lnTo>
                      <a:pt x="396" y="567"/>
                    </a:lnTo>
                    <a:lnTo>
                      <a:pt x="397" y="567"/>
                    </a:lnTo>
                    <a:lnTo>
                      <a:pt x="398" y="567"/>
                    </a:lnTo>
                    <a:lnTo>
                      <a:pt x="398" y="567"/>
                    </a:lnTo>
                    <a:lnTo>
                      <a:pt x="399" y="567"/>
                    </a:lnTo>
                    <a:lnTo>
                      <a:pt x="399" y="567"/>
                    </a:lnTo>
                    <a:lnTo>
                      <a:pt x="400" y="567"/>
                    </a:lnTo>
                    <a:lnTo>
                      <a:pt x="401" y="567"/>
                    </a:lnTo>
                    <a:lnTo>
                      <a:pt x="401" y="566"/>
                    </a:lnTo>
                    <a:lnTo>
                      <a:pt x="402" y="566"/>
                    </a:lnTo>
                    <a:lnTo>
                      <a:pt x="403" y="566"/>
                    </a:lnTo>
                    <a:lnTo>
                      <a:pt x="403" y="566"/>
                    </a:lnTo>
                    <a:lnTo>
                      <a:pt x="404" y="567"/>
                    </a:lnTo>
                    <a:lnTo>
                      <a:pt x="404" y="567"/>
                    </a:lnTo>
                    <a:lnTo>
                      <a:pt x="405" y="567"/>
                    </a:lnTo>
                    <a:lnTo>
                      <a:pt x="406" y="568"/>
                    </a:lnTo>
                    <a:lnTo>
                      <a:pt x="407" y="568"/>
                    </a:lnTo>
                    <a:lnTo>
                      <a:pt x="407" y="568"/>
                    </a:lnTo>
                    <a:lnTo>
                      <a:pt x="408" y="568"/>
                    </a:lnTo>
                    <a:lnTo>
                      <a:pt x="408" y="568"/>
                    </a:lnTo>
                    <a:lnTo>
                      <a:pt x="409" y="568"/>
                    </a:lnTo>
                    <a:lnTo>
                      <a:pt x="410" y="568"/>
                    </a:lnTo>
                    <a:lnTo>
                      <a:pt x="410" y="568"/>
                    </a:lnTo>
                    <a:lnTo>
                      <a:pt x="411" y="568"/>
                    </a:lnTo>
                    <a:lnTo>
                      <a:pt x="412" y="568"/>
                    </a:lnTo>
                    <a:lnTo>
                      <a:pt x="412" y="568"/>
                    </a:lnTo>
                    <a:lnTo>
                      <a:pt x="413" y="568"/>
                    </a:lnTo>
                    <a:lnTo>
                      <a:pt x="413" y="568"/>
                    </a:lnTo>
                    <a:lnTo>
                      <a:pt x="414" y="568"/>
                    </a:lnTo>
                    <a:lnTo>
                      <a:pt x="415" y="568"/>
                    </a:lnTo>
                    <a:lnTo>
                      <a:pt x="415" y="568"/>
                    </a:lnTo>
                    <a:lnTo>
                      <a:pt x="416" y="568"/>
                    </a:lnTo>
                    <a:lnTo>
                      <a:pt x="417" y="569"/>
                    </a:lnTo>
                    <a:lnTo>
                      <a:pt x="418" y="569"/>
                    </a:lnTo>
                    <a:lnTo>
                      <a:pt x="418" y="570"/>
                    </a:lnTo>
                    <a:lnTo>
                      <a:pt x="419" y="571"/>
                    </a:lnTo>
                    <a:lnTo>
                      <a:pt x="419" y="571"/>
                    </a:lnTo>
                    <a:lnTo>
                      <a:pt x="420" y="572"/>
                    </a:lnTo>
                    <a:lnTo>
                      <a:pt x="421" y="571"/>
                    </a:lnTo>
                    <a:lnTo>
                      <a:pt x="421" y="570"/>
                    </a:lnTo>
                    <a:lnTo>
                      <a:pt x="422" y="570"/>
                    </a:lnTo>
                    <a:lnTo>
                      <a:pt x="423" y="569"/>
                    </a:lnTo>
                    <a:lnTo>
                      <a:pt x="423" y="569"/>
                    </a:lnTo>
                    <a:lnTo>
                      <a:pt x="424" y="569"/>
                    </a:lnTo>
                    <a:lnTo>
                      <a:pt x="424" y="568"/>
                    </a:lnTo>
                    <a:lnTo>
                      <a:pt x="425" y="569"/>
                    </a:lnTo>
                    <a:lnTo>
                      <a:pt x="426" y="569"/>
                    </a:lnTo>
                    <a:lnTo>
                      <a:pt x="427" y="568"/>
                    </a:lnTo>
                    <a:lnTo>
                      <a:pt x="427" y="569"/>
                    </a:lnTo>
                    <a:lnTo>
                      <a:pt x="428" y="568"/>
                    </a:lnTo>
                    <a:lnTo>
                      <a:pt x="428" y="567"/>
                    </a:lnTo>
                    <a:lnTo>
                      <a:pt x="429" y="569"/>
                    </a:lnTo>
                    <a:lnTo>
                      <a:pt x="429" y="568"/>
                    </a:lnTo>
                    <a:lnTo>
                      <a:pt x="430" y="569"/>
                    </a:lnTo>
                    <a:lnTo>
                      <a:pt x="431" y="568"/>
                    </a:lnTo>
                    <a:lnTo>
                      <a:pt x="432" y="569"/>
                    </a:lnTo>
                    <a:lnTo>
                      <a:pt x="432" y="569"/>
                    </a:lnTo>
                    <a:lnTo>
                      <a:pt x="433" y="570"/>
                    </a:lnTo>
                    <a:lnTo>
                      <a:pt x="433" y="569"/>
                    </a:lnTo>
                    <a:lnTo>
                      <a:pt x="434" y="569"/>
                    </a:lnTo>
                    <a:lnTo>
                      <a:pt x="435" y="569"/>
                    </a:lnTo>
                    <a:lnTo>
                      <a:pt x="435" y="569"/>
                    </a:lnTo>
                    <a:lnTo>
                      <a:pt x="436" y="569"/>
                    </a:lnTo>
                    <a:lnTo>
                      <a:pt x="437" y="569"/>
                    </a:lnTo>
                    <a:lnTo>
                      <a:pt x="437" y="569"/>
                    </a:lnTo>
                    <a:lnTo>
                      <a:pt x="438" y="569"/>
                    </a:lnTo>
                    <a:lnTo>
                      <a:pt x="438" y="569"/>
                    </a:lnTo>
                    <a:lnTo>
                      <a:pt x="439" y="569"/>
                    </a:lnTo>
                    <a:lnTo>
                      <a:pt x="440" y="569"/>
                    </a:lnTo>
                    <a:lnTo>
                      <a:pt x="441" y="569"/>
                    </a:lnTo>
                    <a:lnTo>
                      <a:pt x="441" y="569"/>
                    </a:lnTo>
                    <a:lnTo>
                      <a:pt x="442" y="569"/>
                    </a:lnTo>
                    <a:lnTo>
                      <a:pt x="442" y="568"/>
                    </a:lnTo>
                    <a:lnTo>
                      <a:pt x="443" y="568"/>
                    </a:lnTo>
                    <a:lnTo>
                      <a:pt x="444" y="567"/>
                    </a:lnTo>
                    <a:lnTo>
                      <a:pt x="444" y="567"/>
                    </a:lnTo>
                    <a:lnTo>
                      <a:pt x="445" y="567"/>
                    </a:lnTo>
                    <a:lnTo>
                      <a:pt x="446" y="566"/>
                    </a:lnTo>
                    <a:lnTo>
                      <a:pt x="446" y="566"/>
                    </a:lnTo>
                    <a:lnTo>
                      <a:pt x="447" y="568"/>
                    </a:lnTo>
                    <a:lnTo>
                      <a:pt x="448" y="568"/>
                    </a:lnTo>
                    <a:lnTo>
                      <a:pt x="448" y="568"/>
                    </a:lnTo>
                  </a:path>
                </a:pathLst>
              </a:custGeom>
              <a:noFill/>
              <a:ln w="9525">
                <a:solidFill>
                  <a:srgbClr val="6699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" name="Freeform 340">
                <a:extLst>
                  <a:ext uri="{FF2B5EF4-FFF2-40B4-BE49-F238E27FC236}">
                    <a16:creationId xmlns:a16="http://schemas.microsoft.com/office/drawing/2014/main" id="{5975BFA3-23E2-45DE-B3A6-C96059ED7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281" y="4110684"/>
                <a:ext cx="123825" cy="11113"/>
              </a:xfrm>
              <a:custGeom>
                <a:avLst/>
                <a:gdLst>
                  <a:gd name="T0" fmla="*/ 1 w 78"/>
                  <a:gd name="T1" fmla="*/ 5 h 7"/>
                  <a:gd name="T2" fmla="*/ 2 w 78"/>
                  <a:gd name="T3" fmla="*/ 6 h 7"/>
                  <a:gd name="T4" fmla="*/ 4 w 78"/>
                  <a:gd name="T5" fmla="*/ 4 h 7"/>
                  <a:gd name="T6" fmla="*/ 5 w 78"/>
                  <a:gd name="T7" fmla="*/ 5 h 7"/>
                  <a:gd name="T8" fmla="*/ 6 w 78"/>
                  <a:gd name="T9" fmla="*/ 5 h 7"/>
                  <a:gd name="T10" fmla="*/ 7 w 78"/>
                  <a:gd name="T11" fmla="*/ 4 h 7"/>
                  <a:gd name="T12" fmla="*/ 9 w 78"/>
                  <a:gd name="T13" fmla="*/ 6 h 7"/>
                  <a:gd name="T14" fmla="*/ 10 w 78"/>
                  <a:gd name="T15" fmla="*/ 5 h 7"/>
                  <a:gd name="T16" fmla="*/ 11 w 78"/>
                  <a:gd name="T17" fmla="*/ 5 h 7"/>
                  <a:gd name="T18" fmla="*/ 13 w 78"/>
                  <a:gd name="T19" fmla="*/ 6 h 7"/>
                  <a:gd name="T20" fmla="*/ 14 w 78"/>
                  <a:gd name="T21" fmla="*/ 6 h 7"/>
                  <a:gd name="T22" fmla="*/ 15 w 78"/>
                  <a:gd name="T23" fmla="*/ 6 h 7"/>
                  <a:gd name="T24" fmla="*/ 16 w 78"/>
                  <a:gd name="T25" fmla="*/ 6 h 7"/>
                  <a:gd name="T26" fmla="*/ 18 w 78"/>
                  <a:gd name="T27" fmla="*/ 6 h 7"/>
                  <a:gd name="T28" fmla="*/ 19 w 78"/>
                  <a:gd name="T29" fmla="*/ 6 h 7"/>
                  <a:gd name="T30" fmla="*/ 20 w 78"/>
                  <a:gd name="T31" fmla="*/ 6 h 7"/>
                  <a:gd name="T32" fmla="*/ 21 w 78"/>
                  <a:gd name="T33" fmla="*/ 5 h 7"/>
                  <a:gd name="T34" fmla="*/ 23 w 78"/>
                  <a:gd name="T35" fmla="*/ 5 h 7"/>
                  <a:gd name="T36" fmla="*/ 24 w 78"/>
                  <a:gd name="T37" fmla="*/ 6 h 7"/>
                  <a:gd name="T38" fmla="*/ 25 w 78"/>
                  <a:gd name="T39" fmla="*/ 5 h 7"/>
                  <a:gd name="T40" fmla="*/ 27 w 78"/>
                  <a:gd name="T41" fmla="*/ 5 h 7"/>
                  <a:gd name="T42" fmla="*/ 28 w 78"/>
                  <a:gd name="T43" fmla="*/ 4 h 7"/>
                  <a:gd name="T44" fmla="*/ 29 w 78"/>
                  <a:gd name="T45" fmla="*/ 4 h 7"/>
                  <a:gd name="T46" fmla="*/ 30 w 78"/>
                  <a:gd name="T47" fmla="*/ 4 h 7"/>
                  <a:gd name="T48" fmla="*/ 32 w 78"/>
                  <a:gd name="T49" fmla="*/ 4 h 7"/>
                  <a:gd name="T50" fmla="*/ 33 w 78"/>
                  <a:gd name="T51" fmla="*/ 4 h 7"/>
                  <a:gd name="T52" fmla="*/ 34 w 78"/>
                  <a:gd name="T53" fmla="*/ 4 h 7"/>
                  <a:gd name="T54" fmla="*/ 35 w 78"/>
                  <a:gd name="T55" fmla="*/ 4 h 7"/>
                  <a:gd name="T56" fmla="*/ 37 w 78"/>
                  <a:gd name="T57" fmla="*/ 4 h 7"/>
                  <a:gd name="T58" fmla="*/ 38 w 78"/>
                  <a:gd name="T59" fmla="*/ 5 h 7"/>
                  <a:gd name="T60" fmla="*/ 39 w 78"/>
                  <a:gd name="T61" fmla="*/ 5 h 7"/>
                  <a:gd name="T62" fmla="*/ 41 w 78"/>
                  <a:gd name="T63" fmla="*/ 5 h 7"/>
                  <a:gd name="T64" fmla="*/ 42 w 78"/>
                  <a:gd name="T65" fmla="*/ 4 h 7"/>
                  <a:gd name="T66" fmla="*/ 43 w 78"/>
                  <a:gd name="T67" fmla="*/ 3 h 7"/>
                  <a:gd name="T68" fmla="*/ 44 w 78"/>
                  <a:gd name="T69" fmla="*/ 3 h 7"/>
                  <a:gd name="T70" fmla="*/ 46 w 78"/>
                  <a:gd name="T71" fmla="*/ 4 h 7"/>
                  <a:gd name="T72" fmla="*/ 47 w 78"/>
                  <a:gd name="T73" fmla="*/ 5 h 7"/>
                  <a:gd name="T74" fmla="*/ 48 w 78"/>
                  <a:gd name="T75" fmla="*/ 4 h 7"/>
                  <a:gd name="T76" fmla="*/ 50 w 78"/>
                  <a:gd name="T77" fmla="*/ 3 h 7"/>
                  <a:gd name="T78" fmla="*/ 51 w 78"/>
                  <a:gd name="T79" fmla="*/ 3 h 7"/>
                  <a:gd name="T80" fmla="*/ 52 w 78"/>
                  <a:gd name="T81" fmla="*/ 4 h 7"/>
                  <a:gd name="T82" fmla="*/ 53 w 78"/>
                  <a:gd name="T83" fmla="*/ 5 h 7"/>
                  <a:gd name="T84" fmla="*/ 55 w 78"/>
                  <a:gd name="T85" fmla="*/ 5 h 7"/>
                  <a:gd name="T86" fmla="*/ 56 w 78"/>
                  <a:gd name="T87" fmla="*/ 6 h 7"/>
                  <a:gd name="T88" fmla="*/ 57 w 78"/>
                  <a:gd name="T89" fmla="*/ 5 h 7"/>
                  <a:gd name="T90" fmla="*/ 58 w 78"/>
                  <a:gd name="T91" fmla="*/ 5 h 7"/>
                  <a:gd name="T92" fmla="*/ 60 w 78"/>
                  <a:gd name="T93" fmla="*/ 5 h 7"/>
                  <a:gd name="T94" fmla="*/ 61 w 78"/>
                  <a:gd name="T95" fmla="*/ 4 h 7"/>
                  <a:gd name="T96" fmla="*/ 63 w 78"/>
                  <a:gd name="T97" fmla="*/ 4 h 7"/>
                  <a:gd name="T98" fmla="*/ 64 w 78"/>
                  <a:gd name="T99" fmla="*/ 4 h 7"/>
                  <a:gd name="T100" fmla="*/ 65 w 78"/>
                  <a:gd name="T101" fmla="*/ 4 h 7"/>
                  <a:gd name="T102" fmla="*/ 67 w 78"/>
                  <a:gd name="T103" fmla="*/ 3 h 7"/>
                  <a:gd name="T104" fmla="*/ 68 w 78"/>
                  <a:gd name="T105" fmla="*/ 3 h 7"/>
                  <a:gd name="T106" fmla="*/ 69 w 78"/>
                  <a:gd name="T107" fmla="*/ 1 h 7"/>
                  <a:gd name="T108" fmla="*/ 70 w 78"/>
                  <a:gd name="T109" fmla="*/ 0 h 7"/>
                  <a:gd name="T110" fmla="*/ 72 w 78"/>
                  <a:gd name="T111" fmla="*/ 1 h 7"/>
                  <a:gd name="T112" fmla="*/ 73 w 78"/>
                  <a:gd name="T113" fmla="*/ 1 h 7"/>
                  <a:gd name="T114" fmla="*/ 74 w 78"/>
                  <a:gd name="T115" fmla="*/ 3 h 7"/>
                  <a:gd name="T116" fmla="*/ 75 w 78"/>
                  <a:gd name="T117" fmla="*/ 4 h 7"/>
                  <a:gd name="T118" fmla="*/ 77 w 78"/>
                  <a:gd name="T119" fmla="*/ 4 h 7"/>
                  <a:gd name="T120" fmla="*/ 78 w 78"/>
                  <a:gd name="T121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8" h="7">
                    <a:moveTo>
                      <a:pt x="0" y="5"/>
                    </a:moveTo>
                    <a:lnTo>
                      <a:pt x="1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6" y="7"/>
                    </a:lnTo>
                    <a:lnTo>
                      <a:pt x="16" y="6"/>
                    </a:lnTo>
                    <a:lnTo>
                      <a:pt x="17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9" y="6"/>
                    </a:lnTo>
                    <a:lnTo>
                      <a:pt x="19" y="6"/>
                    </a:lnTo>
                    <a:lnTo>
                      <a:pt x="20" y="6"/>
                    </a:lnTo>
                    <a:lnTo>
                      <a:pt x="21" y="5"/>
                    </a:lnTo>
                    <a:lnTo>
                      <a:pt x="21" y="5"/>
                    </a:lnTo>
                    <a:lnTo>
                      <a:pt x="22" y="5"/>
                    </a:lnTo>
                    <a:lnTo>
                      <a:pt x="23" y="5"/>
                    </a:lnTo>
                    <a:lnTo>
                      <a:pt x="23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5" y="5"/>
                    </a:lnTo>
                    <a:lnTo>
                      <a:pt x="26" y="5"/>
                    </a:lnTo>
                    <a:lnTo>
                      <a:pt x="27" y="5"/>
                    </a:lnTo>
                    <a:lnTo>
                      <a:pt x="27" y="5"/>
                    </a:lnTo>
                    <a:lnTo>
                      <a:pt x="28" y="4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1" y="4"/>
                    </a:lnTo>
                    <a:lnTo>
                      <a:pt x="32" y="4"/>
                    </a:lnTo>
                    <a:lnTo>
                      <a:pt x="33" y="4"/>
                    </a:lnTo>
                    <a:lnTo>
                      <a:pt x="33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5" y="4"/>
                    </a:lnTo>
                    <a:lnTo>
                      <a:pt x="35" y="4"/>
                    </a:lnTo>
                    <a:lnTo>
                      <a:pt x="36" y="4"/>
                    </a:lnTo>
                    <a:lnTo>
                      <a:pt x="37" y="4"/>
                    </a:lnTo>
                    <a:lnTo>
                      <a:pt x="38" y="4"/>
                    </a:lnTo>
                    <a:lnTo>
                      <a:pt x="38" y="5"/>
                    </a:lnTo>
                    <a:lnTo>
                      <a:pt x="39" y="5"/>
                    </a:lnTo>
                    <a:lnTo>
                      <a:pt x="39" y="5"/>
                    </a:lnTo>
                    <a:lnTo>
                      <a:pt x="40" y="6"/>
                    </a:lnTo>
                    <a:lnTo>
                      <a:pt x="41" y="5"/>
                    </a:lnTo>
                    <a:lnTo>
                      <a:pt x="41" y="4"/>
                    </a:lnTo>
                    <a:lnTo>
                      <a:pt x="42" y="4"/>
                    </a:lnTo>
                    <a:lnTo>
                      <a:pt x="43" y="3"/>
                    </a:lnTo>
                    <a:lnTo>
                      <a:pt x="43" y="3"/>
                    </a:lnTo>
                    <a:lnTo>
                      <a:pt x="44" y="3"/>
                    </a:lnTo>
                    <a:lnTo>
                      <a:pt x="44" y="3"/>
                    </a:lnTo>
                    <a:lnTo>
                      <a:pt x="45" y="3"/>
                    </a:lnTo>
                    <a:lnTo>
                      <a:pt x="46" y="4"/>
                    </a:lnTo>
                    <a:lnTo>
                      <a:pt x="47" y="5"/>
                    </a:lnTo>
                    <a:lnTo>
                      <a:pt x="47" y="5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9" y="4"/>
                    </a:lnTo>
                    <a:lnTo>
                      <a:pt x="50" y="3"/>
                    </a:lnTo>
                    <a:lnTo>
                      <a:pt x="50" y="3"/>
                    </a:lnTo>
                    <a:lnTo>
                      <a:pt x="51" y="3"/>
                    </a:lnTo>
                    <a:lnTo>
                      <a:pt x="52" y="3"/>
                    </a:lnTo>
                    <a:lnTo>
                      <a:pt x="52" y="4"/>
                    </a:lnTo>
                    <a:lnTo>
                      <a:pt x="53" y="4"/>
                    </a:lnTo>
                    <a:lnTo>
                      <a:pt x="53" y="5"/>
                    </a:lnTo>
                    <a:lnTo>
                      <a:pt x="54" y="6"/>
                    </a:lnTo>
                    <a:lnTo>
                      <a:pt x="55" y="5"/>
                    </a:lnTo>
                    <a:lnTo>
                      <a:pt x="55" y="5"/>
                    </a:lnTo>
                    <a:lnTo>
                      <a:pt x="56" y="6"/>
                    </a:lnTo>
                    <a:lnTo>
                      <a:pt x="57" y="6"/>
                    </a:lnTo>
                    <a:lnTo>
                      <a:pt x="57" y="5"/>
                    </a:lnTo>
                    <a:lnTo>
                      <a:pt x="58" y="5"/>
                    </a:lnTo>
                    <a:lnTo>
                      <a:pt x="58" y="5"/>
                    </a:lnTo>
                    <a:lnTo>
                      <a:pt x="59" y="5"/>
                    </a:lnTo>
                    <a:lnTo>
                      <a:pt x="60" y="5"/>
                    </a:lnTo>
                    <a:lnTo>
                      <a:pt x="61" y="5"/>
                    </a:lnTo>
                    <a:lnTo>
                      <a:pt x="61" y="4"/>
                    </a:lnTo>
                    <a:lnTo>
                      <a:pt x="62" y="4"/>
                    </a:lnTo>
                    <a:lnTo>
                      <a:pt x="63" y="4"/>
                    </a:lnTo>
                    <a:lnTo>
                      <a:pt x="63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5" y="4"/>
                    </a:lnTo>
                    <a:lnTo>
                      <a:pt x="66" y="4"/>
                    </a:lnTo>
                    <a:lnTo>
                      <a:pt x="67" y="3"/>
                    </a:lnTo>
                    <a:lnTo>
                      <a:pt x="67" y="3"/>
                    </a:lnTo>
                    <a:lnTo>
                      <a:pt x="68" y="3"/>
                    </a:lnTo>
                    <a:lnTo>
                      <a:pt x="68" y="2"/>
                    </a:lnTo>
                    <a:lnTo>
                      <a:pt x="69" y="1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2" y="1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3" y="2"/>
                    </a:lnTo>
                    <a:lnTo>
                      <a:pt x="74" y="3"/>
                    </a:lnTo>
                    <a:lnTo>
                      <a:pt x="75" y="4"/>
                    </a:lnTo>
                    <a:lnTo>
                      <a:pt x="75" y="4"/>
                    </a:lnTo>
                    <a:lnTo>
                      <a:pt x="76" y="4"/>
                    </a:lnTo>
                    <a:lnTo>
                      <a:pt x="77" y="4"/>
                    </a:lnTo>
                    <a:lnTo>
                      <a:pt x="77" y="6"/>
                    </a:lnTo>
                    <a:lnTo>
                      <a:pt x="78" y="6"/>
                    </a:lnTo>
                    <a:lnTo>
                      <a:pt x="78" y="6"/>
                    </a:lnTo>
                  </a:path>
                </a:pathLst>
              </a:custGeom>
              <a:noFill/>
              <a:ln w="6350">
                <a:solidFill>
                  <a:srgbClr val="6699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" name="Line 341">
                <a:extLst>
                  <a:ext uri="{FF2B5EF4-FFF2-40B4-BE49-F238E27FC236}">
                    <a16:creationId xmlns:a16="http://schemas.microsoft.com/office/drawing/2014/main" id="{706AFC9C-F1B5-44CB-8F5B-B1D2ACCE00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0416" y="4134497"/>
                <a:ext cx="2960690" cy="0"/>
              </a:xfrm>
              <a:prstGeom prst="line">
                <a:avLst/>
              </a:prstGeom>
              <a:noFill/>
              <a:ln w="6350" cap="sq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" name="Line 342">
                <a:extLst>
                  <a:ext uri="{FF2B5EF4-FFF2-40B4-BE49-F238E27FC236}">
                    <a16:creationId xmlns:a16="http://schemas.microsoft.com/office/drawing/2014/main" id="{04D282B2-D8D7-4807-9FCF-B6FBF3B2E5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3141" y="4134497"/>
                <a:ext cx="0" cy="238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" name="Line 343">
                <a:extLst>
                  <a:ext uri="{FF2B5EF4-FFF2-40B4-BE49-F238E27FC236}">
                    <a16:creationId xmlns:a16="http://schemas.microsoft.com/office/drawing/2014/main" id="{2B1B058E-F624-41E8-A663-DF0C389C53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5417" y="4134497"/>
                <a:ext cx="0" cy="238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" name="Line 344">
                <a:extLst>
                  <a:ext uri="{FF2B5EF4-FFF2-40B4-BE49-F238E27FC236}">
                    <a16:creationId xmlns:a16="http://schemas.microsoft.com/office/drawing/2014/main" id="{6796A5DF-95B4-47D4-9C3B-FDB7159842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7692" y="4134497"/>
                <a:ext cx="0" cy="238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" name="Line 345">
                <a:extLst>
                  <a:ext uri="{FF2B5EF4-FFF2-40B4-BE49-F238E27FC236}">
                    <a16:creationId xmlns:a16="http://schemas.microsoft.com/office/drawing/2014/main" id="{C1784915-2EA3-44D5-99B0-94DFCE1D33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1555" y="4134497"/>
                <a:ext cx="0" cy="238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" name="Line 346">
                <a:extLst>
                  <a:ext uri="{FF2B5EF4-FFF2-40B4-BE49-F238E27FC236}">
                    <a16:creationId xmlns:a16="http://schemas.microsoft.com/office/drawing/2014/main" id="{508BDB4A-6291-4FB4-8C6A-FA57517D93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5418" y="4134497"/>
                <a:ext cx="0" cy="238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" name="Line 347">
                <a:extLst>
                  <a:ext uri="{FF2B5EF4-FFF2-40B4-BE49-F238E27FC236}">
                    <a16:creationId xmlns:a16="http://schemas.microsoft.com/office/drawing/2014/main" id="{27E1C79B-BAD4-41EB-B556-4F6E449A4E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7693" y="4134497"/>
                <a:ext cx="0" cy="238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" name="Line 348">
                <a:extLst>
                  <a:ext uri="{FF2B5EF4-FFF2-40B4-BE49-F238E27FC236}">
                    <a16:creationId xmlns:a16="http://schemas.microsoft.com/office/drawing/2014/main" id="{E541283C-6D91-4A73-AD35-8F08DFF5F3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9969" y="4134497"/>
                <a:ext cx="0" cy="238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" name="Line 349">
                <a:extLst>
                  <a:ext uri="{FF2B5EF4-FFF2-40B4-BE49-F238E27FC236}">
                    <a16:creationId xmlns:a16="http://schemas.microsoft.com/office/drawing/2014/main" id="{4D4B97E2-2ABC-44CC-BED1-94BD25E56B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0416" y="4134497"/>
                <a:ext cx="0" cy="47625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" name="Line 350">
                <a:extLst>
                  <a:ext uri="{FF2B5EF4-FFF2-40B4-BE49-F238E27FC236}">
                    <a16:creationId xmlns:a16="http://schemas.microsoft.com/office/drawing/2014/main" id="{732414B1-51D7-4D51-B2F4-262D052CEB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4279" y="4134497"/>
                <a:ext cx="0" cy="47625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" name="Line 351">
                <a:extLst>
                  <a:ext uri="{FF2B5EF4-FFF2-40B4-BE49-F238E27FC236}">
                    <a16:creationId xmlns:a16="http://schemas.microsoft.com/office/drawing/2014/main" id="{EB064B1B-A5C7-46ED-8BA7-4D3169C60E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6554" y="4134497"/>
                <a:ext cx="0" cy="47625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" name="Line 352">
                <a:extLst>
                  <a:ext uri="{FF2B5EF4-FFF2-40B4-BE49-F238E27FC236}">
                    <a16:creationId xmlns:a16="http://schemas.microsoft.com/office/drawing/2014/main" id="{F5C959C0-7AAF-4998-B3EE-08D7DED990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0417" y="4134497"/>
                <a:ext cx="0" cy="47625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" name="Line 353">
                <a:extLst>
                  <a:ext uri="{FF2B5EF4-FFF2-40B4-BE49-F238E27FC236}">
                    <a16:creationId xmlns:a16="http://schemas.microsoft.com/office/drawing/2014/main" id="{92EF54DB-3A93-4330-B982-4A0BC63B13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2693" y="4134497"/>
                <a:ext cx="0" cy="47625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" name="Line 354">
                <a:extLst>
                  <a:ext uri="{FF2B5EF4-FFF2-40B4-BE49-F238E27FC236}">
                    <a16:creationId xmlns:a16="http://schemas.microsoft.com/office/drawing/2014/main" id="{8723BA61-B697-4416-81C1-26A2646B85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6556" y="4134497"/>
                <a:ext cx="0" cy="47625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" name="Line 355">
                <a:extLst>
                  <a:ext uri="{FF2B5EF4-FFF2-40B4-BE49-F238E27FC236}">
                    <a16:creationId xmlns:a16="http://schemas.microsoft.com/office/drawing/2014/main" id="{92A581D5-291E-4BF7-B06E-93B54096A5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8831" y="4134497"/>
                <a:ext cx="0" cy="47625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" name="Line 356">
                <a:extLst>
                  <a:ext uri="{FF2B5EF4-FFF2-40B4-BE49-F238E27FC236}">
                    <a16:creationId xmlns:a16="http://schemas.microsoft.com/office/drawing/2014/main" id="{66EBEF9B-9595-4EB5-9875-76C74C13F2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51106" y="4134497"/>
                <a:ext cx="0" cy="47625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" name="Line 357">
                <a:extLst>
                  <a:ext uri="{FF2B5EF4-FFF2-40B4-BE49-F238E27FC236}">
                    <a16:creationId xmlns:a16="http://schemas.microsoft.com/office/drawing/2014/main" id="{36AE536E-528C-4547-890F-252634D6E9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0416" y="1754832"/>
                <a:ext cx="0" cy="2379665"/>
              </a:xfrm>
              <a:prstGeom prst="line">
                <a:avLst/>
              </a:prstGeom>
              <a:noFill/>
              <a:ln w="6350" cap="sq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" name="Line 358">
                <a:extLst>
                  <a:ext uri="{FF2B5EF4-FFF2-40B4-BE49-F238E27FC236}">
                    <a16:creationId xmlns:a16="http://schemas.microsoft.com/office/drawing/2014/main" id="{E0E408A4-3A99-4771-B292-52AB23CDBC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68191" y="3918597"/>
                <a:ext cx="222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" name="Line 359">
                <a:extLst>
                  <a:ext uri="{FF2B5EF4-FFF2-40B4-BE49-F238E27FC236}">
                    <a16:creationId xmlns:a16="http://schemas.microsoft.com/office/drawing/2014/main" id="{5FD8A827-A8A2-45C7-8F4F-8AFB54DA63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68191" y="3485209"/>
                <a:ext cx="222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" name="Line 360">
                <a:extLst>
                  <a:ext uri="{FF2B5EF4-FFF2-40B4-BE49-F238E27FC236}">
                    <a16:creationId xmlns:a16="http://schemas.microsoft.com/office/drawing/2014/main" id="{AA4F027F-9838-4EC8-8F43-C62E2F5A74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68191" y="3053409"/>
                <a:ext cx="222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" name="Line 361">
                <a:extLst>
                  <a:ext uri="{FF2B5EF4-FFF2-40B4-BE49-F238E27FC236}">
                    <a16:creationId xmlns:a16="http://schemas.microsoft.com/office/drawing/2014/main" id="{5225E9B9-6B6F-4485-8B38-C98D0C0943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68191" y="2620021"/>
                <a:ext cx="222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" name="Line 362">
                <a:extLst>
                  <a:ext uri="{FF2B5EF4-FFF2-40B4-BE49-F238E27FC236}">
                    <a16:creationId xmlns:a16="http://schemas.microsoft.com/office/drawing/2014/main" id="{8464DF07-14BB-43AF-B7C7-E892EAB0AD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68191" y="2188220"/>
                <a:ext cx="222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" name="Line 363">
                <a:extLst>
                  <a:ext uri="{FF2B5EF4-FFF2-40B4-BE49-F238E27FC236}">
                    <a16:creationId xmlns:a16="http://schemas.microsoft.com/office/drawing/2014/main" id="{3055836F-679B-4CB6-ADA0-08C5C2185A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68191" y="1754832"/>
                <a:ext cx="222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" name="Line 364">
                <a:extLst>
                  <a:ext uri="{FF2B5EF4-FFF2-40B4-BE49-F238E27FC236}">
                    <a16:creationId xmlns:a16="http://schemas.microsoft.com/office/drawing/2014/main" id="{FAE2A578-617E-448C-BEB3-84C65F510D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44379" y="4134497"/>
                <a:ext cx="46038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" name="Line 365">
                <a:extLst>
                  <a:ext uri="{FF2B5EF4-FFF2-40B4-BE49-F238E27FC236}">
                    <a16:creationId xmlns:a16="http://schemas.microsoft.com/office/drawing/2014/main" id="{20C6E2FA-78ED-4C62-8560-18E31F4552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44379" y="3702697"/>
                <a:ext cx="46038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" name="Line 366">
                <a:extLst>
                  <a:ext uri="{FF2B5EF4-FFF2-40B4-BE49-F238E27FC236}">
                    <a16:creationId xmlns:a16="http://schemas.microsoft.com/office/drawing/2014/main" id="{457E8FBB-0018-4574-AD13-E983551EBF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44379" y="3269309"/>
                <a:ext cx="46038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" name="Line 367">
                <a:extLst>
                  <a:ext uri="{FF2B5EF4-FFF2-40B4-BE49-F238E27FC236}">
                    <a16:creationId xmlns:a16="http://schemas.microsoft.com/office/drawing/2014/main" id="{990DE57B-BB89-4590-A32F-6C6F3F36CB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44379" y="2835921"/>
                <a:ext cx="46038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" name="Line 368">
                <a:extLst>
                  <a:ext uri="{FF2B5EF4-FFF2-40B4-BE49-F238E27FC236}">
                    <a16:creationId xmlns:a16="http://schemas.microsoft.com/office/drawing/2014/main" id="{F1AF1507-9847-4188-ABB8-FD7345B4EF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44379" y="2404120"/>
                <a:ext cx="46038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" name="Line 369">
                <a:extLst>
                  <a:ext uri="{FF2B5EF4-FFF2-40B4-BE49-F238E27FC236}">
                    <a16:creationId xmlns:a16="http://schemas.microsoft.com/office/drawing/2014/main" id="{D040510B-66AB-4BE0-BE46-4C4FC95E99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44379" y="1970733"/>
                <a:ext cx="46038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" name="Rectangle 370">
                <a:extLst>
                  <a:ext uri="{FF2B5EF4-FFF2-40B4-BE49-F238E27FC236}">
                    <a16:creationId xmlns:a16="http://schemas.microsoft.com/office/drawing/2014/main" id="{4D6E9EC0-DDFA-4779-A507-B330A523E7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4854" y="4201172"/>
                <a:ext cx="15875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18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1" name="Rectangle 371">
                <a:extLst>
                  <a:ext uri="{FF2B5EF4-FFF2-40B4-BE49-F238E27FC236}">
                    <a16:creationId xmlns:a16="http://schemas.microsoft.com/office/drawing/2014/main" id="{13C0A35C-A21D-44C1-B9C8-6CA086C9F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8717" y="4201172"/>
                <a:ext cx="15875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2" name="Rectangle 372">
                <a:extLst>
                  <a:ext uri="{FF2B5EF4-FFF2-40B4-BE49-F238E27FC236}">
                    <a16:creationId xmlns:a16="http://schemas.microsoft.com/office/drawing/2014/main" id="{0CC7D146-3461-49A4-9063-9AC2267ECD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0992" y="4201172"/>
                <a:ext cx="15875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3" name="Rectangle 373">
                <a:extLst>
                  <a:ext uri="{FF2B5EF4-FFF2-40B4-BE49-F238E27FC236}">
                    <a16:creationId xmlns:a16="http://schemas.microsoft.com/office/drawing/2014/main" id="{09274707-D551-4A4B-85E3-941BB2B19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4855" y="4201172"/>
                <a:ext cx="15875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24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4" name="Rectangle 374">
                <a:extLst>
                  <a:ext uri="{FF2B5EF4-FFF2-40B4-BE49-F238E27FC236}">
                    <a16:creationId xmlns:a16="http://schemas.microsoft.com/office/drawing/2014/main" id="{ED8F9B88-7F63-4E8B-9761-E5BAEEBF5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7130" y="4201172"/>
                <a:ext cx="15875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26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5" name="Rectangle 375">
                <a:extLst>
                  <a:ext uri="{FF2B5EF4-FFF2-40B4-BE49-F238E27FC236}">
                    <a16:creationId xmlns:a16="http://schemas.microsoft.com/office/drawing/2014/main" id="{87B2CA04-F1DC-408E-B58B-C9838503E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9406" y="4201172"/>
                <a:ext cx="15875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28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6" name="Rectangle 376">
                <a:extLst>
                  <a:ext uri="{FF2B5EF4-FFF2-40B4-BE49-F238E27FC236}">
                    <a16:creationId xmlns:a16="http://schemas.microsoft.com/office/drawing/2014/main" id="{2B8F1031-F77C-4751-97D3-D7B09D558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3268" y="4201172"/>
                <a:ext cx="15875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7" name="Rectangle 377">
                <a:extLst>
                  <a:ext uri="{FF2B5EF4-FFF2-40B4-BE49-F238E27FC236}">
                    <a16:creationId xmlns:a16="http://schemas.microsoft.com/office/drawing/2014/main" id="{9F8D2F38-F544-4A28-AAE5-31341F8205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5544" y="4201172"/>
                <a:ext cx="15875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8" name="Rectangle 378">
                <a:extLst>
                  <a:ext uri="{FF2B5EF4-FFF2-40B4-BE49-F238E27FC236}">
                    <a16:creationId xmlns:a16="http://schemas.microsoft.com/office/drawing/2014/main" id="{F4AB553B-CF93-40E5-B4A1-4A11C65564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479" y="4072584"/>
                <a:ext cx="10160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9" name="Rectangle 379">
                <a:extLst>
                  <a:ext uri="{FF2B5EF4-FFF2-40B4-BE49-F238E27FC236}">
                    <a16:creationId xmlns:a16="http://schemas.microsoft.com/office/drawing/2014/main" id="{FB537076-6B01-439D-BE95-CEC130BF5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479" y="3640784"/>
                <a:ext cx="10160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0" name="Rectangle 380">
                <a:extLst>
                  <a:ext uri="{FF2B5EF4-FFF2-40B4-BE49-F238E27FC236}">
                    <a16:creationId xmlns:a16="http://schemas.microsoft.com/office/drawing/2014/main" id="{EC80F81D-EA95-4317-BA7D-E14B342CC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479" y="3207396"/>
                <a:ext cx="10160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1" name="Rectangle 381">
                <a:extLst>
                  <a:ext uri="{FF2B5EF4-FFF2-40B4-BE49-F238E27FC236}">
                    <a16:creationId xmlns:a16="http://schemas.microsoft.com/office/drawing/2014/main" id="{C0468131-9139-4A77-AD11-4D0E102320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479" y="2775596"/>
                <a:ext cx="10160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6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2" name="Rectangle 382">
                <a:extLst>
                  <a:ext uri="{FF2B5EF4-FFF2-40B4-BE49-F238E27FC236}">
                    <a16:creationId xmlns:a16="http://schemas.microsoft.com/office/drawing/2014/main" id="{14944124-AA47-4746-A8D1-A96BF9E939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479" y="2342208"/>
                <a:ext cx="10160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8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3" name="Rectangle 383">
                <a:extLst>
                  <a:ext uri="{FF2B5EF4-FFF2-40B4-BE49-F238E27FC236}">
                    <a16:creationId xmlns:a16="http://schemas.microsoft.com/office/drawing/2014/main" id="{023F03BC-5F3F-44A1-86EF-DEDFF54CF8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9916" y="1908820"/>
                <a:ext cx="15875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4" name="Rectangle 384">
                <a:extLst>
                  <a:ext uri="{FF2B5EF4-FFF2-40B4-BE49-F238E27FC236}">
                    <a16:creationId xmlns:a16="http://schemas.microsoft.com/office/drawing/2014/main" id="{E186C825-BCC7-43FA-A31E-AA29D1F988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57184" y="2863168"/>
                <a:ext cx="94256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1000" b="1" dirty="0">
                    <a:solidFill>
                      <a:srgbClr val="000000"/>
                    </a:solidFill>
                  </a:rPr>
                  <a:t>i</a:t>
                </a:r>
                <a:r>
                  <a:rPr kumimoji="0" lang="en-US" altLang="en-US" sz="1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ntensity (x10</a:t>
                </a:r>
                <a:r>
                  <a:rPr kumimoji="0" lang="en-US" altLang="en-US" sz="1000" b="1" i="0" u="none" strike="noStrike" cap="none" normalizeH="0" baseline="30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6</a:t>
                </a:r>
                <a:r>
                  <a:rPr kumimoji="0" lang="en-US" altLang="en-US" sz="1000" b="1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)</a:t>
                </a:r>
                <a:r>
                  <a:rPr kumimoji="0" lang="en-US" altLang="en-US" sz="1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endParaRPr kumimoji="0" lang="en-US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01" name="TextBox 700">
                <a:extLst>
                  <a:ext uri="{FF2B5EF4-FFF2-40B4-BE49-F238E27FC236}">
                    <a16:creationId xmlns:a16="http://schemas.microsoft.com/office/drawing/2014/main" id="{093E3AD5-88A4-49E3-9A0F-099400A8ED60}"/>
                  </a:ext>
                </a:extLst>
              </p:cNvPr>
              <p:cNvSpPr txBox="1"/>
              <p:nvPr/>
            </p:nvSpPr>
            <p:spPr>
              <a:xfrm>
                <a:off x="1461581" y="1852871"/>
                <a:ext cx="462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0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" name="TextBox 701">
                <a:extLst>
                  <a:ext uri="{FF2B5EF4-FFF2-40B4-BE49-F238E27FC236}">
                    <a16:creationId xmlns:a16="http://schemas.microsoft.com/office/drawing/2014/main" id="{5091924C-AFAD-4492-861F-2CF5BB163A43}"/>
                  </a:ext>
                </a:extLst>
              </p:cNvPr>
              <p:cNvSpPr txBox="1"/>
              <p:nvPr/>
            </p:nvSpPr>
            <p:spPr>
              <a:xfrm>
                <a:off x="1591028" y="2094558"/>
                <a:ext cx="462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0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3" name="TextBox 702">
                <a:extLst>
                  <a:ext uri="{FF2B5EF4-FFF2-40B4-BE49-F238E27FC236}">
                    <a16:creationId xmlns:a16="http://schemas.microsoft.com/office/drawing/2014/main" id="{6C5E0AE6-C956-4BCE-8EE5-1B93756159E1}"/>
                  </a:ext>
                </a:extLst>
              </p:cNvPr>
              <p:cNvSpPr txBox="1"/>
              <p:nvPr/>
            </p:nvSpPr>
            <p:spPr>
              <a:xfrm>
                <a:off x="1655069" y="1699024"/>
                <a:ext cx="462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0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4" name="TextBox 703">
                <a:extLst>
                  <a:ext uri="{FF2B5EF4-FFF2-40B4-BE49-F238E27FC236}">
                    <a16:creationId xmlns:a16="http://schemas.microsoft.com/office/drawing/2014/main" id="{AAB099B9-1232-4CD1-BC09-32BF15695FE4}"/>
                  </a:ext>
                </a:extLst>
              </p:cNvPr>
              <p:cNvSpPr txBox="1"/>
              <p:nvPr/>
            </p:nvSpPr>
            <p:spPr>
              <a:xfrm>
                <a:off x="1830010" y="1738383"/>
                <a:ext cx="462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0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5" name="TextBox 704">
                <a:extLst>
                  <a:ext uri="{FF2B5EF4-FFF2-40B4-BE49-F238E27FC236}">
                    <a16:creationId xmlns:a16="http://schemas.microsoft.com/office/drawing/2014/main" id="{526F2344-1466-4B13-BB03-799BF64FFC26}"/>
                  </a:ext>
                </a:extLst>
              </p:cNvPr>
              <p:cNvSpPr txBox="1"/>
              <p:nvPr/>
            </p:nvSpPr>
            <p:spPr>
              <a:xfrm>
                <a:off x="1901385" y="1924394"/>
                <a:ext cx="462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0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6" name="TextBox 705">
                <a:extLst>
                  <a:ext uri="{FF2B5EF4-FFF2-40B4-BE49-F238E27FC236}">
                    <a16:creationId xmlns:a16="http://schemas.microsoft.com/office/drawing/2014/main" id="{70075037-347C-4982-8535-9B43D36C8FDD}"/>
                  </a:ext>
                </a:extLst>
              </p:cNvPr>
              <p:cNvSpPr txBox="1"/>
              <p:nvPr/>
            </p:nvSpPr>
            <p:spPr>
              <a:xfrm>
                <a:off x="1944247" y="2347928"/>
                <a:ext cx="462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0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7" name="TextBox 706">
                <a:extLst>
                  <a:ext uri="{FF2B5EF4-FFF2-40B4-BE49-F238E27FC236}">
                    <a16:creationId xmlns:a16="http://schemas.microsoft.com/office/drawing/2014/main" id="{B2F32881-C01D-41CB-AE0A-9EAC6123AC82}"/>
                  </a:ext>
                </a:extLst>
              </p:cNvPr>
              <p:cNvSpPr txBox="1"/>
              <p:nvPr/>
            </p:nvSpPr>
            <p:spPr>
              <a:xfrm>
                <a:off x="2082397" y="3119001"/>
                <a:ext cx="462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0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14</a:t>
                </a:r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8" name="TextBox 707">
                <a:extLst>
                  <a:ext uri="{FF2B5EF4-FFF2-40B4-BE49-F238E27FC236}">
                    <a16:creationId xmlns:a16="http://schemas.microsoft.com/office/drawing/2014/main" id="{B70EA33D-E3DB-4070-AA7A-148286FB80B9}"/>
                  </a:ext>
                </a:extLst>
              </p:cNvPr>
              <p:cNvSpPr txBox="1"/>
              <p:nvPr/>
            </p:nvSpPr>
            <p:spPr>
              <a:xfrm>
                <a:off x="2295085" y="2949468"/>
                <a:ext cx="462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0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9" name="TextBox 708">
                <a:extLst>
                  <a:ext uri="{FF2B5EF4-FFF2-40B4-BE49-F238E27FC236}">
                    <a16:creationId xmlns:a16="http://schemas.microsoft.com/office/drawing/2014/main" id="{3A16E21E-E637-4035-9448-14D1FC3E85BE}"/>
                  </a:ext>
                </a:extLst>
              </p:cNvPr>
              <p:cNvSpPr txBox="1"/>
              <p:nvPr/>
            </p:nvSpPr>
            <p:spPr>
              <a:xfrm>
                <a:off x="2487677" y="2790404"/>
                <a:ext cx="462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0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0" name="TextBox 709">
                <a:extLst>
                  <a:ext uri="{FF2B5EF4-FFF2-40B4-BE49-F238E27FC236}">
                    <a16:creationId xmlns:a16="http://schemas.microsoft.com/office/drawing/2014/main" id="{2A3A4182-E753-4589-8E98-AB700397FF1F}"/>
                  </a:ext>
                </a:extLst>
              </p:cNvPr>
              <p:cNvSpPr txBox="1"/>
              <p:nvPr/>
            </p:nvSpPr>
            <p:spPr>
              <a:xfrm>
                <a:off x="2781561" y="2903553"/>
                <a:ext cx="462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0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1" name="TextBox 710">
                <a:extLst>
                  <a:ext uri="{FF2B5EF4-FFF2-40B4-BE49-F238E27FC236}">
                    <a16:creationId xmlns:a16="http://schemas.microsoft.com/office/drawing/2014/main" id="{753AEB8D-93A1-4210-BDD4-E15CBBAAD9BB}"/>
                  </a:ext>
                </a:extLst>
              </p:cNvPr>
              <p:cNvSpPr txBox="1"/>
              <p:nvPr/>
            </p:nvSpPr>
            <p:spPr>
              <a:xfrm>
                <a:off x="3055349" y="2963249"/>
                <a:ext cx="462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0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22</a:t>
                </a:r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5" name="Rectangle 387">
              <a:extLst>
                <a:ext uri="{FF2B5EF4-FFF2-40B4-BE49-F238E27FC236}">
                  <a16:creationId xmlns:a16="http://schemas.microsoft.com/office/drawing/2014/main" id="{0759F15D-FCDE-462A-87C5-8CF94D720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5318" y="4406286"/>
              <a:ext cx="61234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rPr>
                <a:t>time (min)</a:t>
              </a:r>
              <a:endPara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116" name="Recorded Sound" descr="Volume">
            <a:hlinkClick r:id="" action="ppaction://media"/>
            <a:extLst>
              <a:ext uri="{FF2B5EF4-FFF2-40B4-BE49-F238E27FC236}">
                <a16:creationId xmlns:a16="http://schemas.microsoft.com/office/drawing/2014/main" id="{BAF7DE3F-3F3C-4C53-AE1C-A2ED36C66B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1150" end="292562.5147"/>
                  <p14:bmkLst>
                    <p14:bmk name="Bookmark 1" time="17579.9915"/>
                    <p14:bmk name="Bookmark 2" time="34269.9411"/>
                    <p14:bmk name="Bookmark 3" time="88626.1916"/>
                    <p14:bmk name="Bookmark 4" time="93636.1824"/>
                    <p14:bmk name="Bookmark 5" time="141126.0962"/>
                    <p14:bmk name="Bookmark 6" time="186775.994"/>
                    <p14:bmk name="Bookmark 7" time="263415.8147"/>
                    <p14:bmk name="Bookmark 8" time="283605.7762"/>
                    <p14:bmk name="Bookmark 9" time="301045.7441"/>
                    <p14:bmk name="Bookmark 10" time="325125.6807"/>
                  </p14:bmkLst>
                </p14:media>
              </p:ext>
            </p:ext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1009" y="423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839"/>
    </mc:Choice>
    <mc:Fallback xmlns="">
      <p:transition advTm="17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16"/>
        <p14:stopEvt time="17759" objId="11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24410-28E1-417D-8130-D5A0443E5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1" y="823076"/>
            <a:ext cx="8454602" cy="430183"/>
          </a:xfrm>
        </p:spPr>
        <p:txBody>
          <a:bodyPr/>
          <a:lstStyle/>
          <a:p>
            <a:r>
              <a:rPr lang="en-US" dirty="0"/>
              <a:t>CE-MS of derivatized fatty acids</a:t>
            </a:r>
          </a:p>
        </p:txBody>
      </p:sp>
      <p:grpSp>
        <p:nvGrpSpPr>
          <p:cNvPr id="889" name="Group 888">
            <a:extLst>
              <a:ext uri="{FF2B5EF4-FFF2-40B4-BE49-F238E27FC236}">
                <a16:creationId xmlns:a16="http://schemas.microsoft.com/office/drawing/2014/main" id="{7D0C974F-4E10-405E-9293-71388DC6A296}"/>
              </a:ext>
            </a:extLst>
          </p:cNvPr>
          <p:cNvGrpSpPr/>
          <p:nvPr/>
        </p:nvGrpSpPr>
        <p:grpSpPr>
          <a:xfrm>
            <a:off x="2504291" y="2388822"/>
            <a:ext cx="1594387" cy="1737360"/>
            <a:chOff x="2493533" y="1969272"/>
            <a:chExt cx="1594387" cy="1737360"/>
          </a:xfrm>
        </p:grpSpPr>
        <p:cxnSp>
          <p:nvCxnSpPr>
            <p:cNvPr id="881" name="Straight Connector 880">
              <a:extLst>
                <a:ext uri="{FF2B5EF4-FFF2-40B4-BE49-F238E27FC236}">
                  <a16:creationId xmlns:a16="http://schemas.microsoft.com/office/drawing/2014/main" id="{E4690C81-6C2C-42AE-8FC1-A5728590C0F3}"/>
                </a:ext>
              </a:extLst>
            </p:cNvPr>
            <p:cNvCxnSpPr/>
            <p:nvPr/>
          </p:nvCxnSpPr>
          <p:spPr>
            <a:xfrm flipH="1">
              <a:off x="2493533" y="1969272"/>
              <a:ext cx="0" cy="1737360"/>
            </a:xfrm>
            <a:prstGeom prst="line">
              <a:avLst/>
            </a:prstGeom>
            <a:ln w="1587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8" name="Straight Arrow Connector 887">
              <a:extLst>
                <a:ext uri="{FF2B5EF4-FFF2-40B4-BE49-F238E27FC236}">
                  <a16:creationId xmlns:a16="http://schemas.microsoft.com/office/drawing/2014/main" id="{5D30175F-FDEE-4C7B-9EF4-7870CFC9EFC6}"/>
                </a:ext>
              </a:extLst>
            </p:cNvPr>
            <p:cNvCxnSpPr/>
            <p:nvPr/>
          </p:nvCxnSpPr>
          <p:spPr>
            <a:xfrm>
              <a:off x="2533440" y="1969272"/>
              <a:ext cx="1554480" cy="0"/>
            </a:xfrm>
            <a:prstGeom prst="straightConnector1">
              <a:avLst/>
            </a:prstGeom>
            <a:ln w="15875">
              <a:solidFill>
                <a:schemeClr val="bg2">
                  <a:lumMod val="5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1" name="Line 5">
            <a:extLst>
              <a:ext uri="{FF2B5EF4-FFF2-40B4-BE49-F238E27FC236}">
                <a16:creationId xmlns:a16="http://schemas.microsoft.com/office/drawing/2014/main" id="{3E1F1542-C5F3-4D7C-BEA4-9D4A13489F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9562" y="4133614"/>
            <a:ext cx="2960688" cy="0"/>
          </a:xfrm>
          <a:prstGeom prst="line">
            <a:avLst/>
          </a:prstGeom>
          <a:noFill/>
          <a:ln w="6350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2" name="Line 6">
            <a:extLst>
              <a:ext uri="{FF2B5EF4-FFF2-40B4-BE49-F238E27FC236}">
                <a16:creationId xmlns:a16="http://schemas.microsoft.com/office/drawing/2014/main" id="{3FA16B9F-7961-4B8E-98EA-8D25C0398989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9449" y="4133614"/>
            <a:ext cx="0" cy="23813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3" name="Line 7">
            <a:extLst>
              <a:ext uri="{FF2B5EF4-FFF2-40B4-BE49-F238E27FC236}">
                <a16:creationId xmlns:a16="http://schemas.microsoft.com/office/drawing/2014/main" id="{D8336BFB-FBC2-4121-BDBC-3A282FBE7D4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0812" y="4133614"/>
            <a:ext cx="0" cy="23813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4" name="Line 8">
            <a:extLst>
              <a:ext uri="{FF2B5EF4-FFF2-40B4-BE49-F238E27FC236}">
                <a16:creationId xmlns:a16="http://schemas.microsoft.com/office/drawing/2014/main" id="{99F53BAB-4DFC-4588-BB5C-EA06CDF3404A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0587" y="4133614"/>
            <a:ext cx="0" cy="23813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5" name="Line 9">
            <a:extLst>
              <a:ext uri="{FF2B5EF4-FFF2-40B4-BE49-F238E27FC236}">
                <a16:creationId xmlns:a16="http://schemas.microsoft.com/office/drawing/2014/main" id="{76872E57-6F49-42B9-B527-257C7FF0B53C}"/>
              </a:ext>
            </a:extLst>
          </p:cNvPr>
          <p:cNvSpPr>
            <a:spLocks noChangeShapeType="1"/>
          </p:cNvSpPr>
          <p:nvPr/>
        </p:nvSpPr>
        <p:spPr bwMode="auto">
          <a:xfrm>
            <a:off x="7500362" y="4133614"/>
            <a:ext cx="0" cy="23813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6" name="Line 10">
            <a:extLst>
              <a:ext uri="{FF2B5EF4-FFF2-40B4-BE49-F238E27FC236}">
                <a16:creationId xmlns:a16="http://schemas.microsoft.com/office/drawing/2014/main" id="{3107F2B4-9E81-48D2-8354-A6EC4BB984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9562" y="4133614"/>
            <a:ext cx="0" cy="47625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7" name="Line 11">
            <a:extLst>
              <a:ext uri="{FF2B5EF4-FFF2-40B4-BE49-F238E27FC236}">
                <a16:creationId xmlns:a16="http://schemas.microsoft.com/office/drawing/2014/main" id="{668B3A7B-32AB-4213-AF11-3B67EB67108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0924" y="4133614"/>
            <a:ext cx="0" cy="47625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8" name="Line 12">
            <a:extLst>
              <a:ext uri="{FF2B5EF4-FFF2-40B4-BE49-F238E27FC236}">
                <a16:creationId xmlns:a16="http://schemas.microsoft.com/office/drawing/2014/main" id="{D75B2401-B8BC-4454-94F3-7CFAACCC73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90699" y="4133614"/>
            <a:ext cx="0" cy="47625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" name="Line 13">
            <a:extLst>
              <a:ext uri="{FF2B5EF4-FFF2-40B4-BE49-F238E27FC236}">
                <a16:creationId xmlns:a16="http://schemas.microsoft.com/office/drawing/2014/main" id="{8340106C-00BF-4886-BBAC-011AD1383115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0474" y="4133614"/>
            <a:ext cx="0" cy="47625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0" name="Line 14">
            <a:extLst>
              <a:ext uri="{FF2B5EF4-FFF2-40B4-BE49-F238E27FC236}">
                <a16:creationId xmlns:a16="http://schemas.microsoft.com/office/drawing/2014/main" id="{A601A710-3EFB-4D2D-9722-37060C59468F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0249" y="4133614"/>
            <a:ext cx="0" cy="47625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1" name="Line 15">
            <a:extLst>
              <a:ext uri="{FF2B5EF4-FFF2-40B4-BE49-F238E27FC236}">
                <a16:creationId xmlns:a16="http://schemas.microsoft.com/office/drawing/2014/main" id="{1352694D-423D-459F-B07D-D4D83E8794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09562" y="1753951"/>
            <a:ext cx="0" cy="2379663"/>
          </a:xfrm>
          <a:prstGeom prst="line">
            <a:avLst/>
          </a:prstGeom>
          <a:noFill/>
          <a:ln w="6350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2" name="Line 16">
            <a:extLst>
              <a:ext uri="{FF2B5EF4-FFF2-40B4-BE49-F238E27FC236}">
                <a16:creationId xmlns:a16="http://schemas.microsoft.com/office/drawing/2014/main" id="{C702DB2E-8DEE-49E0-B317-2689A89C24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7337" y="3932001"/>
            <a:ext cx="22225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3" name="Line 17">
            <a:extLst>
              <a:ext uri="{FF2B5EF4-FFF2-40B4-BE49-F238E27FC236}">
                <a16:creationId xmlns:a16="http://schemas.microsoft.com/office/drawing/2014/main" id="{C5C433A3-1AE3-41D5-9FBE-DE7CFC8252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7337" y="3598626"/>
            <a:ext cx="22225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4" name="Line 18">
            <a:extLst>
              <a:ext uri="{FF2B5EF4-FFF2-40B4-BE49-F238E27FC236}">
                <a16:creationId xmlns:a16="http://schemas.microsoft.com/office/drawing/2014/main" id="{4EBFBF50-9718-4FB1-B870-2E348B37F8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7337" y="3262076"/>
            <a:ext cx="22225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5" name="Line 19">
            <a:extLst>
              <a:ext uri="{FF2B5EF4-FFF2-40B4-BE49-F238E27FC236}">
                <a16:creationId xmlns:a16="http://schemas.microsoft.com/office/drawing/2014/main" id="{22124CEF-80DE-4B4F-A478-82886C5829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7337" y="2927114"/>
            <a:ext cx="22225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6" name="Line 20">
            <a:extLst>
              <a:ext uri="{FF2B5EF4-FFF2-40B4-BE49-F238E27FC236}">
                <a16:creationId xmlns:a16="http://schemas.microsoft.com/office/drawing/2014/main" id="{273C681B-34F1-4834-A385-E92461D097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7337" y="2592151"/>
            <a:ext cx="22225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7" name="Line 21">
            <a:extLst>
              <a:ext uri="{FF2B5EF4-FFF2-40B4-BE49-F238E27FC236}">
                <a16:creationId xmlns:a16="http://schemas.microsoft.com/office/drawing/2014/main" id="{8CACE3D3-F36A-410D-BC27-E893CC045A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7337" y="2257189"/>
            <a:ext cx="22225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8" name="Line 22">
            <a:extLst>
              <a:ext uri="{FF2B5EF4-FFF2-40B4-BE49-F238E27FC236}">
                <a16:creationId xmlns:a16="http://schemas.microsoft.com/office/drawing/2014/main" id="{AA6D3F05-EF77-44E5-9436-F9FD01CE57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7337" y="1922226"/>
            <a:ext cx="22225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9" name="Line 23">
            <a:extLst>
              <a:ext uri="{FF2B5EF4-FFF2-40B4-BE49-F238E27FC236}">
                <a16:creationId xmlns:a16="http://schemas.microsoft.com/office/drawing/2014/main" id="{8BDF014F-73E3-4B0E-839D-2B86DA0345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63524" y="4100276"/>
            <a:ext cx="46038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" name="Line 24">
            <a:extLst>
              <a:ext uri="{FF2B5EF4-FFF2-40B4-BE49-F238E27FC236}">
                <a16:creationId xmlns:a16="http://schemas.microsoft.com/office/drawing/2014/main" id="{055B598A-D4A5-4387-BA7B-62A76503CF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63524" y="3765314"/>
            <a:ext cx="46038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1" name="Line 25">
            <a:extLst>
              <a:ext uri="{FF2B5EF4-FFF2-40B4-BE49-F238E27FC236}">
                <a16:creationId xmlns:a16="http://schemas.microsoft.com/office/drawing/2014/main" id="{888DF295-0F03-4207-A89B-4F9CB035D2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63524" y="3430351"/>
            <a:ext cx="46038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2" name="Line 26">
            <a:extLst>
              <a:ext uri="{FF2B5EF4-FFF2-40B4-BE49-F238E27FC236}">
                <a16:creationId xmlns:a16="http://schemas.microsoft.com/office/drawing/2014/main" id="{657A1407-007A-41BE-8138-DB3257DC54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63524" y="3095389"/>
            <a:ext cx="46038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3" name="Line 27">
            <a:extLst>
              <a:ext uri="{FF2B5EF4-FFF2-40B4-BE49-F238E27FC236}">
                <a16:creationId xmlns:a16="http://schemas.microsoft.com/office/drawing/2014/main" id="{1027DB69-3ADD-4B01-A380-8B74762106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63524" y="2760426"/>
            <a:ext cx="46038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4" name="Line 28">
            <a:extLst>
              <a:ext uri="{FF2B5EF4-FFF2-40B4-BE49-F238E27FC236}">
                <a16:creationId xmlns:a16="http://schemas.microsoft.com/office/drawing/2014/main" id="{4717F1BE-7113-466E-81EF-48B1495776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63524" y="2423876"/>
            <a:ext cx="46038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5" name="Line 29">
            <a:extLst>
              <a:ext uri="{FF2B5EF4-FFF2-40B4-BE49-F238E27FC236}">
                <a16:creationId xmlns:a16="http://schemas.microsoft.com/office/drawing/2014/main" id="{67AEC08B-7128-4C5E-A019-815535CA07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63524" y="2088914"/>
            <a:ext cx="46038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6" name="Line 30">
            <a:extLst>
              <a:ext uri="{FF2B5EF4-FFF2-40B4-BE49-F238E27FC236}">
                <a16:creationId xmlns:a16="http://schemas.microsoft.com/office/drawing/2014/main" id="{696F11E5-A13A-489C-A9A7-D5748B282E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63524" y="1753951"/>
            <a:ext cx="46038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7" name="Rectangle 31">
            <a:extLst>
              <a:ext uri="{FF2B5EF4-FFF2-40B4-BE49-F238E27FC236}">
                <a16:creationId xmlns:a16="http://schemas.microsoft.com/office/drawing/2014/main" id="{1E768891-45C1-4B80-9C58-A13616C36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7012" y="4200289"/>
            <a:ext cx="2159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58" name="Rectangle 32">
            <a:extLst>
              <a:ext uri="{FF2B5EF4-FFF2-40B4-BE49-F238E27FC236}">
                <a16:creationId xmlns:a16="http://schemas.microsoft.com/office/drawing/2014/main" id="{910F5E6A-D2E6-4C5E-A88E-0B5DB93CF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6787" y="4200289"/>
            <a:ext cx="2159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59" name="Rectangle 33">
            <a:extLst>
              <a:ext uri="{FF2B5EF4-FFF2-40B4-BE49-F238E27FC236}">
                <a16:creationId xmlns:a16="http://schemas.microsoft.com/office/drawing/2014/main" id="{30D56E22-BE4F-44E8-A2E0-A5D8BDB06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6562" y="4200289"/>
            <a:ext cx="2159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300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0" name="Rectangle 34">
            <a:extLst>
              <a:ext uri="{FF2B5EF4-FFF2-40B4-BE49-F238E27FC236}">
                <a16:creationId xmlns:a16="http://schemas.microsoft.com/office/drawing/2014/main" id="{E6DE4B47-16E5-4883-82C8-F836A3397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7924" y="4200289"/>
            <a:ext cx="2159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400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1" name="Rectangle 35">
            <a:extLst>
              <a:ext uri="{FF2B5EF4-FFF2-40B4-BE49-F238E27FC236}">
                <a16:creationId xmlns:a16="http://schemas.microsoft.com/office/drawing/2014/main" id="{F14C7FAB-C0DE-4EC5-99B4-E22887831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7699" y="4200289"/>
            <a:ext cx="2159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500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2" name="Rectangle 36">
            <a:extLst>
              <a:ext uri="{FF2B5EF4-FFF2-40B4-BE49-F238E27FC236}">
                <a16:creationId xmlns:a16="http://schemas.microsoft.com/office/drawing/2014/main" id="{DECBF00E-F188-4405-9306-BC18ABBAB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4624" y="4038364"/>
            <a:ext cx="1016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3" name="Rectangle 37">
            <a:extLst>
              <a:ext uri="{FF2B5EF4-FFF2-40B4-BE49-F238E27FC236}">
                <a16:creationId xmlns:a16="http://schemas.microsoft.com/office/drawing/2014/main" id="{0D7AA836-29CF-46E4-AF24-3ABF3F19A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4624" y="3703401"/>
            <a:ext cx="1016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4" name="Rectangle 38">
            <a:extLst>
              <a:ext uri="{FF2B5EF4-FFF2-40B4-BE49-F238E27FC236}">
                <a16:creationId xmlns:a16="http://schemas.microsoft.com/office/drawing/2014/main" id="{D815DDCD-4849-4718-8318-00C804BC4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4624" y="3368439"/>
            <a:ext cx="1016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5" name="Rectangle 39">
            <a:extLst>
              <a:ext uri="{FF2B5EF4-FFF2-40B4-BE49-F238E27FC236}">
                <a16:creationId xmlns:a16="http://schemas.microsoft.com/office/drawing/2014/main" id="{1889513C-B28E-47BD-A856-0D9BCD0E7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4624" y="3033476"/>
            <a:ext cx="1016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6" name="Rectangle 40">
            <a:extLst>
              <a:ext uri="{FF2B5EF4-FFF2-40B4-BE49-F238E27FC236}">
                <a16:creationId xmlns:a16="http://schemas.microsoft.com/office/drawing/2014/main" id="{A82599E0-CB61-4C9D-B094-033EFFFA0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4624" y="2698514"/>
            <a:ext cx="1016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7" name="Rectangle 41">
            <a:extLst>
              <a:ext uri="{FF2B5EF4-FFF2-40B4-BE49-F238E27FC236}">
                <a16:creationId xmlns:a16="http://schemas.microsoft.com/office/drawing/2014/main" id="{7BD33A0E-671B-4EDC-9456-4FA2DD62C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4624" y="2361964"/>
            <a:ext cx="1016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8" name="Rectangle 42">
            <a:extLst>
              <a:ext uri="{FF2B5EF4-FFF2-40B4-BE49-F238E27FC236}">
                <a16:creationId xmlns:a16="http://schemas.microsoft.com/office/drawing/2014/main" id="{5D6DDF41-B828-4C35-8B74-3774A5867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4624" y="2028589"/>
            <a:ext cx="1016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9" name="Rectangle 43">
            <a:extLst>
              <a:ext uri="{FF2B5EF4-FFF2-40B4-BE49-F238E27FC236}">
                <a16:creationId xmlns:a16="http://schemas.microsoft.com/office/drawing/2014/main" id="{0B8223FE-F971-4E13-8156-AD11B65CC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4624" y="1692039"/>
            <a:ext cx="1016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70" name="Freeform 44">
            <a:extLst>
              <a:ext uri="{FF2B5EF4-FFF2-40B4-BE49-F238E27FC236}">
                <a16:creationId xmlns:a16="http://schemas.microsoft.com/office/drawing/2014/main" id="{69A61DE5-7C8F-4BD7-BDD1-B13C031D2771}"/>
              </a:ext>
            </a:extLst>
          </p:cNvPr>
          <p:cNvSpPr>
            <a:spLocks/>
          </p:cNvSpPr>
          <p:nvPr/>
        </p:nvSpPr>
        <p:spPr bwMode="auto">
          <a:xfrm>
            <a:off x="4911149" y="4024076"/>
            <a:ext cx="454025" cy="76200"/>
          </a:xfrm>
          <a:custGeom>
            <a:avLst/>
            <a:gdLst>
              <a:gd name="T0" fmla="*/ 4 w 286"/>
              <a:gd name="T1" fmla="*/ 16 h 48"/>
              <a:gd name="T2" fmla="*/ 9 w 286"/>
              <a:gd name="T3" fmla="*/ 48 h 48"/>
              <a:gd name="T4" fmla="*/ 13 w 286"/>
              <a:gd name="T5" fmla="*/ 48 h 48"/>
              <a:gd name="T6" fmla="*/ 18 w 286"/>
              <a:gd name="T7" fmla="*/ 48 h 48"/>
              <a:gd name="T8" fmla="*/ 22 w 286"/>
              <a:gd name="T9" fmla="*/ 48 h 48"/>
              <a:gd name="T10" fmla="*/ 27 w 286"/>
              <a:gd name="T11" fmla="*/ 48 h 48"/>
              <a:gd name="T12" fmla="*/ 32 w 286"/>
              <a:gd name="T13" fmla="*/ 48 h 48"/>
              <a:gd name="T14" fmla="*/ 36 w 286"/>
              <a:gd name="T15" fmla="*/ 47 h 48"/>
              <a:gd name="T16" fmla="*/ 41 w 286"/>
              <a:gd name="T17" fmla="*/ 48 h 48"/>
              <a:gd name="T18" fmla="*/ 46 w 286"/>
              <a:gd name="T19" fmla="*/ 48 h 48"/>
              <a:gd name="T20" fmla="*/ 50 w 286"/>
              <a:gd name="T21" fmla="*/ 47 h 48"/>
              <a:gd name="T22" fmla="*/ 55 w 286"/>
              <a:gd name="T23" fmla="*/ 48 h 48"/>
              <a:gd name="T24" fmla="*/ 59 w 286"/>
              <a:gd name="T25" fmla="*/ 44 h 48"/>
              <a:gd name="T26" fmla="*/ 64 w 286"/>
              <a:gd name="T27" fmla="*/ 48 h 48"/>
              <a:gd name="T28" fmla="*/ 69 w 286"/>
              <a:gd name="T29" fmla="*/ 48 h 48"/>
              <a:gd name="T30" fmla="*/ 73 w 286"/>
              <a:gd name="T31" fmla="*/ 48 h 48"/>
              <a:gd name="T32" fmla="*/ 78 w 286"/>
              <a:gd name="T33" fmla="*/ 41 h 48"/>
              <a:gd name="T34" fmla="*/ 82 w 286"/>
              <a:gd name="T35" fmla="*/ 48 h 48"/>
              <a:gd name="T36" fmla="*/ 86 w 286"/>
              <a:gd name="T37" fmla="*/ 48 h 48"/>
              <a:gd name="T38" fmla="*/ 90 w 286"/>
              <a:gd name="T39" fmla="*/ 48 h 48"/>
              <a:gd name="T40" fmla="*/ 95 w 286"/>
              <a:gd name="T41" fmla="*/ 48 h 48"/>
              <a:gd name="T42" fmla="*/ 100 w 286"/>
              <a:gd name="T43" fmla="*/ 48 h 48"/>
              <a:gd name="T44" fmla="*/ 104 w 286"/>
              <a:gd name="T45" fmla="*/ 48 h 48"/>
              <a:gd name="T46" fmla="*/ 109 w 286"/>
              <a:gd name="T47" fmla="*/ 48 h 48"/>
              <a:gd name="T48" fmla="*/ 113 w 286"/>
              <a:gd name="T49" fmla="*/ 48 h 48"/>
              <a:gd name="T50" fmla="*/ 117 w 286"/>
              <a:gd name="T51" fmla="*/ 48 h 48"/>
              <a:gd name="T52" fmla="*/ 122 w 286"/>
              <a:gd name="T53" fmla="*/ 48 h 48"/>
              <a:gd name="T54" fmla="*/ 127 w 286"/>
              <a:gd name="T55" fmla="*/ 48 h 48"/>
              <a:gd name="T56" fmla="*/ 131 w 286"/>
              <a:gd name="T57" fmla="*/ 48 h 48"/>
              <a:gd name="T58" fmla="*/ 136 w 286"/>
              <a:gd name="T59" fmla="*/ 46 h 48"/>
              <a:gd name="T60" fmla="*/ 140 w 286"/>
              <a:gd name="T61" fmla="*/ 48 h 48"/>
              <a:gd name="T62" fmla="*/ 144 w 286"/>
              <a:gd name="T63" fmla="*/ 48 h 48"/>
              <a:gd name="T64" fmla="*/ 149 w 286"/>
              <a:gd name="T65" fmla="*/ 48 h 48"/>
              <a:gd name="T66" fmla="*/ 153 w 286"/>
              <a:gd name="T67" fmla="*/ 48 h 48"/>
              <a:gd name="T68" fmla="*/ 158 w 286"/>
              <a:gd name="T69" fmla="*/ 48 h 48"/>
              <a:gd name="T70" fmla="*/ 162 w 286"/>
              <a:gd name="T71" fmla="*/ 45 h 48"/>
              <a:gd name="T72" fmla="*/ 167 w 286"/>
              <a:gd name="T73" fmla="*/ 48 h 48"/>
              <a:gd name="T74" fmla="*/ 171 w 286"/>
              <a:gd name="T75" fmla="*/ 47 h 48"/>
              <a:gd name="T76" fmla="*/ 176 w 286"/>
              <a:gd name="T77" fmla="*/ 48 h 48"/>
              <a:gd name="T78" fmla="*/ 180 w 286"/>
              <a:gd name="T79" fmla="*/ 48 h 48"/>
              <a:gd name="T80" fmla="*/ 184 w 286"/>
              <a:gd name="T81" fmla="*/ 48 h 48"/>
              <a:gd name="T82" fmla="*/ 189 w 286"/>
              <a:gd name="T83" fmla="*/ 48 h 48"/>
              <a:gd name="T84" fmla="*/ 193 w 286"/>
              <a:gd name="T85" fmla="*/ 48 h 48"/>
              <a:gd name="T86" fmla="*/ 198 w 286"/>
              <a:gd name="T87" fmla="*/ 44 h 48"/>
              <a:gd name="T88" fmla="*/ 202 w 286"/>
              <a:gd name="T89" fmla="*/ 45 h 48"/>
              <a:gd name="T90" fmla="*/ 207 w 286"/>
              <a:gd name="T91" fmla="*/ 48 h 48"/>
              <a:gd name="T92" fmla="*/ 211 w 286"/>
              <a:gd name="T93" fmla="*/ 48 h 48"/>
              <a:gd name="T94" fmla="*/ 215 w 286"/>
              <a:gd name="T95" fmla="*/ 48 h 48"/>
              <a:gd name="T96" fmla="*/ 220 w 286"/>
              <a:gd name="T97" fmla="*/ 48 h 48"/>
              <a:gd name="T98" fmla="*/ 224 w 286"/>
              <a:gd name="T99" fmla="*/ 48 h 48"/>
              <a:gd name="T100" fmla="*/ 229 w 286"/>
              <a:gd name="T101" fmla="*/ 48 h 48"/>
              <a:gd name="T102" fmla="*/ 234 w 286"/>
              <a:gd name="T103" fmla="*/ 48 h 48"/>
              <a:gd name="T104" fmla="*/ 238 w 286"/>
              <a:gd name="T105" fmla="*/ 48 h 48"/>
              <a:gd name="T106" fmla="*/ 243 w 286"/>
              <a:gd name="T107" fmla="*/ 48 h 48"/>
              <a:gd name="T108" fmla="*/ 248 w 286"/>
              <a:gd name="T109" fmla="*/ 48 h 48"/>
              <a:gd name="T110" fmla="*/ 252 w 286"/>
              <a:gd name="T111" fmla="*/ 48 h 48"/>
              <a:gd name="T112" fmla="*/ 257 w 286"/>
              <a:gd name="T113" fmla="*/ 48 h 48"/>
              <a:gd name="T114" fmla="*/ 261 w 286"/>
              <a:gd name="T115" fmla="*/ 46 h 48"/>
              <a:gd name="T116" fmla="*/ 265 w 286"/>
              <a:gd name="T117" fmla="*/ 48 h 48"/>
              <a:gd name="T118" fmla="*/ 269 w 286"/>
              <a:gd name="T119" fmla="*/ 48 h 48"/>
              <a:gd name="T120" fmla="*/ 274 w 286"/>
              <a:gd name="T121" fmla="*/ 43 h 48"/>
              <a:gd name="T122" fmla="*/ 278 w 286"/>
              <a:gd name="T123" fmla="*/ 48 h 48"/>
              <a:gd name="T124" fmla="*/ 283 w 286"/>
              <a:gd name="T125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6" h="48">
                <a:moveTo>
                  <a:pt x="0" y="40"/>
                </a:moveTo>
                <a:lnTo>
                  <a:pt x="0" y="42"/>
                </a:lnTo>
                <a:lnTo>
                  <a:pt x="1" y="45"/>
                </a:lnTo>
                <a:lnTo>
                  <a:pt x="1" y="48"/>
                </a:lnTo>
                <a:lnTo>
                  <a:pt x="2" y="48"/>
                </a:lnTo>
                <a:lnTo>
                  <a:pt x="2" y="48"/>
                </a:lnTo>
                <a:lnTo>
                  <a:pt x="2" y="48"/>
                </a:lnTo>
                <a:lnTo>
                  <a:pt x="3" y="48"/>
                </a:lnTo>
                <a:lnTo>
                  <a:pt x="3" y="39"/>
                </a:lnTo>
                <a:lnTo>
                  <a:pt x="4" y="0"/>
                </a:lnTo>
                <a:lnTo>
                  <a:pt x="4" y="16"/>
                </a:lnTo>
                <a:lnTo>
                  <a:pt x="5" y="35"/>
                </a:lnTo>
                <a:lnTo>
                  <a:pt x="5" y="46"/>
                </a:lnTo>
                <a:lnTo>
                  <a:pt x="5" y="48"/>
                </a:lnTo>
                <a:lnTo>
                  <a:pt x="6" y="48"/>
                </a:lnTo>
                <a:lnTo>
                  <a:pt x="6" y="48"/>
                </a:lnTo>
                <a:lnTo>
                  <a:pt x="7" y="48"/>
                </a:lnTo>
                <a:lnTo>
                  <a:pt x="7" y="48"/>
                </a:lnTo>
                <a:lnTo>
                  <a:pt x="8" y="48"/>
                </a:lnTo>
                <a:lnTo>
                  <a:pt x="8" y="48"/>
                </a:lnTo>
                <a:lnTo>
                  <a:pt x="8" y="48"/>
                </a:lnTo>
                <a:lnTo>
                  <a:pt x="9" y="48"/>
                </a:lnTo>
                <a:lnTo>
                  <a:pt x="9" y="48"/>
                </a:lnTo>
                <a:lnTo>
                  <a:pt x="10" y="48"/>
                </a:lnTo>
                <a:lnTo>
                  <a:pt x="10" y="48"/>
                </a:lnTo>
                <a:lnTo>
                  <a:pt x="11" y="48"/>
                </a:lnTo>
                <a:lnTo>
                  <a:pt x="11" y="46"/>
                </a:lnTo>
                <a:lnTo>
                  <a:pt x="11" y="45"/>
                </a:lnTo>
                <a:lnTo>
                  <a:pt x="11" y="45"/>
                </a:lnTo>
                <a:lnTo>
                  <a:pt x="12" y="48"/>
                </a:lnTo>
                <a:lnTo>
                  <a:pt x="12" y="48"/>
                </a:lnTo>
                <a:lnTo>
                  <a:pt x="13" y="48"/>
                </a:lnTo>
                <a:lnTo>
                  <a:pt x="13" y="48"/>
                </a:lnTo>
                <a:lnTo>
                  <a:pt x="13" y="48"/>
                </a:lnTo>
                <a:lnTo>
                  <a:pt x="14" y="48"/>
                </a:lnTo>
                <a:lnTo>
                  <a:pt x="14" y="48"/>
                </a:lnTo>
                <a:lnTo>
                  <a:pt x="15" y="48"/>
                </a:lnTo>
                <a:lnTo>
                  <a:pt x="15" y="48"/>
                </a:lnTo>
                <a:lnTo>
                  <a:pt x="16" y="48"/>
                </a:lnTo>
                <a:lnTo>
                  <a:pt x="16" y="48"/>
                </a:lnTo>
                <a:lnTo>
                  <a:pt x="16" y="48"/>
                </a:lnTo>
                <a:lnTo>
                  <a:pt x="17" y="48"/>
                </a:lnTo>
                <a:lnTo>
                  <a:pt x="17" y="48"/>
                </a:lnTo>
                <a:lnTo>
                  <a:pt x="18" y="48"/>
                </a:lnTo>
                <a:lnTo>
                  <a:pt x="18" y="48"/>
                </a:lnTo>
                <a:lnTo>
                  <a:pt x="19" y="48"/>
                </a:lnTo>
                <a:lnTo>
                  <a:pt x="19" y="48"/>
                </a:lnTo>
                <a:lnTo>
                  <a:pt x="19" y="48"/>
                </a:lnTo>
                <a:lnTo>
                  <a:pt x="20" y="48"/>
                </a:lnTo>
                <a:lnTo>
                  <a:pt x="20" y="48"/>
                </a:lnTo>
                <a:lnTo>
                  <a:pt x="21" y="48"/>
                </a:lnTo>
                <a:lnTo>
                  <a:pt x="21" y="47"/>
                </a:lnTo>
                <a:lnTo>
                  <a:pt x="22" y="47"/>
                </a:lnTo>
                <a:lnTo>
                  <a:pt x="22" y="48"/>
                </a:lnTo>
                <a:lnTo>
                  <a:pt x="22" y="48"/>
                </a:lnTo>
                <a:lnTo>
                  <a:pt x="23" y="48"/>
                </a:lnTo>
                <a:lnTo>
                  <a:pt x="23" y="48"/>
                </a:lnTo>
                <a:lnTo>
                  <a:pt x="24" y="48"/>
                </a:lnTo>
                <a:lnTo>
                  <a:pt x="24" y="48"/>
                </a:lnTo>
                <a:lnTo>
                  <a:pt x="25" y="48"/>
                </a:lnTo>
                <a:lnTo>
                  <a:pt x="25" y="48"/>
                </a:lnTo>
                <a:lnTo>
                  <a:pt x="25" y="48"/>
                </a:lnTo>
                <a:lnTo>
                  <a:pt x="26" y="48"/>
                </a:lnTo>
                <a:lnTo>
                  <a:pt x="26" y="47"/>
                </a:lnTo>
                <a:lnTo>
                  <a:pt x="27" y="46"/>
                </a:lnTo>
                <a:lnTo>
                  <a:pt x="27" y="48"/>
                </a:lnTo>
                <a:lnTo>
                  <a:pt x="28" y="48"/>
                </a:lnTo>
                <a:lnTo>
                  <a:pt x="28" y="48"/>
                </a:lnTo>
                <a:lnTo>
                  <a:pt x="28" y="48"/>
                </a:lnTo>
                <a:lnTo>
                  <a:pt x="29" y="48"/>
                </a:lnTo>
                <a:lnTo>
                  <a:pt x="29" y="48"/>
                </a:lnTo>
                <a:lnTo>
                  <a:pt x="30" y="48"/>
                </a:lnTo>
                <a:lnTo>
                  <a:pt x="30" y="48"/>
                </a:lnTo>
                <a:lnTo>
                  <a:pt x="30" y="48"/>
                </a:lnTo>
                <a:lnTo>
                  <a:pt x="31" y="46"/>
                </a:lnTo>
                <a:lnTo>
                  <a:pt x="31" y="46"/>
                </a:lnTo>
                <a:lnTo>
                  <a:pt x="32" y="48"/>
                </a:lnTo>
                <a:lnTo>
                  <a:pt x="32" y="48"/>
                </a:lnTo>
                <a:lnTo>
                  <a:pt x="33" y="48"/>
                </a:lnTo>
                <a:lnTo>
                  <a:pt x="33" y="48"/>
                </a:lnTo>
                <a:lnTo>
                  <a:pt x="33" y="48"/>
                </a:lnTo>
                <a:lnTo>
                  <a:pt x="34" y="48"/>
                </a:lnTo>
                <a:lnTo>
                  <a:pt x="34" y="48"/>
                </a:lnTo>
                <a:lnTo>
                  <a:pt x="35" y="48"/>
                </a:lnTo>
                <a:lnTo>
                  <a:pt x="35" y="48"/>
                </a:lnTo>
                <a:lnTo>
                  <a:pt x="36" y="48"/>
                </a:lnTo>
                <a:lnTo>
                  <a:pt x="36" y="48"/>
                </a:lnTo>
                <a:lnTo>
                  <a:pt x="36" y="47"/>
                </a:lnTo>
                <a:lnTo>
                  <a:pt x="37" y="48"/>
                </a:lnTo>
                <a:lnTo>
                  <a:pt x="37" y="48"/>
                </a:lnTo>
                <a:lnTo>
                  <a:pt x="38" y="48"/>
                </a:lnTo>
                <a:lnTo>
                  <a:pt x="38" y="48"/>
                </a:lnTo>
                <a:lnTo>
                  <a:pt x="39" y="48"/>
                </a:lnTo>
                <a:lnTo>
                  <a:pt x="39" y="48"/>
                </a:lnTo>
                <a:lnTo>
                  <a:pt x="39" y="48"/>
                </a:lnTo>
                <a:lnTo>
                  <a:pt x="40" y="48"/>
                </a:lnTo>
                <a:lnTo>
                  <a:pt x="40" y="48"/>
                </a:lnTo>
                <a:lnTo>
                  <a:pt x="41" y="48"/>
                </a:lnTo>
                <a:lnTo>
                  <a:pt x="41" y="48"/>
                </a:lnTo>
                <a:lnTo>
                  <a:pt x="42" y="48"/>
                </a:lnTo>
                <a:lnTo>
                  <a:pt x="42" y="48"/>
                </a:lnTo>
                <a:lnTo>
                  <a:pt x="42" y="48"/>
                </a:lnTo>
                <a:lnTo>
                  <a:pt x="43" y="48"/>
                </a:lnTo>
                <a:lnTo>
                  <a:pt x="43" y="48"/>
                </a:lnTo>
                <a:lnTo>
                  <a:pt x="44" y="48"/>
                </a:lnTo>
                <a:lnTo>
                  <a:pt x="44" y="48"/>
                </a:lnTo>
                <a:lnTo>
                  <a:pt x="45" y="48"/>
                </a:lnTo>
                <a:lnTo>
                  <a:pt x="45" y="48"/>
                </a:lnTo>
                <a:lnTo>
                  <a:pt x="45" y="48"/>
                </a:lnTo>
                <a:lnTo>
                  <a:pt x="46" y="48"/>
                </a:lnTo>
                <a:lnTo>
                  <a:pt x="46" y="48"/>
                </a:lnTo>
                <a:lnTo>
                  <a:pt x="47" y="48"/>
                </a:lnTo>
                <a:lnTo>
                  <a:pt x="47" y="48"/>
                </a:lnTo>
                <a:lnTo>
                  <a:pt x="48" y="48"/>
                </a:lnTo>
                <a:lnTo>
                  <a:pt x="48" y="48"/>
                </a:lnTo>
                <a:lnTo>
                  <a:pt x="48" y="48"/>
                </a:lnTo>
                <a:lnTo>
                  <a:pt x="49" y="48"/>
                </a:lnTo>
                <a:lnTo>
                  <a:pt x="49" y="47"/>
                </a:lnTo>
                <a:lnTo>
                  <a:pt x="50" y="46"/>
                </a:lnTo>
                <a:lnTo>
                  <a:pt x="50" y="47"/>
                </a:lnTo>
                <a:lnTo>
                  <a:pt x="50" y="47"/>
                </a:lnTo>
                <a:lnTo>
                  <a:pt x="51" y="47"/>
                </a:lnTo>
                <a:lnTo>
                  <a:pt x="51" y="48"/>
                </a:lnTo>
                <a:lnTo>
                  <a:pt x="51" y="48"/>
                </a:lnTo>
                <a:lnTo>
                  <a:pt x="52" y="48"/>
                </a:lnTo>
                <a:lnTo>
                  <a:pt x="52" y="48"/>
                </a:lnTo>
                <a:lnTo>
                  <a:pt x="53" y="48"/>
                </a:lnTo>
                <a:lnTo>
                  <a:pt x="53" y="48"/>
                </a:lnTo>
                <a:lnTo>
                  <a:pt x="53" y="48"/>
                </a:lnTo>
                <a:lnTo>
                  <a:pt x="54" y="48"/>
                </a:lnTo>
                <a:lnTo>
                  <a:pt x="54" y="48"/>
                </a:lnTo>
                <a:lnTo>
                  <a:pt x="55" y="48"/>
                </a:lnTo>
                <a:lnTo>
                  <a:pt x="55" y="48"/>
                </a:lnTo>
                <a:lnTo>
                  <a:pt x="56" y="48"/>
                </a:lnTo>
                <a:lnTo>
                  <a:pt x="56" y="48"/>
                </a:lnTo>
                <a:lnTo>
                  <a:pt x="56" y="48"/>
                </a:lnTo>
                <a:lnTo>
                  <a:pt x="57" y="48"/>
                </a:lnTo>
                <a:lnTo>
                  <a:pt x="57" y="48"/>
                </a:lnTo>
                <a:lnTo>
                  <a:pt x="58" y="48"/>
                </a:lnTo>
                <a:lnTo>
                  <a:pt x="58" y="48"/>
                </a:lnTo>
                <a:lnTo>
                  <a:pt x="59" y="48"/>
                </a:lnTo>
                <a:lnTo>
                  <a:pt x="59" y="48"/>
                </a:lnTo>
                <a:lnTo>
                  <a:pt x="59" y="44"/>
                </a:lnTo>
                <a:lnTo>
                  <a:pt x="60" y="47"/>
                </a:lnTo>
                <a:lnTo>
                  <a:pt x="60" y="48"/>
                </a:lnTo>
                <a:lnTo>
                  <a:pt x="61" y="48"/>
                </a:lnTo>
                <a:lnTo>
                  <a:pt x="61" y="48"/>
                </a:lnTo>
                <a:lnTo>
                  <a:pt x="62" y="48"/>
                </a:lnTo>
                <a:lnTo>
                  <a:pt x="62" y="48"/>
                </a:lnTo>
                <a:lnTo>
                  <a:pt x="62" y="48"/>
                </a:lnTo>
                <a:lnTo>
                  <a:pt x="63" y="46"/>
                </a:lnTo>
                <a:lnTo>
                  <a:pt x="63" y="43"/>
                </a:lnTo>
                <a:lnTo>
                  <a:pt x="64" y="45"/>
                </a:lnTo>
                <a:lnTo>
                  <a:pt x="64" y="48"/>
                </a:lnTo>
                <a:lnTo>
                  <a:pt x="65" y="48"/>
                </a:lnTo>
                <a:lnTo>
                  <a:pt x="65" y="48"/>
                </a:lnTo>
                <a:lnTo>
                  <a:pt x="65" y="48"/>
                </a:lnTo>
                <a:lnTo>
                  <a:pt x="66" y="48"/>
                </a:lnTo>
                <a:lnTo>
                  <a:pt x="66" y="48"/>
                </a:lnTo>
                <a:lnTo>
                  <a:pt x="67" y="48"/>
                </a:lnTo>
                <a:lnTo>
                  <a:pt x="67" y="48"/>
                </a:lnTo>
                <a:lnTo>
                  <a:pt x="67" y="48"/>
                </a:lnTo>
                <a:lnTo>
                  <a:pt x="68" y="48"/>
                </a:lnTo>
                <a:lnTo>
                  <a:pt x="68" y="48"/>
                </a:lnTo>
                <a:lnTo>
                  <a:pt x="69" y="48"/>
                </a:lnTo>
                <a:lnTo>
                  <a:pt x="69" y="45"/>
                </a:lnTo>
                <a:lnTo>
                  <a:pt x="69" y="45"/>
                </a:lnTo>
                <a:lnTo>
                  <a:pt x="70" y="48"/>
                </a:lnTo>
                <a:lnTo>
                  <a:pt x="70" y="48"/>
                </a:lnTo>
                <a:lnTo>
                  <a:pt x="70" y="48"/>
                </a:lnTo>
                <a:lnTo>
                  <a:pt x="71" y="48"/>
                </a:lnTo>
                <a:lnTo>
                  <a:pt x="71" y="48"/>
                </a:lnTo>
                <a:lnTo>
                  <a:pt x="72" y="48"/>
                </a:lnTo>
                <a:lnTo>
                  <a:pt x="72" y="48"/>
                </a:lnTo>
                <a:lnTo>
                  <a:pt x="73" y="48"/>
                </a:lnTo>
                <a:lnTo>
                  <a:pt x="73" y="48"/>
                </a:lnTo>
                <a:lnTo>
                  <a:pt x="73" y="48"/>
                </a:lnTo>
                <a:lnTo>
                  <a:pt x="74" y="48"/>
                </a:lnTo>
                <a:lnTo>
                  <a:pt x="74" y="48"/>
                </a:lnTo>
                <a:lnTo>
                  <a:pt x="75" y="48"/>
                </a:lnTo>
                <a:lnTo>
                  <a:pt x="75" y="48"/>
                </a:lnTo>
                <a:lnTo>
                  <a:pt x="76" y="47"/>
                </a:lnTo>
                <a:lnTo>
                  <a:pt x="76" y="46"/>
                </a:lnTo>
                <a:lnTo>
                  <a:pt x="76" y="44"/>
                </a:lnTo>
                <a:lnTo>
                  <a:pt x="77" y="43"/>
                </a:lnTo>
                <a:lnTo>
                  <a:pt x="77" y="44"/>
                </a:lnTo>
                <a:lnTo>
                  <a:pt x="78" y="41"/>
                </a:lnTo>
                <a:lnTo>
                  <a:pt x="78" y="40"/>
                </a:lnTo>
                <a:lnTo>
                  <a:pt x="78" y="45"/>
                </a:lnTo>
                <a:lnTo>
                  <a:pt x="79" y="48"/>
                </a:lnTo>
                <a:lnTo>
                  <a:pt x="79" y="48"/>
                </a:lnTo>
                <a:lnTo>
                  <a:pt x="79" y="48"/>
                </a:lnTo>
                <a:lnTo>
                  <a:pt x="80" y="48"/>
                </a:lnTo>
                <a:lnTo>
                  <a:pt x="80" y="48"/>
                </a:lnTo>
                <a:lnTo>
                  <a:pt x="81" y="48"/>
                </a:lnTo>
                <a:lnTo>
                  <a:pt x="81" y="46"/>
                </a:lnTo>
                <a:lnTo>
                  <a:pt x="82" y="47"/>
                </a:lnTo>
                <a:lnTo>
                  <a:pt x="82" y="48"/>
                </a:lnTo>
                <a:lnTo>
                  <a:pt x="82" y="48"/>
                </a:lnTo>
                <a:lnTo>
                  <a:pt x="83" y="46"/>
                </a:lnTo>
                <a:lnTo>
                  <a:pt x="83" y="47"/>
                </a:lnTo>
                <a:lnTo>
                  <a:pt x="83" y="48"/>
                </a:lnTo>
                <a:lnTo>
                  <a:pt x="84" y="47"/>
                </a:lnTo>
                <a:lnTo>
                  <a:pt x="84" y="48"/>
                </a:lnTo>
                <a:lnTo>
                  <a:pt x="84" y="48"/>
                </a:lnTo>
                <a:lnTo>
                  <a:pt x="85" y="48"/>
                </a:lnTo>
                <a:lnTo>
                  <a:pt x="85" y="48"/>
                </a:lnTo>
                <a:lnTo>
                  <a:pt x="86" y="48"/>
                </a:lnTo>
                <a:lnTo>
                  <a:pt x="86" y="48"/>
                </a:lnTo>
                <a:lnTo>
                  <a:pt x="87" y="48"/>
                </a:lnTo>
                <a:lnTo>
                  <a:pt x="87" y="46"/>
                </a:lnTo>
                <a:lnTo>
                  <a:pt x="87" y="39"/>
                </a:lnTo>
                <a:lnTo>
                  <a:pt x="87" y="41"/>
                </a:lnTo>
                <a:lnTo>
                  <a:pt x="88" y="48"/>
                </a:lnTo>
                <a:lnTo>
                  <a:pt x="88" y="48"/>
                </a:lnTo>
                <a:lnTo>
                  <a:pt x="89" y="48"/>
                </a:lnTo>
                <a:lnTo>
                  <a:pt x="89" y="48"/>
                </a:lnTo>
                <a:lnTo>
                  <a:pt x="90" y="48"/>
                </a:lnTo>
                <a:lnTo>
                  <a:pt x="90" y="48"/>
                </a:lnTo>
                <a:lnTo>
                  <a:pt x="90" y="48"/>
                </a:lnTo>
                <a:lnTo>
                  <a:pt x="91" y="48"/>
                </a:lnTo>
                <a:lnTo>
                  <a:pt x="91" y="48"/>
                </a:lnTo>
                <a:lnTo>
                  <a:pt x="92" y="48"/>
                </a:lnTo>
                <a:lnTo>
                  <a:pt x="92" y="48"/>
                </a:lnTo>
                <a:lnTo>
                  <a:pt x="93" y="48"/>
                </a:lnTo>
                <a:lnTo>
                  <a:pt x="93" y="48"/>
                </a:lnTo>
                <a:lnTo>
                  <a:pt x="93" y="48"/>
                </a:lnTo>
                <a:lnTo>
                  <a:pt x="94" y="48"/>
                </a:lnTo>
                <a:lnTo>
                  <a:pt x="94" y="48"/>
                </a:lnTo>
                <a:lnTo>
                  <a:pt x="95" y="48"/>
                </a:lnTo>
                <a:lnTo>
                  <a:pt x="95" y="48"/>
                </a:lnTo>
                <a:lnTo>
                  <a:pt x="96" y="48"/>
                </a:lnTo>
                <a:lnTo>
                  <a:pt x="96" y="48"/>
                </a:lnTo>
                <a:lnTo>
                  <a:pt x="96" y="48"/>
                </a:lnTo>
                <a:lnTo>
                  <a:pt x="97" y="48"/>
                </a:lnTo>
                <a:lnTo>
                  <a:pt x="97" y="48"/>
                </a:lnTo>
                <a:lnTo>
                  <a:pt x="98" y="48"/>
                </a:lnTo>
                <a:lnTo>
                  <a:pt x="98" y="48"/>
                </a:lnTo>
                <a:lnTo>
                  <a:pt x="99" y="48"/>
                </a:lnTo>
                <a:lnTo>
                  <a:pt x="99" y="48"/>
                </a:lnTo>
                <a:lnTo>
                  <a:pt x="99" y="48"/>
                </a:lnTo>
                <a:lnTo>
                  <a:pt x="100" y="48"/>
                </a:lnTo>
                <a:lnTo>
                  <a:pt x="100" y="48"/>
                </a:lnTo>
                <a:lnTo>
                  <a:pt x="101" y="48"/>
                </a:lnTo>
                <a:lnTo>
                  <a:pt x="101" y="48"/>
                </a:lnTo>
                <a:lnTo>
                  <a:pt x="102" y="48"/>
                </a:lnTo>
                <a:lnTo>
                  <a:pt x="102" y="48"/>
                </a:lnTo>
                <a:lnTo>
                  <a:pt x="102" y="48"/>
                </a:lnTo>
                <a:lnTo>
                  <a:pt x="103" y="48"/>
                </a:lnTo>
                <a:lnTo>
                  <a:pt x="103" y="48"/>
                </a:lnTo>
                <a:lnTo>
                  <a:pt x="104" y="48"/>
                </a:lnTo>
                <a:lnTo>
                  <a:pt x="104" y="48"/>
                </a:lnTo>
                <a:lnTo>
                  <a:pt x="104" y="48"/>
                </a:lnTo>
                <a:lnTo>
                  <a:pt x="105" y="48"/>
                </a:lnTo>
                <a:lnTo>
                  <a:pt x="105" y="45"/>
                </a:lnTo>
                <a:lnTo>
                  <a:pt x="105" y="47"/>
                </a:lnTo>
                <a:lnTo>
                  <a:pt x="106" y="48"/>
                </a:lnTo>
                <a:lnTo>
                  <a:pt x="106" y="48"/>
                </a:lnTo>
                <a:lnTo>
                  <a:pt x="107" y="48"/>
                </a:lnTo>
                <a:lnTo>
                  <a:pt x="107" y="48"/>
                </a:lnTo>
                <a:lnTo>
                  <a:pt x="107" y="48"/>
                </a:lnTo>
                <a:lnTo>
                  <a:pt x="108" y="48"/>
                </a:lnTo>
                <a:lnTo>
                  <a:pt x="108" y="48"/>
                </a:lnTo>
                <a:lnTo>
                  <a:pt x="109" y="48"/>
                </a:lnTo>
                <a:lnTo>
                  <a:pt x="109" y="48"/>
                </a:lnTo>
                <a:lnTo>
                  <a:pt x="110" y="48"/>
                </a:lnTo>
                <a:lnTo>
                  <a:pt x="110" y="48"/>
                </a:lnTo>
                <a:lnTo>
                  <a:pt x="110" y="47"/>
                </a:lnTo>
                <a:lnTo>
                  <a:pt x="110" y="48"/>
                </a:lnTo>
                <a:lnTo>
                  <a:pt x="111" y="48"/>
                </a:lnTo>
                <a:lnTo>
                  <a:pt x="111" y="48"/>
                </a:lnTo>
                <a:lnTo>
                  <a:pt x="112" y="48"/>
                </a:lnTo>
                <a:lnTo>
                  <a:pt x="112" y="48"/>
                </a:lnTo>
                <a:lnTo>
                  <a:pt x="113" y="48"/>
                </a:lnTo>
                <a:lnTo>
                  <a:pt x="113" y="48"/>
                </a:lnTo>
                <a:lnTo>
                  <a:pt x="113" y="48"/>
                </a:lnTo>
                <a:lnTo>
                  <a:pt x="114" y="48"/>
                </a:lnTo>
                <a:lnTo>
                  <a:pt x="114" y="48"/>
                </a:lnTo>
                <a:lnTo>
                  <a:pt x="114" y="47"/>
                </a:lnTo>
                <a:lnTo>
                  <a:pt x="115" y="46"/>
                </a:lnTo>
                <a:lnTo>
                  <a:pt x="115" y="48"/>
                </a:lnTo>
                <a:lnTo>
                  <a:pt x="116" y="48"/>
                </a:lnTo>
                <a:lnTo>
                  <a:pt x="116" y="48"/>
                </a:lnTo>
                <a:lnTo>
                  <a:pt x="116" y="48"/>
                </a:lnTo>
                <a:lnTo>
                  <a:pt x="117" y="48"/>
                </a:lnTo>
                <a:lnTo>
                  <a:pt x="117" y="48"/>
                </a:lnTo>
                <a:lnTo>
                  <a:pt x="118" y="48"/>
                </a:lnTo>
                <a:lnTo>
                  <a:pt x="118" y="48"/>
                </a:lnTo>
                <a:lnTo>
                  <a:pt x="119" y="48"/>
                </a:lnTo>
                <a:lnTo>
                  <a:pt x="119" y="48"/>
                </a:lnTo>
                <a:lnTo>
                  <a:pt x="119" y="48"/>
                </a:lnTo>
                <a:lnTo>
                  <a:pt x="120" y="48"/>
                </a:lnTo>
                <a:lnTo>
                  <a:pt x="120" y="48"/>
                </a:lnTo>
                <a:lnTo>
                  <a:pt x="121" y="48"/>
                </a:lnTo>
                <a:lnTo>
                  <a:pt x="121" y="48"/>
                </a:lnTo>
                <a:lnTo>
                  <a:pt x="121" y="48"/>
                </a:lnTo>
                <a:lnTo>
                  <a:pt x="122" y="48"/>
                </a:lnTo>
                <a:lnTo>
                  <a:pt x="122" y="48"/>
                </a:lnTo>
                <a:lnTo>
                  <a:pt x="123" y="48"/>
                </a:lnTo>
                <a:lnTo>
                  <a:pt x="123" y="47"/>
                </a:lnTo>
                <a:lnTo>
                  <a:pt x="124" y="47"/>
                </a:lnTo>
                <a:lnTo>
                  <a:pt x="124" y="48"/>
                </a:lnTo>
                <a:lnTo>
                  <a:pt x="124" y="48"/>
                </a:lnTo>
                <a:lnTo>
                  <a:pt x="125" y="48"/>
                </a:lnTo>
                <a:lnTo>
                  <a:pt x="125" y="48"/>
                </a:lnTo>
                <a:lnTo>
                  <a:pt x="126" y="48"/>
                </a:lnTo>
                <a:lnTo>
                  <a:pt x="126" y="46"/>
                </a:lnTo>
                <a:lnTo>
                  <a:pt x="127" y="48"/>
                </a:lnTo>
                <a:lnTo>
                  <a:pt x="127" y="48"/>
                </a:lnTo>
                <a:lnTo>
                  <a:pt x="127" y="48"/>
                </a:lnTo>
                <a:lnTo>
                  <a:pt x="128" y="48"/>
                </a:lnTo>
                <a:lnTo>
                  <a:pt x="128" y="48"/>
                </a:lnTo>
                <a:lnTo>
                  <a:pt x="129" y="48"/>
                </a:lnTo>
                <a:lnTo>
                  <a:pt x="129" y="47"/>
                </a:lnTo>
                <a:lnTo>
                  <a:pt x="130" y="46"/>
                </a:lnTo>
                <a:lnTo>
                  <a:pt x="130" y="45"/>
                </a:lnTo>
                <a:lnTo>
                  <a:pt x="130" y="47"/>
                </a:lnTo>
                <a:lnTo>
                  <a:pt x="131" y="48"/>
                </a:lnTo>
                <a:lnTo>
                  <a:pt x="131" y="48"/>
                </a:lnTo>
                <a:lnTo>
                  <a:pt x="132" y="48"/>
                </a:lnTo>
                <a:lnTo>
                  <a:pt x="132" y="48"/>
                </a:lnTo>
                <a:lnTo>
                  <a:pt x="133" y="48"/>
                </a:lnTo>
                <a:lnTo>
                  <a:pt x="133" y="48"/>
                </a:lnTo>
                <a:lnTo>
                  <a:pt x="133" y="48"/>
                </a:lnTo>
                <a:lnTo>
                  <a:pt x="134" y="48"/>
                </a:lnTo>
                <a:lnTo>
                  <a:pt x="134" y="48"/>
                </a:lnTo>
                <a:lnTo>
                  <a:pt x="135" y="45"/>
                </a:lnTo>
                <a:lnTo>
                  <a:pt x="135" y="44"/>
                </a:lnTo>
                <a:lnTo>
                  <a:pt x="136" y="46"/>
                </a:lnTo>
                <a:lnTo>
                  <a:pt x="136" y="46"/>
                </a:lnTo>
                <a:lnTo>
                  <a:pt x="136" y="46"/>
                </a:lnTo>
                <a:lnTo>
                  <a:pt x="137" y="48"/>
                </a:lnTo>
                <a:lnTo>
                  <a:pt x="137" y="48"/>
                </a:lnTo>
                <a:lnTo>
                  <a:pt x="137" y="48"/>
                </a:lnTo>
                <a:lnTo>
                  <a:pt x="138" y="48"/>
                </a:lnTo>
                <a:lnTo>
                  <a:pt x="138" y="48"/>
                </a:lnTo>
                <a:lnTo>
                  <a:pt x="138" y="48"/>
                </a:lnTo>
                <a:lnTo>
                  <a:pt x="139" y="48"/>
                </a:lnTo>
                <a:lnTo>
                  <a:pt x="139" y="48"/>
                </a:lnTo>
                <a:lnTo>
                  <a:pt x="140" y="48"/>
                </a:lnTo>
                <a:lnTo>
                  <a:pt x="140" y="48"/>
                </a:lnTo>
                <a:lnTo>
                  <a:pt x="141" y="48"/>
                </a:lnTo>
                <a:lnTo>
                  <a:pt x="141" y="48"/>
                </a:lnTo>
                <a:lnTo>
                  <a:pt x="141" y="48"/>
                </a:lnTo>
                <a:lnTo>
                  <a:pt x="141" y="46"/>
                </a:lnTo>
                <a:lnTo>
                  <a:pt x="142" y="46"/>
                </a:lnTo>
                <a:lnTo>
                  <a:pt x="142" y="48"/>
                </a:lnTo>
                <a:lnTo>
                  <a:pt x="143" y="46"/>
                </a:lnTo>
                <a:lnTo>
                  <a:pt x="143" y="48"/>
                </a:lnTo>
                <a:lnTo>
                  <a:pt x="144" y="48"/>
                </a:lnTo>
                <a:lnTo>
                  <a:pt x="144" y="48"/>
                </a:lnTo>
                <a:lnTo>
                  <a:pt x="144" y="48"/>
                </a:lnTo>
                <a:lnTo>
                  <a:pt x="145" y="48"/>
                </a:lnTo>
                <a:lnTo>
                  <a:pt x="145" y="47"/>
                </a:lnTo>
                <a:lnTo>
                  <a:pt x="146" y="48"/>
                </a:lnTo>
                <a:lnTo>
                  <a:pt x="146" y="48"/>
                </a:lnTo>
                <a:lnTo>
                  <a:pt x="146" y="48"/>
                </a:lnTo>
                <a:lnTo>
                  <a:pt x="147" y="48"/>
                </a:lnTo>
                <a:lnTo>
                  <a:pt x="147" y="48"/>
                </a:lnTo>
                <a:lnTo>
                  <a:pt x="147" y="48"/>
                </a:lnTo>
                <a:lnTo>
                  <a:pt x="148" y="48"/>
                </a:lnTo>
                <a:lnTo>
                  <a:pt x="148" y="48"/>
                </a:lnTo>
                <a:lnTo>
                  <a:pt x="149" y="48"/>
                </a:lnTo>
                <a:lnTo>
                  <a:pt x="149" y="48"/>
                </a:lnTo>
                <a:lnTo>
                  <a:pt x="150" y="48"/>
                </a:lnTo>
                <a:lnTo>
                  <a:pt x="150" y="48"/>
                </a:lnTo>
                <a:lnTo>
                  <a:pt x="150" y="48"/>
                </a:lnTo>
                <a:lnTo>
                  <a:pt x="150" y="48"/>
                </a:lnTo>
                <a:lnTo>
                  <a:pt x="151" y="48"/>
                </a:lnTo>
                <a:lnTo>
                  <a:pt x="151" y="48"/>
                </a:lnTo>
                <a:lnTo>
                  <a:pt x="152" y="48"/>
                </a:lnTo>
                <a:lnTo>
                  <a:pt x="152" y="44"/>
                </a:lnTo>
                <a:lnTo>
                  <a:pt x="153" y="47"/>
                </a:lnTo>
                <a:lnTo>
                  <a:pt x="153" y="48"/>
                </a:lnTo>
                <a:lnTo>
                  <a:pt x="153" y="48"/>
                </a:lnTo>
                <a:lnTo>
                  <a:pt x="154" y="48"/>
                </a:lnTo>
                <a:lnTo>
                  <a:pt x="154" y="48"/>
                </a:lnTo>
                <a:lnTo>
                  <a:pt x="155" y="48"/>
                </a:lnTo>
                <a:lnTo>
                  <a:pt x="155" y="48"/>
                </a:lnTo>
                <a:lnTo>
                  <a:pt x="156" y="48"/>
                </a:lnTo>
                <a:lnTo>
                  <a:pt x="156" y="48"/>
                </a:lnTo>
                <a:lnTo>
                  <a:pt x="156" y="48"/>
                </a:lnTo>
                <a:lnTo>
                  <a:pt x="157" y="48"/>
                </a:lnTo>
                <a:lnTo>
                  <a:pt x="157" y="48"/>
                </a:lnTo>
                <a:lnTo>
                  <a:pt x="158" y="48"/>
                </a:lnTo>
                <a:lnTo>
                  <a:pt x="158" y="48"/>
                </a:lnTo>
                <a:lnTo>
                  <a:pt x="158" y="48"/>
                </a:lnTo>
                <a:lnTo>
                  <a:pt x="159" y="48"/>
                </a:lnTo>
                <a:lnTo>
                  <a:pt x="159" y="47"/>
                </a:lnTo>
                <a:lnTo>
                  <a:pt x="160" y="48"/>
                </a:lnTo>
                <a:lnTo>
                  <a:pt x="160" y="48"/>
                </a:lnTo>
                <a:lnTo>
                  <a:pt x="161" y="48"/>
                </a:lnTo>
                <a:lnTo>
                  <a:pt x="161" y="48"/>
                </a:lnTo>
                <a:lnTo>
                  <a:pt x="161" y="46"/>
                </a:lnTo>
                <a:lnTo>
                  <a:pt x="162" y="45"/>
                </a:lnTo>
                <a:lnTo>
                  <a:pt x="162" y="45"/>
                </a:lnTo>
                <a:lnTo>
                  <a:pt x="163" y="48"/>
                </a:lnTo>
                <a:lnTo>
                  <a:pt x="163" y="48"/>
                </a:lnTo>
                <a:lnTo>
                  <a:pt x="164" y="48"/>
                </a:lnTo>
                <a:lnTo>
                  <a:pt x="164" y="48"/>
                </a:lnTo>
                <a:lnTo>
                  <a:pt x="164" y="48"/>
                </a:lnTo>
                <a:lnTo>
                  <a:pt x="165" y="48"/>
                </a:lnTo>
                <a:lnTo>
                  <a:pt x="165" y="48"/>
                </a:lnTo>
                <a:lnTo>
                  <a:pt x="166" y="48"/>
                </a:lnTo>
                <a:lnTo>
                  <a:pt x="166" y="48"/>
                </a:lnTo>
                <a:lnTo>
                  <a:pt x="167" y="47"/>
                </a:lnTo>
                <a:lnTo>
                  <a:pt x="167" y="48"/>
                </a:lnTo>
                <a:lnTo>
                  <a:pt x="167" y="47"/>
                </a:lnTo>
                <a:lnTo>
                  <a:pt x="168" y="44"/>
                </a:lnTo>
                <a:lnTo>
                  <a:pt x="168" y="47"/>
                </a:lnTo>
                <a:lnTo>
                  <a:pt x="168" y="48"/>
                </a:lnTo>
                <a:lnTo>
                  <a:pt x="169" y="48"/>
                </a:lnTo>
                <a:lnTo>
                  <a:pt x="169" y="48"/>
                </a:lnTo>
                <a:lnTo>
                  <a:pt x="170" y="48"/>
                </a:lnTo>
                <a:lnTo>
                  <a:pt x="170" y="48"/>
                </a:lnTo>
                <a:lnTo>
                  <a:pt x="170" y="47"/>
                </a:lnTo>
                <a:lnTo>
                  <a:pt x="171" y="48"/>
                </a:lnTo>
                <a:lnTo>
                  <a:pt x="171" y="47"/>
                </a:lnTo>
                <a:lnTo>
                  <a:pt x="172" y="48"/>
                </a:lnTo>
                <a:lnTo>
                  <a:pt x="172" y="48"/>
                </a:lnTo>
                <a:lnTo>
                  <a:pt x="173" y="48"/>
                </a:lnTo>
                <a:lnTo>
                  <a:pt x="173" y="48"/>
                </a:lnTo>
                <a:lnTo>
                  <a:pt x="173" y="48"/>
                </a:lnTo>
                <a:lnTo>
                  <a:pt x="174" y="48"/>
                </a:lnTo>
                <a:lnTo>
                  <a:pt x="174" y="48"/>
                </a:lnTo>
                <a:lnTo>
                  <a:pt x="175" y="48"/>
                </a:lnTo>
                <a:lnTo>
                  <a:pt x="175" y="48"/>
                </a:lnTo>
                <a:lnTo>
                  <a:pt x="175" y="48"/>
                </a:lnTo>
                <a:lnTo>
                  <a:pt x="176" y="48"/>
                </a:lnTo>
                <a:lnTo>
                  <a:pt x="176" y="47"/>
                </a:lnTo>
                <a:lnTo>
                  <a:pt x="177" y="45"/>
                </a:lnTo>
                <a:lnTo>
                  <a:pt x="177" y="46"/>
                </a:lnTo>
                <a:lnTo>
                  <a:pt x="177" y="48"/>
                </a:lnTo>
                <a:lnTo>
                  <a:pt x="178" y="47"/>
                </a:lnTo>
                <a:lnTo>
                  <a:pt x="178" y="47"/>
                </a:lnTo>
                <a:lnTo>
                  <a:pt x="178" y="48"/>
                </a:lnTo>
                <a:lnTo>
                  <a:pt x="179" y="48"/>
                </a:lnTo>
                <a:lnTo>
                  <a:pt x="179" y="48"/>
                </a:lnTo>
                <a:lnTo>
                  <a:pt x="180" y="48"/>
                </a:lnTo>
                <a:lnTo>
                  <a:pt x="180" y="48"/>
                </a:lnTo>
                <a:lnTo>
                  <a:pt x="181" y="48"/>
                </a:lnTo>
                <a:lnTo>
                  <a:pt x="181" y="46"/>
                </a:lnTo>
                <a:lnTo>
                  <a:pt x="181" y="45"/>
                </a:lnTo>
                <a:lnTo>
                  <a:pt x="182" y="41"/>
                </a:lnTo>
                <a:lnTo>
                  <a:pt x="182" y="46"/>
                </a:lnTo>
                <a:lnTo>
                  <a:pt x="182" y="48"/>
                </a:lnTo>
                <a:lnTo>
                  <a:pt x="183" y="48"/>
                </a:lnTo>
                <a:lnTo>
                  <a:pt x="183" y="48"/>
                </a:lnTo>
                <a:lnTo>
                  <a:pt x="184" y="48"/>
                </a:lnTo>
                <a:lnTo>
                  <a:pt x="184" y="48"/>
                </a:lnTo>
                <a:lnTo>
                  <a:pt x="184" y="48"/>
                </a:lnTo>
                <a:lnTo>
                  <a:pt x="185" y="47"/>
                </a:lnTo>
                <a:lnTo>
                  <a:pt x="185" y="47"/>
                </a:lnTo>
                <a:lnTo>
                  <a:pt x="186" y="48"/>
                </a:lnTo>
                <a:lnTo>
                  <a:pt x="186" y="48"/>
                </a:lnTo>
                <a:lnTo>
                  <a:pt x="187" y="48"/>
                </a:lnTo>
                <a:lnTo>
                  <a:pt x="187" y="48"/>
                </a:lnTo>
                <a:lnTo>
                  <a:pt x="187" y="48"/>
                </a:lnTo>
                <a:lnTo>
                  <a:pt x="187" y="48"/>
                </a:lnTo>
                <a:lnTo>
                  <a:pt x="188" y="48"/>
                </a:lnTo>
                <a:lnTo>
                  <a:pt x="188" y="48"/>
                </a:lnTo>
                <a:lnTo>
                  <a:pt x="189" y="48"/>
                </a:lnTo>
                <a:lnTo>
                  <a:pt x="189" y="46"/>
                </a:lnTo>
                <a:lnTo>
                  <a:pt x="190" y="41"/>
                </a:lnTo>
                <a:lnTo>
                  <a:pt x="190" y="40"/>
                </a:lnTo>
                <a:lnTo>
                  <a:pt x="190" y="41"/>
                </a:lnTo>
                <a:lnTo>
                  <a:pt x="191" y="48"/>
                </a:lnTo>
                <a:lnTo>
                  <a:pt x="191" y="48"/>
                </a:lnTo>
                <a:lnTo>
                  <a:pt x="192" y="48"/>
                </a:lnTo>
                <a:lnTo>
                  <a:pt x="192" y="48"/>
                </a:lnTo>
                <a:lnTo>
                  <a:pt x="193" y="48"/>
                </a:lnTo>
                <a:lnTo>
                  <a:pt x="193" y="48"/>
                </a:lnTo>
                <a:lnTo>
                  <a:pt x="193" y="48"/>
                </a:lnTo>
                <a:lnTo>
                  <a:pt x="194" y="48"/>
                </a:lnTo>
                <a:lnTo>
                  <a:pt x="194" y="47"/>
                </a:lnTo>
                <a:lnTo>
                  <a:pt x="195" y="48"/>
                </a:lnTo>
                <a:lnTo>
                  <a:pt x="195" y="46"/>
                </a:lnTo>
                <a:lnTo>
                  <a:pt x="195" y="42"/>
                </a:lnTo>
                <a:lnTo>
                  <a:pt x="195" y="38"/>
                </a:lnTo>
                <a:lnTo>
                  <a:pt x="196" y="42"/>
                </a:lnTo>
                <a:lnTo>
                  <a:pt x="196" y="48"/>
                </a:lnTo>
                <a:lnTo>
                  <a:pt x="197" y="46"/>
                </a:lnTo>
                <a:lnTo>
                  <a:pt x="197" y="40"/>
                </a:lnTo>
                <a:lnTo>
                  <a:pt x="198" y="44"/>
                </a:lnTo>
                <a:lnTo>
                  <a:pt x="198" y="48"/>
                </a:lnTo>
                <a:lnTo>
                  <a:pt x="198" y="48"/>
                </a:lnTo>
                <a:lnTo>
                  <a:pt x="199" y="48"/>
                </a:lnTo>
                <a:lnTo>
                  <a:pt x="199" y="48"/>
                </a:lnTo>
                <a:lnTo>
                  <a:pt x="200" y="47"/>
                </a:lnTo>
                <a:lnTo>
                  <a:pt x="200" y="41"/>
                </a:lnTo>
                <a:lnTo>
                  <a:pt x="200" y="36"/>
                </a:lnTo>
                <a:lnTo>
                  <a:pt x="201" y="42"/>
                </a:lnTo>
                <a:lnTo>
                  <a:pt x="201" y="42"/>
                </a:lnTo>
                <a:lnTo>
                  <a:pt x="201" y="43"/>
                </a:lnTo>
                <a:lnTo>
                  <a:pt x="202" y="45"/>
                </a:lnTo>
                <a:lnTo>
                  <a:pt x="202" y="46"/>
                </a:lnTo>
                <a:lnTo>
                  <a:pt x="203" y="48"/>
                </a:lnTo>
                <a:lnTo>
                  <a:pt x="203" y="48"/>
                </a:lnTo>
                <a:lnTo>
                  <a:pt x="204" y="48"/>
                </a:lnTo>
                <a:lnTo>
                  <a:pt x="204" y="47"/>
                </a:lnTo>
                <a:lnTo>
                  <a:pt x="204" y="48"/>
                </a:lnTo>
                <a:lnTo>
                  <a:pt x="205" y="47"/>
                </a:lnTo>
                <a:lnTo>
                  <a:pt x="205" y="46"/>
                </a:lnTo>
                <a:lnTo>
                  <a:pt x="206" y="48"/>
                </a:lnTo>
                <a:lnTo>
                  <a:pt x="206" y="48"/>
                </a:lnTo>
                <a:lnTo>
                  <a:pt x="207" y="48"/>
                </a:lnTo>
                <a:lnTo>
                  <a:pt x="207" y="48"/>
                </a:lnTo>
                <a:lnTo>
                  <a:pt x="207" y="46"/>
                </a:lnTo>
                <a:lnTo>
                  <a:pt x="208" y="42"/>
                </a:lnTo>
                <a:lnTo>
                  <a:pt x="208" y="41"/>
                </a:lnTo>
                <a:lnTo>
                  <a:pt x="209" y="45"/>
                </a:lnTo>
                <a:lnTo>
                  <a:pt x="209" y="48"/>
                </a:lnTo>
                <a:lnTo>
                  <a:pt x="210" y="48"/>
                </a:lnTo>
                <a:lnTo>
                  <a:pt x="210" y="48"/>
                </a:lnTo>
                <a:lnTo>
                  <a:pt x="210" y="48"/>
                </a:lnTo>
                <a:lnTo>
                  <a:pt x="211" y="48"/>
                </a:lnTo>
                <a:lnTo>
                  <a:pt x="211" y="48"/>
                </a:lnTo>
                <a:lnTo>
                  <a:pt x="212" y="48"/>
                </a:lnTo>
                <a:lnTo>
                  <a:pt x="212" y="48"/>
                </a:lnTo>
                <a:lnTo>
                  <a:pt x="212" y="47"/>
                </a:lnTo>
                <a:lnTo>
                  <a:pt x="213" y="44"/>
                </a:lnTo>
                <a:lnTo>
                  <a:pt x="213" y="46"/>
                </a:lnTo>
                <a:lnTo>
                  <a:pt x="213" y="48"/>
                </a:lnTo>
                <a:lnTo>
                  <a:pt x="214" y="48"/>
                </a:lnTo>
                <a:lnTo>
                  <a:pt x="214" y="48"/>
                </a:lnTo>
                <a:lnTo>
                  <a:pt x="215" y="48"/>
                </a:lnTo>
                <a:lnTo>
                  <a:pt x="215" y="48"/>
                </a:lnTo>
                <a:lnTo>
                  <a:pt x="215" y="48"/>
                </a:lnTo>
                <a:lnTo>
                  <a:pt x="216" y="48"/>
                </a:lnTo>
                <a:lnTo>
                  <a:pt x="216" y="48"/>
                </a:lnTo>
                <a:lnTo>
                  <a:pt x="217" y="48"/>
                </a:lnTo>
                <a:lnTo>
                  <a:pt x="217" y="48"/>
                </a:lnTo>
                <a:lnTo>
                  <a:pt x="218" y="48"/>
                </a:lnTo>
                <a:lnTo>
                  <a:pt x="218" y="46"/>
                </a:lnTo>
                <a:lnTo>
                  <a:pt x="218" y="48"/>
                </a:lnTo>
                <a:lnTo>
                  <a:pt x="218" y="48"/>
                </a:lnTo>
                <a:lnTo>
                  <a:pt x="219" y="48"/>
                </a:lnTo>
                <a:lnTo>
                  <a:pt x="219" y="48"/>
                </a:lnTo>
                <a:lnTo>
                  <a:pt x="220" y="48"/>
                </a:lnTo>
                <a:lnTo>
                  <a:pt x="220" y="48"/>
                </a:lnTo>
                <a:lnTo>
                  <a:pt x="221" y="48"/>
                </a:lnTo>
                <a:lnTo>
                  <a:pt x="221" y="48"/>
                </a:lnTo>
                <a:lnTo>
                  <a:pt x="221" y="48"/>
                </a:lnTo>
                <a:lnTo>
                  <a:pt x="222" y="48"/>
                </a:lnTo>
                <a:lnTo>
                  <a:pt x="222" y="48"/>
                </a:lnTo>
                <a:lnTo>
                  <a:pt x="223" y="48"/>
                </a:lnTo>
                <a:lnTo>
                  <a:pt x="223" y="48"/>
                </a:lnTo>
                <a:lnTo>
                  <a:pt x="224" y="48"/>
                </a:lnTo>
                <a:lnTo>
                  <a:pt x="224" y="48"/>
                </a:lnTo>
                <a:lnTo>
                  <a:pt x="224" y="48"/>
                </a:lnTo>
                <a:lnTo>
                  <a:pt x="225" y="48"/>
                </a:lnTo>
                <a:lnTo>
                  <a:pt x="225" y="48"/>
                </a:lnTo>
                <a:lnTo>
                  <a:pt x="226" y="48"/>
                </a:lnTo>
                <a:lnTo>
                  <a:pt x="226" y="48"/>
                </a:lnTo>
                <a:lnTo>
                  <a:pt x="227" y="48"/>
                </a:lnTo>
                <a:lnTo>
                  <a:pt x="227" y="48"/>
                </a:lnTo>
                <a:lnTo>
                  <a:pt x="227" y="47"/>
                </a:lnTo>
                <a:lnTo>
                  <a:pt x="228" y="47"/>
                </a:lnTo>
                <a:lnTo>
                  <a:pt x="228" y="48"/>
                </a:lnTo>
                <a:lnTo>
                  <a:pt x="229" y="48"/>
                </a:lnTo>
                <a:lnTo>
                  <a:pt x="229" y="48"/>
                </a:lnTo>
                <a:lnTo>
                  <a:pt x="229" y="48"/>
                </a:lnTo>
                <a:lnTo>
                  <a:pt x="230" y="48"/>
                </a:lnTo>
                <a:lnTo>
                  <a:pt x="230" y="48"/>
                </a:lnTo>
                <a:lnTo>
                  <a:pt x="231" y="48"/>
                </a:lnTo>
                <a:lnTo>
                  <a:pt x="231" y="48"/>
                </a:lnTo>
                <a:lnTo>
                  <a:pt x="232" y="47"/>
                </a:lnTo>
                <a:lnTo>
                  <a:pt x="232" y="48"/>
                </a:lnTo>
                <a:lnTo>
                  <a:pt x="232" y="46"/>
                </a:lnTo>
                <a:lnTo>
                  <a:pt x="233" y="46"/>
                </a:lnTo>
                <a:lnTo>
                  <a:pt x="233" y="48"/>
                </a:lnTo>
                <a:lnTo>
                  <a:pt x="234" y="48"/>
                </a:lnTo>
                <a:lnTo>
                  <a:pt x="234" y="48"/>
                </a:lnTo>
                <a:lnTo>
                  <a:pt x="235" y="48"/>
                </a:lnTo>
                <a:lnTo>
                  <a:pt x="235" y="48"/>
                </a:lnTo>
                <a:lnTo>
                  <a:pt x="235" y="48"/>
                </a:lnTo>
                <a:lnTo>
                  <a:pt x="236" y="48"/>
                </a:lnTo>
                <a:lnTo>
                  <a:pt x="236" y="48"/>
                </a:lnTo>
                <a:lnTo>
                  <a:pt x="237" y="48"/>
                </a:lnTo>
                <a:lnTo>
                  <a:pt x="237" y="48"/>
                </a:lnTo>
                <a:lnTo>
                  <a:pt x="238" y="46"/>
                </a:lnTo>
                <a:lnTo>
                  <a:pt x="238" y="48"/>
                </a:lnTo>
                <a:lnTo>
                  <a:pt x="238" y="48"/>
                </a:lnTo>
                <a:lnTo>
                  <a:pt x="239" y="48"/>
                </a:lnTo>
                <a:lnTo>
                  <a:pt x="239" y="48"/>
                </a:lnTo>
                <a:lnTo>
                  <a:pt x="240" y="48"/>
                </a:lnTo>
                <a:lnTo>
                  <a:pt x="240" y="48"/>
                </a:lnTo>
                <a:lnTo>
                  <a:pt x="241" y="48"/>
                </a:lnTo>
                <a:lnTo>
                  <a:pt x="241" y="48"/>
                </a:lnTo>
                <a:lnTo>
                  <a:pt x="241" y="48"/>
                </a:lnTo>
                <a:lnTo>
                  <a:pt x="242" y="48"/>
                </a:lnTo>
                <a:lnTo>
                  <a:pt x="242" y="48"/>
                </a:lnTo>
                <a:lnTo>
                  <a:pt x="243" y="48"/>
                </a:lnTo>
                <a:lnTo>
                  <a:pt x="243" y="48"/>
                </a:lnTo>
                <a:lnTo>
                  <a:pt x="244" y="48"/>
                </a:lnTo>
                <a:lnTo>
                  <a:pt x="244" y="48"/>
                </a:lnTo>
                <a:lnTo>
                  <a:pt x="244" y="48"/>
                </a:lnTo>
                <a:lnTo>
                  <a:pt x="245" y="48"/>
                </a:lnTo>
                <a:lnTo>
                  <a:pt x="245" y="48"/>
                </a:lnTo>
                <a:lnTo>
                  <a:pt x="246" y="48"/>
                </a:lnTo>
                <a:lnTo>
                  <a:pt x="246" y="46"/>
                </a:lnTo>
                <a:lnTo>
                  <a:pt x="247" y="48"/>
                </a:lnTo>
                <a:lnTo>
                  <a:pt x="247" y="48"/>
                </a:lnTo>
                <a:lnTo>
                  <a:pt x="247" y="48"/>
                </a:lnTo>
                <a:lnTo>
                  <a:pt x="248" y="48"/>
                </a:lnTo>
                <a:lnTo>
                  <a:pt x="248" y="47"/>
                </a:lnTo>
                <a:lnTo>
                  <a:pt x="249" y="47"/>
                </a:lnTo>
                <a:lnTo>
                  <a:pt x="249" y="48"/>
                </a:lnTo>
                <a:lnTo>
                  <a:pt x="249" y="48"/>
                </a:lnTo>
                <a:lnTo>
                  <a:pt x="249" y="46"/>
                </a:lnTo>
                <a:lnTo>
                  <a:pt x="250" y="46"/>
                </a:lnTo>
                <a:lnTo>
                  <a:pt x="250" y="48"/>
                </a:lnTo>
                <a:lnTo>
                  <a:pt x="251" y="48"/>
                </a:lnTo>
                <a:lnTo>
                  <a:pt x="251" y="48"/>
                </a:lnTo>
                <a:lnTo>
                  <a:pt x="252" y="48"/>
                </a:lnTo>
                <a:lnTo>
                  <a:pt x="252" y="48"/>
                </a:lnTo>
                <a:lnTo>
                  <a:pt x="252" y="48"/>
                </a:lnTo>
                <a:lnTo>
                  <a:pt x="253" y="48"/>
                </a:lnTo>
                <a:lnTo>
                  <a:pt x="253" y="48"/>
                </a:lnTo>
                <a:lnTo>
                  <a:pt x="254" y="48"/>
                </a:lnTo>
                <a:lnTo>
                  <a:pt x="254" y="48"/>
                </a:lnTo>
                <a:lnTo>
                  <a:pt x="255" y="48"/>
                </a:lnTo>
                <a:lnTo>
                  <a:pt x="255" y="45"/>
                </a:lnTo>
                <a:lnTo>
                  <a:pt x="255" y="48"/>
                </a:lnTo>
                <a:lnTo>
                  <a:pt x="256" y="48"/>
                </a:lnTo>
                <a:lnTo>
                  <a:pt x="256" y="48"/>
                </a:lnTo>
                <a:lnTo>
                  <a:pt x="257" y="48"/>
                </a:lnTo>
                <a:lnTo>
                  <a:pt x="257" y="48"/>
                </a:lnTo>
                <a:lnTo>
                  <a:pt x="258" y="48"/>
                </a:lnTo>
                <a:lnTo>
                  <a:pt x="258" y="46"/>
                </a:lnTo>
                <a:lnTo>
                  <a:pt x="258" y="46"/>
                </a:lnTo>
                <a:lnTo>
                  <a:pt x="258" y="48"/>
                </a:lnTo>
                <a:lnTo>
                  <a:pt x="259" y="48"/>
                </a:lnTo>
                <a:lnTo>
                  <a:pt x="259" y="48"/>
                </a:lnTo>
                <a:lnTo>
                  <a:pt x="260" y="48"/>
                </a:lnTo>
                <a:lnTo>
                  <a:pt x="260" y="46"/>
                </a:lnTo>
                <a:lnTo>
                  <a:pt x="261" y="42"/>
                </a:lnTo>
                <a:lnTo>
                  <a:pt x="261" y="46"/>
                </a:lnTo>
                <a:lnTo>
                  <a:pt x="261" y="48"/>
                </a:lnTo>
                <a:lnTo>
                  <a:pt x="262" y="48"/>
                </a:lnTo>
                <a:lnTo>
                  <a:pt x="262" y="48"/>
                </a:lnTo>
                <a:lnTo>
                  <a:pt x="263" y="48"/>
                </a:lnTo>
                <a:lnTo>
                  <a:pt x="263" y="48"/>
                </a:lnTo>
                <a:lnTo>
                  <a:pt x="263" y="48"/>
                </a:lnTo>
                <a:lnTo>
                  <a:pt x="264" y="48"/>
                </a:lnTo>
                <a:lnTo>
                  <a:pt x="264" y="48"/>
                </a:lnTo>
                <a:lnTo>
                  <a:pt x="264" y="48"/>
                </a:lnTo>
                <a:lnTo>
                  <a:pt x="265" y="48"/>
                </a:lnTo>
                <a:lnTo>
                  <a:pt x="265" y="48"/>
                </a:lnTo>
                <a:lnTo>
                  <a:pt x="266" y="48"/>
                </a:lnTo>
                <a:lnTo>
                  <a:pt x="266" y="48"/>
                </a:lnTo>
                <a:lnTo>
                  <a:pt x="266" y="48"/>
                </a:lnTo>
                <a:lnTo>
                  <a:pt x="267" y="48"/>
                </a:lnTo>
                <a:lnTo>
                  <a:pt x="267" y="47"/>
                </a:lnTo>
                <a:lnTo>
                  <a:pt x="267" y="48"/>
                </a:lnTo>
                <a:lnTo>
                  <a:pt x="268" y="48"/>
                </a:lnTo>
                <a:lnTo>
                  <a:pt x="268" y="47"/>
                </a:lnTo>
                <a:lnTo>
                  <a:pt x="269" y="44"/>
                </a:lnTo>
                <a:lnTo>
                  <a:pt x="269" y="46"/>
                </a:lnTo>
                <a:lnTo>
                  <a:pt x="269" y="48"/>
                </a:lnTo>
                <a:lnTo>
                  <a:pt x="270" y="48"/>
                </a:lnTo>
                <a:lnTo>
                  <a:pt x="270" y="48"/>
                </a:lnTo>
                <a:lnTo>
                  <a:pt x="271" y="48"/>
                </a:lnTo>
                <a:lnTo>
                  <a:pt x="271" y="48"/>
                </a:lnTo>
                <a:lnTo>
                  <a:pt x="272" y="48"/>
                </a:lnTo>
                <a:lnTo>
                  <a:pt x="272" y="47"/>
                </a:lnTo>
                <a:lnTo>
                  <a:pt x="272" y="46"/>
                </a:lnTo>
                <a:lnTo>
                  <a:pt x="272" y="47"/>
                </a:lnTo>
                <a:lnTo>
                  <a:pt x="273" y="46"/>
                </a:lnTo>
                <a:lnTo>
                  <a:pt x="273" y="43"/>
                </a:lnTo>
                <a:lnTo>
                  <a:pt x="274" y="43"/>
                </a:lnTo>
                <a:lnTo>
                  <a:pt x="274" y="45"/>
                </a:lnTo>
                <a:lnTo>
                  <a:pt x="275" y="46"/>
                </a:lnTo>
                <a:lnTo>
                  <a:pt x="275" y="48"/>
                </a:lnTo>
                <a:lnTo>
                  <a:pt x="275" y="48"/>
                </a:lnTo>
                <a:lnTo>
                  <a:pt x="276" y="48"/>
                </a:lnTo>
                <a:lnTo>
                  <a:pt x="276" y="48"/>
                </a:lnTo>
                <a:lnTo>
                  <a:pt x="277" y="48"/>
                </a:lnTo>
                <a:lnTo>
                  <a:pt x="277" y="48"/>
                </a:lnTo>
                <a:lnTo>
                  <a:pt x="278" y="48"/>
                </a:lnTo>
                <a:lnTo>
                  <a:pt x="278" y="48"/>
                </a:lnTo>
                <a:lnTo>
                  <a:pt x="278" y="48"/>
                </a:lnTo>
                <a:lnTo>
                  <a:pt x="279" y="48"/>
                </a:lnTo>
                <a:lnTo>
                  <a:pt x="279" y="48"/>
                </a:lnTo>
                <a:lnTo>
                  <a:pt x="280" y="48"/>
                </a:lnTo>
                <a:lnTo>
                  <a:pt x="280" y="48"/>
                </a:lnTo>
                <a:lnTo>
                  <a:pt x="281" y="48"/>
                </a:lnTo>
                <a:lnTo>
                  <a:pt x="281" y="48"/>
                </a:lnTo>
                <a:lnTo>
                  <a:pt x="281" y="48"/>
                </a:lnTo>
                <a:lnTo>
                  <a:pt x="282" y="48"/>
                </a:lnTo>
                <a:lnTo>
                  <a:pt x="282" y="48"/>
                </a:lnTo>
                <a:lnTo>
                  <a:pt x="283" y="48"/>
                </a:lnTo>
                <a:lnTo>
                  <a:pt x="283" y="48"/>
                </a:lnTo>
                <a:lnTo>
                  <a:pt x="283" y="46"/>
                </a:lnTo>
                <a:lnTo>
                  <a:pt x="284" y="48"/>
                </a:lnTo>
                <a:lnTo>
                  <a:pt x="284" y="48"/>
                </a:lnTo>
                <a:lnTo>
                  <a:pt x="285" y="48"/>
                </a:lnTo>
                <a:lnTo>
                  <a:pt x="285" y="48"/>
                </a:lnTo>
                <a:lnTo>
                  <a:pt x="286" y="48"/>
                </a:lnTo>
                <a:lnTo>
                  <a:pt x="286" y="48"/>
                </a:lnTo>
              </a:path>
            </a:pathLst>
          </a:custGeom>
          <a:noFill/>
          <a:ln w="9525">
            <a:solidFill>
              <a:schemeClr val="accent1">
                <a:lumMod val="7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" name="Freeform 45">
            <a:extLst>
              <a:ext uri="{FF2B5EF4-FFF2-40B4-BE49-F238E27FC236}">
                <a16:creationId xmlns:a16="http://schemas.microsoft.com/office/drawing/2014/main" id="{83134F06-5D33-4678-8998-53FC3DABC1D6}"/>
              </a:ext>
            </a:extLst>
          </p:cNvPr>
          <p:cNvSpPr>
            <a:spLocks/>
          </p:cNvSpPr>
          <p:nvPr/>
        </p:nvSpPr>
        <p:spPr bwMode="auto">
          <a:xfrm>
            <a:off x="5365174" y="4027251"/>
            <a:ext cx="460375" cy="73025"/>
          </a:xfrm>
          <a:custGeom>
            <a:avLst/>
            <a:gdLst>
              <a:gd name="T0" fmla="*/ 4 w 290"/>
              <a:gd name="T1" fmla="*/ 46 h 46"/>
              <a:gd name="T2" fmla="*/ 9 w 290"/>
              <a:gd name="T3" fmla="*/ 46 h 46"/>
              <a:gd name="T4" fmla="*/ 14 w 290"/>
              <a:gd name="T5" fmla="*/ 46 h 46"/>
              <a:gd name="T6" fmla="*/ 18 w 290"/>
              <a:gd name="T7" fmla="*/ 46 h 46"/>
              <a:gd name="T8" fmla="*/ 23 w 290"/>
              <a:gd name="T9" fmla="*/ 46 h 46"/>
              <a:gd name="T10" fmla="*/ 27 w 290"/>
              <a:gd name="T11" fmla="*/ 46 h 46"/>
              <a:gd name="T12" fmla="*/ 32 w 290"/>
              <a:gd name="T13" fmla="*/ 46 h 46"/>
              <a:gd name="T14" fmla="*/ 37 w 290"/>
              <a:gd name="T15" fmla="*/ 46 h 46"/>
              <a:gd name="T16" fmla="*/ 41 w 290"/>
              <a:gd name="T17" fmla="*/ 46 h 46"/>
              <a:gd name="T18" fmla="*/ 46 w 290"/>
              <a:gd name="T19" fmla="*/ 46 h 46"/>
              <a:gd name="T20" fmla="*/ 50 w 290"/>
              <a:gd name="T21" fmla="*/ 46 h 46"/>
              <a:gd name="T22" fmla="*/ 55 w 290"/>
              <a:gd name="T23" fmla="*/ 46 h 46"/>
              <a:gd name="T24" fmla="*/ 59 w 290"/>
              <a:gd name="T25" fmla="*/ 5 h 46"/>
              <a:gd name="T26" fmla="*/ 63 w 290"/>
              <a:gd name="T27" fmla="*/ 42 h 46"/>
              <a:gd name="T28" fmla="*/ 68 w 290"/>
              <a:gd name="T29" fmla="*/ 45 h 46"/>
              <a:gd name="T30" fmla="*/ 72 w 290"/>
              <a:gd name="T31" fmla="*/ 43 h 46"/>
              <a:gd name="T32" fmla="*/ 77 w 290"/>
              <a:gd name="T33" fmla="*/ 46 h 46"/>
              <a:gd name="T34" fmla="*/ 81 w 290"/>
              <a:gd name="T35" fmla="*/ 46 h 46"/>
              <a:gd name="T36" fmla="*/ 86 w 290"/>
              <a:gd name="T37" fmla="*/ 46 h 46"/>
              <a:gd name="T38" fmla="*/ 90 w 290"/>
              <a:gd name="T39" fmla="*/ 46 h 46"/>
              <a:gd name="T40" fmla="*/ 95 w 290"/>
              <a:gd name="T41" fmla="*/ 46 h 46"/>
              <a:gd name="T42" fmla="*/ 99 w 290"/>
              <a:gd name="T43" fmla="*/ 27 h 46"/>
              <a:gd name="T44" fmla="*/ 104 w 290"/>
              <a:gd name="T45" fmla="*/ 45 h 46"/>
              <a:gd name="T46" fmla="*/ 108 w 290"/>
              <a:gd name="T47" fmla="*/ 46 h 46"/>
              <a:gd name="T48" fmla="*/ 113 w 290"/>
              <a:gd name="T49" fmla="*/ 45 h 46"/>
              <a:gd name="T50" fmla="*/ 117 w 290"/>
              <a:gd name="T51" fmla="*/ 46 h 46"/>
              <a:gd name="T52" fmla="*/ 122 w 290"/>
              <a:gd name="T53" fmla="*/ 46 h 46"/>
              <a:gd name="T54" fmla="*/ 127 w 290"/>
              <a:gd name="T55" fmla="*/ 46 h 46"/>
              <a:gd name="T56" fmla="*/ 131 w 290"/>
              <a:gd name="T57" fmla="*/ 45 h 46"/>
              <a:gd name="T58" fmla="*/ 136 w 290"/>
              <a:gd name="T59" fmla="*/ 46 h 46"/>
              <a:gd name="T60" fmla="*/ 141 w 290"/>
              <a:gd name="T61" fmla="*/ 46 h 46"/>
              <a:gd name="T62" fmla="*/ 145 w 290"/>
              <a:gd name="T63" fmla="*/ 46 h 46"/>
              <a:gd name="T64" fmla="*/ 150 w 290"/>
              <a:gd name="T65" fmla="*/ 45 h 46"/>
              <a:gd name="T66" fmla="*/ 154 w 290"/>
              <a:gd name="T67" fmla="*/ 43 h 46"/>
              <a:gd name="T68" fmla="*/ 159 w 290"/>
              <a:gd name="T69" fmla="*/ 46 h 46"/>
              <a:gd name="T70" fmla="*/ 164 w 290"/>
              <a:gd name="T71" fmla="*/ 44 h 46"/>
              <a:gd name="T72" fmla="*/ 168 w 290"/>
              <a:gd name="T73" fmla="*/ 46 h 46"/>
              <a:gd name="T74" fmla="*/ 173 w 290"/>
              <a:gd name="T75" fmla="*/ 46 h 46"/>
              <a:gd name="T76" fmla="*/ 177 w 290"/>
              <a:gd name="T77" fmla="*/ 42 h 46"/>
              <a:gd name="T78" fmla="*/ 182 w 290"/>
              <a:gd name="T79" fmla="*/ 46 h 46"/>
              <a:gd name="T80" fmla="*/ 186 w 290"/>
              <a:gd name="T81" fmla="*/ 44 h 46"/>
              <a:gd name="T82" fmla="*/ 191 w 290"/>
              <a:gd name="T83" fmla="*/ 42 h 46"/>
              <a:gd name="T84" fmla="*/ 195 w 290"/>
              <a:gd name="T85" fmla="*/ 46 h 46"/>
              <a:gd name="T86" fmla="*/ 200 w 290"/>
              <a:gd name="T87" fmla="*/ 46 h 46"/>
              <a:gd name="T88" fmla="*/ 205 w 290"/>
              <a:gd name="T89" fmla="*/ 46 h 46"/>
              <a:gd name="T90" fmla="*/ 209 w 290"/>
              <a:gd name="T91" fmla="*/ 46 h 46"/>
              <a:gd name="T92" fmla="*/ 214 w 290"/>
              <a:gd name="T93" fmla="*/ 46 h 46"/>
              <a:gd name="T94" fmla="*/ 219 w 290"/>
              <a:gd name="T95" fmla="*/ 46 h 46"/>
              <a:gd name="T96" fmla="*/ 223 w 290"/>
              <a:gd name="T97" fmla="*/ 46 h 46"/>
              <a:gd name="T98" fmla="*/ 228 w 290"/>
              <a:gd name="T99" fmla="*/ 46 h 46"/>
              <a:gd name="T100" fmla="*/ 232 w 290"/>
              <a:gd name="T101" fmla="*/ 45 h 46"/>
              <a:gd name="T102" fmla="*/ 236 w 290"/>
              <a:gd name="T103" fmla="*/ 46 h 46"/>
              <a:gd name="T104" fmla="*/ 241 w 290"/>
              <a:gd name="T105" fmla="*/ 46 h 46"/>
              <a:gd name="T106" fmla="*/ 246 w 290"/>
              <a:gd name="T107" fmla="*/ 46 h 46"/>
              <a:gd name="T108" fmla="*/ 250 w 290"/>
              <a:gd name="T109" fmla="*/ 45 h 46"/>
              <a:gd name="T110" fmla="*/ 255 w 290"/>
              <a:gd name="T111" fmla="*/ 46 h 46"/>
              <a:gd name="T112" fmla="*/ 260 w 290"/>
              <a:gd name="T113" fmla="*/ 46 h 46"/>
              <a:gd name="T114" fmla="*/ 265 w 290"/>
              <a:gd name="T115" fmla="*/ 45 h 46"/>
              <a:gd name="T116" fmla="*/ 269 w 290"/>
              <a:gd name="T117" fmla="*/ 46 h 46"/>
              <a:gd name="T118" fmla="*/ 274 w 290"/>
              <a:gd name="T119" fmla="*/ 45 h 46"/>
              <a:gd name="T120" fmla="*/ 278 w 290"/>
              <a:gd name="T121" fmla="*/ 42 h 46"/>
              <a:gd name="T122" fmla="*/ 283 w 290"/>
              <a:gd name="T123" fmla="*/ 44 h 46"/>
              <a:gd name="T124" fmla="*/ 287 w 290"/>
              <a:gd name="T12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0" h="46">
                <a:moveTo>
                  <a:pt x="0" y="46"/>
                </a:moveTo>
                <a:lnTo>
                  <a:pt x="0" y="46"/>
                </a:lnTo>
                <a:lnTo>
                  <a:pt x="1" y="46"/>
                </a:lnTo>
                <a:lnTo>
                  <a:pt x="1" y="46"/>
                </a:lnTo>
                <a:lnTo>
                  <a:pt x="2" y="44"/>
                </a:lnTo>
                <a:lnTo>
                  <a:pt x="2" y="44"/>
                </a:lnTo>
                <a:lnTo>
                  <a:pt x="3" y="46"/>
                </a:lnTo>
                <a:lnTo>
                  <a:pt x="3" y="46"/>
                </a:lnTo>
                <a:lnTo>
                  <a:pt x="3" y="46"/>
                </a:lnTo>
                <a:lnTo>
                  <a:pt x="4" y="46"/>
                </a:lnTo>
                <a:lnTo>
                  <a:pt x="4" y="46"/>
                </a:lnTo>
                <a:lnTo>
                  <a:pt x="5" y="46"/>
                </a:lnTo>
                <a:lnTo>
                  <a:pt x="5" y="46"/>
                </a:lnTo>
                <a:lnTo>
                  <a:pt x="6" y="46"/>
                </a:lnTo>
                <a:lnTo>
                  <a:pt x="6" y="46"/>
                </a:lnTo>
                <a:lnTo>
                  <a:pt x="6" y="46"/>
                </a:lnTo>
                <a:lnTo>
                  <a:pt x="7" y="46"/>
                </a:lnTo>
                <a:lnTo>
                  <a:pt x="7" y="46"/>
                </a:lnTo>
                <a:lnTo>
                  <a:pt x="8" y="46"/>
                </a:lnTo>
                <a:lnTo>
                  <a:pt x="8" y="46"/>
                </a:lnTo>
                <a:lnTo>
                  <a:pt x="9" y="46"/>
                </a:lnTo>
                <a:lnTo>
                  <a:pt x="9" y="46"/>
                </a:lnTo>
                <a:lnTo>
                  <a:pt x="9" y="46"/>
                </a:lnTo>
                <a:lnTo>
                  <a:pt x="10" y="46"/>
                </a:lnTo>
                <a:lnTo>
                  <a:pt x="10" y="46"/>
                </a:lnTo>
                <a:lnTo>
                  <a:pt x="11" y="46"/>
                </a:lnTo>
                <a:lnTo>
                  <a:pt x="11" y="46"/>
                </a:lnTo>
                <a:lnTo>
                  <a:pt x="12" y="46"/>
                </a:lnTo>
                <a:lnTo>
                  <a:pt x="12" y="46"/>
                </a:lnTo>
                <a:lnTo>
                  <a:pt x="12" y="46"/>
                </a:lnTo>
                <a:lnTo>
                  <a:pt x="13" y="46"/>
                </a:lnTo>
                <a:lnTo>
                  <a:pt x="13" y="46"/>
                </a:lnTo>
                <a:lnTo>
                  <a:pt x="14" y="46"/>
                </a:lnTo>
                <a:lnTo>
                  <a:pt x="14" y="46"/>
                </a:lnTo>
                <a:lnTo>
                  <a:pt x="15" y="46"/>
                </a:lnTo>
                <a:lnTo>
                  <a:pt x="15" y="46"/>
                </a:lnTo>
                <a:lnTo>
                  <a:pt x="15" y="46"/>
                </a:lnTo>
                <a:lnTo>
                  <a:pt x="16" y="44"/>
                </a:lnTo>
                <a:lnTo>
                  <a:pt x="16" y="42"/>
                </a:lnTo>
                <a:lnTo>
                  <a:pt x="17" y="46"/>
                </a:lnTo>
                <a:lnTo>
                  <a:pt x="17" y="46"/>
                </a:lnTo>
                <a:lnTo>
                  <a:pt x="17" y="46"/>
                </a:lnTo>
                <a:lnTo>
                  <a:pt x="18" y="46"/>
                </a:lnTo>
                <a:lnTo>
                  <a:pt x="18" y="46"/>
                </a:lnTo>
                <a:lnTo>
                  <a:pt x="19" y="46"/>
                </a:lnTo>
                <a:lnTo>
                  <a:pt x="19" y="46"/>
                </a:lnTo>
                <a:lnTo>
                  <a:pt x="20" y="46"/>
                </a:lnTo>
                <a:lnTo>
                  <a:pt x="20" y="46"/>
                </a:lnTo>
                <a:lnTo>
                  <a:pt x="20" y="46"/>
                </a:lnTo>
                <a:lnTo>
                  <a:pt x="21" y="46"/>
                </a:lnTo>
                <a:lnTo>
                  <a:pt x="21" y="46"/>
                </a:lnTo>
                <a:lnTo>
                  <a:pt x="22" y="46"/>
                </a:lnTo>
                <a:lnTo>
                  <a:pt x="22" y="46"/>
                </a:lnTo>
                <a:lnTo>
                  <a:pt x="23" y="46"/>
                </a:lnTo>
                <a:lnTo>
                  <a:pt x="23" y="46"/>
                </a:lnTo>
                <a:lnTo>
                  <a:pt x="23" y="46"/>
                </a:lnTo>
                <a:lnTo>
                  <a:pt x="24" y="46"/>
                </a:lnTo>
                <a:lnTo>
                  <a:pt x="24" y="46"/>
                </a:lnTo>
                <a:lnTo>
                  <a:pt x="25" y="46"/>
                </a:lnTo>
                <a:lnTo>
                  <a:pt x="25" y="46"/>
                </a:lnTo>
                <a:lnTo>
                  <a:pt x="26" y="46"/>
                </a:lnTo>
                <a:lnTo>
                  <a:pt x="26" y="45"/>
                </a:lnTo>
                <a:lnTo>
                  <a:pt x="26" y="44"/>
                </a:lnTo>
                <a:lnTo>
                  <a:pt x="26" y="46"/>
                </a:lnTo>
                <a:lnTo>
                  <a:pt x="27" y="46"/>
                </a:lnTo>
                <a:lnTo>
                  <a:pt x="27" y="46"/>
                </a:lnTo>
                <a:lnTo>
                  <a:pt x="28" y="46"/>
                </a:lnTo>
                <a:lnTo>
                  <a:pt x="28" y="46"/>
                </a:lnTo>
                <a:lnTo>
                  <a:pt x="29" y="46"/>
                </a:lnTo>
                <a:lnTo>
                  <a:pt x="29" y="46"/>
                </a:lnTo>
                <a:lnTo>
                  <a:pt x="29" y="46"/>
                </a:lnTo>
                <a:lnTo>
                  <a:pt x="30" y="46"/>
                </a:lnTo>
                <a:lnTo>
                  <a:pt x="30" y="46"/>
                </a:lnTo>
                <a:lnTo>
                  <a:pt x="31" y="46"/>
                </a:lnTo>
                <a:lnTo>
                  <a:pt x="31" y="46"/>
                </a:lnTo>
                <a:lnTo>
                  <a:pt x="32" y="46"/>
                </a:lnTo>
                <a:lnTo>
                  <a:pt x="32" y="46"/>
                </a:lnTo>
                <a:lnTo>
                  <a:pt x="32" y="46"/>
                </a:lnTo>
                <a:lnTo>
                  <a:pt x="33" y="46"/>
                </a:lnTo>
                <a:lnTo>
                  <a:pt x="33" y="46"/>
                </a:lnTo>
                <a:lnTo>
                  <a:pt x="34" y="46"/>
                </a:lnTo>
                <a:lnTo>
                  <a:pt x="34" y="44"/>
                </a:lnTo>
                <a:lnTo>
                  <a:pt x="34" y="44"/>
                </a:lnTo>
                <a:lnTo>
                  <a:pt x="35" y="43"/>
                </a:lnTo>
                <a:lnTo>
                  <a:pt x="35" y="46"/>
                </a:lnTo>
                <a:lnTo>
                  <a:pt x="36" y="46"/>
                </a:lnTo>
                <a:lnTo>
                  <a:pt x="36" y="46"/>
                </a:lnTo>
                <a:lnTo>
                  <a:pt x="37" y="46"/>
                </a:lnTo>
                <a:lnTo>
                  <a:pt x="37" y="46"/>
                </a:lnTo>
                <a:lnTo>
                  <a:pt x="37" y="46"/>
                </a:lnTo>
                <a:lnTo>
                  <a:pt x="38" y="46"/>
                </a:lnTo>
                <a:lnTo>
                  <a:pt x="38" y="46"/>
                </a:lnTo>
                <a:lnTo>
                  <a:pt x="39" y="46"/>
                </a:lnTo>
                <a:lnTo>
                  <a:pt x="39" y="46"/>
                </a:lnTo>
                <a:lnTo>
                  <a:pt x="40" y="46"/>
                </a:lnTo>
                <a:lnTo>
                  <a:pt x="40" y="46"/>
                </a:lnTo>
                <a:lnTo>
                  <a:pt x="40" y="46"/>
                </a:lnTo>
                <a:lnTo>
                  <a:pt x="41" y="46"/>
                </a:lnTo>
                <a:lnTo>
                  <a:pt x="41" y="46"/>
                </a:lnTo>
                <a:lnTo>
                  <a:pt x="42" y="46"/>
                </a:lnTo>
                <a:lnTo>
                  <a:pt x="42" y="46"/>
                </a:lnTo>
                <a:lnTo>
                  <a:pt x="43" y="46"/>
                </a:lnTo>
                <a:lnTo>
                  <a:pt x="43" y="46"/>
                </a:lnTo>
                <a:lnTo>
                  <a:pt x="43" y="46"/>
                </a:lnTo>
                <a:lnTo>
                  <a:pt x="44" y="46"/>
                </a:lnTo>
                <a:lnTo>
                  <a:pt x="44" y="45"/>
                </a:lnTo>
                <a:lnTo>
                  <a:pt x="45" y="45"/>
                </a:lnTo>
                <a:lnTo>
                  <a:pt x="45" y="46"/>
                </a:lnTo>
                <a:lnTo>
                  <a:pt x="45" y="46"/>
                </a:lnTo>
                <a:lnTo>
                  <a:pt x="46" y="46"/>
                </a:lnTo>
                <a:lnTo>
                  <a:pt x="46" y="46"/>
                </a:lnTo>
                <a:lnTo>
                  <a:pt x="46" y="46"/>
                </a:lnTo>
                <a:lnTo>
                  <a:pt x="47" y="46"/>
                </a:lnTo>
                <a:lnTo>
                  <a:pt x="47" y="46"/>
                </a:lnTo>
                <a:lnTo>
                  <a:pt x="48" y="46"/>
                </a:lnTo>
                <a:lnTo>
                  <a:pt x="48" y="46"/>
                </a:lnTo>
                <a:lnTo>
                  <a:pt x="49" y="46"/>
                </a:lnTo>
                <a:lnTo>
                  <a:pt x="49" y="46"/>
                </a:lnTo>
                <a:lnTo>
                  <a:pt x="49" y="46"/>
                </a:lnTo>
                <a:lnTo>
                  <a:pt x="50" y="46"/>
                </a:lnTo>
                <a:lnTo>
                  <a:pt x="50" y="46"/>
                </a:lnTo>
                <a:lnTo>
                  <a:pt x="51" y="46"/>
                </a:lnTo>
                <a:lnTo>
                  <a:pt x="51" y="46"/>
                </a:lnTo>
                <a:lnTo>
                  <a:pt x="51" y="46"/>
                </a:lnTo>
                <a:lnTo>
                  <a:pt x="52" y="46"/>
                </a:lnTo>
                <a:lnTo>
                  <a:pt x="52" y="44"/>
                </a:lnTo>
                <a:lnTo>
                  <a:pt x="53" y="44"/>
                </a:lnTo>
                <a:lnTo>
                  <a:pt x="53" y="44"/>
                </a:lnTo>
                <a:lnTo>
                  <a:pt x="54" y="46"/>
                </a:lnTo>
                <a:lnTo>
                  <a:pt x="54" y="46"/>
                </a:lnTo>
                <a:lnTo>
                  <a:pt x="54" y="46"/>
                </a:lnTo>
                <a:lnTo>
                  <a:pt x="55" y="46"/>
                </a:lnTo>
                <a:lnTo>
                  <a:pt x="55" y="46"/>
                </a:lnTo>
                <a:lnTo>
                  <a:pt x="56" y="46"/>
                </a:lnTo>
                <a:lnTo>
                  <a:pt x="56" y="46"/>
                </a:lnTo>
                <a:lnTo>
                  <a:pt x="57" y="44"/>
                </a:lnTo>
                <a:lnTo>
                  <a:pt x="57" y="40"/>
                </a:lnTo>
                <a:lnTo>
                  <a:pt x="57" y="38"/>
                </a:lnTo>
                <a:lnTo>
                  <a:pt x="58" y="35"/>
                </a:lnTo>
                <a:lnTo>
                  <a:pt x="58" y="23"/>
                </a:lnTo>
                <a:lnTo>
                  <a:pt x="58" y="9"/>
                </a:lnTo>
                <a:lnTo>
                  <a:pt x="59" y="0"/>
                </a:lnTo>
                <a:lnTo>
                  <a:pt x="59" y="5"/>
                </a:lnTo>
                <a:lnTo>
                  <a:pt x="60" y="24"/>
                </a:lnTo>
                <a:lnTo>
                  <a:pt x="60" y="38"/>
                </a:lnTo>
                <a:lnTo>
                  <a:pt x="60" y="44"/>
                </a:lnTo>
                <a:lnTo>
                  <a:pt x="61" y="44"/>
                </a:lnTo>
                <a:lnTo>
                  <a:pt x="61" y="41"/>
                </a:lnTo>
                <a:lnTo>
                  <a:pt x="62" y="43"/>
                </a:lnTo>
                <a:lnTo>
                  <a:pt x="62" y="46"/>
                </a:lnTo>
                <a:lnTo>
                  <a:pt x="63" y="46"/>
                </a:lnTo>
                <a:lnTo>
                  <a:pt x="63" y="42"/>
                </a:lnTo>
                <a:lnTo>
                  <a:pt x="63" y="40"/>
                </a:lnTo>
                <a:lnTo>
                  <a:pt x="63" y="42"/>
                </a:lnTo>
                <a:lnTo>
                  <a:pt x="64" y="44"/>
                </a:lnTo>
                <a:lnTo>
                  <a:pt x="64" y="46"/>
                </a:lnTo>
                <a:lnTo>
                  <a:pt x="65" y="45"/>
                </a:lnTo>
                <a:lnTo>
                  <a:pt x="65" y="45"/>
                </a:lnTo>
                <a:lnTo>
                  <a:pt x="66" y="46"/>
                </a:lnTo>
                <a:lnTo>
                  <a:pt x="66" y="46"/>
                </a:lnTo>
                <a:lnTo>
                  <a:pt x="66" y="46"/>
                </a:lnTo>
                <a:lnTo>
                  <a:pt x="67" y="45"/>
                </a:lnTo>
                <a:lnTo>
                  <a:pt x="67" y="45"/>
                </a:lnTo>
                <a:lnTo>
                  <a:pt x="67" y="44"/>
                </a:lnTo>
                <a:lnTo>
                  <a:pt x="68" y="45"/>
                </a:lnTo>
                <a:lnTo>
                  <a:pt x="68" y="46"/>
                </a:lnTo>
                <a:lnTo>
                  <a:pt x="69" y="46"/>
                </a:lnTo>
                <a:lnTo>
                  <a:pt x="69" y="46"/>
                </a:lnTo>
                <a:lnTo>
                  <a:pt x="69" y="46"/>
                </a:lnTo>
                <a:lnTo>
                  <a:pt x="70" y="46"/>
                </a:lnTo>
                <a:lnTo>
                  <a:pt x="70" y="46"/>
                </a:lnTo>
                <a:lnTo>
                  <a:pt x="71" y="46"/>
                </a:lnTo>
                <a:lnTo>
                  <a:pt x="71" y="46"/>
                </a:lnTo>
                <a:lnTo>
                  <a:pt x="71" y="46"/>
                </a:lnTo>
                <a:lnTo>
                  <a:pt x="72" y="44"/>
                </a:lnTo>
                <a:lnTo>
                  <a:pt x="72" y="43"/>
                </a:lnTo>
                <a:lnTo>
                  <a:pt x="73" y="45"/>
                </a:lnTo>
                <a:lnTo>
                  <a:pt x="73" y="46"/>
                </a:lnTo>
                <a:lnTo>
                  <a:pt x="74" y="46"/>
                </a:lnTo>
                <a:lnTo>
                  <a:pt x="74" y="46"/>
                </a:lnTo>
                <a:lnTo>
                  <a:pt x="74" y="46"/>
                </a:lnTo>
                <a:lnTo>
                  <a:pt x="75" y="46"/>
                </a:lnTo>
                <a:lnTo>
                  <a:pt x="75" y="46"/>
                </a:lnTo>
                <a:lnTo>
                  <a:pt x="76" y="45"/>
                </a:lnTo>
                <a:lnTo>
                  <a:pt x="76" y="45"/>
                </a:lnTo>
                <a:lnTo>
                  <a:pt x="76" y="46"/>
                </a:lnTo>
                <a:lnTo>
                  <a:pt x="77" y="46"/>
                </a:lnTo>
                <a:lnTo>
                  <a:pt x="77" y="46"/>
                </a:lnTo>
                <a:lnTo>
                  <a:pt x="77" y="46"/>
                </a:lnTo>
                <a:lnTo>
                  <a:pt x="78" y="46"/>
                </a:lnTo>
                <a:lnTo>
                  <a:pt x="78" y="46"/>
                </a:lnTo>
                <a:lnTo>
                  <a:pt x="79" y="45"/>
                </a:lnTo>
                <a:lnTo>
                  <a:pt x="79" y="43"/>
                </a:lnTo>
                <a:lnTo>
                  <a:pt x="80" y="44"/>
                </a:lnTo>
                <a:lnTo>
                  <a:pt x="80" y="42"/>
                </a:lnTo>
                <a:lnTo>
                  <a:pt x="80" y="45"/>
                </a:lnTo>
                <a:lnTo>
                  <a:pt x="80" y="46"/>
                </a:lnTo>
                <a:lnTo>
                  <a:pt x="81" y="46"/>
                </a:lnTo>
                <a:lnTo>
                  <a:pt x="81" y="46"/>
                </a:lnTo>
                <a:lnTo>
                  <a:pt x="82" y="46"/>
                </a:lnTo>
                <a:lnTo>
                  <a:pt x="82" y="46"/>
                </a:lnTo>
                <a:lnTo>
                  <a:pt x="83" y="46"/>
                </a:lnTo>
                <a:lnTo>
                  <a:pt x="83" y="46"/>
                </a:lnTo>
                <a:lnTo>
                  <a:pt x="83" y="46"/>
                </a:lnTo>
                <a:lnTo>
                  <a:pt x="84" y="46"/>
                </a:lnTo>
                <a:lnTo>
                  <a:pt x="84" y="46"/>
                </a:lnTo>
                <a:lnTo>
                  <a:pt x="85" y="46"/>
                </a:lnTo>
                <a:lnTo>
                  <a:pt x="85" y="46"/>
                </a:lnTo>
                <a:lnTo>
                  <a:pt x="86" y="46"/>
                </a:lnTo>
                <a:lnTo>
                  <a:pt x="86" y="46"/>
                </a:lnTo>
                <a:lnTo>
                  <a:pt x="86" y="46"/>
                </a:lnTo>
                <a:lnTo>
                  <a:pt x="87" y="46"/>
                </a:lnTo>
                <a:lnTo>
                  <a:pt x="87" y="46"/>
                </a:lnTo>
                <a:lnTo>
                  <a:pt x="88" y="46"/>
                </a:lnTo>
                <a:lnTo>
                  <a:pt x="88" y="46"/>
                </a:lnTo>
                <a:lnTo>
                  <a:pt x="88" y="46"/>
                </a:lnTo>
                <a:lnTo>
                  <a:pt x="89" y="46"/>
                </a:lnTo>
                <a:lnTo>
                  <a:pt x="89" y="46"/>
                </a:lnTo>
                <a:lnTo>
                  <a:pt x="90" y="46"/>
                </a:lnTo>
                <a:lnTo>
                  <a:pt x="90" y="46"/>
                </a:lnTo>
                <a:lnTo>
                  <a:pt x="91" y="46"/>
                </a:lnTo>
                <a:lnTo>
                  <a:pt x="91" y="46"/>
                </a:lnTo>
                <a:lnTo>
                  <a:pt x="91" y="46"/>
                </a:lnTo>
                <a:lnTo>
                  <a:pt x="92" y="46"/>
                </a:lnTo>
                <a:lnTo>
                  <a:pt x="92" y="46"/>
                </a:lnTo>
                <a:lnTo>
                  <a:pt x="93" y="46"/>
                </a:lnTo>
                <a:lnTo>
                  <a:pt x="93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5" y="46"/>
                </a:lnTo>
                <a:lnTo>
                  <a:pt x="95" y="46"/>
                </a:lnTo>
                <a:lnTo>
                  <a:pt x="96" y="46"/>
                </a:lnTo>
                <a:lnTo>
                  <a:pt x="96" y="46"/>
                </a:lnTo>
                <a:lnTo>
                  <a:pt x="97" y="46"/>
                </a:lnTo>
                <a:lnTo>
                  <a:pt x="97" y="45"/>
                </a:lnTo>
                <a:lnTo>
                  <a:pt x="97" y="46"/>
                </a:lnTo>
                <a:lnTo>
                  <a:pt x="98" y="46"/>
                </a:lnTo>
                <a:lnTo>
                  <a:pt x="98" y="46"/>
                </a:lnTo>
                <a:lnTo>
                  <a:pt x="99" y="41"/>
                </a:lnTo>
                <a:lnTo>
                  <a:pt x="99" y="32"/>
                </a:lnTo>
                <a:lnTo>
                  <a:pt x="99" y="27"/>
                </a:lnTo>
                <a:lnTo>
                  <a:pt x="100" y="33"/>
                </a:lnTo>
                <a:lnTo>
                  <a:pt x="100" y="45"/>
                </a:lnTo>
                <a:lnTo>
                  <a:pt x="100" y="45"/>
                </a:lnTo>
                <a:lnTo>
                  <a:pt x="101" y="42"/>
                </a:lnTo>
                <a:lnTo>
                  <a:pt x="101" y="44"/>
                </a:lnTo>
                <a:lnTo>
                  <a:pt x="102" y="46"/>
                </a:lnTo>
                <a:lnTo>
                  <a:pt x="102" y="46"/>
                </a:lnTo>
                <a:lnTo>
                  <a:pt x="103" y="46"/>
                </a:lnTo>
                <a:lnTo>
                  <a:pt x="103" y="46"/>
                </a:lnTo>
                <a:lnTo>
                  <a:pt x="103" y="45"/>
                </a:lnTo>
                <a:lnTo>
                  <a:pt x="104" y="45"/>
                </a:lnTo>
                <a:lnTo>
                  <a:pt x="104" y="45"/>
                </a:lnTo>
                <a:lnTo>
                  <a:pt x="105" y="46"/>
                </a:lnTo>
                <a:lnTo>
                  <a:pt x="105" y="46"/>
                </a:lnTo>
                <a:lnTo>
                  <a:pt x="106" y="46"/>
                </a:lnTo>
                <a:lnTo>
                  <a:pt x="106" y="46"/>
                </a:lnTo>
                <a:lnTo>
                  <a:pt x="106" y="46"/>
                </a:lnTo>
                <a:lnTo>
                  <a:pt x="107" y="46"/>
                </a:lnTo>
                <a:lnTo>
                  <a:pt x="107" y="46"/>
                </a:lnTo>
                <a:lnTo>
                  <a:pt x="108" y="46"/>
                </a:lnTo>
                <a:lnTo>
                  <a:pt x="108" y="45"/>
                </a:lnTo>
                <a:lnTo>
                  <a:pt x="108" y="46"/>
                </a:lnTo>
                <a:lnTo>
                  <a:pt x="108" y="46"/>
                </a:lnTo>
                <a:lnTo>
                  <a:pt x="109" y="46"/>
                </a:lnTo>
                <a:lnTo>
                  <a:pt x="109" y="46"/>
                </a:lnTo>
                <a:lnTo>
                  <a:pt x="110" y="46"/>
                </a:lnTo>
                <a:lnTo>
                  <a:pt x="110" y="41"/>
                </a:lnTo>
                <a:lnTo>
                  <a:pt x="111" y="44"/>
                </a:lnTo>
                <a:lnTo>
                  <a:pt x="111" y="46"/>
                </a:lnTo>
                <a:lnTo>
                  <a:pt x="111" y="46"/>
                </a:lnTo>
                <a:lnTo>
                  <a:pt x="112" y="46"/>
                </a:lnTo>
                <a:lnTo>
                  <a:pt x="112" y="46"/>
                </a:lnTo>
                <a:lnTo>
                  <a:pt x="113" y="45"/>
                </a:lnTo>
                <a:lnTo>
                  <a:pt x="113" y="44"/>
                </a:lnTo>
                <a:lnTo>
                  <a:pt x="114" y="46"/>
                </a:lnTo>
                <a:lnTo>
                  <a:pt x="114" y="46"/>
                </a:lnTo>
                <a:lnTo>
                  <a:pt x="114" y="46"/>
                </a:lnTo>
                <a:lnTo>
                  <a:pt x="115" y="46"/>
                </a:lnTo>
                <a:lnTo>
                  <a:pt x="115" y="46"/>
                </a:lnTo>
                <a:lnTo>
                  <a:pt x="116" y="46"/>
                </a:lnTo>
                <a:lnTo>
                  <a:pt x="116" y="46"/>
                </a:lnTo>
                <a:lnTo>
                  <a:pt x="117" y="46"/>
                </a:lnTo>
                <a:lnTo>
                  <a:pt x="117" y="46"/>
                </a:lnTo>
                <a:lnTo>
                  <a:pt x="117" y="46"/>
                </a:lnTo>
                <a:lnTo>
                  <a:pt x="118" y="46"/>
                </a:lnTo>
                <a:lnTo>
                  <a:pt x="118" y="46"/>
                </a:lnTo>
                <a:lnTo>
                  <a:pt x="119" y="46"/>
                </a:lnTo>
                <a:lnTo>
                  <a:pt x="119" y="46"/>
                </a:lnTo>
                <a:lnTo>
                  <a:pt x="120" y="46"/>
                </a:lnTo>
                <a:lnTo>
                  <a:pt x="120" y="46"/>
                </a:lnTo>
                <a:lnTo>
                  <a:pt x="120" y="45"/>
                </a:lnTo>
                <a:lnTo>
                  <a:pt x="121" y="46"/>
                </a:lnTo>
                <a:lnTo>
                  <a:pt x="121" y="46"/>
                </a:lnTo>
                <a:lnTo>
                  <a:pt x="122" y="46"/>
                </a:lnTo>
                <a:lnTo>
                  <a:pt x="122" y="46"/>
                </a:lnTo>
                <a:lnTo>
                  <a:pt x="123" y="45"/>
                </a:lnTo>
                <a:lnTo>
                  <a:pt x="123" y="46"/>
                </a:lnTo>
                <a:lnTo>
                  <a:pt x="123" y="46"/>
                </a:lnTo>
                <a:lnTo>
                  <a:pt x="124" y="46"/>
                </a:lnTo>
                <a:lnTo>
                  <a:pt x="124" y="46"/>
                </a:lnTo>
                <a:lnTo>
                  <a:pt x="125" y="46"/>
                </a:lnTo>
                <a:lnTo>
                  <a:pt x="125" y="46"/>
                </a:lnTo>
                <a:lnTo>
                  <a:pt x="125" y="46"/>
                </a:lnTo>
                <a:lnTo>
                  <a:pt x="126" y="46"/>
                </a:lnTo>
                <a:lnTo>
                  <a:pt x="126" y="46"/>
                </a:lnTo>
                <a:lnTo>
                  <a:pt x="127" y="46"/>
                </a:lnTo>
                <a:lnTo>
                  <a:pt x="127" y="46"/>
                </a:lnTo>
                <a:lnTo>
                  <a:pt x="128" y="46"/>
                </a:lnTo>
                <a:lnTo>
                  <a:pt x="128" y="46"/>
                </a:lnTo>
                <a:lnTo>
                  <a:pt x="128" y="45"/>
                </a:lnTo>
                <a:lnTo>
                  <a:pt x="129" y="46"/>
                </a:lnTo>
                <a:lnTo>
                  <a:pt x="129" y="46"/>
                </a:lnTo>
                <a:lnTo>
                  <a:pt x="130" y="46"/>
                </a:lnTo>
                <a:lnTo>
                  <a:pt x="130" y="46"/>
                </a:lnTo>
                <a:lnTo>
                  <a:pt x="131" y="46"/>
                </a:lnTo>
                <a:lnTo>
                  <a:pt x="131" y="45"/>
                </a:lnTo>
                <a:lnTo>
                  <a:pt x="131" y="45"/>
                </a:lnTo>
                <a:lnTo>
                  <a:pt x="132" y="45"/>
                </a:lnTo>
                <a:lnTo>
                  <a:pt x="132" y="46"/>
                </a:lnTo>
                <a:lnTo>
                  <a:pt x="133" y="46"/>
                </a:lnTo>
                <a:lnTo>
                  <a:pt x="133" y="45"/>
                </a:lnTo>
                <a:lnTo>
                  <a:pt x="134" y="46"/>
                </a:lnTo>
                <a:lnTo>
                  <a:pt x="134" y="46"/>
                </a:lnTo>
                <a:lnTo>
                  <a:pt x="134" y="46"/>
                </a:lnTo>
                <a:lnTo>
                  <a:pt x="135" y="46"/>
                </a:lnTo>
                <a:lnTo>
                  <a:pt x="135" y="46"/>
                </a:lnTo>
                <a:lnTo>
                  <a:pt x="136" y="46"/>
                </a:lnTo>
                <a:lnTo>
                  <a:pt x="136" y="46"/>
                </a:lnTo>
                <a:lnTo>
                  <a:pt x="137" y="46"/>
                </a:lnTo>
                <a:lnTo>
                  <a:pt x="137" y="46"/>
                </a:lnTo>
                <a:lnTo>
                  <a:pt x="137" y="46"/>
                </a:lnTo>
                <a:lnTo>
                  <a:pt x="138" y="46"/>
                </a:lnTo>
                <a:lnTo>
                  <a:pt x="138" y="46"/>
                </a:lnTo>
                <a:lnTo>
                  <a:pt x="139" y="46"/>
                </a:lnTo>
                <a:lnTo>
                  <a:pt x="139" y="46"/>
                </a:lnTo>
                <a:lnTo>
                  <a:pt x="140" y="46"/>
                </a:lnTo>
                <a:lnTo>
                  <a:pt x="140" y="46"/>
                </a:lnTo>
                <a:lnTo>
                  <a:pt x="140" y="46"/>
                </a:lnTo>
                <a:lnTo>
                  <a:pt x="141" y="46"/>
                </a:lnTo>
                <a:lnTo>
                  <a:pt x="141" y="46"/>
                </a:lnTo>
                <a:lnTo>
                  <a:pt x="142" y="46"/>
                </a:lnTo>
                <a:lnTo>
                  <a:pt x="142" y="46"/>
                </a:lnTo>
                <a:lnTo>
                  <a:pt x="142" y="46"/>
                </a:lnTo>
                <a:lnTo>
                  <a:pt x="143" y="46"/>
                </a:lnTo>
                <a:lnTo>
                  <a:pt x="143" y="46"/>
                </a:lnTo>
                <a:lnTo>
                  <a:pt x="144" y="46"/>
                </a:lnTo>
                <a:lnTo>
                  <a:pt x="144" y="46"/>
                </a:lnTo>
                <a:lnTo>
                  <a:pt x="145" y="45"/>
                </a:lnTo>
                <a:lnTo>
                  <a:pt x="145" y="44"/>
                </a:lnTo>
                <a:lnTo>
                  <a:pt x="145" y="46"/>
                </a:lnTo>
                <a:lnTo>
                  <a:pt x="146" y="46"/>
                </a:lnTo>
                <a:lnTo>
                  <a:pt x="146" y="46"/>
                </a:lnTo>
                <a:lnTo>
                  <a:pt x="147" y="46"/>
                </a:lnTo>
                <a:lnTo>
                  <a:pt x="147" y="46"/>
                </a:lnTo>
                <a:lnTo>
                  <a:pt x="148" y="46"/>
                </a:lnTo>
                <a:lnTo>
                  <a:pt x="148" y="46"/>
                </a:lnTo>
                <a:lnTo>
                  <a:pt x="148" y="46"/>
                </a:lnTo>
                <a:lnTo>
                  <a:pt x="149" y="46"/>
                </a:lnTo>
                <a:lnTo>
                  <a:pt x="149" y="46"/>
                </a:lnTo>
                <a:lnTo>
                  <a:pt x="150" y="46"/>
                </a:lnTo>
                <a:lnTo>
                  <a:pt x="150" y="45"/>
                </a:lnTo>
                <a:lnTo>
                  <a:pt x="151" y="45"/>
                </a:lnTo>
                <a:lnTo>
                  <a:pt x="151" y="46"/>
                </a:lnTo>
                <a:lnTo>
                  <a:pt x="151" y="46"/>
                </a:lnTo>
                <a:lnTo>
                  <a:pt x="152" y="46"/>
                </a:lnTo>
                <a:lnTo>
                  <a:pt x="152" y="46"/>
                </a:lnTo>
                <a:lnTo>
                  <a:pt x="153" y="46"/>
                </a:lnTo>
                <a:lnTo>
                  <a:pt x="153" y="46"/>
                </a:lnTo>
                <a:lnTo>
                  <a:pt x="153" y="46"/>
                </a:lnTo>
                <a:lnTo>
                  <a:pt x="154" y="46"/>
                </a:lnTo>
                <a:lnTo>
                  <a:pt x="154" y="46"/>
                </a:lnTo>
                <a:lnTo>
                  <a:pt x="154" y="43"/>
                </a:lnTo>
                <a:lnTo>
                  <a:pt x="155" y="44"/>
                </a:lnTo>
                <a:lnTo>
                  <a:pt x="155" y="46"/>
                </a:lnTo>
                <a:lnTo>
                  <a:pt x="156" y="46"/>
                </a:lnTo>
                <a:lnTo>
                  <a:pt x="156" y="46"/>
                </a:lnTo>
                <a:lnTo>
                  <a:pt x="157" y="46"/>
                </a:lnTo>
                <a:lnTo>
                  <a:pt x="157" y="46"/>
                </a:lnTo>
                <a:lnTo>
                  <a:pt x="157" y="46"/>
                </a:lnTo>
                <a:lnTo>
                  <a:pt x="158" y="46"/>
                </a:lnTo>
                <a:lnTo>
                  <a:pt x="158" y="44"/>
                </a:lnTo>
                <a:lnTo>
                  <a:pt x="159" y="43"/>
                </a:lnTo>
                <a:lnTo>
                  <a:pt x="159" y="46"/>
                </a:lnTo>
                <a:lnTo>
                  <a:pt x="160" y="46"/>
                </a:lnTo>
                <a:lnTo>
                  <a:pt x="160" y="43"/>
                </a:lnTo>
                <a:lnTo>
                  <a:pt x="160" y="46"/>
                </a:lnTo>
                <a:lnTo>
                  <a:pt x="161" y="46"/>
                </a:lnTo>
                <a:lnTo>
                  <a:pt x="161" y="46"/>
                </a:lnTo>
                <a:lnTo>
                  <a:pt x="162" y="46"/>
                </a:lnTo>
                <a:lnTo>
                  <a:pt x="162" y="46"/>
                </a:lnTo>
                <a:lnTo>
                  <a:pt x="162" y="46"/>
                </a:lnTo>
                <a:lnTo>
                  <a:pt x="163" y="46"/>
                </a:lnTo>
                <a:lnTo>
                  <a:pt x="163" y="46"/>
                </a:lnTo>
                <a:lnTo>
                  <a:pt x="164" y="44"/>
                </a:lnTo>
                <a:lnTo>
                  <a:pt x="164" y="44"/>
                </a:lnTo>
                <a:lnTo>
                  <a:pt x="165" y="44"/>
                </a:lnTo>
                <a:lnTo>
                  <a:pt x="165" y="44"/>
                </a:lnTo>
                <a:lnTo>
                  <a:pt x="165" y="46"/>
                </a:lnTo>
                <a:lnTo>
                  <a:pt x="166" y="46"/>
                </a:lnTo>
                <a:lnTo>
                  <a:pt x="166" y="46"/>
                </a:lnTo>
                <a:lnTo>
                  <a:pt x="166" y="46"/>
                </a:lnTo>
                <a:lnTo>
                  <a:pt x="167" y="46"/>
                </a:lnTo>
                <a:lnTo>
                  <a:pt x="167" y="46"/>
                </a:lnTo>
                <a:lnTo>
                  <a:pt x="168" y="46"/>
                </a:lnTo>
                <a:lnTo>
                  <a:pt x="168" y="46"/>
                </a:lnTo>
                <a:lnTo>
                  <a:pt x="168" y="45"/>
                </a:lnTo>
                <a:lnTo>
                  <a:pt x="169" y="46"/>
                </a:lnTo>
                <a:lnTo>
                  <a:pt x="169" y="46"/>
                </a:lnTo>
                <a:lnTo>
                  <a:pt x="170" y="46"/>
                </a:lnTo>
                <a:lnTo>
                  <a:pt x="170" y="46"/>
                </a:lnTo>
                <a:lnTo>
                  <a:pt x="171" y="46"/>
                </a:lnTo>
                <a:lnTo>
                  <a:pt x="171" y="44"/>
                </a:lnTo>
                <a:lnTo>
                  <a:pt x="171" y="45"/>
                </a:lnTo>
                <a:lnTo>
                  <a:pt x="172" y="43"/>
                </a:lnTo>
                <a:lnTo>
                  <a:pt x="172" y="44"/>
                </a:lnTo>
                <a:lnTo>
                  <a:pt x="173" y="46"/>
                </a:lnTo>
                <a:lnTo>
                  <a:pt x="173" y="46"/>
                </a:lnTo>
                <a:lnTo>
                  <a:pt x="174" y="46"/>
                </a:lnTo>
                <a:lnTo>
                  <a:pt x="174" y="46"/>
                </a:lnTo>
                <a:lnTo>
                  <a:pt x="174" y="46"/>
                </a:lnTo>
                <a:lnTo>
                  <a:pt x="175" y="46"/>
                </a:lnTo>
                <a:lnTo>
                  <a:pt x="175" y="45"/>
                </a:lnTo>
                <a:lnTo>
                  <a:pt x="175" y="44"/>
                </a:lnTo>
                <a:lnTo>
                  <a:pt x="176" y="43"/>
                </a:lnTo>
                <a:lnTo>
                  <a:pt x="176" y="43"/>
                </a:lnTo>
                <a:lnTo>
                  <a:pt x="177" y="44"/>
                </a:lnTo>
                <a:lnTo>
                  <a:pt x="177" y="42"/>
                </a:lnTo>
                <a:lnTo>
                  <a:pt x="177" y="44"/>
                </a:lnTo>
                <a:lnTo>
                  <a:pt x="178" y="46"/>
                </a:lnTo>
                <a:lnTo>
                  <a:pt x="178" y="46"/>
                </a:lnTo>
                <a:lnTo>
                  <a:pt x="179" y="46"/>
                </a:lnTo>
                <a:lnTo>
                  <a:pt x="179" y="46"/>
                </a:lnTo>
                <a:lnTo>
                  <a:pt x="179" y="45"/>
                </a:lnTo>
                <a:lnTo>
                  <a:pt x="180" y="46"/>
                </a:lnTo>
                <a:lnTo>
                  <a:pt x="180" y="46"/>
                </a:lnTo>
                <a:lnTo>
                  <a:pt x="181" y="44"/>
                </a:lnTo>
                <a:lnTo>
                  <a:pt x="181" y="46"/>
                </a:lnTo>
                <a:lnTo>
                  <a:pt x="182" y="46"/>
                </a:lnTo>
                <a:lnTo>
                  <a:pt x="182" y="46"/>
                </a:lnTo>
                <a:lnTo>
                  <a:pt x="182" y="46"/>
                </a:lnTo>
                <a:lnTo>
                  <a:pt x="183" y="46"/>
                </a:lnTo>
                <a:lnTo>
                  <a:pt x="183" y="46"/>
                </a:lnTo>
                <a:lnTo>
                  <a:pt x="184" y="45"/>
                </a:lnTo>
                <a:lnTo>
                  <a:pt x="184" y="46"/>
                </a:lnTo>
                <a:lnTo>
                  <a:pt x="185" y="46"/>
                </a:lnTo>
                <a:lnTo>
                  <a:pt x="185" y="46"/>
                </a:lnTo>
                <a:lnTo>
                  <a:pt x="185" y="46"/>
                </a:lnTo>
                <a:lnTo>
                  <a:pt x="186" y="44"/>
                </a:lnTo>
                <a:lnTo>
                  <a:pt x="186" y="44"/>
                </a:lnTo>
                <a:lnTo>
                  <a:pt x="187" y="46"/>
                </a:lnTo>
                <a:lnTo>
                  <a:pt x="187" y="46"/>
                </a:lnTo>
                <a:lnTo>
                  <a:pt x="188" y="46"/>
                </a:lnTo>
                <a:lnTo>
                  <a:pt x="188" y="46"/>
                </a:lnTo>
                <a:lnTo>
                  <a:pt x="188" y="46"/>
                </a:lnTo>
                <a:lnTo>
                  <a:pt x="189" y="46"/>
                </a:lnTo>
                <a:lnTo>
                  <a:pt x="189" y="40"/>
                </a:lnTo>
                <a:lnTo>
                  <a:pt x="190" y="41"/>
                </a:lnTo>
                <a:lnTo>
                  <a:pt x="190" y="44"/>
                </a:lnTo>
                <a:lnTo>
                  <a:pt x="191" y="46"/>
                </a:lnTo>
                <a:lnTo>
                  <a:pt x="191" y="42"/>
                </a:lnTo>
                <a:lnTo>
                  <a:pt x="191" y="35"/>
                </a:lnTo>
                <a:lnTo>
                  <a:pt x="192" y="35"/>
                </a:lnTo>
                <a:lnTo>
                  <a:pt x="192" y="43"/>
                </a:lnTo>
                <a:lnTo>
                  <a:pt x="193" y="43"/>
                </a:lnTo>
                <a:lnTo>
                  <a:pt x="193" y="43"/>
                </a:lnTo>
                <a:lnTo>
                  <a:pt x="193" y="46"/>
                </a:lnTo>
                <a:lnTo>
                  <a:pt x="194" y="46"/>
                </a:lnTo>
                <a:lnTo>
                  <a:pt x="194" y="43"/>
                </a:lnTo>
                <a:lnTo>
                  <a:pt x="194" y="45"/>
                </a:lnTo>
                <a:lnTo>
                  <a:pt x="195" y="46"/>
                </a:lnTo>
                <a:lnTo>
                  <a:pt x="195" y="46"/>
                </a:lnTo>
                <a:lnTo>
                  <a:pt x="196" y="46"/>
                </a:lnTo>
                <a:lnTo>
                  <a:pt x="196" y="45"/>
                </a:lnTo>
                <a:lnTo>
                  <a:pt x="196" y="44"/>
                </a:lnTo>
                <a:lnTo>
                  <a:pt x="197" y="46"/>
                </a:lnTo>
                <a:lnTo>
                  <a:pt x="197" y="46"/>
                </a:lnTo>
                <a:lnTo>
                  <a:pt x="198" y="46"/>
                </a:lnTo>
                <a:lnTo>
                  <a:pt x="198" y="45"/>
                </a:lnTo>
                <a:lnTo>
                  <a:pt x="199" y="45"/>
                </a:lnTo>
                <a:lnTo>
                  <a:pt x="199" y="46"/>
                </a:lnTo>
                <a:lnTo>
                  <a:pt x="199" y="46"/>
                </a:lnTo>
                <a:lnTo>
                  <a:pt x="200" y="46"/>
                </a:lnTo>
                <a:lnTo>
                  <a:pt x="200" y="46"/>
                </a:lnTo>
                <a:lnTo>
                  <a:pt x="201" y="46"/>
                </a:lnTo>
                <a:lnTo>
                  <a:pt x="201" y="46"/>
                </a:lnTo>
                <a:lnTo>
                  <a:pt x="202" y="46"/>
                </a:lnTo>
                <a:lnTo>
                  <a:pt x="202" y="46"/>
                </a:lnTo>
                <a:lnTo>
                  <a:pt x="202" y="46"/>
                </a:lnTo>
                <a:lnTo>
                  <a:pt x="203" y="46"/>
                </a:lnTo>
                <a:lnTo>
                  <a:pt x="203" y="46"/>
                </a:lnTo>
                <a:lnTo>
                  <a:pt x="204" y="46"/>
                </a:lnTo>
                <a:lnTo>
                  <a:pt x="204" y="46"/>
                </a:lnTo>
                <a:lnTo>
                  <a:pt x="205" y="46"/>
                </a:lnTo>
                <a:lnTo>
                  <a:pt x="205" y="46"/>
                </a:lnTo>
                <a:lnTo>
                  <a:pt x="205" y="46"/>
                </a:lnTo>
                <a:lnTo>
                  <a:pt x="206" y="46"/>
                </a:lnTo>
                <a:lnTo>
                  <a:pt x="206" y="46"/>
                </a:lnTo>
                <a:lnTo>
                  <a:pt x="207" y="46"/>
                </a:lnTo>
                <a:lnTo>
                  <a:pt x="207" y="46"/>
                </a:lnTo>
                <a:lnTo>
                  <a:pt x="208" y="46"/>
                </a:lnTo>
                <a:lnTo>
                  <a:pt x="208" y="45"/>
                </a:lnTo>
                <a:lnTo>
                  <a:pt x="208" y="46"/>
                </a:lnTo>
                <a:lnTo>
                  <a:pt x="209" y="46"/>
                </a:lnTo>
                <a:lnTo>
                  <a:pt x="209" y="46"/>
                </a:lnTo>
                <a:lnTo>
                  <a:pt x="210" y="46"/>
                </a:lnTo>
                <a:lnTo>
                  <a:pt x="210" y="46"/>
                </a:lnTo>
                <a:lnTo>
                  <a:pt x="211" y="46"/>
                </a:lnTo>
                <a:lnTo>
                  <a:pt x="211" y="46"/>
                </a:lnTo>
                <a:lnTo>
                  <a:pt x="211" y="46"/>
                </a:lnTo>
                <a:lnTo>
                  <a:pt x="212" y="46"/>
                </a:lnTo>
                <a:lnTo>
                  <a:pt x="212" y="46"/>
                </a:lnTo>
                <a:lnTo>
                  <a:pt x="213" y="46"/>
                </a:lnTo>
                <a:lnTo>
                  <a:pt x="213" y="46"/>
                </a:lnTo>
                <a:lnTo>
                  <a:pt x="214" y="46"/>
                </a:lnTo>
                <a:lnTo>
                  <a:pt x="214" y="46"/>
                </a:lnTo>
                <a:lnTo>
                  <a:pt x="214" y="46"/>
                </a:lnTo>
                <a:lnTo>
                  <a:pt x="215" y="46"/>
                </a:lnTo>
                <a:lnTo>
                  <a:pt x="215" y="46"/>
                </a:lnTo>
                <a:lnTo>
                  <a:pt x="216" y="46"/>
                </a:lnTo>
                <a:lnTo>
                  <a:pt x="216" y="46"/>
                </a:lnTo>
                <a:lnTo>
                  <a:pt x="216" y="46"/>
                </a:lnTo>
                <a:lnTo>
                  <a:pt x="217" y="46"/>
                </a:lnTo>
                <a:lnTo>
                  <a:pt x="217" y="46"/>
                </a:lnTo>
                <a:lnTo>
                  <a:pt x="218" y="46"/>
                </a:lnTo>
                <a:lnTo>
                  <a:pt x="218" y="46"/>
                </a:lnTo>
                <a:lnTo>
                  <a:pt x="219" y="46"/>
                </a:lnTo>
                <a:lnTo>
                  <a:pt x="219" y="46"/>
                </a:lnTo>
                <a:lnTo>
                  <a:pt x="219" y="46"/>
                </a:lnTo>
                <a:lnTo>
                  <a:pt x="220" y="46"/>
                </a:lnTo>
                <a:lnTo>
                  <a:pt x="220" y="46"/>
                </a:lnTo>
                <a:lnTo>
                  <a:pt x="220" y="46"/>
                </a:lnTo>
                <a:lnTo>
                  <a:pt x="221" y="46"/>
                </a:lnTo>
                <a:lnTo>
                  <a:pt x="221" y="46"/>
                </a:lnTo>
                <a:lnTo>
                  <a:pt x="222" y="46"/>
                </a:lnTo>
                <a:lnTo>
                  <a:pt x="222" y="46"/>
                </a:lnTo>
                <a:lnTo>
                  <a:pt x="222" y="46"/>
                </a:lnTo>
                <a:lnTo>
                  <a:pt x="223" y="46"/>
                </a:lnTo>
                <a:lnTo>
                  <a:pt x="223" y="46"/>
                </a:lnTo>
                <a:lnTo>
                  <a:pt x="224" y="46"/>
                </a:lnTo>
                <a:lnTo>
                  <a:pt x="224" y="46"/>
                </a:lnTo>
                <a:lnTo>
                  <a:pt x="225" y="46"/>
                </a:lnTo>
                <a:lnTo>
                  <a:pt x="225" y="46"/>
                </a:lnTo>
                <a:lnTo>
                  <a:pt x="225" y="46"/>
                </a:lnTo>
                <a:lnTo>
                  <a:pt x="226" y="46"/>
                </a:lnTo>
                <a:lnTo>
                  <a:pt x="226" y="45"/>
                </a:lnTo>
                <a:lnTo>
                  <a:pt x="227" y="46"/>
                </a:lnTo>
                <a:lnTo>
                  <a:pt x="227" y="46"/>
                </a:lnTo>
                <a:lnTo>
                  <a:pt x="228" y="46"/>
                </a:lnTo>
                <a:lnTo>
                  <a:pt x="228" y="46"/>
                </a:lnTo>
                <a:lnTo>
                  <a:pt x="228" y="46"/>
                </a:lnTo>
                <a:lnTo>
                  <a:pt x="229" y="46"/>
                </a:lnTo>
                <a:lnTo>
                  <a:pt x="229" y="46"/>
                </a:lnTo>
                <a:lnTo>
                  <a:pt x="230" y="46"/>
                </a:lnTo>
                <a:lnTo>
                  <a:pt x="230" y="46"/>
                </a:lnTo>
                <a:lnTo>
                  <a:pt x="231" y="46"/>
                </a:lnTo>
                <a:lnTo>
                  <a:pt x="231" y="44"/>
                </a:lnTo>
                <a:lnTo>
                  <a:pt x="231" y="42"/>
                </a:lnTo>
                <a:lnTo>
                  <a:pt x="232" y="44"/>
                </a:lnTo>
                <a:lnTo>
                  <a:pt x="232" y="45"/>
                </a:lnTo>
                <a:lnTo>
                  <a:pt x="233" y="46"/>
                </a:lnTo>
                <a:lnTo>
                  <a:pt x="233" y="46"/>
                </a:lnTo>
                <a:lnTo>
                  <a:pt x="233" y="46"/>
                </a:lnTo>
                <a:lnTo>
                  <a:pt x="234" y="46"/>
                </a:lnTo>
                <a:lnTo>
                  <a:pt x="234" y="44"/>
                </a:lnTo>
                <a:lnTo>
                  <a:pt x="234" y="45"/>
                </a:lnTo>
                <a:lnTo>
                  <a:pt x="235" y="45"/>
                </a:lnTo>
                <a:lnTo>
                  <a:pt x="235" y="46"/>
                </a:lnTo>
                <a:lnTo>
                  <a:pt x="236" y="46"/>
                </a:lnTo>
                <a:lnTo>
                  <a:pt x="236" y="44"/>
                </a:lnTo>
                <a:lnTo>
                  <a:pt x="236" y="46"/>
                </a:lnTo>
                <a:lnTo>
                  <a:pt x="237" y="46"/>
                </a:lnTo>
                <a:lnTo>
                  <a:pt x="237" y="45"/>
                </a:lnTo>
                <a:lnTo>
                  <a:pt x="238" y="44"/>
                </a:lnTo>
                <a:lnTo>
                  <a:pt x="238" y="46"/>
                </a:lnTo>
                <a:lnTo>
                  <a:pt x="239" y="46"/>
                </a:lnTo>
                <a:lnTo>
                  <a:pt x="239" y="44"/>
                </a:lnTo>
                <a:lnTo>
                  <a:pt x="239" y="44"/>
                </a:lnTo>
                <a:lnTo>
                  <a:pt x="240" y="40"/>
                </a:lnTo>
                <a:lnTo>
                  <a:pt x="240" y="42"/>
                </a:lnTo>
                <a:lnTo>
                  <a:pt x="241" y="45"/>
                </a:lnTo>
                <a:lnTo>
                  <a:pt x="241" y="46"/>
                </a:lnTo>
                <a:lnTo>
                  <a:pt x="242" y="46"/>
                </a:lnTo>
                <a:lnTo>
                  <a:pt x="242" y="46"/>
                </a:lnTo>
                <a:lnTo>
                  <a:pt x="242" y="46"/>
                </a:lnTo>
                <a:lnTo>
                  <a:pt x="243" y="46"/>
                </a:lnTo>
                <a:lnTo>
                  <a:pt x="243" y="46"/>
                </a:lnTo>
                <a:lnTo>
                  <a:pt x="244" y="46"/>
                </a:lnTo>
                <a:lnTo>
                  <a:pt x="244" y="44"/>
                </a:lnTo>
                <a:lnTo>
                  <a:pt x="245" y="41"/>
                </a:lnTo>
                <a:lnTo>
                  <a:pt x="245" y="41"/>
                </a:lnTo>
                <a:lnTo>
                  <a:pt x="245" y="44"/>
                </a:lnTo>
                <a:lnTo>
                  <a:pt x="246" y="46"/>
                </a:lnTo>
                <a:lnTo>
                  <a:pt x="246" y="46"/>
                </a:lnTo>
                <a:lnTo>
                  <a:pt x="247" y="46"/>
                </a:lnTo>
                <a:lnTo>
                  <a:pt x="247" y="46"/>
                </a:lnTo>
                <a:lnTo>
                  <a:pt x="248" y="46"/>
                </a:lnTo>
                <a:lnTo>
                  <a:pt x="248" y="46"/>
                </a:lnTo>
                <a:lnTo>
                  <a:pt x="248" y="46"/>
                </a:lnTo>
                <a:lnTo>
                  <a:pt x="249" y="46"/>
                </a:lnTo>
                <a:lnTo>
                  <a:pt x="249" y="46"/>
                </a:lnTo>
                <a:lnTo>
                  <a:pt x="250" y="46"/>
                </a:lnTo>
                <a:lnTo>
                  <a:pt x="250" y="44"/>
                </a:lnTo>
                <a:lnTo>
                  <a:pt x="250" y="45"/>
                </a:lnTo>
                <a:lnTo>
                  <a:pt x="251" y="46"/>
                </a:lnTo>
                <a:lnTo>
                  <a:pt x="251" y="46"/>
                </a:lnTo>
                <a:lnTo>
                  <a:pt x="252" y="46"/>
                </a:lnTo>
                <a:lnTo>
                  <a:pt x="252" y="46"/>
                </a:lnTo>
                <a:lnTo>
                  <a:pt x="253" y="45"/>
                </a:lnTo>
                <a:lnTo>
                  <a:pt x="253" y="46"/>
                </a:lnTo>
                <a:lnTo>
                  <a:pt x="253" y="46"/>
                </a:lnTo>
                <a:lnTo>
                  <a:pt x="254" y="46"/>
                </a:lnTo>
                <a:lnTo>
                  <a:pt x="254" y="46"/>
                </a:lnTo>
                <a:lnTo>
                  <a:pt x="255" y="46"/>
                </a:lnTo>
                <a:lnTo>
                  <a:pt x="255" y="46"/>
                </a:lnTo>
                <a:lnTo>
                  <a:pt x="256" y="46"/>
                </a:lnTo>
                <a:lnTo>
                  <a:pt x="256" y="46"/>
                </a:lnTo>
                <a:lnTo>
                  <a:pt x="256" y="46"/>
                </a:lnTo>
                <a:lnTo>
                  <a:pt x="257" y="46"/>
                </a:lnTo>
                <a:lnTo>
                  <a:pt x="257" y="46"/>
                </a:lnTo>
                <a:lnTo>
                  <a:pt x="258" y="46"/>
                </a:lnTo>
                <a:lnTo>
                  <a:pt x="258" y="41"/>
                </a:lnTo>
                <a:lnTo>
                  <a:pt x="259" y="45"/>
                </a:lnTo>
                <a:lnTo>
                  <a:pt x="259" y="46"/>
                </a:lnTo>
                <a:lnTo>
                  <a:pt x="259" y="46"/>
                </a:lnTo>
                <a:lnTo>
                  <a:pt x="260" y="46"/>
                </a:lnTo>
                <a:lnTo>
                  <a:pt x="260" y="46"/>
                </a:lnTo>
                <a:lnTo>
                  <a:pt x="261" y="46"/>
                </a:lnTo>
                <a:lnTo>
                  <a:pt x="261" y="45"/>
                </a:lnTo>
                <a:lnTo>
                  <a:pt x="262" y="45"/>
                </a:lnTo>
                <a:lnTo>
                  <a:pt x="262" y="45"/>
                </a:lnTo>
                <a:lnTo>
                  <a:pt x="262" y="46"/>
                </a:lnTo>
                <a:lnTo>
                  <a:pt x="263" y="44"/>
                </a:lnTo>
                <a:lnTo>
                  <a:pt x="263" y="44"/>
                </a:lnTo>
                <a:lnTo>
                  <a:pt x="264" y="43"/>
                </a:lnTo>
                <a:lnTo>
                  <a:pt x="264" y="45"/>
                </a:lnTo>
                <a:lnTo>
                  <a:pt x="265" y="45"/>
                </a:lnTo>
                <a:lnTo>
                  <a:pt x="265" y="46"/>
                </a:lnTo>
                <a:lnTo>
                  <a:pt x="265" y="46"/>
                </a:lnTo>
                <a:lnTo>
                  <a:pt x="266" y="44"/>
                </a:lnTo>
                <a:lnTo>
                  <a:pt x="266" y="46"/>
                </a:lnTo>
                <a:lnTo>
                  <a:pt x="267" y="46"/>
                </a:lnTo>
                <a:lnTo>
                  <a:pt x="267" y="46"/>
                </a:lnTo>
                <a:lnTo>
                  <a:pt x="268" y="46"/>
                </a:lnTo>
                <a:lnTo>
                  <a:pt x="268" y="46"/>
                </a:lnTo>
                <a:lnTo>
                  <a:pt x="268" y="46"/>
                </a:lnTo>
                <a:lnTo>
                  <a:pt x="269" y="46"/>
                </a:lnTo>
                <a:lnTo>
                  <a:pt x="269" y="46"/>
                </a:lnTo>
                <a:lnTo>
                  <a:pt x="270" y="46"/>
                </a:lnTo>
                <a:lnTo>
                  <a:pt x="270" y="46"/>
                </a:lnTo>
                <a:lnTo>
                  <a:pt x="270" y="46"/>
                </a:lnTo>
                <a:lnTo>
                  <a:pt x="271" y="46"/>
                </a:lnTo>
                <a:lnTo>
                  <a:pt x="271" y="46"/>
                </a:lnTo>
                <a:lnTo>
                  <a:pt x="272" y="46"/>
                </a:lnTo>
                <a:lnTo>
                  <a:pt x="272" y="46"/>
                </a:lnTo>
                <a:lnTo>
                  <a:pt x="273" y="46"/>
                </a:lnTo>
                <a:lnTo>
                  <a:pt x="273" y="44"/>
                </a:lnTo>
                <a:lnTo>
                  <a:pt x="273" y="44"/>
                </a:lnTo>
                <a:lnTo>
                  <a:pt x="274" y="45"/>
                </a:lnTo>
                <a:lnTo>
                  <a:pt x="274" y="41"/>
                </a:lnTo>
                <a:lnTo>
                  <a:pt x="274" y="41"/>
                </a:lnTo>
                <a:lnTo>
                  <a:pt x="275" y="46"/>
                </a:lnTo>
                <a:lnTo>
                  <a:pt x="275" y="46"/>
                </a:lnTo>
                <a:lnTo>
                  <a:pt x="276" y="43"/>
                </a:lnTo>
                <a:lnTo>
                  <a:pt x="276" y="42"/>
                </a:lnTo>
                <a:lnTo>
                  <a:pt x="276" y="41"/>
                </a:lnTo>
                <a:lnTo>
                  <a:pt x="277" y="44"/>
                </a:lnTo>
                <a:lnTo>
                  <a:pt x="277" y="44"/>
                </a:lnTo>
                <a:lnTo>
                  <a:pt x="278" y="42"/>
                </a:lnTo>
                <a:lnTo>
                  <a:pt x="278" y="42"/>
                </a:lnTo>
                <a:lnTo>
                  <a:pt x="279" y="45"/>
                </a:lnTo>
                <a:lnTo>
                  <a:pt x="279" y="46"/>
                </a:lnTo>
                <a:lnTo>
                  <a:pt x="279" y="46"/>
                </a:lnTo>
                <a:lnTo>
                  <a:pt x="280" y="46"/>
                </a:lnTo>
                <a:lnTo>
                  <a:pt x="280" y="46"/>
                </a:lnTo>
                <a:lnTo>
                  <a:pt x="281" y="46"/>
                </a:lnTo>
                <a:lnTo>
                  <a:pt x="281" y="45"/>
                </a:lnTo>
                <a:lnTo>
                  <a:pt x="282" y="46"/>
                </a:lnTo>
                <a:lnTo>
                  <a:pt x="282" y="46"/>
                </a:lnTo>
                <a:lnTo>
                  <a:pt x="282" y="46"/>
                </a:lnTo>
                <a:lnTo>
                  <a:pt x="283" y="44"/>
                </a:lnTo>
                <a:lnTo>
                  <a:pt x="283" y="41"/>
                </a:lnTo>
                <a:lnTo>
                  <a:pt x="283" y="41"/>
                </a:lnTo>
                <a:lnTo>
                  <a:pt x="284" y="43"/>
                </a:lnTo>
                <a:lnTo>
                  <a:pt x="284" y="46"/>
                </a:lnTo>
                <a:lnTo>
                  <a:pt x="285" y="46"/>
                </a:lnTo>
                <a:lnTo>
                  <a:pt x="285" y="45"/>
                </a:lnTo>
                <a:lnTo>
                  <a:pt x="285" y="38"/>
                </a:lnTo>
                <a:lnTo>
                  <a:pt x="286" y="39"/>
                </a:lnTo>
                <a:lnTo>
                  <a:pt x="286" y="43"/>
                </a:lnTo>
                <a:lnTo>
                  <a:pt x="287" y="45"/>
                </a:lnTo>
                <a:lnTo>
                  <a:pt x="287" y="46"/>
                </a:lnTo>
                <a:lnTo>
                  <a:pt x="287" y="46"/>
                </a:lnTo>
                <a:lnTo>
                  <a:pt x="288" y="46"/>
                </a:lnTo>
                <a:lnTo>
                  <a:pt x="288" y="46"/>
                </a:lnTo>
                <a:lnTo>
                  <a:pt x="289" y="46"/>
                </a:lnTo>
                <a:lnTo>
                  <a:pt x="289" y="46"/>
                </a:lnTo>
                <a:lnTo>
                  <a:pt x="290" y="46"/>
                </a:lnTo>
                <a:lnTo>
                  <a:pt x="290" y="46"/>
                </a:lnTo>
              </a:path>
            </a:pathLst>
          </a:custGeom>
          <a:noFill/>
          <a:ln w="9525">
            <a:solidFill>
              <a:schemeClr val="accent1">
                <a:lumMod val="7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2" name="Freeform 46">
            <a:extLst>
              <a:ext uri="{FF2B5EF4-FFF2-40B4-BE49-F238E27FC236}">
                <a16:creationId xmlns:a16="http://schemas.microsoft.com/office/drawing/2014/main" id="{5AB2A345-2F1D-4848-BE99-D6161C73DF9E}"/>
              </a:ext>
            </a:extLst>
          </p:cNvPr>
          <p:cNvSpPr>
            <a:spLocks/>
          </p:cNvSpPr>
          <p:nvPr/>
        </p:nvSpPr>
        <p:spPr bwMode="auto">
          <a:xfrm>
            <a:off x="5825549" y="4074876"/>
            <a:ext cx="455613" cy="25400"/>
          </a:xfrm>
          <a:custGeom>
            <a:avLst/>
            <a:gdLst>
              <a:gd name="T0" fmla="*/ 4 w 287"/>
              <a:gd name="T1" fmla="*/ 16 h 16"/>
              <a:gd name="T2" fmla="*/ 8 w 287"/>
              <a:gd name="T3" fmla="*/ 16 h 16"/>
              <a:gd name="T4" fmla="*/ 12 w 287"/>
              <a:gd name="T5" fmla="*/ 16 h 16"/>
              <a:gd name="T6" fmla="*/ 17 w 287"/>
              <a:gd name="T7" fmla="*/ 16 h 16"/>
              <a:gd name="T8" fmla="*/ 22 w 287"/>
              <a:gd name="T9" fmla="*/ 16 h 16"/>
              <a:gd name="T10" fmla="*/ 26 w 287"/>
              <a:gd name="T11" fmla="*/ 16 h 16"/>
              <a:gd name="T12" fmla="*/ 31 w 287"/>
              <a:gd name="T13" fmla="*/ 16 h 16"/>
              <a:gd name="T14" fmla="*/ 35 w 287"/>
              <a:gd name="T15" fmla="*/ 16 h 16"/>
              <a:gd name="T16" fmla="*/ 40 w 287"/>
              <a:gd name="T17" fmla="*/ 16 h 16"/>
              <a:gd name="T18" fmla="*/ 45 w 287"/>
              <a:gd name="T19" fmla="*/ 16 h 16"/>
              <a:gd name="T20" fmla="*/ 49 w 287"/>
              <a:gd name="T21" fmla="*/ 16 h 16"/>
              <a:gd name="T22" fmla="*/ 54 w 287"/>
              <a:gd name="T23" fmla="*/ 16 h 16"/>
              <a:gd name="T24" fmla="*/ 58 w 287"/>
              <a:gd name="T25" fmla="*/ 16 h 16"/>
              <a:gd name="T26" fmla="*/ 63 w 287"/>
              <a:gd name="T27" fmla="*/ 15 h 16"/>
              <a:gd name="T28" fmla="*/ 67 w 287"/>
              <a:gd name="T29" fmla="*/ 16 h 16"/>
              <a:gd name="T30" fmla="*/ 71 w 287"/>
              <a:gd name="T31" fmla="*/ 16 h 16"/>
              <a:gd name="T32" fmla="*/ 76 w 287"/>
              <a:gd name="T33" fmla="*/ 16 h 16"/>
              <a:gd name="T34" fmla="*/ 80 w 287"/>
              <a:gd name="T35" fmla="*/ 16 h 16"/>
              <a:gd name="T36" fmla="*/ 85 w 287"/>
              <a:gd name="T37" fmla="*/ 15 h 16"/>
              <a:gd name="T38" fmla="*/ 90 w 287"/>
              <a:gd name="T39" fmla="*/ 15 h 16"/>
              <a:gd name="T40" fmla="*/ 94 w 287"/>
              <a:gd name="T41" fmla="*/ 16 h 16"/>
              <a:gd name="T42" fmla="*/ 99 w 287"/>
              <a:gd name="T43" fmla="*/ 11 h 16"/>
              <a:gd name="T44" fmla="*/ 103 w 287"/>
              <a:gd name="T45" fmla="*/ 16 h 16"/>
              <a:gd name="T46" fmla="*/ 108 w 287"/>
              <a:gd name="T47" fmla="*/ 16 h 16"/>
              <a:gd name="T48" fmla="*/ 113 w 287"/>
              <a:gd name="T49" fmla="*/ 8 h 16"/>
              <a:gd name="T50" fmla="*/ 117 w 287"/>
              <a:gd name="T51" fmla="*/ 9 h 16"/>
              <a:gd name="T52" fmla="*/ 121 w 287"/>
              <a:gd name="T53" fmla="*/ 16 h 16"/>
              <a:gd name="T54" fmla="*/ 126 w 287"/>
              <a:gd name="T55" fmla="*/ 16 h 16"/>
              <a:gd name="T56" fmla="*/ 131 w 287"/>
              <a:gd name="T57" fmla="*/ 16 h 16"/>
              <a:gd name="T58" fmla="*/ 135 w 287"/>
              <a:gd name="T59" fmla="*/ 16 h 16"/>
              <a:gd name="T60" fmla="*/ 140 w 287"/>
              <a:gd name="T61" fmla="*/ 16 h 16"/>
              <a:gd name="T62" fmla="*/ 144 w 287"/>
              <a:gd name="T63" fmla="*/ 16 h 16"/>
              <a:gd name="T64" fmla="*/ 148 w 287"/>
              <a:gd name="T65" fmla="*/ 14 h 16"/>
              <a:gd name="T66" fmla="*/ 153 w 287"/>
              <a:gd name="T67" fmla="*/ 16 h 16"/>
              <a:gd name="T68" fmla="*/ 158 w 287"/>
              <a:gd name="T69" fmla="*/ 16 h 16"/>
              <a:gd name="T70" fmla="*/ 162 w 287"/>
              <a:gd name="T71" fmla="*/ 15 h 16"/>
              <a:gd name="T72" fmla="*/ 167 w 287"/>
              <a:gd name="T73" fmla="*/ 16 h 16"/>
              <a:gd name="T74" fmla="*/ 171 w 287"/>
              <a:gd name="T75" fmla="*/ 16 h 16"/>
              <a:gd name="T76" fmla="*/ 176 w 287"/>
              <a:gd name="T77" fmla="*/ 16 h 16"/>
              <a:gd name="T78" fmla="*/ 181 w 287"/>
              <a:gd name="T79" fmla="*/ 12 h 16"/>
              <a:gd name="T80" fmla="*/ 185 w 287"/>
              <a:gd name="T81" fmla="*/ 14 h 16"/>
              <a:gd name="T82" fmla="*/ 190 w 287"/>
              <a:gd name="T83" fmla="*/ 16 h 16"/>
              <a:gd name="T84" fmla="*/ 194 w 287"/>
              <a:gd name="T85" fmla="*/ 16 h 16"/>
              <a:gd name="T86" fmla="*/ 199 w 287"/>
              <a:gd name="T87" fmla="*/ 16 h 16"/>
              <a:gd name="T88" fmla="*/ 203 w 287"/>
              <a:gd name="T89" fmla="*/ 15 h 16"/>
              <a:gd name="T90" fmla="*/ 208 w 287"/>
              <a:gd name="T91" fmla="*/ 16 h 16"/>
              <a:gd name="T92" fmla="*/ 212 w 287"/>
              <a:gd name="T93" fmla="*/ 16 h 16"/>
              <a:gd name="T94" fmla="*/ 216 w 287"/>
              <a:gd name="T95" fmla="*/ 16 h 16"/>
              <a:gd name="T96" fmla="*/ 221 w 287"/>
              <a:gd name="T97" fmla="*/ 16 h 16"/>
              <a:gd name="T98" fmla="*/ 226 w 287"/>
              <a:gd name="T99" fmla="*/ 16 h 16"/>
              <a:gd name="T100" fmla="*/ 231 w 287"/>
              <a:gd name="T101" fmla="*/ 16 h 16"/>
              <a:gd name="T102" fmla="*/ 235 w 287"/>
              <a:gd name="T103" fmla="*/ 15 h 16"/>
              <a:gd name="T104" fmla="*/ 239 w 287"/>
              <a:gd name="T105" fmla="*/ 16 h 16"/>
              <a:gd name="T106" fmla="*/ 244 w 287"/>
              <a:gd name="T107" fmla="*/ 15 h 16"/>
              <a:gd name="T108" fmla="*/ 248 w 287"/>
              <a:gd name="T109" fmla="*/ 16 h 16"/>
              <a:gd name="T110" fmla="*/ 253 w 287"/>
              <a:gd name="T111" fmla="*/ 16 h 16"/>
              <a:gd name="T112" fmla="*/ 257 w 287"/>
              <a:gd name="T113" fmla="*/ 16 h 16"/>
              <a:gd name="T114" fmla="*/ 262 w 287"/>
              <a:gd name="T115" fmla="*/ 15 h 16"/>
              <a:gd name="T116" fmla="*/ 266 w 287"/>
              <a:gd name="T117" fmla="*/ 16 h 16"/>
              <a:gd name="T118" fmla="*/ 271 w 287"/>
              <a:gd name="T119" fmla="*/ 15 h 16"/>
              <a:gd name="T120" fmla="*/ 275 w 287"/>
              <a:gd name="T121" fmla="*/ 14 h 16"/>
              <a:gd name="T122" fmla="*/ 279 w 287"/>
              <a:gd name="T123" fmla="*/ 16 h 16"/>
              <a:gd name="T124" fmla="*/ 284 w 287"/>
              <a:gd name="T125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7" h="16">
                <a:moveTo>
                  <a:pt x="0" y="16"/>
                </a:moveTo>
                <a:lnTo>
                  <a:pt x="0" y="14"/>
                </a:lnTo>
                <a:lnTo>
                  <a:pt x="1" y="14"/>
                </a:lnTo>
                <a:lnTo>
                  <a:pt x="1" y="15"/>
                </a:lnTo>
                <a:lnTo>
                  <a:pt x="2" y="16"/>
                </a:lnTo>
                <a:lnTo>
                  <a:pt x="2" y="16"/>
                </a:lnTo>
                <a:lnTo>
                  <a:pt x="2" y="16"/>
                </a:lnTo>
                <a:lnTo>
                  <a:pt x="3" y="16"/>
                </a:lnTo>
                <a:lnTo>
                  <a:pt x="3" y="16"/>
                </a:lnTo>
                <a:lnTo>
                  <a:pt x="3" y="16"/>
                </a:lnTo>
                <a:lnTo>
                  <a:pt x="4" y="16"/>
                </a:lnTo>
                <a:lnTo>
                  <a:pt x="4" y="14"/>
                </a:lnTo>
                <a:lnTo>
                  <a:pt x="5" y="11"/>
                </a:lnTo>
                <a:lnTo>
                  <a:pt x="5" y="16"/>
                </a:lnTo>
                <a:lnTo>
                  <a:pt x="6" y="14"/>
                </a:lnTo>
                <a:lnTo>
                  <a:pt x="6" y="9"/>
                </a:lnTo>
                <a:lnTo>
                  <a:pt x="6" y="3"/>
                </a:lnTo>
                <a:lnTo>
                  <a:pt x="7" y="6"/>
                </a:lnTo>
                <a:lnTo>
                  <a:pt x="7" y="10"/>
                </a:lnTo>
                <a:lnTo>
                  <a:pt x="7" y="11"/>
                </a:lnTo>
                <a:lnTo>
                  <a:pt x="8" y="14"/>
                </a:lnTo>
                <a:lnTo>
                  <a:pt x="8" y="16"/>
                </a:lnTo>
                <a:lnTo>
                  <a:pt x="9" y="16"/>
                </a:lnTo>
                <a:lnTo>
                  <a:pt x="9" y="16"/>
                </a:lnTo>
                <a:lnTo>
                  <a:pt x="9" y="16"/>
                </a:lnTo>
                <a:lnTo>
                  <a:pt x="10" y="16"/>
                </a:lnTo>
                <a:lnTo>
                  <a:pt x="10" y="16"/>
                </a:lnTo>
                <a:lnTo>
                  <a:pt x="11" y="16"/>
                </a:lnTo>
                <a:lnTo>
                  <a:pt x="11" y="16"/>
                </a:lnTo>
                <a:lnTo>
                  <a:pt x="12" y="16"/>
                </a:lnTo>
                <a:lnTo>
                  <a:pt x="12" y="14"/>
                </a:lnTo>
                <a:lnTo>
                  <a:pt x="12" y="15"/>
                </a:lnTo>
                <a:lnTo>
                  <a:pt x="12" y="16"/>
                </a:lnTo>
                <a:lnTo>
                  <a:pt x="13" y="16"/>
                </a:lnTo>
                <a:lnTo>
                  <a:pt x="13" y="15"/>
                </a:lnTo>
                <a:lnTo>
                  <a:pt x="14" y="16"/>
                </a:lnTo>
                <a:lnTo>
                  <a:pt x="14" y="14"/>
                </a:lnTo>
                <a:lnTo>
                  <a:pt x="15" y="16"/>
                </a:lnTo>
                <a:lnTo>
                  <a:pt x="15" y="16"/>
                </a:lnTo>
                <a:lnTo>
                  <a:pt x="15" y="16"/>
                </a:lnTo>
                <a:lnTo>
                  <a:pt x="16" y="16"/>
                </a:lnTo>
                <a:lnTo>
                  <a:pt x="16" y="16"/>
                </a:lnTo>
                <a:lnTo>
                  <a:pt x="17" y="16"/>
                </a:lnTo>
                <a:lnTo>
                  <a:pt x="17" y="16"/>
                </a:lnTo>
                <a:lnTo>
                  <a:pt x="17" y="16"/>
                </a:lnTo>
                <a:lnTo>
                  <a:pt x="18" y="16"/>
                </a:lnTo>
                <a:lnTo>
                  <a:pt x="18" y="16"/>
                </a:lnTo>
                <a:lnTo>
                  <a:pt x="19" y="15"/>
                </a:lnTo>
                <a:lnTo>
                  <a:pt x="19" y="16"/>
                </a:lnTo>
                <a:lnTo>
                  <a:pt x="20" y="16"/>
                </a:lnTo>
                <a:lnTo>
                  <a:pt x="20" y="16"/>
                </a:lnTo>
                <a:lnTo>
                  <a:pt x="20" y="16"/>
                </a:lnTo>
                <a:lnTo>
                  <a:pt x="21" y="16"/>
                </a:lnTo>
                <a:lnTo>
                  <a:pt x="21" y="16"/>
                </a:lnTo>
                <a:lnTo>
                  <a:pt x="22" y="16"/>
                </a:lnTo>
                <a:lnTo>
                  <a:pt x="22" y="16"/>
                </a:lnTo>
                <a:lnTo>
                  <a:pt x="23" y="16"/>
                </a:lnTo>
                <a:lnTo>
                  <a:pt x="23" y="16"/>
                </a:lnTo>
                <a:lnTo>
                  <a:pt x="23" y="16"/>
                </a:lnTo>
                <a:lnTo>
                  <a:pt x="24" y="16"/>
                </a:lnTo>
                <a:lnTo>
                  <a:pt x="24" y="16"/>
                </a:lnTo>
                <a:lnTo>
                  <a:pt x="25" y="16"/>
                </a:lnTo>
                <a:lnTo>
                  <a:pt x="25" y="16"/>
                </a:lnTo>
                <a:lnTo>
                  <a:pt x="26" y="16"/>
                </a:lnTo>
                <a:lnTo>
                  <a:pt x="26" y="16"/>
                </a:lnTo>
                <a:lnTo>
                  <a:pt x="26" y="16"/>
                </a:lnTo>
                <a:lnTo>
                  <a:pt x="27" y="15"/>
                </a:lnTo>
                <a:lnTo>
                  <a:pt x="27" y="16"/>
                </a:lnTo>
                <a:lnTo>
                  <a:pt x="28" y="16"/>
                </a:lnTo>
                <a:lnTo>
                  <a:pt x="28" y="16"/>
                </a:lnTo>
                <a:lnTo>
                  <a:pt x="29" y="16"/>
                </a:lnTo>
                <a:lnTo>
                  <a:pt x="29" y="16"/>
                </a:lnTo>
                <a:lnTo>
                  <a:pt x="29" y="16"/>
                </a:lnTo>
                <a:lnTo>
                  <a:pt x="30" y="16"/>
                </a:lnTo>
                <a:lnTo>
                  <a:pt x="30" y="16"/>
                </a:lnTo>
                <a:lnTo>
                  <a:pt x="31" y="16"/>
                </a:lnTo>
                <a:lnTo>
                  <a:pt x="31" y="16"/>
                </a:lnTo>
                <a:lnTo>
                  <a:pt x="32" y="16"/>
                </a:lnTo>
                <a:lnTo>
                  <a:pt x="32" y="16"/>
                </a:lnTo>
                <a:lnTo>
                  <a:pt x="32" y="16"/>
                </a:lnTo>
                <a:lnTo>
                  <a:pt x="33" y="16"/>
                </a:lnTo>
                <a:lnTo>
                  <a:pt x="33" y="16"/>
                </a:lnTo>
                <a:lnTo>
                  <a:pt x="34" y="16"/>
                </a:lnTo>
                <a:lnTo>
                  <a:pt x="34" y="16"/>
                </a:lnTo>
                <a:lnTo>
                  <a:pt x="34" y="16"/>
                </a:lnTo>
                <a:lnTo>
                  <a:pt x="34" y="16"/>
                </a:lnTo>
                <a:lnTo>
                  <a:pt x="35" y="16"/>
                </a:lnTo>
                <a:lnTo>
                  <a:pt x="35" y="16"/>
                </a:lnTo>
                <a:lnTo>
                  <a:pt x="36" y="16"/>
                </a:lnTo>
                <a:lnTo>
                  <a:pt x="36" y="16"/>
                </a:lnTo>
                <a:lnTo>
                  <a:pt x="37" y="16"/>
                </a:lnTo>
                <a:lnTo>
                  <a:pt x="37" y="16"/>
                </a:lnTo>
                <a:lnTo>
                  <a:pt x="37" y="16"/>
                </a:lnTo>
                <a:lnTo>
                  <a:pt x="38" y="16"/>
                </a:lnTo>
                <a:lnTo>
                  <a:pt x="38" y="16"/>
                </a:lnTo>
                <a:lnTo>
                  <a:pt x="39" y="16"/>
                </a:lnTo>
                <a:lnTo>
                  <a:pt x="39" y="16"/>
                </a:lnTo>
                <a:lnTo>
                  <a:pt x="40" y="16"/>
                </a:lnTo>
                <a:lnTo>
                  <a:pt x="40" y="16"/>
                </a:lnTo>
                <a:lnTo>
                  <a:pt x="40" y="16"/>
                </a:lnTo>
                <a:lnTo>
                  <a:pt x="41" y="16"/>
                </a:lnTo>
                <a:lnTo>
                  <a:pt x="41" y="16"/>
                </a:lnTo>
                <a:lnTo>
                  <a:pt x="42" y="16"/>
                </a:lnTo>
                <a:lnTo>
                  <a:pt x="42" y="16"/>
                </a:lnTo>
                <a:lnTo>
                  <a:pt x="43" y="16"/>
                </a:lnTo>
                <a:lnTo>
                  <a:pt x="43" y="16"/>
                </a:lnTo>
                <a:lnTo>
                  <a:pt x="43" y="16"/>
                </a:lnTo>
                <a:lnTo>
                  <a:pt x="44" y="16"/>
                </a:lnTo>
                <a:lnTo>
                  <a:pt x="44" y="16"/>
                </a:lnTo>
                <a:lnTo>
                  <a:pt x="45" y="16"/>
                </a:lnTo>
                <a:lnTo>
                  <a:pt x="45" y="16"/>
                </a:lnTo>
                <a:lnTo>
                  <a:pt x="46" y="16"/>
                </a:lnTo>
                <a:lnTo>
                  <a:pt x="46" y="16"/>
                </a:lnTo>
                <a:lnTo>
                  <a:pt x="46" y="16"/>
                </a:lnTo>
                <a:lnTo>
                  <a:pt x="47" y="16"/>
                </a:lnTo>
                <a:lnTo>
                  <a:pt x="47" y="16"/>
                </a:lnTo>
                <a:lnTo>
                  <a:pt x="48" y="16"/>
                </a:lnTo>
                <a:lnTo>
                  <a:pt x="48" y="16"/>
                </a:lnTo>
                <a:lnTo>
                  <a:pt x="49" y="16"/>
                </a:lnTo>
                <a:lnTo>
                  <a:pt x="49" y="16"/>
                </a:lnTo>
                <a:lnTo>
                  <a:pt x="49" y="16"/>
                </a:lnTo>
                <a:lnTo>
                  <a:pt x="50" y="16"/>
                </a:lnTo>
                <a:lnTo>
                  <a:pt x="50" y="16"/>
                </a:lnTo>
                <a:lnTo>
                  <a:pt x="51" y="15"/>
                </a:lnTo>
                <a:lnTo>
                  <a:pt x="51" y="14"/>
                </a:lnTo>
                <a:lnTo>
                  <a:pt x="51" y="15"/>
                </a:lnTo>
                <a:lnTo>
                  <a:pt x="52" y="15"/>
                </a:lnTo>
                <a:lnTo>
                  <a:pt x="52" y="16"/>
                </a:lnTo>
                <a:lnTo>
                  <a:pt x="52" y="13"/>
                </a:lnTo>
                <a:lnTo>
                  <a:pt x="53" y="13"/>
                </a:lnTo>
                <a:lnTo>
                  <a:pt x="53" y="16"/>
                </a:lnTo>
                <a:lnTo>
                  <a:pt x="54" y="16"/>
                </a:lnTo>
                <a:lnTo>
                  <a:pt x="54" y="16"/>
                </a:lnTo>
                <a:lnTo>
                  <a:pt x="54" y="16"/>
                </a:lnTo>
                <a:lnTo>
                  <a:pt x="55" y="16"/>
                </a:lnTo>
                <a:lnTo>
                  <a:pt x="55" y="16"/>
                </a:lnTo>
                <a:lnTo>
                  <a:pt x="56" y="16"/>
                </a:lnTo>
                <a:lnTo>
                  <a:pt x="56" y="16"/>
                </a:lnTo>
                <a:lnTo>
                  <a:pt x="57" y="16"/>
                </a:lnTo>
                <a:lnTo>
                  <a:pt x="57" y="16"/>
                </a:lnTo>
                <a:lnTo>
                  <a:pt x="57" y="16"/>
                </a:lnTo>
                <a:lnTo>
                  <a:pt x="58" y="16"/>
                </a:lnTo>
                <a:lnTo>
                  <a:pt x="58" y="16"/>
                </a:lnTo>
                <a:lnTo>
                  <a:pt x="59" y="16"/>
                </a:lnTo>
                <a:lnTo>
                  <a:pt x="59" y="16"/>
                </a:lnTo>
                <a:lnTo>
                  <a:pt x="60" y="16"/>
                </a:lnTo>
                <a:lnTo>
                  <a:pt x="60" y="16"/>
                </a:lnTo>
                <a:lnTo>
                  <a:pt x="60" y="15"/>
                </a:lnTo>
                <a:lnTo>
                  <a:pt x="61" y="14"/>
                </a:lnTo>
                <a:lnTo>
                  <a:pt x="61" y="15"/>
                </a:lnTo>
                <a:lnTo>
                  <a:pt x="61" y="14"/>
                </a:lnTo>
                <a:lnTo>
                  <a:pt x="62" y="15"/>
                </a:lnTo>
                <a:lnTo>
                  <a:pt x="62" y="15"/>
                </a:lnTo>
                <a:lnTo>
                  <a:pt x="63" y="15"/>
                </a:lnTo>
                <a:lnTo>
                  <a:pt x="63" y="16"/>
                </a:lnTo>
                <a:lnTo>
                  <a:pt x="63" y="16"/>
                </a:lnTo>
                <a:lnTo>
                  <a:pt x="64" y="16"/>
                </a:lnTo>
                <a:lnTo>
                  <a:pt x="64" y="16"/>
                </a:lnTo>
                <a:lnTo>
                  <a:pt x="65" y="16"/>
                </a:lnTo>
                <a:lnTo>
                  <a:pt x="65" y="16"/>
                </a:lnTo>
                <a:lnTo>
                  <a:pt x="66" y="16"/>
                </a:lnTo>
                <a:lnTo>
                  <a:pt x="66" y="16"/>
                </a:lnTo>
                <a:lnTo>
                  <a:pt x="66" y="16"/>
                </a:lnTo>
                <a:lnTo>
                  <a:pt x="67" y="16"/>
                </a:lnTo>
                <a:lnTo>
                  <a:pt x="67" y="16"/>
                </a:lnTo>
                <a:lnTo>
                  <a:pt x="68" y="16"/>
                </a:lnTo>
                <a:lnTo>
                  <a:pt x="68" y="16"/>
                </a:lnTo>
                <a:lnTo>
                  <a:pt x="69" y="16"/>
                </a:lnTo>
                <a:lnTo>
                  <a:pt x="69" y="16"/>
                </a:lnTo>
                <a:lnTo>
                  <a:pt x="69" y="16"/>
                </a:lnTo>
                <a:lnTo>
                  <a:pt x="70" y="16"/>
                </a:lnTo>
                <a:lnTo>
                  <a:pt x="70" y="16"/>
                </a:lnTo>
                <a:lnTo>
                  <a:pt x="70" y="15"/>
                </a:lnTo>
                <a:lnTo>
                  <a:pt x="71" y="16"/>
                </a:lnTo>
                <a:lnTo>
                  <a:pt x="71" y="16"/>
                </a:lnTo>
                <a:lnTo>
                  <a:pt x="71" y="16"/>
                </a:lnTo>
                <a:lnTo>
                  <a:pt x="72" y="15"/>
                </a:lnTo>
                <a:lnTo>
                  <a:pt x="72" y="5"/>
                </a:lnTo>
                <a:lnTo>
                  <a:pt x="73" y="6"/>
                </a:lnTo>
                <a:lnTo>
                  <a:pt x="73" y="11"/>
                </a:lnTo>
                <a:lnTo>
                  <a:pt x="74" y="13"/>
                </a:lnTo>
                <a:lnTo>
                  <a:pt x="74" y="15"/>
                </a:lnTo>
                <a:lnTo>
                  <a:pt x="74" y="16"/>
                </a:lnTo>
                <a:lnTo>
                  <a:pt x="75" y="16"/>
                </a:lnTo>
                <a:lnTo>
                  <a:pt x="75" y="16"/>
                </a:lnTo>
                <a:lnTo>
                  <a:pt x="76" y="16"/>
                </a:lnTo>
                <a:lnTo>
                  <a:pt x="76" y="16"/>
                </a:lnTo>
                <a:lnTo>
                  <a:pt x="77" y="16"/>
                </a:lnTo>
                <a:lnTo>
                  <a:pt x="77" y="16"/>
                </a:lnTo>
                <a:lnTo>
                  <a:pt x="77" y="14"/>
                </a:lnTo>
                <a:lnTo>
                  <a:pt x="78" y="16"/>
                </a:lnTo>
                <a:lnTo>
                  <a:pt x="78" y="16"/>
                </a:lnTo>
                <a:lnTo>
                  <a:pt x="79" y="15"/>
                </a:lnTo>
                <a:lnTo>
                  <a:pt x="79" y="16"/>
                </a:lnTo>
                <a:lnTo>
                  <a:pt x="79" y="14"/>
                </a:lnTo>
                <a:lnTo>
                  <a:pt x="80" y="13"/>
                </a:lnTo>
                <a:lnTo>
                  <a:pt x="80" y="16"/>
                </a:lnTo>
                <a:lnTo>
                  <a:pt x="80" y="16"/>
                </a:lnTo>
                <a:lnTo>
                  <a:pt x="81" y="16"/>
                </a:lnTo>
                <a:lnTo>
                  <a:pt x="81" y="16"/>
                </a:lnTo>
                <a:lnTo>
                  <a:pt x="82" y="16"/>
                </a:lnTo>
                <a:lnTo>
                  <a:pt x="82" y="12"/>
                </a:lnTo>
                <a:lnTo>
                  <a:pt x="83" y="14"/>
                </a:lnTo>
                <a:lnTo>
                  <a:pt x="83" y="16"/>
                </a:lnTo>
                <a:lnTo>
                  <a:pt x="83" y="16"/>
                </a:lnTo>
                <a:lnTo>
                  <a:pt x="84" y="16"/>
                </a:lnTo>
                <a:lnTo>
                  <a:pt x="84" y="16"/>
                </a:lnTo>
                <a:lnTo>
                  <a:pt x="85" y="16"/>
                </a:lnTo>
                <a:lnTo>
                  <a:pt x="85" y="15"/>
                </a:lnTo>
                <a:lnTo>
                  <a:pt x="86" y="10"/>
                </a:lnTo>
                <a:lnTo>
                  <a:pt x="86" y="11"/>
                </a:lnTo>
                <a:lnTo>
                  <a:pt x="86" y="13"/>
                </a:lnTo>
                <a:lnTo>
                  <a:pt x="87" y="15"/>
                </a:lnTo>
                <a:lnTo>
                  <a:pt x="87" y="16"/>
                </a:lnTo>
                <a:lnTo>
                  <a:pt x="88" y="16"/>
                </a:lnTo>
                <a:lnTo>
                  <a:pt x="88" y="16"/>
                </a:lnTo>
                <a:lnTo>
                  <a:pt x="88" y="16"/>
                </a:lnTo>
                <a:lnTo>
                  <a:pt x="89" y="16"/>
                </a:lnTo>
                <a:lnTo>
                  <a:pt x="89" y="16"/>
                </a:lnTo>
                <a:lnTo>
                  <a:pt x="90" y="15"/>
                </a:lnTo>
                <a:lnTo>
                  <a:pt x="90" y="12"/>
                </a:lnTo>
                <a:lnTo>
                  <a:pt x="91" y="11"/>
                </a:lnTo>
                <a:lnTo>
                  <a:pt x="91" y="14"/>
                </a:lnTo>
                <a:lnTo>
                  <a:pt x="91" y="14"/>
                </a:lnTo>
                <a:lnTo>
                  <a:pt x="92" y="15"/>
                </a:lnTo>
                <a:lnTo>
                  <a:pt x="92" y="16"/>
                </a:lnTo>
                <a:lnTo>
                  <a:pt x="93" y="15"/>
                </a:lnTo>
                <a:lnTo>
                  <a:pt x="93" y="16"/>
                </a:lnTo>
                <a:lnTo>
                  <a:pt x="94" y="16"/>
                </a:lnTo>
                <a:lnTo>
                  <a:pt x="94" y="16"/>
                </a:lnTo>
                <a:lnTo>
                  <a:pt x="94" y="16"/>
                </a:lnTo>
                <a:lnTo>
                  <a:pt x="95" y="16"/>
                </a:lnTo>
                <a:lnTo>
                  <a:pt x="95" y="16"/>
                </a:lnTo>
                <a:lnTo>
                  <a:pt x="96" y="16"/>
                </a:lnTo>
                <a:lnTo>
                  <a:pt x="96" y="16"/>
                </a:lnTo>
                <a:lnTo>
                  <a:pt x="97" y="16"/>
                </a:lnTo>
                <a:lnTo>
                  <a:pt x="97" y="16"/>
                </a:lnTo>
                <a:lnTo>
                  <a:pt x="97" y="15"/>
                </a:lnTo>
                <a:lnTo>
                  <a:pt x="98" y="13"/>
                </a:lnTo>
                <a:lnTo>
                  <a:pt x="98" y="16"/>
                </a:lnTo>
                <a:lnTo>
                  <a:pt x="99" y="13"/>
                </a:lnTo>
                <a:lnTo>
                  <a:pt x="99" y="11"/>
                </a:lnTo>
                <a:lnTo>
                  <a:pt x="100" y="10"/>
                </a:lnTo>
                <a:lnTo>
                  <a:pt x="100" y="13"/>
                </a:lnTo>
                <a:lnTo>
                  <a:pt x="100" y="16"/>
                </a:lnTo>
                <a:lnTo>
                  <a:pt x="101" y="14"/>
                </a:lnTo>
                <a:lnTo>
                  <a:pt x="101" y="14"/>
                </a:lnTo>
                <a:lnTo>
                  <a:pt x="101" y="16"/>
                </a:lnTo>
                <a:lnTo>
                  <a:pt x="102" y="16"/>
                </a:lnTo>
                <a:lnTo>
                  <a:pt x="102" y="16"/>
                </a:lnTo>
                <a:lnTo>
                  <a:pt x="103" y="15"/>
                </a:lnTo>
                <a:lnTo>
                  <a:pt x="103" y="15"/>
                </a:lnTo>
                <a:lnTo>
                  <a:pt x="103" y="16"/>
                </a:lnTo>
                <a:lnTo>
                  <a:pt x="104" y="16"/>
                </a:lnTo>
                <a:lnTo>
                  <a:pt x="104" y="16"/>
                </a:lnTo>
                <a:lnTo>
                  <a:pt x="105" y="16"/>
                </a:lnTo>
                <a:lnTo>
                  <a:pt x="105" y="16"/>
                </a:lnTo>
                <a:lnTo>
                  <a:pt x="105" y="16"/>
                </a:lnTo>
                <a:lnTo>
                  <a:pt x="106" y="16"/>
                </a:lnTo>
                <a:lnTo>
                  <a:pt x="106" y="16"/>
                </a:lnTo>
                <a:lnTo>
                  <a:pt x="107" y="16"/>
                </a:lnTo>
                <a:lnTo>
                  <a:pt x="107" y="16"/>
                </a:lnTo>
                <a:lnTo>
                  <a:pt x="108" y="16"/>
                </a:lnTo>
                <a:lnTo>
                  <a:pt x="108" y="16"/>
                </a:lnTo>
                <a:lnTo>
                  <a:pt x="108" y="16"/>
                </a:lnTo>
                <a:lnTo>
                  <a:pt x="109" y="16"/>
                </a:lnTo>
                <a:lnTo>
                  <a:pt x="109" y="16"/>
                </a:lnTo>
                <a:lnTo>
                  <a:pt x="110" y="16"/>
                </a:lnTo>
                <a:lnTo>
                  <a:pt x="110" y="16"/>
                </a:lnTo>
                <a:lnTo>
                  <a:pt x="111" y="16"/>
                </a:lnTo>
                <a:lnTo>
                  <a:pt x="111" y="16"/>
                </a:lnTo>
                <a:lnTo>
                  <a:pt x="111" y="16"/>
                </a:lnTo>
                <a:lnTo>
                  <a:pt x="112" y="16"/>
                </a:lnTo>
                <a:lnTo>
                  <a:pt x="112" y="14"/>
                </a:lnTo>
                <a:lnTo>
                  <a:pt x="113" y="8"/>
                </a:lnTo>
                <a:lnTo>
                  <a:pt x="113" y="3"/>
                </a:lnTo>
                <a:lnTo>
                  <a:pt x="114" y="0"/>
                </a:lnTo>
                <a:lnTo>
                  <a:pt x="114" y="0"/>
                </a:lnTo>
                <a:lnTo>
                  <a:pt x="114" y="6"/>
                </a:lnTo>
                <a:lnTo>
                  <a:pt x="115" y="9"/>
                </a:lnTo>
                <a:lnTo>
                  <a:pt x="115" y="10"/>
                </a:lnTo>
                <a:lnTo>
                  <a:pt x="115" y="12"/>
                </a:lnTo>
                <a:lnTo>
                  <a:pt x="116" y="13"/>
                </a:lnTo>
                <a:lnTo>
                  <a:pt x="116" y="7"/>
                </a:lnTo>
                <a:lnTo>
                  <a:pt x="117" y="6"/>
                </a:lnTo>
                <a:lnTo>
                  <a:pt x="117" y="9"/>
                </a:lnTo>
                <a:lnTo>
                  <a:pt x="117" y="12"/>
                </a:lnTo>
                <a:lnTo>
                  <a:pt x="118" y="16"/>
                </a:lnTo>
                <a:lnTo>
                  <a:pt x="118" y="16"/>
                </a:lnTo>
                <a:lnTo>
                  <a:pt x="119" y="16"/>
                </a:lnTo>
                <a:lnTo>
                  <a:pt x="119" y="14"/>
                </a:lnTo>
                <a:lnTo>
                  <a:pt x="120" y="16"/>
                </a:lnTo>
                <a:lnTo>
                  <a:pt x="120" y="16"/>
                </a:lnTo>
                <a:lnTo>
                  <a:pt x="120" y="16"/>
                </a:lnTo>
                <a:lnTo>
                  <a:pt x="120" y="16"/>
                </a:lnTo>
                <a:lnTo>
                  <a:pt x="121" y="16"/>
                </a:lnTo>
                <a:lnTo>
                  <a:pt x="121" y="16"/>
                </a:lnTo>
                <a:lnTo>
                  <a:pt x="122" y="16"/>
                </a:lnTo>
                <a:lnTo>
                  <a:pt x="122" y="16"/>
                </a:lnTo>
                <a:lnTo>
                  <a:pt x="123" y="15"/>
                </a:lnTo>
                <a:lnTo>
                  <a:pt x="123" y="15"/>
                </a:lnTo>
                <a:lnTo>
                  <a:pt x="123" y="16"/>
                </a:lnTo>
                <a:lnTo>
                  <a:pt x="124" y="16"/>
                </a:lnTo>
                <a:lnTo>
                  <a:pt x="124" y="16"/>
                </a:lnTo>
                <a:lnTo>
                  <a:pt x="125" y="15"/>
                </a:lnTo>
                <a:lnTo>
                  <a:pt x="125" y="16"/>
                </a:lnTo>
                <a:lnTo>
                  <a:pt x="125" y="16"/>
                </a:lnTo>
                <a:lnTo>
                  <a:pt x="126" y="16"/>
                </a:lnTo>
                <a:lnTo>
                  <a:pt x="126" y="16"/>
                </a:lnTo>
                <a:lnTo>
                  <a:pt x="127" y="15"/>
                </a:lnTo>
                <a:lnTo>
                  <a:pt x="127" y="16"/>
                </a:lnTo>
                <a:lnTo>
                  <a:pt x="128" y="16"/>
                </a:lnTo>
                <a:lnTo>
                  <a:pt x="128" y="16"/>
                </a:lnTo>
                <a:lnTo>
                  <a:pt x="128" y="16"/>
                </a:lnTo>
                <a:lnTo>
                  <a:pt x="129" y="16"/>
                </a:lnTo>
                <a:lnTo>
                  <a:pt x="129" y="16"/>
                </a:lnTo>
                <a:lnTo>
                  <a:pt x="130" y="16"/>
                </a:lnTo>
                <a:lnTo>
                  <a:pt x="130" y="16"/>
                </a:lnTo>
                <a:lnTo>
                  <a:pt x="131" y="16"/>
                </a:lnTo>
                <a:lnTo>
                  <a:pt x="131" y="16"/>
                </a:lnTo>
                <a:lnTo>
                  <a:pt x="131" y="16"/>
                </a:lnTo>
                <a:lnTo>
                  <a:pt x="132" y="16"/>
                </a:lnTo>
                <a:lnTo>
                  <a:pt x="132" y="16"/>
                </a:lnTo>
                <a:lnTo>
                  <a:pt x="133" y="16"/>
                </a:lnTo>
                <a:lnTo>
                  <a:pt x="133" y="16"/>
                </a:lnTo>
                <a:lnTo>
                  <a:pt x="134" y="16"/>
                </a:lnTo>
                <a:lnTo>
                  <a:pt x="134" y="16"/>
                </a:lnTo>
                <a:lnTo>
                  <a:pt x="134" y="16"/>
                </a:lnTo>
                <a:lnTo>
                  <a:pt x="135" y="16"/>
                </a:lnTo>
                <a:lnTo>
                  <a:pt x="135" y="16"/>
                </a:lnTo>
                <a:lnTo>
                  <a:pt x="136" y="16"/>
                </a:lnTo>
                <a:lnTo>
                  <a:pt x="136" y="16"/>
                </a:lnTo>
                <a:lnTo>
                  <a:pt x="137" y="14"/>
                </a:lnTo>
                <a:lnTo>
                  <a:pt x="137" y="13"/>
                </a:lnTo>
                <a:lnTo>
                  <a:pt x="137" y="14"/>
                </a:lnTo>
                <a:lnTo>
                  <a:pt x="137" y="16"/>
                </a:lnTo>
                <a:lnTo>
                  <a:pt x="138" y="16"/>
                </a:lnTo>
                <a:lnTo>
                  <a:pt x="138" y="16"/>
                </a:lnTo>
                <a:lnTo>
                  <a:pt x="139" y="16"/>
                </a:lnTo>
                <a:lnTo>
                  <a:pt x="139" y="16"/>
                </a:lnTo>
                <a:lnTo>
                  <a:pt x="140" y="16"/>
                </a:lnTo>
                <a:lnTo>
                  <a:pt x="140" y="16"/>
                </a:lnTo>
                <a:lnTo>
                  <a:pt x="140" y="15"/>
                </a:lnTo>
                <a:lnTo>
                  <a:pt x="141" y="15"/>
                </a:lnTo>
                <a:lnTo>
                  <a:pt x="141" y="15"/>
                </a:lnTo>
                <a:lnTo>
                  <a:pt x="142" y="16"/>
                </a:lnTo>
                <a:lnTo>
                  <a:pt x="142" y="15"/>
                </a:lnTo>
                <a:lnTo>
                  <a:pt x="142" y="16"/>
                </a:lnTo>
                <a:lnTo>
                  <a:pt x="143" y="16"/>
                </a:lnTo>
                <a:lnTo>
                  <a:pt x="143" y="16"/>
                </a:lnTo>
                <a:lnTo>
                  <a:pt x="144" y="16"/>
                </a:lnTo>
                <a:lnTo>
                  <a:pt x="144" y="16"/>
                </a:lnTo>
                <a:lnTo>
                  <a:pt x="145" y="16"/>
                </a:lnTo>
                <a:lnTo>
                  <a:pt x="145" y="16"/>
                </a:lnTo>
                <a:lnTo>
                  <a:pt x="145" y="16"/>
                </a:lnTo>
                <a:lnTo>
                  <a:pt x="146" y="16"/>
                </a:lnTo>
                <a:lnTo>
                  <a:pt x="146" y="16"/>
                </a:lnTo>
                <a:lnTo>
                  <a:pt x="146" y="16"/>
                </a:lnTo>
                <a:lnTo>
                  <a:pt x="147" y="16"/>
                </a:lnTo>
                <a:lnTo>
                  <a:pt x="147" y="16"/>
                </a:lnTo>
                <a:lnTo>
                  <a:pt x="148" y="16"/>
                </a:lnTo>
                <a:lnTo>
                  <a:pt x="148" y="16"/>
                </a:lnTo>
                <a:lnTo>
                  <a:pt x="148" y="14"/>
                </a:lnTo>
                <a:lnTo>
                  <a:pt x="149" y="14"/>
                </a:lnTo>
                <a:lnTo>
                  <a:pt x="149" y="15"/>
                </a:lnTo>
                <a:lnTo>
                  <a:pt x="150" y="16"/>
                </a:lnTo>
                <a:lnTo>
                  <a:pt x="150" y="16"/>
                </a:lnTo>
                <a:lnTo>
                  <a:pt x="151" y="15"/>
                </a:lnTo>
                <a:lnTo>
                  <a:pt x="151" y="16"/>
                </a:lnTo>
                <a:lnTo>
                  <a:pt x="151" y="13"/>
                </a:lnTo>
                <a:lnTo>
                  <a:pt x="152" y="14"/>
                </a:lnTo>
                <a:lnTo>
                  <a:pt x="152" y="16"/>
                </a:lnTo>
                <a:lnTo>
                  <a:pt x="153" y="16"/>
                </a:lnTo>
                <a:lnTo>
                  <a:pt x="153" y="16"/>
                </a:lnTo>
                <a:lnTo>
                  <a:pt x="154" y="16"/>
                </a:lnTo>
                <a:lnTo>
                  <a:pt x="154" y="16"/>
                </a:lnTo>
                <a:lnTo>
                  <a:pt x="154" y="16"/>
                </a:lnTo>
                <a:lnTo>
                  <a:pt x="155" y="16"/>
                </a:lnTo>
                <a:lnTo>
                  <a:pt x="155" y="16"/>
                </a:lnTo>
                <a:lnTo>
                  <a:pt x="156" y="16"/>
                </a:lnTo>
                <a:lnTo>
                  <a:pt x="156" y="16"/>
                </a:lnTo>
                <a:lnTo>
                  <a:pt x="157" y="16"/>
                </a:lnTo>
                <a:lnTo>
                  <a:pt x="157" y="16"/>
                </a:lnTo>
                <a:lnTo>
                  <a:pt x="157" y="16"/>
                </a:lnTo>
                <a:lnTo>
                  <a:pt x="158" y="16"/>
                </a:lnTo>
                <a:lnTo>
                  <a:pt x="158" y="16"/>
                </a:lnTo>
                <a:lnTo>
                  <a:pt x="159" y="16"/>
                </a:lnTo>
                <a:lnTo>
                  <a:pt x="159" y="16"/>
                </a:lnTo>
                <a:lnTo>
                  <a:pt x="160" y="16"/>
                </a:lnTo>
                <a:lnTo>
                  <a:pt x="160" y="15"/>
                </a:lnTo>
                <a:lnTo>
                  <a:pt x="160" y="16"/>
                </a:lnTo>
                <a:lnTo>
                  <a:pt x="161" y="16"/>
                </a:lnTo>
                <a:lnTo>
                  <a:pt x="161" y="16"/>
                </a:lnTo>
                <a:lnTo>
                  <a:pt x="162" y="16"/>
                </a:lnTo>
                <a:lnTo>
                  <a:pt x="162" y="14"/>
                </a:lnTo>
                <a:lnTo>
                  <a:pt x="162" y="15"/>
                </a:lnTo>
                <a:lnTo>
                  <a:pt x="163" y="16"/>
                </a:lnTo>
                <a:lnTo>
                  <a:pt x="163" y="16"/>
                </a:lnTo>
                <a:lnTo>
                  <a:pt x="164" y="16"/>
                </a:lnTo>
                <a:lnTo>
                  <a:pt x="164" y="15"/>
                </a:lnTo>
                <a:lnTo>
                  <a:pt x="165" y="14"/>
                </a:lnTo>
                <a:lnTo>
                  <a:pt x="165" y="14"/>
                </a:lnTo>
                <a:lnTo>
                  <a:pt x="165" y="15"/>
                </a:lnTo>
                <a:lnTo>
                  <a:pt x="165" y="15"/>
                </a:lnTo>
                <a:lnTo>
                  <a:pt x="166" y="16"/>
                </a:lnTo>
                <a:lnTo>
                  <a:pt x="166" y="16"/>
                </a:lnTo>
                <a:lnTo>
                  <a:pt x="167" y="16"/>
                </a:lnTo>
                <a:lnTo>
                  <a:pt x="167" y="14"/>
                </a:lnTo>
                <a:lnTo>
                  <a:pt x="168" y="15"/>
                </a:lnTo>
                <a:lnTo>
                  <a:pt x="168" y="16"/>
                </a:lnTo>
                <a:lnTo>
                  <a:pt x="168" y="16"/>
                </a:lnTo>
                <a:lnTo>
                  <a:pt x="169" y="16"/>
                </a:lnTo>
                <a:lnTo>
                  <a:pt x="169" y="15"/>
                </a:lnTo>
                <a:lnTo>
                  <a:pt x="170" y="16"/>
                </a:lnTo>
                <a:lnTo>
                  <a:pt x="170" y="16"/>
                </a:lnTo>
                <a:lnTo>
                  <a:pt x="171" y="16"/>
                </a:lnTo>
                <a:lnTo>
                  <a:pt x="171" y="16"/>
                </a:lnTo>
                <a:lnTo>
                  <a:pt x="171" y="16"/>
                </a:lnTo>
                <a:lnTo>
                  <a:pt x="172" y="16"/>
                </a:lnTo>
                <a:lnTo>
                  <a:pt x="172" y="16"/>
                </a:lnTo>
                <a:lnTo>
                  <a:pt x="173" y="16"/>
                </a:lnTo>
                <a:lnTo>
                  <a:pt x="173" y="16"/>
                </a:lnTo>
                <a:lnTo>
                  <a:pt x="174" y="16"/>
                </a:lnTo>
                <a:lnTo>
                  <a:pt x="174" y="16"/>
                </a:lnTo>
                <a:lnTo>
                  <a:pt x="174" y="16"/>
                </a:lnTo>
                <a:lnTo>
                  <a:pt x="175" y="16"/>
                </a:lnTo>
                <a:lnTo>
                  <a:pt x="175" y="16"/>
                </a:lnTo>
                <a:lnTo>
                  <a:pt x="176" y="16"/>
                </a:lnTo>
                <a:lnTo>
                  <a:pt x="176" y="16"/>
                </a:lnTo>
                <a:lnTo>
                  <a:pt x="177" y="16"/>
                </a:lnTo>
                <a:lnTo>
                  <a:pt x="177" y="16"/>
                </a:lnTo>
                <a:lnTo>
                  <a:pt x="177" y="16"/>
                </a:lnTo>
                <a:lnTo>
                  <a:pt x="178" y="13"/>
                </a:lnTo>
                <a:lnTo>
                  <a:pt x="178" y="12"/>
                </a:lnTo>
                <a:lnTo>
                  <a:pt x="179" y="8"/>
                </a:lnTo>
                <a:lnTo>
                  <a:pt x="179" y="14"/>
                </a:lnTo>
                <a:lnTo>
                  <a:pt x="179" y="16"/>
                </a:lnTo>
                <a:lnTo>
                  <a:pt x="180" y="14"/>
                </a:lnTo>
                <a:lnTo>
                  <a:pt x="180" y="13"/>
                </a:lnTo>
                <a:lnTo>
                  <a:pt x="181" y="12"/>
                </a:lnTo>
                <a:lnTo>
                  <a:pt x="181" y="16"/>
                </a:lnTo>
                <a:lnTo>
                  <a:pt x="182" y="16"/>
                </a:lnTo>
                <a:lnTo>
                  <a:pt x="182" y="15"/>
                </a:lnTo>
                <a:lnTo>
                  <a:pt x="182" y="14"/>
                </a:lnTo>
                <a:lnTo>
                  <a:pt x="182" y="13"/>
                </a:lnTo>
                <a:lnTo>
                  <a:pt x="183" y="13"/>
                </a:lnTo>
                <a:lnTo>
                  <a:pt x="183" y="16"/>
                </a:lnTo>
                <a:lnTo>
                  <a:pt x="184" y="16"/>
                </a:lnTo>
                <a:lnTo>
                  <a:pt x="184" y="13"/>
                </a:lnTo>
                <a:lnTo>
                  <a:pt x="185" y="11"/>
                </a:lnTo>
                <a:lnTo>
                  <a:pt x="185" y="14"/>
                </a:lnTo>
                <a:lnTo>
                  <a:pt x="185" y="16"/>
                </a:lnTo>
                <a:lnTo>
                  <a:pt x="186" y="16"/>
                </a:lnTo>
                <a:lnTo>
                  <a:pt x="186" y="16"/>
                </a:lnTo>
                <a:lnTo>
                  <a:pt x="187" y="15"/>
                </a:lnTo>
                <a:lnTo>
                  <a:pt x="187" y="16"/>
                </a:lnTo>
                <a:lnTo>
                  <a:pt x="188" y="16"/>
                </a:lnTo>
                <a:lnTo>
                  <a:pt x="188" y="16"/>
                </a:lnTo>
                <a:lnTo>
                  <a:pt x="188" y="16"/>
                </a:lnTo>
                <a:lnTo>
                  <a:pt x="189" y="16"/>
                </a:lnTo>
                <a:lnTo>
                  <a:pt x="189" y="16"/>
                </a:lnTo>
                <a:lnTo>
                  <a:pt x="190" y="16"/>
                </a:lnTo>
                <a:lnTo>
                  <a:pt x="190" y="16"/>
                </a:lnTo>
                <a:lnTo>
                  <a:pt x="191" y="15"/>
                </a:lnTo>
                <a:lnTo>
                  <a:pt x="191" y="15"/>
                </a:lnTo>
                <a:lnTo>
                  <a:pt x="191" y="15"/>
                </a:lnTo>
                <a:lnTo>
                  <a:pt x="191" y="10"/>
                </a:lnTo>
                <a:lnTo>
                  <a:pt x="192" y="13"/>
                </a:lnTo>
                <a:lnTo>
                  <a:pt x="192" y="16"/>
                </a:lnTo>
                <a:lnTo>
                  <a:pt x="193" y="16"/>
                </a:lnTo>
                <a:lnTo>
                  <a:pt x="193" y="16"/>
                </a:lnTo>
                <a:lnTo>
                  <a:pt x="194" y="16"/>
                </a:lnTo>
                <a:lnTo>
                  <a:pt x="194" y="16"/>
                </a:lnTo>
                <a:lnTo>
                  <a:pt x="194" y="16"/>
                </a:lnTo>
                <a:lnTo>
                  <a:pt x="195" y="16"/>
                </a:lnTo>
                <a:lnTo>
                  <a:pt x="195" y="16"/>
                </a:lnTo>
                <a:lnTo>
                  <a:pt x="196" y="16"/>
                </a:lnTo>
                <a:lnTo>
                  <a:pt x="196" y="16"/>
                </a:lnTo>
                <a:lnTo>
                  <a:pt x="196" y="16"/>
                </a:lnTo>
                <a:lnTo>
                  <a:pt x="197" y="15"/>
                </a:lnTo>
                <a:lnTo>
                  <a:pt x="197" y="13"/>
                </a:lnTo>
                <a:lnTo>
                  <a:pt x="198" y="15"/>
                </a:lnTo>
                <a:lnTo>
                  <a:pt x="198" y="16"/>
                </a:lnTo>
                <a:lnTo>
                  <a:pt x="199" y="16"/>
                </a:lnTo>
                <a:lnTo>
                  <a:pt x="199" y="16"/>
                </a:lnTo>
                <a:lnTo>
                  <a:pt x="199" y="16"/>
                </a:lnTo>
                <a:lnTo>
                  <a:pt x="200" y="16"/>
                </a:lnTo>
                <a:lnTo>
                  <a:pt x="200" y="16"/>
                </a:lnTo>
                <a:lnTo>
                  <a:pt x="201" y="14"/>
                </a:lnTo>
                <a:lnTo>
                  <a:pt x="201" y="15"/>
                </a:lnTo>
                <a:lnTo>
                  <a:pt x="201" y="16"/>
                </a:lnTo>
                <a:lnTo>
                  <a:pt x="202" y="16"/>
                </a:lnTo>
                <a:lnTo>
                  <a:pt x="202" y="16"/>
                </a:lnTo>
                <a:lnTo>
                  <a:pt x="202" y="16"/>
                </a:lnTo>
                <a:lnTo>
                  <a:pt x="203" y="15"/>
                </a:lnTo>
                <a:lnTo>
                  <a:pt x="203" y="15"/>
                </a:lnTo>
                <a:lnTo>
                  <a:pt x="204" y="16"/>
                </a:lnTo>
                <a:lnTo>
                  <a:pt x="204" y="16"/>
                </a:lnTo>
                <a:lnTo>
                  <a:pt x="205" y="16"/>
                </a:lnTo>
                <a:lnTo>
                  <a:pt x="205" y="16"/>
                </a:lnTo>
                <a:lnTo>
                  <a:pt x="205" y="16"/>
                </a:lnTo>
                <a:lnTo>
                  <a:pt x="206" y="16"/>
                </a:lnTo>
                <a:lnTo>
                  <a:pt x="206" y="16"/>
                </a:lnTo>
                <a:lnTo>
                  <a:pt x="207" y="16"/>
                </a:lnTo>
                <a:lnTo>
                  <a:pt x="207" y="16"/>
                </a:lnTo>
                <a:lnTo>
                  <a:pt x="208" y="16"/>
                </a:lnTo>
                <a:lnTo>
                  <a:pt x="208" y="16"/>
                </a:lnTo>
                <a:lnTo>
                  <a:pt x="208" y="16"/>
                </a:lnTo>
                <a:lnTo>
                  <a:pt x="209" y="15"/>
                </a:lnTo>
                <a:lnTo>
                  <a:pt x="209" y="14"/>
                </a:lnTo>
                <a:lnTo>
                  <a:pt x="210" y="14"/>
                </a:lnTo>
                <a:lnTo>
                  <a:pt x="210" y="15"/>
                </a:lnTo>
                <a:lnTo>
                  <a:pt x="210" y="16"/>
                </a:lnTo>
                <a:lnTo>
                  <a:pt x="211" y="13"/>
                </a:lnTo>
                <a:lnTo>
                  <a:pt x="211" y="12"/>
                </a:lnTo>
                <a:lnTo>
                  <a:pt x="211" y="14"/>
                </a:lnTo>
                <a:lnTo>
                  <a:pt x="212" y="16"/>
                </a:lnTo>
                <a:lnTo>
                  <a:pt x="212" y="16"/>
                </a:lnTo>
                <a:lnTo>
                  <a:pt x="213" y="16"/>
                </a:lnTo>
                <a:lnTo>
                  <a:pt x="213" y="16"/>
                </a:lnTo>
                <a:lnTo>
                  <a:pt x="214" y="16"/>
                </a:lnTo>
                <a:lnTo>
                  <a:pt x="214" y="16"/>
                </a:lnTo>
                <a:lnTo>
                  <a:pt x="214" y="16"/>
                </a:lnTo>
                <a:lnTo>
                  <a:pt x="215" y="16"/>
                </a:lnTo>
                <a:lnTo>
                  <a:pt x="215" y="16"/>
                </a:lnTo>
                <a:lnTo>
                  <a:pt x="216" y="16"/>
                </a:lnTo>
                <a:lnTo>
                  <a:pt x="216" y="16"/>
                </a:lnTo>
                <a:lnTo>
                  <a:pt x="216" y="16"/>
                </a:lnTo>
                <a:lnTo>
                  <a:pt x="217" y="16"/>
                </a:lnTo>
                <a:lnTo>
                  <a:pt x="217" y="16"/>
                </a:lnTo>
                <a:lnTo>
                  <a:pt x="218" y="16"/>
                </a:lnTo>
                <a:lnTo>
                  <a:pt x="218" y="15"/>
                </a:lnTo>
                <a:lnTo>
                  <a:pt x="219" y="16"/>
                </a:lnTo>
                <a:lnTo>
                  <a:pt x="219" y="16"/>
                </a:lnTo>
                <a:lnTo>
                  <a:pt x="219" y="16"/>
                </a:lnTo>
                <a:lnTo>
                  <a:pt x="220" y="16"/>
                </a:lnTo>
                <a:lnTo>
                  <a:pt x="220" y="16"/>
                </a:lnTo>
                <a:lnTo>
                  <a:pt x="221" y="16"/>
                </a:lnTo>
                <a:lnTo>
                  <a:pt x="221" y="16"/>
                </a:lnTo>
                <a:lnTo>
                  <a:pt x="222" y="16"/>
                </a:lnTo>
                <a:lnTo>
                  <a:pt x="222" y="16"/>
                </a:lnTo>
                <a:lnTo>
                  <a:pt x="222" y="16"/>
                </a:lnTo>
                <a:lnTo>
                  <a:pt x="223" y="16"/>
                </a:lnTo>
                <a:lnTo>
                  <a:pt x="223" y="16"/>
                </a:lnTo>
                <a:lnTo>
                  <a:pt x="224" y="16"/>
                </a:lnTo>
                <a:lnTo>
                  <a:pt x="224" y="16"/>
                </a:lnTo>
                <a:lnTo>
                  <a:pt x="225" y="16"/>
                </a:lnTo>
                <a:lnTo>
                  <a:pt x="225" y="16"/>
                </a:lnTo>
                <a:lnTo>
                  <a:pt x="225" y="16"/>
                </a:lnTo>
                <a:lnTo>
                  <a:pt x="226" y="16"/>
                </a:lnTo>
                <a:lnTo>
                  <a:pt x="226" y="15"/>
                </a:lnTo>
                <a:lnTo>
                  <a:pt x="227" y="14"/>
                </a:lnTo>
                <a:lnTo>
                  <a:pt x="227" y="16"/>
                </a:lnTo>
                <a:lnTo>
                  <a:pt x="228" y="16"/>
                </a:lnTo>
                <a:lnTo>
                  <a:pt x="228" y="16"/>
                </a:lnTo>
                <a:lnTo>
                  <a:pt x="228" y="16"/>
                </a:lnTo>
                <a:lnTo>
                  <a:pt x="229" y="16"/>
                </a:lnTo>
                <a:lnTo>
                  <a:pt x="229" y="16"/>
                </a:lnTo>
                <a:lnTo>
                  <a:pt x="230" y="15"/>
                </a:lnTo>
                <a:lnTo>
                  <a:pt x="230" y="15"/>
                </a:lnTo>
                <a:lnTo>
                  <a:pt x="231" y="16"/>
                </a:lnTo>
                <a:lnTo>
                  <a:pt x="231" y="16"/>
                </a:lnTo>
                <a:lnTo>
                  <a:pt x="231" y="16"/>
                </a:lnTo>
                <a:lnTo>
                  <a:pt x="232" y="16"/>
                </a:lnTo>
                <a:lnTo>
                  <a:pt x="232" y="16"/>
                </a:lnTo>
                <a:lnTo>
                  <a:pt x="232" y="15"/>
                </a:lnTo>
                <a:lnTo>
                  <a:pt x="233" y="16"/>
                </a:lnTo>
                <a:lnTo>
                  <a:pt x="233" y="16"/>
                </a:lnTo>
                <a:lnTo>
                  <a:pt x="233" y="16"/>
                </a:lnTo>
                <a:lnTo>
                  <a:pt x="234" y="16"/>
                </a:lnTo>
                <a:lnTo>
                  <a:pt x="234" y="16"/>
                </a:lnTo>
                <a:lnTo>
                  <a:pt x="235" y="15"/>
                </a:lnTo>
                <a:lnTo>
                  <a:pt x="235" y="15"/>
                </a:lnTo>
                <a:lnTo>
                  <a:pt x="236" y="15"/>
                </a:lnTo>
                <a:lnTo>
                  <a:pt x="236" y="15"/>
                </a:lnTo>
                <a:lnTo>
                  <a:pt x="236" y="16"/>
                </a:lnTo>
                <a:lnTo>
                  <a:pt x="236" y="16"/>
                </a:lnTo>
                <a:lnTo>
                  <a:pt x="237" y="16"/>
                </a:lnTo>
                <a:lnTo>
                  <a:pt x="237" y="16"/>
                </a:lnTo>
                <a:lnTo>
                  <a:pt x="238" y="16"/>
                </a:lnTo>
                <a:lnTo>
                  <a:pt x="238" y="16"/>
                </a:lnTo>
                <a:lnTo>
                  <a:pt x="239" y="16"/>
                </a:lnTo>
                <a:lnTo>
                  <a:pt x="239" y="16"/>
                </a:lnTo>
                <a:lnTo>
                  <a:pt x="239" y="16"/>
                </a:lnTo>
                <a:lnTo>
                  <a:pt x="240" y="16"/>
                </a:lnTo>
                <a:lnTo>
                  <a:pt x="240" y="16"/>
                </a:lnTo>
                <a:lnTo>
                  <a:pt x="241" y="16"/>
                </a:lnTo>
                <a:lnTo>
                  <a:pt x="241" y="16"/>
                </a:lnTo>
                <a:lnTo>
                  <a:pt x="242" y="16"/>
                </a:lnTo>
                <a:lnTo>
                  <a:pt x="242" y="16"/>
                </a:lnTo>
                <a:lnTo>
                  <a:pt x="242" y="15"/>
                </a:lnTo>
                <a:lnTo>
                  <a:pt x="243" y="15"/>
                </a:lnTo>
                <a:lnTo>
                  <a:pt x="243" y="15"/>
                </a:lnTo>
                <a:lnTo>
                  <a:pt x="244" y="15"/>
                </a:lnTo>
                <a:lnTo>
                  <a:pt x="244" y="16"/>
                </a:lnTo>
                <a:lnTo>
                  <a:pt x="245" y="16"/>
                </a:lnTo>
                <a:lnTo>
                  <a:pt x="245" y="16"/>
                </a:lnTo>
                <a:lnTo>
                  <a:pt x="245" y="16"/>
                </a:lnTo>
                <a:lnTo>
                  <a:pt x="246" y="16"/>
                </a:lnTo>
                <a:lnTo>
                  <a:pt x="246" y="16"/>
                </a:lnTo>
                <a:lnTo>
                  <a:pt x="247" y="16"/>
                </a:lnTo>
                <a:lnTo>
                  <a:pt x="247" y="16"/>
                </a:lnTo>
                <a:lnTo>
                  <a:pt x="248" y="16"/>
                </a:lnTo>
                <a:lnTo>
                  <a:pt x="248" y="16"/>
                </a:lnTo>
                <a:lnTo>
                  <a:pt x="248" y="16"/>
                </a:lnTo>
                <a:lnTo>
                  <a:pt x="249" y="16"/>
                </a:lnTo>
                <a:lnTo>
                  <a:pt x="249" y="16"/>
                </a:lnTo>
                <a:lnTo>
                  <a:pt x="250" y="15"/>
                </a:lnTo>
                <a:lnTo>
                  <a:pt x="250" y="15"/>
                </a:lnTo>
                <a:lnTo>
                  <a:pt x="250" y="16"/>
                </a:lnTo>
                <a:lnTo>
                  <a:pt x="250" y="16"/>
                </a:lnTo>
                <a:lnTo>
                  <a:pt x="251" y="16"/>
                </a:lnTo>
                <a:lnTo>
                  <a:pt x="251" y="16"/>
                </a:lnTo>
                <a:lnTo>
                  <a:pt x="252" y="16"/>
                </a:lnTo>
                <a:lnTo>
                  <a:pt x="252" y="15"/>
                </a:lnTo>
                <a:lnTo>
                  <a:pt x="253" y="16"/>
                </a:lnTo>
                <a:lnTo>
                  <a:pt x="253" y="16"/>
                </a:lnTo>
                <a:lnTo>
                  <a:pt x="253" y="16"/>
                </a:lnTo>
                <a:lnTo>
                  <a:pt x="254" y="15"/>
                </a:lnTo>
                <a:lnTo>
                  <a:pt x="254" y="11"/>
                </a:lnTo>
                <a:lnTo>
                  <a:pt x="255" y="11"/>
                </a:lnTo>
                <a:lnTo>
                  <a:pt x="255" y="16"/>
                </a:lnTo>
                <a:lnTo>
                  <a:pt x="255" y="16"/>
                </a:lnTo>
                <a:lnTo>
                  <a:pt x="256" y="16"/>
                </a:lnTo>
                <a:lnTo>
                  <a:pt x="256" y="16"/>
                </a:lnTo>
                <a:lnTo>
                  <a:pt x="256" y="15"/>
                </a:lnTo>
                <a:lnTo>
                  <a:pt x="257" y="16"/>
                </a:lnTo>
                <a:lnTo>
                  <a:pt x="257" y="16"/>
                </a:lnTo>
                <a:lnTo>
                  <a:pt x="258" y="16"/>
                </a:lnTo>
                <a:lnTo>
                  <a:pt x="258" y="16"/>
                </a:lnTo>
                <a:lnTo>
                  <a:pt x="259" y="16"/>
                </a:lnTo>
                <a:lnTo>
                  <a:pt x="259" y="16"/>
                </a:lnTo>
                <a:lnTo>
                  <a:pt x="259" y="16"/>
                </a:lnTo>
                <a:lnTo>
                  <a:pt x="260" y="16"/>
                </a:lnTo>
                <a:lnTo>
                  <a:pt x="260" y="16"/>
                </a:lnTo>
                <a:lnTo>
                  <a:pt x="261" y="16"/>
                </a:lnTo>
                <a:lnTo>
                  <a:pt x="261" y="16"/>
                </a:lnTo>
                <a:lnTo>
                  <a:pt x="262" y="15"/>
                </a:lnTo>
                <a:lnTo>
                  <a:pt x="262" y="16"/>
                </a:lnTo>
                <a:lnTo>
                  <a:pt x="262" y="16"/>
                </a:lnTo>
                <a:lnTo>
                  <a:pt x="263" y="16"/>
                </a:lnTo>
                <a:lnTo>
                  <a:pt x="263" y="16"/>
                </a:lnTo>
                <a:lnTo>
                  <a:pt x="264" y="16"/>
                </a:lnTo>
                <a:lnTo>
                  <a:pt x="264" y="16"/>
                </a:lnTo>
                <a:lnTo>
                  <a:pt x="265" y="16"/>
                </a:lnTo>
                <a:lnTo>
                  <a:pt x="265" y="16"/>
                </a:lnTo>
                <a:lnTo>
                  <a:pt x="265" y="16"/>
                </a:lnTo>
                <a:lnTo>
                  <a:pt x="266" y="16"/>
                </a:lnTo>
                <a:lnTo>
                  <a:pt x="266" y="16"/>
                </a:lnTo>
                <a:lnTo>
                  <a:pt x="267" y="16"/>
                </a:lnTo>
                <a:lnTo>
                  <a:pt x="267" y="16"/>
                </a:lnTo>
                <a:lnTo>
                  <a:pt x="268" y="16"/>
                </a:lnTo>
                <a:lnTo>
                  <a:pt x="268" y="16"/>
                </a:lnTo>
                <a:lnTo>
                  <a:pt x="268" y="16"/>
                </a:lnTo>
                <a:lnTo>
                  <a:pt x="269" y="16"/>
                </a:lnTo>
                <a:lnTo>
                  <a:pt x="269" y="16"/>
                </a:lnTo>
                <a:lnTo>
                  <a:pt x="270" y="16"/>
                </a:lnTo>
                <a:lnTo>
                  <a:pt x="270" y="16"/>
                </a:lnTo>
                <a:lnTo>
                  <a:pt x="270" y="16"/>
                </a:lnTo>
                <a:lnTo>
                  <a:pt x="271" y="15"/>
                </a:lnTo>
                <a:lnTo>
                  <a:pt x="271" y="16"/>
                </a:lnTo>
                <a:lnTo>
                  <a:pt x="272" y="16"/>
                </a:lnTo>
                <a:lnTo>
                  <a:pt x="272" y="16"/>
                </a:lnTo>
                <a:lnTo>
                  <a:pt x="273" y="16"/>
                </a:lnTo>
                <a:lnTo>
                  <a:pt x="273" y="16"/>
                </a:lnTo>
                <a:lnTo>
                  <a:pt x="273" y="16"/>
                </a:lnTo>
                <a:lnTo>
                  <a:pt x="273" y="16"/>
                </a:lnTo>
                <a:lnTo>
                  <a:pt x="274" y="16"/>
                </a:lnTo>
                <a:lnTo>
                  <a:pt x="274" y="16"/>
                </a:lnTo>
                <a:lnTo>
                  <a:pt x="275" y="14"/>
                </a:lnTo>
                <a:lnTo>
                  <a:pt x="275" y="14"/>
                </a:lnTo>
                <a:lnTo>
                  <a:pt x="276" y="14"/>
                </a:lnTo>
                <a:lnTo>
                  <a:pt x="276" y="15"/>
                </a:lnTo>
                <a:lnTo>
                  <a:pt x="276" y="16"/>
                </a:lnTo>
                <a:lnTo>
                  <a:pt x="277" y="16"/>
                </a:lnTo>
                <a:lnTo>
                  <a:pt x="277" y="16"/>
                </a:lnTo>
                <a:lnTo>
                  <a:pt x="277" y="16"/>
                </a:lnTo>
                <a:lnTo>
                  <a:pt x="278" y="16"/>
                </a:lnTo>
                <a:lnTo>
                  <a:pt x="278" y="16"/>
                </a:lnTo>
                <a:lnTo>
                  <a:pt x="279" y="16"/>
                </a:lnTo>
                <a:lnTo>
                  <a:pt x="279" y="16"/>
                </a:lnTo>
                <a:lnTo>
                  <a:pt x="279" y="16"/>
                </a:lnTo>
                <a:lnTo>
                  <a:pt x="280" y="16"/>
                </a:lnTo>
                <a:lnTo>
                  <a:pt x="280" y="16"/>
                </a:lnTo>
                <a:lnTo>
                  <a:pt x="281" y="16"/>
                </a:lnTo>
                <a:lnTo>
                  <a:pt x="281" y="16"/>
                </a:lnTo>
                <a:lnTo>
                  <a:pt x="282" y="16"/>
                </a:lnTo>
                <a:lnTo>
                  <a:pt x="282" y="16"/>
                </a:lnTo>
                <a:lnTo>
                  <a:pt x="282" y="16"/>
                </a:lnTo>
                <a:lnTo>
                  <a:pt x="282" y="16"/>
                </a:lnTo>
                <a:lnTo>
                  <a:pt x="283" y="14"/>
                </a:lnTo>
                <a:lnTo>
                  <a:pt x="283" y="16"/>
                </a:lnTo>
                <a:lnTo>
                  <a:pt x="284" y="14"/>
                </a:lnTo>
                <a:lnTo>
                  <a:pt x="284" y="8"/>
                </a:lnTo>
                <a:lnTo>
                  <a:pt x="285" y="2"/>
                </a:lnTo>
                <a:lnTo>
                  <a:pt x="285" y="8"/>
                </a:lnTo>
                <a:lnTo>
                  <a:pt x="285" y="14"/>
                </a:lnTo>
                <a:lnTo>
                  <a:pt x="286" y="16"/>
                </a:lnTo>
                <a:lnTo>
                  <a:pt x="286" y="16"/>
                </a:lnTo>
                <a:lnTo>
                  <a:pt x="287" y="16"/>
                </a:lnTo>
              </a:path>
            </a:pathLst>
          </a:custGeom>
          <a:noFill/>
          <a:ln w="9525">
            <a:solidFill>
              <a:schemeClr val="accent1">
                <a:lumMod val="7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3" name="Freeform 47">
            <a:extLst>
              <a:ext uri="{FF2B5EF4-FFF2-40B4-BE49-F238E27FC236}">
                <a16:creationId xmlns:a16="http://schemas.microsoft.com/office/drawing/2014/main" id="{A84AEEA2-BE43-42AC-8ED5-2AEB92A86DF9}"/>
              </a:ext>
            </a:extLst>
          </p:cNvPr>
          <p:cNvSpPr>
            <a:spLocks/>
          </p:cNvSpPr>
          <p:nvPr/>
        </p:nvSpPr>
        <p:spPr bwMode="auto">
          <a:xfrm>
            <a:off x="6281162" y="4081226"/>
            <a:ext cx="454025" cy="19050"/>
          </a:xfrm>
          <a:custGeom>
            <a:avLst/>
            <a:gdLst>
              <a:gd name="T0" fmla="*/ 4 w 286"/>
              <a:gd name="T1" fmla="*/ 12 h 12"/>
              <a:gd name="T2" fmla="*/ 8 w 286"/>
              <a:gd name="T3" fmla="*/ 12 h 12"/>
              <a:gd name="T4" fmla="*/ 13 w 286"/>
              <a:gd name="T5" fmla="*/ 12 h 12"/>
              <a:gd name="T6" fmla="*/ 17 w 286"/>
              <a:gd name="T7" fmla="*/ 12 h 12"/>
              <a:gd name="T8" fmla="*/ 22 w 286"/>
              <a:gd name="T9" fmla="*/ 12 h 12"/>
              <a:gd name="T10" fmla="*/ 27 w 286"/>
              <a:gd name="T11" fmla="*/ 12 h 12"/>
              <a:gd name="T12" fmla="*/ 32 w 286"/>
              <a:gd name="T13" fmla="*/ 12 h 12"/>
              <a:gd name="T14" fmla="*/ 36 w 286"/>
              <a:gd name="T15" fmla="*/ 12 h 12"/>
              <a:gd name="T16" fmla="*/ 40 w 286"/>
              <a:gd name="T17" fmla="*/ 9 h 12"/>
              <a:gd name="T18" fmla="*/ 44 w 286"/>
              <a:gd name="T19" fmla="*/ 11 h 12"/>
              <a:gd name="T20" fmla="*/ 49 w 286"/>
              <a:gd name="T21" fmla="*/ 12 h 12"/>
              <a:gd name="T22" fmla="*/ 54 w 286"/>
              <a:gd name="T23" fmla="*/ 10 h 12"/>
              <a:gd name="T24" fmla="*/ 58 w 286"/>
              <a:gd name="T25" fmla="*/ 12 h 12"/>
              <a:gd name="T26" fmla="*/ 63 w 286"/>
              <a:gd name="T27" fmla="*/ 12 h 12"/>
              <a:gd name="T28" fmla="*/ 68 w 286"/>
              <a:gd name="T29" fmla="*/ 12 h 12"/>
              <a:gd name="T30" fmla="*/ 72 w 286"/>
              <a:gd name="T31" fmla="*/ 12 h 12"/>
              <a:gd name="T32" fmla="*/ 77 w 286"/>
              <a:gd name="T33" fmla="*/ 12 h 12"/>
              <a:gd name="T34" fmla="*/ 81 w 286"/>
              <a:gd name="T35" fmla="*/ 12 h 12"/>
              <a:gd name="T36" fmla="*/ 86 w 286"/>
              <a:gd name="T37" fmla="*/ 12 h 12"/>
              <a:gd name="T38" fmla="*/ 90 w 286"/>
              <a:gd name="T39" fmla="*/ 10 h 12"/>
              <a:gd name="T40" fmla="*/ 94 w 286"/>
              <a:gd name="T41" fmla="*/ 12 h 12"/>
              <a:gd name="T42" fmla="*/ 99 w 286"/>
              <a:gd name="T43" fmla="*/ 11 h 12"/>
              <a:gd name="T44" fmla="*/ 104 w 286"/>
              <a:gd name="T45" fmla="*/ 12 h 12"/>
              <a:gd name="T46" fmla="*/ 108 w 286"/>
              <a:gd name="T47" fmla="*/ 12 h 12"/>
              <a:gd name="T48" fmla="*/ 113 w 286"/>
              <a:gd name="T49" fmla="*/ 9 h 12"/>
              <a:gd name="T50" fmla="*/ 117 w 286"/>
              <a:gd name="T51" fmla="*/ 12 h 12"/>
              <a:gd name="T52" fmla="*/ 121 w 286"/>
              <a:gd name="T53" fmla="*/ 2 h 12"/>
              <a:gd name="T54" fmla="*/ 126 w 286"/>
              <a:gd name="T55" fmla="*/ 11 h 12"/>
              <a:gd name="T56" fmla="*/ 131 w 286"/>
              <a:gd name="T57" fmla="*/ 12 h 12"/>
              <a:gd name="T58" fmla="*/ 135 w 286"/>
              <a:gd name="T59" fmla="*/ 12 h 12"/>
              <a:gd name="T60" fmla="*/ 140 w 286"/>
              <a:gd name="T61" fmla="*/ 10 h 12"/>
              <a:gd name="T62" fmla="*/ 145 w 286"/>
              <a:gd name="T63" fmla="*/ 12 h 12"/>
              <a:gd name="T64" fmla="*/ 149 w 286"/>
              <a:gd name="T65" fmla="*/ 10 h 12"/>
              <a:gd name="T66" fmla="*/ 154 w 286"/>
              <a:gd name="T67" fmla="*/ 12 h 12"/>
              <a:gd name="T68" fmla="*/ 158 w 286"/>
              <a:gd name="T69" fmla="*/ 12 h 12"/>
              <a:gd name="T70" fmla="*/ 162 w 286"/>
              <a:gd name="T71" fmla="*/ 12 h 12"/>
              <a:gd name="T72" fmla="*/ 167 w 286"/>
              <a:gd name="T73" fmla="*/ 12 h 12"/>
              <a:gd name="T74" fmla="*/ 171 w 286"/>
              <a:gd name="T75" fmla="*/ 12 h 12"/>
              <a:gd name="T76" fmla="*/ 176 w 286"/>
              <a:gd name="T77" fmla="*/ 12 h 12"/>
              <a:gd name="T78" fmla="*/ 180 w 286"/>
              <a:gd name="T79" fmla="*/ 12 h 12"/>
              <a:gd name="T80" fmla="*/ 185 w 286"/>
              <a:gd name="T81" fmla="*/ 11 h 12"/>
              <a:gd name="T82" fmla="*/ 189 w 286"/>
              <a:gd name="T83" fmla="*/ 12 h 12"/>
              <a:gd name="T84" fmla="*/ 194 w 286"/>
              <a:gd name="T85" fmla="*/ 12 h 12"/>
              <a:gd name="T86" fmla="*/ 198 w 286"/>
              <a:gd name="T87" fmla="*/ 12 h 12"/>
              <a:gd name="T88" fmla="*/ 202 w 286"/>
              <a:gd name="T89" fmla="*/ 11 h 12"/>
              <a:gd name="T90" fmla="*/ 207 w 286"/>
              <a:gd name="T91" fmla="*/ 12 h 12"/>
              <a:gd name="T92" fmla="*/ 211 w 286"/>
              <a:gd name="T93" fmla="*/ 12 h 12"/>
              <a:gd name="T94" fmla="*/ 216 w 286"/>
              <a:gd name="T95" fmla="*/ 12 h 12"/>
              <a:gd name="T96" fmla="*/ 221 w 286"/>
              <a:gd name="T97" fmla="*/ 12 h 12"/>
              <a:gd name="T98" fmla="*/ 225 w 286"/>
              <a:gd name="T99" fmla="*/ 12 h 12"/>
              <a:gd name="T100" fmla="*/ 230 w 286"/>
              <a:gd name="T101" fmla="*/ 12 h 12"/>
              <a:gd name="T102" fmla="*/ 234 w 286"/>
              <a:gd name="T103" fmla="*/ 12 h 12"/>
              <a:gd name="T104" fmla="*/ 239 w 286"/>
              <a:gd name="T105" fmla="*/ 10 h 12"/>
              <a:gd name="T106" fmla="*/ 243 w 286"/>
              <a:gd name="T107" fmla="*/ 11 h 12"/>
              <a:gd name="T108" fmla="*/ 247 w 286"/>
              <a:gd name="T109" fmla="*/ 9 h 12"/>
              <a:gd name="T110" fmla="*/ 251 w 286"/>
              <a:gd name="T111" fmla="*/ 7 h 12"/>
              <a:gd name="T112" fmla="*/ 256 w 286"/>
              <a:gd name="T113" fmla="*/ 12 h 12"/>
              <a:gd name="T114" fmla="*/ 260 w 286"/>
              <a:gd name="T115" fmla="*/ 12 h 12"/>
              <a:gd name="T116" fmla="*/ 265 w 286"/>
              <a:gd name="T117" fmla="*/ 12 h 12"/>
              <a:gd name="T118" fmla="*/ 269 w 286"/>
              <a:gd name="T119" fmla="*/ 12 h 12"/>
              <a:gd name="T120" fmla="*/ 274 w 286"/>
              <a:gd name="T121" fmla="*/ 12 h 12"/>
              <a:gd name="T122" fmla="*/ 279 w 286"/>
              <a:gd name="T123" fmla="*/ 12 h 12"/>
              <a:gd name="T124" fmla="*/ 283 w 286"/>
              <a:gd name="T125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6" h="12">
                <a:moveTo>
                  <a:pt x="0" y="12"/>
                </a:moveTo>
                <a:lnTo>
                  <a:pt x="0" y="12"/>
                </a:lnTo>
                <a:lnTo>
                  <a:pt x="0" y="12"/>
                </a:lnTo>
                <a:lnTo>
                  <a:pt x="1" y="11"/>
                </a:lnTo>
                <a:lnTo>
                  <a:pt x="1" y="12"/>
                </a:lnTo>
                <a:lnTo>
                  <a:pt x="2" y="12"/>
                </a:lnTo>
                <a:lnTo>
                  <a:pt x="2" y="12"/>
                </a:lnTo>
                <a:lnTo>
                  <a:pt x="3" y="12"/>
                </a:lnTo>
                <a:lnTo>
                  <a:pt x="3" y="12"/>
                </a:lnTo>
                <a:lnTo>
                  <a:pt x="3" y="12"/>
                </a:lnTo>
                <a:lnTo>
                  <a:pt x="4" y="12"/>
                </a:lnTo>
                <a:lnTo>
                  <a:pt x="4" y="12"/>
                </a:lnTo>
                <a:lnTo>
                  <a:pt x="5" y="12"/>
                </a:lnTo>
                <a:lnTo>
                  <a:pt x="5" y="12"/>
                </a:lnTo>
                <a:lnTo>
                  <a:pt x="6" y="12"/>
                </a:lnTo>
                <a:lnTo>
                  <a:pt x="6" y="12"/>
                </a:lnTo>
                <a:lnTo>
                  <a:pt x="6" y="12"/>
                </a:lnTo>
                <a:lnTo>
                  <a:pt x="7" y="12"/>
                </a:lnTo>
                <a:lnTo>
                  <a:pt x="7" y="12"/>
                </a:lnTo>
                <a:lnTo>
                  <a:pt x="8" y="10"/>
                </a:lnTo>
                <a:lnTo>
                  <a:pt x="8" y="12"/>
                </a:lnTo>
                <a:lnTo>
                  <a:pt x="8" y="12"/>
                </a:lnTo>
                <a:lnTo>
                  <a:pt x="9" y="12"/>
                </a:lnTo>
                <a:lnTo>
                  <a:pt x="9" y="10"/>
                </a:lnTo>
                <a:lnTo>
                  <a:pt x="9" y="11"/>
                </a:lnTo>
                <a:lnTo>
                  <a:pt x="10" y="12"/>
                </a:lnTo>
                <a:lnTo>
                  <a:pt x="10" y="12"/>
                </a:lnTo>
                <a:lnTo>
                  <a:pt x="11" y="12"/>
                </a:lnTo>
                <a:lnTo>
                  <a:pt x="11" y="12"/>
                </a:lnTo>
                <a:lnTo>
                  <a:pt x="12" y="12"/>
                </a:lnTo>
                <a:lnTo>
                  <a:pt x="12" y="12"/>
                </a:lnTo>
                <a:lnTo>
                  <a:pt x="12" y="12"/>
                </a:lnTo>
                <a:lnTo>
                  <a:pt x="13" y="12"/>
                </a:lnTo>
                <a:lnTo>
                  <a:pt x="13" y="12"/>
                </a:lnTo>
                <a:lnTo>
                  <a:pt x="14" y="12"/>
                </a:lnTo>
                <a:lnTo>
                  <a:pt x="14" y="12"/>
                </a:lnTo>
                <a:lnTo>
                  <a:pt x="15" y="12"/>
                </a:lnTo>
                <a:lnTo>
                  <a:pt x="15" y="12"/>
                </a:lnTo>
                <a:lnTo>
                  <a:pt x="15" y="12"/>
                </a:lnTo>
                <a:lnTo>
                  <a:pt x="16" y="12"/>
                </a:lnTo>
                <a:lnTo>
                  <a:pt x="16" y="12"/>
                </a:lnTo>
                <a:lnTo>
                  <a:pt x="17" y="12"/>
                </a:lnTo>
                <a:lnTo>
                  <a:pt x="17" y="12"/>
                </a:lnTo>
                <a:lnTo>
                  <a:pt x="17" y="12"/>
                </a:lnTo>
                <a:lnTo>
                  <a:pt x="18" y="12"/>
                </a:lnTo>
                <a:lnTo>
                  <a:pt x="18" y="12"/>
                </a:lnTo>
                <a:lnTo>
                  <a:pt x="19" y="12"/>
                </a:lnTo>
                <a:lnTo>
                  <a:pt x="19" y="12"/>
                </a:ln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lnTo>
                  <a:pt x="21" y="12"/>
                </a:lnTo>
                <a:lnTo>
                  <a:pt x="21" y="12"/>
                </a:lnTo>
                <a:lnTo>
                  <a:pt x="22" y="12"/>
                </a:lnTo>
                <a:lnTo>
                  <a:pt x="22" y="12"/>
                </a:lnTo>
                <a:lnTo>
                  <a:pt x="23" y="12"/>
                </a:lnTo>
                <a:lnTo>
                  <a:pt x="23" y="12"/>
                </a:lnTo>
                <a:lnTo>
                  <a:pt x="23" y="12"/>
                </a:lnTo>
                <a:lnTo>
                  <a:pt x="24" y="12"/>
                </a:lnTo>
                <a:lnTo>
                  <a:pt x="24" y="12"/>
                </a:lnTo>
                <a:lnTo>
                  <a:pt x="25" y="11"/>
                </a:lnTo>
                <a:lnTo>
                  <a:pt x="25" y="12"/>
                </a:lnTo>
                <a:lnTo>
                  <a:pt x="26" y="12"/>
                </a:lnTo>
                <a:lnTo>
                  <a:pt x="26" y="12"/>
                </a:lnTo>
                <a:lnTo>
                  <a:pt x="26" y="12"/>
                </a:lnTo>
                <a:lnTo>
                  <a:pt x="27" y="12"/>
                </a:lnTo>
                <a:lnTo>
                  <a:pt x="27" y="12"/>
                </a:lnTo>
                <a:lnTo>
                  <a:pt x="28" y="12"/>
                </a:lnTo>
                <a:lnTo>
                  <a:pt x="28" y="12"/>
                </a:lnTo>
                <a:lnTo>
                  <a:pt x="29" y="12"/>
                </a:lnTo>
                <a:lnTo>
                  <a:pt x="29" y="12"/>
                </a:lnTo>
                <a:lnTo>
                  <a:pt x="29" y="12"/>
                </a:lnTo>
                <a:lnTo>
                  <a:pt x="30" y="12"/>
                </a:lnTo>
                <a:lnTo>
                  <a:pt x="30" y="12"/>
                </a:lnTo>
                <a:lnTo>
                  <a:pt x="31" y="12"/>
                </a:lnTo>
                <a:lnTo>
                  <a:pt x="31" y="12"/>
                </a:lnTo>
                <a:lnTo>
                  <a:pt x="32" y="12"/>
                </a:lnTo>
                <a:lnTo>
                  <a:pt x="32" y="11"/>
                </a:lnTo>
                <a:lnTo>
                  <a:pt x="32" y="12"/>
                </a:lnTo>
                <a:lnTo>
                  <a:pt x="33" y="12"/>
                </a:lnTo>
                <a:lnTo>
                  <a:pt x="33" y="12"/>
                </a:lnTo>
                <a:lnTo>
                  <a:pt x="34" y="12"/>
                </a:lnTo>
                <a:lnTo>
                  <a:pt x="34" y="11"/>
                </a:lnTo>
                <a:lnTo>
                  <a:pt x="35" y="10"/>
                </a:lnTo>
                <a:lnTo>
                  <a:pt x="35" y="10"/>
                </a:lnTo>
                <a:lnTo>
                  <a:pt x="35" y="12"/>
                </a:lnTo>
                <a:lnTo>
                  <a:pt x="35" y="12"/>
                </a:lnTo>
                <a:lnTo>
                  <a:pt x="36" y="12"/>
                </a:lnTo>
                <a:lnTo>
                  <a:pt x="36" y="12"/>
                </a:lnTo>
                <a:lnTo>
                  <a:pt x="37" y="11"/>
                </a:lnTo>
                <a:lnTo>
                  <a:pt x="37" y="12"/>
                </a:lnTo>
                <a:lnTo>
                  <a:pt x="37" y="12"/>
                </a:lnTo>
                <a:lnTo>
                  <a:pt x="38" y="12"/>
                </a:lnTo>
                <a:lnTo>
                  <a:pt x="38" y="12"/>
                </a:lnTo>
                <a:lnTo>
                  <a:pt x="39" y="12"/>
                </a:lnTo>
                <a:lnTo>
                  <a:pt x="39" y="12"/>
                </a:lnTo>
                <a:lnTo>
                  <a:pt x="40" y="12"/>
                </a:lnTo>
                <a:lnTo>
                  <a:pt x="40" y="11"/>
                </a:lnTo>
                <a:lnTo>
                  <a:pt x="40" y="9"/>
                </a:lnTo>
                <a:lnTo>
                  <a:pt x="40" y="11"/>
                </a:lnTo>
                <a:lnTo>
                  <a:pt x="41" y="12"/>
                </a:lnTo>
                <a:lnTo>
                  <a:pt x="41" y="12"/>
                </a:lnTo>
                <a:lnTo>
                  <a:pt x="42" y="12"/>
                </a:lnTo>
                <a:lnTo>
                  <a:pt x="42" y="12"/>
                </a:lnTo>
                <a:lnTo>
                  <a:pt x="43" y="12"/>
                </a:lnTo>
                <a:lnTo>
                  <a:pt x="43" y="12"/>
                </a:lnTo>
                <a:lnTo>
                  <a:pt x="43" y="12"/>
                </a:lnTo>
                <a:lnTo>
                  <a:pt x="44" y="12"/>
                </a:lnTo>
                <a:lnTo>
                  <a:pt x="44" y="12"/>
                </a:lnTo>
                <a:lnTo>
                  <a:pt x="44" y="11"/>
                </a:lnTo>
                <a:lnTo>
                  <a:pt x="45" y="12"/>
                </a:lnTo>
                <a:lnTo>
                  <a:pt x="45" y="12"/>
                </a:lnTo>
                <a:lnTo>
                  <a:pt x="46" y="11"/>
                </a:lnTo>
                <a:lnTo>
                  <a:pt x="46" y="11"/>
                </a:lnTo>
                <a:lnTo>
                  <a:pt x="46" y="12"/>
                </a:lnTo>
                <a:lnTo>
                  <a:pt x="47" y="12"/>
                </a:lnTo>
                <a:lnTo>
                  <a:pt x="47" y="12"/>
                </a:lnTo>
                <a:lnTo>
                  <a:pt x="48" y="12"/>
                </a:lnTo>
                <a:lnTo>
                  <a:pt x="48" y="12"/>
                </a:lnTo>
                <a:lnTo>
                  <a:pt x="49" y="12"/>
                </a:lnTo>
                <a:lnTo>
                  <a:pt x="49" y="12"/>
                </a:lnTo>
                <a:lnTo>
                  <a:pt x="49" y="12"/>
                </a:lnTo>
                <a:lnTo>
                  <a:pt x="50" y="12"/>
                </a:lnTo>
                <a:lnTo>
                  <a:pt x="50" y="12"/>
                </a:lnTo>
                <a:lnTo>
                  <a:pt x="51" y="12"/>
                </a:lnTo>
                <a:lnTo>
                  <a:pt x="51" y="12"/>
                </a:lnTo>
                <a:lnTo>
                  <a:pt x="52" y="12"/>
                </a:lnTo>
                <a:lnTo>
                  <a:pt x="52" y="12"/>
                </a:lnTo>
                <a:lnTo>
                  <a:pt x="52" y="12"/>
                </a:lnTo>
                <a:lnTo>
                  <a:pt x="53" y="12"/>
                </a:lnTo>
                <a:lnTo>
                  <a:pt x="53" y="12"/>
                </a:lnTo>
                <a:lnTo>
                  <a:pt x="54" y="10"/>
                </a:lnTo>
                <a:lnTo>
                  <a:pt x="54" y="11"/>
                </a:lnTo>
                <a:lnTo>
                  <a:pt x="54" y="11"/>
                </a:lnTo>
                <a:lnTo>
                  <a:pt x="55" y="7"/>
                </a:lnTo>
                <a:lnTo>
                  <a:pt x="55" y="7"/>
                </a:lnTo>
                <a:lnTo>
                  <a:pt x="56" y="12"/>
                </a:lnTo>
                <a:lnTo>
                  <a:pt x="56" y="12"/>
                </a:lnTo>
                <a:lnTo>
                  <a:pt x="57" y="12"/>
                </a:lnTo>
                <a:lnTo>
                  <a:pt x="57" y="11"/>
                </a:lnTo>
                <a:lnTo>
                  <a:pt x="57" y="11"/>
                </a:lnTo>
                <a:lnTo>
                  <a:pt x="58" y="12"/>
                </a:lnTo>
                <a:lnTo>
                  <a:pt x="58" y="12"/>
                </a:lnTo>
                <a:lnTo>
                  <a:pt x="59" y="12"/>
                </a:lnTo>
                <a:lnTo>
                  <a:pt x="59" y="12"/>
                </a:lnTo>
                <a:lnTo>
                  <a:pt x="60" y="12"/>
                </a:lnTo>
                <a:lnTo>
                  <a:pt x="60" y="12"/>
                </a:lnTo>
                <a:lnTo>
                  <a:pt x="60" y="12"/>
                </a:lnTo>
                <a:lnTo>
                  <a:pt x="61" y="12"/>
                </a:lnTo>
                <a:lnTo>
                  <a:pt x="61" y="12"/>
                </a:lnTo>
                <a:lnTo>
                  <a:pt x="62" y="12"/>
                </a:lnTo>
                <a:lnTo>
                  <a:pt x="62" y="12"/>
                </a:lnTo>
                <a:lnTo>
                  <a:pt x="63" y="10"/>
                </a:lnTo>
                <a:lnTo>
                  <a:pt x="63" y="12"/>
                </a:lnTo>
                <a:lnTo>
                  <a:pt x="63" y="11"/>
                </a:lnTo>
                <a:lnTo>
                  <a:pt x="64" y="12"/>
                </a:lnTo>
                <a:lnTo>
                  <a:pt x="64" y="12"/>
                </a:lnTo>
                <a:lnTo>
                  <a:pt x="65" y="12"/>
                </a:lnTo>
                <a:lnTo>
                  <a:pt x="65" y="11"/>
                </a:lnTo>
                <a:lnTo>
                  <a:pt x="66" y="11"/>
                </a:lnTo>
                <a:lnTo>
                  <a:pt x="66" y="11"/>
                </a:lnTo>
                <a:lnTo>
                  <a:pt x="66" y="12"/>
                </a:lnTo>
                <a:lnTo>
                  <a:pt x="67" y="12"/>
                </a:lnTo>
                <a:lnTo>
                  <a:pt x="67" y="12"/>
                </a:lnTo>
                <a:lnTo>
                  <a:pt x="68" y="12"/>
                </a:lnTo>
                <a:lnTo>
                  <a:pt x="68" y="12"/>
                </a:lnTo>
                <a:lnTo>
                  <a:pt x="69" y="10"/>
                </a:lnTo>
                <a:lnTo>
                  <a:pt x="69" y="10"/>
                </a:lnTo>
                <a:lnTo>
                  <a:pt x="69" y="12"/>
                </a:lnTo>
                <a:lnTo>
                  <a:pt x="70" y="12"/>
                </a:lnTo>
                <a:lnTo>
                  <a:pt x="70" y="11"/>
                </a:lnTo>
                <a:lnTo>
                  <a:pt x="71" y="12"/>
                </a:lnTo>
                <a:lnTo>
                  <a:pt x="71" y="12"/>
                </a:lnTo>
                <a:lnTo>
                  <a:pt x="72" y="12"/>
                </a:lnTo>
                <a:lnTo>
                  <a:pt x="72" y="12"/>
                </a:lnTo>
                <a:lnTo>
                  <a:pt x="72" y="12"/>
                </a:lnTo>
                <a:lnTo>
                  <a:pt x="73" y="12"/>
                </a:lnTo>
                <a:lnTo>
                  <a:pt x="73" y="11"/>
                </a:lnTo>
                <a:lnTo>
                  <a:pt x="74" y="11"/>
                </a:lnTo>
                <a:lnTo>
                  <a:pt x="74" y="12"/>
                </a:lnTo>
                <a:lnTo>
                  <a:pt x="74" y="12"/>
                </a:lnTo>
                <a:lnTo>
                  <a:pt x="75" y="7"/>
                </a:lnTo>
                <a:lnTo>
                  <a:pt x="75" y="9"/>
                </a:lnTo>
                <a:lnTo>
                  <a:pt x="76" y="11"/>
                </a:lnTo>
                <a:lnTo>
                  <a:pt x="76" y="12"/>
                </a:lnTo>
                <a:lnTo>
                  <a:pt x="76" y="12"/>
                </a:lnTo>
                <a:lnTo>
                  <a:pt x="77" y="12"/>
                </a:lnTo>
                <a:lnTo>
                  <a:pt x="77" y="12"/>
                </a:lnTo>
                <a:lnTo>
                  <a:pt x="77" y="12"/>
                </a:lnTo>
                <a:lnTo>
                  <a:pt x="78" y="12"/>
                </a:lnTo>
                <a:lnTo>
                  <a:pt x="78" y="12"/>
                </a:lnTo>
                <a:lnTo>
                  <a:pt x="79" y="12"/>
                </a:lnTo>
                <a:lnTo>
                  <a:pt x="79" y="12"/>
                </a:lnTo>
                <a:lnTo>
                  <a:pt x="80" y="12"/>
                </a:lnTo>
                <a:lnTo>
                  <a:pt x="80" y="11"/>
                </a:lnTo>
                <a:lnTo>
                  <a:pt x="80" y="12"/>
                </a:lnTo>
                <a:lnTo>
                  <a:pt x="80" y="12"/>
                </a:lnTo>
                <a:lnTo>
                  <a:pt x="81" y="12"/>
                </a:lnTo>
                <a:lnTo>
                  <a:pt x="81" y="12"/>
                </a:lnTo>
                <a:lnTo>
                  <a:pt x="82" y="12"/>
                </a:lnTo>
                <a:lnTo>
                  <a:pt x="82" y="12"/>
                </a:lnTo>
                <a:lnTo>
                  <a:pt x="83" y="12"/>
                </a:lnTo>
                <a:lnTo>
                  <a:pt x="83" y="12"/>
                </a:lnTo>
                <a:lnTo>
                  <a:pt x="83" y="12"/>
                </a:lnTo>
                <a:lnTo>
                  <a:pt x="84" y="12"/>
                </a:lnTo>
                <a:lnTo>
                  <a:pt x="84" y="12"/>
                </a:lnTo>
                <a:lnTo>
                  <a:pt x="85" y="12"/>
                </a:lnTo>
                <a:lnTo>
                  <a:pt x="85" y="12"/>
                </a:lnTo>
                <a:lnTo>
                  <a:pt x="86" y="12"/>
                </a:lnTo>
                <a:lnTo>
                  <a:pt x="86" y="12"/>
                </a:lnTo>
                <a:lnTo>
                  <a:pt x="86" y="12"/>
                </a:lnTo>
                <a:lnTo>
                  <a:pt x="87" y="12"/>
                </a:lnTo>
                <a:lnTo>
                  <a:pt x="87" y="12"/>
                </a:lnTo>
                <a:lnTo>
                  <a:pt x="88" y="12"/>
                </a:lnTo>
                <a:lnTo>
                  <a:pt x="88" y="11"/>
                </a:lnTo>
                <a:lnTo>
                  <a:pt x="89" y="11"/>
                </a:lnTo>
                <a:lnTo>
                  <a:pt x="89" y="12"/>
                </a:lnTo>
                <a:lnTo>
                  <a:pt x="89" y="12"/>
                </a:lnTo>
                <a:lnTo>
                  <a:pt x="89" y="10"/>
                </a:lnTo>
                <a:lnTo>
                  <a:pt x="90" y="10"/>
                </a:lnTo>
                <a:lnTo>
                  <a:pt x="90" y="11"/>
                </a:lnTo>
                <a:lnTo>
                  <a:pt x="91" y="9"/>
                </a:lnTo>
                <a:lnTo>
                  <a:pt x="91" y="9"/>
                </a:lnTo>
                <a:lnTo>
                  <a:pt x="91" y="10"/>
                </a:lnTo>
                <a:lnTo>
                  <a:pt x="92" y="12"/>
                </a:lnTo>
                <a:lnTo>
                  <a:pt x="92" y="12"/>
                </a:lnTo>
                <a:lnTo>
                  <a:pt x="93" y="12"/>
                </a:lnTo>
                <a:lnTo>
                  <a:pt x="93" y="12"/>
                </a:lnTo>
                <a:lnTo>
                  <a:pt x="94" y="12"/>
                </a:lnTo>
                <a:lnTo>
                  <a:pt x="94" y="12"/>
                </a:lnTo>
                <a:lnTo>
                  <a:pt x="94" y="12"/>
                </a:lnTo>
                <a:lnTo>
                  <a:pt x="95" y="11"/>
                </a:lnTo>
                <a:lnTo>
                  <a:pt x="95" y="11"/>
                </a:lnTo>
                <a:lnTo>
                  <a:pt x="96" y="12"/>
                </a:lnTo>
                <a:lnTo>
                  <a:pt x="96" y="12"/>
                </a:lnTo>
                <a:lnTo>
                  <a:pt x="97" y="12"/>
                </a:lnTo>
                <a:lnTo>
                  <a:pt x="97" y="10"/>
                </a:lnTo>
                <a:lnTo>
                  <a:pt x="97" y="11"/>
                </a:lnTo>
                <a:lnTo>
                  <a:pt x="98" y="12"/>
                </a:lnTo>
                <a:lnTo>
                  <a:pt x="98" y="12"/>
                </a:lnTo>
                <a:lnTo>
                  <a:pt x="99" y="11"/>
                </a:lnTo>
                <a:lnTo>
                  <a:pt x="99" y="11"/>
                </a:lnTo>
                <a:lnTo>
                  <a:pt x="100" y="12"/>
                </a:lnTo>
                <a:lnTo>
                  <a:pt x="100" y="12"/>
                </a:lnTo>
                <a:lnTo>
                  <a:pt x="100" y="12"/>
                </a:lnTo>
                <a:lnTo>
                  <a:pt x="101" y="12"/>
                </a:lnTo>
                <a:lnTo>
                  <a:pt x="101" y="12"/>
                </a:lnTo>
                <a:lnTo>
                  <a:pt x="102" y="12"/>
                </a:lnTo>
                <a:lnTo>
                  <a:pt x="102" y="12"/>
                </a:lnTo>
                <a:lnTo>
                  <a:pt x="103" y="12"/>
                </a:lnTo>
                <a:lnTo>
                  <a:pt x="103" y="12"/>
                </a:lnTo>
                <a:lnTo>
                  <a:pt x="103" y="12"/>
                </a:lnTo>
                <a:lnTo>
                  <a:pt x="104" y="12"/>
                </a:lnTo>
                <a:lnTo>
                  <a:pt x="104" y="12"/>
                </a:lnTo>
                <a:lnTo>
                  <a:pt x="105" y="12"/>
                </a:lnTo>
                <a:lnTo>
                  <a:pt x="105" y="12"/>
                </a:lnTo>
                <a:lnTo>
                  <a:pt x="106" y="12"/>
                </a:lnTo>
                <a:lnTo>
                  <a:pt x="106" y="12"/>
                </a:lnTo>
                <a:lnTo>
                  <a:pt x="106" y="12"/>
                </a:lnTo>
                <a:lnTo>
                  <a:pt x="107" y="12"/>
                </a:lnTo>
                <a:lnTo>
                  <a:pt x="107" y="12"/>
                </a:lnTo>
                <a:lnTo>
                  <a:pt x="108" y="12"/>
                </a:lnTo>
                <a:lnTo>
                  <a:pt x="108" y="12"/>
                </a:lnTo>
                <a:lnTo>
                  <a:pt x="108" y="12"/>
                </a:lnTo>
                <a:lnTo>
                  <a:pt x="109" y="12"/>
                </a:lnTo>
                <a:lnTo>
                  <a:pt x="109" y="12"/>
                </a:lnTo>
                <a:lnTo>
                  <a:pt x="110" y="12"/>
                </a:lnTo>
                <a:lnTo>
                  <a:pt x="110" y="12"/>
                </a:lnTo>
                <a:lnTo>
                  <a:pt x="111" y="12"/>
                </a:lnTo>
                <a:lnTo>
                  <a:pt x="111" y="12"/>
                </a:lnTo>
                <a:lnTo>
                  <a:pt x="111" y="8"/>
                </a:lnTo>
                <a:lnTo>
                  <a:pt x="112" y="8"/>
                </a:lnTo>
                <a:lnTo>
                  <a:pt x="112" y="8"/>
                </a:lnTo>
                <a:lnTo>
                  <a:pt x="112" y="8"/>
                </a:lnTo>
                <a:lnTo>
                  <a:pt x="113" y="9"/>
                </a:lnTo>
                <a:lnTo>
                  <a:pt x="113" y="10"/>
                </a:lnTo>
                <a:lnTo>
                  <a:pt x="114" y="11"/>
                </a:lnTo>
                <a:lnTo>
                  <a:pt x="114" y="12"/>
                </a:lnTo>
                <a:lnTo>
                  <a:pt x="114" y="12"/>
                </a:lnTo>
                <a:lnTo>
                  <a:pt x="115" y="12"/>
                </a:lnTo>
                <a:lnTo>
                  <a:pt x="115" y="12"/>
                </a:lnTo>
                <a:lnTo>
                  <a:pt x="116" y="12"/>
                </a:lnTo>
                <a:lnTo>
                  <a:pt x="116" y="12"/>
                </a:lnTo>
                <a:lnTo>
                  <a:pt x="116" y="12"/>
                </a:lnTo>
                <a:lnTo>
                  <a:pt x="117" y="12"/>
                </a:lnTo>
                <a:lnTo>
                  <a:pt x="117" y="12"/>
                </a:lnTo>
                <a:lnTo>
                  <a:pt x="117" y="12"/>
                </a:lnTo>
                <a:lnTo>
                  <a:pt x="118" y="12"/>
                </a:lnTo>
                <a:lnTo>
                  <a:pt x="118" y="12"/>
                </a:lnTo>
                <a:lnTo>
                  <a:pt x="119" y="12"/>
                </a:lnTo>
                <a:lnTo>
                  <a:pt x="119" y="12"/>
                </a:lnTo>
                <a:lnTo>
                  <a:pt x="120" y="12"/>
                </a:lnTo>
                <a:lnTo>
                  <a:pt x="120" y="12"/>
                </a:lnTo>
                <a:lnTo>
                  <a:pt x="120" y="11"/>
                </a:lnTo>
                <a:lnTo>
                  <a:pt x="121" y="4"/>
                </a:lnTo>
                <a:lnTo>
                  <a:pt x="121" y="0"/>
                </a:lnTo>
                <a:lnTo>
                  <a:pt x="121" y="2"/>
                </a:lnTo>
                <a:lnTo>
                  <a:pt x="122" y="7"/>
                </a:lnTo>
                <a:lnTo>
                  <a:pt x="122" y="11"/>
                </a:lnTo>
                <a:lnTo>
                  <a:pt x="123" y="12"/>
                </a:lnTo>
                <a:lnTo>
                  <a:pt x="123" y="12"/>
                </a:lnTo>
                <a:lnTo>
                  <a:pt x="123" y="12"/>
                </a:lnTo>
                <a:lnTo>
                  <a:pt x="124" y="12"/>
                </a:lnTo>
                <a:lnTo>
                  <a:pt x="124" y="12"/>
                </a:lnTo>
                <a:lnTo>
                  <a:pt x="125" y="12"/>
                </a:lnTo>
                <a:lnTo>
                  <a:pt x="125" y="12"/>
                </a:lnTo>
                <a:lnTo>
                  <a:pt x="126" y="12"/>
                </a:lnTo>
                <a:lnTo>
                  <a:pt x="126" y="11"/>
                </a:lnTo>
                <a:lnTo>
                  <a:pt x="126" y="12"/>
                </a:lnTo>
                <a:lnTo>
                  <a:pt x="127" y="12"/>
                </a:lnTo>
                <a:lnTo>
                  <a:pt x="127" y="11"/>
                </a:lnTo>
                <a:lnTo>
                  <a:pt x="128" y="11"/>
                </a:lnTo>
                <a:lnTo>
                  <a:pt x="128" y="12"/>
                </a:lnTo>
                <a:lnTo>
                  <a:pt x="128" y="11"/>
                </a:lnTo>
                <a:lnTo>
                  <a:pt x="129" y="11"/>
                </a:lnTo>
                <a:lnTo>
                  <a:pt x="129" y="12"/>
                </a:lnTo>
                <a:lnTo>
                  <a:pt x="130" y="12"/>
                </a:lnTo>
                <a:lnTo>
                  <a:pt x="130" y="12"/>
                </a:lnTo>
                <a:lnTo>
                  <a:pt x="131" y="12"/>
                </a:lnTo>
                <a:lnTo>
                  <a:pt x="131" y="12"/>
                </a:lnTo>
                <a:lnTo>
                  <a:pt x="131" y="12"/>
                </a:lnTo>
                <a:lnTo>
                  <a:pt x="132" y="12"/>
                </a:lnTo>
                <a:lnTo>
                  <a:pt x="132" y="12"/>
                </a:lnTo>
                <a:lnTo>
                  <a:pt x="133" y="12"/>
                </a:lnTo>
                <a:lnTo>
                  <a:pt x="133" y="12"/>
                </a:lnTo>
                <a:lnTo>
                  <a:pt x="134" y="12"/>
                </a:lnTo>
                <a:lnTo>
                  <a:pt x="134" y="12"/>
                </a:lnTo>
                <a:lnTo>
                  <a:pt x="134" y="12"/>
                </a:lnTo>
                <a:lnTo>
                  <a:pt x="135" y="12"/>
                </a:lnTo>
                <a:lnTo>
                  <a:pt x="135" y="12"/>
                </a:lnTo>
                <a:lnTo>
                  <a:pt x="136" y="12"/>
                </a:lnTo>
                <a:lnTo>
                  <a:pt x="136" y="12"/>
                </a:lnTo>
                <a:lnTo>
                  <a:pt x="137" y="12"/>
                </a:lnTo>
                <a:lnTo>
                  <a:pt x="137" y="12"/>
                </a:lnTo>
                <a:lnTo>
                  <a:pt x="137" y="11"/>
                </a:lnTo>
                <a:lnTo>
                  <a:pt x="138" y="10"/>
                </a:lnTo>
                <a:lnTo>
                  <a:pt x="138" y="11"/>
                </a:lnTo>
                <a:lnTo>
                  <a:pt x="139" y="12"/>
                </a:lnTo>
                <a:lnTo>
                  <a:pt x="139" y="12"/>
                </a:lnTo>
                <a:lnTo>
                  <a:pt x="140" y="10"/>
                </a:lnTo>
                <a:lnTo>
                  <a:pt x="140" y="10"/>
                </a:lnTo>
                <a:lnTo>
                  <a:pt x="140" y="12"/>
                </a:lnTo>
                <a:lnTo>
                  <a:pt x="141" y="12"/>
                </a:lnTo>
                <a:lnTo>
                  <a:pt x="141" y="12"/>
                </a:lnTo>
                <a:lnTo>
                  <a:pt x="142" y="12"/>
                </a:lnTo>
                <a:lnTo>
                  <a:pt x="142" y="12"/>
                </a:lnTo>
                <a:lnTo>
                  <a:pt x="143" y="12"/>
                </a:lnTo>
                <a:lnTo>
                  <a:pt x="143" y="12"/>
                </a:lnTo>
                <a:lnTo>
                  <a:pt x="143" y="12"/>
                </a:lnTo>
                <a:lnTo>
                  <a:pt x="144" y="12"/>
                </a:lnTo>
                <a:lnTo>
                  <a:pt x="144" y="12"/>
                </a:lnTo>
                <a:lnTo>
                  <a:pt x="145" y="12"/>
                </a:lnTo>
                <a:lnTo>
                  <a:pt x="145" y="12"/>
                </a:lnTo>
                <a:lnTo>
                  <a:pt x="145" y="12"/>
                </a:lnTo>
                <a:lnTo>
                  <a:pt x="146" y="12"/>
                </a:lnTo>
                <a:lnTo>
                  <a:pt x="146" y="12"/>
                </a:lnTo>
                <a:lnTo>
                  <a:pt x="147" y="12"/>
                </a:lnTo>
                <a:lnTo>
                  <a:pt x="147" y="12"/>
                </a:lnTo>
                <a:lnTo>
                  <a:pt x="148" y="12"/>
                </a:lnTo>
                <a:lnTo>
                  <a:pt x="148" y="12"/>
                </a:lnTo>
                <a:lnTo>
                  <a:pt x="148" y="12"/>
                </a:lnTo>
                <a:lnTo>
                  <a:pt x="148" y="11"/>
                </a:lnTo>
                <a:lnTo>
                  <a:pt x="149" y="10"/>
                </a:lnTo>
                <a:lnTo>
                  <a:pt x="149" y="11"/>
                </a:lnTo>
                <a:lnTo>
                  <a:pt x="150" y="12"/>
                </a:lnTo>
                <a:lnTo>
                  <a:pt x="150" y="10"/>
                </a:lnTo>
                <a:lnTo>
                  <a:pt x="151" y="11"/>
                </a:lnTo>
                <a:lnTo>
                  <a:pt x="151" y="12"/>
                </a:lnTo>
                <a:lnTo>
                  <a:pt x="151" y="12"/>
                </a:lnTo>
                <a:lnTo>
                  <a:pt x="152" y="12"/>
                </a:lnTo>
                <a:lnTo>
                  <a:pt x="152" y="12"/>
                </a:lnTo>
                <a:lnTo>
                  <a:pt x="153" y="12"/>
                </a:lnTo>
                <a:lnTo>
                  <a:pt x="153" y="12"/>
                </a:lnTo>
                <a:lnTo>
                  <a:pt x="154" y="12"/>
                </a:lnTo>
                <a:lnTo>
                  <a:pt x="154" y="12"/>
                </a:lnTo>
                <a:lnTo>
                  <a:pt x="154" y="12"/>
                </a:lnTo>
                <a:lnTo>
                  <a:pt x="155" y="12"/>
                </a:lnTo>
                <a:lnTo>
                  <a:pt x="155" y="12"/>
                </a:lnTo>
                <a:lnTo>
                  <a:pt x="156" y="12"/>
                </a:lnTo>
                <a:lnTo>
                  <a:pt x="156" y="12"/>
                </a:lnTo>
                <a:lnTo>
                  <a:pt x="157" y="12"/>
                </a:lnTo>
                <a:lnTo>
                  <a:pt x="157" y="11"/>
                </a:lnTo>
                <a:lnTo>
                  <a:pt x="157" y="12"/>
                </a:lnTo>
                <a:lnTo>
                  <a:pt x="157" y="12"/>
                </a:lnTo>
                <a:lnTo>
                  <a:pt x="158" y="12"/>
                </a:lnTo>
                <a:lnTo>
                  <a:pt x="158" y="12"/>
                </a:lnTo>
                <a:lnTo>
                  <a:pt x="159" y="12"/>
                </a:lnTo>
                <a:lnTo>
                  <a:pt x="159" y="12"/>
                </a:lnTo>
                <a:lnTo>
                  <a:pt x="160" y="11"/>
                </a:lnTo>
                <a:lnTo>
                  <a:pt x="160" y="11"/>
                </a:lnTo>
                <a:lnTo>
                  <a:pt x="160" y="11"/>
                </a:lnTo>
                <a:lnTo>
                  <a:pt x="161" y="11"/>
                </a:lnTo>
                <a:lnTo>
                  <a:pt x="161" y="12"/>
                </a:lnTo>
                <a:lnTo>
                  <a:pt x="161" y="12"/>
                </a:lnTo>
                <a:lnTo>
                  <a:pt x="162" y="12"/>
                </a:lnTo>
                <a:lnTo>
                  <a:pt x="162" y="12"/>
                </a:lnTo>
                <a:lnTo>
                  <a:pt x="162" y="12"/>
                </a:lnTo>
                <a:lnTo>
                  <a:pt x="163" y="12"/>
                </a:lnTo>
                <a:lnTo>
                  <a:pt x="163" y="12"/>
                </a:lnTo>
                <a:lnTo>
                  <a:pt x="164" y="12"/>
                </a:lnTo>
                <a:lnTo>
                  <a:pt x="164" y="12"/>
                </a:lnTo>
                <a:lnTo>
                  <a:pt x="165" y="12"/>
                </a:lnTo>
                <a:lnTo>
                  <a:pt x="165" y="12"/>
                </a:lnTo>
                <a:lnTo>
                  <a:pt x="165" y="12"/>
                </a:lnTo>
                <a:lnTo>
                  <a:pt x="166" y="12"/>
                </a:lnTo>
                <a:lnTo>
                  <a:pt x="166" y="12"/>
                </a:lnTo>
                <a:lnTo>
                  <a:pt x="167" y="12"/>
                </a:lnTo>
                <a:lnTo>
                  <a:pt x="167" y="12"/>
                </a:lnTo>
                <a:lnTo>
                  <a:pt x="168" y="12"/>
                </a:lnTo>
                <a:lnTo>
                  <a:pt x="168" y="12"/>
                </a:lnTo>
                <a:lnTo>
                  <a:pt x="168" y="12"/>
                </a:lnTo>
                <a:lnTo>
                  <a:pt x="169" y="12"/>
                </a:lnTo>
                <a:lnTo>
                  <a:pt x="169" y="12"/>
                </a:lnTo>
                <a:lnTo>
                  <a:pt x="170" y="12"/>
                </a:lnTo>
                <a:lnTo>
                  <a:pt x="170" y="10"/>
                </a:lnTo>
                <a:lnTo>
                  <a:pt x="170" y="11"/>
                </a:lnTo>
                <a:lnTo>
                  <a:pt x="171" y="12"/>
                </a:lnTo>
                <a:lnTo>
                  <a:pt x="171" y="12"/>
                </a:lnTo>
                <a:lnTo>
                  <a:pt x="171" y="12"/>
                </a:lnTo>
                <a:lnTo>
                  <a:pt x="172" y="12"/>
                </a:lnTo>
                <a:lnTo>
                  <a:pt x="172" y="12"/>
                </a:lnTo>
                <a:lnTo>
                  <a:pt x="173" y="12"/>
                </a:lnTo>
                <a:lnTo>
                  <a:pt x="173" y="12"/>
                </a:lnTo>
                <a:lnTo>
                  <a:pt x="174" y="12"/>
                </a:lnTo>
                <a:lnTo>
                  <a:pt x="174" y="12"/>
                </a:lnTo>
                <a:lnTo>
                  <a:pt x="174" y="12"/>
                </a:lnTo>
                <a:lnTo>
                  <a:pt x="175" y="12"/>
                </a:lnTo>
                <a:lnTo>
                  <a:pt x="175" y="12"/>
                </a:lnTo>
                <a:lnTo>
                  <a:pt x="176" y="12"/>
                </a:lnTo>
                <a:lnTo>
                  <a:pt x="176" y="12"/>
                </a:lnTo>
                <a:lnTo>
                  <a:pt x="177" y="12"/>
                </a:lnTo>
                <a:lnTo>
                  <a:pt x="177" y="12"/>
                </a:lnTo>
                <a:lnTo>
                  <a:pt x="177" y="12"/>
                </a:lnTo>
                <a:lnTo>
                  <a:pt x="178" y="12"/>
                </a:lnTo>
                <a:lnTo>
                  <a:pt x="178" y="12"/>
                </a:lnTo>
                <a:lnTo>
                  <a:pt x="179" y="12"/>
                </a:lnTo>
                <a:lnTo>
                  <a:pt x="179" y="12"/>
                </a:lnTo>
                <a:lnTo>
                  <a:pt x="180" y="12"/>
                </a:lnTo>
                <a:lnTo>
                  <a:pt x="180" y="12"/>
                </a:lnTo>
                <a:lnTo>
                  <a:pt x="180" y="12"/>
                </a:lnTo>
                <a:lnTo>
                  <a:pt x="181" y="12"/>
                </a:lnTo>
                <a:lnTo>
                  <a:pt x="181" y="12"/>
                </a:lnTo>
                <a:lnTo>
                  <a:pt x="182" y="12"/>
                </a:lnTo>
                <a:lnTo>
                  <a:pt x="182" y="12"/>
                </a:lnTo>
                <a:lnTo>
                  <a:pt x="182" y="12"/>
                </a:lnTo>
                <a:lnTo>
                  <a:pt x="183" y="12"/>
                </a:lnTo>
                <a:lnTo>
                  <a:pt x="183" y="12"/>
                </a:lnTo>
                <a:lnTo>
                  <a:pt x="184" y="12"/>
                </a:lnTo>
                <a:lnTo>
                  <a:pt x="184" y="12"/>
                </a:lnTo>
                <a:lnTo>
                  <a:pt x="185" y="12"/>
                </a:lnTo>
                <a:lnTo>
                  <a:pt x="185" y="11"/>
                </a:lnTo>
                <a:lnTo>
                  <a:pt x="185" y="9"/>
                </a:lnTo>
                <a:lnTo>
                  <a:pt x="186" y="6"/>
                </a:lnTo>
                <a:lnTo>
                  <a:pt x="186" y="5"/>
                </a:lnTo>
                <a:lnTo>
                  <a:pt x="187" y="7"/>
                </a:lnTo>
                <a:lnTo>
                  <a:pt x="187" y="8"/>
                </a:lnTo>
                <a:lnTo>
                  <a:pt x="188" y="8"/>
                </a:lnTo>
                <a:lnTo>
                  <a:pt x="188" y="10"/>
                </a:lnTo>
                <a:lnTo>
                  <a:pt x="188" y="12"/>
                </a:lnTo>
                <a:lnTo>
                  <a:pt x="188" y="12"/>
                </a:lnTo>
                <a:lnTo>
                  <a:pt x="189" y="12"/>
                </a:lnTo>
                <a:lnTo>
                  <a:pt x="189" y="12"/>
                </a:lnTo>
                <a:lnTo>
                  <a:pt x="190" y="12"/>
                </a:lnTo>
                <a:lnTo>
                  <a:pt x="190" y="12"/>
                </a:lnTo>
                <a:lnTo>
                  <a:pt x="191" y="12"/>
                </a:lnTo>
                <a:lnTo>
                  <a:pt x="191" y="12"/>
                </a:lnTo>
                <a:lnTo>
                  <a:pt x="191" y="10"/>
                </a:lnTo>
                <a:lnTo>
                  <a:pt x="192" y="10"/>
                </a:lnTo>
                <a:lnTo>
                  <a:pt x="192" y="10"/>
                </a:lnTo>
                <a:lnTo>
                  <a:pt x="193" y="10"/>
                </a:lnTo>
                <a:lnTo>
                  <a:pt x="193" y="11"/>
                </a:lnTo>
                <a:lnTo>
                  <a:pt x="193" y="12"/>
                </a:lnTo>
                <a:lnTo>
                  <a:pt x="194" y="12"/>
                </a:lnTo>
                <a:lnTo>
                  <a:pt x="194" y="11"/>
                </a:lnTo>
                <a:lnTo>
                  <a:pt x="194" y="11"/>
                </a:lnTo>
                <a:lnTo>
                  <a:pt x="195" y="12"/>
                </a:lnTo>
                <a:lnTo>
                  <a:pt x="195" y="11"/>
                </a:lnTo>
                <a:lnTo>
                  <a:pt x="196" y="10"/>
                </a:lnTo>
                <a:lnTo>
                  <a:pt x="196" y="12"/>
                </a:lnTo>
                <a:lnTo>
                  <a:pt x="197" y="12"/>
                </a:lnTo>
                <a:lnTo>
                  <a:pt x="197" y="12"/>
                </a:lnTo>
                <a:lnTo>
                  <a:pt x="197" y="11"/>
                </a:lnTo>
                <a:lnTo>
                  <a:pt x="197" y="11"/>
                </a:lnTo>
                <a:lnTo>
                  <a:pt x="198" y="12"/>
                </a:lnTo>
                <a:lnTo>
                  <a:pt x="198" y="12"/>
                </a:lnTo>
                <a:lnTo>
                  <a:pt x="199" y="12"/>
                </a:lnTo>
                <a:lnTo>
                  <a:pt x="199" y="12"/>
                </a:lnTo>
                <a:lnTo>
                  <a:pt x="199" y="12"/>
                </a:lnTo>
                <a:lnTo>
                  <a:pt x="200" y="12"/>
                </a:lnTo>
                <a:lnTo>
                  <a:pt x="200" y="12"/>
                </a:lnTo>
                <a:lnTo>
                  <a:pt x="201" y="12"/>
                </a:lnTo>
                <a:lnTo>
                  <a:pt x="201" y="12"/>
                </a:lnTo>
                <a:lnTo>
                  <a:pt x="202" y="12"/>
                </a:lnTo>
                <a:lnTo>
                  <a:pt x="202" y="11"/>
                </a:lnTo>
                <a:lnTo>
                  <a:pt x="202" y="11"/>
                </a:lnTo>
                <a:lnTo>
                  <a:pt x="202" y="12"/>
                </a:lnTo>
                <a:lnTo>
                  <a:pt x="203" y="12"/>
                </a:lnTo>
                <a:lnTo>
                  <a:pt x="203" y="12"/>
                </a:lnTo>
                <a:lnTo>
                  <a:pt x="204" y="12"/>
                </a:lnTo>
                <a:lnTo>
                  <a:pt x="204" y="12"/>
                </a:lnTo>
                <a:lnTo>
                  <a:pt x="205" y="12"/>
                </a:lnTo>
                <a:lnTo>
                  <a:pt x="205" y="12"/>
                </a:lnTo>
                <a:lnTo>
                  <a:pt x="205" y="12"/>
                </a:lnTo>
                <a:lnTo>
                  <a:pt x="206" y="12"/>
                </a:lnTo>
                <a:lnTo>
                  <a:pt x="206" y="12"/>
                </a:lnTo>
                <a:lnTo>
                  <a:pt x="207" y="12"/>
                </a:lnTo>
                <a:lnTo>
                  <a:pt x="207" y="11"/>
                </a:lnTo>
                <a:lnTo>
                  <a:pt x="208" y="12"/>
                </a:lnTo>
                <a:lnTo>
                  <a:pt x="208" y="12"/>
                </a:lnTo>
                <a:lnTo>
                  <a:pt x="208" y="12"/>
                </a:lnTo>
                <a:lnTo>
                  <a:pt x="209" y="12"/>
                </a:lnTo>
                <a:lnTo>
                  <a:pt x="209" y="11"/>
                </a:lnTo>
                <a:lnTo>
                  <a:pt x="210" y="11"/>
                </a:lnTo>
                <a:lnTo>
                  <a:pt x="210" y="12"/>
                </a:lnTo>
                <a:lnTo>
                  <a:pt x="211" y="12"/>
                </a:lnTo>
                <a:lnTo>
                  <a:pt x="211" y="12"/>
                </a:lnTo>
                <a:lnTo>
                  <a:pt x="211" y="12"/>
                </a:lnTo>
                <a:lnTo>
                  <a:pt x="212" y="12"/>
                </a:lnTo>
                <a:lnTo>
                  <a:pt x="212" y="12"/>
                </a:lnTo>
                <a:lnTo>
                  <a:pt x="213" y="12"/>
                </a:lnTo>
                <a:lnTo>
                  <a:pt x="213" y="12"/>
                </a:lnTo>
                <a:lnTo>
                  <a:pt x="214" y="11"/>
                </a:lnTo>
                <a:lnTo>
                  <a:pt x="214" y="12"/>
                </a:lnTo>
                <a:lnTo>
                  <a:pt x="214" y="12"/>
                </a:lnTo>
                <a:lnTo>
                  <a:pt x="215" y="12"/>
                </a:lnTo>
                <a:lnTo>
                  <a:pt x="215" y="12"/>
                </a:lnTo>
                <a:lnTo>
                  <a:pt x="216" y="12"/>
                </a:lnTo>
                <a:lnTo>
                  <a:pt x="216" y="12"/>
                </a:lnTo>
                <a:lnTo>
                  <a:pt x="216" y="12"/>
                </a:lnTo>
                <a:lnTo>
                  <a:pt x="217" y="12"/>
                </a:lnTo>
                <a:lnTo>
                  <a:pt x="217" y="12"/>
                </a:lnTo>
                <a:lnTo>
                  <a:pt x="218" y="12"/>
                </a:lnTo>
                <a:lnTo>
                  <a:pt x="218" y="12"/>
                </a:lnTo>
                <a:lnTo>
                  <a:pt x="219" y="12"/>
                </a:lnTo>
                <a:lnTo>
                  <a:pt x="219" y="12"/>
                </a:lnTo>
                <a:lnTo>
                  <a:pt x="219" y="12"/>
                </a:lnTo>
                <a:lnTo>
                  <a:pt x="220" y="12"/>
                </a:lnTo>
                <a:lnTo>
                  <a:pt x="220" y="12"/>
                </a:lnTo>
                <a:lnTo>
                  <a:pt x="221" y="12"/>
                </a:lnTo>
                <a:lnTo>
                  <a:pt x="221" y="12"/>
                </a:lnTo>
                <a:lnTo>
                  <a:pt x="222" y="12"/>
                </a:lnTo>
                <a:lnTo>
                  <a:pt x="222" y="12"/>
                </a:lnTo>
                <a:lnTo>
                  <a:pt x="222" y="12"/>
                </a:lnTo>
                <a:lnTo>
                  <a:pt x="223" y="12"/>
                </a:lnTo>
                <a:lnTo>
                  <a:pt x="223" y="11"/>
                </a:lnTo>
                <a:lnTo>
                  <a:pt x="224" y="10"/>
                </a:lnTo>
                <a:lnTo>
                  <a:pt x="224" y="10"/>
                </a:lnTo>
                <a:lnTo>
                  <a:pt x="225" y="10"/>
                </a:lnTo>
                <a:lnTo>
                  <a:pt x="225" y="12"/>
                </a:lnTo>
                <a:lnTo>
                  <a:pt x="225" y="12"/>
                </a:lnTo>
                <a:lnTo>
                  <a:pt x="225" y="12"/>
                </a:lnTo>
                <a:lnTo>
                  <a:pt x="226" y="12"/>
                </a:lnTo>
                <a:lnTo>
                  <a:pt x="226" y="12"/>
                </a:lnTo>
                <a:lnTo>
                  <a:pt x="227" y="12"/>
                </a:lnTo>
                <a:lnTo>
                  <a:pt x="227" y="12"/>
                </a:lnTo>
                <a:lnTo>
                  <a:pt x="228" y="12"/>
                </a:lnTo>
                <a:lnTo>
                  <a:pt x="228" y="12"/>
                </a:lnTo>
                <a:lnTo>
                  <a:pt x="228" y="12"/>
                </a:lnTo>
                <a:lnTo>
                  <a:pt x="229" y="12"/>
                </a:lnTo>
                <a:lnTo>
                  <a:pt x="229" y="12"/>
                </a:lnTo>
                <a:lnTo>
                  <a:pt x="230" y="12"/>
                </a:lnTo>
                <a:lnTo>
                  <a:pt x="230" y="12"/>
                </a:lnTo>
                <a:lnTo>
                  <a:pt x="231" y="12"/>
                </a:lnTo>
                <a:lnTo>
                  <a:pt x="231" y="12"/>
                </a:lnTo>
                <a:lnTo>
                  <a:pt x="231" y="12"/>
                </a:lnTo>
                <a:lnTo>
                  <a:pt x="232" y="12"/>
                </a:lnTo>
                <a:lnTo>
                  <a:pt x="232" y="10"/>
                </a:lnTo>
                <a:lnTo>
                  <a:pt x="233" y="5"/>
                </a:lnTo>
                <a:lnTo>
                  <a:pt x="233" y="4"/>
                </a:lnTo>
                <a:lnTo>
                  <a:pt x="234" y="9"/>
                </a:lnTo>
                <a:lnTo>
                  <a:pt x="234" y="11"/>
                </a:lnTo>
                <a:lnTo>
                  <a:pt x="234" y="12"/>
                </a:lnTo>
                <a:lnTo>
                  <a:pt x="234" y="12"/>
                </a:lnTo>
                <a:lnTo>
                  <a:pt x="235" y="11"/>
                </a:lnTo>
                <a:lnTo>
                  <a:pt x="235" y="12"/>
                </a:lnTo>
                <a:lnTo>
                  <a:pt x="236" y="12"/>
                </a:lnTo>
                <a:lnTo>
                  <a:pt x="236" y="12"/>
                </a:lnTo>
                <a:lnTo>
                  <a:pt x="236" y="12"/>
                </a:lnTo>
                <a:lnTo>
                  <a:pt x="237" y="12"/>
                </a:lnTo>
                <a:lnTo>
                  <a:pt x="237" y="12"/>
                </a:lnTo>
                <a:lnTo>
                  <a:pt x="238" y="12"/>
                </a:lnTo>
                <a:lnTo>
                  <a:pt x="238" y="12"/>
                </a:lnTo>
                <a:lnTo>
                  <a:pt x="239" y="10"/>
                </a:lnTo>
                <a:lnTo>
                  <a:pt x="239" y="10"/>
                </a:lnTo>
                <a:lnTo>
                  <a:pt x="239" y="11"/>
                </a:lnTo>
                <a:lnTo>
                  <a:pt x="240" y="12"/>
                </a:lnTo>
                <a:lnTo>
                  <a:pt x="240" y="12"/>
                </a:lnTo>
                <a:lnTo>
                  <a:pt x="241" y="12"/>
                </a:lnTo>
                <a:lnTo>
                  <a:pt x="241" y="12"/>
                </a:lnTo>
                <a:lnTo>
                  <a:pt x="242" y="12"/>
                </a:lnTo>
                <a:lnTo>
                  <a:pt x="242" y="12"/>
                </a:lnTo>
                <a:lnTo>
                  <a:pt x="242" y="12"/>
                </a:lnTo>
                <a:lnTo>
                  <a:pt x="242" y="11"/>
                </a:lnTo>
                <a:lnTo>
                  <a:pt x="243" y="11"/>
                </a:lnTo>
                <a:lnTo>
                  <a:pt x="243" y="12"/>
                </a:lnTo>
                <a:lnTo>
                  <a:pt x="244" y="12"/>
                </a:lnTo>
                <a:lnTo>
                  <a:pt x="244" y="12"/>
                </a:lnTo>
                <a:lnTo>
                  <a:pt x="245" y="11"/>
                </a:lnTo>
                <a:lnTo>
                  <a:pt x="245" y="9"/>
                </a:lnTo>
                <a:lnTo>
                  <a:pt x="245" y="9"/>
                </a:lnTo>
                <a:lnTo>
                  <a:pt x="246" y="10"/>
                </a:lnTo>
                <a:lnTo>
                  <a:pt x="246" y="10"/>
                </a:lnTo>
                <a:lnTo>
                  <a:pt x="247" y="10"/>
                </a:lnTo>
                <a:lnTo>
                  <a:pt x="247" y="10"/>
                </a:lnTo>
                <a:lnTo>
                  <a:pt x="247" y="9"/>
                </a:lnTo>
                <a:lnTo>
                  <a:pt x="248" y="11"/>
                </a:lnTo>
                <a:lnTo>
                  <a:pt x="248" y="12"/>
                </a:lnTo>
                <a:lnTo>
                  <a:pt x="248" y="12"/>
                </a:lnTo>
                <a:lnTo>
                  <a:pt x="249" y="12"/>
                </a:lnTo>
                <a:lnTo>
                  <a:pt x="249" y="12"/>
                </a:lnTo>
                <a:lnTo>
                  <a:pt x="250" y="12"/>
                </a:lnTo>
                <a:lnTo>
                  <a:pt x="250" y="12"/>
                </a:lnTo>
                <a:lnTo>
                  <a:pt x="251" y="12"/>
                </a:lnTo>
                <a:lnTo>
                  <a:pt x="251" y="10"/>
                </a:lnTo>
                <a:lnTo>
                  <a:pt x="251" y="8"/>
                </a:lnTo>
                <a:lnTo>
                  <a:pt x="251" y="7"/>
                </a:lnTo>
                <a:lnTo>
                  <a:pt x="252" y="8"/>
                </a:lnTo>
                <a:lnTo>
                  <a:pt x="252" y="10"/>
                </a:lnTo>
                <a:lnTo>
                  <a:pt x="253" y="11"/>
                </a:lnTo>
                <a:lnTo>
                  <a:pt x="253" y="11"/>
                </a:lnTo>
                <a:lnTo>
                  <a:pt x="253" y="11"/>
                </a:lnTo>
                <a:lnTo>
                  <a:pt x="254" y="12"/>
                </a:lnTo>
                <a:lnTo>
                  <a:pt x="254" y="12"/>
                </a:lnTo>
                <a:lnTo>
                  <a:pt x="255" y="12"/>
                </a:lnTo>
                <a:lnTo>
                  <a:pt x="255" y="12"/>
                </a:lnTo>
                <a:lnTo>
                  <a:pt x="256" y="12"/>
                </a:lnTo>
                <a:lnTo>
                  <a:pt x="256" y="12"/>
                </a:lnTo>
                <a:lnTo>
                  <a:pt x="256" y="11"/>
                </a:lnTo>
                <a:lnTo>
                  <a:pt x="256" y="10"/>
                </a:lnTo>
                <a:lnTo>
                  <a:pt x="257" y="10"/>
                </a:lnTo>
                <a:lnTo>
                  <a:pt x="257" y="12"/>
                </a:lnTo>
                <a:lnTo>
                  <a:pt x="258" y="12"/>
                </a:lnTo>
                <a:lnTo>
                  <a:pt x="258" y="12"/>
                </a:lnTo>
                <a:lnTo>
                  <a:pt x="259" y="12"/>
                </a:lnTo>
                <a:lnTo>
                  <a:pt x="259" y="12"/>
                </a:lnTo>
                <a:lnTo>
                  <a:pt x="259" y="12"/>
                </a:lnTo>
                <a:lnTo>
                  <a:pt x="260" y="12"/>
                </a:lnTo>
                <a:lnTo>
                  <a:pt x="260" y="12"/>
                </a:lnTo>
                <a:lnTo>
                  <a:pt x="261" y="12"/>
                </a:lnTo>
                <a:lnTo>
                  <a:pt x="261" y="12"/>
                </a:lnTo>
                <a:lnTo>
                  <a:pt x="262" y="12"/>
                </a:lnTo>
                <a:lnTo>
                  <a:pt x="262" y="12"/>
                </a:lnTo>
                <a:lnTo>
                  <a:pt x="262" y="12"/>
                </a:lnTo>
                <a:lnTo>
                  <a:pt x="263" y="12"/>
                </a:lnTo>
                <a:lnTo>
                  <a:pt x="263" y="12"/>
                </a:lnTo>
                <a:lnTo>
                  <a:pt x="264" y="12"/>
                </a:lnTo>
                <a:lnTo>
                  <a:pt x="264" y="12"/>
                </a:lnTo>
                <a:lnTo>
                  <a:pt x="265" y="12"/>
                </a:lnTo>
                <a:lnTo>
                  <a:pt x="265" y="12"/>
                </a:lnTo>
                <a:lnTo>
                  <a:pt x="265" y="12"/>
                </a:lnTo>
                <a:lnTo>
                  <a:pt x="266" y="12"/>
                </a:lnTo>
                <a:lnTo>
                  <a:pt x="266" y="12"/>
                </a:lnTo>
                <a:lnTo>
                  <a:pt x="267" y="12"/>
                </a:lnTo>
                <a:lnTo>
                  <a:pt x="267" y="12"/>
                </a:lnTo>
                <a:lnTo>
                  <a:pt x="268" y="12"/>
                </a:lnTo>
                <a:lnTo>
                  <a:pt x="268" y="12"/>
                </a:lnTo>
                <a:lnTo>
                  <a:pt x="268" y="11"/>
                </a:lnTo>
                <a:lnTo>
                  <a:pt x="269" y="10"/>
                </a:lnTo>
                <a:lnTo>
                  <a:pt x="269" y="11"/>
                </a:lnTo>
                <a:lnTo>
                  <a:pt x="269" y="12"/>
                </a:lnTo>
                <a:lnTo>
                  <a:pt x="270" y="12"/>
                </a:lnTo>
                <a:lnTo>
                  <a:pt x="270" y="12"/>
                </a:lnTo>
                <a:lnTo>
                  <a:pt x="271" y="12"/>
                </a:lnTo>
                <a:lnTo>
                  <a:pt x="271" y="12"/>
                </a:lnTo>
                <a:lnTo>
                  <a:pt x="271" y="12"/>
                </a:lnTo>
                <a:lnTo>
                  <a:pt x="272" y="12"/>
                </a:lnTo>
                <a:lnTo>
                  <a:pt x="272" y="12"/>
                </a:lnTo>
                <a:lnTo>
                  <a:pt x="273" y="12"/>
                </a:lnTo>
                <a:lnTo>
                  <a:pt x="273" y="12"/>
                </a:lnTo>
                <a:lnTo>
                  <a:pt x="273" y="12"/>
                </a:lnTo>
                <a:lnTo>
                  <a:pt x="274" y="12"/>
                </a:lnTo>
                <a:lnTo>
                  <a:pt x="274" y="12"/>
                </a:lnTo>
                <a:lnTo>
                  <a:pt x="275" y="12"/>
                </a:lnTo>
                <a:lnTo>
                  <a:pt x="275" y="12"/>
                </a:lnTo>
                <a:lnTo>
                  <a:pt x="276" y="12"/>
                </a:lnTo>
                <a:lnTo>
                  <a:pt x="276" y="12"/>
                </a:lnTo>
                <a:lnTo>
                  <a:pt x="276" y="12"/>
                </a:lnTo>
                <a:lnTo>
                  <a:pt x="277" y="12"/>
                </a:lnTo>
                <a:lnTo>
                  <a:pt x="277" y="12"/>
                </a:lnTo>
                <a:lnTo>
                  <a:pt x="278" y="12"/>
                </a:lnTo>
                <a:lnTo>
                  <a:pt x="278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12"/>
                </a:lnTo>
                <a:lnTo>
                  <a:pt x="280" y="12"/>
                </a:lnTo>
                <a:lnTo>
                  <a:pt x="280" y="12"/>
                </a:lnTo>
                <a:lnTo>
                  <a:pt x="281" y="12"/>
                </a:lnTo>
                <a:lnTo>
                  <a:pt x="281" y="12"/>
                </a:lnTo>
                <a:lnTo>
                  <a:pt x="282" y="12"/>
                </a:lnTo>
                <a:lnTo>
                  <a:pt x="282" y="12"/>
                </a:lnTo>
                <a:lnTo>
                  <a:pt x="282" y="12"/>
                </a:lnTo>
                <a:lnTo>
                  <a:pt x="283" y="12"/>
                </a:lnTo>
                <a:lnTo>
                  <a:pt x="283" y="12"/>
                </a:lnTo>
                <a:lnTo>
                  <a:pt x="284" y="12"/>
                </a:lnTo>
                <a:lnTo>
                  <a:pt x="284" y="12"/>
                </a:lnTo>
                <a:lnTo>
                  <a:pt x="285" y="12"/>
                </a:lnTo>
                <a:lnTo>
                  <a:pt x="285" y="12"/>
                </a:lnTo>
                <a:lnTo>
                  <a:pt x="285" y="12"/>
                </a:lnTo>
                <a:lnTo>
                  <a:pt x="286" y="12"/>
                </a:lnTo>
                <a:lnTo>
                  <a:pt x="286" y="12"/>
                </a:lnTo>
              </a:path>
            </a:pathLst>
          </a:custGeom>
          <a:noFill/>
          <a:ln w="9525">
            <a:solidFill>
              <a:schemeClr val="accent1">
                <a:lumMod val="7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4" name="Freeform 48">
            <a:extLst>
              <a:ext uri="{FF2B5EF4-FFF2-40B4-BE49-F238E27FC236}">
                <a16:creationId xmlns:a16="http://schemas.microsoft.com/office/drawing/2014/main" id="{12A629B5-ED49-4463-ABCB-18DD90E8BBB9}"/>
              </a:ext>
            </a:extLst>
          </p:cNvPr>
          <p:cNvSpPr>
            <a:spLocks/>
          </p:cNvSpPr>
          <p:nvPr/>
        </p:nvSpPr>
        <p:spPr bwMode="auto">
          <a:xfrm>
            <a:off x="6735187" y="4014551"/>
            <a:ext cx="463550" cy="85725"/>
          </a:xfrm>
          <a:custGeom>
            <a:avLst/>
            <a:gdLst>
              <a:gd name="T0" fmla="*/ 4 w 292"/>
              <a:gd name="T1" fmla="*/ 54 h 54"/>
              <a:gd name="T2" fmla="*/ 9 w 292"/>
              <a:gd name="T3" fmla="*/ 53 h 54"/>
              <a:gd name="T4" fmla="*/ 14 w 292"/>
              <a:gd name="T5" fmla="*/ 54 h 54"/>
              <a:gd name="T6" fmla="*/ 19 w 292"/>
              <a:gd name="T7" fmla="*/ 54 h 54"/>
              <a:gd name="T8" fmla="*/ 23 w 292"/>
              <a:gd name="T9" fmla="*/ 54 h 54"/>
              <a:gd name="T10" fmla="*/ 28 w 292"/>
              <a:gd name="T11" fmla="*/ 54 h 54"/>
              <a:gd name="T12" fmla="*/ 33 w 292"/>
              <a:gd name="T13" fmla="*/ 54 h 54"/>
              <a:gd name="T14" fmla="*/ 37 w 292"/>
              <a:gd name="T15" fmla="*/ 54 h 54"/>
              <a:gd name="T16" fmla="*/ 42 w 292"/>
              <a:gd name="T17" fmla="*/ 54 h 54"/>
              <a:gd name="T18" fmla="*/ 47 w 292"/>
              <a:gd name="T19" fmla="*/ 54 h 54"/>
              <a:gd name="T20" fmla="*/ 51 w 292"/>
              <a:gd name="T21" fmla="*/ 54 h 54"/>
              <a:gd name="T22" fmla="*/ 56 w 292"/>
              <a:gd name="T23" fmla="*/ 54 h 54"/>
              <a:gd name="T24" fmla="*/ 60 w 292"/>
              <a:gd name="T25" fmla="*/ 54 h 54"/>
              <a:gd name="T26" fmla="*/ 65 w 292"/>
              <a:gd name="T27" fmla="*/ 54 h 54"/>
              <a:gd name="T28" fmla="*/ 70 w 292"/>
              <a:gd name="T29" fmla="*/ 54 h 54"/>
              <a:gd name="T30" fmla="*/ 74 w 292"/>
              <a:gd name="T31" fmla="*/ 52 h 54"/>
              <a:gd name="T32" fmla="*/ 79 w 292"/>
              <a:gd name="T33" fmla="*/ 54 h 54"/>
              <a:gd name="T34" fmla="*/ 84 w 292"/>
              <a:gd name="T35" fmla="*/ 54 h 54"/>
              <a:gd name="T36" fmla="*/ 88 w 292"/>
              <a:gd name="T37" fmla="*/ 54 h 54"/>
              <a:gd name="T38" fmla="*/ 93 w 292"/>
              <a:gd name="T39" fmla="*/ 54 h 54"/>
              <a:gd name="T40" fmla="*/ 97 w 292"/>
              <a:gd name="T41" fmla="*/ 42 h 54"/>
              <a:gd name="T42" fmla="*/ 102 w 292"/>
              <a:gd name="T43" fmla="*/ 48 h 54"/>
              <a:gd name="T44" fmla="*/ 107 w 292"/>
              <a:gd name="T45" fmla="*/ 54 h 54"/>
              <a:gd name="T46" fmla="*/ 111 w 292"/>
              <a:gd name="T47" fmla="*/ 54 h 54"/>
              <a:gd name="T48" fmla="*/ 115 w 292"/>
              <a:gd name="T49" fmla="*/ 54 h 54"/>
              <a:gd name="T50" fmla="*/ 120 w 292"/>
              <a:gd name="T51" fmla="*/ 53 h 54"/>
              <a:gd name="T52" fmla="*/ 124 w 292"/>
              <a:gd name="T53" fmla="*/ 54 h 54"/>
              <a:gd name="T54" fmla="*/ 129 w 292"/>
              <a:gd name="T55" fmla="*/ 54 h 54"/>
              <a:gd name="T56" fmla="*/ 133 w 292"/>
              <a:gd name="T57" fmla="*/ 54 h 54"/>
              <a:gd name="T58" fmla="*/ 138 w 292"/>
              <a:gd name="T59" fmla="*/ 54 h 54"/>
              <a:gd name="T60" fmla="*/ 142 w 292"/>
              <a:gd name="T61" fmla="*/ 54 h 54"/>
              <a:gd name="T62" fmla="*/ 147 w 292"/>
              <a:gd name="T63" fmla="*/ 54 h 54"/>
              <a:gd name="T64" fmla="*/ 152 w 292"/>
              <a:gd name="T65" fmla="*/ 54 h 54"/>
              <a:gd name="T66" fmla="*/ 156 w 292"/>
              <a:gd name="T67" fmla="*/ 54 h 54"/>
              <a:gd name="T68" fmla="*/ 161 w 292"/>
              <a:gd name="T69" fmla="*/ 54 h 54"/>
              <a:gd name="T70" fmla="*/ 166 w 292"/>
              <a:gd name="T71" fmla="*/ 54 h 54"/>
              <a:gd name="T72" fmla="*/ 170 w 292"/>
              <a:gd name="T73" fmla="*/ 54 h 54"/>
              <a:gd name="T74" fmla="*/ 175 w 292"/>
              <a:gd name="T75" fmla="*/ 52 h 54"/>
              <a:gd name="T76" fmla="*/ 179 w 292"/>
              <a:gd name="T77" fmla="*/ 54 h 54"/>
              <a:gd name="T78" fmla="*/ 184 w 292"/>
              <a:gd name="T79" fmla="*/ 54 h 54"/>
              <a:gd name="T80" fmla="*/ 188 w 292"/>
              <a:gd name="T81" fmla="*/ 54 h 54"/>
              <a:gd name="T82" fmla="*/ 193 w 292"/>
              <a:gd name="T83" fmla="*/ 54 h 54"/>
              <a:gd name="T84" fmla="*/ 198 w 292"/>
              <a:gd name="T85" fmla="*/ 54 h 54"/>
              <a:gd name="T86" fmla="*/ 202 w 292"/>
              <a:gd name="T87" fmla="*/ 54 h 54"/>
              <a:gd name="T88" fmla="*/ 207 w 292"/>
              <a:gd name="T89" fmla="*/ 54 h 54"/>
              <a:gd name="T90" fmla="*/ 212 w 292"/>
              <a:gd name="T91" fmla="*/ 54 h 54"/>
              <a:gd name="T92" fmla="*/ 216 w 292"/>
              <a:gd name="T93" fmla="*/ 54 h 54"/>
              <a:gd name="T94" fmla="*/ 221 w 292"/>
              <a:gd name="T95" fmla="*/ 54 h 54"/>
              <a:gd name="T96" fmla="*/ 226 w 292"/>
              <a:gd name="T97" fmla="*/ 48 h 54"/>
              <a:gd name="T98" fmla="*/ 230 w 292"/>
              <a:gd name="T99" fmla="*/ 51 h 54"/>
              <a:gd name="T100" fmla="*/ 234 w 292"/>
              <a:gd name="T101" fmla="*/ 53 h 54"/>
              <a:gd name="T102" fmla="*/ 238 w 292"/>
              <a:gd name="T103" fmla="*/ 54 h 54"/>
              <a:gd name="T104" fmla="*/ 243 w 292"/>
              <a:gd name="T105" fmla="*/ 54 h 54"/>
              <a:gd name="T106" fmla="*/ 248 w 292"/>
              <a:gd name="T107" fmla="*/ 54 h 54"/>
              <a:gd name="T108" fmla="*/ 252 w 292"/>
              <a:gd name="T109" fmla="*/ 54 h 54"/>
              <a:gd name="T110" fmla="*/ 257 w 292"/>
              <a:gd name="T111" fmla="*/ 54 h 54"/>
              <a:gd name="T112" fmla="*/ 262 w 292"/>
              <a:gd name="T113" fmla="*/ 54 h 54"/>
              <a:gd name="T114" fmla="*/ 266 w 292"/>
              <a:gd name="T115" fmla="*/ 54 h 54"/>
              <a:gd name="T116" fmla="*/ 271 w 292"/>
              <a:gd name="T117" fmla="*/ 54 h 54"/>
              <a:gd name="T118" fmla="*/ 275 w 292"/>
              <a:gd name="T119" fmla="*/ 54 h 54"/>
              <a:gd name="T120" fmla="*/ 280 w 292"/>
              <a:gd name="T121" fmla="*/ 54 h 54"/>
              <a:gd name="T122" fmla="*/ 285 w 292"/>
              <a:gd name="T123" fmla="*/ 54 h 54"/>
              <a:gd name="T124" fmla="*/ 289 w 292"/>
              <a:gd name="T12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2" h="54">
                <a:moveTo>
                  <a:pt x="0" y="54"/>
                </a:moveTo>
                <a:lnTo>
                  <a:pt x="1" y="54"/>
                </a:lnTo>
                <a:lnTo>
                  <a:pt x="1" y="54"/>
                </a:lnTo>
                <a:lnTo>
                  <a:pt x="2" y="54"/>
                </a:lnTo>
                <a:lnTo>
                  <a:pt x="2" y="53"/>
                </a:lnTo>
                <a:lnTo>
                  <a:pt x="2" y="53"/>
                </a:lnTo>
                <a:lnTo>
                  <a:pt x="3" y="54"/>
                </a:lnTo>
                <a:lnTo>
                  <a:pt x="3" y="54"/>
                </a:lnTo>
                <a:lnTo>
                  <a:pt x="4" y="54"/>
                </a:lnTo>
                <a:lnTo>
                  <a:pt x="4" y="54"/>
                </a:lnTo>
                <a:lnTo>
                  <a:pt x="4" y="54"/>
                </a:lnTo>
                <a:lnTo>
                  <a:pt x="5" y="54"/>
                </a:lnTo>
                <a:lnTo>
                  <a:pt x="5" y="54"/>
                </a:lnTo>
                <a:lnTo>
                  <a:pt x="6" y="54"/>
                </a:lnTo>
                <a:lnTo>
                  <a:pt x="6" y="54"/>
                </a:lnTo>
                <a:lnTo>
                  <a:pt x="7" y="52"/>
                </a:lnTo>
                <a:lnTo>
                  <a:pt x="7" y="52"/>
                </a:lnTo>
                <a:lnTo>
                  <a:pt x="7" y="54"/>
                </a:lnTo>
                <a:lnTo>
                  <a:pt x="8" y="54"/>
                </a:lnTo>
                <a:lnTo>
                  <a:pt x="8" y="54"/>
                </a:lnTo>
                <a:lnTo>
                  <a:pt x="9" y="54"/>
                </a:lnTo>
                <a:lnTo>
                  <a:pt x="9" y="53"/>
                </a:lnTo>
                <a:lnTo>
                  <a:pt x="10" y="53"/>
                </a:lnTo>
                <a:lnTo>
                  <a:pt x="10" y="54"/>
                </a:lnTo>
                <a:lnTo>
                  <a:pt x="10" y="54"/>
                </a:lnTo>
                <a:lnTo>
                  <a:pt x="11" y="54"/>
                </a:lnTo>
                <a:lnTo>
                  <a:pt x="11" y="54"/>
                </a:lnTo>
                <a:lnTo>
                  <a:pt x="12" y="54"/>
                </a:lnTo>
                <a:lnTo>
                  <a:pt x="12" y="54"/>
                </a:lnTo>
                <a:lnTo>
                  <a:pt x="13" y="54"/>
                </a:lnTo>
                <a:lnTo>
                  <a:pt x="13" y="54"/>
                </a:lnTo>
                <a:lnTo>
                  <a:pt x="13" y="54"/>
                </a:lnTo>
                <a:lnTo>
                  <a:pt x="14" y="54"/>
                </a:lnTo>
                <a:lnTo>
                  <a:pt x="14" y="54"/>
                </a:lnTo>
                <a:lnTo>
                  <a:pt x="15" y="54"/>
                </a:lnTo>
                <a:lnTo>
                  <a:pt x="15" y="54"/>
                </a:lnTo>
                <a:lnTo>
                  <a:pt x="16" y="54"/>
                </a:lnTo>
                <a:lnTo>
                  <a:pt x="16" y="54"/>
                </a:lnTo>
                <a:lnTo>
                  <a:pt x="16" y="54"/>
                </a:lnTo>
                <a:lnTo>
                  <a:pt x="17" y="54"/>
                </a:lnTo>
                <a:lnTo>
                  <a:pt x="17" y="54"/>
                </a:lnTo>
                <a:lnTo>
                  <a:pt x="18" y="54"/>
                </a:lnTo>
                <a:lnTo>
                  <a:pt x="18" y="54"/>
                </a:lnTo>
                <a:lnTo>
                  <a:pt x="19" y="54"/>
                </a:lnTo>
                <a:lnTo>
                  <a:pt x="19" y="54"/>
                </a:lnTo>
                <a:lnTo>
                  <a:pt x="19" y="54"/>
                </a:lnTo>
                <a:lnTo>
                  <a:pt x="20" y="54"/>
                </a:lnTo>
                <a:lnTo>
                  <a:pt x="20" y="54"/>
                </a:lnTo>
                <a:lnTo>
                  <a:pt x="21" y="54"/>
                </a:lnTo>
                <a:lnTo>
                  <a:pt x="21" y="54"/>
                </a:lnTo>
                <a:lnTo>
                  <a:pt x="21" y="54"/>
                </a:lnTo>
                <a:lnTo>
                  <a:pt x="22" y="54"/>
                </a:lnTo>
                <a:lnTo>
                  <a:pt x="22" y="54"/>
                </a:lnTo>
                <a:lnTo>
                  <a:pt x="23" y="54"/>
                </a:lnTo>
                <a:lnTo>
                  <a:pt x="23" y="54"/>
                </a:lnTo>
                <a:lnTo>
                  <a:pt x="24" y="54"/>
                </a:lnTo>
                <a:lnTo>
                  <a:pt x="24" y="54"/>
                </a:lnTo>
                <a:lnTo>
                  <a:pt x="24" y="54"/>
                </a:lnTo>
                <a:lnTo>
                  <a:pt x="25" y="54"/>
                </a:lnTo>
                <a:lnTo>
                  <a:pt x="25" y="54"/>
                </a:lnTo>
                <a:lnTo>
                  <a:pt x="26" y="54"/>
                </a:lnTo>
                <a:lnTo>
                  <a:pt x="26" y="54"/>
                </a:lnTo>
                <a:lnTo>
                  <a:pt x="27" y="54"/>
                </a:lnTo>
                <a:lnTo>
                  <a:pt x="27" y="54"/>
                </a:lnTo>
                <a:lnTo>
                  <a:pt x="27" y="54"/>
                </a:lnTo>
                <a:lnTo>
                  <a:pt x="28" y="54"/>
                </a:lnTo>
                <a:lnTo>
                  <a:pt x="28" y="54"/>
                </a:lnTo>
                <a:lnTo>
                  <a:pt x="29" y="54"/>
                </a:lnTo>
                <a:lnTo>
                  <a:pt x="29" y="54"/>
                </a:lnTo>
                <a:lnTo>
                  <a:pt x="30" y="54"/>
                </a:lnTo>
                <a:lnTo>
                  <a:pt x="30" y="54"/>
                </a:lnTo>
                <a:lnTo>
                  <a:pt x="30" y="54"/>
                </a:lnTo>
                <a:lnTo>
                  <a:pt x="31" y="54"/>
                </a:lnTo>
                <a:lnTo>
                  <a:pt x="31" y="54"/>
                </a:lnTo>
                <a:lnTo>
                  <a:pt x="32" y="54"/>
                </a:lnTo>
                <a:lnTo>
                  <a:pt x="32" y="54"/>
                </a:lnTo>
                <a:lnTo>
                  <a:pt x="33" y="54"/>
                </a:lnTo>
                <a:lnTo>
                  <a:pt x="33" y="54"/>
                </a:lnTo>
                <a:lnTo>
                  <a:pt x="33" y="54"/>
                </a:lnTo>
                <a:lnTo>
                  <a:pt x="34" y="54"/>
                </a:lnTo>
                <a:lnTo>
                  <a:pt x="34" y="54"/>
                </a:lnTo>
                <a:lnTo>
                  <a:pt x="35" y="54"/>
                </a:lnTo>
                <a:lnTo>
                  <a:pt x="35" y="54"/>
                </a:lnTo>
                <a:lnTo>
                  <a:pt x="36" y="54"/>
                </a:lnTo>
                <a:lnTo>
                  <a:pt x="36" y="54"/>
                </a:lnTo>
                <a:lnTo>
                  <a:pt x="36" y="54"/>
                </a:lnTo>
                <a:lnTo>
                  <a:pt x="37" y="54"/>
                </a:lnTo>
                <a:lnTo>
                  <a:pt x="37" y="54"/>
                </a:lnTo>
                <a:lnTo>
                  <a:pt x="38" y="54"/>
                </a:lnTo>
                <a:lnTo>
                  <a:pt x="38" y="54"/>
                </a:lnTo>
                <a:lnTo>
                  <a:pt x="39" y="54"/>
                </a:lnTo>
                <a:lnTo>
                  <a:pt x="39" y="54"/>
                </a:lnTo>
                <a:lnTo>
                  <a:pt x="39" y="53"/>
                </a:lnTo>
                <a:lnTo>
                  <a:pt x="40" y="53"/>
                </a:lnTo>
                <a:lnTo>
                  <a:pt x="40" y="54"/>
                </a:lnTo>
                <a:lnTo>
                  <a:pt x="41" y="54"/>
                </a:lnTo>
                <a:lnTo>
                  <a:pt x="41" y="54"/>
                </a:lnTo>
                <a:lnTo>
                  <a:pt x="41" y="54"/>
                </a:lnTo>
                <a:lnTo>
                  <a:pt x="42" y="54"/>
                </a:lnTo>
                <a:lnTo>
                  <a:pt x="42" y="54"/>
                </a:lnTo>
                <a:lnTo>
                  <a:pt x="43" y="54"/>
                </a:lnTo>
                <a:lnTo>
                  <a:pt x="43" y="54"/>
                </a:lnTo>
                <a:lnTo>
                  <a:pt x="44" y="54"/>
                </a:lnTo>
                <a:lnTo>
                  <a:pt x="44" y="54"/>
                </a:lnTo>
                <a:lnTo>
                  <a:pt x="44" y="54"/>
                </a:lnTo>
                <a:lnTo>
                  <a:pt x="45" y="54"/>
                </a:lnTo>
                <a:lnTo>
                  <a:pt x="45" y="54"/>
                </a:lnTo>
                <a:lnTo>
                  <a:pt x="46" y="54"/>
                </a:lnTo>
                <a:lnTo>
                  <a:pt x="46" y="54"/>
                </a:lnTo>
                <a:lnTo>
                  <a:pt x="47" y="54"/>
                </a:lnTo>
                <a:lnTo>
                  <a:pt x="47" y="54"/>
                </a:lnTo>
                <a:lnTo>
                  <a:pt x="47" y="54"/>
                </a:lnTo>
                <a:lnTo>
                  <a:pt x="48" y="54"/>
                </a:lnTo>
                <a:lnTo>
                  <a:pt x="48" y="54"/>
                </a:lnTo>
                <a:lnTo>
                  <a:pt x="49" y="54"/>
                </a:lnTo>
                <a:lnTo>
                  <a:pt x="49" y="54"/>
                </a:lnTo>
                <a:lnTo>
                  <a:pt x="50" y="54"/>
                </a:lnTo>
                <a:lnTo>
                  <a:pt x="50" y="54"/>
                </a:lnTo>
                <a:lnTo>
                  <a:pt x="50" y="54"/>
                </a:lnTo>
                <a:lnTo>
                  <a:pt x="51" y="54"/>
                </a:lnTo>
                <a:lnTo>
                  <a:pt x="51" y="54"/>
                </a:lnTo>
                <a:lnTo>
                  <a:pt x="52" y="54"/>
                </a:lnTo>
                <a:lnTo>
                  <a:pt x="52" y="54"/>
                </a:lnTo>
                <a:lnTo>
                  <a:pt x="53" y="54"/>
                </a:lnTo>
                <a:lnTo>
                  <a:pt x="53" y="54"/>
                </a:lnTo>
                <a:lnTo>
                  <a:pt x="53" y="54"/>
                </a:lnTo>
                <a:lnTo>
                  <a:pt x="54" y="53"/>
                </a:lnTo>
                <a:lnTo>
                  <a:pt x="54" y="52"/>
                </a:lnTo>
                <a:lnTo>
                  <a:pt x="55" y="52"/>
                </a:lnTo>
                <a:lnTo>
                  <a:pt x="55" y="53"/>
                </a:lnTo>
                <a:lnTo>
                  <a:pt x="56" y="53"/>
                </a:lnTo>
                <a:lnTo>
                  <a:pt x="56" y="54"/>
                </a:lnTo>
                <a:lnTo>
                  <a:pt x="56" y="54"/>
                </a:lnTo>
                <a:lnTo>
                  <a:pt x="56" y="54"/>
                </a:lnTo>
                <a:lnTo>
                  <a:pt x="57" y="54"/>
                </a:lnTo>
                <a:lnTo>
                  <a:pt x="57" y="54"/>
                </a:lnTo>
                <a:lnTo>
                  <a:pt x="58" y="54"/>
                </a:lnTo>
                <a:lnTo>
                  <a:pt x="58" y="54"/>
                </a:lnTo>
                <a:lnTo>
                  <a:pt x="58" y="54"/>
                </a:lnTo>
                <a:lnTo>
                  <a:pt x="59" y="54"/>
                </a:lnTo>
                <a:lnTo>
                  <a:pt x="59" y="54"/>
                </a:lnTo>
                <a:lnTo>
                  <a:pt x="60" y="54"/>
                </a:lnTo>
                <a:lnTo>
                  <a:pt x="60" y="54"/>
                </a:lnTo>
                <a:lnTo>
                  <a:pt x="61" y="54"/>
                </a:lnTo>
                <a:lnTo>
                  <a:pt x="61" y="54"/>
                </a:lnTo>
                <a:lnTo>
                  <a:pt x="61" y="54"/>
                </a:lnTo>
                <a:lnTo>
                  <a:pt x="62" y="54"/>
                </a:lnTo>
                <a:lnTo>
                  <a:pt x="62" y="54"/>
                </a:lnTo>
                <a:lnTo>
                  <a:pt x="63" y="53"/>
                </a:lnTo>
                <a:lnTo>
                  <a:pt x="63" y="54"/>
                </a:lnTo>
                <a:lnTo>
                  <a:pt x="64" y="52"/>
                </a:lnTo>
                <a:lnTo>
                  <a:pt x="64" y="53"/>
                </a:lnTo>
                <a:lnTo>
                  <a:pt x="64" y="54"/>
                </a:lnTo>
                <a:lnTo>
                  <a:pt x="65" y="54"/>
                </a:lnTo>
                <a:lnTo>
                  <a:pt x="65" y="54"/>
                </a:lnTo>
                <a:lnTo>
                  <a:pt x="66" y="54"/>
                </a:lnTo>
                <a:lnTo>
                  <a:pt x="66" y="54"/>
                </a:lnTo>
                <a:lnTo>
                  <a:pt x="67" y="54"/>
                </a:lnTo>
                <a:lnTo>
                  <a:pt x="67" y="54"/>
                </a:lnTo>
                <a:lnTo>
                  <a:pt x="67" y="54"/>
                </a:lnTo>
                <a:lnTo>
                  <a:pt x="68" y="53"/>
                </a:lnTo>
                <a:lnTo>
                  <a:pt x="68" y="53"/>
                </a:lnTo>
                <a:lnTo>
                  <a:pt x="69" y="54"/>
                </a:lnTo>
                <a:lnTo>
                  <a:pt x="69" y="54"/>
                </a:lnTo>
                <a:lnTo>
                  <a:pt x="70" y="54"/>
                </a:lnTo>
                <a:lnTo>
                  <a:pt x="70" y="54"/>
                </a:lnTo>
                <a:lnTo>
                  <a:pt x="70" y="54"/>
                </a:lnTo>
                <a:lnTo>
                  <a:pt x="71" y="54"/>
                </a:lnTo>
                <a:lnTo>
                  <a:pt x="71" y="54"/>
                </a:lnTo>
                <a:lnTo>
                  <a:pt x="72" y="54"/>
                </a:lnTo>
                <a:lnTo>
                  <a:pt x="72" y="54"/>
                </a:lnTo>
                <a:lnTo>
                  <a:pt x="73" y="54"/>
                </a:lnTo>
                <a:lnTo>
                  <a:pt x="73" y="54"/>
                </a:lnTo>
                <a:lnTo>
                  <a:pt x="73" y="54"/>
                </a:lnTo>
                <a:lnTo>
                  <a:pt x="74" y="54"/>
                </a:lnTo>
                <a:lnTo>
                  <a:pt x="74" y="52"/>
                </a:lnTo>
                <a:lnTo>
                  <a:pt x="75" y="52"/>
                </a:lnTo>
                <a:lnTo>
                  <a:pt x="75" y="54"/>
                </a:lnTo>
                <a:lnTo>
                  <a:pt x="75" y="54"/>
                </a:lnTo>
                <a:lnTo>
                  <a:pt x="76" y="54"/>
                </a:lnTo>
                <a:lnTo>
                  <a:pt x="76" y="54"/>
                </a:lnTo>
                <a:lnTo>
                  <a:pt x="77" y="54"/>
                </a:lnTo>
                <a:lnTo>
                  <a:pt x="77" y="54"/>
                </a:lnTo>
                <a:lnTo>
                  <a:pt x="78" y="54"/>
                </a:lnTo>
                <a:lnTo>
                  <a:pt x="78" y="54"/>
                </a:lnTo>
                <a:lnTo>
                  <a:pt x="78" y="54"/>
                </a:lnTo>
                <a:lnTo>
                  <a:pt x="79" y="54"/>
                </a:lnTo>
                <a:lnTo>
                  <a:pt x="79" y="54"/>
                </a:lnTo>
                <a:lnTo>
                  <a:pt x="80" y="54"/>
                </a:lnTo>
                <a:lnTo>
                  <a:pt x="80" y="54"/>
                </a:lnTo>
                <a:lnTo>
                  <a:pt x="81" y="54"/>
                </a:lnTo>
                <a:lnTo>
                  <a:pt x="81" y="54"/>
                </a:lnTo>
                <a:lnTo>
                  <a:pt x="81" y="54"/>
                </a:lnTo>
                <a:lnTo>
                  <a:pt x="82" y="54"/>
                </a:lnTo>
                <a:lnTo>
                  <a:pt x="82" y="54"/>
                </a:lnTo>
                <a:lnTo>
                  <a:pt x="83" y="54"/>
                </a:lnTo>
                <a:lnTo>
                  <a:pt x="83" y="54"/>
                </a:lnTo>
                <a:lnTo>
                  <a:pt x="84" y="54"/>
                </a:lnTo>
                <a:lnTo>
                  <a:pt x="84" y="54"/>
                </a:lnTo>
                <a:lnTo>
                  <a:pt x="84" y="54"/>
                </a:lnTo>
                <a:lnTo>
                  <a:pt x="85" y="54"/>
                </a:lnTo>
                <a:lnTo>
                  <a:pt x="85" y="54"/>
                </a:lnTo>
                <a:lnTo>
                  <a:pt x="86" y="54"/>
                </a:lnTo>
                <a:lnTo>
                  <a:pt x="86" y="54"/>
                </a:lnTo>
                <a:lnTo>
                  <a:pt x="87" y="54"/>
                </a:lnTo>
                <a:lnTo>
                  <a:pt x="87" y="54"/>
                </a:lnTo>
                <a:lnTo>
                  <a:pt x="87" y="54"/>
                </a:lnTo>
                <a:lnTo>
                  <a:pt x="88" y="54"/>
                </a:lnTo>
                <a:lnTo>
                  <a:pt x="88" y="54"/>
                </a:lnTo>
                <a:lnTo>
                  <a:pt x="89" y="54"/>
                </a:lnTo>
                <a:lnTo>
                  <a:pt x="89" y="54"/>
                </a:lnTo>
                <a:lnTo>
                  <a:pt x="90" y="54"/>
                </a:lnTo>
                <a:lnTo>
                  <a:pt x="90" y="54"/>
                </a:lnTo>
                <a:lnTo>
                  <a:pt x="90" y="54"/>
                </a:lnTo>
                <a:lnTo>
                  <a:pt x="91" y="54"/>
                </a:lnTo>
                <a:lnTo>
                  <a:pt x="91" y="54"/>
                </a:lnTo>
                <a:lnTo>
                  <a:pt x="92" y="54"/>
                </a:lnTo>
                <a:lnTo>
                  <a:pt x="92" y="54"/>
                </a:lnTo>
                <a:lnTo>
                  <a:pt x="93" y="53"/>
                </a:lnTo>
                <a:lnTo>
                  <a:pt x="93" y="54"/>
                </a:lnTo>
                <a:lnTo>
                  <a:pt x="93" y="54"/>
                </a:lnTo>
                <a:lnTo>
                  <a:pt x="94" y="54"/>
                </a:lnTo>
                <a:lnTo>
                  <a:pt x="94" y="54"/>
                </a:lnTo>
                <a:lnTo>
                  <a:pt x="95" y="54"/>
                </a:lnTo>
                <a:lnTo>
                  <a:pt x="95" y="53"/>
                </a:lnTo>
                <a:lnTo>
                  <a:pt x="95" y="50"/>
                </a:lnTo>
                <a:lnTo>
                  <a:pt x="96" y="45"/>
                </a:lnTo>
                <a:lnTo>
                  <a:pt x="96" y="43"/>
                </a:lnTo>
                <a:lnTo>
                  <a:pt x="96" y="46"/>
                </a:lnTo>
                <a:lnTo>
                  <a:pt x="97" y="44"/>
                </a:lnTo>
                <a:lnTo>
                  <a:pt x="97" y="42"/>
                </a:lnTo>
                <a:lnTo>
                  <a:pt x="98" y="44"/>
                </a:lnTo>
                <a:lnTo>
                  <a:pt x="98" y="47"/>
                </a:lnTo>
                <a:lnTo>
                  <a:pt x="98" y="49"/>
                </a:lnTo>
                <a:lnTo>
                  <a:pt x="99" y="52"/>
                </a:lnTo>
                <a:lnTo>
                  <a:pt x="99" y="54"/>
                </a:lnTo>
                <a:lnTo>
                  <a:pt x="100" y="54"/>
                </a:lnTo>
                <a:lnTo>
                  <a:pt x="100" y="54"/>
                </a:lnTo>
                <a:lnTo>
                  <a:pt x="101" y="52"/>
                </a:lnTo>
                <a:lnTo>
                  <a:pt x="101" y="51"/>
                </a:lnTo>
                <a:lnTo>
                  <a:pt x="101" y="47"/>
                </a:lnTo>
                <a:lnTo>
                  <a:pt x="102" y="48"/>
                </a:lnTo>
                <a:lnTo>
                  <a:pt x="102" y="52"/>
                </a:lnTo>
                <a:lnTo>
                  <a:pt x="103" y="54"/>
                </a:lnTo>
                <a:lnTo>
                  <a:pt x="103" y="54"/>
                </a:lnTo>
                <a:lnTo>
                  <a:pt x="104" y="54"/>
                </a:lnTo>
                <a:lnTo>
                  <a:pt x="104" y="54"/>
                </a:lnTo>
                <a:lnTo>
                  <a:pt x="104" y="54"/>
                </a:lnTo>
                <a:lnTo>
                  <a:pt x="105" y="54"/>
                </a:lnTo>
                <a:lnTo>
                  <a:pt x="105" y="54"/>
                </a:lnTo>
                <a:lnTo>
                  <a:pt x="106" y="54"/>
                </a:lnTo>
                <a:lnTo>
                  <a:pt x="106" y="54"/>
                </a:lnTo>
                <a:lnTo>
                  <a:pt x="107" y="54"/>
                </a:lnTo>
                <a:lnTo>
                  <a:pt x="107" y="54"/>
                </a:lnTo>
                <a:lnTo>
                  <a:pt x="107" y="54"/>
                </a:lnTo>
                <a:lnTo>
                  <a:pt x="108" y="54"/>
                </a:lnTo>
                <a:lnTo>
                  <a:pt x="108" y="54"/>
                </a:lnTo>
                <a:lnTo>
                  <a:pt x="109" y="54"/>
                </a:lnTo>
                <a:lnTo>
                  <a:pt x="109" y="54"/>
                </a:lnTo>
                <a:lnTo>
                  <a:pt x="110" y="54"/>
                </a:lnTo>
                <a:lnTo>
                  <a:pt x="110" y="53"/>
                </a:lnTo>
                <a:lnTo>
                  <a:pt x="110" y="54"/>
                </a:lnTo>
                <a:lnTo>
                  <a:pt x="110" y="54"/>
                </a:lnTo>
                <a:lnTo>
                  <a:pt x="111" y="54"/>
                </a:lnTo>
                <a:lnTo>
                  <a:pt x="111" y="54"/>
                </a:lnTo>
                <a:lnTo>
                  <a:pt x="112" y="54"/>
                </a:lnTo>
                <a:lnTo>
                  <a:pt x="112" y="54"/>
                </a:lnTo>
                <a:lnTo>
                  <a:pt x="112" y="54"/>
                </a:lnTo>
                <a:lnTo>
                  <a:pt x="113" y="54"/>
                </a:lnTo>
                <a:lnTo>
                  <a:pt x="113" y="54"/>
                </a:lnTo>
                <a:lnTo>
                  <a:pt x="114" y="54"/>
                </a:lnTo>
                <a:lnTo>
                  <a:pt x="114" y="53"/>
                </a:lnTo>
                <a:lnTo>
                  <a:pt x="114" y="54"/>
                </a:lnTo>
                <a:lnTo>
                  <a:pt x="115" y="54"/>
                </a:lnTo>
                <a:lnTo>
                  <a:pt x="115" y="54"/>
                </a:lnTo>
                <a:lnTo>
                  <a:pt x="115" y="54"/>
                </a:lnTo>
                <a:lnTo>
                  <a:pt x="116" y="54"/>
                </a:lnTo>
                <a:lnTo>
                  <a:pt x="116" y="54"/>
                </a:lnTo>
                <a:lnTo>
                  <a:pt x="117" y="54"/>
                </a:lnTo>
                <a:lnTo>
                  <a:pt x="117" y="54"/>
                </a:lnTo>
                <a:lnTo>
                  <a:pt x="118" y="54"/>
                </a:lnTo>
                <a:lnTo>
                  <a:pt x="118" y="54"/>
                </a:lnTo>
                <a:lnTo>
                  <a:pt x="118" y="54"/>
                </a:lnTo>
                <a:lnTo>
                  <a:pt x="119" y="54"/>
                </a:lnTo>
                <a:lnTo>
                  <a:pt x="119" y="53"/>
                </a:lnTo>
                <a:lnTo>
                  <a:pt x="120" y="53"/>
                </a:lnTo>
                <a:lnTo>
                  <a:pt x="120" y="54"/>
                </a:lnTo>
                <a:lnTo>
                  <a:pt x="121" y="54"/>
                </a:lnTo>
                <a:lnTo>
                  <a:pt x="121" y="54"/>
                </a:lnTo>
                <a:lnTo>
                  <a:pt x="121" y="54"/>
                </a:lnTo>
                <a:lnTo>
                  <a:pt x="122" y="54"/>
                </a:lnTo>
                <a:lnTo>
                  <a:pt x="122" y="54"/>
                </a:lnTo>
                <a:lnTo>
                  <a:pt x="123" y="54"/>
                </a:lnTo>
                <a:lnTo>
                  <a:pt x="123" y="54"/>
                </a:lnTo>
                <a:lnTo>
                  <a:pt x="124" y="54"/>
                </a:lnTo>
                <a:lnTo>
                  <a:pt x="124" y="54"/>
                </a:lnTo>
                <a:lnTo>
                  <a:pt x="124" y="54"/>
                </a:lnTo>
                <a:lnTo>
                  <a:pt x="125" y="54"/>
                </a:lnTo>
                <a:lnTo>
                  <a:pt x="125" y="54"/>
                </a:lnTo>
                <a:lnTo>
                  <a:pt x="126" y="54"/>
                </a:lnTo>
                <a:lnTo>
                  <a:pt x="126" y="54"/>
                </a:lnTo>
                <a:lnTo>
                  <a:pt x="127" y="54"/>
                </a:lnTo>
                <a:lnTo>
                  <a:pt x="127" y="54"/>
                </a:lnTo>
                <a:lnTo>
                  <a:pt x="127" y="54"/>
                </a:lnTo>
                <a:lnTo>
                  <a:pt x="128" y="54"/>
                </a:lnTo>
                <a:lnTo>
                  <a:pt x="128" y="53"/>
                </a:lnTo>
                <a:lnTo>
                  <a:pt x="129" y="53"/>
                </a:lnTo>
                <a:lnTo>
                  <a:pt x="129" y="54"/>
                </a:lnTo>
                <a:lnTo>
                  <a:pt x="129" y="54"/>
                </a:lnTo>
                <a:lnTo>
                  <a:pt x="130" y="54"/>
                </a:lnTo>
                <a:lnTo>
                  <a:pt x="130" y="54"/>
                </a:lnTo>
                <a:lnTo>
                  <a:pt x="131" y="54"/>
                </a:lnTo>
                <a:lnTo>
                  <a:pt x="131" y="53"/>
                </a:lnTo>
                <a:lnTo>
                  <a:pt x="132" y="54"/>
                </a:lnTo>
                <a:lnTo>
                  <a:pt x="132" y="54"/>
                </a:lnTo>
                <a:lnTo>
                  <a:pt x="132" y="53"/>
                </a:lnTo>
                <a:lnTo>
                  <a:pt x="132" y="52"/>
                </a:lnTo>
                <a:lnTo>
                  <a:pt x="133" y="54"/>
                </a:lnTo>
                <a:lnTo>
                  <a:pt x="133" y="54"/>
                </a:lnTo>
                <a:lnTo>
                  <a:pt x="134" y="54"/>
                </a:lnTo>
                <a:lnTo>
                  <a:pt x="134" y="54"/>
                </a:lnTo>
                <a:lnTo>
                  <a:pt x="135" y="54"/>
                </a:lnTo>
                <a:lnTo>
                  <a:pt x="135" y="54"/>
                </a:lnTo>
                <a:lnTo>
                  <a:pt x="135" y="54"/>
                </a:lnTo>
                <a:lnTo>
                  <a:pt x="136" y="54"/>
                </a:lnTo>
                <a:lnTo>
                  <a:pt x="136" y="54"/>
                </a:lnTo>
                <a:lnTo>
                  <a:pt x="137" y="54"/>
                </a:lnTo>
                <a:lnTo>
                  <a:pt x="137" y="54"/>
                </a:lnTo>
                <a:lnTo>
                  <a:pt x="138" y="54"/>
                </a:lnTo>
                <a:lnTo>
                  <a:pt x="138" y="54"/>
                </a:lnTo>
                <a:lnTo>
                  <a:pt x="138" y="54"/>
                </a:lnTo>
                <a:lnTo>
                  <a:pt x="139" y="54"/>
                </a:lnTo>
                <a:lnTo>
                  <a:pt x="139" y="54"/>
                </a:lnTo>
                <a:lnTo>
                  <a:pt x="140" y="54"/>
                </a:lnTo>
                <a:lnTo>
                  <a:pt x="140" y="53"/>
                </a:lnTo>
                <a:lnTo>
                  <a:pt x="141" y="52"/>
                </a:lnTo>
                <a:lnTo>
                  <a:pt x="141" y="54"/>
                </a:lnTo>
                <a:lnTo>
                  <a:pt x="141" y="54"/>
                </a:lnTo>
                <a:lnTo>
                  <a:pt x="141" y="54"/>
                </a:lnTo>
                <a:lnTo>
                  <a:pt x="142" y="54"/>
                </a:lnTo>
                <a:lnTo>
                  <a:pt x="142" y="54"/>
                </a:lnTo>
                <a:lnTo>
                  <a:pt x="143" y="54"/>
                </a:lnTo>
                <a:lnTo>
                  <a:pt x="143" y="54"/>
                </a:lnTo>
                <a:lnTo>
                  <a:pt x="144" y="54"/>
                </a:lnTo>
                <a:lnTo>
                  <a:pt x="144" y="52"/>
                </a:lnTo>
                <a:lnTo>
                  <a:pt x="144" y="52"/>
                </a:lnTo>
                <a:lnTo>
                  <a:pt x="145" y="54"/>
                </a:lnTo>
                <a:lnTo>
                  <a:pt x="145" y="54"/>
                </a:lnTo>
                <a:lnTo>
                  <a:pt x="146" y="54"/>
                </a:lnTo>
                <a:lnTo>
                  <a:pt x="146" y="54"/>
                </a:lnTo>
                <a:lnTo>
                  <a:pt x="147" y="54"/>
                </a:lnTo>
                <a:lnTo>
                  <a:pt x="147" y="54"/>
                </a:lnTo>
                <a:lnTo>
                  <a:pt x="147" y="54"/>
                </a:lnTo>
                <a:lnTo>
                  <a:pt x="148" y="54"/>
                </a:lnTo>
                <a:lnTo>
                  <a:pt x="148" y="54"/>
                </a:lnTo>
                <a:lnTo>
                  <a:pt x="149" y="54"/>
                </a:lnTo>
                <a:lnTo>
                  <a:pt x="149" y="54"/>
                </a:lnTo>
                <a:lnTo>
                  <a:pt x="149" y="54"/>
                </a:lnTo>
                <a:lnTo>
                  <a:pt x="150" y="54"/>
                </a:lnTo>
                <a:lnTo>
                  <a:pt x="150" y="54"/>
                </a:lnTo>
                <a:lnTo>
                  <a:pt x="151" y="54"/>
                </a:lnTo>
                <a:lnTo>
                  <a:pt x="151" y="54"/>
                </a:lnTo>
                <a:lnTo>
                  <a:pt x="152" y="54"/>
                </a:lnTo>
                <a:lnTo>
                  <a:pt x="152" y="54"/>
                </a:lnTo>
                <a:lnTo>
                  <a:pt x="152" y="54"/>
                </a:lnTo>
                <a:lnTo>
                  <a:pt x="153" y="54"/>
                </a:lnTo>
                <a:lnTo>
                  <a:pt x="153" y="54"/>
                </a:lnTo>
                <a:lnTo>
                  <a:pt x="154" y="54"/>
                </a:lnTo>
                <a:lnTo>
                  <a:pt x="154" y="54"/>
                </a:lnTo>
                <a:lnTo>
                  <a:pt x="155" y="54"/>
                </a:lnTo>
                <a:lnTo>
                  <a:pt x="155" y="54"/>
                </a:lnTo>
                <a:lnTo>
                  <a:pt x="155" y="54"/>
                </a:lnTo>
                <a:lnTo>
                  <a:pt x="156" y="54"/>
                </a:lnTo>
                <a:lnTo>
                  <a:pt x="156" y="54"/>
                </a:lnTo>
                <a:lnTo>
                  <a:pt x="157" y="54"/>
                </a:lnTo>
                <a:lnTo>
                  <a:pt x="157" y="54"/>
                </a:lnTo>
                <a:lnTo>
                  <a:pt x="158" y="54"/>
                </a:lnTo>
                <a:lnTo>
                  <a:pt x="158" y="53"/>
                </a:lnTo>
                <a:lnTo>
                  <a:pt x="158" y="54"/>
                </a:lnTo>
                <a:lnTo>
                  <a:pt x="159" y="54"/>
                </a:lnTo>
                <a:lnTo>
                  <a:pt x="159" y="54"/>
                </a:lnTo>
                <a:lnTo>
                  <a:pt x="160" y="54"/>
                </a:lnTo>
                <a:lnTo>
                  <a:pt x="160" y="54"/>
                </a:lnTo>
                <a:lnTo>
                  <a:pt x="161" y="54"/>
                </a:lnTo>
                <a:lnTo>
                  <a:pt x="161" y="54"/>
                </a:lnTo>
                <a:lnTo>
                  <a:pt x="161" y="54"/>
                </a:lnTo>
                <a:lnTo>
                  <a:pt x="162" y="54"/>
                </a:lnTo>
                <a:lnTo>
                  <a:pt x="162" y="54"/>
                </a:lnTo>
                <a:lnTo>
                  <a:pt x="163" y="54"/>
                </a:lnTo>
                <a:lnTo>
                  <a:pt x="163" y="54"/>
                </a:lnTo>
                <a:lnTo>
                  <a:pt x="164" y="54"/>
                </a:lnTo>
                <a:lnTo>
                  <a:pt x="164" y="54"/>
                </a:lnTo>
                <a:lnTo>
                  <a:pt x="164" y="54"/>
                </a:lnTo>
                <a:lnTo>
                  <a:pt x="165" y="54"/>
                </a:lnTo>
                <a:lnTo>
                  <a:pt x="165" y="54"/>
                </a:lnTo>
                <a:lnTo>
                  <a:pt x="166" y="54"/>
                </a:lnTo>
                <a:lnTo>
                  <a:pt x="166" y="54"/>
                </a:lnTo>
                <a:lnTo>
                  <a:pt x="166" y="54"/>
                </a:lnTo>
                <a:lnTo>
                  <a:pt x="167" y="54"/>
                </a:lnTo>
                <a:lnTo>
                  <a:pt x="167" y="54"/>
                </a:lnTo>
                <a:lnTo>
                  <a:pt x="168" y="54"/>
                </a:lnTo>
                <a:lnTo>
                  <a:pt x="168" y="54"/>
                </a:lnTo>
                <a:lnTo>
                  <a:pt x="169" y="54"/>
                </a:lnTo>
                <a:lnTo>
                  <a:pt x="169" y="54"/>
                </a:lnTo>
                <a:lnTo>
                  <a:pt x="169" y="54"/>
                </a:lnTo>
                <a:lnTo>
                  <a:pt x="170" y="54"/>
                </a:lnTo>
                <a:lnTo>
                  <a:pt x="170" y="54"/>
                </a:lnTo>
                <a:lnTo>
                  <a:pt x="171" y="54"/>
                </a:lnTo>
                <a:lnTo>
                  <a:pt x="171" y="54"/>
                </a:lnTo>
                <a:lnTo>
                  <a:pt x="172" y="54"/>
                </a:lnTo>
                <a:lnTo>
                  <a:pt x="172" y="54"/>
                </a:lnTo>
                <a:lnTo>
                  <a:pt x="172" y="54"/>
                </a:lnTo>
                <a:lnTo>
                  <a:pt x="173" y="54"/>
                </a:lnTo>
                <a:lnTo>
                  <a:pt x="173" y="54"/>
                </a:lnTo>
                <a:lnTo>
                  <a:pt x="174" y="54"/>
                </a:lnTo>
                <a:lnTo>
                  <a:pt x="174" y="54"/>
                </a:lnTo>
                <a:lnTo>
                  <a:pt x="175" y="52"/>
                </a:lnTo>
                <a:lnTo>
                  <a:pt x="175" y="52"/>
                </a:lnTo>
                <a:lnTo>
                  <a:pt x="175" y="51"/>
                </a:lnTo>
                <a:lnTo>
                  <a:pt x="176" y="49"/>
                </a:lnTo>
                <a:lnTo>
                  <a:pt x="176" y="49"/>
                </a:lnTo>
                <a:lnTo>
                  <a:pt x="177" y="48"/>
                </a:lnTo>
                <a:lnTo>
                  <a:pt x="177" y="49"/>
                </a:lnTo>
                <a:lnTo>
                  <a:pt x="177" y="53"/>
                </a:lnTo>
                <a:lnTo>
                  <a:pt x="178" y="54"/>
                </a:lnTo>
                <a:lnTo>
                  <a:pt x="178" y="54"/>
                </a:lnTo>
                <a:lnTo>
                  <a:pt x="178" y="54"/>
                </a:lnTo>
                <a:lnTo>
                  <a:pt x="179" y="54"/>
                </a:lnTo>
                <a:lnTo>
                  <a:pt x="179" y="54"/>
                </a:lnTo>
                <a:lnTo>
                  <a:pt x="180" y="54"/>
                </a:lnTo>
                <a:lnTo>
                  <a:pt x="180" y="54"/>
                </a:lnTo>
                <a:lnTo>
                  <a:pt x="181" y="54"/>
                </a:lnTo>
                <a:lnTo>
                  <a:pt x="181" y="54"/>
                </a:lnTo>
                <a:lnTo>
                  <a:pt x="181" y="54"/>
                </a:lnTo>
                <a:lnTo>
                  <a:pt x="182" y="53"/>
                </a:lnTo>
                <a:lnTo>
                  <a:pt x="182" y="52"/>
                </a:lnTo>
                <a:lnTo>
                  <a:pt x="182" y="54"/>
                </a:lnTo>
                <a:lnTo>
                  <a:pt x="183" y="53"/>
                </a:lnTo>
                <a:lnTo>
                  <a:pt x="183" y="54"/>
                </a:lnTo>
                <a:lnTo>
                  <a:pt x="184" y="54"/>
                </a:lnTo>
                <a:lnTo>
                  <a:pt x="184" y="54"/>
                </a:lnTo>
                <a:lnTo>
                  <a:pt x="184" y="54"/>
                </a:lnTo>
                <a:lnTo>
                  <a:pt x="185" y="54"/>
                </a:lnTo>
                <a:lnTo>
                  <a:pt x="185" y="54"/>
                </a:lnTo>
                <a:lnTo>
                  <a:pt x="186" y="54"/>
                </a:lnTo>
                <a:lnTo>
                  <a:pt x="186" y="54"/>
                </a:lnTo>
                <a:lnTo>
                  <a:pt x="186" y="54"/>
                </a:lnTo>
                <a:lnTo>
                  <a:pt x="187" y="54"/>
                </a:lnTo>
                <a:lnTo>
                  <a:pt x="187" y="54"/>
                </a:lnTo>
                <a:lnTo>
                  <a:pt x="188" y="54"/>
                </a:lnTo>
                <a:lnTo>
                  <a:pt x="188" y="54"/>
                </a:lnTo>
                <a:lnTo>
                  <a:pt x="189" y="54"/>
                </a:lnTo>
                <a:lnTo>
                  <a:pt x="189" y="54"/>
                </a:lnTo>
                <a:lnTo>
                  <a:pt x="189" y="54"/>
                </a:lnTo>
                <a:lnTo>
                  <a:pt x="190" y="54"/>
                </a:lnTo>
                <a:lnTo>
                  <a:pt x="190" y="54"/>
                </a:lnTo>
                <a:lnTo>
                  <a:pt x="191" y="54"/>
                </a:lnTo>
                <a:lnTo>
                  <a:pt x="191" y="54"/>
                </a:lnTo>
                <a:lnTo>
                  <a:pt x="192" y="54"/>
                </a:lnTo>
                <a:lnTo>
                  <a:pt x="192" y="54"/>
                </a:lnTo>
                <a:lnTo>
                  <a:pt x="192" y="54"/>
                </a:lnTo>
                <a:lnTo>
                  <a:pt x="193" y="54"/>
                </a:lnTo>
                <a:lnTo>
                  <a:pt x="193" y="54"/>
                </a:lnTo>
                <a:lnTo>
                  <a:pt x="194" y="54"/>
                </a:lnTo>
                <a:lnTo>
                  <a:pt x="194" y="54"/>
                </a:lnTo>
                <a:lnTo>
                  <a:pt x="195" y="54"/>
                </a:lnTo>
                <a:lnTo>
                  <a:pt x="195" y="54"/>
                </a:lnTo>
                <a:lnTo>
                  <a:pt x="195" y="54"/>
                </a:lnTo>
                <a:lnTo>
                  <a:pt x="196" y="54"/>
                </a:lnTo>
                <a:lnTo>
                  <a:pt x="196" y="54"/>
                </a:lnTo>
                <a:lnTo>
                  <a:pt x="197" y="54"/>
                </a:lnTo>
                <a:lnTo>
                  <a:pt x="197" y="54"/>
                </a:lnTo>
                <a:lnTo>
                  <a:pt x="198" y="54"/>
                </a:lnTo>
                <a:lnTo>
                  <a:pt x="198" y="54"/>
                </a:lnTo>
                <a:lnTo>
                  <a:pt x="198" y="54"/>
                </a:lnTo>
                <a:lnTo>
                  <a:pt x="199" y="54"/>
                </a:lnTo>
                <a:lnTo>
                  <a:pt x="199" y="54"/>
                </a:lnTo>
                <a:lnTo>
                  <a:pt x="200" y="54"/>
                </a:lnTo>
                <a:lnTo>
                  <a:pt x="200" y="54"/>
                </a:lnTo>
                <a:lnTo>
                  <a:pt x="201" y="54"/>
                </a:lnTo>
                <a:lnTo>
                  <a:pt x="201" y="54"/>
                </a:lnTo>
                <a:lnTo>
                  <a:pt x="201" y="54"/>
                </a:lnTo>
                <a:lnTo>
                  <a:pt x="202" y="54"/>
                </a:lnTo>
                <a:lnTo>
                  <a:pt x="202" y="54"/>
                </a:lnTo>
                <a:lnTo>
                  <a:pt x="203" y="54"/>
                </a:lnTo>
                <a:lnTo>
                  <a:pt x="203" y="54"/>
                </a:lnTo>
                <a:lnTo>
                  <a:pt x="203" y="54"/>
                </a:lnTo>
                <a:lnTo>
                  <a:pt x="204" y="54"/>
                </a:lnTo>
                <a:lnTo>
                  <a:pt x="204" y="54"/>
                </a:lnTo>
                <a:lnTo>
                  <a:pt x="205" y="54"/>
                </a:lnTo>
                <a:lnTo>
                  <a:pt x="205" y="52"/>
                </a:lnTo>
                <a:lnTo>
                  <a:pt x="206" y="53"/>
                </a:lnTo>
                <a:lnTo>
                  <a:pt x="206" y="54"/>
                </a:lnTo>
                <a:lnTo>
                  <a:pt x="206" y="54"/>
                </a:lnTo>
                <a:lnTo>
                  <a:pt x="207" y="54"/>
                </a:lnTo>
                <a:lnTo>
                  <a:pt x="207" y="54"/>
                </a:lnTo>
                <a:lnTo>
                  <a:pt x="208" y="54"/>
                </a:lnTo>
                <a:lnTo>
                  <a:pt x="208" y="54"/>
                </a:lnTo>
                <a:lnTo>
                  <a:pt x="209" y="54"/>
                </a:lnTo>
                <a:lnTo>
                  <a:pt x="209" y="52"/>
                </a:lnTo>
                <a:lnTo>
                  <a:pt x="209" y="52"/>
                </a:lnTo>
                <a:lnTo>
                  <a:pt x="210" y="54"/>
                </a:lnTo>
                <a:lnTo>
                  <a:pt x="210" y="54"/>
                </a:lnTo>
                <a:lnTo>
                  <a:pt x="211" y="54"/>
                </a:lnTo>
                <a:lnTo>
                  <a:pt x="211" y="54"/>
                </a:lnTo>
                <a:lnTo>
                  <a:pt x="212" y="54"/>
                </a:lnTo>
                <a:lnTo>
                  <a:pt x="212" y="54"/>
                </a:lnTo>
                <a:lnTo>
                  <a:pt x="212" y="53"/>
                </a:lnTo>
                <a:lnTo>
                  <a:pt x="213" y="54"/>
                </a:lnTo>
                <a:lnTo>
                  <a:pt x="213" y="54"/>
                </a:lnTo>
                <a:lnTo>
                  <a:pt x="214" y="54"/>
                </a:lnTo>
                <a:lnTo>
                  <a:pt x="214" y="54"/>
                </a:lnTo>
                <a:lnTo>
                  <a:pt x="215" y="54"/>
                </a:lnTo>
                <a:lnTo>
                  <a:pt x="215" y="54"/>
                </a:lnTo>
                <a:lnTo>
                  <a:pt x="215" y="54"/>
                </a:lnTo>
                <a:lnTo>
                  <a:pt x="216" y="54"/>
                </a:lnTo>
                <a:lnTo>
                  <a:pt x="216" y="54"/>
                </a:lnTo>
                <a:lnTo>
                  <a:pt x="217" y="54"/>
                </a:lnTo>
                <a:lnTo>
                  <a:pt x="217" y="54"/>
                </a:lnTo>
                <a:lnTo>
                  <a:pt x="218" y="54"/>
                </a:lnTo>
                <a:lnTo>
                  <a:pt x="218" y="54"/>
                </a:lnTo>
                <a:lnTo>
                  <a:pt x="218" y="54"/>
                </a:lnTo>
                <a:lnTo>
                  <a:pt x="219" y="54"/>
                </a:lnTo>
                <a:lnTo>
                  <a:pt x="219" y="54"/>
                </a:lnTo>
                <a:lnTo>
                  <a:pt x="220" y="54"/>
                </a:lnTo>
                <a:lnTo>
                  <a:pt x="220" y="54"/>
                </a:lnTo>
                <a:lnTo>
                  <a:pt x="220" y="54"/>
                </a:lnTo>
                <a:lnTo>
                  <a:pt x="221" y="54"/>
                </a:lnTo>
                <a:lnTo>
                  <a:pt x="221" y="54"/>
                </a:lnTo>
                <a:lnTo>
                  <a:pt x="222" y="54"/>
                </a:lnTo>
                <a:lnTo>
                  <a:pt x="222" y="54"/>
                </a:lnTo>
                <a:lnTo>
                  <a:pt x="223" y="54"/>
                </a:lnTo>
                <a:lnTo>
                  <a:pt x="223" y="53"/>
                </a:lnTo>
                <a:lnTo>
                  <a:pt x="223" y="54"/>
                </a:lnTo>
                <a:lnTo>
                  <a:pt x="224" y="54"/>
                </a:lnTo>
                <a:lnTo>
                  <a:pt x="224" y="53"/>
                </a:lnTo>
                <a:lnTo>
                  <a:pt x="225" y="53"/>
                </a:lnTo>
                <a:lnTo>
                  <a:pt x="225" y="51"/>
                </a:lnTo>
                <a:lnTo>
                  <a:pt x="226" y="48"/>
                </a:lnTo>
                <a:lnTo>
                  <a:pt x="226" y="44"/>
                </a:lnTo>
                <a:lnTo>
                  <a:pt x="226" y="35"/>
                </a:lnTo>
                <a:lnTo>
                  <a:pt x="227" y="21"/>
                </a:lnTo>
                <a:lnTo>
                  <a:pt x="227" y="7"/>
                </a:lnTo>
                <a:lnTo>
                  <a:pt x="227" y="0"/>
                </a:lnTo>
                <a:lnTo>
                  <a:pt x="228" y="4"/>
                </a:lnTo>
                <a:lnTo>
                  <a:pt x="228" y="12"/>
                </a:lnTo>
                <a:lnTo>
                  <a:pt x="229" y="23"/>
                </a:lnTo>
                <a:lnTo>
                  <a:pt x="229" y="35"/>
                </a:lnTo>
                <a:lnTo>
                  <a:pt x="229" y="45"/>
                </a:lnTo>
                <a:lnTo>
                  <a:pt x="230" y="51"/>
                </a:lnTo>
                <a:lnTo>
                  <a:pt x="230" y="53"/>
                </a:lnTo>
                <a:lnTo>
                  <a:pt x="231" y="50"/>
                </a:lnTo>
                <a:lnTo>
                  <a:pt x="231" y="46"/>
                </a:lnTo>
                <a:lnTo>
                  <a:pt x="231" y="47"/>
                </a:lnTo>
                <a:lnTo>
                  <a:pt x="232" y="49"/>
                </a:lnTo>
                <a:lnTo>
                  <a:pt x="232" y="45"/>
                </a:lnTo>
                <a:lnTo>
                  <a:pt x="232" y="43"/>
                </a:lnTo>
                <a:lnTo>
                  <a:pt x="233" y="46"/>
                </a:lnTo>
                <a:lnTo>
                  <a:pt x="233" y="51"/>
                </a:lnTo>
                <a:lnTo>
                  <a:pt x="234" y="52"/>
                </a:lnTo>
                <a:lnTo>
                  <a:pt x="234" y="53"/>
                </a:lnTo>
                <a:lnTo>
                  <a:pt x="235" y="54"/>
                </a:lnTo>
                <a:lnTo>
                  <a:pt x="235" y="54"/>
                </a:lnTo>
                <a:lnTo>
                  <a:pt x="235" y="54"/>
                </a:lnTo>
                <a:lnTo>
                  <a:pt x="236" y="53"/>
                </a:lnTo>
                <a:lnTo>
                  <a:pt x="236" y="52"/>
                </a:lnTo>
                <a:lnTo>
                  <a:pt x="236" y="54"/>
                </a:lnTo>
                <a:lnTo>
                  <a:pt x="237" y="54"/>
                </a:lnTo>
                <a:lnTo>
                  <a:pt x="237" y="53"/>
                </a:lnTo>
                <a:lnTo>
                  <a:pt x="238" y="53"/>
                </a:lnTo>
                <a:lnTo>
                  <a:pt x="238" y="54"/>
                </a:lnTo>
                <a:lnTo>
                  <a:pt x="238" y="54"/>
                </a:lnTo>
                <a:lnTo>
                  <a:pt x="239" y="54"/>
                </a:lnTo>
                <a:lnTo>
                  <a:pt x="239" y="54"/>
                </a:lnTo>
                <a:lnTo>
                  <a:pt x="240" y="54"/>
                </a:lnTo>
                <a:lnTo>
                  <a:pt x="240" y="54"/>
                </a:lnTo>
                <a:lnTo>
                  <a:pt x="240" y="54"/>
                </a:lnTo>
                <a:lnTo>
                  <a:pt x="241" y="54"/>
                </a:lnTo>
                <a:lnTo>
                  <a:pt x="241" y="54"/>
                </a:lnTo>
                <a:lnTo>
                  <a:pt x="242" y="54"/>
                </a:lnTo>
                <a:lnTo>
                  <a:pt x="242" y="54"/>
                </a:lnTo>
                <a:lnTo>
                  <a:pt x="243" y="54"/>
                </a:lnTo>
                <a:lnTo>
                  <a:pt x="243" y="54"/>
                </a:lnTo>
                <a:lnTo>
                  <a:pt x="243" y="54"/>
                </a:lnTo>
                <a:lnTo>
                  <a:pt x="244" y="54"/>
                </a:lnTo>
                <a:lnTo>
                  <a:pt x="244" y="54"/>
                </a:lnTo>
                <a:lnTo>
                  <a:pt x="245" y="54"/>
                </a:lnTo>
                <a:lnTo>
                  <a:pt x="245" y="53"/>
                </a:lnTo>
                <a:lnTo>
                  <a:pt x="246" y="51"/>
                </a:lnTo>
                <a:lnTo>
                  <a:pt x="246" y="52"/>
                </a:lnTo>
                <a:lnTo>
                  <a:pt x="246" y="53"/>
                </a:lnTo>
                <a:lnTo>
                  <a:pt x="247" y="54"/>
                </a:lnTo>
                <a:lnTo>
                  <a:pt x="247" y="54"/>
                </a:lnTo>
                <a:lnTo>
                  <a:pt x="248" y="54"/>
                </a:lnTo>
                <a:lnTo>
                  <a:pt x="248" y="54"/>
                </a:lnTo>
                <a:lnTo>
                  <a:pt x="249" y="54"/>
                </a:lnTo>
                <a:lnTo>
                  <a:pt x="249" y="54"/>
                </a:lnTo>
                <a:lnTo>
                  <a:pt x="249" y="54"/>
                </a:lnTo>
                <a:lnTo>
                  <a:pt x="250" y="54"/>
                </a:lnTo>
                <a:lnTo>
                  <a:pt x="250" y="54"/>
                </a:lnTo>
                <a:lnTo>
                  <a:pt x="251" y="54"/>
                </a:lnTo>
                <a:lnTo>
                  <a:pt x="251" y="54"/>
                </a:lnTo>
                <a:lnTo>
                  <a:pt x="252" y="54"/>
                </a:lnTo>
                <a:lnTo>
                  <a:pt x="252" y="54"/>
                </a:lnTo>
                <a:lnTo>
                  <a:pt x="252" y="54"/>
                </a:lnTo>
                <a:lnTo>
                  <a:pt x="253" y="54"/>
                </a:lnTo>
                <a:lnTo>
                  <a:pt x="253" y="54"/>
                </a:lnTo>
                <a:lnTo>
                  <a:pt x="254" y="54"/>
                </a:lnTo>
                <a:lnTo>
                  <a:pt x="254" y="54"/>
                </a:lnTo>
                <a:lnTo>
                  <a:pt x="255" y="54"/>
                </a:lnTo>
                <a:lnTo>
                  <a:pt x="255" y="54"/>
                </a:lnTo>
                <a:lnTo>
                  <a:pt x="255" y="54"/>
                </a:lnTo>
                <a:lnTo>
                  <a:pt x="256" y="54"/>
                </a:lnTo>
                <a:lnTo>
                  <a:pt x="256" y="54"/>
                </a:lnTo>
                <a:lnTo>
                  <a:pt x="257" y="54"/>
                </a:lnTo>
                <a:lnTo>
                  <a:pt x="257" y="54"/>
                </a:lnTo>
                <a:lnTo>
                  <a:pt x="257" y="54"/>
                </a:lnTo>
                <a:lnTo>
                  <a:pt x="258" y="54"/>
                </a:lnTo>
                <a:lnTo>
                  <a:pt x="258" y="54"/>
                </a:lnTo>
                <a:lnTo>
                  <a:pt x="259" y="54"/>
                </a:lnTo>
                <a:lnTo>
                  <a:pt x="259" y="54"/>
                </a:lnTo>
                <a:lnTo>
                  <a:pt x="260" y="54"/>
                </a:lnTo>
                <a:lnTo>
                  <a:pt x="260" y="54"/>
                </a:lnTo>
                <a:lnTo>
                  <a:pt x="260" y="54"/>
                </a:lnTo>
                <a:lnTo>
                  <a:pt x="261" y="54"/>
                </a:lnTo>
                <a:lnTo>
                  <a:pt x="261" y="54"/>
                </a:lnTo>
                <a:lnTo>
                  <a:pt x="262" y="54"/>
                </a:lnTo>
                <a:lnTo>
                  <a:pt x="262" y="54"/>
                </a:lnTo>
                <a:lnTo>
                  <a:pt x="263" y="54"/>
                </a:lnTo>
                <a:lnTo>
                  <a:pt x="263" y="54"/>
                </a:lnTo>
                <a:lnTo>
                  <a:pt x="263" y="53"/>
                </a:lnTo>
                <a:lnTo>
                  <a:pt x="263" y="54"/>
                </a:lnTo>
                <a:lnTo>
                  <a:pt x="264" y="54"/>
                </a:lnTo>
                <a:lnTo>
                  <a:pt x="264" y="54"/>
                </a:lnTo>
                <a:lnTo>
                  <a:pt x="265" y="54"/>
                </a:lnTo>
                <a:lnTo>
                  <a:pt x="265" y="53"/>
                </a:lnTo>
                <a:lnTo>
                  <a:pt x="266" y="54"/>
                </a:lnTo>
                <a:lnTo>
                  <a:pt x="266" y="54"/>
                </a:lnTo>
                <a:lnTo>
                  <a:pt x="266" y="54"/>
                </a:lnTo>
                <a:lnTo>
                  <a:pt x="267" y="54"/>
                </a:lnTo>
                <a:lnTo>
                  <a:pt x="267" y="54"/>
                </a:lnTo>
                <a:lnTo>
                  <a:pt x="268" y="54"/>
                </a:lnTo>
                <a:lnTo>
                  <a:pt x="268" y="54"/>
                </a:lnTo>
                <a:lnTo>
                  <a:pt x="269" y="54"/>
                </a:lnTo>
                <a:lnTo>
                  <a:pt x="269" y="54"/>
                </a:lnTo>
                <a:lnTo>
                  <a:pt x="269" y="54"/>
                </a:lnTo>
                <a:lnTo>
                  <a:pt x="270" y="54"/>
                </a:lnTo>
                <a:lnTo>
                  <a:pt x="270" y="54"/>
                </a:lnTo>
                <a:lnTo>
                  <a:pt x="271" y="54"/>
                </a:lnTo>
                <a:lnTo>
                  <a:pt x="271" y="54"/>
                </a:lnTo>
                <a:lnTo>
                  <a:pt x="272" y="54"/>
                </a:lnTo>
                <a:lnTo>
                  <a:pt x="272" y="54"/>
                </a:lnTo>
                <a:lnTo>
                  <a:pt x="272" y="54"/>
                </a:lnTo>
                <a:lnTo>
                  <a:pt x="273" y="54"/>
                </a:lnTo>
                <a:lnTo>
                  <a:pt x="273" y="54"/>
                </a:lnTo>
                <a:lnTo>
                  <a:pt x="274" y="54"/>
                </a:lnTo>
                <a:lnTo>
                  <a:pt x="274" y="54"/>
                </a:lnTo>
                <a:lnTo>
                  <a:pt x="274" y="54"/>
                </a:lnTo>
                <a:lnTo>
                  <a:pt x="275" y="54"/>
                </a:lnTo>
                <a:lnTo>
                  <a:pt x="275" y="54"/>
                </a:lnTo>
                <a:lnTo>
                  <a:pt x="276" y="54"/>
                </a:lnTo>
                <a:lnTo>
                  <a:pt x="276" y="54"/>
                </a:lnTo>
                <a:lnTo>
                  <a:pt x="277" y="54"/>
                </a:lnTo>
                <a:lnTo>
                  <a:pt x="277" y="54"/>
                </a:lnTo>
                <a:lnTo>
                  <a:pt x="277" y="54"/>
                </a:lnTo>
                <a:lnTo>
                  <a:pt x="278" y="54"/>
                </a:lnTo>
                <a:lnTo>
                  <a:pt x="278" y="54"/>
                </a:lnTo>
                <a:lnTo>
                  <a:pt x="279" y="54"/>
                </a:lnTo>
                <a:lnTo>
                  <a:pt x="279" y="54"/>
                </a:lnTo>
                <a:lnTo>
                  <a:pt x="280" y="54"/>
                </a:lnTo>
                <a:lnTo>
                  <a:pt x="280" y="54"/>
                </a:lnTo>
                <a:lnTo>
                  <a:pt x="280" y="54"/>
                </a:lnTo>
                <a:lnTo>
                  <a:pt x="281" y="54"/>
                </a:lnTo>
                <a:lnTo>
                  <a:pt x="281" y="54"/>
                </a:lnTo>
                <a:lnTo>
                  <a:pt x="282" y="54"/>
                </a:lnTo>
                <a:lnTo>
                  <a:pt x="282" y="54"/>
                </a:lnTo>
                <a:lnTo>
                  <a:pt x="283" y="54"/>
                </a:lnTo>
                <a:lnTo>
                  <a:pt x="283" y="54"/>
                </a:lnTo>
                <a:lnTo>
                  <a:pt x="283" y="54"/>
                </a:lnTo>
                <a:lnTo>
                  <a:pt x="284" y="54"/>
                </a:lnTo>
                <a:lnTo>
                  <a:pt x="284" y="54"/>
                </a:lnTo>
                <a:lnTo>
                  <a:pt x="285" y="54"/>
                </a:lnTo>
                <a:lnTo>
                  <a:pt x="285" y="54"/>
                </a:lnTo>
                <a:lnTo>
                  <a:pt x="286" y="54"/>
                </a:lnTo>
                <a:lnTo>
                  <a:pt x="286" y="54"/>
                </a:lnTo>
                <a:lnTo>
                  <a:pt x="286" y="54"/>
                </a:lnTo>
                <a:lnTo>
                  <a:pt x="287" y="54"/>
                </a:lnTo>
                <a:lnTo>
                  <a:pt x="287" y="54"/>
                </a:lnTo>
                <a:lnTo>
                  <a:pt x="288" y="54"/>
                </a:lnTo>
                <a:lnTo>
                  <a:pt x="288" y="54"/>
                </a:lnTo>
                <a:lnTo>
                  <a:pt x="289" y="54"/>
                </a:lnTo>
                <a:lnTo>
                  <a:pt x="289" y="54"/>
                </a:lnTo>
                <a:lnTo>
                  <a:pt x="289" y="54"/>
                </a:lnTo>
                <a:lnTo>
                  <a:pt x="290" y="54"/>
                </a:lnTo>
                <a:lnTo>
                  <a:pt x="290" y="54"/>
                </a:lnTo>
                <a:lnTo>
                  <a:pt x="291" y="54"/>
                </a:lnTo>
                <a:lnTo>
                  <a:pt x="291" y="54"/>
                </a:lnTo>
                <a:lnTo>
                  <a:pt x="292" y="53"/>
                </a:lnTo>
                <a:lnTo>
                  <a:pt x="292" y="51"/>
                </a:lnTo>
                <a:lnTo>
                  <a:pt x="292" y="49"/>
                </a:lnTo>
              </a:path>
            </a:pathLst>
          </a:custGeom>
          <a:noFill/>
          <a:ln w="9525">
            <a:solidFill>
              <a:schemeClr val="accent1">
                <a:lumMod val="7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5" name="Freeform 49">
            <a:extLst>
              <a:ext uri="{FF2B5EF4-FFF2-40B4-BE49-F238E27FC236}">
                <a16:creationId xmlns:a16="http://schemas.microsoft.com/office/drawing/2014/main" id="{5D457552-BA1B-4E4A-B727-A1A9B1F82B2F}"/>
              </a:ext>
            </a:extLst>
          </p:cNvPr>
          <p:cNvSpPr>
            <a:spLocks/>
          </p:cNvSpPr>
          <p:nvPr/>
        </p:nvSpPr>
        <p:spPr bwMode="auto">
          <a:xfrm>
            <a:off x="7198737" y="2124796"/>
            <a:ext cx="465138" cy="1975481"/>
          </a:xfrm>
          <a:custGeom>
            <a:avLst/>
            <a:gdLst>
              <a:gd name="T0" fmla="*/ 5 w 293"/>
              <a:gd name="T1" fmla="*/ 1323 h 1323"/>
              <a:gd name="T2" fmla="*/ 9 w 293"/>
              <a:gd name="T3" fmla="*/ 1323 h 1323"/>
              <a:gd name="T4" fmla="*/ 14 w 293"/>
              <a:gd name="T5" fmla="*/ 1323 h 1323"/>
              <a:gd name="T6" fmla="*/ 19 w 293"/>
              <a:gd name="T7" fmla="*/ 1323 h 1323"/>
              <a:gd name="T8" fmla="*/ 23 w 293"/>
              <a:gd name="T9" fmla="*/ 1323 h 1323"/>
              <a:gd name="T10" fmla="*/ 28 w 293"/>
              <a:gd name="T11" fmla="*/ 1323 h 1323"/>
              <a:gd name="T12" fmla="*/ 33 w 293"/>
              <a:gd name="T13" fmla="*/ 1323 h 1323"/>
              <a:gd name="T14" fmla="*/ 37 w 293"/>
              <a:gd name="T15" fmla="*/ 1323 h 1323"/>
              <a:gd name="T16" fmla="*/ 42 w 293"/>
              <a:gd name="T17" fmla="*/ 1323 h 1323"/>
              <a:gd name="T18" fmla="*/ 47 w 293"/>
              <a:gd name="T19" fmla="*/ 1323 h 1323"/>
              <a:gd name="T20" fmla="*/ 51 w 293"/>
              <a:gd name="T21" fmla="*/ 1323 h 1323"/>
              <a:gd name="T22" fmla="*/ 56 w 293"/>
              <a:gd name="T23" fmla="*/ 1321 h 1323"/>
              <a:gd name="T24" fmla="*/ 60 w 293"/>
              <a:gd name="T25" fmla="*/ 1323 h 1323"/>
              <a:gd name="T26" fmla="*/ 65 w 293"/>
              <a:gd name="T27" fmla="*/ 797 h 1323"/>
              <a:gd name="T28" fmla="*/ 69 w 293"/>
              <a:gd name="T29" fmla="*/ 1226 h 1323"/>
              <a:gd name="T30" fmla="*/ 73 w 293"/>
              <a:gd name="T31" fmla="*/ 1310 h 1323"/>
              <a:gd name="T32" fmla="*/ 78 w 293"/>
              <a:gd name="T33" fmla="*/ 1317 h 1323"/>
              <a:gd name="T34" fmla="*/ 82 w 293"/>
              <a:gd name="T35" fmla="*/ 1323 h 1323"/>
              <a:gd name="T36" fmla="*/ 87 w 293"/>
              <a:gd name="T37" fmla="*/ 1323 h 1323"/>
              <a:gd name="T38" fmla="*/ 91 w 293"/>
              <a:gd name="T39" fmla="*/ 1323 h 1323"/>
              <a:gd name="T40" fmla="*/ 96 w 293"/>
              <a:gd name="T41" fmla="*/ 1323 h 1323"/>
              <a:gd name="T42" fmla="*/ 101 w 293"/>
              <a:gd name="T43" fmla="*/ 1323 h 1323"/>
              <a:gd name="T44" fmla="*/ 105 w 293"/>
              <a:gd name="T45" fmla="*/ 1323 h 1323"/>
              <a:gd name="T46" fmla="*/ 110 w 293"/>
              <a:gd name="T47" fmla="*/ 1323 h 1323"/>
              <a:gd name="T48" fmla="*/ 115 w 293"/>
              <a:gd name="T49" fmla="*/ 1323 h 1323"/>
              <a:gd name="T50" fmla="*/ 119 w 293"/>
              <a:gd name="T51" fmla="*/ 1323 h 1323"/>
              <a:gd name="T52" fmla="*/ 124 w 293"/>
              <a:gd name="T53" fmla="*/ 1323 h 1323"/>
              <a:gd name="T54" fmla="*/ 129 w 293"/>
              <a:gd name="T55" fmla="*/ 1323 h 1323"/>
              <a:gd name="T56" fmla="*/ 133 w 293"/>
              <a:gd name="T57" fmla="*/ 1323 h 1323"/>
              <a:gd name="T58" fmla="*/ 138 w 293"/>
              <a:gd name="T59" fmla="*/ 1322 h 1323"/>
              <a:gd name="T60" fmla="*/ 143 w 293"/>
              <a:gd name="T61" fmla="*/ 1323 h 1323"/>
              <a:gd name="T62" fmla="*/ 147 w 293"/>
              <a:gd name="T63" fmla="*/ 1323 h 1323"/>
              <a:gd name="T64" fmla="*/ 152 w 293"/>
              <a:gd name="T65" fmla="*/ 1323 h 1323"/>
              <a:gd name="T66" fmla="*/ 156 w 293"/>
              <a:gd name="T67" fmla="*/ 1323 h 1323"/>
              <a:gd name="T68" fmla="*/ 161 w 293"/>
              <a:gd name="T69" fmla="*/ 1323 h 1323"/>
              <a:gd name="T70" fmla="*/ 166 w 293"/>
              <a:gd name="T71" fmla="*/ 1322 h 1323"/>
              <a:gd name="T72" fmla="*/ 170 w 293"/>
              <a:gd name="T73" fmla="*/ 1323 h 1323"/>
              <a:gd name="T74" fmla="*/ 175 w 293"/>
              <a:gd name="T75" fmla="*/ 1322 h 1323"/>
              <a:gd name="T76" fmla="*/ 179 w 293"/>
              <a:gd name="T77" fmla="*/ 1323 h 1323"/>
              <a:gd name="T78" fmla="*/ 184 w 293"/>
              <a:gd name="T79" fmla="*/ 1323 h 1323"/>
              <a:gd name="T80" fmla="*/ 188 w 293"/>
              <a:gd name="T81" fmla="*/ 1323 h 1323"/>
              <a:gd name="T82" fmla="*/ 193 w 293"/>
              <a:gd name="T83" fmla="*/ 1323 h 1323"/>
              <a:gd name="T84" fmla="*/ 197 w 293"/>
              <a:gd name="T85" fmla="*/ 1318 h 1323"/>
              <a:gd name="T86" fmla="*/ 202 w 293"/>
              <a:gd name="T87" fmla="*/ 1322 h 1323"/>
              <a:gd name="T88" fmla="*/ 207 w 293"/>
              <a:gd name="T89" fmla="*/ 1323 h 1323"/>
              <a:gd name="T90" fmla="*/ 211 w 293"/>
              <a:gd name="T91" fmla="*/ 1323 h 1323"/>
              <a:gd name="T92" fmla="*/ 216 w 293"/>
              <a:gd name="T93" fmla="*/ 1323 h 1323"/>
              <a:gd name="T94" fmla="*/ 221 w 293"/>
              <a:gd name="T95" fmla="*/ 1323 h 1323"/>
              <a:gd name="T96" fmla="*/ 225 w 293"/>
              <a:gd name="T97" fmla="*/ 1321 h 1323"/>
              <a:gd name="T98" fmla="*/ 230 w 293"/>
              <a:gd name="T99" fmla="*/ 1323 h 1323"/>
              <a:gd name="T100" fmla="*/ 235 w 293"/>
              <a:gd name="T101" fmla="*/ 1323 h 1323"/>
              <a:gd name="T102" fmla="*/ 239 w 293"/>
              <a:gd name="T103" fmla="*/ 1323 h 1323"/>
              <a:gd name="T104" fmla="*/ 244 w 293"/>
              <a:gd name="T105" fmla="*/ 1323 h 1323"/>
              <a:gd name="T106" fmla="*/ 248 w 293"/>
              <a:gd name="T107" fmla="*/ 1323 h 1323"/>
              <a:gd name="T108" fmla="*/ 253 w 293"/>
              <a:gd name="T109" fmla="*/ 1323 h 1323"/>
              <a:gd name="T110" fmla="*/ 258 w 293"/>
              <a:gd name="T111" fmla="*/ 1323 h 1323"/>
              <a:gd name="T112" fmla="*/ 262 w 293"/>
              <a:gd name="T113" fmla="*/ 1323 h 1323"/>
              <a:gd name="T114" fmla="*/ 267 w 293"/>
              <a:gd name="T115" fmla="*/ 1323 h 1323"/>
              <a:gd name="T116" fmla="*/ 271 w 293"/>
              <a:gd name="T117" fmla="*/ 1323 h 1323"/>
              <a:gd name="T118" fmla="*/ 276 w 293"/>
              <a:gd name="T119" fmla="*/ 1323 h 1323"/>
              <a:gd name="T120" fmla="*/ 281 w 293"/>
              <a:gd name="T121" fmla="*/ 1323 h 1323"/>
              <a:gd name="T122" fmla="*/ 285 w 293"/>
              <a:gd name="T123" fmla="*/ 1323 h 1323"/>
              <a:gd name="T124" fmla="*/ 290 w 293"/>
              <a:gd name="T125" fmla="*/ 1323 h 1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3" h="1323">
                <a:moveTo>
                  <a:pt x="0" y="1318"/>
                </a:moveTo>
                <a:lnTo>
                  <a:pt x="1" y="1319"/>
                </a:lnTo>
                <a:lnTo>
                  <a:pt x="1" y="1321"/>
                </a:lnTo>
                <a:lnTo>
                  <a:pt x="2" y="1323"/>
                </a:lnTo>
                <a:lnTo>
                  <a:pt x="2" y="1323"/>
                </a:lnTo>
                <a:lnTo>
                  <a:pt x="2" y="1323"/>
                </a:lnTo>
                <a:lnTo>
                  <a:pt x="3" y="1323"/>
                </a:lnTo>
                <a:lnTo>
                  <a:pt x="3" y="1323"/>
                </a:lnTo>
                <a:lnTo>
                  <a:pt x="4" y="1323"/>
                </a:lnTo>
                <a:lnTo>
                  <a:pt x="4" y="1323"/>
                </a:lnTo>
                <a:lnTo>
                  <a:pt x="5" y="1323"/>
                </a:lnTo>
                <a:lnTo>
                  <a:pt x="5" y="1323"/>
                </a:lnTo>
                <a:lnTo>
                  <a:pt x="5" y="1323"/>
                </a:lnTo>
                <a:lnTo>
                  <a:pt x="6" y="1323"/>
                </a:lnTo>
                <a:lnTo>
                  <a:pt x="6" y="1323"/>
                </a:lnTo>
                <a:lnTo>
                  <a:pt x="7" y="1323"/>
                </a:lnTo>
                <a:lnTo>
                  <a:pt x="7" y="1323"/>
                </a:lnTo>
                <a:lnTo>
                  <a:pt x="8" y="1323"/>
                </a:lnTo>
                <a:lnTo>
                  <a:pt x="8" y="1323"/>
                </a:lnTo>
                <a:lnTo>
                  <a:pt x="8" y="1323"/>
                </a:lnTo>
                <a:lnTo>
                  <a:pt x="9" y="1323"/>
                </a:lnTo>
                <a:lnTo>
                  <a:pt x="9" y="1323"/>
                </a:lnTo>
                <a:lnTo>
                  <a:pt x="10" y="1323"/>
                </a:lnTo>
                <a:lnTo>
                  <a:pt x="10" y="1323"/>
                </a:lnTo>
                <a:lnTo>
                  <a:pt x="11" y="1323"/>
                </a:lnTo>
                <a:lnTo>
                  <a:pt x="11" y="1323"/>
                </a:lnTo>
                <a:lnTo>
                  <a:pt x="11" y="1323"/>
                </a:lnTo>
                <a:lnTo>
                  <a:pt x="12" y="1323"/>
                </a:lnTo>
                <a:lnTo>
                  <a:pt x="12" y="1323"/>
                </a:lnTo>
                <a:lnTo>
                  <a:pt x="13" y="1323"/>
                </a:lnTo>
                <a:lnTo>
                  <a:pt x="13" y="1323"/>
                </a:lnTo>
                <a:lnTo>
                  <a:pt x="14" y="1323"/>
                </a:lnTo>
                <a:lnTo>
                  <a:pt x="14" y="1323"/>
                </a:lnTo>
                <a:lnTo>
                  <a:pt x="14" y="1323"/>
                </a:lnTo>
                <a:lnTo>
                  <a:pt x="15" y="1323"/>
                </a:lnTo>
                <a:lnTo>
                  <a:pt x="15" y="1323"/>
                </a:lnTo>
                <a:lnTo>
                  <a:pt x="16" y="1323"/>
                </a:lnTo>
                <a:lnTo>
                  <a:pt x="16" y="1323"/>
                </a:lnTo>
                <a:lnTo>
                  <a:pt x="17" y="1323"/>
                </a:lnTo>
                <a:lnTo>
                  <a:pt x="17" y="1323"/>
                </a:lnTo>
                <a:lnTo>
                  <a:pt x="17" y="1323"/>
                </a:lnTo>
                <a:lnTo>
                  <a:pt x="18" y="1322"/>
                </a:lnTo>
                <a:lnTo>
                  <a:pt x="18" y="1322"/>
                </a:lnTo>
                <a:lnTo>
                  <a:pt x="19" y="1323"/>
                </a:lnTo>
                <a:lnTo>
                  <a:pt x="19" y="1323"/>
                </a:lnTo>
                <a:lnTo>
                  <a:pt x="19" y="1323"/>
                </a:lnTo>
                <a:lnTo>
                  <a:pt x="20" y="1323"/>
                </a:lnTo>
                <a:lnTo>
                  <a:pt x="20" y="1323"/>
                </a:lnTo>
                <a:lnTo>
                  <a:pt x="21" y="1323"/>
                </a:lnTo>
                <a:lnTo>
                  <a:pt x="21" y="1323"/>
                </a:lnTo>
                <a:lnTo>
                  <a:pt x="22" y="1323"/>
                </a:lnTo>
                <a:lnTo>
                  <a:pt x="22" y="1323"/>
                </a:lnTo>
                <a:lnTo>
                  <a:pt x="22" y="1323"/>
                </a:lnTo>
                <a:lnTo>
                  <a:pt x="23" y="1323"/>
                </a:lnTo>
                <a:lnTo>
                  <a:pt x="23" y="1323"/>
                </a:lnTo>
                <a:lnTo>
                  <a:pt x="24" y="1323"/>
                </a:lnTo>
                <a:lnTo>
                  <a:pt x="24" y="1323"/>
                </a:lnTo>
                <a:lnTo>
                  <a:pt x="25" y="1323"/>
                </a:lnTo>
                <a:lnTo>
                  <a:pt x="25" y="1322"/>
                </a:lnTo>
                <a:lnTo>
                  <a:pt x="25" y="1322"/>
                </a:lnTo>
                <a:lnTo>
                  <a:pt x="26" y="1323"/>
                </a:lnTo>
                <a:lnTo>
                  <a:pt x="26" y="1323"/>
                </a:lnTo>
                <a:lnTo>
                  <a:pt x="27" y="1323"/>
                </a:lnTo>
                <a:lnTo>
                  <a:pt x="27" y="1323"/>
                </a:lnTo>
                <a:lnTo>
                  <a:pt x="28" y="1323"/>
                </a:lnTo>
                <a:lnTo>
                  <a:pt x="28" y="1323"/>
                </a:lnTo>
                <a:lnTo>
                  <a:pt x="28" y="1323"/>
                </a:lnTo>
                <a:lnTo>
                  <a:pt x="29" y="1323"/>
                </a:lnTo>
                <a:lnTo>
                  <a:pt x="29" y="1323"/>
                </a:lnTo>
                <a:lnTo>
                  <a:pt x="30" y="1323"/>
                </a:lnTo>
                <a:lnTo>
                  <a:pt x="30" y="1323"/>
                </a:lnTo>
                <a:lnTo>
                  <a:pt x="31" y="1323"/>
                </a:lnTo>
                <a:lnTo>
                  <a:pt x="31" y="1323"/>
                </a:lnTo>
                <a:lnTo>
                  <a:pt x="31" y="1323"/>
                </a:lnTo>
                <a:lnTo>
                  <a:pt x="32" y="1323"/>
                </a:lnTo>
                <a:lnTo>
                  <a:pt x="32" y="1323"/>
                </a:lnTo>
                <a:lnTo>
                  <a:pt x="33" y="1323"/>
                </a:lnTo>
                <a:lnTo>
                  <a:pt x="33" y="1323"/>
                </a:lnTo>
                <a:lnTo>
                  <a:pt x="34" y="1323"/>
                </a:lnTo>
                <a:lnTo>
                  <a:pt x="34" y="1323"/>
                </a:lnTo>
                <a:lnTo>
                  <a:pt x="34" y="1323"/>
                </a:lnTo>
                <a:lnTo>
                  <a:pt x="35" y="1323"/>
                </a:lnTo>
                <a:lnTo>
                  <a:pt x="35" y="1323"/>
                </a:lnTo>
                <a:lnTo>
                  <a:pt x="36" y="1323"/>
                </a:lnTo>
                <a:lnTo>
                  <a:pt x="36" y="1323"/>
                </a:lnTo>
                <a:lnTo>
                  <a:pt x="37" y="1323"/>
                </a:lnTo>
                <a:lnTo>
                  <a:pt x="37" y="1323"/>
                </a:lnTo>
                <a:lnTo>
                  <a:pt x="37" y="1323"/>
                </a:lnTo>
                <a:lnTo>
                  <a:pt x="38" y="1323"/>
                </a:lnTo>
                <a:lnTo>
                  <a:pt x="38" y="1323"/>
                </a:lnTo>
                <a:lnTo>
                  <a:pt x="39" y="1323"/>
                </a:lnTo>
                <a:lnTo>
                  <a:pt x="39" y="1323"/>
                </a:lnTo>
                <a:lnTo>
                  <a:pt x="39" y="1323"/>
                </a:lnTo>
                <a:lnTo>
                  <a:pt x="40" y="1323"/>
                </a:lnTo>
                <a:lnTo>
                  <a:pt x="40" y="1323"/>
                </a:lnTo>
                <a:lnTo>
                  <a:pt x="41" y="1323"/>
                </a:lnTo>
                <a:lnTo>
                  <a:pt x="41" y="1323"/>
                </a:lnTo>
                <a:lnTo>
                  <a:pt x="42" y="1323"/>
                </a:lnTo>
                <a:lnTo>
                  <a:pt x="42" y="1323"/>
                </a:lnTo>
                <a:lnTo>
                  <a:pt x="42" y="1323"/>
                </a:lnTo>
                <a:lnTo>
                  <a:pt x="43" y="1323"/>
                </a:lnTo>
                <a:lnTo>
                  <a:pt x="43" y="1323"/>
                </a:lnTo>
                <a:lnTo>
                  <a:pt x="44" y="1323"/>
                </a:lnTo>
                <a:lnTo>
                  <a:pt x="44" y="1323"/>
                </a:lnTo>
                <a:lnTo>
                  <a:pt x="45" y="1323"/>
                </a:lnTo>
                <a:lnTo>
                  <a:pt x="45" y="1323"/>
                </a:lnTo>
                <a:lnTo>
                  <a:pt x="45" y="1323"/>
                </a:lnTo>
                <a:lnTo>
                  <a:pt x="46" y="1323"/>
                </a:lnTo>
                <a:lnTo>
                  <a:pt x="46" y="1323"/>
                </a:lnTo>
                <a:lnTo>
                  <a:pt x="47" y="1323"/>
                </a:lnTo>
                <a:lnTo>
                  <a:pt x="47" y="1323"/>
                </a:lnTo>
                <a:lnTo>
                  <a:pt x="48" y="1323"/>
                </a:lnTo>
                <a:lnTo>
                  <a:pt x="48" y="1323"/>
                </a:lnTo>
                <a:lnTo>
                  <a:pt x="48" y="1323"/>
                </a:lnTo>
                <a:lnTo>
                  <a:pt x="49" y="1323"/>
                </a:lnTo>
                <a:lnTo>
                  <a:pt x="49" y="1323"/>
                </a:lnTo>
                <a:lnTo>
                  <a:pt x="50" y="1323"/>
                </a:lnTo>
                <a:lnTo>
                  <a:pt x="50" y="1323"/>
                </a:lnTo>
                <a:lnTo>
                  <a:pt x="51" y="1323"/>
                </a:lnTo>
                <a:lnTo>
                  <a:pt x="51" y="1323"/>
                </a:lnTo>
                <a:lnTo>
                  <a:pt x="51" y="1323"/>
                </a:lnTo>
                <a:lnTo>
                  <a:pt x="52" y="1323"/>
                </a:lnTo>
                <a:lnTo>
                  <a:pt x="52" y="1323"/>
                </a:lnTo>
                <a:lnTo>
                  <a:pt x="53" y="1323"/>
                </a:lnTo>
                <a:lnTo>
                  <a:pt x="53" y="1323"/>
                </a:lnTo>
                <a:lnTo>
                  <a:pt x="54" y="1323"/>
                </a:lnTo>
                <a:lnTo>
                  <a:pt x="54" y="1323"/>
                </a:lnTo>
                <a:lnTo>
                  <a:pt x="54" y="1323"/>
                </a:lnTo>
                <a:lnTo>
                  <a:pt x="55" y="1323"/>
                </a:lnTo>
                <a:lnTo>
                  <a:pt x="55" y="1323"/>
                </a:lnTo>
                <a:lnTo>
                  <a:pt x="56" y="1322"/>
                </a:lnTo>
                <a:lnTo>
                  <a:pt x="56" y="1321"/>
                </a:lnTo>
                <a:lnTo>
                  <a:pt x="56" y="1322"/>
                </a:lnTo>
                <a:lnTo>
                  <a:pt x="56" y="1323"/>
                </a:lnTo>
                <a:lnTo>
                  <a:pt x="57" y="1322"/>
                </a:lnTo>
                <a:lnTo>
                  <a:pt x="57" y="1323"/>
                </a:lnTo>
                <a:lnTo>
                  <a:pt x="58" y="1323"/>
                </a:lnTo>
                <a:lnTo>
                  <a:pt x="58" y="1323"/>
                </a:lnTo>
                <a:lnTo>
                  <a:pt x="59" y="1323"/>
                </a:lnTo>
                <a:lnTo>
                  <a:pt x="59" y="1323"/>
                </a:lnTo>
                <a:lnTo>
                  <a:pt x="59" y="1323"/>
                </a:lnTo>
                <a:lnTo>
                  <a:pt x="60" y="1323"/>
                </a:lnTo>
                <a:lnTo>
                  <a:pt x="60" y="1323"/>
                </a:lnTo>
                <a:lnTo>
                  <a:pt x="61" y="1323"/>
                </a:lnTo>
                <a:lnTo>
                  <a:pt x="61" y="1323"/>
                </a:lnTo>
                <a:lnTo>
                  <a:pt x="62" y="1323"/>
                </a:lnTo>
                <a:lnTo>
                  <a:pt x="62" y="1322"/>
                </a:lnTo>
                <a:lnTo>
                  <a:pt x="62" y="1317"/>
                </a:lnTo>
                <a:lnTo>
                  <a:pt x="63" y="1307"/>
                </a:lnTo>
                <a:lnTo>
                  <a:pt x="63" y="1286"/>
                </a:lnTo>
                <a:lnTo>
                  <a:pt x="64" y="1243"/>
                </a:lnTo>
                <a:lnTo>
                  <a:pt x="64" y="1159"/>
                </a:lnTo>
                <a:lnTo>
                  <a:pt x="65" y="1003"/>
                </a:lnTo>
                <a:lnTo>
                  <a:pt x="65" y="797"/>
                </a:lnTo>
                <a:lnTo>
                  <a:pt x="65" y="521"/>
                </a:lnTo>
                <a:lnTo>
                  <a:pt x="65" y="254"/>
                </a:lnTo>
                <a:lnTo>
                  <a:pt x="66" y="80"/>
                </a:lnTo>
                <a:lnTo>
                  <a:pt x="66" y="0"/>
                </a:lnTo>
                <a:lnTo>
                  <a:pt x="67" y="205"/>
                </a:lnTo>
                <a:lnTo>
                  <a:pt x="67" y="504"/>
                </a:lnTo>
                <a:lnTo>
                  <a:pt x="68" y="826"/>
                </a:lnTo>
                <a:lnTo>
                  <a:pt x="68" y="1068"/>
                </a:lnTo>
                <a:lnTo>
                  <a:pt x="68" y="1192"/>
                </a:lnTo>
                <a:lnTo>
                  <a:pt x="69" y="1241"/>
                </a:lnTo>
                <a:lnTo>
                  <a:pt x="69" y="1226"/>
                </a:lnTo>
                <a:lnTo>
                  <a:pt x="70" y="1159"/>
                </a:lnTo>
                <a:lnTo>
                  <a:pt x="70" y="1041"/>
                </a:lnTo>
                <a:lnTo>
                  <a:pt x="70" y="951"/>
                </a:lnTo>
                <a:lnTo>
                  <a:pt x="71" y="886"/>
                </a:lnTo>
                <a:lnTo>
                  <a:pt x="71" y="869"/>
                </a:lnTo>
                <a:lnTo>
                  <a:pt x="71" y="942"/>
                </a:lnTo>
                <a:lnTo>
                  <a:pt x="72" y="1066"/>
                </a:lnTo>
                <a:lnTo>
                  <a:pt x="72" y="1178"/>
                </a:lnTo>
                <a:lnTo>
                  <a:pt x="73" y="1248"/>
                </a:lnTo>
                <a:lnTo>
                  <a:pt x="73" y="1289"/>
                </a:lnTo>
                <a:lnTo>
                  <a:pt x="73" y="1310"/>
                </a:lnTo>
                <a:lnTo>
                  <a:pt x="74" y="1313"/>
                </a:lnTo>
                <a:lnTo>
                  <a:pt x="74" y="1303"/>
                </a:lnTo>
                <a:lnTo>
                  <a:pt x="74" y="1287"/>
                </a:lnTo>
                <a:lnTo>
                  <a:pt x="75" y="1265"/>
                </a:lnTo>
                <a:lnTo>
                  <a:pt x="75" y="1251"/>
                </a:lnTo>
                <a:lnTo>
                  <a:pt x="76" y="1250"/>
                </a:lnTo>
                <a:lnTo>
                  <a:pt x="76" y="1250"/>
                </a:lnTo>
                <a:lnTo>
                  <a:pt x="76" y="1262"/>
                </a:lnTo>
                <a:lnTo>
                  <a:pt x="77" y="1284"/>
                </a:lnTo>
                <a:lnTo>
                  <a:pt x="77" y="1306"/>
                </a:lnTo>
                <a:lnTo>
                  <a:pt x="78" y="1317"/>
                </a:lnTo>
                <a:lnTo>
                  <a:pt x="78" y="1321"/>
                </a:lnTo>
                <a:lnTo>
                  <a:pt x="79" y="1323"/>
                </a:lnTo>
                <a:lnTo>
                  <a:pt x="79" y="1323"/>
                </a:lnTo>
                <a:lnTo>
                  <a:pt x="79" y="1322"/>
                </a:lnTo>
                <a:lnTo>
                  <a:pt x="80" y="1320"/>
                </a:lnTo>
                <a:lnTo>
                  <a:pt x="80" y="1317"/>
                </a:lnTo>
                <a:lnTo>
                  <a:pt x="81" y="1315"/>
                </a:lnTo>
                <a:lnTo>
                  <a:pt x="81" y="1317"/>
                </a:lnTo>
                <a:lnTo>
                  <a:pt x="82" y="1321"/>
                </a:lnTo>
                <a:lnTo>
                  <a:pt x="82" y="1323"/>
                </a:lnTo>
                <a:lnTo>
                  <a:pt x="82" y="1323"/>
                </a:lnTo>
                <a:lnTo>
                  <a:pt x="83" y="1323"/>
                </a:lnTo>
                <a:lnTo>
                  <a:pt x="83" y="1322"/>
                </a:lnTo>
                <a:lnTo>
                  <a:pt x="83" y="1323"/>
                </a:lnTo>
                <a:lnTo>
                  <a:pt x="84" y="1323"/>
                </a:lnTo>
                <a:lnTo>
                  <a:pt x="84" y="1322"/>
                </a:lnTo>
                <a:lnTo>
                  <a:pt x="85" y="1322"/>
                </a:lnTo>
                <a:lnTo>
                  <a:pt x="85" y="1323"/>
                </a:lnTo>
                <a:lnTo>
                  <a:pt x="85" y="1323"/>
                </a:lnTo>
                <a:lnTo>
                  <a:pt x="86" y="1323"/>
                </a:lnTo>
                <a:lnTo>
                  <a:pt x="86" y="1323"/>
                </a:lnTo>
                <a:lnTo>
                  <a:pt x="87" y="1323"/>
                </a:lnTo>
                <a:lnTo>
                  <a:pt x="87" y="1323"/>
                </a:lnTo>
                <a:lnTo>
                  <a:pt x="88" y="1323"/>
                </a:lnTo>
                <a:lnTo>
                  <a:pt x="88" y="1323"/>
                </a:lnTo>
                <a:lnTo>
                  <a:pt x="88" y="1323"/>
                </a:lnTo>
                <a:lnTo>
                  <a:pt x="89" y="1323"/>
                </a:lnTo>
                <a:lnTo>
                  <a:pt x="89" y="1323"/>
                </a:lnTo>
                <a:lnTo>
                  <a:pt x="90" y="1323"/>
                </a:lnTo>
                <a:lnTo>
                  <a:pt x="90" y="1323"/>
                </a:lnTo>
                <a:lnTo>
                  <a:pt x="91" y="1323"/>
                </a:lnTo>
                <a:lnTo>
                  <a:pt x="91" y="1323"/>
                </a:lnTo>
                <a:lnTo>
                  <a:pt x="91" y="1323"/>
                </a:lnTo>
                <a:lnTo>
                  <a:pt x="92" y="1323"/>
                </a:lnTo>
                <a:lnTo>
                  <a:pt x="92" y="1323"/>
                </a:lnTo>
                <a:lnTo>
                  <a:pt x="93" y="1323"/>
                </a:lnTo>
                <a:lnTo>
                  <a:pt x="93" y="1323"/>
                </a:lnTo>
                <a:lnTo>
                  <a:pt x="93" y="1323"/>
                </a:lnTo>
                <a:lnTo>
                  <a:pt x="94" y="1323"/>
                </a:lnTo>
                <a:lnTo>
                  <a:pt x="94" y="1323"/>
                </a:lnTo>
                <a:lnTo>
                  <a:pt x="95" y="1323"/>
                </a:lnTo>
                <a:lnTo>
                  <a:pt x="95" y="1323"/>
                </a:lnTo>
                <a:lnTo>
                  <a:pt x="96" y="1323"/>
                </a:lnTo>
                <a:lnTo>
                  <a:pt x="96" y="1323"/>
                </a:lnTo>
                <a:lnTo>
                  <a:pt x="96" y="1323"/>
                </a:lnTo>
                <a:lnTo>
                  <a:pt x="97" y="1323"/>
                </a:lnTo>
                <a:lnTo>
                  <a:pt x="97" y="1323"/>
                </a:lnTo>
                <a:lnTo>
                  <a:pt x="98" y="1323"/>
                </a:lnTo>
                <a:lnTo>
                  <a:pt x="98" y="1323"/>
                </a:lnTo>
                <a:lnTo>
                  <a:pt x="99" y="1323"/>
                </a:lnTo>
                <a:lnTo>
                  <a:pt x="99" y="1323"/>
                </a:lnTo>
                <a:lnTo>
                  <a:pt x="99" y="1323"/>
                </a:lnTo>
                <a:lnTo>
                  <a:pt x="100" y="1323"/>
                </a:lnTo>
                <a:lnTo>
                  <a:pt x="100" y="1323"/>
                </a:lnTo>
                <a:lnTo>
                  <a:pt x="101" y="1323"/>
                </a:lnTo>
                <a:lnTo>
                  <a:pt x="101" y="1323"/>
                </a:lnTo>
                <a:lnTo>
                  <a:pt x="102" y="1323"/>
                </a:lnTo>
                <a:lnTo>
                  <a:pt x="102" y="1323"/>
                </a:lnTo>
                <a:lnTo>
                  <a:pt x="102" y="1323"/>
                </a:lnTo>
                <a:lnTo>
                  <a:pt x="103" y="1323"/>
                </a:lnTo>
                <a:lnTo>
                  <a:pt x="103" y="1323"/>
                </a:lnTo>
                <a:lnTo>
                  <a:pt x="104" y="1323"/>
                </a:lnTo>
                <a:lnTo>
                  <a:pt x="104" y="1323"/>
                </a:lnTo>
                <a:lnTo>
                  <a:pt x="105" y="1323"/>
                </a:lnTo>
                <a:lnTo>
                  <a:pt x="105" y="1323"/>
                </a:lnTo>
                <a:lnTo>
                  <a:pt x="105" y="1323"/>
                </a:lnTo>
                <a:lnTo>
                  <a:pt x="106" y="1323"/>
                </a:lnTo>
                <a:lnTo>
                  <a:pt x="106" y="1323"/>
                </a:lnTo>
                <a:lnTo>
                  <a:pt x="107" y="1323"/>
                </a:lnTo>
                <a:lnTo>
                  <a:pt x="107" y="1323"/>
                </a:lnTo>
                <a:lnTo>
                  <a:pt x="108" y="1323"/>
                </a:lnTo>
                <a:lnTo>
                  <a:pt x="108" y="1323"/>
                </a:lnTo>
                <a:lnTo>
                  <a:pt x="108" y="1323"/>
                </a:lnTo>
                <a:lnTo>
                  <a:pt x="109" y="1323"/>
                </a:lnTo>
                <a:lnTo>
                  <a:pt x="109" y="1323"/>
                </a:lnTo>
                <a:lnTo>
                  <a:pt x="110" y="1323"/>
                </a:lnTo>
                <a:lnTo>
                  <a:pt x="110" y="1323"/>
                </a:lnTo>
                <a:lnTo>
                  <a:pt x="110" y="1323"/>
                </a:lnTo>
                <a:lnTo>
                  <a:pt x="111" y="1323"/>
                </a:lnTo>
                <a:lnTo>
                  <a:pt x="111" y="1323"/>
                </a:lnTo>
                <a:lnTo>
                  <a:pt x="112" y="1323"/>
                </a:lnTo>
                <a:lnTo>
                  <a:pt x="112" y="1323"/>
                </a:lnTo>
                <a:lnTo>
                  <a:pt x="113" y="1323"/>
                </a:lnTo>
                <a:lnTo>
                  <a:pt x="113" y="1323"/>
                </a:lnTo>
                <a:lnTo>
                  <a:pt x="113" y="1323"/>
                </a:lnTo>
                <a:lnTo>
                  <a:pt x="114" y="1323"/>
                </a:lnTo>
                <a:lnTo>
                  <a:pt x="114" y="1323"/>
                </a:lnTo>
                <a:lnTo>
                  <a:pt x="115" y="1323"/>
                </a:lnTo>
                <a:lnTo>
                  <a:pt x="115" y="1323"/>
                </a:lnTo>
                <a:lnTo>
                  <a:pt x="116" y="1323"/>
                </a:lnTo>
                <a:lnTo>
                  <a:pt x="116" y="1323"/>
                </a:lnTo>
                <a:lnTo>
                  <a:pt x="116" y="1323"/>
                </a:lnTo>
                <a:lnTo>
                  <a:pt x="117" y="1323"/>
                </a:lnTo>
                <a:lnTo>
                  <a:pt x="117" y="1323"/>
                </a:lnTo>
                <a:lnTo>
                  <a:pt x="118" y="1323"/>
                </a:lnTo>
                <a:lnTo>
                  <a:pt x="118" y="1323"/>
                </a:lnTo>
                <a:lnTo>
                  <a:pt x="119" y="1323"/>
                </a:lnTo>
                <a:lnTo>
                  <a:pt x="119" y="1323"/>
                </a:lnTo>
                <a:lnTo>
                  <a:pt x="119" y="1323"/>
                </a:lnTo>
                <a:lnTo>
                  <a:pt x="120" y="1323"/>
                </a:lnTo>
                <a:lnTo>
                  <a:pt x="120" y="1323"/>
                </a:lnTo>
                <a:lnTo>
                  <a:pt x="121" y="1323"/>
                </a:lnTo>
                <a:lnTo>
                  <a:pt x="121" y="1323"/>
                </a:lnTo>
                <a:lnTo>
                  <a:pt x="122" y="1322"/>
                </a:lnTo>
                <a:lnTo>
                  <a:pt x="122" y="1321"/>
                </a:lnTo>
                <a:lnTo>
                  <a:pt x="122" y="1322"/>
                </a:lnTo>
                <a:lnTo>
                  <a:pt x="123" y="1323"/>
                </a:lnTo>
                <a:lnTo>
                  <a:pt x="123" y="1323"/>
                </a:lnTo>
                <a:lnTo>
                  <a:pt x="124" y="1323"/>
                </a:lnTo>
                <a:lnTo>
                  <a:pt x="124" y="1323"/>
                </a:lnTo>
                <a:lnTo>
                  <a:pt x="125" y="1323"/>
                </a:lnTo>
                <a:lnTo>
                  <a:pt x="125" y="1323"/>
                </a:lnTo>
                <a:lnTo>
                  <a:pt x="125" y="1323"/>
                </a:lnTo>
                <a:lnTo>
                  <a:pt x="126" y="1323"/>
                </a:lnTo>
                <a:lnTo>
                  <a:pt x="126" y="1323"/>
                </a:lnTo>
                <a:lnTo>
                  <a:pt x="127" y="1323"/>
                </a:lnTo>
                <a:lnTo>
                  <a:pt x="127" y="1323"/>
                </a:lnTo>
                <a:lnTo>
                  <a:pt x="127" y="1323"/>
                </a:lnTo>
                <a:lnTo>
                  <a:pt x="128" y="1323"/>
                </a:lnTo>
                <a:lnTo>
                  <a:pt x="128" y="1323"/>
                </a:lnTo>
                <a:lnTo>
                  <a:pt x="129" y="1323"/>
                </a:lnTo>
                <a:lnTo>
                  <a:pt x="129" y="1323"/>
                </a:lnTo>
                <a:lnTo>
                  <a:pt x="130" y="1323"/>
                </a:lnTo>
                <a:lnTo>
                  <a:pt x="130" y="1323"/>
                </a:lnTo>
                <a:lnTo>
                  <a:pt x="130" y="1323"/>
                </a:lnTo>
                <a:lnTo>
                  <a:pt x="131" y="1323"/>
                </a:lnTo>
                <a:lnTo>
                  <a:pt x="131" y="1323"/>
                </a:lnTo>
                <a:lnTo>
                  <a:pt x="132" y="1323"/>
                </a:lnTo>
                <a:lnTo>
                  <a:pt x="132" y="1323"/>
                </a:lnTo>
                <a:lnTo>
                  <a:pt x="133" y="1323"/>
                </a:lnTo>
                <a:lnTo>
                  <a:pt x="133" y="1323"/>
                </a:lnTo>
                <a:lnTo>
                  <a:pt x="133" y="1323"/>
                </a:lnTo>
                <a:lnTo>
                  <a:pt x="134" y="1323"/>
                </a:lnTo>
                <a:lnTo>
                  <a:pt x="134" y="1323"/>
                </a:lnTo>
                <a:lnTo>
                  <a:pt x="135" y="1323"/>
                </a:lnTo>
                <a:lnTo>
                  <a:pt x="135" y="1323"/>
                </a:lnTo>
                <a:lnTo>
                  <a:pt x="136" y="1323"/>
                </a:lnTo>
                <a:lnTo>
                  <a:pt x="136" y="1323"/>
                </a:lnTo>
                <a:lnTo>
                  <a:pt x="136" y="1323"/>
                </a:lnTo>
                <a:lnTo>
                  <a:pt x="137" y="1323"/>
                </a:lnTo>
                <a:lnTo>
                  <a:pt x="137" y="1323"/>
                </a:lnTo>
                <a:lnTo>
                  <a:pt x="138" y="1323"/>
                </a:lnTo>
                <a:lnTo>
                  <a:pt x="138" y="1322"/>
                </a:lnTo>
                <a:lnTo>
                  <a:pt x="139" y="1322"/>
                </a:lnTo>
                <a:lnTo>
                  <a:pt x="139" y="1323"/>
                </a:lnTo>
                <a:lnTo>
                  <a:pt x="139" y="1323"/>
                </a:lnTo>
                <a:lnTo>
                  <a:pt x="140" y="1323"/>
                </a:lnTo>
                <a:lnTo>
                  <a:pt x="140" y="1323"/>
                </a:lnTo>
                <a:lnTo>
                  <a:pt x="141" y="1323"/>
                </a:lnTo>
                <a:lnTo>
                  <a:pt x="141" y="1323"/>
                </a:lnTo>
                <a:lnTo>
                  <a:pt x="142" y="1323"/>
                </a:lnTo>
                <a:lnTo>
                  <a:pt x="142" y="1323"/>
                </a:lnTo>
                <a:lnTo>
                  <a:pt x="142" y="1323"/>
                </a:lnTo>
                <a:lnTo>
                  <a:pt x="143" y="1323"/>
                </a:lnTo>
                <a:lnTo>
                  <a:pt x="143" y="1323"/>
                </a:lnTo>
                <a:lnTo>
                  <a:pt x="144" y="1323"/>
                </a:lnTo>
                <a:lnTo>
                  <a:pt x="144" y="1323"/>
                </a:lnTo>
                <a:lnTo>
                  <a:pt x="145" y="1323"/>
                </a:lnTo>
                <a:lnTo>
                  <a:pt x="145" y="1323"/>
                </a:lnTo>
                <a:lnTo>
                  <a:pt x="145" y="1323"/>
                </a:lnTo>
                <a:lnTo>
                  <a:pt x="146" y="1323"/>
                </a:lnTo>
                <a:lnTo>
                  <a:pt x="146" y="1323"/>
                </a:lnTo>
                <a:lnTo>
                  <a:pt x="147" y="1323"/>
                </a:lnTo>
                <a:lnTo>
                  <a:pt x="147" y="1323"/>
                </a:lnTo>
                <a:lnTo>
                  <a:pt x="147" y="1323"/>
                </a:lnTo>
                <a:lnTo>
                  <a:pt x="148" y="1323"/>
                </a:lnTo>
                <a:lnTo>
                  <a:pt x="148" y="1323"/>
                </a:lnTo>
                <a:lnTo>
                  <a:pt x="149" y="1323"/>
                </a:lnTo>
                <a:lnTo>
                  <a:pt x="149" y="1323"/>
                </a:lnTo>
                <a:lnTo>
                  <a:pt x="150" y="1323"/>
                </a:lnTo>
                <a:lnTo>
                  <a:pt x="150" y="1320"/>
                </a:lnTo>
                <a:lnTo>
                  <a:pt x="150" y="1317"/>
                </a:lnTo>
                <a:lnTo>
                  <a:pt x="151" y="1319"/>
                </a:lnTo>
                <a:lnTo>
                  <a:pt x="151" y="1322"/>
                </a:lnTo>
                <a:lnTo>
                  <a:pt x="151" y="1323"/>
                </a:lnTo>
                <a:lnTo>
                  <a:pt x="152" y="1323"/>
                </a:lnTo>
                <a:lnTo>
                  <a:pt x="152" y="1323"/>
                </a:lnTo>
                <a:lnTo>
                  <a:pt x="153" y="1323"/>
                </a:lnTo>
                <a:lnTo>
                  <a:pt x="153" y="1323"/>
                </a:lnTo>
                <a:lnTo>
                  <a:pt x="153" y="1323"/>
                </a:lnTo>
                <a:lnTo>
                  <a:pt x="154" y="1323"/>
                </a:lnTo>
                <a:lnTo>
                  <a:pt x="154" y="1323"/>
                </a:lnTo>
                <a:lnTo>
                  <a:pt x="155" y="1323"/>
                </a:lnTo>
                <a:lnTo>
                  <a:pt x="155" y="1323"/>
                </a:lnTo>
                <a:lnTo>
                  <a:pt x="156" y="1323"/>
                </a:lnTo>
                <a:lnTo>
                  <a:pt x="156" y="1323"/>
                </a:lnTo>
                <a:lnTo>
                  <a:pt x="156" y="1323"/>
                </a:lnTo>
                <a:lnTo>
                  <a:pt x="157" y="1323"/>
                </a:lnTo>
                <a:lnTo>
                  <a:pt x="157" y="1323"/>
                </a:lnTo>
                <a:lnTo>
                  <a:pt x="158" y="1323"/>
                </a:lnTo>
                <a:lnTo>
                  <a:pt x="158" y="1323"/>
                </a:lnTo>
                <a:lnTo>
                  <a:pt x="159" y="1323"/>
                </a:lnTo>
                <a:lnTo>
                  <a:pt x="159" y="1323"/>
                </a:lnTo>
                <a:lnTo>
                  <a:pt x="159" y="1323"/>
                </a:lnTo>
                <a:lnTo>
                  <a:pt x="160" y="1323"/>
                </a:lnTo>
                <a:lnTo>
                  <a:pt x="160" y="1323"/>
                </a:lnTo>
                <a:lnTo>
                  <a:pt x="161" y="1323"/>
                </a:lnTo>
                <a:lnTo>
                  <a:pt x="161" y="1323"/>
                </a:lnTo>
                <a:lnTo>
                  <a:pt x="162" y="1323"/>
                </a:lnTo>
                <a:lnTo>
                  <a:pt x="162" y="1323"/>
                </a:lnTo>
                <a:lnTo>
                  <a:pt x="162" y="1323"/>
                </a:lnTo>
                <a:lnTo>
                  <a:pt x="163" y="1323"/>
                </a:lnTo>
                <a:lnTo>
                  <a:pt x="163" y="1323"/>
                </a:lnTo>
                <a:lnTo>
                  <a:pt x="164" y="1323"/>
                </a:lnTo>
                <a:lnTo>
                  <a:pt x="164" y="1323"/>
                </a:lnTo>
                <a:lnTo>
                  <a:pt x="164" y="1323"/>
                </a:lnTo>
                <a:lnTo>
                  <a:pt x="165" y="1323"/>
                </a:lnTo>
                <a:lnTo>
                  <a:pt x="165" y="1323"/>
                </a:lnTo>
                <a:lnTo>
                  <a:pt x="166" y="1322"/>
                </a:lnTo>
                <a:lnTo>
                  <a:pt x="166" y="1321"/>
                </a:lnTo>
                <a:lnTo>
                  <a:pt x="167" y="1323"/>
                </a:lnTo>
                <a:lnTo>
                  <a:pt x="167" y="1323"/>
                </a:lnTo>
                <a:lnTo>
                  <a:pt x="167" y="1323"/>
                </a:lnTo>
                <a:lnTo>
                  <a:pt x="168" y="1323"/>
                </a:lnTo>
                <a:lnTo>
                  <a:pt x="168" y="1323"/>
                </a:lnTo>
                <a:lnTo>
                  <a:pt x="169" y="1322"/>
                </a:lnTo>
                <a:lnTo>
                  <a:pt x="169" y="1323"/>
                </a:lnTo>
                <a:lnTo>
                  <a:pt x="169" y="1323"/>
                </a:lnTo>
                <a:lnTo>
                  <a:pt x="170" y="1323"/>
                </a:lnTo>
                <a:lnTo>
                  <a:pt x="170" y="1323"/>
                </a:lnTo>
                <a:lnTo>
                  <a:pt x="170" y="1323"/>
                </a:lnTo>
                <a:lnTo>
                  <a:pt x="171" y="1323"/>
                </a:lnTo>
                <a:lnTo>
                  <a:pt x="171" y="1323"/>
                </a:lnTo>
                <a:lnTo>
                  <a:pt x="172" y="1321"/>
                </a:lnTo>
                <a:lnTo>
                  <a:pt x="172" y="1321"/>
                </a:lnTo>
                <a:lnTo>
                  <a:pt x="173" y="1323"/>
                </a:lnTo>
                <a:lnTo>
                  <a:pt x="173" y="1323"/>
                </a:lnTo>
                <a:lnTo>
                  <a:pt x="173" y="1323"/>
                </a:lnTo>
                <a:lnTo>
                  <a:pt x="174" y="1323"/>
                </a:lnTo>
                <a:lnTo>
                  <a:pt x="174" y="1323"/>
                </a:lnTo>
                <a:lnTo>
                  <a:pt x="175" y="1322"/>
                </a:lnTo>
                <a:lnTo>
                  <a:pt x="175" y="1323"/>
                </a:lnTo>
                <a:lnTo>
                  <a:pt x="176" y="1323"/>
                </a:lnTo>
                <a:lnTo>
                  <a:pt x="176" y="1323"/>
                </a:lnTo>
                <a:lnTo>
                  <a:pt x="176" y="1322"/>
                </a:lnTo>
                <a:lnTo>
                  <a:pt x="177" y="1323"/>
                </a:lnTo>
                <a:lnTo>
                  <a:pt x="177" y="1323"/>
                </a:lnTo>
                <a:lnTo>
                  <a:pt x="178" y="1323"/>
                </a:lnTo>
                <a:lnTo>
                  <a:pt x="178" y="1323"/>
                </a:lnTo>
                <a:lnTo>
                  <a:pt x="179" y="1323"/>
                </a:lnTo>
                <a:lnTo>
                  <a:pt x="179" y="1322"/>
                </a:lnTo>
                <a:lnTo>
                  <a:pt x="179" y="1323"/>
                </a:lnTo>
                <a:lnTo>
                  <a:pt x="180" y="1323"/>
                </a:lnTo>
                <a:lnTo>
                  <a:pt x="180" y="1323"/>
                </a:lnTo>
                <a:lnTo>
                  <a:pt x="181" y="1323"/>
                </a:lnTo>
                <a:lnTo>
                  <a:pt x="181" y="1322"/>
                </a:lnTo>
                <a:lnTo>
                  <a:pt x="181" y="1321"/>
                </a:lnTo>
                <a:lnTo>
                  <a:pt x="182" y="1323"/>
                </a:lnTo>
                <a:lnTo>
                  <a:pt x="182" y="1323"/>
                </a:lnTo>
                <a:lnTo>
                  <a:pt x="183" y="1323"/>
                </a:lnTo>
                <a:lnTo>
                  <a:pt x="183" y="1323"/>
                </a:lnTo>
                <a:lnTo>
                  <a:pt x="184" y="1323"/>
                </a:lnTo>
                <a:lnTo>
                  <a:pt x="184" y="1323"/>
                </a:lnTo>
                <a:lnTo>
                  <a:pt x="184" y="1323"/>
                </a:lnTo>
                <a:lnTo>
                  <a:pt x="185" y="1323"/>
                </a:lnTo>
                <a:lnTo>
                  <a:pt x="185" y="1323"/>
                </a:lnTo>
                <a:lnTo>
                  <a:pt x="186" y="1322"/>
                </a:lnTo>
                <a:lnTo>
                  <a:pt x="186" y="1322"/>
                </a:lnTo>
                <a:lnTo>
                  <a:pt x="187" y="1323"/>
                </a:lnTo>
                <a:lnTo>
                  <a:pt x="187" y="1321"/>
                </a:lnTo>
                <a:lnTo>
                  <a:pt x="187" y="1321"/>
                </a:lnTo>
                <a:lnTo>
                  <a:pt x="187" y="1321"/>
                </a:lnTo>
                <a:lnTo>
                  <a:pt x="188" y="1322"/>
                </a:lnTo>
                <a:lnTo>
                  <a:pt x="188" y="1323"/>
                </a:lnTo>
                <a:lnTo>
                  <a:pt x="189" y="1323"/>
                </a:lnTo>
                <a:lnTo>
                  <a:pt x="189" y="1323"/>
                </a:lnTo>
                <a:lnTo>
                  <a:pt x="190" y="1323"/>
                </a:lnTo>
                <a:lnTo>
                  <a:pt x="190" y="1323"/>
                </a:lnTo>
                <a:lnTo>
                  <a:pt x="190" y="1323"/>
                </a:lnTo>
                <a:lnTo>
                  <a:pt x="191" y="1323"/>
                </a:lnTo>
                <a:lnTo>
                  <a:pt x="191" y="1323"/>
                </a:lnTo>
                <a:lnTo>
                  <a:pt x="192" y="1323"/>
                </a:lnTo>
                <a:lnTo>
                  <a:pt x="192" y="1323"/>
                </a:lnTo>
                <a:lnTo>
                  <a:pt x="193" y="1323"/>
                </a:lnTo>
                <a:lnTo>
                  <a:pt x="193" y="1323"/>
                </a:lnTo>
                <a:lnTo>
                  <a:pt x="193" y="1321"/>
                </a:lnTo>
                <a:lnTo>
                  <a:pt x="194" y="1322"/>
                </a:lnTo>
                <a:lnTo>
                  <a:pt x="194" y="1323"/>
                </a:lnTo>
                <a:lnTo>
                  <a:pt x="195" y="1323"/>
                </a:lnTo>
                <a:lnTo>
                  <a:pt x="195" y="1323"/>
                </a:lnTo>
                <a:lnTo>
                  <a:pt x="196" y="1323"/>
                </a:lnTo>
                <a:lnTo>
                  <a:pt x="196" y="1323"/>
                </a:lnTo>
                <a:lnTo>
                  <a:pt x="196" y="1323"/>
                </a:lnTo>
                <a:lnTo>
                  <a:pt x="196" y="1321"/>
                </a:lnTo>
                <a:lnTo>
                  <a:pt x="197" y="1321"/>
                </a:lnTo>
                <a:lnTo>
                  <a:pt x="197" y="1318"/>
                </a:lnTo>
                <a:lnTo>
                  <a:pt x="198" y="1320"/>
                </a:lnTo>
                <a:lnTo>
                  <a:pt x="198" y="1323"/>
                </a:lnTo>
                <a:lnTo>
                  <a:pt x="199" y="1323"/>
                </a:lnTo>
                <a:lnTo>
                  <a:pt x="199" y="1323"/>
                </a:lnTo>
                <a:lnTo>
                  <a:pt x="199" y="1323"/>
                </a:lnTo>
                <a:lnTo>
                  <a:pt x="200" y="1323"/>
                </a:lnTo>
                <a:lnTo>
                  <a:pt x="200" y="1323"/>
                </a:lnTo>
                <a:lnTo>
                  <a:pt x="201" y="1323"/>
                </a:lnTo>
                <a:lnTo>
                  <a:pt x="201" y="1323"/>
                </a:lnTo>
                <a:lnTo>
                  <a:pt x="201" y="1323"/>
                </a:lnTo>
                <a:lnTo>
                  <a:pt x="202" y="1322"/>
                </a:lnTo>
                <a:lnTo>
                  <a:pt x="202" y="1323"/>
                </a:lnTo>
                <a:lnTo>
                  <a:pt x="203" y="1323"/>
                </a:lnTo>
                <a:lnTo>
                  <a:pt x="203" y="1323"/>
                </a:lnTo>
                <a:lnTo>
                  <a:pt x="204" y="1323"/>
                </a:lnTo>
                <a:lnTo>
                  <a:pt x="204" y="1323"/>
                </a:lnTo>
                <a:lnTo>
                  <a:pt x="204" y="1323"/>
                </a:lnTo>
                <a:lnTo>
                  <a:pt x="205" y="1323"/>
                </a:lnTo>
                <a:lnTo>
                  <a:pt x="205" y="1323"/>
                </a:lnTo>
                <a:lnTo>
                  <a:pt x="206" y="1322"/>
                </a:lnTo>
                <a:lnTo>
                  <a:pt x="206" y="1322"/>
                </a:lnTo>
                <a:lnTo>
                  <a:pt x="207" y="1323"/>
                </a:lnTo>
                <a:lnTo>
                  <a:pt x="207" y="1322"/>
                </a:lnTo>
                <a:lnTo>
                  <a:pt x="207" y="1321"/>
                </a:lnTo>
                <a:lnTo>
                  <a:pt x="208" y="1322"/>
                </a:lnTo>
                <a:lnTo>
                  <a:pt x="208" y="1323"/>
                </a:lnTo>
                <a:lnTo>
                  <a:pt x="209" y="1323"/>
                </a:lnTo>
                <a:lnTo>
                  <a:pt x="209" y="1323"/>
                </a:lnTo>
                <a:lnTo>
                  <a:pt x="210" y="1323"/>
                </a:lnTo>
                <a:lnTo>
                  <a:pt x="210" y="1323"/>
                </a:lnTo>
                <a:lnTo>
                  <a:pt x="210" y="1323"/>
                </a:lnTo>
                <a:lnTo>
                  <a:pt x="211" y="1323"/>
                </a:lnTo>
                <a:lnTo>
                  <a:pt x="211" y="1323"/>
                </a:lnTo>
                <a:lnTo>
                  <a:pt x="212" y="1323"/>
                </a:lnTo>
                <a:lnTo>
                  <a:pt x="212" y="1323"/>
                </a:lnTo>
                <a:lnTo>
                  <a:pt x="213" y="1323"/>
                </a:lnTo>
                <a:lnTo>
                  <a:pt x="213" y="1323"/>
                </a:lnTo>
                <a:lnTo>
                  <a:pt x="213" y="1323"/>
                </a:lnTo>
                <a:lnTo>
                  <a:pt x="214" y="1323"/>
                </a:lnTo>
                <a:lnTo>
                  <a:pt x="214" y="1323"/>
                </a:lnTo>
                <a:lnTo>
                  <a:pt x="215" y="1323"/>
                </a:lnTo>
                <a:lnTo>
                  <a:pt x="215" y="1323"/>
                </a:lnTo>
                <a:lnTo>
                  <a:pt x="216" y="1323"/>
                </a:lnTo>
                <a:lnTo>
                  <a:pt x="216" y="1323"/>
                </a:lnTo>
                <a:lnTo>
                  <a:pt x="216" y="1323"/>
                </a:lnTo>
                <a:lnTo>
                  <a:pt x="217" y="1323"/>
                </a:lnTo>
                <a:lnTo>
                  <a:pt x="217" y="1323"/>
                </a:lnTo>
                <a:lnTo>
                  <a:pt x="218" y="1323"/>
                </a:lnTo>
                <a:lnTo>
                  <a:pt x="218" y="1323"/>
                </a:lnTo>
                <a:lnTo>
                  <a:pt x="218" y="1323"/>
                </a:lnTo>
                <a:lnTo>
                  <a:pt x="219" y="1323"/>
                </a:lnTo>
                <a:lnTo>
                  <a:pt x="219" y="1323"/>
                </a:lnTo>
                <a:lnTo>
                  <a:pt x="220" y="1323"/>
                </a:lnTo>
                <a:lnTo>
                  <a:pt x="220" y="1323"/>
                </a:lnTo>
                <a:lnTo>
                  <a:pt x="221" y="1323"/>
                </a:lnTo>
                <a:lnTo>
                  <a:pt x="221" y="1323"/>
                </a:lnTo>
                <a:lnTo>
                  <a:pt x="221" y="1323"/>
                </a:lnTo>
                <a:lnTo>
                  <a:pt x="222" y="1323"/>
                </a:lnTo>
                <a:lnTo>
                  <a:pt x="222" y="1323"/>
                </a:lnTo>
                <a:lnTo>
                  <a:pt x="223" y="1323"/>
                </a:lnTo>
                <a:lnTo>
                  <a:pt x="223" y="1323"/>
                </a:lnTo>
                <a:lnTo>
                  <a:pt x="224" y="1323"/>
                </a:lnTo>
                <a:lnTo>
                  <a:pt x="224" y="1323"/>
                </a:lnTo>
                <a:lnTo>
                  <a:pt x="224" y="1323"/>
                </a:lnTo>
                <a:lnTo>
                  <a:pt x="225" y="1323"/>
                </a:lnTo>
                <a:lnTo>
                  <a:pt x="225" y="1321"/>
                </a:lnTo>
                <a:lnTo>
                  <a:pt x="226" y="1322"/>
                </a:lnTo>
                <a:lnTo>
                  <a:pt x="226" y="1323"/>
                </a:lnTo>
                <a:lnTo>
                  <a:pt x="227" y="1323"/>
                </a:lnTo>
                <a:lnTo>
                  <a:pt x="227" y="1323"/>
                </a:lnTo>
                <a:lnTo>
                  <a:pt x="227" y="1323"/>
                </a:lnTo>
                <a:lnTo>
                  <a:pt x="228" y="1323"/>
                </a:lnTo>
                <a:lnTo>
                  <a:pt x="228" y="1323"/>
                </a:lnTo>
                <a:lnTo>
                  <a:pt x="229" y="1323"/>
                </a:lnTo>
                <a:lnTo>
                  <a:pt x="229" y="1323"/>
                </a:lnTo>
                <a:lnTo>
                  <a:pt x="230" y="1323"/>
                </a:lnTo>
                <a:lnTo>
                  <a:pt x="230" y="1323"/>
                </a:lnTo>
                <a:lnTo>
                  <a:pt x="230" y="1323"/>
                </a:lnTo>
                <a:lnTo>
                  <a:pt x="231" y="1323"/>
                </a:lnTo>
                <a:lnTo>
                  <a:pt x="231" y="1323"/>
                </a:lnTo>
                <a:lnTo>
                  <a:pt x="232" y="1323"/>
                </a:lnTo>
                <a:lnTo>
                  <a:pt x="232" y="1323"/>
                </a:lnTo>
                <a:lnTo>
                  <a:pt x="233" y="1323"/>
                </a:lnTo>
                <a:lnTo>
                  <a:pt x="233" y="1323"/>
                </a:lnTo>
                <a:lnTo>
                  <a:pt x="233" y="1323"/>
                </a:lnTo>
                <a:lnTo>
                  <a:pt x="234" y="1323"/>
                </a:lnTo>
                <a:lnTo>
                  <a:pt x="234" y="1323"/>
                </a:lnTo>
                <a:lnTo>
                  <a:pt x="235" y="1323"/>
                </a:lnTo>
                <a:lnTo>
                  <a:pt x="235" y="1323"/>
                </a:lnTo>
                <a:lnTo>
                  <a:pt x="236" y="1323"/>
                </a:lnTo>
                <a:lnTo>
                  <a:pt x="236" y="1323"/>
                </a:lnTo>
                <a:lnTo>
                  <a:pt x="236" y="1323"/>
                </a:lnTo>
                <a:lnTo>
                  <a:pt x="237" y="1323"/>
                </a:lnTo>
                <a:lnTo>
                  <a:pt x="237" y="1323"/>
                </a:lnTo>
                <a:lnTo>
                  <a:pt x="238" y="1323"/>
                </a:lnTo>
                <a:lnTo>
                  <a:pt x="238" y="1323"/>
                </a:lnTo>
                <a:lnTo>
                  <a:pt x="238" y="1323"/>
                </a:lnTo>
                <a:lnTo>
                  <a:pt x="239" y="1323"/>
                </a:lnTo>
                <a:lnTo>
                  <a:pt x="239" y="1323"/>
                </a:lnTo>
                <a:lnTo>
                  <a:pt x="240" y="1323"/>
                </a:lnTo>
                <a:lnTo>
                  <a:pt x="240" y="1323"/>
                </a:lnTo>
                <a:lnTo>
                  <a:pt x="241" y="1323"/>
                </a:lnTo>
                <a:lnTo>
                  <a:pt x="241" y="1323"/>
                </a:lnTo>
                <a:lnTo>
                  <a:pt x="241" y="1323"/>
                </a:lnTo>
                <a:lnTo>
                  <a:pt x="242" y="1323"/>
                </a:lnTo>
                <a:lnTo>
                  <a:pt x="242" y="1323"/>
                </a:lnTo>
                <a:lnTo>
                  <a:pt x="243" y="1323"/>
                </a:lnTo>
                <a:lnTo>
                  <a:pt x="243" y="1323"/>
                </a:lnTo>
                <a:lnTo>
                  <a:pt x="244" y="1323"/>
                </a:lnTo>
                <a:lnTo>
                  <a:pt x="244" y="1323"/>
                </a:lnTo>
                <a:lnTo>
                  <a:pt x="244" y="1323"/>
                </a:lnTo>
                <a:lnTo>
                  <a:pt x="245" y="1323"/>
                </a:lnTo>
                <a:lnTo>
                  <a:pt x="245" y="1322"/>
                </a:lnTo>
                <a:lnTo>
                  <a:pt x="246" y="1322"/>
                </a:lnTo>
                <a:lnTo>
                  <a:pt x="246" y="1323"/>
                </a:lnTo>
                <a:lnTo>
                  <a:pt x="246" y="1323"/>
                </a:lnTo>
                <a:lnTo>
                  <a:pt x="247" y="1323"/>
                </a:lnTo>
                <a:lnTo>
                  <a:pt x="247" y="1323"/>
                </a:lnTo>
                <a:lnTo>
                  <a:pt x="247" y="1323"/>
                </a:lnTo>
                <a:lnTo>
                  <a:pt x="248" y="1323"/>
                </a:lnTo>
                <a:lnTo>
                  <a:pt x="248" y="1323"/>
                </a:lnTo>
                <a:lnTo>
                  <a:pt x="249" y="1323"/>
                </a:lnTo>
                <a:lnTo>
                  <a:pt x="249" y="1323"/>
                </a:lnTo>
                <a:lnTo>
                  <a:pt x="250" y="1323"/>
                </a:lnTo>
                <a:lnTo>
                  <a:pt x="250" y="1323"/>
                </a:lnTo>
                <a:lnTo>
                  <a:pt x="250" y="1323"/>
                </a:lnTo>
                <a:lnTo>
                  <a:pt x="251" y="1323"/>
                </a:lnTo>
                <a:lnTo>
                  <a:pt x="251" y="1323"/>
                </a:lnTo>
                <a:lnTo>
                  <a:pt x="252" y="1323"/>
                </a:lnTo>
                <a:lnTo>
                  <a:pt x="252" y="1323"/>
                </a:lnTo>
                <a:lnTo>
                  <a:pt x="253" y="1323"/>
                </a:lnTo>
                <a:lnTo>
                  <a:pt x="253" y="1323"/>
                </a:lnTo>
                <a:lnTo>
                  <a:pt x="253" y="1323"/>
                </a:lnTo>
                <a:lnTo>
                  <a:pt x="254" y="1323"/>
                </a:lnTo>
                <a:lnTo>
                  <a:pt x="254" y="1323"/>
                </a:lnTo>
                <a:lnTo>
                  <a:pt x="255" y="1323"/>
                </a:lnTo>
                <a:lnTo>
                  <a:pt x="255" y="1323"/>
                </a:lnTo>
                <a:lnTo>
                  <a:pt x="255" y="1323"/>
                </a:lnTo>
                <a:lnTo>
                  <a:pt x="256" y="1323"/>
                </a:lnTo>
                <a:lnTo>
                  <a:pt x="256" y="1323"/>
                </a:lnTo>
                <a:lnTo>
                  <a:pt x="257" y="1323"/>
                </a:lnTo>
                <a:lnTo>
                  <a:pt x="257" y="1323"/>
                </a:lnTo>
                <a:lnTo>
                  <a:pt x="258" y="1323"/>
                </a:lnTo>
                <a:lnTo>
                  <a:pt x="258" y="1323"/>
                </a:lnTo>
                <a:lnTo>
                  <a:pt x="258" y="1323"/>
                </a:lnTo>
                <a:lnTo>
                  <a:pt x="259" y="1323"/>
                </a:lnTo>
                <a:lnTo>
                  <a:pt x="259" y="1323"/>
                </a:lnTo>
                <a:lnTo>
                  <a:pt x="260" y="1323"/>
                </a:lnTo>
                <a:lnTo>
                  <a:pt x="260" y="1323"/>
                </a:lnTo>
                <a:lnTo>
                  <a:pt x="261" y="1323"/>
                </a:lnTo>
                <a:lnTo>
                  <a:pt x="261" y="1323"/>
                </a:lnTo>
                <a:lnTo>
                  <a:pt x="261" y="1323"/>
                </a:lnTo>
                <a:lnTo>
                  <a:pt x="262" y="1323"/>
                </a:lnTo>
                <a:lnTo>
                  <a:pt x="262" y="1323"/>
                </a:lnTo>
                <a:lnTo>
                  <a:pt x="263" y="1323"/>
                </a:lnTo>
                <a:lnTo>
                  <a:pt x="263" y="1323"/>
                </a:lnTo>
                <a:lnTo>
                  <a:pt x="264" y="1323"/>
                </a:lnTo>
                <a:lnTo>
                  <a:pt x="264" y="1323"/>
                </a:lnTo>
                <a:lnTo>
                  <a:pt x="264" y="1321"/>
                </a:lnTo>
                <a:lnTo>
                  <a:pt x="264" y="1323"/>
                </a:lnTo>
                <a:lnTo>
                  <a:pt x="265" y="1323"/>
                </a:lnTo>
                <a:lnTo>
                  <a:pt x="265" y="1323"/>
                </a:lnTo>
                <a:lnTo>
                  <a:pt x="266" y="1323"/>
                </a:lnTo>
                <a:lnTo>
                  <a:pt x="266" y="1323"/>
                </a:lnTo>
                <a:lnTo>
                  <a:pt x="267" y="1323"/>
                </a:lnTo>
                <a:lnTo>
                  <a:pt x="267" y="1323"/>
                </a:lnTo>
                <a:lnTo>
                  <a:pt x="267" y="1323"/>
                </a:lnTo>
                <a:lnTo>
                  <a:pt x="268" y="1323"/>
                </a:lnTo>
                <a:lnTo>
                  <a:pt x="268" y="1323"/>
                </a:lnTo>
                <a:lnTo>
                  <a:pt x="269" y="1323"/>
                </a:lnTo>
                <a:lnTo>
                  <a:pt x="269" y="1323"/>
                </a:lnTo>
                <a:lnTo>
                  <a:pt x="270" y="1323"/>
                </a:lnTo>
                <a:lnTo>
                  <a:pt x="270" y="1323"/>
                </a:lnTo>
                <a:lnTo>
                  <a:pt x="270" y="1323"/>
                </a:lnTo>
                <a:lnTo>
                  <a:pt x="271" y="1323"/>
                </a:lnTo>
                <a:lnTo>
                  <a:pt x="271" y="1323"/>
                </a:lnTo>
                <a:lnTo>
                  <a:pt x="272" y="1323"/>
                </a:lnTo>
                <a:lnTo>
                  <a:pt x="272" y="1323"/>
                </a:lnTo>
                <a:lnTo>
                  <a:pt x="272" y="1323"/>
                </a:lnTo>
                <a:lnTo>
                  <a:pt x="273" y="1323"/>
                </a:lnTo>
                <a:lnTo>
                  <a:pt x="273" y="1323"/>
                </a:lnTo>
                <a:lnTo>
                  <a:pt x="274" y="1323"/>
                </a:lnTo>
                <a:lnTo>
                  <a:pt x="274" y="1323"/>
                </a:lnTo>
                <a:lnTo>
                  <a:pt x="275" y="1323"/>
                </a:lnTo>
                <a:lnTo>
                  <a:pt x="275" y="1323"/>
                </a:lnTo>
                <a:lnTo>
                  <a:pt x="275" y="1323"/>
                </a:lnTo>
                <a:lnTo>
                  <a:pt x="276" y="1323"/>
                </a:lnTo>
                <a:lnTo>
                  <a:pt x="276" y="1321"/>
                </a:lnTo>
                <a:lnTo>
                  <a:pt x="277" y="1322"/>
                </a:lnTo>
                <a:lnTo>
                  <a:pt x="277" y="1323"/>
                </a:lnTo>
                <a:lnTo>
                  <a:pt x="278" y="1323"/>
                </a:lnTo>
                <a:lnTo>
                  <a:pt x="278" y="1323"/>
                </a:lnTo>
                <a:lnTo>
                  <a:pt x="278" y="1323"/>
                </a:lnTo>
                <a:lnTo>
                  <a:pt x="279" y="1322"/>
                </a:lnTo>
                <a:lnTo>
                  <a:pt x="279" y="1322"/>
                </a:lnTo>
                <a:lnTo>
                  <a:pt x="280" y="1323"/>
                </a:lnTo>
                <a:lnTo>
                  <a:pt x="280" y="1323"/>
                </a:lnTo>
                <a:lnTo>
                  <a:pt x="281" y="1323"/>
                </a:lnTo>
                <a:lnTo>
                  <a:pt x="281" y="1323"/>
                </a:lnTo>
                <a:lnTo>
                  <a:pt x="281" y="1323"/>
                </a:lnTo>
                <a:lnTo>
                  <a:pt x="282" y="1323"/>
                </a:lnTo>
                <a:lnTo>
                  <a:pt x="282" y="1323"/>
                </a:lnTo>
                <a:lnTo>
                  <a:pt x="283" y="1323"/>
                </a:lnTo>
                <a:lnTo>
                  <a:pt x="283" y="1323"/>
                </a:lnTo>
                <a:lnTo>
                  <a:pt x="284" y="1323"/>
                </a:lnTo>
                <a:lnTo>
                  <a:pt x="284" y="1323"/>
                </a:lnTo>
                <a:lnTo>
                  <a:pt x="284" y="1323"/>
                </a:lnTo>
                <a:lnTo>
                  <a:pt x="285" y="1323"/>
                </a:lnTo>
                <a:lnTo>
                  <a:pt x="285" y="1323"/>
                </a:lnTo>
                <a:lnTo>
                  <a:pt x="286" y="1323"/>
                </a:lnTo>
                <a:lnTo>
                  <a:pt x="286" y="1323"/>
                </a:lnTo>
                <a:lnTo>
                  <a:pt x="287" y="1323"/>
                </a:lnTo>
                <a:lnTo>
                  <a:pt x="287" y="1323"/>
                </a:lnTo>
                <a:lnTo>
                  <a:pt x="287" y="1323"/>
                </a:lnTo>
                <a:lnTo>
                  <a:pt x="288" y="1323"/>
                </a:lnTo>
                <a:lnTo>
                  <a:pt x="288" y="1323"/>
                </a:lnTo>
                <a:lnTo>
                  <a:pt x="289" y="1323"/>
                </a:lnTo>
                <a:lnTo>
                  <a:pt x="289" y="1323"/>
                </a:lnTo>
                <a:lnTo>
                  <a:pt x="290" y="1323"/>
                </a:lnTo>
                <a:lnTo>
                  <a:pt x="290" y="1323"/>
                </a:lnTo>
                <a:lnTo>
                  <a:pt x="290" y="1323"/>
                </a:lnTo>
                <a:lnTo>
                  <a:pt x="291" y="1323"/>
                </a:lnTo>
                <a:lnTo>
                  <a:pt x="291" y="1323"/>
                </a:lnTo>
                <a:lnTo>
                  <a:pt x="292" y="1323"/>
                </a:lnTo>
                <a:lnTo>
                  <a:pt x="292" y="1323"/>
                </a:lnTo>
                <a:lnTo>
                  <a:pt x="292" y="1323"/>
                </a:lnTo>
                <a:lnTo>
                  <a:pt x="293" y="1323"/>
                </a:lnTo>
              </a:path>
            </a:pathLst>
          </a:custGeom>
          <a:noFill/>
          <a:ln w="9525">
            <a:solidFill>
              <a:schemeClr val="accent1">
                <a:lumMod val="7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6" name="Freeform 50">
            <a:extLst>
              <a:ext uri="{FF2B5EF4-FFF2-40B4-BE49-F238E27FC236}">
                <a16:creationId xmlns:a16="http://schemas.microsoft.com/office/drawing/2014/main" id="{AE8A230A-4490-4BE3-A0B0-673E62A2BF5B}"/>
              </a:ext>
            </a:extLst>
          </p:cNvPr>
          <p:cNvSpPr>
            <a:spLocks/>
          </p:cNvSpPr>
          <p:nvPr/>
        </p:nvSpPr>
        <p:spPr bwMode="auto">
          <a:xfrm>
            <a:off x="7663874" y="4098689"/>
            <a:ext cx="206375" cy="1588"/>
          </a:xfrm>
          <a:custGeom>
            <a:avLst/>
            <a:gdLst>
              <a:gd name="T0" fmla="*/ 2 w 130"/>
              <a:gd name="T1" fmla="*/ 1 h 1"/>
              <a:gd name="T2" fmla="*/ 4 w 130"/>
              <a:gd name="T3" fmla="*/ 1 h 1"/>
              <a:gd name="T4" fmla="*/ 6 w 130"/>
              <a:gd name="T5" fmla="*/ 1 h 1"/>
              <a:gd name="T6" fmla="*/ 8 w 130"/>
              <a:gd name="T7" fmla="*/ 1 h 1"/>
              <a:gd name="T8" fmla="*/ 10 w 130"/>
              <a:gd name="T9" fmla="*/ 1 h 1"/>
              <a:gd name="T10" fmla="*/ 12 w 130"/>
              <a:gd name="T11" fmla="*/ 1 h 1"/>
              <a:gd name="T12" fmla="*/ 14 w 130"/>
              <a:gd name="T13" fmla="*/ 1 h 1"/>
              <a:gd name="T14" fmla="*/ 16 w 130"/>
              <a:gd name="T15" fmla="*/ 1 h 1"/>
              <a:gd name="T16" fmla="*/ 19 w 130"/>
              <a:gd name="T17" fmla="*/ 1 h 1"/>
              <a:gd name="T18" fmla="*/ 21 w 130"/>
              <a:gd name="T19" fmla="*/ 1 h 1"/>
              <a:gd name="T20" fmla="*/ 23 w 130"/>
              <a:gd name="T21" fmla="*/ 1 h 1"/>
              <a:gd name="T22" fmla="*/ 25 w 130"/>
              <a:gd name="T23" fmla="*/ 1 h 1"/>
              <a:gd name="T24" fmla="*/ 27 w 130"/>
              <a:gd name="T25" fmla="*/ 1 h 1"/>
              <a:gd name="T26" fmla="*/ 29 w 130"/>
              <a:gd name="T27" fmla="*/ 1 h 1"/>
              <a:gd name="T28" fmla="*/ 31 w 130"/>
              <a:gd name="T29" fmla="*/ 1 h 1"/>
              <a:gd name="T30" fmla="*/ 33 w 130"/>
              <a:gd name="T31" fmla="*/ 1 h 1"/>
              <a:gd name="T32" fmla="*/ 36 w 130"/>
              <a:gd name="T33" fmla="*/ 1 h 1"/>
              <a:gd name="T34" fmla="*/ 38 w 130"/>
              <a:gd name="T35" fmla="*/ 1 h 1"/>
              <a:gd name="T36" fmla="*/ 40 w 130"/>
              <a:gd name="T37" fmla="*/ 1 h 1"/>
              <a:gd name="T38" fmla="*/ 42 w 130"/>
              <a:gd name="T39" fmla="*/ 1 h 1"/>
              <a:gd name="T40" fmla="*/ 44 w 130"/>
              <a:gd name="T41" fmla="*/ 0 h 1"/>
              <a:gd name="T42" fmla="*/ 46 w 130"/>
              <a:gd name="T43" fmla="*/ 1 h 1"/>
              <a:gd name="T44" fmla="*/ 48 w 130"/>
              <a:gd name="T45" fmla="*/ 1 h 1"/>
              <a:gd name="T46" fmla="*/ 51 w 130"/>
              <a:gd name="T47" fmla="*/ 1 h 1"/>
              <a:gd name="T48" fmla="*/ 52 w 130"/>
              <a:gd name="T49" fmla="*/ 0 h 1"/>
              <a:gd name="T50" fmla="*/ 54 w 130"/>
              <a:gd name="T51" fmla="*/ 1 h 1"/>
              <a:gd name="T52" fmla="*/ 56 w 130"/>
              <a:gd name="T53" fmla="*/ 1 h 1"/>
              <a:gd name="T54" fmla="*/ 59 w 130"/>
              <a:gd name="T55" fmla="*/ 1 h 1"/>
              <a:gd name="T56" fmla="*/ 61 w 130"/>
              <a:gd name="T57" fmla="*/ 1 h 1"/>
              <a:gd name="T58" fmla="*/ 63 w 130"/>
              <a:gd name="T59" fmla="*/ 1 h 1"/>
              <a:gd name="T60" fmla="*/ 65 w 130"/>
              <a:gd name="T61" fmla="*/ 1 h 1"/>
              <a:gd name="T62" fmla="*/ 67 w 130"/>
              <a:gd name="T63" fmla="*/ 1 h 1"/>
              <a:gd name="T64" fmla="*/ 69 w 130"/>
              <a:gd name="T65" fmla="*/ 1 h 1"/>
              <a:gd name="T66" fmla="*/ 71 w 130"/>
              <a:gd name="T67" fmla="*/ 1 h 1"/>
              <a:gd name="T68" fmla="*/ 73 w 130"/>
              <a:gd name="T69" fmla="*/ 1 h 1"/>
              <a:gd name="T70" fmla="*/ 76 w 130"/>
              <a:gd name="T71" fmla="*/ 1 h 1"/>
              <a:gd name="T72" fmla="*/ 78 w 130"/>
              <a:gd name="T73" fmla="*/ 1 h 1"/>
              <a:gd name="T74" fmla="*/ 80 w 130"/>
              <a:gd name="T75" fmla="*/ 1 h 1"/>
              <a:gd name="T76" fmla="*/ 82 w 130"/>
              <a:gd name="T77" fmla="*/ 1 h 1"/>
              <a:gd name="T78" fmla="*/ 84 w 130"/>
              <a:gd name="T79" fmla="*/ 1 h 1"/>
              <a:gd name="T80" fmla="*/ 86 w 130"/>
              <a:gd name="T81" fmla="*/ 1 h 1"/>
              <a:gd name="T82" fmla="*/ 88 w 130"/>
              <a:gd name="T83" fmla="*/ 1 h 1"/>
              <a:gd name="T84" fmla="*/ 90 w 130"/>
              <a:gd name="T85" fmla="*/ 1 h 1"/>
              <a:gd name="T86" fmla="*/ 93 w 130"/>
              <a:gd name="T87" fmla="*/ 1 h 1"/>
              <a:gd name="T88" fmla="*/ 95 w 130"/>
              <a:gd name="T89" fmla="*/ 1 h 1"/>
              <a:gd name="T90" fmla="*/ 97 w 130"/>
              <a:gd name="T91" fmla="*/ 1 h 1"/>
              <a:gd name="T92" fmla="*/ 99 w 130"/>
              <a:gd name="T93" fmla="*/ 1 h 1"/>
              <a:gd name="T94" fmla="*/ 101 w 130"/>
              <a:gd name="T95" fmla="*/ 1 h 1"/>
              <a:gd name="T96" fmla="*/ 103 w 130"/>
              <a:gd name="T97" fmla="*/ 1 h 1"/>
              <a:gd name="T98" fmla="*/ 105 w 130"/>
              <a:gd name="T99" fmla="*/ 1 h 1"/>
              <a:gd name="T100" fmla="*/ 107 w 130"/>
              <a:gd name="T101" fmla="*/ 1 h 1"/>
              <a:gd name="T102" fmla="*/ 110 w 130"/>
              <a:gd name="T103" fmla="*/ 1 h 1"/>
              <a:gd name="T104" fmla="*/ 112 w 130"/>
              <a:gd name="T105" fmla="*/ 1 h 1"/>
              <a:gd name="T106" fmla="*/ 114 w 130"/>
              <a:gd name="T107" fmla="*/ 1 h 1"/>
              <a:gd name="T108" fmla="*/ 116 w 130"/>
              <a:gd name="T109" fmla="*/ 1 h 1"/>
              <a:gd name="T110" fmla="*/ 118 w 130"/>
              <a:gd name="T111" fmla="*/ 1 h 1"/>
              <a:gd name="T112" fmla="*/ 120 w 130"/>
              <a:gd name="T113" fmla="*/ 1 h 1"/>
              <a:gd name="T114" fmla="*/ 122 w 130"/>
              <a:gd name="T115" fmla="*/ 1 h 1"/>
              <a:gd name="T116" fmla="*/ 124 w 130"/>
              <a:gd name="T117" fmla="*/ 1 h 1"/>
              <a:gd name="T118" fmla="*/ 127 w 130"/>
              <a:gd name="T119" fmla="*/ 1 h 1"/>
              <a:gd name="T120" fmla="*/ 129 w 130"/>
              <a:gd name="T12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0" h="1">
                <a:moveTo>
                  <a:pt x="0" y="1"/>
                </a:move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lnTo>
                  <a:pt x="2" y="1"/>
                </a:lnTo>
                <a:lnTo>
                  <a:pt x="2" y="1"/>
                </a:lnTo>
                <a:lnTo>
                  <a:pt x="2" y="1"/>
                </a:lnTo>
                <a:lnTo>
                  <a:pt x="3" y="1"/>
                </a:lnTo>
                <a:lnTo>
                  <a:pt x="3" y="1"/>
                </a:lnTo>
                <a:lnTo>
                  <a:pt x="4" y="1"/>
                </a:lnTo>
                <a:lnTo>
                  <a:pt x="4" y="1"/>
                </a:lnTo>
                <a:lnTo>
                  <a:pt x="5" y="1"/>
                </a:lnTo>
                <a:lnTo>
                  <a:pt x="5" y="1"/>
                </a:lnTo>
                <a:lnTo>
                  <a:pt x="5" y="1"/>
                </a:lnTo>
                <a:lnTo>
                  <a:pt x="6" y="1"/>
                </a:lnTo>
                <a:lnTo>
                  <a:pt x="6" y="1"/>
                </a:lnTo>
                <a:lnTo>
                  <a:pt x="7" y="1"/>
                </a:lnTo>
                <a:lnTo>
                  <a:pt x="7" y="1"/>
                </a:lnTo>
                <a:lnTo>
                  <a:pt x="8" y="1"/>
                </a:lnTo>
                <a:lnTo>
                  <a:pt x="8" y="1"/>
                </a:lnTo>
                <a:lnTo>
                  <a:pt x="8" y="1"/>
                </a:lnTo>
                <a:lnTo>
                  <a:pt x="9" y="1"/>
                </a:lnTo>
                <a:lnTo>
                  <a:pt x="9" y="1"/>
                </a:lnTo>
                <a:lnTo>
                  <a:pt x="10" y="1"/>
                </a:lnTo>
                <a:lnTo>
                  <a:pt x="10" y="1"/>
                </a:lnTo>
                <a:lnTo>
                  <a:pt x="11" y="1"/>
                </a:lnTo>
                <a:lnTo>
                  <a:pt x="11" y="1"/>
                </a:lnTo>
                <a:lnTo>
                  <a:pt x="11" y="1"/>
                </a:lnTo>
                <a:lnTo>
                  <a:pt x="12" y="1"/>
                </a:lnTo>
                <a:lnTo>
                  <a:pt x="12" y="1"/>
                </a:lnTo>
                <a:lnTo>
                  <a:pt x="13" y="1"/>
                </a:lnTo>
                <a:lnTo>
                  <a:pt x="13" y="1"/>
                </a:lnTo>
                <a:lnTo>
                  <a:pt x="14" y="1"/>
                </a:lnTo>
                <a:lnTo>
                  <a:pt x="14" y="1"/>
                </a:lnTo>
                <a:lnTo>
                  <a:pt x="14" y="1"/>
                </a:lnTo>
                <a:lnTo>
                  <a:pt x="15" y="1"/>
                </a:lnTo>
                <a:lnTo>
                  <a:pt x="15" y="1"/>
                </a:lnTo>
                <a:lnTo>
                  <a:pt x="16" y="1"/>
                </a:lnTo>
                <a:lnTo>
                  <a:pt x="16" y="1"/>
                </a:lnTo>
                <a:lnTo>
                  <a:pt x="16" y="1"/>
                </a:lnTo>
                <a:lnTo>
                  <a:pt x="17" y="1"/>
                </a:lnTo>
                <a:lnTo>
                  <a:pt x="17" y="1"/>
                </a:lnTo>
                <a:lnTo>
                  <a:pt x="18" y="1"/>
                </a:lnTo>
                <a:lnTo>
                  <a:pt x="18" y="1"/>
                </a:lnTo>
                <a:lnTo>
                  <a:pt x="19" y="1"/>
                </a:lnTo>
                <a:lnTo>
                  <a:pt x="19" y="1"/>
                </a:lnTo>
                <a:lnTo>
                  <a:pt x="19" y="1"/>
                </a:lnTo>
                <a:lnTo>
                  <a:pt x="20" y="1"/>
                </a:lnTo>
                <a:lnTo>
                  <a:pt x="20" y="1"/>
                </a:lnTo>
                <a:lnTo>
                  <a:pt x="21" y="1"/>
                </a:lnTo>
                <a:lnTo>
                  <a:pt x="21" y="1"/>
                </a:lnTo>
                <a:lnTo>
                  <a:pt x="22" y="1"/>
                </a:lnTo>
                <a:lnTo>
                  <a:pt x="22" y="1"/>
                </a:lnTo>
                <a:lnTo>
                  <a:pt x="22" y="1"/>
                </a:lnTo>
                <a:lnTo>
                  <a:pt x="23" y="1"/>
                </a:lnTo>
                <a:lnTo>
                  <a:pt x="23" y="1"/>
                </a:lnTo>
                <a:lnTo>
                  <a:pt x="24" y="1"/>
                </a:lnTo>
                <a:lnTo>
                  <a:pt x="24" y="1"/>
                </a:lnTo>
                <a:lnTo>
                  <a:pt x="25" y="1"/>
                </a:lnTo>
                <a:lnTo>
                  <a:pt x="25" y="1"/>
                </a:lnTo>
                <a:lnTo>
                  <a:pt x="25" y="1"/>
                </a:lnTo>
                <a:lnTo>
                  <a:pt x="26" y="1"/>
                </a:lnTo>
                <a:lnTo>
                  <a:pt x="26" y="1"/>
                </a:lnTo>
                <a:lnTo>
                  <a:pt x="27" y="1"/>
                </a:lnTo>
                <a:lnTo>
                  <a:pt x="27" y="1"/>
                </a:lnTo>
                <a:lnTo>
                  <a:pt x="28" y="1"/>
                </a:lnTo>
                <a:lnTo>
                  <a:pt x="28" y="1"/>
                </a:lnTo>
                <a:lnTo>
                  <a:pt x="28" y="1"/>
                </a:lnTo>
                <a:lnTo>
                  <a:pt x="29" y="1"/>
                </a:lnTo>
                <a:lnTo>
                  <a:pt x="29" y="1"/>
                </a:lnTo>
                <a:lnTo>
                  <a:pt x="30" y="1"/>
                </a:lnTo>
                <a:lnTo>
                  <a:pt x="30" y="1"/>
                </a:lnTo>
                <a:lnTo>
                  <a:pt x="31" y="1"/>
                </a:lnTo>
                <a:lnTo>
                  <a:pt x="31" y="1"/>
                </a:lnTo>
                <a:lnTo>
                  <a:pt x="31" y="1"/>
                </a:lnTo>
                <a:lnTo>
                  <a:pt x="32" y="1"/>
                </a:lnTo>
                <a:lnTo>
                  <a:pt x="32" y="1"/>
                </a:lnTo>
                <a:lnTo>
                  <a:pt x="33" y="1"/>
                </a:lnTo>
                <a:lnTo>
                  <a:pt x="33" y="1"/>
                </a:lnTo>
                <a:lnTo>
                  <a:pt x="33" y="1"/>
                </a:lnTo>
                <a:lnTo>
                  <a:pt x="34" y="1"/>
                </a:lnTo>
                <a:lnTo>
                  <a:pt x="34" y="1"/>
                </a:lnTo>
                <a:lnTo>
                  <a:pt x="35" y="1"/>
                </a:lnTo>
                <a:lnTo>
                  <a:pt x="35" y="1"/>
                </a:lnTo>
                <a:lnTo>
                  <a:pt x="36" y="1"/>
                </a:lnTo>
                <a:lnTo>
                  <a:pt x="36" y="1"/>
                </a:lnTo>
                <a:lnTo>
                  <a:pt x="36" y="1"/>
                </a:lnTo>
                <a:lnTo>
                  <a:pt x="37" y="1"/>
                </a:lnTo>
                <a:lnTo>
                  <a:pt x="37" y="1"/>
                </a:lnTo>
                <a:lnTo>
                  <a:pt x="38" y="1"/>
                </a:lnTo>
                <a:lnTo>
                  <a:pt x="38" y="1"/>
                </a:lnTo>
                <a:lnTo>
                  <a:pt x="39" y="1"/>
                </a:lnTo>
                <a:lnTo>
                  <a:pt x="39" y="1"/>
                </a:lnTo>
                <a:lnTo>
                  <a:pt x="39" y="1"/>
                </a:lnTo>
                <a:lnTo>
                  <a:pt x="40" y="1"/>
                </a:lnTo>
                <a:lnTo>
                  <a:pt x="40" y="1"/>
                </a:lnTo>
                <a:lnTo>
                  <a:pt x="41" y="1"/>
                </a:lnTo>
                <a:lnTo>
                  <a:pt x="41" y="1"/>
                </a:lnTo>
                <a:lnTo>
                  <a:pt x="42" y="1"/>
                </a:lnTo>
                <a:lnTo>
                  <a:pt x="42" y="1"/>
                </a:lnTo>
                <a:lnTo>
                  <a:pt x="42" y="1"/>
                </a:lnTo>
                <a:lnTo>
                  <a:pt x="43" y="1"/>
                </a:lnTo>
                <a:lnTo>
                  <a:pt x="43" y="1"/>
                </a:lnTo>
                <a:lnTo>
                  <a:pt x="44" y="1"/>
                </a:lnTo>
                <a:lnTo>
                  <a:pt x="44" y="0"/>
                </a:lnTo>
                <a:lnTo>
                  <a:pt x="45" y="0"/>
                </a:lnTo>
                <a:lnTo>
                  <a:pt x="45" y="1"/>
                </a:lnTo>
                <a:lnTo>
                  <a:pt x="45" y="1"/>
                </a:lnTo>
                <a:lnTo>
                  <a:pt x="46" y="1"/>
                </a:lnTo>
                <a:lnTo>
                  <a:pt x="46" y="1"/>
                </a:lnTo>
                <a:lnTo>
                  <a:pt x="47" y="1"/>
                </a:lnTo>
                <a:lnTo>
                  <a:pt x="47" y="1"/>
                </a:lnTo>
                <a:lnTo>
                  <a:pt x="48" y="1"/>
                </a:lnTo>
                <a:lnTo>
                  <a:pt x="48" y="1"/>
                </a:lnTo>
                <a:lnTo>
                  <a:pt x="48" y="1"/>
                </a:lnTo>
                <a:lnTo>
                  <a:pt x="49" y="1"/>
                </a:lnTo>
                <a:lnTo>
                  <a:pt x="49" y="1"/>
                </a:lnTo>
                <a:lnTo>
                  <a:pt x="50" y="1"/>
                </a:lnTo>
                <a:lnTo>
                  <a:pt x="50" y="1"/>
                </a:lnTo>
                <a:lnTo>
                  <a:pt x="51" y="1"/>
                </a:lnTo>
                <a:lnTo>
                  <a:pt x="51" y="1"/>
                </a:lnTo>
                <a:lnTo>
                  <a:pt x="51" y="1"/>
                </a:lnTo>
                <a:lnTo>
                  <a:pt x="52" y="1"/>
                </a:lnTo>
                <a:lnTo>
                  <a:pt x="52" y="0"/>
                </a:lnTo>
                <a:lnTo>
                  <a:pt x="52" y="0"/>
                </a:lnTo>
                <a:lnTo>
                  <a:pt x="53" y="1"/>
                </a:lnTo>
                <a:lnTo>
                  <a:pt x="53" y="1"/>
                </a:lnTo>
                <a:lnTo>
                  <a:pt x="53" y="1"/>
                </a:lnTo>
                <a:lnTo>
                  <a:pt x="54" y="1"/>
                </a:lnTo>
                <a:lnTo>
                  <a:pt x="54" y="1"/>
                </a:lnTo>
                <a:lnTo>
                  <a:pt x="55" y="1"/>
                </a:lnTo>
                <a:lnTo>
                  <a:pt x="55" y="1"/>
                </a:lnTo>
                <a:lnTo>
                  <a:pt x="56" y="1"/>
                </a:lnTo>
                <a:lnTo>
                  <a:pt x="56" y="1"/>
                </a:lnTo>
                <a:lnTo>
                  <a:pt x="56" y="1"/>
                </a:lnTo>
                <a:lnTo>
                  <a:pt x="57" y="1"/>
                </a:lnTo>
                <a:lnTo>
                  <a:pt x="57" y="1"/>
                </a:lnTo>
                <a:lnTo>
                  <a:pt x="58" y="1"/>
                </a:lnTo>
                <a:lnTo>
                  <a:pt x="58" y="1"/>
                </a:lnTo>
                <a:lnTo>
                  <a:pt x="59" y="1"/>
                </a:lnTo>
                <a:lnTo>
                  <a:pt x="59" y="1"/>
                </a:lnTo>
                <a:lnTo>
                  <a:pt x="59" y="1"/>
                </a:lnTo>
                <a:lnTo>
                  <a:pt x="60" y="1"/>
                </a:lnTo>
                <a:lnTo>
                  <a:pt x="60" y="1"/>
                </a:lnTo>
                <a:lnTo>
                  <a:pt x="61" y="1"/>
                </a:lnTo>
                <a:lnTo>
                  <a:pt x="61" y="1"/>
                </a:lnTo>
                <a:lnTo>
                  <a:pt x="62" y="1"/>
                </a:lnTo>
                <a:lnTo>
                  <a:pt x="62" y="1"/>
                </a:lnTo>
                <a:lnTo>
                  <a:pt x="62" y="1"/>
                </a:lnTo>
                <a:lnTo>
                  <a:pt x="63" y="1"/>
                </a:lnTo>
                <a:lnTo>
                  <a:pt x="63" y="1"/>
                </a:lnTo>
                <a:lnTo>
                  <a:pt x="64" y="1"/>
                </a:lnTo>
                <a:lnTo>
                  <a:pt x="64" y="1"/>
                </a:lnTo>
                <a:lnTo>
                  <a:pt x="65" y="1"/>
                </a:lnTo>
                <a:lnTo>
                  <a:pt x="65" y="1"/>
                </a:lnTo>
                <a:lnTo>
                  <a:pt x="65" y="1"/>
                </a:lnTo>
                <a:lnTo>
                  <a:pt x="66" y="1"/>
                </a:lnTo>
                <a:lnTo>
                  <a:pt x="66" y="1"/>
                </a:lnTo>
                <a:lnTo>
                  <a:pt x="67" y="1"/>
                </a:lnTo>
                <a:lnTo>
                  <a:pt x="67" y="1"/>
                </a:lnTo>
                <a:lnTo>
                  <a:pt x="68" y="1"/>
                </a:lnTo>
                <a:lnTo>
                  <a:pt x="68" y="1"/>
                </a:lnTo>
                <a:lnTo>
                  <a:pt x="68" y="0"/>
                </a:lnTo>
                <a:lnTo>
                  <a:pt x="69" y="1"/>
                </a:lnTo>
                <a:lnTo>
                  <a:pt x="69" y="1"/>
                </a:lnTo>
                <a:lnTo>
                  <a:pt x="70" y="1"/>
                </a:lnTo>
                <a:lnTo>
                  <a:pt x="70" y="1"/>
                </a:lnTo>
                <a:lnTo>
                  <a:pt x="70" y="1"/>
                </a:lnTo>
                <a:lnTo>
                  <a:pt x="71" y="1"/>
                </a:lnTo>
                <a:lnTo>
                  <a:pt x="71" y="1"/>
                </a:lnTo>
                <a:lnTo>
                  <a:pt x="72" y="1"/>
                </a:lnTo>
                <a:lnTo>
                  <a:pt x="72" y="1"/>
                </a:lnTo>
                <a:lnTo>
                  <a:pt x="73" y="1"/>
                </a:lnTo>
                <a:lnTo>
                  <a:pt x="73" y="1"/>
                </a:lnTo>
                <a:lnTo>
                  <a:pt x="73" y="1"/>
                </a:lnTo>
                <a:lnTo>
                  <a:pt x="74" y="1"/>
                </a:lnTo>
                <a:lnTo>
                  <a:pt x="74" y="1"/>
                </a:lnTo>
                <a:lnTo>
                  <a:pt x="75" y="1"/>
                </a:lnTo>
                <a:lnTo>
                  <a:pt x="75" y="1"/>
                </a:lnTo>
                <a:lnTo>
                  <a:pt x="76" y="1"/>
                </a:lnTo>
                <a:lnTo>
                  <a:pt x="76" y="1"/>
                </a:lnTo>
                <a:lnTo>
                  <a:pt x="76" y="1"/>
                </a:lnTo>
                <a:lnTo>
                  <a:pt x="77" y="1"/>
                </a:lnTo>
                <a:lnTo>
                  <a:pt x="77" y="1"/>
                </a:lnTo>
                <a:lnTo>
                  <a:pt x="78" y="1"/>
                </a:lnTo>
                <a:lnTo>
                  <a:pt x="78" y="1"/>
                </a:lnTo>
                <a:lnTo>
                  <a:pt x="79" y="1"/>
                </a:lnTo>
                <a:lnTo>
                  <a:pt x="79" y="1"/>
                </a:lnTo>
                <a:lnTo>
                  <a:pt x="79" y="1"/>
                </a:lnTo>
                <a:lnTo>
                  <a:pt x="80" y="1"/>
                </a:lnTo>
                <a:lnTo>
                  <a:pt x="80" y="1"/>
                </a:lnTo>
                <a:lnTo>
                  <a:pt x="81" y="1"/>
                </a:lnTo>
                <a:lnTo>
                  <a:pt x="81" y="1"/>
                </a:lnTo>
                <a:lnTo>
                  <a:pt x="82" y="1"/>
                </a:lnTo>
                <a:lnTo>
                  <a:pt x="82" y="1"/>
                </a:lnTo>
                <a:lnTo>
                  <a:pt x="82" y="1"/>
                </a:lnTo>
                <a:lnTo>
                  <a:pt x="83" y="1"/>
                </a:lnTo>
                <a:lnTo>
                  <a:pt x="83" y="1"/>
                </a:lnTo>
                <a:lnTo>
                  <a:pt x="84" y="1"/>
                </a:lnTo>
                <a:lnTo>
                  <a:pt x="84" y="1"/>
                </a:lnTo>
                <a:lnTo>
                  <a:pt x="85" y="1"/>
                </a:lnTo>
                <a:lnTo>
                  <a:pt x="85" y="1"/>
                </a:lnTo>
                <a:lnTo>
                  <a:pt x="85" y="1"/>
                </a:lnTo>
                <a:lnTo>
                  <a:pt x="86" y="1"/>
                </a:lnTo>
                <a:lnTo>
                  <a:pt x="86" y="1"/>
                </a:lnTo>
                <a:lnTo>
                  <a:pt x="87" y="1"/>
                </a:lnTo>
                <a:lnTo>
                  <a:pt x="87" y="1"/>
                </a:lnTo>
                <a:lnTo>
                  <a:pt x="87" y="1"/>
                </a:lnTo>
                <a:lnTo>
                  <a:pt x="88" y="1"/>
                </a:lnTo>
                <a:lnTo>
                  <a:pt x="88" y="1"/>
                </a:lnTo>
                <a:lnTo>
                  <a:pt x="89" y="1"/>
                </a:lnTo>
                <a:lnTo>
                  <a:pt x="89" y="1"/>
                </a:lnTo>
                <a:lnTo>
                  <a:pt x="90" y="1"/>
                </a:lnTo>
                <a:lnTo>
                  <a:pt x="90" y="1"/>
                </a:lnTo>
                <a:lnTo>
                  <a:pt x="90" y="1"/>
                </a:lnTo>
                <a:lnTo>
                  <a:pt x="91" y="1"/>
                </a:lnTo>
                <a:lnTo>
                  <a:pt x="91" y="1"/>
                </a:lnTo>
                <a:lnTo>
                  <a:pt x="92" y="1"/>
                </a:lnTo>
                <a:lnTo>
                  <a:pt x="92" y="1"/>
                </a:lnTo>
                <a:lnTo>
                  <a:pt x="93" y="1"/>
                </a:lnTo>
                <a:lnTo>
                  <a:pt x="93" y="1"/>
                </a:lnTo>
                <a:lnTo>
                  <a:pt x="93" y="1"/>
                </a:lnTo>
                <a:lnTo>
                  <a:pt x="94" y="1"/>
                </a:lnTo>
                <a:lnTo>
                  <a:pt x="94" y="1"/>
                </a:lnTo>
                <a:lnTo>
                  <a:pt x="95" y="1"/>
                </a:lnTo>
                <a:lnTo>
                  <a:pt x="95" y="1"/>
                </a:lnTo>
                <a:lnTo>
                  <a:pt x="96" y="1"/>
                </a:lnTo>
                <a:lnTo>
                  <a:pt x="96" y="1"/>
                </a:lnTo>
                <a:lnTo>
                  <a:pt x="96" y="1"/>
                </a:lnTo>
                <a:lnTo>
                  <a:pt x="97" y="1"/>
                </a:lnTo>
                <a:lnTo>
                  <a:pt x="97" y="1"/>
                </a:lnTo>
                <a:lnTo>
                  <a:pt x="98" y="1"/>
                </a:lnTo>
                <a:lnTo>
                  <a:pt x="98" y="1"/>
                </a:lnTo>
                <a:lnTo>
                  <a:pt x="99" y="1"/>
                </a:lnTo>
                <a:lnTo>
                  <a:pt x="99" y="1"/>
                </a:lnTo>
                <a:lnTo>
                  <a:pt x="99" y="1"/>
                </a:lnTo>
                <a:lnTo>
                  <a:pt x="100" y="1"/>
                </a:lnTo>
                <a:lnTo>
                  <a:pt x="100" y="1"/>
                </a:lnTo>
                <a:lnTo>
                  <a:pt x="101" y="1"/>
                </a:lnTo>
                <a:lnTo>
                  <a:pt x="101" y="1"/>
                </a:lnTo>
                <a:lnTo>
                  <a:pt x="102" y="1"/>
                </a:lnTo>
                <a:lnTo>
                  <a:pt x="102" y="1"/>
                </a:lnTo>
                <a:lnTo>
                  <a:pt x="102" y="1"/>
                </a:lnTo>
                <a:lnTo>
                  <a:pt x="103" y="1"/>
                </a:lnTo>
                <a:lnTo>
                  <a:pt x="103" y="1"/>
                </a:lnTo>
                <a:lnTo>
                  <a:pt x="104" y="1"/>
                </a:lnTo>
                <a:lnTo>
                  <a:pt x="104" y="1"/>
                </a:lnTo>
                <a:lnTo>
                  <a:pt x="105" y="1"/>
                </a:lnTo>
                <a:lnTo>
                  <a:pt x="105" y="1"/>
                </a:lnTo>
                <a:lnTo>
                  <a:pt x="105" y="1"/>
                </a:lnTo>
                <a:lnTo>
                  <a:pt x="106" y="1"/>
                </a:lnTo>
                <a:lnTo>
                  <a:pt x="106" y="1"/>
                </a:lnTo>
                <a:lnTo>
                  <a:pt x="107" y="1"/>
                </a:lnTo>
                <a:lnTo>
                  <a:pt x="107" y="1"/>
                </a:lnTo>
                <a:lnTo>
                  <a:pt x="107" y="1"/>
                </a:lnTo>
                <a:lnTo>
                  <a:pt x="108" y="1"/>
                </a:lnTo>
                <a:lnTo>
                  <a:pt x="108" y="1"/>
                </a:lnTo>
                <a:lnTo>
                  <a:pt x="109" y="1"/>
                </a:lnTo>
                <a:lnTo>
                  <a:pt x="109" y="1"/>
                </a:lnTo>
                <a:lnTo>
                  <a:pt x="110" y="1"/>
                </a:lnTo>
                <a:lnTo>
                  <a:pt x="110" y="1"/>
                </a:lnTo>
                <a:lnTo>
                  <a:pt x="110" y="1"/>
                </a:lnTo>
                <a:lnTo>
                  <a:pt x="111" y="1"/>
                </a:lnTo>
                <a:lnTo>
                  <a:pt x="111" y="1"/>
                </a:lnTo>
                <a:lnTo>
                  <a:pt x="112" y="1"/>
                </a:lnTo>
                <a:lnTo>
                  <a:pt x="112" y="1"/>
                </a:lnTo>
                <a:lnTo>
                  <a:pt x="113" y="1"/>
                </a:lnTo>
                <a:lnTo>
                  <a:pt x="113" y="1"/>
                </a:lnTo>
                <a:lnTo>
                  <a:pt x="113" y="1"/>
                </a:lnTo>
                <a:lnTo>
                  <a:pt x="114" y="1"/>
                </a:lnTo>
                <a:lnTo>
                  <a:pt x="114" y="1"/>
                </a:lnTo>
                <a:lnTo>
                  <a:pt x="115" y="1"/>
                </a:lnTo>
                <a:lnTo>
                  <a:pt x="115" y="1"/>
                </a:lnTo>
                <a:lnTo>
                  <a:pt x="116" y="1"/>
                </a:lnTo>
                <a:lnTo>
                  <a:pt x="116" y="1"/>
                </a:lnTo>
                <a:lnTo>
                  <a:pt x="116" y="1"/>
                </a:lnTo>
                <a:lnTo>
                  <a:pt x="117" y="1"/>
                </a:lnTo>
                <a:lnTo>
                  <a:pt x="117" y="1"/>
                </a:lnTo>
                <a:lnTo>
                  <a:pt x="118" y="1"/>
                </a:lnTo>
                <a:lnTo>
                  <a:pt x="118" y="1"/>
                </a:lnTo>
                <a:lnTo>
                  <a:pt x="119" y="1"/>
                </a:lnTo>
                <a:lnTo>
                  <a:pt x="119" y="1"/>
                </a:lnTo>
                <a:lnTo>
                  <a:pt x="119" y="1"/>
                </a:lnTo>
                <a:lnTo>
                  <a:pt x="120" y="1"/>
                </a:lnTo>
                <a:lnTo>
                  <a:pt x="120" y="1"/>
                </a:lnTo>
                <a:lnTo>
                  <a:pt x="121" y="1"/>
                </a:lnTo>
                <a:lnTo>
                  <a:pt x="121" y="1"/>
                </a:lnTo>
                <a:lnTo>
                  <a:pt x="122" y="1"/>
                </a:lnTo>
                <a:lnTo>
                  <a:pt x="122" y="1"/>
                </a:lnTo>
                <a:lnTo>
                  <a:pt x="122" y="1"/>
                </a:lnTo>
                <a:lnTo>
                  <a:pt x="123" y="1"/>
                </a:lnTo>
                <a:lnTo>
                  <a:pt x="123" y="1"/>
                </a:lnTo>
                <a:lnTo>
                  <a:pt x="124" y="1"/>
                </a:lnTo>
                <a:lnTo>
                  <a:pt x="124" y="0"/>
                </a:lnTo>
                <a:lnTo>
                  <a:pt x="124" y="1"/>
                </a:lnTo>
                <a:lnTo>
                  <a:pt x="125" y="1"/>
                </a:lnTo>
                <a:lnTo>
                  <a:pt x="125" y="1"/>
                </a:lnTo>
                <a:lnTo>
                  <a:pt x="126" y="1"/>
                </a:lnTo>
                <a:lnTo>
                  <a:pt x="126" y="1"/>
                </a:lnTo>
                <a:lnTo>
                  <a:pt x="127" y="1"/>
                </a:lnTo>
                <a:lnTo>
                  <a:pt x="127" y="1"/>
                </a:lnTo>
                <a:lnTo>
                  <a:pt x="127" y="1"/>
                </a:lnTo>
                <a:lnTo>
                  <a:pt x="128" y="1"/>
                </a:lnTo>
                <a:lnTo>
                  <a:pt x="128" y="1"/>
                </a:lnTo>
                <a:lnTo>
                  <a:pt x="129" y="1"/>
                </a:lnTo>
                <a:lnTo>
                  <a:pt x="129" y="1"/>
                </a:lnTo>
                <a:lnTo>
                  <a:pt x="130" y="1"/>
                </a:lnTo>
                <a:lnTo>
                  <a:pt x="130" y="1"/>
                </a:lnTo>
                <a:lnTo>
                  <a:pt x="130" y="1"/>
                </a:lnTo>
              </a:path>
            </a:pathLst>
          </a:custGeom>
          <a:noFill/>
          <a:ln w="9525">
            <a:solidFill>
              <a:schemeClr val="accent1">
                <a:lumMod val="7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9" name="Rectangle 506">
            <a:extLst>
              <a:ext uri="{FF2B5EF4-FFF2-40B4-BE49-F238E27FC236}">
                <a16:creationId xmlns:a16="http://schemas.microsoft.com/office/drawing/2014/main" id="{728CFEDA-864B-48B0-BDEE-482A66FFD4B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091265" y="2863901"/>
            <a:ext cx="9425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b="1" dirty="0">
                <a:solidFill>
                  <a:srgbClr val="000000"/>
                </a:solidFill>
              </a:rPr>
              <a:t>i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ntensity (x10</a:t>
            </a:r>
            <a:r>
              <a:rPr lang="en-US" altLang="en-US" sz="1000" b="1" baseline="30000" dirty="0">
                <a:solidFill>
                  <a:srgbClr val="000000"/>
                </a:solidFill>
              </a:rPr>
              <a:t>5</a:t>
            </a:r>
            <a:r>
              <a:rPr kumimoji="0" lang="en-US" altLang="en-US" sz="1000" b="1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77" name="TextBox 876">
            <a:extLst>
              <a:ext uri="{FF2B5EF4-FFF2-40B4-BE49-F238E27FC236}">
                <a16:creationId xmlns:a16="http://schemas.microsoft.com/office/drawing/2014/main" id="{5155523D-9EA9-4327-87C7-25B28CDCFF59}"/>
              </a:ext>
            </a:extLst>
          </p:cNvPr>
          <p:cNvSpPr txBox="1"/>
          <p:nvPr/>
        </p:nvSpPr>
        <p:spPr>
          <a:xfrm>
            <a:off x="7127670" y="1937463"/>
            <a:ext cx="4173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423</a:t>
            </a:r>
          </a:p>
        </p:txBody>
      </p:sp>
      <p:sp>
        <p:nvSpPr>
          <p:cNvPr id="879" name="TextBox 878">
            <a:extLst>
              <a:ext uri="{FF2B5EF4-FFF2-40B4-BE49-F238E27FC236}">
                <a16:creationId xmlns:a16="http://schemas.microsoft.com/office/drawing/2014/main" id="{9E153063-A75A-4F83-B79D-D1C04BF990DF}"/>
              </a:ext>
            </a:extLst>
          </p:cNvPr>
          <p:cNvSpPr txBox="1"/>
          <p:nvPr/>
        </p:nvSpPr>
        <p:spPr>
          <a:xfrm>
            <a:off x="6821634" y="1720056"/>
            <a:ext cx="9692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-AMPP</a:t>
            </a:r>
          </a:p>
        </p:txBody>
      </p:sp>
      <p:sp>
        <p:nvSpPr>
          <p:cNvPr id="170" name="Rectangle 511">
            <a:extLst>
              <a:ext uri="{FF2B5EF4-FFF2-40B4-BE49-F238E27FC236}">
                <a16:creationId xmlns:a16="http://schemas.microsoft.com/office/drawing/2014/main" id="{A368627F-F8DF-415F-8C71-8DF9F569C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8321" y="4402273"/>
            <a:ext cx="296024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b="1" dirty="0">
                <a:solidFill>
                  <a:srgbClr val="000000"/>
                </a:solidFill>
              </a:rPr>
              <a:t>mass-to-charge ratio (m/z)</a:t>
            </a:r>
            <a:endParaRPr kumimoji="0" lang="en-US" alt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6E1C6A98-328F-45E0-9806-513FE15DD5BD}"/>
              </a:ext>
            </a:extLst>
          </p:cNvPr>
          <p:cNvGrpSpPr/>
          <p:nvPr/>
        </p:nvGrpSpPr>
        <p:grpSpPr>
          <a:xfrm>
            <a:off x="551523" y="1699024"/>
            <a:ext cx="3502771" cy="2861150"/>
            <a:chOff x="551523" y="1699024"/>
            <a:chExt cx="3502771" cy="2861150"/>
          </a:xfrm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FE135068-DA95-42B5-AE45-2A55B55FED33}"/>
                </a:ext>
              </a:extLst>
            </p:cNvPr>
            <p:cNvGrpSpPr/>
            <p:nvPr/>
          </p:nvGrpSpPr>
          <p:grpSpPr>
            <a:xfrm>
              <a:off x="551523" y="1699024"/>
              <a:ext cx="3502771" cy="2638673"/>
              <a:chOff x="551523" y="1699024"/>
              <a:chExt cx="3502771" cy="2638673"/>
            </a:xfrm>
          </p:grpSpPr>
          <p:sp>
            <p:nvSpPr>
              <p:cNvPr id="175" name="Freeform 286">
                <a:extLst>
                  <a:ext uri="{FF2B5EF4-FFF2-40B4-BE49-F238E27FC236}">
                    <a16:creationId xmlns:a16="http://schemas.microsoft.com/office/drawing/2014/main" id="{311F7AC8-5C5C-41DD-B649-6A63ED59FB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416" y="2113608"/>
                <a:ext cx="708026" cy="2020889"/>
              </a:xfrm>
              <a:custGeom>
                <a:avLst/>
                <a:gdLst>
                  <a:gd name="T0" fmla="*/ 6 w 446"/>
                  <a:gd name="T1" fmla="*/ 1272 h 1273"/>
                  <a:gd name="T2" fmla="*/ 14 w 446"/>
                  <a:gd name="T3" fmla="*/ 1272 h 1273"/>
                  <a:gd name="T4" fmla="*/ 20 w 446"/>
                  <a:gd name="T5" fmla="*/ 1272 h 1273"/>
                  <a:gd name="T6" fmla="*/ 28 w 446"/>
                  <a:gd name="T7" fmla="*/ 1272 h 1273"/>
                  <a:gd name="T8" fmla="*/ 35 w 446"/>
                  <a:gd name="T9" fmla="*/ 1272 h 1273"/>
                  <a:gd name="T10" fmla="*/ 42 w 446"/>
                  <a:gd name="T11" fmla="*/ 1272 h 1273"/>
                  <a:gd name="T12" fmla="*/ 49 w 446"/>
                  <a:gd name="T13" fmla="*/ 1269 h 1273"/>
                  <a:gd name="T14" fmla="*/ 56 w 446"/>
                  <a:gd name="T15" fmla="*/ 1268 h 1273"/>
                  <a:gd name="T16" fmla="*/ 63 w 446"/>
                  <a:gd name="T17" fmla="*/ 1268 h 1273"/>
                  <a:gd name="T18" fmla="*/ 70 w 446"/>
                  <a:gd name="T19" fmla="*/ 1267 h 1273"/>
                  <a:gd name="T20" fmla="*/ 77 w 446"/>
                  <a:gd name="T21" fmla="*/ 1269 h 1273"/>
                  <a:gd name="T22" fmla="*/ 84 w 446"/>
                  <a:gd name="T23" fmla="*/ 1264 h 1273"/>
                  <a:gd name="T24" fmla="*/ 91 w 446"/>
                  <a:gd name="T25" fmla="*/ 1257 h 1273"/>
                  <a:gd name="T26" fmla="*/ 98 w 446"/>
                  <a:gd name="T27" fmla="*/ 1257 h 1273"/>
                  <a:gd name="T28" fmla="*/ 105 w 446"/>
                  <a:gd name="T29" fmla="*/ 1258 h 1273"/>
                  <a:gd name="T30" fmla="*/ 112 w 446"/>
                  <a:gd name="T31" fmla="*/ 1257 h 1273"/>
                  <a:gd name="T32" fmla="*/ 119 w 446"/>
                  <a:gd name="T33" fmla="*/ 1252 h 1273"/>
                  <a:gd name="T34" fmla="*/ 125 w 446"/>
                  <a:gd name="T35" fmla="*/ 1250 h 1273"/>
                  <a:gd name="T36" fmla="*/ 133 w 446"/>
                  <a:gd name="T37" fmla="*/ 1251 h 1273"/>
                  <a:gd name="T38" fmla="*/ 139 w 446"/>
                  <a:gd name="T39" fmla="*/ 1256 h 1273"/>
                  <a:gd name="T40" fmla="*/ 147 w 446"/>
                  <a:gd name="T41" fmla="*/ 1255 h 1273"/>
                  <a:gd name="T42" fmla="*/ 154 w 446"/>
                  <a:gd name="T43" fmla="*/ 1256 h 1273"/>
                  <a:gd name="T44" fmla="*/ 161 w 446"/>
                  <a:gd name="T45" fmla="*/ 1257 h 1273"/>
                  <a:gd name="T46" fmla="*/ 168 w 446"/>
                  <a:gd name="T47" fmla="*/ 1260 h 1273"/>
                  <a:gd name="T48" fmla="*/ 175 w 446"/>
                  <a:gd name="T49" fmla="*/ 1258 h 1273"/>
                  <a:gd name="T50" fmla="*/ 182 w 446"/>
                  <a:gd name="T51" fmla="*/ 1262 h 1273"/>
                  <a:gd name="T52" fmla="*/ 189 w 446"/>
                  <a:gd name="T53" fmla="*/ 1266 h 1273"/>
                  <a:gd name="T54" fmla="*/ 196 w 446"/>
                  <a:gd name="T55" fmla="*/ 1267 h 1273"/>
                  <a:gd name="T56" fmla="*/ 202 w 446"/>
                  <a:gd name="T57" fmla="*/ 1267 h 1273"/>
                  <a:gd name="T58" fmla="*/ 210 w 446"/>
                  <a:gd name="T59" fmla="*/ 1268 h 1273"/>
                  <a:gd name="T60" fmla="*/ 216 w 446"/>
                  <a:gd name="T61" fmla="*/ 1269 h 1273"/>
                  <a:gd name="T62" fmla="*/ 224 w 446"/>
                  <a:gd name="T63" fmla="*/ 1271 h 1273"/>
                  <a:gd name="T64" fmla="*/ 230 w 446"/>
                  <a:gd name="T65" fmla="*/ 1272 h 1273"/>
                  <a:gd name="T66" fmla="*/ 238 w 446"/>
                  <a:gd name="T67" fmla="*/ 1272 h 1273"/>
                  <a:gd name="T68" fmla="*/ 245 w 446"/>
                  <a:gd name="T69" fmla="*/ 1272 h 1273"/>
                  <a:gd name="T70" fmla="*/ 252 w 446"/>
                  <a:gd name="T71" fmla="*/ 1272 h 1273"/>
                  <a:gd name="T72" fmla="*/ 259 w 446"/>
                  <a:gd name="T73" fmla="*/ 1272 h 1273"/>
                  <a:gd name="T74" fmla="*/ 265 w 446"/>
                  <a:gd name="T75" fmla="*/ 1272 h 1273"/>
                  <a:gd name="T76" fmla="*/ 273 w 446"/>
                  <a:gd name="T77" fmla="*/ 1273 h 1273"/>
                  <a:gd name="T78" fmla="*/ 279 w 446"/>
                  <a:gd name="T79" fmla="*/ 1272 h 1273"/>
                  <a:gd name="T80" fmla="*/ 287 w 446"/>
                  <a:gd name="T81" fmla="*/ 1272 h 1273"/>
                  <a:gd name="T82" fmla="*/ 293 w 446"/>
                  <a:gd name="T83" fmla="*/ 1272 h 1273"/>
                  <a:gd name="T84" fmla="*/ 301 w 446"/>
                  <a:gd name="T85" fmla="*/ 1272 h 1273"/>
                  <a:gd name="T86" fmla="*/ 307 w 446"/>
                  <a:gd name="T87" fmla="*/ 1272 h 1273"/>
                  <a:gd name="T88" fmla="*/ 315 w 446"/>
                  <a:gd name="T89" fmla="*/ 1271 h 1273"/>
                  <a:gd name="T90" fmla="*/ 321 w 446"/>
                  <a:gd name="T91" fmla="*/ 1267 h 1273"/>
                  <a:gd name="T92" fmla="*/ 329 w 446"/>
                  <a:gd name="T93" fmla="*/ 1256 h 1273"/>
                  <a:gd name="T94" fmla="*/ 336 w 446"/>
                  <a:gd name="T95" fmla="*/ 1232 h 1273"/>
                  <a:gd name="T96" fmla="*/ 343 w 446"/>
                  <a:gd name="T97" fmla="*/ 1193 h 1273"/>
                  <a:gd name="T98" fmla="*/ 350 w 446"/>
                  <a:gd name="T99" fmla="*/ 1146 h 1273"/>
                  <a:gd name="T100" fmla="*/ 357 w 446"/>
                  <a:gd name="T101" fmla="*/ 1106 h 1273"/>
                  <a:gd name="T102" fmla="*/ 364 w 446"/>
                  <a:gd name="T103" fmla="*/ 1058 h 1273"/>
                  <a:gd name="T104" fmla="*/ 371 w 446"/>
                  <a:gd name="T105" fmla="*/ 1019 h 1273"/>
                  <a:gd name="T106" fmla="*/ 378 w 446"/>
                  <a:gd name="T107" fmla="*/ 998 h 1273"/>
                  <a:gd name="T108" fmla="*/ 385 w 446"/>
                  <a:gd name="T109" fmla="*/ 943 h 1273"/>
                  <a:gd name="T110" fmla="*/ 392 w 446"/>
                  <a:gd name="T111" fmla="*/ 876 h 1273"/>
                  <a:gd name="T112" fmla="*/ 399 w 446"/>
                  <a:gd name="T113" fmla="*/ 707 h 1273"/>
                  <a:gd name="T114" fmla="*/ 406 w 446"/>
                  <a:gd name="T115" fmla="*/ 132 h 1273"/>
                  <a:gd name="T116" fmla="*/ 413 w 446"/>
                  <a:gd name="T117" fmla="*/ 167 h 1273"/>
                  <a:gd name="T118" fmla="*/ 420 w 446"/>
                  <a:gd name="T119" fmla="*/ 763 h 1273"/>
                  <a:gd name="T120" fmla="*/ 427 w 446"/>
                  <a:gd name="T121" fmla="*/ 1099 h 1273"/>
                  <a:gd name="T122" fmla="*/ 434 w 446"/>
                  <a:gd name="T123" fmla="*/ 1195 h 1273"/>
                  <a:gd name="T124" fmla="*/ 441 w 446"/>
                  <a:gd name="T125" fmla="*/ 1241 h 1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1273">
                    <a:moveTo>
                      <a:pt x="0" y="1272"/>
                    </a:moveTo>
                    <a:lnTo>
                      <a:pt x="1" y="1272"/>
                    </a:lnTo>
                    <a:lnTo>
                      <a:pt x="1" y="1272"/>
                    </a:lnTo>
                    <a:lnTo>
                      <a:pt x="2" y="1272"/>
                    </a:lnTo>
                    <a:lnTo>
                      <a:pt x="3" y="1272"/>
                    </a:lnTo>
                    <a:lnTo>
                      <a:pt x="3" y="1272"/>
                    </a:lnTo>
                    <a:lnTo>
                      <a:pt x="4" y="1272"/>
                    </a:lnTo>
                    <a:lnTo>
                      <a:pt x="5" y="1272"/>
                    </a:lnTo>
                    <a:lnTo>
                      <a:pt x="5" y="1272"/>
                    </a:lnTo>
                    <a:lnTo>
                      <a:pt x="6" y="1272"/>
                    </a:lnTo>
                    <a:lnTo>
                      <a:pt x="6" y="1272"/>
                    </a:lnTo>
                    <a:lnTo>
                      <a:pt x="7" y="1272"/>
                    </a:lnTo>
                    <a:lnTo>
                      <a:pt x="8" y="1272"/>
                    </a:lnTo>
                    <a:lnTo>
                      <a:pt x="9" y="1272"/>
                    </a:lnTo>
                    <a:lnTo>
                      <a:pt x="9" y="1272"/>
                    </a:lnTo>
                    <a:lnTo>
                      <a:pt x="10" y="1272"/>
                    </a:lnTo>
                    <a:lnTo>
                      <a:pt x="10" y="1272"/>
                    </a:lnTo>
                    <a:lnTo>
                      <a:pt x="11" y="1272"/>
                    </a:lnTo>
                    <a:lnTo>
                      <a:pt x="12" y="1272"/>
                    </a:lnTo>
                    <a:lnTo>
                      <a:pt x="12" y="1272"/>
                    </a:lnTo>
                    <a:lnTo>
                      <a:pt x="13" y="1272"/>
                    </a:lnTo>
                    <a:lnTo>
                      <a:pt x="14" y="1272"/>
                    </a:lnTo>
                    <a:lnTo>
                      <a:pt x="14" y="1272"/>
                    </a:lnTo>
                    <a:lnTo>
                      <a:pt x="15" y="1272"/>
                    </a:lnTo>
                    <a:lnTo>
                      <a:pt x="15" y="1272"/>
                    </a:lnTo>
                    <a:lnTo>
                      <a:pt x="16" y="1272"/>
                    </a:lnTo>
                    <a:lnTo>
                      <a:pt x="17" y="1272"/>
                    </a:lnTo>
                    <a:lnTo>
                      <a:pt x="17" y="1272"/>
                    </a:lnTo>
                    <a:lnTo>
                      <a:pt x="18" y="1272"/>
                    </a:lnTo>
                    <a:lnTo>
                      <a:pt x="19" y="1272"/>
                    </a:lnTo>
                    <a:lnTo>
                      <a:pt x="19" y="1272"/>
                    </a:lnTo>
                    <a:lnTo>
                      <a:pt x="20" y="1272"/>
                    </a:lnTo>
                    <a:lnTo>
                      <a:pt x="20" y="1272"/>
                    </a:lnTo>
                    <a:lnTo>
                      <a:pt x="21" y="1272"/>
                    </a:lnTo>
                    <a:lnTo>
                      <a:pt x="22" y="1272"/>
                    </a:lnTo>
                    <a:lnTo>
                      <a:pt x="23" y="1272"/>
                    </a:lnTo>
                    <a:lnTo>
                      <a:pt x="23" y="1272"/>
                    </a:lnTo>
                    <a:lnTo>
                      <a:pt x="24" y="1272"/>
                    </a:lnTo>
                    <a:lnTo>
                      <a:pt x="24" y="1272"/>
                    </a:lnTo>
                    <a:lnTo>
                      <a:pt x="25" y="1272"/>
                    </a:lnTo>
                    <a:lnTo>
                      <a:pt x="26" y="1272"/>
                    </a:lnTo>
                    <a:lnTo>
                      <a:pt x="26" y="1272"/>
                    </a:lnTo>
                    <a:lnTo>
                      <a:pt x="27" y="1272"/>
                    </a:lnTo>
                    <a:lnTo>
                      <a:pt x="28" y="1272"/>
                    </a:lnTo>
                    <a:lnTo>
                      <a:pt x="28" y="1272"/>
                    </a:lnTo>
                    <a:lnTo>
                      <a:pt x="29" y="1272"/>
                    </a:lnTo>
                    <a:lnTo>
                      <a:pt x="29" y="1272"/>
                    </a:lnTo>
                    <a:lnTo>
                      <a:pt x="30" y="1272"/>
                    </a:lnTo>
                    <a:lnTo>
                      <a:pt x="31" y="1272"/>
                    </a:lnTo>
                    <a:lnTo>
                      <a:pt x="31" y="1272"/>
                    </a:lnTo>
                    <a:lnTo>
                      <a:pt x="32" y="1272"/>
                    </a:lnTo>
                    <a:lnTo>
                      <a:pt x="33" y="1272"/>
                    </a:lnTo>
                    <a:lnTo>
                      <a:pt x="34" y="1272"/>
                    </a:lnTo>
                    <a:lnTo>
                      <a:pt x="34" y="1272"/>
                    </a:lnTo>
                    <a:lnTo>
                      <a:pt x="35" y="1272"/>
                    </a:lnTo>
                    <a:lnTo>
                      <a:pt x="35" y="1272"/>
                    </a:lnTo>
                    <a:lnTo>
                      <a:pt x="36" y="1272"/>
                    </a:lnTo>
                    <a:lnTo>
                      <a:pt x="37" y="1272"/>
                    </a:lnTo>
                    <a:lnTo>
                      <a:pt x="37" y="1272"/>
                    </a:lnTo>
                    <a:lnTo>
                      <a:pt x="38" y="1272"/>
                    </a:lnTo>
                    <a:lnTo>
                      <a:pt x="39" y="1272"/>
                    </a:lnTo>
                    <a:lnTo>
                      <a:pt x="39" y="1272"/>
                    </a:lnTo>
                    <a:lnTo>
                      <a:pt x="40" y="1272"/>
                    </a:lnTo>
                    <a:lnTo>
                      <a:pt x="40" y="1272"/>
                    </a:lnTo>
                    <a:lnTo>
                      <a:pt x="41" y="1272"/>
                    </a:lnTo>
                    <a:lnTo>
                      <a:pt x="42" y="1272"/>
                    </a:lnTo>
                    <a:lnTo>
                      <a:pt x="43" y="1272"/>
                    </a:lnTo>
                    <a:lnTo>
                      <a:pt x="43" y="1272"/>
                    </a:lnTo>
                    <a:lnTo>
                      <a:pt x="44" y="1272"/>
                    </a:lnTo>
                    <a:lnTo>
                      <a:pt x="44" y="1272"/>
                    </a:lnTo>
                    <a:lnTo>
                      <a:pt x="45" y="1272"/>
                    </a:lnTo>
                    <a:lnTo>
                      <a:pt x="46" y="1272"/>
                    </a:lnTo>
                    <a:lnTo>
                      <a:pt x="46" y="1272"/>
                    </a:lnTo>
                    <a:lnTo>
                      <a:pt x="47" y="1272"/>
                    </a:lnTo>
                    <a:lnTo>
                      <a:pt x="48" y="1272"/>
                    </a:lnTo>
                    <a:lnTo>
                      <a:pt x="48" y="1271"/>
                    </a:lnTo>
                    <a:lnTo>
                      <a:pt x="49" y="1269"/>
                    </a:lnTo>
                    <a:lnTo>
                      <a:pt x="49" y="1269"/>
                    </a:lnTo>
                    <a:lnTo>
                      <a:pt x="50" y="1268"/>
                    </a:lnTo>
                    <a:lnTo>
                      <a:pt x="51" y="1267"/>
                    </a:lnTo>
                    <a:lnTo>
                      <a:pt x="51" y="1267"/>
                    </a:lnTo>
                    <a:lnTo>
                      <a:pt x="52" y="1266"/>
                    </a:lnTo>
                    <a:lnTo>
                      <a:pt x="53" y="1266"/>
                    </a:lnTo>
                    <a:lnTo>
                      <a:pt x="53" y="1268"/>
                    </a:lnTo>
                    <a:lnTo>
                      <a:pt x="54" y="1268"/>
                    </a:lnTo>
                    <a:lnTo>
                      <a:pt x="54" y="1269"/>
                    </a:lnTo>
                    <a:lnTo>
                      <a:pt x="55" y="1268"/>
                    </a:lnTo>
                    <a:lnTo>
                      <a:pt x="56" y="1268"/>
                    </a:lnTo>
                    <a:lnTo>
                      <a:pt x="57" y="1270"/>
                    </a:lnTo>
                    <a:lnTo>
                      <a:pt x="57" y="1269"/>
                    </a:lnTo>
                    <a:lnTo>
                      <a:pt x="58" y="1269"/>
                    </a:lnTo>
                    <a:lnTo>
                      <a:pt x="58" y="1270"/>
                    </a:lnTo>
                    <a:lnTo>
                      <a:pt x="59" y="1270"/>
                    </a:lnTo>
                    <a:lnTo>
                      <a:pt x="60" y="1269"/>
                    </a:lnTo>
                    <a:lnTo>
                      <a:pt x="60" y="1268"/>
                    </a:lnTo>
                    <a:lnTo>
                      <a:pt x="61" y="1268"/>
                    </a:lnTo>
                    <a:lnTo>
                      <a:pt x="61" y="1268"/>
                    </a:lnTo>
                    <a:lnTo>
                      <a:pt x="62" y="1269"/>
                    </a:lnTo>
                    <a:lnTo>
                      <a:pt x="63" y="1268"/>
                    </a:lnTo>
                    <a:lnTo>
                      <a:pt x="63" y="1268"/>
                    </a:lnTo>
                    <a:lnTo>
                      <a:pt x="64" y="1269"/>
                    </a:lnTo>
                    <a:lnTo>
                      <a:pt x="65" y="1270"/>
                    </a:lnTo>
                    <a:lnTo>
                      <a:pt x="65" y="1270"/>
                    </a:lnTo>
                    <a:lnTo>
                      <a:pt x="66" y="1270"/>
                    </a:lnTo>
                    <a:lnTo>
                      <a:pt x="66" y="1269"/>
                    </a:lnTo>
                    <a:lnTo>
                      <a:pt x="67" y="1268"/>
                    </a:lnTo>
                    <a:lnTo>
                      <a:pt x="68" y="1268"/>
                    </a:lnTo>
                    <a:lnTo>
                      <a:pt x="68" y="1268"/>
                    </a:lnTo>
                    <a:lnTo>
                      <a:pt x="69" y="1267"/>
                    </a:lnTo>
                    <a:lnTo>
                      <a:pt x="70" y="1267"/>
                    </a:lnTo>
                    <a:lnTo>
                      <a:pt x="70" y="1267"/>
                    </a:lnTo>
                    <a:lnTo>
                      <a:pt x="71" y="1268"/>
                    </a:lnTo>
                    <a:lnTo>
                      <a:pt x="71" y="1268"/>
                    </a:lnTo>
                    <a:lnTo>
                      <a:pt x="72" y="1269"/>
                    </a:lnTo>
                    <a:lnTo>
                      <a:pt x="73" y="1269"/>
                    </a:lnTo>
                    <a:lnTo>
                      <a:pt x="74" y="1269"/>
                    </a:lnTo>
                    <a:lnTo>
                      <a:pt x="74" y="1269"/>
                    </a:lnTo>
                    <a:lnTo>
                      <a:pt x="75" y="1269"/>
                    </a:lnTo>
                    <a:lnTo>
                      <a:pt x="75" y="1269"/>
                    </a:lnTo>
                    <a:lnTo>
                      <a:pt x="76" y="1269"/>
                    </a:lnTo>
                    <a:lnTo>
                      <a:pt x="77" y="1269"/>
                    </a:lnTo>
                    <a:lnTo>
                      <a:pt x="77" y="1269"/>
                    </a:lnTo>
                    <a:lnTo>
                      <a:pt x="78" y="1270"/>
                    </a:lnTo>
                    <a:lnTo>
                      <a:pt x="79" y="1270"/>
                    </a:lnTo>
                    <a:lnTo>
                      <a:pt x="79" y="1269"/>
                    </a:lnTo>
                    <a:lnTo>
                      <a:pt x="80" y="1269"/>
                    </a:lnTo>
                    <a:lnTo>
                      <a:pt x="80" y="1269"/>
                    </a:lnTo>
                    <a:lnTo>
                      <a:pt x="81" y="1269"/>
                    </a:lnTo>
                    <a:lnTo>
                      <a:pt x="82" y="1267"/>
                    </a:lnTo>
                    <a:lnTo>
                      <a:pt x="83" y="1266"/>
                    </a:lnTo>
                    <a:lnTo>
                      <a:pt x="83" y="1265"/>
                    </a:lnTo>
                    <a:lnTo>
                      <a:pt x="84" y="1264"/>
                    </a:lnTo>
                    <a:lnTo>
                      <a:pt x="84" y="1262"/>
                    </a:lnTo>
                    <a:lnTo>
                      <a:pt x="85" y="1261"/>
                    </a:lnTo>
                    <a:lnTo>
                      <a:pt x="85" y="1259"/>
                    </a:lnTo>
                    <a:lnTo>
                      <a:pt x="86" y="1259"/>
                    </a:lnTo>
                    <a:lnTo>
                      <a:pt x="87" y="1258"/>
                    </a:lnTo>
                    <a:lnTo>
                      <a:pt x="88" y="1257"/>
                    </a:lnTo>
                    <a:lnTo>
                      <a:pt x="88" y="1257"/>
                    </a:lnTo>
                    <a:lnTo>
                      <a:pt x="89" y="1258"/>
                    </a:lnTo>
                    <a:lnTo>
                      <a:pt x="89" y="1257"/>
                    </a:lnTo>
                    <a:lnTo>
                      <a:pt x="90" y="1257"/>
                    </a:lnTo>
                    <a:lnTo>
                      <a:pt x="91" y="1257"/>
                    </a:lnTo>
                    <a:lnTo>
                      <a:pt x="91" y="1257"/>
                    </a:lnTo>
                    <a:lnTo>
                      <a:pt x="92" y="1256"/>
                    </a:lnTo>
                    <a:lnTo>
                      <a:pt x="93" y="1256"/>
                    </a:lnTo>
                    <a:lnTo>
                      <a:pt x="93" y="1256"/>
                    </a:lnTo>
                    <a:lnTo>
                      <a:pt x="94" y="1255"/>
                    </a:lnTo>
                    <a:lnTo>
                      <a:pt x="94" y="1255"/>
                    </a:lnTo>
                    <a:lnTo>
                      <a:pt x="95" y="1254"/>
                    </a:lnTo>
                    <a:lnTo>
                      <a:pt x="96" y="1255"/>
                    </a:lnTo>
                    <a:lnTo>
                      <a:pt x="97" y="1257"/>
                    </a:lnTo>
                    <a:lnTo>
                      <a:pt x="97" y="1257"/>
                    </a:lnTo>
                    <a:lnTo>
                      <a:pt x="98" y="1257"/>
                    </a:lnTo>
                    <a:lnTo>
                      <a:pt x="98" y="1258"/>
                    </a:lnTo>
                    <a:lnTo>
                      <a:pt x="99" y="1258"/>
                    </a:lnTo>
                    <a:lnTo>
                      <a:pt x="100" y="1259"/>
                    </a:lnTo>
                    <a:lnTo>
                      <a:pt x="100" y="1257"/>
                    </a:lnTo>
                    <a:lnTo>
                      <a:pt x="101" y="1256"/>
                    </a:lnTo>
                    <a:lnTo>
                      <a:pt x="102" y="1256"/>
                    </a:lnTo>
                    <a:lnTo>
                      <a:pt x="102" y="1256"/>
                    </a:lnTo>
                    <a:lnTo>
                      <a:pt x="103" y="1256"/>
                    </a:lnTo>
                    <a:lnTo>
                      <a:pt x="103" y="1256"/>
                    </a:lnTo>
                    <a:lnTo>
                      <a:pt x="104" y="1257"/>
                    </a:lnTo>
                    <a:lnTo>
                      <a:pt x="105" y="1258"/>
                    </a:lnTo>
                    <a:lnTo>
                      <a:pt x="105" y="1258"/>
                    </a:lnTo>
                    <a:lnTo>
                      <a:pt x="106" y="1257"/>
                    </a:lnTo>
                    <a:lnTo>
                      <a:pt x="107" y="1256"/>
                    </a:lnTo>
                    <a:lnTo>
                      <a:pt x="107" y="1256"/>
                    </a:lnTo>
                    <a:lnTo>
                      <a:pt x="108" y="1256"/>
                    </a:lnTo>
                    <a:lnTo>
                      <a:pt x="108" y="1255"/>
                    </a:lnTo>
                    <a:lnTo>
                      <a:pt x="109" y="1256"/>
                    </a:lnTo>
                    <a:lnTo>
                      <a:pt x="110" y="1256"/>
                    </a:lnTo>
                    <a:lnTo>
                      <a:pt x="111" y="1257"/>
                    </a:lnTo>
                    <a:lnTo>
                      <a:pt x="111" y="1258"/>
                    </a:lnTo>
                    <a:lnTo>
                      <a:pt x="112" y="1257"/>
                    </a:lnTo>
                    <a:lnTo>
                      <a:pt x="112" y="1255"/>
                    </a:lnTo>
                    <a:lnTo>
                      <a:pt x="113" y="1253"/>
                    </a:lnTo>
                    <a:lnTo>
                      <a:pt x="114" y="1252"/>
                    </a:lnTo>
                    <a:lnTo>
                      <a:pt x="114" y="1250"/>
                    </a:lnTo>
                    <a:lnTo>
                      <a:pt x="115" y="1248"/>
                    </a:lnTo>
                    <a:lnTo>
                      <a:pt x="116" y="1250"/>
                    </a:lnTo>
                    <a:lnTo>
                      <a:pt x="116" y="1249"/>
                    </a:lnTo>
                    <a:lnTo>
                      <a:pt x="117" y="1250"/>
                    </a:lnTo>
                    <a:lnTo>
                      <a:pt x="117" y="1252"/>
                    </a:lnTo>
                    <a:lnTo>
                      <a:pt x="118" y="1252"/>
                    </a:lnTo>
                    <a:lnTo>
                      <a:pt x="119" y="1252"/>
                    </a:lnTo>
                    <a:lnTo>
                      <a:pt x="120" y="1253"/>
                    </a:lnTo>
                    <a:lnTo>
                      <a:pt x="120" y="1251"/>
                    </a:lnTo>
                    <a:lnTo>
                      <a:pt x="121" y="1251"/>
                    </a:lnTo>
                    <a:lnTo>
                      <a:pt x="121" y="1252"/>
                    </a:lnTo>
                    <a:lnTo>
                      <a:pt x="122" y="1251"/>
                    </a:lnTo>
                    <a:lnTo>
                      <a:pt x="122" y="1251"/>
                    </a:lnTo>
                    <a:lnTo>
                      <a:pt x="123" y="1252"/>
                    </a:lnTo>
                    <a:lnTo>
                      <a:pt x="124" y="1251"/>
                    </a:lnTo>
                    <a:lnTo>
                      <a:pt x="124" y="1252"/>
                    </a:lnTo>
                    <a:lnTo>
                      <a:pt x="125" y="1252"/>
                    </a:lnTo>
                    <a:lnTo>
                      <a:pt x="125" y="1250"/>
                    </a:lnTo>
                    <a:lnTo>
                      <a:pt x="126" y="1251"/>
                    </a:lnTo>
                    <a:lnTo>
                      <a:pt x="127" y="1250"/>
                    </a:lnTo>
                    <a:lnTo>
                      <a:pt x="128" y="1250"/>
                    </a:lnTo>
                    <a:lnTo>
                      <a:pt x="128" y="1251"/>
                    </a:lnTo>
                    <a:lnTo>
                      <a:pt x="129" y="1251"/>
                    </a:lnTo>
                    <a:lnTo>
                      <a:pt x="129" y="1250"/>
                    </a:lnTo>
                    <a:lnTo>
                      <a:pt x="130" y="1251"/>
                    </a:lnTo>
                    <a:lnTo>
                      <a:pt x="131" y="1250"/>
                    </a:lnTo>
                    <a:lnTo>
                      <a:pt x="131" y="1250"/>
                    </a:lnTo>
                    <a:lnTo>
                      <a:pt x="132" y="1250"/>
                    </a:lnTo>
                    <a:lnTo>
                      <a:pt x="133" y="1251"/>
                    </a:lnTo>
                    <a:lnTo>
                      <a:pt x="133" y="1251"/>
                    </a:lnTo>
                    <a:lnTo>
                      <a:pt x="134" y="1252"/>
                    </a:lnTo>
                    <a:lnTo>
                      <a:pt x="134" y="1254"/>
                    </a:lnTo>
                    <a:lnTo>
                      <a:pt x="135" y="1254"/>
                    </a:lnTo>
                    <a:lnTo>
                      <a:pt x="136" y="1254"/>
                    </a:lnTo>
                    <a:lnTo>
                      <a:pt x="137" y="1255"/>
                    </a:lnTo>
                    <a:lnTo>
                      <a:pt x="137" y="1256"/>
                    </a:lnTo>
                    <a:lnTo>
                      <a:pt x="138" y="1255"/>
                    </a:lnTo>
                    <a:lnTo>
                      <a:pt x="138" y="1254"/>
                    </a:lnTo>
                    <a:lnTo>
                      <a:pt x="139" y="1255"/>
                    </a:lnTo>
                    <a:lnTo>
                      <a:pt x="139" y="1256"/>
                    </a:lnTo>
                    <a:lnTo>
                      <a:pt x="140" y="1256"/>
                    </a:lnTo>
                    <a:lnTo>
                      <a:pt x="141" y="1256"/>
                    </a:lnTo>
                    <a:lnTo>
                      <a:pt x="142" y="1255"/>
                    </a:lnTo>
                    <a:lnTo>
                      <a:pt x="142" y="1256"/>
                    </a:lnTo>
                    <a:lnTo>
                      <a:pt x="143" y="1256"/>
                    </a:lnTo>
                    <a:lnTo>
                      <a:pt x="143" y="1255"/>
                    </a:lnTo>
                    <a:lnTo>
                      <a:pt x="144" y="1255"/>
                    </a:lnTo>
                    <a:lnTo>
                      <a:pt x="145" y="1252"/>
                    </a:lnTo>
                    <a:lnTo>
                      <a:pt x="145" y="1254"/>
                    </a:lnTo>
                    <a:lnTo>
                      <a:pt x="146" y="1254"/>
                    </a:lnTo>
                    <a:lnTo>
                      <a:pt x="147" y="1255"/>
                    </a:lnTo>
                    <a:lnTo>
                      <a:pt x="147" y="1255"/>
                    </a:lnTo>
                    <a:lnTo>
                      <a:pt x="148" y="1256"/>
                    </a:lnTo>
                    <a:lnTo>
                      <a:pt x="148" y="1256"/>
                    </a:lnTo>
                    <a:lnTo>
                      <a:pt x="149" y="1258"/>
                    </a:lnTo>
                    <a:lnTo>
                      <a:pt x="150" y="1257"/>
                    </a:lnTo>
                    <a:lnTo>
                      <a:pt x="151" y="1258"/>
                    </a:lnTo>
                    <a:lnTo>
                      <a:pt x="151" y="1258"/>
                    </a:lnTo>
                    <a:lnTo>
                      <a:pt x="152" y="1257"/>
                    </a:lnTo>
                    <a:lnTo>
                      <a:pt x="152" y="1258"/>
                    </a:lnTo>
                    <a:lnTo>
                      <a:pt x="153" y="1257"/>
                    </a:lnTo>
                    <a:lnTo>
                      <a:pt x="154" y="1256"/>
                    </a:lnTo>
                    <a:lnTo>
                      <a:pt x="154" y="1256"/>
                    </a:lnTo>
                    <a:lnTo>
                      <a:pt x="155" y="1256"/>
                    </a:lnTo>
                    <a:lnTo>
                      <a:pt x="156" y="1257"/>
                    </a:lnTo>
                    <a:lnTo>
                      <a:pt x="156" y="1258"/>
                    </a:lnTo>
                    <a:lnTo>
                      <a:pt x="157" y="1257"/>
                    </a:lnTo>
                    <a:lnTo>
                      <a:pt x="157" y="1258"/>
                    </a:lnTo>
                    <a:lnTo>
                      <a:pt x="158" y="1259"/>
                    </a:lnTo>
                    <a:lnTo>
                      <a:pt x="159" y="1260"/>
                    </a:lnTo>
                    <a:lnTo>
                      <a:pt x="159" y="1258"/>
                    </a:lnTo>
                    <a:lnTo>
                      <a:pt x="160" y="1258"/>
                    </a:lnTo>
                    <a:lnTo>
                      <a:pt x="161" y="1257"/>
                    </a:lnTo>
                    <a:lnTo>
                      <a:pt x="161" y="1256"/>
                    </a:lnTo>
                    <a:lnTo>
                      <a:pt x="162" y="1256"/>
                    </a:lnTo>
                    <a:lnTo>
                      <a:pt x="162" y="1255"/>
                    </a:lnTo>
                    <a:lnTo>
                      <a:pt x="163" y="1255"/>
                    </a:lnTo>
                    <a:lnTo>
                      <a:pt x="164" y="1258"/>
                    </a:lnTo>
                    <a:lnTo>
                      <a:pt x="165" y="1259"/>
                    </a:lnTo>
                    <a:lnTo>
                      <a:pt x="165" y="1259"/>
                    </a:lnTo>
                    <a:lnTo>
                      <a:pt x="166" y="1261"/>
                    </a:lnTo>
                    <a:lnTo>
                      <a:pt x="166" y="1262"/>
                    </a:lnTo>
                    <a:lnTo>
                      <a:pt x="167" y="1261"/>
                    </a:lnTo>
                    <a:lnTo>
                      <a:pt x="168" y="1260"/>
                    </a:lnTo>
                    <a:lnTo>
                      <a:pt x="168" y="1259"/>
                    </a:lnTo>
                    <a:lnTo>
                      <a:pt x="169" y="1259"/>
                    </a:lnTo>
                    <a:lnTo>
                      <a:pt x="170" y="1260"/>
                    </a:lnTo>
                    <a:lnTo>
                      <a:pt x="170" y="1259"/>
                    </a:lnTo>
                    <a:lnTo>
                      <a:pt x="171" y="1258"/>
                    </a:lnTo>
                    <a:lnTo>
                      <a:pt x="171" y="1260"/>
                    </a:lnTo>
                    <a:lnTo>
                      <a:pt x="172" y="1261"/>
                    </a:lnTo>
                    <a:lnTo>
                      <a:pt x="173" y="1260"/>
                    </a:lnTo>
                    <a:lnTo>
                      <a:pt x="174" y="1259"/>
                    </a:lnTo>
                    <a:lnTo>
                      <a:pt x="174" y="1258"/>
                    </a:lnTo>
                    <a:lnTo>
                      <a:pt x="175" y="1258"/>
                    </a:lnTo>
                    <a:lnTo>
                      <a:pt x="175" y="1259"/>
                    </a:lnTo>
                    <a:lnTo>
                      <a:pt x="176" y="1259"/>
                    </a:lnTo>
                    <a:lnTo>
                      <a:pt x="176" y="1260"/>
                    </a:lnTo>
                    <a:lnTo>
                      <a:pt x="177" y="1260"/>
                    </a:lnTo>
                    <a:lnTo>
                      <a:pt x="178" y="1260"/>
                    </a:lnTo>
                    <a:lnTo>
                      <a:pt x="179" y="1261"/>
                    </a:lnTo>
                    <a:lnTo>
                      <a:pt x="179" y="1262"/>
                    </a:lnTo>
                    <a:lnTo>
                      <a:pt x="180" y="1261"/>
                    </a:lnTo>
                    <a:lnTo>
                      <a:pt x="180" y="1261"/>
                    </a:lnTo>
                    <a:lnTo>
                      <a:pt x="181" y="1261"/>
                    </a:lnTo>
                    <a:lnTo>
                      <a:pt x="182" y="1262"/>
                    </a:lnTo>
                    <a:lnTo>
                      <a:pt x="182" y="1262"/>
                    </a:lnTo>
                    <a:lnTo>
                      <a:pt x="183" y="1262"/>
                    </a:lnTo>
                    <a:lnTo>
                      <a:pt x="184" y="1262"/>
                    </a:lnTo>
                    <a:lnTo>
                      <a:pt x="184" y="1263"/>
                    </a:lnTo>
                    <a:lnTo>
                      <a:pt x="185" y="1263"/>
                    </a:lnTo>
                    <a:lnTo>
                      <a:pt x="185" y="1264"/>
                    </a:lnTo>
                    <a:lnTo>
                      <a:pt x="186" y="1264"/>
                    </a:lnTo>
                    <a:lnTo>
                      <a:pt x="187" y="1264"/>
                    </a:lnTo>
                    <a:lnTo>
                      <a:pt x="188" y="1264"/>
                    </a:lnTo>
                    <a:lnTo>
                      <a:pt x="188" y="1266"/>
                    </a:lnTo>
                    <a:lnTo>
                      <a:pt x="189" y="1266"/>
                    </a:lnTo>
                    <a:lnTo>
                      <a:pt x="189" y="1266"/>
                    </a:lnTo>
                    <a:lnTo>
                      <a:pt x="190" y="1265"/>
                    </a:lnTo>
                    <a:lnTo>
                      <a:pt x="191" y="1266"/>
                    </a:lnTo>
                    <a:lnTo>
                      <a:pt x="191" y="1266"/>
                    </a:lnTo>
                    <a:lnTo>
                      <a:pt x="192" y="1266"/>
                    </a:lnTo>
                    <a:lnTo>
                      <a:pt x="192" y="1266"/>
                    </a:lnTo>
                    <a:lnTo>
                      <a:pt x="193" y="1267"/>
                    </a:lnTo>
                    <a:lnTo>
                      <a:pt x="194" y="1267"/>
                    </a:lnTo>
                    <a:lnTo>
                      <a:pt x="194" y="1268"/>
                    </a:lnTo>
                    <a:lnTo>
                      <a:pt x="195" y="1268"/>
                    </a:lnTo>
                    <a:lnTo>
                      <a:pt x="196" y="1267"/>
                    </a:lnTo>
                    <a:lnTo>
                      <a:pt x="196" y="1267"/>
                    </a:lnTo>
                    <a:lnTo>
                      <a:pt x="197" y="1267"/>
                    </a:lnTo>
                    <a:lnTo>
                      <a:pt x="197" y="1266"/>
                    </a:lnTo>
                    <a:lnTo>
                      <a:pt x="198" y="1267"/>
                    </a:lnTo>
                    <a:lnTo>
                      <a:pt x="199" y="1267"/>
                    </a:lnTo>
                    <a:lnTo>
                      <a:pt x="199" y="1267"/>
                    </a:lnTo>
                    <a:lnTo>
                      <a:pt x="200" y="1267"/>
                    </a:lnTo>
                    <a:lnTo>
                      <a:pt x="201" y="1267"/>
                    </a:lnTo>
                    <a:lnTo>
                      <a:pt x="201" y="1267"/>
                    </a:lnTo>
                    <a:lnTo>
                      <a:pt x="202" y="1267"/>
                    </a:lnTo>
                    <a:lnTo>
                      <a:pt x="202" y="1267"/>
                    </a:lnTo>
                    <a:lnTo>
                      <a:pt x="203" y="1266"/>
                    </a:lnTo>
                    <a:lnTo>
                      <a:pt x="204" y="1265"/>
                    </a:lnTo>
                    <a:lnTo>
                      <a:pt x="205" y="1266"/>
                    </a:lnTo>
                    <a:lnTo>
                      <a:pt x="205" y="1267"/>
                    </a:lnTo>
                    <a:lnTo>
                      <a:pt x="206" y="1267"/>
                    </a:lnTo>
                    <a:lnTo>
                      <a:pt x="206" y="1267"/>
                    </a:lnTo>
                    <a:lnTo>
                      <a:pt x="207" y="1267"/>
                    </a:lnTo>
                    <a:lnTo>
                      <a:pt x="208" y="1268"/>
                    </a:lnTo>
                    <a:lnTo>
                      <a:pt x="208" y="1268"/>
                    </a:lnTo>
                    <a:lnTo>
                      <a:pt x="209" y="1268"/>
                    </a:lnTo>
                    <a:lnTo>
                      <a:pt x="210" y="1268"/>
                    </a:lnTo>
                    <a:lnTo>
                      <a:pt x="210" y="1268"/>
                    </a:lnTo>
                    <a:lnTo>
                      <a:pt x="211" y="1269"/>
                    </a:lnTo>
                    <a:lnTo>
                      <a:pt x="211" y="1268"/>
                    </a:lnTo>
                    <a:lnTo>
                      <a:pt x="212" y="1268"/>
                    </a:lnTo>
                    <a:lnTo>
                      <a:pt x="213" y="1268"/>
                    </a:lnTo>
                    <a:lnTo>
                      <a:pt x="213" y="1268"/>
                    </a:lnTo>
                    <a:lnTo>
                      <a:pt x="214" y="1269"/>
                    </a:lnTo>
                    <a:lnTo>
                      <a:pt x="215" y="1269"/>
                    </a:lnTo>
                    <a:lnTo>
                      <a:pt x="215" y="1269"/>
                    </a:lnTo>
                    <a:lnTo>
                      <a:pt x="216" y="1269"/>
                    </a:lnTo>
                    <a:lnTo>
                      <a:pt x="216" y="1269"/>
                    </a:lnTo>
                    <a:lnTo>
                      <a:pt x="217" y="1270"/>
                    </a:lnTo>
                    <a:lnTo>
                      <a:pt x="218" y="1270"/>
                    </a:lnTo>
                    <a:lnTo>
                      <a:pt x="219" y="1270"/>
                    </a:lnTo>
                    <a:lnTo>
                      <a:pt x="219" y="1270"/>
                    </a:lnTo>
                    <a:lnTo>
                      <a:pt x="220" y="1270"/>
                    </a:lnTo>
                    <a:lnTo>
                      <a:pt x="220" y="1271"/>
                    </a:lnTo>
                    <a:lnTo>
                      <a:pt x="221" y="1271"/>
                    </a:lnTo>
                    <a:lnTo>
                      <a:pt x="222" y="1271"/>
                    </a:lnTo>
                    <a:lnTo>
                      <a:pt x="222" y="1271"/>
                    </a:lnTo>
                    <a:lnTo>
                      <a:pt x="223" y="1271"/>
                    </a:lnTo>
                    <a:lnTo>
                      <a:pt x="224" y="1271"/>
                    </a:lnTo>
                    <a:lnTo>
                      <a:pt x="224" y="1271"/>
                    </a:lnTo>
                    <a:lnTo>
                      <a:pt x="225" y="1271"/>
                    </a:lnTo>
                    <a:lnTo>
                      <a:pt x="225" y="1272"/>
                    </a:lnTo>
                    <a:lnTo>
                      <a:pt x="226" y="1271"/>
                    </a:lnTo>
                    <a:lnTo>
                      <a:pt x="227" y="1271"/>
                    </a:lnTo>
                    <a:lnTo>
                      <a:pt x="228" y="1272"/>
                    </a:lnTo>
                    <a:lnTo>
                      <a:pt x="228" y="1272"/>
                    </a:lnTo>
                    <a:lnTo>
                      <a:pt x="229" y="1272"/>
                    </a:lnTo>
                    <a:lnTo>
                      <a:pt x="229" y="1272"/>
                    </a:lnTo>
                    <a:lnTo>
                      <a:pt x="230" y="1272"/>
                    </a:lnTo>
                    <a:lnTo>
                      <a:pt x="230" y="1272"/>
                    </a:lnTo>
                    <a:lnTo>
                      <a:pt x="231" y="1272"/>
                    </a:lnTo>
                    <a:lnTo>
                      <a:pt x="232" y="1272"/>
                    </a:lnTo>
                    <a:lnTo>
                      <a:pt x="233" y="1272"/>
                    </a:lnTo>
                    <a:lnTo>
                      <a:pt x="233" y="1272"/>
                    </a:lnTo>
                    <a:lnTo>
                      <a:pt x="234" y="1272"/>
                    </a:lnTo>
                    <a:lnTo>
                      <a:pt x="234" y="1271"/>
                    </a:lnTo>
                    <a:lnTo>
                      <a:pt x="235" y="1271"/>
                    </a:lnTo>
                    <a:lnTo>
                      <a:pt x="236" y="1271"/>
                    </a:lnTo>
                    <a:lnTo>
                      <a:pt x="236" y="1271"/>
                    </a:lnTo>
                    <a:lnTo>
                      <a:pt x="237" y="1272"/>
                    </a:lnTo>
                    <a:lnTo>
                      <a:pt x="238" y="1272"/>
                    </a:lnTo>
                    <a:lnTo>
                      <a:pt x="238" y="1272"/>
                    </a:lnTo>
                    <a:lnTo>
                      <a:pt x="239" y="1272"/>
                    </a:lnTo>
                    <a:lnTo>
                      <a:pt x="239" y="1272"/>
                    </a:lnTo>
                    <a:lnTo>
                      <a:pt x="240" y="1272"/>
                    </a:lnTo>
                    <a:lnTo>
                      <a:pt x="241" y="1272"/>
                    </a:lnTo>
                    <a:lnTo>
                      <a:pt x="242" y="1272"/>
                    </a:lnTo>
                    <a:lnTo>
                      <a:pt x="242" y="1272"/>
                    </a:lnTo>
                    <a:lnTo>
                      <a:pt x="243" y="1272"/>
                    </a:lnTo>
                    <a:lnTo>
                      <a:pt x="243" y="1272"/>
                    </a:lnTo>
                    <a:lnTo>
                      <a:pt x="244" y="1272"/>
                    </a:lnTo>
                    <a:lnTo>
                      <a:pt x="245" y="1272"/>
                    </a:lnTo>
                    <a:lnTo>
                      <a:pt x="245" y="1272"/>
                    </a:lnTo>
                    <a:lnTo>
                      <a:pt x="246" y="1272"/>
                    </a:lnTo>
                    <a:lnTo>
                      <a:pt x="247" y="1272"/>
                    </a:lnTo>
                    <a:lnTo>
                      <a:pt x="247" y="1272"/>
                    </a:lnTo>
                    <a:lnTo>
                      <a:pt x="248" y="1272"/>
                    </a:lnTo>
                    <a:lnTo>
                      <a:pt x="248" y="1272"/>
                    </a:lnTo>
                    <a:lnTo>
                      <a:pt x="249" y="1272"/>
                    </a:lnTo>
                    <a:lnTo>
                      <a:pt x="250" y="1272"/>
                    </a:lnTo>
                    <a:lnTo>
                      <a:pt x="250" y="1272"/>
                    </a:lnTo>
                    <a:lnTo>
                      <a:pt x="251" y="1272"/>
                    </a:lnTo>
                    <a:lnTo>
                      <a:pt x="252" y="1272"/>
                    </a:lnTo>
                    <a:lnTo>
                      <a:pt x="252" y="1272"/>
                    </a:lnTo>
                    <a:lnTo>
                      <a:pt x="253" y="1272"/>
                    </a:lnTo>
                    <a:lnTo>
                      <a:pt x="253" y="1272"/>
                    </a:lnTo>
                    <a:lnTo>
                      <a:pt x="254" y="1272"/>
                    </a:lnTo>
                    <a:lnTo>
                      <a:pt x="255" y="1272"/>
                    </a:lnTo>
                    <a:lnTo>
                      <a:pt x="255" y="1272"/>
                    </a:lnTo>
                    <a:lnTo>
                      <a:pt x="256" y="1272"/>
                    </a:lnTo>
                    <a:lnTo>
                      <a:pt x="256" y="1272"/>
                    </a:lnTo>
                    <a:lnTo>
                      <a:pt x="257" y="1272"/>
                    </a:lnTo>
                    <a:lnTo>
                      <a:pt x="258" y="1272"/>
                    </a:lnTo>
                    <a:lnTo>
                      <a:pt x="259" y="1272"/>
                    </a:lnTo>
                    <a:lnTo>
                      <a:pt x="259" y="1272"/>
                    </a:lnTo>
                    <a:lnTo>
                      <a:pt x="260" y="1272"/>
                    </a:lnTo>
                    <a:lnTo>
                      <a:pt x="260" y="1272"/>
                    </a:lnTo>
                    <a:lnTo>
                      <a:pt x="261" y="1272"/>
                    </a:lnTo>
                    <a:lnTo>
                      <a:pt x="262" y="1272"/>
                    </a:lnTo>
                    <a:lnTo>
                      <a:pt x="262" y="1272"/>
                    </a:lnTo>
                    <a:lnTo>
                      <a:pt x="263" y="1272"/>
                    </a:lnTo>
                    <a:lnTo>
                      <a:pt x="264" y="1272"/>
                    </a:lnTo>
                    <a:lnTo>
                      <a:pt x="264" y="1272"/>
                    </a:lnTo>
                    <a:lnTo>
                      <a:pt x="265" y="1272"/>
                    </a:lnTo>
                    <a:lnTo>
                      <a:pt x="265" y="1272"/>
                    </a:lnTo>
                    <a:lnTo>
                      <a:pt x="266" y="1272"/>
                    </a:lnTo>
                    <a:lnTo>
                      <a:pt x="267" y="1272"/>
                    </a:lnTo>
                    <a:lnTo>
                      <a:pt x="267" y="1272"/>
                    </a:lnTo>
                    <a:lnTo>
                      <a:pt x="268" y="1272"/>
                    </a:lnTo>
                    <a:lnTo>
                      <a:pt x="269" y="1272"/>
                    </a:lnTo>
                    <a:lnTo>
                      <a:pt x="269" y="1272"/>
                    </a:lnTo>
                    <a:lnTo>
                      <a:pt x="270" y="1272"/>
                    </a:lnTo>
                    <a:lnTo>
                      <a:pt x="270" y="1273"/>
                    </a:lnTo>
                    <a:lnTo>
                      <a:pt x="271" y="1272"/>
                    </a:lnTo>
                    <a:lnTo>
                      <a:pt x="272" y="1272"/>
                    </a:lnTo>
                    <a:lnTo>
                      <a:pt x="273" y="1273"/>
                    </a:lnTo>
                    <a:lnTo>
                      <a:pt x="273" y="1272"/>
                    </a:lnTo>
                    <a:lnTo>
                      <a:pt x="274" y="1272"/>
                    </a:lnTo>
                    <a:lnTo>
                      <a:pt x="274" y="1272"/>
                    </a:lnTo>
                    <a:lnTo>
                      <a:pt x="275" y="1272"/>
                    </a:lnTo>
                    <a:lnTo>
                      <a:pt x="276" y="1272"/>
                    </a:lnTo>
                    <a:lnTo>
                      <a:pt x="276" y="1272"/>
                    </a:lnTo>
                    <a:lnTo>
                      <a:pt x="277" y="1272"/>
                    </a:lnTo>
                    <a:lnTo>
                      <a:pt x="278" y="1272"/>
                    </a:lnTo>
                    <a:lnTo>
                      <a:pt x="278" y="1272"/>
                    </a:lnTo>
                    <a:lnTo>
                      <a:pt x="279" y="1272"/>
                    </a:lnTo>
                    <a:lnTo>
                      <a:pt x="279" y="1272"/>
                    </a:lnTo>
                    <a:lnTo>
                      <a:pt x="280" y="1272"/>
                    </a:lnTo>
                    <a:lnTo>
                      <a:pt x="281" y="1272"/>
                    </a:lnTo>
                    <a:lnTo>
                      <a:pt x="282" y="1272"/>
                    </a:lnTo>
                    <a:lnTo>
                      <a:pt x="282" y="1272"/>
                    </a:lnTo>
                    <a:lnTo>
                      <a:pt x="283" y="1272"/>
                    </a:lnTo>
                    <a:lnTo>
                      <a:pt x="283" y="1272"/>
                    </a:lnTo>
                    <a:lnTo>
                      <a:pt x="284" y="1272"/>
                    </a:lnTo>
                    <a:lnTo>
                      <a:pt x="284" y="1272"/>
                    </a:lnTo>
                    <a:lnTo>
                      <a:pt x="285" y="1272"/>
                    </a:lnTo>
                    <a:lnTo>
                      <a:pt x="286" y="1272"/>
                    </a:lnTo>
                    <a:lnTo>
                      <a:pt x="287" y="1272"/>
                    </a:lnTo>
                    <a:lnTo>
                      <a:pt x="287" y="1273"/>
                    </a:lnTo>
                    <a:lnTo>
                      <a:pt x="288" y="1272"/>
                    </a:lnTo>
                    <a:lnTo>
                      <a:pt x="288" y="1272"/>
                    </a:lnTo>
                    <a:lnTo>
                      <a:pt x="289" y="1272"/>
                    </a:lnTo>
                    <a:lnTo>
                      <a:pt x="290" y="1272"/>
                    </a:lnTo>
                    <a:lnTo>
                      <a:pt x="290" y="1272"/>
                    </a:lnTo>
                    <a:lnTo>
                      <a:pt x="291" y="1272"/>
                    </a:lnTo>
                    <a:lnTo>
                      <a:pt x="292" y="1272"/>
                    </a:lnTo>
                    <a:lnTo>
                      <a:pt x="292" y="1272"/>
                    </a:lnTo>
                    <a:lnTo>
                      <a:pt x="293" y="1272"/>
                    </a:lnTo>
                    <a:lnTo>
                      <a:pt x="293" y="1272"/>
                    </a:lnTo>
                    <a:lnTo>
                      <a:pt x="294" y="1272"/>
                    </a:lnTo>
                    <a:lnTo>
                      <a:pt x="295" y="1272"/>
                    </a:lnTo>
                    <a:lnTo>
                      <a:pt x="296" y="1272"/>
                    </a:lnTo>
                    <a:lnTo>
                      <a:pt x="296" y="1272"/>
                    </a:lnTo>
                    <a:lnTo>
                      <a:pt x="297" y="1272"/>
                    </a:lnTo>
                    <a:lnTo>
                      <a:pt x="297" y="1272"/>
                    </a:lnTo>
                    <a:lnTo>
                      <a:pt x="298" y="1272"/>
                    </a:lnTo>
                    <a:lnTo>
                      <a:pt x="299" y="1272"/>
                    </a:lnTo>
                    <a:lnTo>
                      <a:pt x="299" y="1272"/>
                    </a:lnTo>
                    <a:lnTo>
                      <a:pt x="300" y="1272"/>
                    </a:lnTo>
                    <a:lnTo>
                      <a:pt x="301" y="1272"/>
                    </a:lnTo>
                    <a:lnTo>
                      <a:pt x="301" y="1272"/>
                    </a:lnTo>
                    <a:lnTo>
                      <a:pt x="302" y="1272"/>
                    </a:lnTo>
                    <a:lnTo>
                      <a:pt x="302" y="1272"/>
                    </a:lnTo>
                    <a:lnTo>
                      <a:pt x="303" y="1272"/>
                    </a:lnTo>
                    <a:lnTo>
                      <a:pt x="304" y="1272"/>
                    </a:lnTo>
                    <a:lnTo>
                      <a:pt x="304" y="1272"/>
                    </a:lnTo>
                    <a:lnTo>
                      <a:pt x="305" y="1272"/>
                    </a:lnTo>
                    <a:lnTo>
                      <a:pt x="306" y="1272"/>
                    </a:lnTo>
                    <a:lnTo>
                      <a:pt x="306" y="1272"/>
                    </a:lnTo>
                    <a:lnTo>
                      <a:pt x="307" y="1272"/>
                    </a:lnTo>
                    <a:lnTo>
                      <a:pt x="307" y="1272"/>
                    </a:lnTo>
                    <a:lnTo>
                      <a:pt x="308" y="1272"/>
                    </a:lnTo>
                    <a:lnTo>
                      <a:pt x="309" y="1272"/>
                    </a:lnTo>
                    <a:lnTo>
                      <a:pt x="310" y="1272"/>
                    </a:lnTo>
                    <a:lnTo>
                      <a:pt x="310" y="1272"/>
                    </a:lnTo>
                    <a:lnTo>
                      <a:pt x="311" y="1271"/>
                    </a:lnTo>
                    <a:lnTo>
                      <a:pt x="311" y="1271"/>
                    </a:lnTo>
                    <a:lnTo>
                      <a:pt x="312" y="1271"/>
                    </a:lnTo>
                    <a:lnTo>
                      <a:pt x="313" y="1271"/>
                    </a:lnTo>
                    <a:lnTo>
                      <a:pt x="313" y="1271"/>
                    </a:lnTo>
                    <a:lnTo>
                      <a:pt x="314" y="1271"/>
                    </a:lnTo>
                    <a:lnTo>
                      <a:pt x="315" y="1271"/>
                    </a:lnTo>
                    <a:lnTo>
                      <a:pt x="315" y="1271"/>
                    </a:lnTo>
                    <a:lnTo>
                      <a:pt x="316" y="1271"/>
                    </a:lnTo>
                    <a:lnTo>
                      <a:pt x="316" y="1271"/>
                    </a:lnTo>
                    <a:lnTo>
                      <a:pt x="317" y="1270"/>
                    </a:lnTo>
                    <a:lnTo>
                      <a:pt x="318" y="1270"/>
                    </a:lnTo>
                    <a:lnTo>
                      <a:pt x="319" y="1270"/>
                    </a:lnTo>
                    <a:lnTo>
                      <a:pt x="319" y="1270"/>
                    </a:lnTo>
                    <a:lnTo>
                      <a:pt x="320" y="1269"/>
                    </a:lnTo>
                    <a:lnTo>
                      <a:pt x="320" y="1269"/>
                    </a:lnTo>
                    <a:lnTo>
                      <a:pt x="321" y="1268"/>
                    </a:lnTo>
                    <a:lnTo>
                      <a:pt x="321" y="1267"/>
                    </a:lnTo>
                    <a:lnTo>
                      <a:pt x="322" y="1267"/>
                    </a:lnTo>
                    <a:lnTo>
                      <a:pt x="323" y="1267"/>
                    </a:lnTo>
                    <a:lnTo>
                      <a:pt x="324" y="1266"/>
                    </a:lnTo>
                    <a:lnTo>
                      <a:pt x="324" y="1265"/>
                    </a:lnTo>
                    <a:lnTo>
                      <a:pt x="325" y="1264"/>
                    </a:lnTo>
                    <a:lnTo>
                      <a:pt x="325" y="1262"/>
                    </a:lnTo>
                    <a:lnTo>
                      <a:pt x="326" y="1261"/>
                    </a:lnTo>
                    <a:lnTo>
                      <a:pt x="327" y="1260"/>
                    </a:lnTo>
                    <a:lnTo>
                      <a:pt x="327" y="1258"/>
                    </a:lnTo>
                    <a:lnTo>
                      <a:pt x="328" y="1257"/>
                    </a:lnTo>
                    <a:lnTo>
                      <a:pt x="329" y="1256"/>
                    </a:lnTo>
                    <a:lnTo>
                      <a:pt x="329" y="1254"/>
                    </a:lnTo>
                    <a:lnTo>
                      <a:pt x="330" y="1253"/>
                    </a:lnTo>
                    <a:lnTo>
                      <a:pt x="330" y="1252"/>
                    </a:lnTo>
                    <a:lnTo>
                      <a:pt x="331" y="1250"/>
                    </a:lnTo>
                    <a:lnTo>
                      <a:pt x="332" y="1248"/>
                    </a:lnTo>
                    <a:lnTo>
                      <a:pt x="333" y="1246"/>
                    </a:lnTo>
                    <a:lnTo>
                      <a:pt x="333" y="1244"/>
                    </a:lnTo>
                    <a:lnTo>
                      <a:pt x="334" y="1241"/>
                    </a:lnTo>
                    <a:lnTo>
                      <a:pt x="335" y="1239"/>
                    </a:lnTo>
                    <a:lnTo>
                      <a:pt x="335" y="1235"/>
                    </a:lnTo>
                    <a:lnTo>
                      <a:pt x="336" y="1232"/>
                    </a:lnTo>
                    <a:lnTo>
                      <a:pt x="336" y="1228"/>
                    </a:lnTo>
                    <a:lnTo>
                      <a:pt x="337" y="1225"/>
                    </a:lnTo>
                    <a:lnTo>
                      <a:pt x="338" y="1222"/>
                    </a:lnTo>
                    <a:lnTo>
                      <a:pt x="338" y="1218"/>
                    </a:lnTo>
                    <a:lnTo>
                      <a:pt x="339" y="1214"/>
                    </a:lnTo>
                    <a:lnTo>
                      <a:pt x="340" y="1211"/>
                    </a:lnTo>
                    <a:lnTo>
                      <a:pt x="340" y="1208"/>
                    </a:lnTo>
                    <a:lnTo>
                      <a:pt x="341" y="1203"/>
                    </a:lnTo>
                    <a:lnTo>
                      <a:pt x="341" y="1200"/>
                    </a:lnTo>
                    <a:lnTo>
                      <a:pt x="342" y="1196"/>
                    </a:lnTo>
                    <a:lnTo>
                      <a:pt x="343" y="1193"/>
                    </a:lnTo>
                    <a:lnTo>
                      <a:pt x="344" y="1188"/>
                    </a:lnTo>
                    <a:lnTo>
                      <a:pt x="344" y="1185"/>
                    </a:lnTo>
                    <a:lnTo>
                      <a:pt x="345" y="1181"/>
                    </a:lnTo>
                    <a:lnTo>
                      <a:pt x="345" y="1178"/>
                    </a:lnTo>
                    <a:lnTo>
                      <a:pt x="346" y="1172"/>
                    </a:lnTo>
                    <a:lnTo>
                      <a:pt x="347" y="1166"/>
                    </a:lnTo>
                    <a:lnTo>
                      <a:pt x="347" y="1160"/>
                    </a:lnTo>
                    <a:lnTo>
                      <a:pt x="348" y="1157"/>
                    </a:lnTo>
                    <a:lnTo>
                      <a:pt x="349" y="1152"/>
                    </a:lnTo>
                    <a:lnTo>
                      <a:pt x="349" y="1148"/>
                    </a:lnTo>
                    <a:lnTo>
                      <a:pt x="350" y="1146"/>
                    </a:lnTo>
                    <a:lnTo>
                      <a:pt x="350" y="1142"/>
                    </a:lnTo>
                    <a:lnTo>
                      <a:pt x="351" y="1140"/>
                    </a:lnTo>
                    <a:lnTo>
                      <a:pt x="352" y="1137"/>
                    </a:lnTo>
                    <a:lnTo>
                      <a:pt x="353" y="1133"/>
                    </a:lnTo>
                    <a:lnTo>
                      <a:pt x="353" y="1131"/>
                    </a:lnTo>
                    <a:lnTo>
                      <a:pt x="354" y="1127"/>
                    </a:lnTo>
                    <a:lnTo>
                      <a:pt x="354" y="1120"/>
                    </a:lnTo>
                    <a:lnTo>
                      <a:pt x="355" y="1118"/>
                    </a:lnTo>
                    <a:lnTo>
                      <a:pt x="356" y="1114"/>
                    </a:lnTo>
                    <a:lnTo>
                      <a:pt x="356" y="1111"/>
                    </a:lnTo>
                    <a:lnTo>
                      <a:pt x="357" y="1106"/>
                    </a:lnTo>
                    <a:lnTo>
                      <a:pt x="358" y="1102"/>
                    </a:lnTo>
                    <a:lnTo>
                      <a:pt x="358" y="1098"/>
                    </a:lnTo>
                    <a:lnTo>
                      <a:pt x="359" y="1095"/>
                    </a:lnTo>
                    <a:lnTo>
                      <a:pt x="359" y="1088"/>
                    </a:lnTo>
                    <a:lnTo>
                      <a:pt x="360" y="1082"/>
                    </a:lnTo>
                    <a:lnTo>
                      <a:pt x="361" y="1078"/>
                    </a:lnTo>
                    <a:lnTo>
                      <a:pt x="361" y="1074"/>
                    </a:lnTo>
                    <a:lnTo>
                      <a:pt x="362" y="1065"/>
                    </a:lnTo>
                    <a:lnTo>
                      <a:pt x="363" y="1062"/>
                    </a:lnTo>
                    <a:lnTo>
                      <a:pt x="363" y="1060"/>
                    </a:lnTo>
                    <a:lnTo>
                      <a:pt x="364" y="1058"/>
                    </a:lnTo>
                    <a:lnTo>
                      <a:pt x="364" y="1057"/>
                    </a:lnTo>
                    <a:lnTo>
                      <a:pt x="365" y="1052"/>
                    </a:lnTo>
                    <a:lnTo>
                      <a:pt x="366" y="1050"/>
                    </a:lnTo>
                    <a:lnTo>
                      <a:pt x="367" y="1050"/>
                    </a:lnTo>
                    <a:lnTo>
                      <a:pt x="367" y="1047"/>
                    </a:lnTo>
                    <a:lnTo>
                      <a:pt x="368" y="1039"/>
                    </a:lnTo>
                    <a:lnTo>
                      <a:pt x="368" y="1035"/>
                    </a:lnTo>
                    <a:lnTo>
                      <a:pt x="369" y="1030"/>
                    </a:lnTo>
                    <a:lnTo>
                      <a:pt x="370" y="1027"/>
                    </a:lnTo>
                    <a:lnTo>
                      <a:pt x="370" y="1022"/>
                    </a:lnTo>
                    <a:lnTo>
                      <a:pt x="371" y="1019"/>
                    </a:lnTo>
                    <a:lnTo>
                      <a:pt x="372" y="1017"/>
                    </a:lnTo>
                    <a:lnTo>
                      <a:pt x="372" y="1018"/>
                    </a:lnTo>
                    <a:lnTo>
                      <a:pt x="373" y="1017"/>
                    </a:lnTo>
                    <a:lnTo>
                      <a:pt x="373" y="1014"/>
                    </a:lnTo>
                    <a:lnTo>
                      <a:pt x="374" y="1009"/>
                    </a:lnTo>
                    <a:lnTo>
                      <a:pt x="375" y="1012"/>
                    </a:lnTo>
                    <a:lnTo>
                      <a:pt x="375" y="1010"/>
                    </a:lnTo>
                    <a:lnTo>
                      <a:pt x="376" y="1009"/>
                    </a:lnTo>
                    <a:lnTo>
                      <a:pt x="377" y="1006"/>
                    </a:lnTo>
                    <a:lnTo>
                      <a:pt x="377" y="1003"/>
                    </a:lnTo>
                    <a:lnTo>
                      <a:pt x="378" y="998"/>
                    </a:lnTo>
                    <a:lnTo>
                      <a:pt x="378" y="996"/>
                    </a:lnTo>
                    <a:lnTo>
                      <a:pt x="379" y="989"/>
                    </a:lnTo>
                    <a:lnTo>
                      <a:pt x="380" y="983"/>
                    </a:lnTo>
                    <a:lnTo>
                      <a:pt x="381" y="977"/>
                    </a:lnTo>
                    <a:lnTo>
                      <a:pt x="381" y="973"/>
                    </a:lnTo>
                    <a:lnTo>
                      <a:pt x="382" y="969"/>
                    </a:lnTo>
                    <a:lnTo>
                      <a:pt x="382" y="965"/>
                    </a:lnTo>
                    <a:lnTo>
                      <a:pt x="383" y="959"/>
                    </a:lnTo>
                    <a:lnTo>
                      <a:pt x="384" y="954"/>
                    </a:lnTo>
                    <a:lnTo>
                      <a:pt x="384" y="950"/>
                    </a:lnTo>
                    <a:lnTo>
                      <a:pt x="385" y="943"/>
                    </a:lnTo>
                    <a:lnTo>
                      <a:pt x="386" y="937"/>
                    </a:lnTo>
                    <a:lnTo>
                      <a:pt x="386" y="930"/>
                    </a:lnTo>
                    <a:lnTo>
                      <a:pt x="387" y="923"/>
                    </a:lnTo>
                    <a:lnTo>
                      <a:pt x="387" y="920"/>
                    </a:lnTo>
                    <a:lnTo>
                      <a:pt x="388" y="916"/>
                    </a:lnTo>
                    <a:lnTo>
                      <a:pt x="389" y="912"/>
                    </a:lnTo>
                    <a:lnTo>
                      <a:pt x="390" y="906"/>
                    </a:lnTo>
                    <a:lnTo>
                      <a:pt x="390" y="898"/>
                    </a:lnTo>
                    <a:lnTo>
                      <a:pt x="391" y="890"/>
                    </a:lnTo>
                    <a:lnTo>
                      <a:pt x="391" y="885"/>
                    </a:lnTo>
                    <a:lnTo>
                      <a:pt x="392" y="876"/>
                    </a:lnTo>
                    <a:lnTo>
                      <a:pt x="393" y="867"/>
                    </a:lnTo>
                    <a:lnTo>
                      <a:pt x="393" y="856"/>
                    </a:lnTo>
                    <a:lnTo>
                      <a:pt x="394" y="844"/>
                    </a:lnTo>
                    <a:lnTo>
                      <a:pt x="395" y="832"/>
                    </a:lnTo>
                    <a:lnTo>
                      <a:pt x="395" y="822"/>
                    </a:lnTo>
                    <a:lnTo>
                      <a:pt x="396" y="808"/>
                    </a:lnTo>
                    <a:lnTo>
                      <a:pt x="396" y="792"/>
                    </a:lnTo>
                    <a:lnTo>
                      <a:pt x="397" y="775"/>
                    </a:lnTo>
                    <a:lnTo>
                      <a:pt x="398" y="757"/>
                    </a:lnTo>
                    <a:lnTo>
                      <a:pt x="398" y="734"/>
                    </a:lnTo>
                    <a:lnTo>
                      <a:pt x="399" y="707"/>
                    </a:lnTo>
                    <a:lnTo>
                      <a:pt x="400" y="674"/>
                    </a:lnTo>
                    <a:lnTo>
                      <a:pt x="400" y="635"/>
                    </a:lnTo>
                    <a:lnTo>
                      <a:pt x="401" y="595"/>
                    </a:lnTo>
                    <a:lnTo>
                      <a:pt x="401" y="545"/>
                    </a:lnTo>
                    <a:lnTo>
                      <a:pt x="402" y="492"/>
                    </a:lnTo>
                    <a:lnTo>
                      <a:pt x="403" y="433"/>
                    </a:lnTo>
                    <a:lnTo>
                      <a:pt x="404" y="369"/>
                    </a:lnTo>
                    <a:lnTo>
                      <a:pt x="404" y="308"/>
                    </a:lnTo>
                    <a:lnTo>
                      <a:pt x="405" y="247"/>
                    </a:lnTo>
                    <a:lnTo>
                      <a:pt x="405" y="186"/>
                    </a:lnTo>
                    <a:lnTo>
                      <a:pt x="406" y="132"/>
                    </a:lnTo>
                    <a:lnTo>
                      <a:pt x="407" y="81"/>
                    </a:lnTo>
                    <a:lnTo>
                      <a:pt x="407" y="42"/>
                    </a:lnTo>
                    <a:lnTo>
                      <a:pt x="408" y="17"/>
                    </a:lnTo>
                    <a:lnTo>
                      <a:pt x="409" y="2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0" y="19"/>
                    </a:lnTo>
                    <a:lnTo>
                      <a:pt x="411" y="47"/>
                    </a:lnTo>
                    <a:lnTo>
                      <a:pt x="412" y="83"/>
                    </a:lnTo>
                    <a:lnTo>
                      <a:pt x="412" y="128"/>
                    </a:lnTo>
                    <a:lnTo>
                      <a:pt x="413" y="167"/>
                    </a:lnTo>
                    <a:lnTo>
                      <a:pt x="414" y="203"/>
                    </a:lnTo>
                    <a:lnTo>
                      <a:pt x="414" y="253"/>
                    </a:lnTo>
                    <a:lnTo>
                      <a:pt x="415" y="300"/>
                    </a:lnTo>
                    <a:lnTo>
                      <a:pt x="415" y="349"/>
                    </a:lnTo>
                    <a:lnTo>
                      <a:pt x="416" y="401"/>
                    </a:lnTo>
                    <a:lnTo>
                      <a:pt x="417" y="456"/>
                    </a:lnTo>
                    <a:lnTo>
                      <a:pt x="418" y="518"/>
                    </a:lnTo>
                    <a:lnTo>
                      <a:pt x="418" y="584"/>
                    </a:lnTo>
                    <a:lnTo>
                      <a:pt x="419" y="647"/>
                    </a:lnTo>
                    <a:lnTo>
                      <a:pt x="419" y="707"/>
                    </a:lnTo>
                    <a:lnTo>
                      <a:pt x="420" y="763"/>
                    </a:lnTo>
                    <a:lnTo>
                      <a:pt x="421" y="814"/>
                    </a:lnTo>
                    <a:lnTo>
                      <a:pt x="421" y="855"/>
                    </a:lnTo>
                    <a:lnTo>
                      <a:pt x="422" y="891"/>
                    </a:lnTo>
                    <a:lnTo>
                      <a:pt x="423" y="927"/>
                    </a:lnTo>
                    <a:lnTo>
                      <a:pt x="423" y="958"/>
                    </a:lnTo>
                    <a:lnTo>
                      <a:pt x="424" y="987"/>
                    </a:lnTo>
                    <a:lnTo>
                      <a:pt x="424" y="1015"/>
                    </a:lnTo>
                    <a:lnTo>
                      <a:pt x="425" y="1039"/>
                    </a:lnTo>
                    <a:lnTo>
                      <a:pt x="426" y="1062"/>
                    </a:lnTo>
                    <a:lnTo>
                      <a:pt x="427" y="1081"/>
                    </a:lnTo>
                    <a:lnTo>
                      <a:pt x="427" y="1099"/>
                    </a:lnTo>
                    <a:lnTo>
                      <a:pt x="428" y="1115"/>
                    </a:lnTo>
                    <a:lnTo>
                      <a:pt x="428" y="1127"/>
                    </a:lnTo>
                    <a:lnTo>
                      <a:pt x="429" y="1137"/>
                    </a:lnTo>
                    <a:lnTo>
                      <a:pt x="429" y="1147"/>
                    </a:lnTo>
                    <a:lnTo>
                      <a:pt x="430" y="1155"/>
                    </a:lnTo>
                    <a:lnTo>
                      <a:pt x="431" y="1163"/>
                    </a:lnTo>
                    <a:lnTo>
                      <a:pt x="432" y="1170"/>
                    </a:lnTo>
                    <a:lnTo>
                      <a:pt x="432" y="1177"/>
                    </a:lnTo>
                    <a:lnTo>
                      <a:pt x="433" y="1183"/>
                    </a:lnTo>
                    <a:lnTo>
                      <a:pt x="434" y="1189"/>
                    </a:lnTo>
                    <a:lnTo>
                      <a:pt x="434" y="1195"/>
                    </a:lnTo>
                    <a:lnTo>
                      <a:pt x="435" y="1200"/>
                    </a:lnTo>
                    <a:lnTo>
                      <a:pt x="435" y="1205"/>
                    </a:lnTo>
                    <a:lnTo>
                      <a:pt x="436" y="1210"/>
                    </a:lnTo>
                    <a:lnTo>
                      <a:pt x="437" y="1215"/>
                    </a:lnTo>
                    <a:lnTo>
                      <a:pt x="438" y="1219"/>
                    </a:lnTo>
                    <a:lnTo>
                      <a:pt x="438" y="1223"/>
                    </a:lnTo>
                    <a:lnTo>
                      <a:pt x="439" y="1227"/>
                    </a:lnTo>
                    <a:lnTo>
                      <a:pt x="439" y="1231"/>
                    </a:lnTo>
                    <a:lnTo>
                      <a:pt x="440" y="1235"/>
                    </a:lnTo>
                    <a:lnTo>
                      <a:pt x="441" y="1238"/>
                    </a:lnTo>
                    <a:lnTo>
                      <a:pt x="441" y="1241"/>
                    </a:lnTo>
                    <a:lnTo>
                      <a:pt x="442" y="1243"/>
                    </a:lnTo>
                    <a:lnTo>
                      <a:pt x="443" y="1245"/>
                    </a:lnTo>
                    <a:lnTo>
                      <a:pt x="443" y="1247"/>
                    </a:lnTo>
                    <a:lnTo>
                      <a:pt x="444" y="1249"/>
                    </a:lnTo>
                    <a:lnTo>
                      <a:pt x="444" y="1252"/>
                    </a:lnTo>
                    <a:lnTo>
                      <a:pt x="445" y="1254"/>
                    </a:lnTo>
                    <a:lnTo>
                      <a:pt x="446" y="1256"/>
                    </a:lnTo>
                  </a:path>
                </a:pathLst>
              </a:custGeom>
              <a:noFill/>
              <a:ln w="9525">
                <a:solidFill>
                  <a:srgbClr val="51515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287">
                <a:extLst>
                  <a:ext uri="{FF2B5EF4-FFF2-40B4-BE49-F238E27FC236}">
                    <a16:creationId xmlns:a16="http://schemas.microsoft.com/office/drawing/2014/main" id="{269F9C26-9895-4D3A-B4D7-8AA1FE722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442" y="4107509"/>
                <a:ext cx="709613" cy="25400"/>
              </a:xfrm>
              <a:custGeom>
                <a:avLst/>
                <a:gdLst>
                  <a:gd name="T0" fmla="*/ 6 w 447"/>
                  <a:gd name="T1" fmla="*/ 8 h 16"/>
                  <a:gd name="T2" fmla="*/ 13 w 447"/>
                  <a:gd name="T3" fmla="*/ 9 h 16"/>
                  <a:gd name="T4" fmla="*/ 20 w 447"/>
                  <a:gd name="T5" fmla="*/ 10 h 16"/>
                  <a:gd name="T6" fmla="*/ 27 w 447"/>
                  <a:gd name="T7" fmla="*/ 11 h 16"/>
                  <a:gd name="T8" fmla="*/ 34 w 447"/>
                  <a:gd name="T9" fmla="*/ 11 h 16"/>
                  <a:gd name="T10" fmla="*/ 41 w 447"/>
                  <a:gd name="T11" fmla="*/ 11 h 16"/>
                  <a:gd name="T12" fmla="*/ 48 w 447"/>
                  <a:gd name="T13" fmla="*/ 12 h 16"/>
                  <a:gd name="T14" fmla="*/ 55 w 447"/>
                  <a:gd name="T15" fmla="*/ 13 h 16"/>
                  <a:gd name="T16" fmla="*/ 62 w 447"/>
                  <a:gd name="T17" fmla="*/ 13 h 16"/>
                  <a:gd name="T18" fmla="*/ 69 w 447"/>
                  <a:gd name="T19" fmla="*/ 14 h 16"/>
                  <a:gd name="T20" fmla="*/ 77 w 447"/>
                  <a:gd name="T21" fmla="*/ 14 h 16"/>
                  <a:gd name="T22" fmla="*/ 83 w 447"/>
                  <a:gd name="T23" fmla="*/ 14 h 16"/>
                  <a:gd name="T24" fmla="*/ 91 w 447"/>
                  <a:gd name="T25" fmla="*/ 14 h 16"/>
                  <a:gd name="T26" fmla="*/ 97 w 447"/>
                  <a:gd name="T27" fmla="*/ 14 h 16"/>
                  <a:gd name="T28" fmla="*/ 105 w 447"/>
                  <a:gd name="T29" fmla="*/ 14 h 16"/>
                  <a:gd name="T30" fmla="*/ 111 w 447"/>
                  <a:gd name="T31" fmla="*/ 14 h 16"/>
                  <a:gd name="T32" fmla="*/ 119 w 447"/>
                  <a:gd name="T33" fmla="*/ 14 h 16"/>
                  <a:gd name="T34" fmla="*/ 126 w 447"/>
                  <a:gd name="T35" fmla="*/ 14 h 16"/>
                  <a:gd name="T36" fmla="*/ 133 w 447"/>
                  <a:gd name="T37" fmla="*/ 14 h 16"/>
                  <a:gd name="T38" fmla="*/ 140 w 447"/>
                  <a:gd name="T39" fmla="*/ 14 h 16"/>
                  <a:gd name="T40" fmla="*/ 147 w 447"/>
                  <a:gd name="T41" fmla="*/ 15 h 16"/>
                  <a:gd name="T42" fmla="*/ 154 w 447"/>
                  <a:gd name="T43" fmla="*/ 15 h 16"/>
                  <a:gd name="T44" fmla="*/ 161 w 447"/>
                  <a:gd name="T45" fmla="*/ 15 h 16"/>
                  <a:gd name="T46" fmla="*/ 168 w 447"/>
                  <a:gd name="T47" fmla="*/ 14 h 16"/>
                  <a:gd name="T48" fmla="*/ 175 w 447"/>
                  <a:gd name="T49" fmla="*/ 15 h 16"/>
                  <a:gd name="T50" fmla="*/ 182 w 447"/>
                  <a:gd name="T51" fmla="*/ 15 h 16"/>
                  <a:gd name="T52" fmla="*/ 189 w 447"/>
                  <a:gd name="T53" fmla="*/ 15 h 16"/>
                  <a:gd name="T54" fmla="*/ 196 w 447"/>
                  <a:gd name="T55" fmla="*/ 15 h 16"/>
                  <a:gd name="T56" fmla="*/ 203 w 447"/>
                  <a:gd name="T57" fmla="*/ 14 h 16"/>
                  <a:gd name="T58" fmla="*/ 210 w 447"/>
                  <a:gd name="T59" fmla="*/ 15 h 16"/>
                  <a:gd name="T60" fmla="*/ 217 w 447"/>
                  <a:gd name="T61" fmla="*/ 15 h 16"/>
                  <a:gd name="T62" fmla="*/ 224 w 447"/>
                  <a:gd name="T63" fmla="*/ 15 h 16"/>
                  <a:gd name="T64" fmla="*/ 231 w 447"/>
                  <a:gd name="T65" fmla="*/ 15 h 16"/>
                  <a:gd name="T66" fmla="*/ 238 w 447"/>
                  <a:gd name="T67" fmla="*/ 16 h 16"/>
                  <a:gd name="T68" fmla="*/ 245 w 447"/>
                  <a:gd name="T69" fmla="*/ 16 h 16"/>
                  <a:gd name="T70" fmla="*/ 252 w 447"/>
                  <a:gd name="T71" fmla="*/ 16 h 16"/>
                  <a:gd name="T72" fmla="*/ 259 w 447"/>
                  <a:gd name="T73" fmla="*/ 15 h 16"/>
                  <a:gd name="T74" fmla="*/ 266 w 447"/>
                  <a:gd name="T75" fmla="*/ 16 h 16"/>
                  <a:gd name="T76" fmla="*/ 273 w 447"/>
                  <a:gd name="T77" fmla="*/ 15 h 16"/>
                  <a:gd name="T78" fmla="*/ 280 w 447"/>
                  <a:gd name="T79" fmla="*/ 15 h 16"/>
                  <a:gd name="T80" fmla="*/ 288 w 447"/>
                  <a:gd name="T81" fmla="*/ 15 h 16"/>
                  <a:gd name="T82" fmla="*/ 294 w 447"/>
                  <a:gd name="T83" fmla="*/ 15 h 16"/>
                  <a:gd name="T84" fmla="*/ 302 w 447"/>
                  <a:gd name="T85" fmla="*/ 16 h 16"/>
                  <a:gd name="T86" fmla="*/ 308 w 447"/>
                  <a:gd name="T87" fmla="*/ 16 h 16"/>
                  <a:gd name="T88" fmla="*/ 316 w 447"/>
                  <a:gd name="T89" fmla="*/ 16 h 16"/>
                  <a:gd name="T90" fmla="*/ 322 w 447"/>
                  <a:gd name="T91" fmla="*/ 15 h 16"/>
                  <a:gd name="T92" fmla="*/ 330 w 447"/>
                  <a:gd name="T93" fmla="*/ 16 h 16"/>
                  <a:gd name="T94" fmla="*/ 336 w 447"/>
                  <a:gd name="T95" fmla="*/ 16 h 16"/>
                  <a:gd name="T96" fmla="*/ 344 w 447"/>
                  <a:gd name="T97" fmla="*/ 16 h 16"/>
                  <a:gd name="T98" fmla="*/ 350 w 447"/>
                  <a:gd name="T99" fmla="*/ 16 h 16"/>
                  <a:gd name="T100" fmla="*/ 358 w 447"/>
                  <a:gd name="T101" fmla="*/ 16 h 16"/>
                  <a:gd name="T102" fmla="*/ 364 w 447"/>
                  <a:gd name="T103" fmla="*/ 16 h 16"/>
                  <a:gd name="T104" fmla="*/ 372 w 447"/>
                  <a:gd name="T105" fmla="*/ 16 h 16"/>
                  <a:gd name="T106" fmla="*/ 379 w 447"/>
                  <a:gd name="T107" fmla="*/ 16 h 16"/>
                  <a:gd name="T108" fmla="*/ 386 w 447"/>
                  <a:gd name="T109" fmla="*/ 16 h 16"/>
                  <a:gd name="T110" fmla="*/ 393 w 447"/>
                  <a:gd name="T111" fmla="*/ 16 h 16"/>
                  <a:gd name="T112" fmla="*/ 400 w 447"/>
                  <a:gd name="T113" fmla="*/ 16 h 16"/>
                  <a:gd name="T114" fmla="*/ 407 w 447"/>
                  <a:gd name="T115" fmla="*/ 15 h 16"/>
                  <a:gd name="T116" fmla="*/ 414 w 447"/>
                  <a:gd name="T117" fmla="*/ 16 h 16"/>
                  <a:gd name="T118" fmla="*/ 421 w 447"/>
                  <a:gd name="T119" fmla="*/ 16 h 16"/>
                  <a:gd name="T120" fmla="*/ 428 w 447"/>
                  <a:gd name="T121" fmla="*/ 16 h 16"/>
                  <a:gd name="T122" fmla="*/ 435 w 447"/>
                  <a:gd name="T123" fmla="*/ 16 h 16"/>
                  <a:gd name="T124" fmla="*/ 442 w 447"/>
                  <a:gd name="T12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7" h="16">
                    <a:moveTo>
                      <a:pt x="0" y="0"/>
                    </a:moveTo>
                    <a:lnTo>
                      <a:pt x="1" y="1"/>
                    </a:lnTo>
                    <a:lnTo>
                      <a:pt x="1" y="2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3" y="9"/>
                    </a:lnTo>
                    <a:lnTo>
                      <a:pt x="14" y="9"/>
                    </a:lnTo>
                    <a:lnTo>
                      <a:pt x="15" y="10"/>
                    </a:lnTo>
                    <a:lnTo>
                      <a:pt x="15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7" y="10"/>
                    </a:lnTo>
                    <a:lnTo>
                      <a:pt x="18" y="11"/>
                    </a:lnTo>
                    <a:lnTo>
                      <a:pt x="18" y="11"/>
                    </a:lnTo>
                    <a:lnTo>
                      <a:pt x="19" y="10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21" y="10"/>
                    </a:lnTo>
                    <a:lnTo>
                      <a:pt x="21" y="11"/>
                    </a:lnTo>
                    <a:lnTo>
                      <a:pt x="22" y="10"/>
                    </a:lnTo>
                    <a:lnTo>
                      <a:pt x="23" y="11"/>
                    </a:lnTo>
                    <a:lnTo>
                      <a:pt x="23" y="11"/>
                    </a:lnTo>
                    <a:lnTo>
                      <a:pt x="24" y="10"/>
                    </a:lnTo>
                    <a:lnTo>
                      <a:pt x="25" y="11"/>
                    </a:lnTo>
                    <a:lnTo>
                      <a:pt x="25" y="11"/>
                    </a:lnTo>
                    <a:lnTo>
                      <a:pt x="26" y="11"/>
                    </a:lnTo>
                    <a:lnTo>
                      <a:pt x="26" y="11"/>
                    </a:lnTo>
                    <a:lnTo>
                      <a:pt x="27" y="11"/>
                    </a:lnTo>
                    <a:lnTo>
                      <a:pt x="28" y="11"/>
                    </a:lnTo>
                    <a:lnTo>
                      <a:pt x="29" y="11"/>
                    </a:lnTo>
                    <a:lnTo>
                      <a:pt x="29" y="11"/>
                    </a:lnTo>
                    <a:lnTo>
                      <a:pt x="30" y="11"/>
                    </a:lnTo>
                    <a:lnTo>
                      <a:pt x="30" y="11"/>
                    </a:lnTo>
                    <a:lnTo>
                      <a:pt x="31" y="11"/>
                    </a:lnTo>
                    <a:lnTo>
                      <a:pt x="32" y="11"/>
                    </a:lnTo>
                    <a:lnTo>
                      <a:pt x="32" y="11"/>
                    </a:lnTo>
                    <a:lnTo>
                      <a:pt x="33" y="11"/>
                    </a:lnTo>
                    <a:lnTo>
                      <a:pt x="34" y="11"/>
                    </a:lnTo>
                    <a:lnTo>
                      <a:pt x="34" y="11"/>
                    </a:lnTo>
                    <a:lnTo>
                      <a:pt x="35" y="11"/>
                    </a:lnTo>
                    <a:lnTo>
                      <a:pt x="35" y="11"/>
                    </a:lnTo>
                    <a:lnTo>
                      <a:pt x="36" y="11"/>
                    </a:lnTo>
                    <a:lnTo>
                      <a:pt x="37" y="11"/>
                    </a:lnTo>
                    <a:lnTo>
                      <a:pt x="37" y="11"/>
                    </a:lnTo>
                    <a:lnTo>
                      <a:pt x="38" y="11"/>
                    </a:lnTo>
                    <a:lnTo>
                      <a:pt x="39" y="11"/>
                    </a:lnTo>
                    <a:lnTo>
                      <a:pt x="39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1" y="11"/>
                    </a:lnTo>
                    <a:lnTo>
                      <a:pt x="42" y="12"/>
                    </a:lnTo>
                    <a:lnTo>
                      <a:pt x="43" y="11"/>
                    </a:lnTo>
                    <a:lnTo>
                      <a:pt x="43" y="11"/>
                    </a:lnTo>
                    <a:lnTo>
                      <a:pt x="44" y="11"/>
                    </a:lnTo>
                    <a:lnTo>
                      <a:pt x="44" y="11"/>
                    </a:lnTo>
                    <a:lnTo>
                      <a:pt x="45" y="11"/>
                    </a:lnTo>
                    <a:lnTo>
                      <a:pt x="46" y="12"/>
                    </a:lnTo>
                    <a:lnTo>
                      <a:pt x="46" y="12"/>
                    </a:lnTo>
                    <a:lnTo>
                      <a:pt x="47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50" y="12"/>
                    </a:lnTo>
                    <a:lnTo>
                      <a:pt x="51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3" y="12"/>
                    </a:lnTo>
                    <a:lnTo>
                      <a:pt x="53" y="13"/>
                    </a:lnTo>
                    <a:lnTo>
                      <a:pt x="54" y="13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6" y="12"/>
                    </a:lnTo>
                    <a:lnTo>
                      <a:pt x="57" y="13"/>
                    </a:lnTo>
                    <a:lnTo>
                      <a:pt x="57" y="13"/>
                    </a:lnTo>
                    <a:lnTo>
                      <a:pt x="58" y="13"/>
                    </a:lnTo>
                    <a:lnTo>
                      <a:pt x="58" y="12"/>
                    </a:lnTo>
                    <a:lnTo>
                      <a:pt x="59" y="12"/>
                    </a:lnTo>
                    <a:lnTo>
                      <a:pt x="60" y="13"/>
                    </a:lnTo>
                    <a:lnTo>
                      <a:pt x="60" y="13"/>
                    </a:lnTo>
                    <a:lnTo>
                      <a:pt x="61" y="13"/>
                    </a:lnTo>
                    <a:lnTo>
                      <a:pt x="62" y="13"/>
                    </a:lnTo>
                    <a:lnTo>
                      <a:pt x="62" y="13"/>
                    </a:lnTo>
                    <a:lnTo>
                      <a:pt x="63" y="13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5" y="13"/>
                    </a:lnTo>
                    <a:lnTo>
                      <a:pt x="66" y="13"/>
                    </a:lnTo>
                    <a:lnTo>
                      <a:pt x="66" y="14"/>
                    </a:lnTo>
                    <a:lnTo>
                      <a:pt x="67" y="13"/>
                    </a:lnTo>
                    <a:lnTo>
                      <a:pt x="68" y="13"/>
                    </a:lnTo>
                    <a:lnTo>
                      <a:pt x="68" y="13"/>
                    </a:lnTo>
                    <a:lnTo>
                      <a:pt x="69" y="13"/>
                    </a:lnTo>
                    <a:lnTo>
                      <a:pt x="69" y="14"/>
                    </a:lnTo>
                    <a:lnTo>
                      <a:pt x="70" y="13"/>
                    </a:lnTo>
                    <a:lnTo>
                      <a:pt x="71" y="13"/>
                    </a:lnTo>
                    <a:lnTo>
                      <a:pt x="72" y="13"/>
                    </a:lnTo>
                    <a:lnTo>
                      <a:pt x="72" y="13"/>
                    </a:lnTo>
                    <a:lnTo>
                      <a:pt x="73" y="13"/>
                    </a:lnTo>
                    <a:lnTo>
                      <a:pt x="73" y="13"/>
                    </a:lnTo>
                    <a:lnTo>
                      <a:pt x="74" y="13"/>
                    </a:lnTo>
                    <a:lnTo>
                      <a:pt x="74" y="14"/>
                    </a:lnTo>
                    <a:lnTo>
                      <a:pt x="75" y="14"/>
                    </a:lnTo>
                    <a:lnTo>
                      <a:pt x="76" y="14"/>
                    </a:lnTo>
                    <a:lnTo>
                      <a:pt x="77" y="14"/>
                    </a:lnTo>
                    <a:lnTo>
                      <a:pt x="77" y="14"/>
                    </a:lnTo>
                    <a:lnTo>
                      <a:pt x="78" y="14"/>
                    </a:lnTo>
                    <a:lnTo>
                      <a:pt x="78" y="14"/>
                    </a:lnTo>
                    <a:lnTo>
                      <a:pt x="79" y="13"/>
                    </a:lnTo>
                    <a:lnTo>
                      <a:pt x="80" y="14"/>
                    </a:lnTo>
                    <a:lnTo>
                      <a:pt x="80" y="14"/>
                    </a:lnTo>
                    <a:lnTo>
                      <a:pt x="81" y="14"/>
                    </a:lnTo>
                    <a:lnTo>
                      <a:pt x="82" y="14"/>
                    </a:lnTo>
                    <a:lnTo>
                      <a:pt x="82" y="14"/>
                    </a:lnTo>
                    <a:lnTo>
                      <a:pt x="83" y="14"/>
                    </a:lnTo>
                    <a:lnTo>
                      <a:pt x="83" y="14"/>
                    </a:lnTo>
                    <a:lnTo>
                      <a:pt x="84" y="14"/>
                    </a:lnTo>
                    <a:lnTo>
                      <a:pt x="85" y="14"/>
                    </a:lnTo>
                    <a:lnTo>
                      <a:pt x="86" y="14"/>
                    </a:lnTo>
                    <a:lnTo>
                      <a:pt x="86" y="14"/>
                    </a:lnTo>
                    <a:lnTo>
                      <a:pt x="87" y="14"/>
                    </a:lnTo>
                    <a:lnTo>
                      <a:pt x="87" y="14"/>
                    </a:lnTo>
                    <a:lnTo>
                      <a:pt x="88" y="13"/>
                    </a:lnTo>
                    <a:lnTo>
                      <a:pt x="89" y="13"/>
                    </a:lnTo>
                    <a:lnTo>
                      <a:pt x="89" y="14"/>
                    </a:lnTo>
                    <a:lnTo>
                      <a:pt x="90" y="14"/>
                    </a:lnTo>
                    <a:lnTo>
                      <a:pt x="91" y="14"/>
                    </a:lnTo>
                    <a:lnTo>
                      <a:pt x="91" y="14"/>
                    </a:lnTo>
                    <a:lnTo>
                      <a:pt x="92" y="14"/>
                    </a:lnTo>
                    <a:lnTo>
                      <a:pt x="92" y="14"/>
                    </a:lnTo>
                    <a:lnTo>
                      <a:pt x="93" y="14"/>
                    </a:lnTo>
                    <a:lnTo>
                      <a:pt x="94" y="14"/>
                    </a:lnTo>
                    <a:lnTo>
                      <a:pt x="94" y="14"/>
                    </a:lnTo>
                    <a:lnTo>
                      <a:pt x="95" y="14"/>
                    </a:lnTo>
                    <a:lnTo>
                      <a:pt x="96" y="14"/>
                    </a:lnTo>
                    <a:lnTo>
                      <a:pt x="96" y="14"/>
                    </a:lnTo>
                    <a:lnTo>
                      <a:pt x="97" y="14"/>
                    </a:lnTo>
                    <a:lnTo>
                      <a:pt x="97" y="14"/>
                    </a:lnTo>
                    <a:lnTo>
                      <a:pt x="98" y="14"/>
                    </a:lnTo>
                    <a:lnTo>
                      <a:pt x="99" y="14"/>
                    </a:lnTo>
                    <a:lnTo>
                      <a:pt x="100" y="15"/>
                    </a:lnTo>
                    <a:lnTo>
                      <a:pt x="100" y="14"/>
                    </a:lnTo>
                    <a:lnTo>
                      <a:pt x="101" y="14"/>
                    </a:lnTo>
                    <a:lnTo>
                      <a:pt x="101" y="14"/>
                    </a:lnTo>
                    <a:lnTo>
                      <a:pt x="102" y="14"/>
                    </a:lnTo>
                    <a:lnTo>
                      <a:pt x="103" y="14"/>
                    </a:lnTo>
                    <a:lnTo>
                      <a:pt x="103" y="14"/>
                    </a:lnTo>
                    <a:lnTo>
                      <a:pt x="104" y="14"/>
                    </a:lnTo>
                    <a:lnTo>
                      <a:pt x="105" y="14"/>
                    </a:lnTo>
                    <a:lnTo>
                      <a:pt x="105" y="14"/>
                    </a:lnTo>
                    <a:lnTo>
                      <a:pt x="106" y="15"/>
                    </a:lnTo>
                    <a:lnTo>
                      <a:pt x="106" y="15"/>
                    </a:lnTo>
                    <a:lnTo>
                      <a:pt x="107" y="15"/>
                    </a:lnTo>
                    <a:lnTo>
                      <a:pt x="108" y="15"/>
                    </a:lnTo>
                    <a:lnTo>
                      <a:pt x="109" y="14"/>
                    </a:lnTo>
                    <a:lnTo>
                      <a:pt x="109" y="14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111" y="14"/>
                    </a:lnTo>
                    <a:lnTo>
                      <a:pt x="111" y="14"/>
                    </a:lnTo>
                    <a:lnTo>
                      <a:pt x="112" y="14"/>
                    </a:lnTo>
                    <a:lnTo>
                      <a:pt x="113" y="14"/>
                    </a:lnTo>
                    <a:lnTo>
                      <a:pt x="114" y="14"/>
                    </a:lnTo>
                    <a:lnTo>
                      <a:pt x="114" y="14"/>
                    </a:lnTo>
                    <a:lnTo>
                      <a:pt x="115" y="14"/>
                    </a:lnTo>
                    <a:lnTo>
                      <a:pt x="115" y="14"/>
                    </a:lnTo>
                    <a:lnTo>
                      <a:pt x="116" y="14"/>
                    </a:lnTo>
                    <a:lnTo>
                      <a:pt x="117" y="14"/>
                    </a:lnTo>
                    <a:lnTo>
                      <a:pt x="117" y="14"/>
                    </a:lnTo>
                    <a:lnTo>
                      <a:pt x="118" y="14"/>
                    </a:lnTo>
                    <a:lnTo>
                      <a:pt x="119" y="14"/>
                    </a:lnTo>
                    <a:lnTo>
                      <a:pt x="119" y="14"/>
                    </a:lnTo>
                    <a:lnTo>
                      <a:pt x="120" y="14"/>
                    </a:lnTo>
                    <a:lnTo>
                      <a:pt x="120" y="14"/>
                    </a:lnTo>
                    <a:lnTo>
                      <a:pt x="121" y="14"/>
                    </a:lnTo>
                    <a:lnTo>
                      <a:pt x="122" y="14"/>
                    </a:lnTo>
                    <a:lnTo>
                      <a:pt x="123" y="14"/>
                    </a:lnTo>
                    <a:lnTo>
                      <a:pt x="123" y="14"/>
                    </a:lnTo>
                    <a:lnTo>
                      <a:pt x="124" y="14"/>
                    </a:lnTo>
                    <a:lnTo>
                      <a:pt x="124" y="14"/>
                    </a:lnTo>
                    <a:lnTo>
                      <a:pt x="125" y="14"/>
                    </a:lnTo>
                    <a:lnTo>
                      <a:pt x="126" y="14"/>
                    </a:lnTo>
                    <a:lnTo>
                      <a:pt x="126" y="14"/>
                    </a:lnTo>
                    <a:lnTo>
                      <a:pt x="127" y="14"/>
                    </a:lnTo>
                    <a:lnTo>
                      <a:pt x="128" y="14"/>
                    </a:lnTo>
                    <a:lnTo>
                      <a:pt x="128" y="14"/>
                    </a:lnTo>
                    <a:lnTo>
                      <a:pt x="129" y="14"/>
                    </a:lnTo>
                    <a:lnTo>
                      <a:pt x="129" y="14"/>
                    </a:lnTo>
                    <a:lnTo>
                      <a:pt x="130" y="14"/>
                    </a:lnTo>
                    <a:lnTo>
                      <a:pt x="131" y="14"/>
                    </a:lnTo>
                    <a:lnTo>
                      <a:pt x="131" y="15"/>
                    </a:lnTo>
                    <a:lnTo>
                      <a:pt x="132" y="14"/>
                    </a:lnTo>
                    <a:lnTo>
                      <a:pt x="133" y="14"/>
                    </a:lnTo>
                    <a:lnTo>
                      <a:pt x="133" y="15"/>
                    </a:lnTo>
                    <a:lnTo>
                      <a:pt x="134" y="15"/>
                    </a:lnTo>
                    <a:lnTo>
                      <a:pt x="134" y="14"/>
                    </a:lnTo>
                    <a:lnTo>
                      <a:pt x="135" y="15"/>
                    </a:lnTo>
                    <a:lnTo>
                      <a:pt x="136" y="14"/>
                    </a:lnTo>
                    <a:lnTo>
                      <a:pt x="137" y="14"/>
                    </a:lnTo>
                    <a:lnTo>
                      <a:pt x="137" y="15"/>
                    </a:lnTo>
                    <a:lnTo>
                      <a:pt x="138" y="15"/>
                    </a:lnTo>
                    <a:lnTo>
                      <a:pt x="138" y="14"/>
                    </a:lnTo>
                    <a:lnTo>
                      <a:pt x="139" y="14"/>
                    </a:lnTo>
                    <a:lnTo>
                      <a:pt x="140" y="14"/>
                    </a:lnTo>
                    <a:lnTo>
                      <a:pt x="140" y="15"/>
                    </a:lnTo>
                    <a:lnTo>
                      <a:pt x="141" y="15"/>
                    </a:lnTo>
                    <a:lnTo>
                      <a:pt x="142" y="15"/>
                    </a:lnTo>
                    <a:lnTo>
                      <a:pt x="142" y="14"/>
                    </a:lnTo>
                    <a:lnTo>
                      <a:pt x="143" y="14"/>
                    </a:lnTo>
                    <a:lnTo>
                      <a:pt x="143" y="15"/>
                    </a:lnTo>
                    <a:lnTo>
                      <a:pt x="144" y="14"/>
                    </a:lnTo>
                    <a:lnTo>
                      <a:pt x="145" y="14"/>
                    </a:lnTo>
                    <a:lnTo>
                      <a:pt x="146" y="14"/>
                    </a:lnTo>
                    <a:lnTo>
                      <a:pt x="146" y="14"/>
                    </a:lnTo>
                    <a:lnTo>
                      <a:pt x="147" y="15"/>
                    </a:lnTo>
                    <a:lnTo>
                      <a:pt x="147" y="14"/>
                    </a:lnTo>
                    <a:lnTo>
                      <a:pt x="148" y="14"/>
                    </a:lnTo>
                    <a:lnTo>
                      <a:pt x="148" y="14"/>
                    </a:lnTo>
                    <a:lnTo>
                      <a:pt x="149" y="15"/>
                    </a:lnTo>
                    <a:lnTo>
                      <a:pt x="150" y="15"/>
                    </a:lnTo>
                    <a:lnTo>
                      <a:pt x="151" y="14"/>
                    </a:lnTo>
                    <a:lnTo>
                      <a:pt x="151" y="14"/>
                    </a:lnTo>
                    <a:lnTo>
                      <a:pt x="152" y="14"/>
                    </a:lnTo>
                    <a:lnTo>
                      <a:pt x="152" y="14"/>
                    </a:lnTo>
                    <a:lnTo>
                      <a:pt x="153" y="14"/>
                    </a:lnTo>
                    <a:lnTo>
                      <a:pt x="154" y="15"/>
                    </a:lnTo>
                    <a:lnTo>
                      <a:pt x="154" y="14"/>
                    </a:lnTo>
                    <a:lnTo>
                      <a:pt x="155" y="15"/>
                    </a:lnTo>
                    <a:lnTo>
                      <a:pt x="156" y="15"/>
                    </a:lnTo>
                    <a:lnTo>
                      <a:pt x="156" y="14"/>
                    </a:lnTo>
                    <a:lnTo>
                      <a:pt x="157" y="15"/>
                    </a:lnTo>
                    <a:lnTo>
                      <a:pt x="157" y="15"/>
                    </a:lnTo>
                    <a:lnTo>
                      <a:pt x="158" y="15"/>
                    </a:lnTo>
                    <a:lnTo>
                      <a:pt x="159" y="15"/>
                    </a:lnTo>
                    <a:lnTo>
                      <a:pt x="160" y="15"/>
                    </a:lnTo>
                    <a:lnTo>
                      <a:pt x="160" y="15"/>
                    </a:lnTo>
                    <a:lnTo>
                      <a:pt x="161" y="15"/>
                    </a:lnTo>
                    <a:lnTo>
                      <a:pt x="161" y="15"/>
                    </a:lnTo>
                    <a:lnTo>
                      <a:pt x="162" y="15"/>
                    </a:lnTo>
                    <a:lnTo>
                      <a:pt x="163" y="14"/>
                    </a:lnTo>
                    <a:lnTo>
                      <a:pt x="163" y="15"/>
                    </a:lnTo>
                    <a:lnTo>
                      <a:pt x="164" y="15"/>
                    </a:lnTo>
                    <a:lnTo>
                      <a:pt x="165" y="15"/>
                    </a:lnTo>
                    <a:lnTo>
                      <a:pt x="165" y="15"/>
                    </a:lnTo>
                    <a:lnTo>
                      <a:pt x="166" y="14"/>
                    </a:lnTo>
                    <a:lnTo>
                      <a:pt x="166" y="14"/>
                    </a:lnTo>
                    <a:lnTo>
                      <a:pt x="167" y="14"/>
                    </a:lnTo>
                    <a:lnTo>
                      <a:pt x="168" y="14"/>
                    </a:lnTo>
                    <a:lnTo>
                      <a:pt x="168" y="15"/>
                    </a:lnTo>
                    <a:lnTo>
                      <a:pt x="169" y="15"/>
                    </a:lnTo>
                    <a:lnTo>
                      <a:pt x="170" y="15"/>
                    </a:lnTo>
                    <a:lnTo>
                      <a:pt x="170" y="15"/>
                    </a:lnTo>
                    <a:lnTo>
                      <a:pt x="171" y="15"/>
                    </a:lnTo>
                    <a:lnTo>
                      <a:pt x="171" y="15"/>
                    </a:lnTo>
                    <a:lnTo>
                      <a:pt x="172" y="15"/>
                    </a:lnTo>
                    <a:lnTo>
                      <a:pt x="173" y="15"/>
                    </a:lnTo>
                    <a:lnTo>
                      <a:pt x="174" y="15"/>
                    </a:lnTo>
                    <a:lnTo>
                      <a:pt x="174" y="15"/>
                    </a:lnTo>
                    <a:lnTo>
                      <a:pt x="175" y="15"/>
                    </a:lnTo>
                    <a:lnTo>
                      <a:pt x="175" y="15"/>
                    </a:lnTo>
                    <a:lnTo>
                      <a:pt x="176" y="15"/>
                    </a:lnTo>
                    <a:lnTo>
                      <a:pt x="177" y="15"/>
                    </a:lnTo>
                    <a:lnTo>
                      <a:pt x="177" y="15"/>
                    </a:lnTo>
                    <a:lnTo>
                      <a:pt x="178" y="15"/>
                    </a:lnTo>
                    <a:lnTo>
                      <a:pt x="179" y="15"/>
                    </a:lnTo>
                    <a:lnTo>
                      <a:pt x="180" y="15"/>
                    </a:lnTo>
                    <a:lnTo>
                      <a:pt x="180" y="15"/>
                    </a:lnTo>
                    <a:lnTo>
                      <a:pt x="180" y="15"/>
                    </a:lnTo>
                    <a:lnTo>
                      <a:pt x="181" y="15"/>
                    </a:lnTo>
                    <a:lnTo>
                      <a:pt x="182" y="15"/>
                    </a:lnTo>
                    <a:lnTo>
                      <a:pt x="182" y="15"/>
                    </a:lnTo>
                    <a:lnTo>
                      <a:pt x="183" y="15"/>
                    </a:lnTo>
                    <a:lnTo>
                      <a:pt x="184" y="15"/>
                    </a:lnTo>
                    <a:lnTo>
                      <a:pt x="185" y="15"/>
                    </a:lnTo>
                    <a:lnTo>
                      <a:pt x="185" y="15"/>
                    </a:lnTo>
                    <a:lnTo>
                      <a:pt x="186" y="15"/>
                    </a:lnTo>
                    <a:lnTo>
                      <a:pt x="186" y="15"/>
                    </a:lnTo>
                    <a:lnTo>
                      <a:pt x="187" y="15"/>
                    </a:lnTo>
                    <a:lnTo>
                      <a:pt x="188" y="15"/>
                    </a:lnTo>
                    <a:lnTo>
                      <a:pt x="188" y="15"/>
                    </a:lnTo>
                    <a:lnTo>
                      <a:pt x="189" y="15"/>
                    </a:lnTo>
                    <a:lnTo>
                      <a:pt x="190" y="15"/>
                    </a:lnTo>
                    <a:lnTo>
                      <a:pt x="190" y="15"/>
                    </a:lnTo>
                    <a:lnTo>
                      <a:pt x="191" y="15"/>
                    </a:lnTo>
                    <a:lnTo>
                      <a:pt x="191" y="15"/>
                    </a:lnTo>
                    <a:lnTo>
                      <a:pt x="192" y="15"/>
                    </a:lnTo>
                    <a:lnTo>
                      <a:pt x="193" y="15"/>
                    </a:lnTo>
                    <a:lnTo>
                      <a:pt x="194" y="15"/>
                    </a:lnTo>
                    <a:lnTo>
                      <a:pt x="194" y="15"/>
                    </a:lnTo>
                    <a:lnTo>
                      <a:pt x="195" y="15"/>
                    </a:lnTo>
                    <a:lnTo>
                      <a:pt x="195" y="15"/>
                    </a:lnTo>
                    <a:lnTo>
                      <a:pt x="196" y="15"/>
                    </a:lnTo>
                    <a:lnTo>
                      <a:pt x="197" y="15"/>
                    </a:lnTo>
                    <a:lnTo>
                      <a:pt x="197" y="15"/>
                    </a:lnTo>
                    <a:lnTo>
                      <a:pt x="198" y="15"/>
                    </a:lnTo>
                    <a:lnTo>
                      <a:pt x="199" y="15"/>
                    </a:lnTo>
                    <a:lnTo>
                      <a:pt x="199" y="15"/>
                    </a:lnTo>
                    <a:lnTo>
                      <a:pt x="200" y="15"/>
                    </a:lnTo>
                    <a:lnTo>
                      <a:pt x="200" y="14"/>
                    </a:lnTo>
                    <a:lnTo>
                      <a:pt x="201" y="14"/>
                    </a:lnTo>
                    <a:lnTo>
                      <a:pt x="202" y="15"/>
                    </a:lnTo>
                    <a:lnTo>
                      <a:pt x="202" y="14"/>
                    </a:lnTo>
                    <a:lnTo>
                      <a:pt x="203" y="14"/>
                    </a:lnTo>
                    <a:lnTo>
                      <a:pt x="204" y="14"/>
                    </a:lnTo>
                    <a:lnTo>
                      <a:pt x="204" y="15"/>
                    </a:lnTo>
                    <a:lnTo>
                      <a:pt x="205" y="14"/>
                    </a:lnTo>
                    <a:lnTo>
                      <a:pt x="205" y="15"/>
                    </a:lnTo>
                    <a:lnTo>
                      <a:pt x="206" y="15"/>
                    </a:lnTo>
                    <a:lnTo>
                      <a:pt x="207" y="15"/>
                    </a:lnTo>
                    <a:lnTo>
                      <a:pt x="208" y="15"/>
                    </a:lnTo>
                    <a:lnTo>
                      <a:pt x="208" y="15"/>
                    </a:lnTo>
                    <a:lnTo>
                      <a:pt x="209" y="15"/>
                    </a:lnTo>
                    <a:lnTo>
                      <a:pt x="209" y="15"/>
                    </a:lnTo>
                    <a:lnTo>
                      <a:pt x="210" y="15"/>
                    </a:lnTo>
                    <a:lnTo>
                      <a:pt x="211" y="15"/>
                    </a:lnTo>
                    <a:lnTo>
                      <a:pt x="211" y="15"/>
                    </a:lnTo>
                    <a:lnTo>
                      <a:pt x="212" y="15"/>
                    </a:lnTo>
                    <a:lnTo>
                      <a:pt x="213" y="15"/>
                    </a:lnTo>
                    <a:lnTo>
                      <a:pt x="213" y="15"/>
                    </a:lnTo>
                    <a:lnTo>
                      <a:pt x="214" y="15"/>
                    </a:lnTo>
                    <a:lnTo>
                      <a:pt x="214" y="15"/>
                    </a:lnTo>
                    <a:lnTo>
                      <a:pt x="215" y="15"/>
                    </a:lnTo>
                    <a:lnTo>
                      <a:pt x="216" y="15"/>
                    </a:lnTo>
                    <a:lnTo>
                      <a:pt x="217" y="15"/>
                    </a:lnTo>
                    <a:lnTo>
                      <a:pt x="217" y="15"/>
                    </a:lnTo>
                    <a:lnTo>
                      <a:pt x="218" y="15"/>
                    </a:lnTo>
                    <a:lnTo>
                      <a:pt x="218" y="15"/>
                    </a:lnTo>
                    <a:lnTo>
                      <a:pt x="219" y="15"/>
                    </a:lnTo>
                    <a:lnTo>
                      <a:pt x="219" y="15"/>
                    </a:lnTo>
                    <a:lnTo>
                      <a:pt x="220" y="15"/>
                    </a:lnTo>
                    <a:lnTo>
                      <a:pt x="221" y="15"/>
                    </a:lnTo>
                    <a:lnTo>
                      <a:pt x="222" y="15"/>
                    </a:lnTo>
                    <a:lnTo>
                      <a:pt x="222" y="15"/>
                    </a:lnTo>
                    <a:lnTo>
                      <a:pt x="223" y="14"/>
                    </a:lnTo>
                    <a:lnTo>
                      <a:pt x="223" y="15"/>
                    </a:lnTo>
                    <a:lnTo>
                      <a:pt x="224" y="15"/>
                    </a:lnTo>
                    <a:lnTo>
                      <a:pt x="225" y="15"/>
                    </a:lnTo>
                    <a:lnTo>
                      <a:pt x="225" y="15"/>
                    </a:lnTo>
                    <a:lnTo>
                      <a:pt x="226" y="15"/>
                    </a:lnTo>
                    <a:lnTo>
                      <a:pt x="227" y="15"/>
                    </a:lnTo>
                    <a:lnTo>
                      <a:pt x="227" y="15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29" y="15"/>
                    </a:lnTo>
                    <a:lnTo>
                      <a:pt x="230" y="15"/>
                    </a:lnTo>
                    <a:lnTo>
                      <a:pt x="231" y="15"/>
                    </a:lnTo>
                    <a:lnTo>
                      <a:pt x="231" y="15"/>
                    </a:lnTo>
                    <a:lnTo>
                      <a:pt x="232" y="15"/>
                    </a:lnTo>
                    <a:lnTo>
                      <a:pt x="232" y="15"/>
                    </a:lnTo>
                    <a:lnTo>
                      <a:pt x="233" y="15"/>
                    </a:lnTo>
                    <a:lnTo>
                      <a:pt x="234" y="16"/>
                    </a:lnTo>
                    <a:lnTo>
                      <a:pt x="234" y="16"/>
                    </a:lnTo>
                    <a:lnTo>
                      <a:pt x="235" y="16"/>
                    </a:lnTo>
                    <a:lnTo>
                      <a:pt x="236" y="16"/>
                    </a:lnTo>
                    <a:lnTo>
                      <a:pt x="236" y="16"/>
                    </a:lnTo>
                    <a:lnTo>
                      <a:pt x="237" y="16"/>
                    </a:lnTo>
                    <a:lnTo>
                      <a:pt x="237" y="16"/>
                    </a:lnTo>
                    <a:lnTo>
                      <a:pt x="238" y="16"/>
                    </a:lnTo>
                    <a:lnTo>
                      <a:pt x="239" y="16"/>
                    </a:lnTo>
                    <a:lnTo>
                      <a:pt x="239" y="16"/>
                    </a:lnTo>
                    <a:lnTo>
                      <a:pt x="240" y="16"/>
                    </a:lnTo>
                    <a:lnTo>
                      <a:pt x="241" y="16"/>
                    </a:lnTo>
                    <a:lnTo>
                      <a:pt x="241" y="16"/>
                    </a:lnTo>
                    <a:lnTo>
                      <a:pt x="242" y="16"/>
                    </a:lnTo>
                    <a:lnTo>
                      <a:pt x="242" y="16"/>
                    </a:lnTo>
                    <a:lnTo>
                      <a:pt x="243" y="16"/>
                    </a:lnTo>
                    <a:lnTo>
                      <a:pt x="244" y="16"/>
                    </a:lnTo>
                    <a:lnTo>
                      <a:pt x="245" y="16"/>
                    </a:lnTo>
                    <a:lnTo>
                      <a:pt x="245" y="16"/>
                    </a:lnTo>
                    <a:lnTo>
                      <a:pt x="246" y="15"/>
                    </a:lnTo>
                    <a:lnTo>
                      <a:pt x="246" y="16"/>
                    </a:lnTo>
                    <a:lnTo>
                      <a:pt x="247" y="15"/>
                    </a:lnTo>
                    <a:lnTo>
                      <a:pt x="248" y="15"/>
                    </a:lnTo>
                    <a:lnTo>
                      <a:pt x="248" y="15"/>
                    </a:lnTo>
                    <a:lnTo>
                      <a:pt x="249" y="15"/>
                    </a:lnTo>
                    <a:lnTo>
                      <a:pt x="250" y="15"/>
                    </a:lnTo>
                    <a:lnTo>
                      <a:pt x="250" y="16"/>
                    </a:lnTo>
                    <a:lnTo>
                      <a:pt x="251" y="15"/>
                    </a:lnTo>
                    <a:lnTo>
                      <a:pt x="251" y="16"/>
                    </a:lnTo>
                    <a:lnTo>
                      <a:pt x="252" y="16"/>
                    </a:lnTo>
                    <a:lnTo>
                      <a:pt x="253" y="16"/>
                    </a:lnTo>
                    <a:lnTo>
                      <a:pt x="254" y="16"/>
                    </a:lnTo>
                    <a:lnTo>
                      <a:pt x="254" y="16"/>
                    </a:lnTo>
                    <a:lnTo>
                      <a:pt x="255" y="16"/>
                    </a:lnTo>
                    <a:lnTo>
                      <a:pt x="255" y="16"/>
                    </a:lnTo>
                    <a:lnTo>
                      <a:pt x="256" y="16"/>
                    </a:lnTo>
                    <a:lnTo>
                      <a:pt x="256" y="16"/>
                    </a:lnTo>
                    <a:lnTo>
                      <a:pt x="257" y="15"/>
                    </a:lnTo>
                    <a:lnTo>
                      <a:pt x="258" y="15"/>
                    </a:lnTo>
                    <a:lnTo>
                      <a:pt x="259" y="15"/>
                    </a:lnTo>
                    <a:lnTo>
                      <a:pt x="259" y="15"/>
                    </a:lnTo>
                    <a:lnTo>
                      <a:pt x="260" y="15"/>
                    </a:lnTo>
                    <a:lnTo>
                      <a:pt x="260" y="15"/>
                    </a:lnTo>
                    <a:lnTo>
                      <a:pt x="261" y="15"/>
                    </a:lnTo>
                    <a:lnTo>
                      <a:pt x="262" y="15"/>
                    </a:lnTo>
                    <a:lnTo>
                      <a:pt x="262" y="16"/>
                    </a:lnTo>
                    <a:lnTo>
                      <a:pt x="263" y="16"/>
                    </a:lnTo>
                    <a:lnTo>
                      <a:pt x="264" y="16"/>
                    </a:lnTo>
                    <a:lnTo>
                      <a:pt x="264" y="16"/>
                    </a:lnTo>
                    <a:lnTo>
                      <a:pt x="265" y="16"/>
                    </a:lnTo>
                    <a:lnTo>
                      <a:pt x="265" y="16"/>
                    </a:lnTo>
                    <a:lnTo>
                      <a:pt x="266" y="16"/>
                    </a:lnTo>
                    <a:lnTo>
                      <a:pt x="267" y="16"/>
                    </a:lnTo>
                    <a:lnTo>
                      <a:pt x="268" y="16"/>
                    </a:lnTo>
                    <a:lnTo>
                      <a:pt x="268" y="16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0" y="15"/>
                    </a:lnTo>
                    <a:lnTo>
                      <a:pt x="271" y="16"/>
                    </a:lnTo>
                    <a:lnTo>
                      <a:pt x="271" y="15"/>
                    </a:lnTo>
                    <a:lnTo>
                      <a:pt x="272" y="15"/>
                    </a:lnTo>
                    <a:lnTo>
                      <a:pt x="273" y="15"/>
                    </a:lnTo>
                    <a:lnTo>
                      <a:pt x="273" y="15"/>
                    </a:lnTo>
                    <a:lnTo>
                      <a:pt x="274" y="16"/>
                    </a:lnTo>
                    <a:lnTo>
                      <a:pt x="274" y="16"/>
                    </a:lnTo>
                    <a:lnTo>
                      <a:pt x="275" y="16"/>
                    </a:lnTo>
                    <a:lnTo>
                      <a:pt x="276" y="16"/>
                    </a:lnTo>
                    <a:lnTo>
                      <a:pt x="276" y="16"/>
                    </a:lnTo>
                    <a:lnTo>
                      <a:pt x="277" y="16"/>
                    </a:lnTo>
                    <a:lnTo>
                      <a:pt x="278" y="15"/>
                    </a:lnTo>
                    <a:lnTo>
                      <a:pt x="279" y="15"/>
                    </a:lnTo>
                    <a:lnTo>
                      <a:pt x="279" y="15"/>
                    </a:lnTo>
                    <a:lnTo>
                      <a:pt x="279" y="15"/>
                    </a:lnTo>
                    <a:lnTo>
                      <a:pt x="280" y="15"/>
                    </a:lnTo>
                    <a:lnTo>
                      <a:pt x="281" y="14"/>
                    </a:lnTo>
                    <a:lnTo>
                      <a:pt x="282" y="14"/>
                    </a:lnTo>
                    <a:lnTo>
                      <a:pt x="282" y="15"/>
                    </a:lnTo>
                    <a:lnTo>
                      <a:pt x="283" y="15"/>
                    </a:lnTo>
                    <a:lnTo>
                      <a:pt x="284" y="15"/>
                    </a:lnTo>
                    <a:lnTo>
                      <a:pt x="284" y="15"/>
                    </a:lnTo>
                    <a:lnTo>
                      <a:pt x="285" y="15"/>
                    </a:lnTo>
                    <a:lnTo>
                      <a:pt x="285" y="15"/>
                    </a:lnTo>
                    <a:lnTo>
                      <a:pt x="286" y="15"/>
                    </a:lnTo>
                    <a:lnTo>
                      <a:pt x="287" y="15"/>
                    </a:lnTo>
                    <a:lnTo>
                      <a:pt x="288" y="15"/>
                    </a:lnTo>
                    <a:lnTo>
                      <a:pt x="288" y="15"/>
                    </a:lnTo>
                    <a:lnTo>
                      <a:pt x="289" y="15"/>
                    </a:lnTo>
                    <a:lnTo>
                      <a:pt x="289" y="15"/>
                    </a:lnTo>
                    <a:lnTo>
                      <a:pt x="290" y="16"/>
                    </a:lnTo>
                    <a:lnTo>
                      <a:pt x="291" y="15"/>
                    </a:lnTo>
                    <a:lnTo>
                      <a:pt x="291" y="15"/>
                    </a:lnTo>
                    <a:lnTo>
                      <a:pt x="292" y="15"/>
                    </a:lnTo>
                    <a:lnTo>
                      <a:pt x="293" y="15"/>
                    </a:lnTo>
                    <a:lnTo>
                      <a:pt x="293" y="15"/>
                    </a:lnTo>
                    <a:lnTo>
                      <a:pt x="294" y="15"/>
                    </a:lnTo>
                    <a:lnTo>
                      <a:pt x="294" y="15"/>
                    </a:lnTo>
                    <a:lnTo>
                      <a:pt x="295" y="15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7" y="15"/>
                    </a:lnTo>
                    <a:lnTo>
                      <a:pt x="298" y="15"/>
                    </a:lnTo>
                    <a:lnTo>
                      <a:pt x="298" y="16"/>
                    </a:lnTo>
                    <a:lnTo>
                      <a:pt x="299" y="16"/>
                    </a:lnTo>
                    <a:lnTo>
                      <a:pt x="299" y="16"/>
                    </a:lnTo>
                    <a:lnTo>
                      <a:pt x="300" y="16"/>
                    </a:lnTo>
                    <a:lnTo>
                      <a:pt x="301" y="16"/>
                    </a:lnTo>
                    <a:lnTo>
                      <a:pt x="302" y="16"/>
                    </a:lnTo>
                    <a:lnTo>
                      <a:pt x="302" y="16"/>
                    </a:lnTo>
                    <a:lnTo>
                      <a:pt x="303" y="16"/>
                    </a:lnTo>
                    <a:lnTo>
                      <a:pt x="303" y="16"/>
                    </a:lnTo>
                    <a:lnTo>
                      <a:pt x="304" y="16"/>
                    </a:lnTo>
                    <a:lnTo>
                      <a:pt x="305" y="16"/>
                    </a:lnTo>
                    <a:lnTo>
                      <a:pt x="305" y="16"/>
                    </a:lnTo>
                    <a:lnTo>
                      <a:pt x="306" y="16"/>
                    </a:lnTo>
                    <a:lnTo>
                      <a:pt x="307" y="16"/>
                    </a:lnTo>
                    <a:lnTo>
                      <a:pt x="307" y="16"/>
                    </a:lnTo>
                    <a:lnTo>
                      <a:pt x="308" y="16"/>
                    </a:lnTo>
                    <a:lnTo>
                      <a:pt x="308" y="16"/>
                    </a:lnTo>
                    <a:lnTo>
                      <a:pt x="309" y="15"/>
                    </a:lnTo>
                    <a:lnTo>
                      <a:pt x="310" y="15"/>
                    </a:lnTo>
                    <a:lnTo>
                      <a:pt x="310" y="15"/>
                    </a:lnTo>
                    <a:lnTo>
                      <a:pt x="311" y="15"/>
                    </a:lnTo>
                    <a:lnTo>
                      <a:pt x="312" y="15"/>
                    </a:lnTo>
                    <a:lnTo>
                      <a:pt x="312" y="15"/>
                    </a:lnTo>
                    <a:lnTo>
                      <a:pt x="313" y="15"/>
                    </a:lnTo>
                    <a:lnTo>
                      <a:pt x="313" y="16"/>
                    </a:lnTo>
                    <a:lnTo>
                      <a:pt x="314" y="16"/>
                    </a:lnTo>
                    <a:lnTo>
                      <a:pt x="315" y="16"/>
                    </a:lnTo>
                    <a:lnTo>
                      <a:pt x="316" y="16"/>
                    </a:lnTo>
                    <a:lnTo>
                      <a:pt x="316" y="16"/>
                    </a:lnTo>
                    <a:lnTo>
                      <a:pt x="317" y="16"/>
                    </a:lnTo>
                    <a:lnTo>
                      <a:pt x="317" y="16"/>
                    </a:lnTo>
                    <a:lnTo>
                      <a:pt x="318" y="15"/>
                    </a:lnTo>
                    <a:lnTo>
                      <a:pt x="319" y="15"/>
                    </a:lnTo>
                    <a:lnTo>
                      <a:pt x="319" y="16"/>
                    </a:lnTo>
                    <a:lnTo>
                      <a:pt x="320" y="16"/>
                    </a:lnTo>
                    <a:lnTo>
                      <a:pt x="321" y="15"/>
                    </a:lnTo>
                    <a:lnTo>
                      <a:pt x="321" y="15"/>
                    </a:lnTo>
                    <a:lnTo>
                      <a:pt x="322" y="15"/>
                    </a:lnTo>
                    <a:lnTo>
                      <a:pt x="322" y="15"/>
                    </a:lnTo>
                    <a:lnTo>
                      <a:pt x="323" y="15"/>
                    </a:lnTo>
                    <a:lnTo>
                      <a:pt x="324" y="15"/>
                    </a:lnTo>
                    <a:lnTo>
                      <a:pt x="325" y="16"/>
                    </a:lnTo>
                    <a:lnTo>
                      <a:pt x="325" y="16"/>
                    </a:lnTo>
                    <a:lnTo>
                      <a:pt x="326" y="16"/>
                    </a:lnTo>
                    <a:lnTo>
                      <a:pt x="326" y="16"/>
                    </a:lnTo>
                    <a:lnTo>
                      <a:pt x="327" y="16"/>
                    </a:lnTo>
                    <a:lnTo>
                      <a:pt x="327" y="16"/>
                    </a:lnTo>
                    <a:lnTo>
                      <a:pt x="328" y="16"/>
                    </a:lnTo>
                    <a:lnTo>
                      <a:pt x="329" y="16"/>
                    </a:lnTo>
                    <a:lnTo>
                      <a:pt x="330" y="16"/>
                    </a:lnTo>
                    <a:lnTo>
                      <a:pt x="330" y="16"/>
                    </a:lnTo>
                    <a:lnTo>
                      <a:pt x="331" y="16"/>
                    </a:lnTo>
                    <a:lnTo>
                      <a:pt x="331" y="16"/>
                    </a:lnTo>
                    <a:lnTo>
                      <a:pt x="332" y="16"/>
                    </a:lnTo>
                    <a:lnTo>
                      <a:pt x="333" y="16"/>
                    </a:lnTo>
                    <a:lnTo>
                      <a:pt x="333" y="16"/>
                    </a:lnTo>
                    <a:lnTo>
                      <a:pt x="334" y="16"/>
                    </a:lnTo>
                    <a:lnTo>
                      <a:pt x="335" y="16"/>
                    </a:lnTo>
                    <a:lnTo>
                      <a:pt x="335" y="16"/>
                    </a:lnTo>
                    <a:lnTo>
                      <a:pt x="336" y="16"/>
                    </a:lnTo>
                    <a:lnTo>
                      <a:pt x="336" y="16"/>
                    </a:lnTo>
                    <a:lnTo>
                      <a:pt x="337" y="16"/>
                    </a:lnTo>
                    <a:lnTo>
                      <a:pt x="338" y="16"/>
                    </a:lnTo>
                    <a:lnTo>
                      <a:pt x="339" y="16"/>
                    </a:lnTo>
                    <a:lnTo>
                      <a:pt x="339" y="16"/>
                    </a:lnTo>
                    <a:lnTo>
                      <a:pt x="340" y="16"/>
                    </a:lnTo>
                    <a:lnTo>
                      <a:pt x="340" y="16"/>
                    </a:lnTo>
                    <a:lnTo>
                      <a:pt x="341" y="16"/>
                    </a:lnTo>
                    <a:lnTo>
                      <a:pt x="342" y="16"/>
                    </a:lnTo>
                    <a:lnTo>
                      <a:pt x="342" y="16"/>
                    </a:lnTo>
                    <a:lnTo>
                      <a:pt x="343" y="16"/>
                    </a:lnTo>
                    <a:lnTo>
                      <a:pt x="344" y="16"/>
                    </a:lnTo>
                    <a:lnTo>
                      <a:pt x="344" y="16"/>
                    </a:lnTo>
                    <a:lnTo>
                      <a:pt x="345" y="16"/>
                    </a:lnTo>
                    <a:lnTo>
                      <a:pt x="345" y="16"/>
                    </a:lnTo>
                    <a:lnTo>
                      <a:pt x="346" y="16"/>
                    </a:lnTo>
                    <a:lnTo>
                      <a:pt x="347" y="16"/>
                    </a:lnTo>
                    <a:lnTo>
                      <a:pt x="347" y="16"/>
                    </a:lnTo>
                    <a:lnTo>
                      <a:pt x="348" y="16"/>
                    </a:lnTo>
                    <a:lnTo>
                      <a:pt x="349" y="16"/>
                    </a:lnTo>
                    <a:lnTo>
                      <a:pt x="349" y="16"/>
                    </a:lnTo>
                    <a:lnTo>
                      <a:pt x="350" y="16"/>
                    </a:lnTo>
                    <a:lnTo>
                      <a:pt x="350" y="16"/>
                    </a:lnTo>
                    <a:lnTo>
                      <a:pt x="351" y="16"/>
                    </a:lnTo>
                    <a:lnTo>
                      <a:pt x="352" y="16"/>
                    </a:lnTo>
                    <a:lnTo>
                      <a:pt x="353" y="16"/>
                    </a:lnTo>
                    <a:lnTo>
                      <a:pt x="353" y="16"/>
                    </a:lnTo>
                    <a:lnTo>
                      <a:pt x="354" y="16"/>
                    </a:lnTo>
                    <a:lnTo>
                      <a:pt x="354" y="16"/>
                    </a:lnTo>
                    <a:lnTo>
                      <a:pt x="355" y="16"/>
                    </a:lnTo>
                    <a:lnTo>
                      <a:pt x="356" y="16"/>
                    </a:lnTo>
                    <a:lnTo>
                      <a:pt x="356" y="16"/>
                    </a:lnTo>
                    <a:lnTo>
                      <a:pt x="357" y="16"/>
                    </a:lnTo>
                    <a:lnTo>
                      <a:pt x="358" y="16"/>
                    </a:lnTo>
                    <a:lnTo>
                      <a:pt x="358" y="16"/>
                    </a:lnTo>
                    <a:lnTo>
                      <a:pt x="359" y="16"/>
                    </a:lnTo>
                    <a:lnTo>
                      <a:pt x="359" y="16"/>
                    </a:lnTo>
                    <a:lnTo>
                      <a:pt x="360" y="16"/>
                    </a:lnTo>
                    <a:lnTo>
                      <a:pt x="361" y="16"/>
                    </a:lnTo>
                    <a:lnTo>
                      <a:pt x="362" y="16"/>
                    </a:lnTo>
                    <a:lnTo>
                      <a:pt x="362" y="16"/>
                    </a:lnTo>
                    <a:lnTo>
                      <a:pt x="363" y="16"/>
                    </a:lnTo>
                    <a:lnTo>
                      <a:pt x="363" y="16"/>
                    </a:lnTo>
                    <a:lnTo>
                      <a:pt x="364" y="16"/>
                    </a:lnTo>
                    <a:lnTo>
                      <a:pt x="364" y="16"/>
                    </a:lnTo>
                    <a:lnTo>
                      <a:pt x="365" y="16"/>
                    </a:lnTo>
                    <a:lnTo>
                      <a:pt x="366" y="16"/>
                    </a:lnTo>
                    <a:lnTo>
                      <a:pt x="367" y="16"/>
                    </a:lnTo>
                    <a:lnTo>
                      <a:pt x="367" y="16"/>
                    </a:lnTo>
                    <a:lnTo>
                      <a:pt x="368" y="16"/>
                    </a:lnTo>
                    <a:lnTo>
                      <a:pt x="368" y="16"/>
                    </a:lnTo>
                    <a:lnTo>
                      <a:pt x="369" y="16"/>
                    </a:lnTo>
                    <a:lnTo>
                      <a:pt x="370" y="16"/>
                    </a:lnTo>
                    <a:lnTo>
                      <a:pt x="370" y="16"/>
                    </a:lnTo>
                    <a:lnTo>
                      <a:pt x="371" y="16"/>
                    </a:lnTo>
                    <a:lnTo>
                      <a:pt x="372" y="16"/>
                    </a:lnTo>
                    <a:lnTo>
                      <a:pt x="372" y="16"/>
                    </a:lnTo>
                    <a:lnTo>
                      <a:pt x="373" y="16"/>
                    </a:lnTo>
                    <a:lnTo>
                      <a:pt x="373" y="16"/>
                    </a:lnTo>
                    <a:lnTo>
                      <a:pt x="374" y="16"/>
                    </a:lnTo>
                    <a:lnTo>
                      <a:pt x="375" y="16"/>
                    </a:lnTo>
                    <a:lnTo>
                      <a:pt x="376" y="16"/>
                    </a:lnTo>
                    <a:lnTo>
                      <a:pt x="376" y="16"/>
                    </a:lnTo>
                    <a:lnTo>
                      <a:pt x="377" y="15"/>
                    </a:lnTo>
                    <a:lnTo>
                      <a:pt x="378" y="16"/>
                    </a:lnTo>
                    <a:lnTo>
                      <a:pt x="378" y="16"/>
                    </a:lnTo>
                    <a:lnTo>
                      <a:pt x="379" y="16"/>
                    </a:lnTo>
                    <a:lnTo>
                      <a:pt x="379" y="16"/>
                    </a:lnTo>
                    <a:lnTo>
                      <a:pt x="380" y="16"/>
                    </a:lnTo>
                    <a:lnTo>
                      <a:pt x="381" y="16"/>
                    </a:lnTo>
                    <a:lnTo>
                      <a:pt x="381" y="16"/>
                    </a:lnTo>
                    <a:lnTo>
                      <a:pt x="382" y="16"/>
                    </a:lnTo>
                    <a:lnTo>
                      <a:pt x="383" y="16"/>
                    </a:lnTo>
                    <a:lnTo>
                      <a:pt x="383" y="16"/>
                    </a:lnTo>
                    <a:lnTo>
                      <a:pt x="384" y="16"/>
                    </a:lnTo>
                    <a:lnTo>
                      <a:pt x="384" y="16"/>
                    </a:lnTo>
                    <a:lnTo>
                      <a:pt x="385" y="15"/>
                    </a:lnTo>
                    <a:lnTo>
                      <a:pt x="386" y="16"/>
                    </a:lnTo>
                    <a:lnTo>
                      <a:pt x="387" y="15"/>
                    </a:lnTo>
                    <a:lnTo>
                      <a:pt x="387" y="15"/>
                    </a:lnTo>
                    <a:lnTo>
                      <a:pt x="388" y="16"/>
                    </a:lnTo>
                    <a:lnTo>
                      <a:pt x="388" y="16"/>
                    </a:lnTo>
                    <a:lnTo>
                      <a:pt x="389" y="16"/>
                    </a:lnTo>
                    <a:lnTo>
                      <a:pt x="390" y="16"/>
                    </a:lnTo>
                    <a:lnTo>
                      <a:pt x="390" y="16"/>
                    </a:lnTo>
                    <a:lnTo>
                      <a:pt x="391" y="16"/>
                    </a:lnTo>
                    <a:lnTo>
                      <a:pt x="392" y="16"/>
                    </a:lnTo>
                    <a:lnTo>
                      <a:pt x="392" y="16"/>
                    </a:lnTo>
                    <a:lnTo>
                      <a:pt x="393" y="16"/>
                    </a:lnTo>
                    <a:lnTo>
                      <a:pt x="393" y="16"/>
                    </a:lnTo>
                    <a:lnTo>
                      <a:pt x="394" y="16"/>
                    </a:lnTo>
                    <a:lnTo>
                      <a:pt x="395" y="16"/>
                    </a:lnTo>
                    <a:lnTo>
                      <a:pt x="396" y="16"/>
                    </a:lnTo>
                    <a:lnTo>
                      <a:pt x="396" y="16"/>
                    </a:lnTo>
                    <a:lnTo>
                      <a:pt x="397" y="16"/>
                    </a:lnTo>
                    <a:lnTo>
                      <a:pt x="397" y="16"/>
                    </a:lnTo>
                    <a:lnTo>
                      <a:pt x="398" y="16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400" y="16"/>
                    </a:lnTo>
                    <a:lnTo>
                      <a:pt x="401" y="16"/>
                    </a:lnTo>
                    <a:lnTo>
                      <a:pt x="401" y="16"/>
                    </a:lnTo>
                    <a:lnTo>
                      <a:pt x="402" y="16"/>
                    </a:lnTo>
                    <a:lnTo>
                      <a:pt x="402" y="16"/>
                    </a:lnTo>
                    <a:lnTo>
                      <a:pt x="403" y="15"/>
                    </a:lnTo>
                    <a:lnTo>
                      <a:pt x="404" y="16"/>
                    </a:lnTo>
                    <a:lnTo>
                      <a:pt x="404" y="15"/>
                    </a:lnTo>
                    <a:lnTo>
                      <a:pt x="405" y="15"/>
                    </a:lnTo>
                    <a:lnTo>
                      <a:pt x="406" y="15"/>
                    </a:lnTo>
                    <a:lnTo>
                      <a:pt x="406" y="15"/>
                    </a:lnTo>
                    <a:lnTo>
                      <a:pt x="407" y="15"/>
                    </a:lnTo>
                    <a:lnTo>
                      <a:pt x="407" y="15"/>
                    </a:lnTo>
                    <a:lnTo>
                      <a:pt x="408" y="15"/>
                    </a:lnTo>
                    <a:lnTo>
                      <a:pt x="409" y="15"/>
                    </a:lnTo>
                    <a:lnTo>
                      <a:pt x="410" y="15"/>
                    </a:lnTo>
                    <a:lnTo>
                      <a:pt x="410" y="15"/>
                    </a:lnTo>
                    <a:lnTo>
                      <a:pt x="411" y="16"/>
                    </a:lnTo>
                    <a:lnTo>
                      <a:pt x="411" y="16"/>
                    </a:lnTo>
                    <a:lnTo>
                      <a:pt x="412" y="16"/>
                    </a:lnTo>
                    <a:lnTo>
                      <a:pt x="413" y="16"/>
                    </a:lnTo>
                    <a:lnTo>
                      <a:pt x="413" y="16"/>
                    </a:lnTo>
                    <a:lnTo>
                      <a:pt x="414" y="16"/>
                    </a:lnTo>
                    <a:lnTo>
                      <a:pt x="415" y="16"/>
                    </a:lnTo>
                    <a:lnTo>
                      <a:pt x="415" y="16"/>
                    </a:lnTo>
                    <a:lnTo>
                      <a:pt x="416" y="16"/>
                    </a:lnTo>
                    <a:lnTo>
                      <a:pt x="416" y="16"/>
                    </a:lnTo>
                    <a:lnTo>
                      <a:pt x="417" y="16"/>
                    </a:lnTo>
                    <a:lnTo>
                      <a:pt x="418" y="16"/>
                    </a:lnTo>
                    <a:lnTo>
                      <a:pt x="418" y="16"/>
                    </a:lnTo>
                    <a:lnTo>
                      <a:pt x="419" y="16"/>
                    </a:lnTo>
                    <a:lnTo>
                      <a:pt x="420" y="16"/>
                    </a:lnTo>
                    <a:lnTo>
                      <a:pt x="420" y="16"/>
                    </a:lnTo>
                    <a:lnTo>
                      <a:pt x="421" y="16"/>
                    </a:lnTo>
                    <a:lnTo>
                      <a:pt x="421" y="16"/>
                    </a:lnTo>
                    <a:lnTo>
                      <a:pt x="422" y="16"/>
                    </a:lnTo>
                    <a:lnTo>
                      <a:pt x="423" y="16"/>
                    </a:lnTo>
                    <a:lnTo>
                      <a:pt x="424" y="16"/>
                    </a:lnTo>
                    <a:lnTo>
                      <a:pt x="424" y="16"/>
                    </a:lnTo>
                    <a:lnTo>
                      <a:pt x="425" y="16"/>
                    </a:lnTo>
                    <a:lnTo>
                      <a:pt x="425" y="16"/>
                    </a:lnTo>
                    <a:lnTo>
                      <a:pt x="426" y="16"/>
                    </a:lnTo>
                    <a:lnTo>
                      <a:pt x="427" y="16"/>
                    </a:lnTo>
                    <a:lnTo>
                      <a:pt x="427" y="15"/>
                    </a:lnTo>
                    <a:lnTo>
                      <a:pt x="428" y="16"/>
                    </a:lnTo>
                    <a:lnTo>
                      <a:pt x="429" y="16"/>
                    </a:lnTo>
                    <a:lnTo>
                      <a:pt x="429" y="16"/>
                    </a:lnTo>
                    <a:lnTo>
                      <a:pt x="430" y="16"/>
                    </a:lnTo>
                    <a:lnTo>
                      <a:pt x="430" y="16"/>
                    </a:lnTo>
                    <a:lnTo>
                      <a:pt x="431" y="16"/>
                    </a:lnTo>
                    <a:lnTo>
                      <a:pt x="432" y="16"/>
                    </a:lnTo>
                    <a:lnTo>
                      <a:pt x="433" y="16"/>
                    </a:lnTo>
                    <a:lnTo>
                      <a:pt x="433" y="16"/>
                    </a:lnTo>
                    <a:lnTo>
                      <a:pt x="434" y="16"/>
                    </a:lnTo>
                    <a:lnTo>
                      <a:pt x="434" y="16"/>
                    </a:lnTo>
                    <a:lnTo>
                      <a:pt x="435" y="16"/>
                    </a:lnTo>
                    <a:lnTo>
                      <a:pt x="435" y="16"/>
                    </a:lnTo>
                    <a:lnTo>
                      <a:pt x="436" y="16"/>
                    </a:lnTo>
                    <a:lnTo>
                      <a:pt x="437" y="16"/>
                    </a:lnTo>
                    <a:lnTo>
                      <a:pt x="438" y="16"/>
                    </a:lnTo>
                    <a:lnTo>
                      <a:pt x="438" y="16"/>
                    </a:lnTo>
                    <a:lnTo>
                      <a:pt x="439" y="16"/>
                    </a:lnTo>
                    <a:lnTo>
                      <a:pt x="439" y="16"/>
                    </a:lnTo>
                    <a:lnTo>
                      <a:pt x="440" y="16"/>
                    </a:lnTo>
                    <a:lnTo>
                      <a:pt x="441" y="16"/>
                    </a:lnTo>
                    <a:lnTo>
                      <a:pt x="441" y="16"/>
                    </a:lnTo>
                    <a:lnTo>
                      <a:pt x="442" y="16"/>
                    </a:lnTo>
                    <a:lnTo>
                      <a:pt x="443" y="16"/>
                    </a:lnTo>
                    <a:lnTo>
                      <a:pt x="443" y="15"/>
                    </a:lnTo>
                    <a:lnTo>
                      <a:pt x="444" y="16"/>
                    </a:lnTo>
                    <a:lnTo>
                      <a:pt x="444" y="16"/>
                    </a:lnTo>
                    <a:lnTo>
                      <a:pt x="445" y="15"/>
                    </a:lnTo>
                    <a:lnTo>
                      <a:pt x="446" y="15"/>
                    </a:lnTo>
                    <a:lnTo>
                      <a:pt x="447" y="15"/>
                    </a:lnTo>
                  </a:path>
                </a:pathLst>
              </a:custGeom>
              <a:noFill/>
              <a:ln w="6350">
                <a:solidFill>
                  <a:srgbClr val="51515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288">
                <a:extLst>
                  <a:ext uri="{FF2B5EF4-FFF2-40B4-BE49-F238E27FC236}">
                    <a16:creationId xmlns:a16="http://schemas.microsoft.com/office/drawing/2014/main" id="{F49F247E-FAE2-48EF-A098-09D0F08E7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055" y="4131322"/>
                <a:ext cx="708026" cy="1588"/>
              </a:xfrm>
              <a:custGeom>
                <a:avLst/>
                <a:gdLst>
                  <a:gd name="T0" fmla="*/ 6 w 446"/>
                  <a:gd name="T1" fmla="*/ 1 h 1"/>
                  <a:gd name="T2" fmla="*/ 13 w 446"/>
                  <a:gd name="T3" fmla="*/ 0 h 1"/>
                  <a:gd name="T4" fmla="*/ 20 w 446"/>
                  <a:gd name="T5" fmla="*/ 1 h 1"/>
                  <a:gd name="T6" fmla="*/ 27 w 446"/>
                  <a:gd name="T7" fmla="*/ 1 h 1"/>
                  <a:gd name="T8" fmla="*/ 34 w 446"/>
                  <a:gd name="T9" fmla="*/ 0 h 1"/>
                  <a:gd name="T10" fmla="*/ 41 w 446"/>
                  <a:gd name="T11" fmla="*/ 1 h 1"/>
                  <a:gd name="T12" fmla="*/ 48 w 446"/>
                  <a:gd name="T13" fmla="*/ 1 h 1"/>
                  <a:gd name="T14" fmla="*/ 55 w 446"/>
                  <a:gd name="T15" fmla="*/ 1 h 1"/>
                  <a:gd name="T16" fmla="*/ 62 w 446"/>
                  <a:gd name="T17" fmla="*/ 1 h 1"/>
                  <a:gd name="T18" fmla="*/ 69 w 446"/>
                  <a:gd name="T19" fmla="*/ 1 h 1"/>
                  <a:gd name="T20" fmla="*/ 76 w 446"/>
                  <a:gd name="T21" fmla="*/ 0 h 1"/>
                  <a:gd name="T22" fmla="*/ 83 w 446"/>
                  <a:gd name="T23" fmla="*/ 1 h 1"/>
                  <a:gd name="T24" fmla="*/ 90 w 446"/>
                  <a:gd name="T25" fmla="*/ 1 h 1"/>
                  <a:gd name="T26" fmla="*/ 97 w 446"/>
                  <a:gd name="T27" fmla="*/ 1 h 1"/>
                  <a:gd name="T28" fmla="*/ 104 w 446"/>
                  <a:gd name="T29" fmla="*/ 1 h 1"/>
                  <a:gd name="T30" fmla="*/ 111 w 446"/>
                  <a:gd name="T31" fmla="*/ 0 h 1"/>
                  <a:gd name="T32" fmla="*/ 119 w 446"/>
                  <a:gd name="T33" fmla="*/ 1 h 1"/>
                  <a:gd name="T34" fmla="*/ 125 w 446"/>
                  <a:gd name="T35" fmla="*/ 0 h 1"/>
                  <a:gd name="T36" fmla="*/ 133 w 446"/>
                  <a:gd name="T37" fmla="*/ 1 h 1"/>
                  <a:gd name="T38" fmla="*/ 139 w 446"/>
                  <a:gd name="T39" fmla="*/ 1 h 1"/>
                  <a:gd name="T40" fmla="*/ 147 w 446"/>
                  <a:gd name="T41" fmla="*/ 1 h 1"/>
                  <a:gd name="T42" fmla="*/ 153 w 446"/>
                  <a:gd name="T43" fmla="*/ 0 h 1"/>
                  <a:gd name="T44" fmla="*/ 161 w 446"/>
                  <a:gd name="T45" fmla="*/ 0 h 1"/>
                  <a:gd name="T46" fmla="*/ 168 w 446"/>
                  <a:gd name="T47" fmla="*/ 1 h 1"/>
                  <a:gd name="T48" fmla="*/ 175 w 446"/>
                  <a:gd name="T49" fmla="*/ 1 h 1"/>
                  <a:gd name="T50" fmla="*/ 182 w 446"/>
                  <a:gd name="T51" fmla="*/ 1 h 1"/>
                  <a:gd name="T52" fmla="*/ 189 w 446"/>
                  <a:gd name="T53" fmla="*/ 1 h 1"/>
                  <a:gd name="T54" fmla="*/ 196 w 446"/>
                  <a:gd name="T55" fmla="*/ 1 h 1"/>
                  <a:gd name="T56" fmla="*/ 203 w 446"/>
                  <a:gd name="T57" fmla="*/ 1 h 1"/>
                  <a:gd name="T58" fmla="*/ 210 w 446"/>
                  <a:gd name="T59" fmla="*/ 1 h 1"/>
                  <a:gd name="T60" fmla="*/ 217 w 446"/>
                  <a:gd name="T61" fmla="*/ 1 h 1"/>
                  <a:gd name="T62" fmla="*/ 224 w 446"/>
                  <a:gd name="T63" fmla="*/ 1 h 1"/>
                  <a:gd name="T64" fmla="*/ 231 w 446"/>
                  <a:gd name="T65" fmla="*/ 1 h 1"/>
                  <a:gd name="T66" fmla="*/ 238 w 446"/>
                  <a:gd name="T67" fmla="*/ 1 h 1"/>
                  <a:gd name="T68" fmla="*/ 245 w 446"/>
                  <a:gd name="T69" fmla="*/ 1 h 1"/>
                  <a:gd name="T70" fmla="*/ 252 w 446"/>
                  <a:gd name="T71" fmla="*/ 1 h 1"/>
                  <a:gd name="T72" fmla="*/ 259 w 446"/>
                  <a:gd name="T73" fmla="*/ 1 h 1"/>
                  <a:gd name="T74" fmla="*/ 266 w 446"/>
                  <a:gd name="T75" fmla="*/ 1 h 1"/>
                  <a:gd name="T76" fmla="*/ 273 w 446"/>
                  <a:gd name="T77" fmla="*/ 1 h 1"/>
                  <a:gd name="T78" fmla="*/ 280 w 446"/>
                  <a:gd name="T79" fmla="*/ 1 h 1"/>
                  <a:gd name="T80" fmla="*/ 287 w 446"/>
                  <a:gd name="T81" fmla="*/ 1 h 1"/>
                  <a:gd name="T82" fmla="*/ 294 w 446"/>
                  <a:gd name="T83" fmla="*/ 1 h 1"/>
                  <a:gd name="T84" fmla="*/ 301 w 446"/>
                  <a:gd name="T85" fmla="*/ 1 h 1"/>
                  <a:gd name="T86" fmla="*/ 308 w 446"/>
                  <a:gd name="T87" fmla="*/ 1 h 1"/>
                  <a:gd name="T88" fmla="*/ 315 w 446"/>
                  <a:gd name="T89" fmla="*/ 1 h 1"/>
                  <a:gd name="T90" fmla="*/ 322 w 446"/>
                  <a:gd name="T91" fmla="*/ 1 h 1"/>
                  <a:gd name="T92" fmla="*/ 329 w 446"/>
                  <a:gd name="T93" fmla="*/ 1 h 1"/>
                  <a:gd name="T94" fmla="*/ 336 w 446"/>
                  <a:gd name="T95" fmla="*/ 1 h 1"/>
                  <a:gd name="T96" fmla="*/ 343 w 446"/>
                  <a:gd name="T97" fmla="*/ 1 h 1"/>
                  <a:gd name="T98" fmla="*/ 350 w 446"/>
                  <a:gd name="T99" fmla="*/ 1 h 1"/>
                  <a:gd name="T100" fmla="*/ 358 w 446"/>
                  <a:gd name="T101" fmla="*/ 1 h 1"/>
                  <a:gd name="T102" fmla="*/ 364 w 446"/>
                  <a:gd name="T103" fmla="*/ 0 h 1"/>
                  <a:gd name="T104" fmla="*/ 372 w 446"/>
                  <a:gd name="T105" fmla="*/ 1 h 1"/>
                  <a:gd name="T106" fmla="*/ 378 w 446"/>
                  <a:gd name="T107" fmla="*/ 1 h 1"/>
                  <a:gd name="T108" fmla="*/ 386 w 446"/>
                  <a:gd name="T109" fmla="*/ 0 h 1"/>
                  <a:gd name="T110" fmla="*/ 392 w 446"/>
                  <a:gd name="T111" fmla="*/ 0 h 1"/>
                  <a:gd name="T112" fmla="*/ 400 w 446"/>
                  <a:gd name="T113" fmla="*/ 0 h 1"/>
                  <a:gd name="T114" fmla="*/ 406 w 446"/>
                  <a:gd name="T115" fmla="*/ 1 h 1"/>
                  <a:gd name="T116" fmla="*/ 414 w 446"/>
                  <a:gd name="T117" fmla="*/ 1 h 1"/>
                  <a:gd name="T118" fmla="*/ 421 w 446"/>
                  <a:gd name="T119" fmla="*/ 1 h 1"/>
                  <a:gd name="T120" fmla="*/ 428 w 446"/>
                  <a:gd name="T121" fmla="*/ 1 h 1"/>
                  <a:gd name="T122" fmla="*/ 435 w 446"/>
                  <a:gd name="T123" fmla="*/ 0 h 1"/>
                  <a:gd name="T124" fmla="*/ 442 w 446"/>
                  <a:gd name="T12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0" y="1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7" y="1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5" y="1"/>
                    </a:lnTo>
                    <a:lnTo>
                      <a:pt x="46" y="1"/>
                    </a:lnTo>
                    <a:lnTo>
                      <a:pt x="47" y="1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52" y="1"/>
                    </a:lnTo>
                    <a:lnTo>
                      <a:pt x="53" y="1"/>
                    </a:lnTo>
                    <a:lnTo>
                      <a:pt x="53" y="1"/>
                    </a:lnTo>
                    <a:lnTo>
                      <a:pt x="54" y="1"/>
                    </a:lnTo>
                    <a:lnTo>
                      <a:pt x="54" y="1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2" y="1"/>
                    </a:lnTo>
                    <a:lnTo>
                      <a:pt x="63" y="1"/>
                    </a:lnTo>
                    <a:lnTo>
                      <a:pt x="63" y="1"/>
                    </a:lnTo>
                    <a:lnTo>
                      <a:pt x="64" y="1"/>
                    </a:lnTo>
                    <a:lnTo>
                      <a:pt x="65" y="1"/>
                    </a:lnTo>
                    <a:lnTo>
                      <a:pt x="65" y="1"/>
                    </a:lnTo>
                    <a:lnTo>
                      <a:pt x="66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68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1"/>
                    </a:lnTo>
                    <a:lnTo>
                      <a:pt x="71" y="1"/>
                    </a:lnTo>
                    <a:lnTo>
                      <a:pt x="72" y="1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5" y="1"/>
                    </a:lnTo>
                    <a:lnTo>
                      <a:pt x="76" y="1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9" y="1"/>
                    </a:lnTo>
                    <a:lnTo>
                      <a:pt x="79" y="1"/>
                    </a:lnTo>
                    <a:lnTo>
                      <a:pt x="80" y="1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2" y="1"/>
                    </a:lnTo>
                    <a:lnTo>
                      <a:pt x="82" y="1"/>
                    </a:lnTo>
                    <a:lnTo>
                      <a:pt x="83" y="1"/>
                    </a:lnTo>
                    <a:lnTo>
                      <a:pt x="84" y="1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7" y="1"/>
                    </a:lnTo>
                    <a:lnTo>
                      <a:pt x="88" y="1"/>
                    </a:lnTo>
                    <a:lnTo>
                      <a:pt x="88" y="1"/>
                    </a:lnTo>
                    <a:lnTo>
                      <a:pt x="89" y="1"/>
                    </a:lnTo>
                    <a:lnTo>
                      <a:pt x="90" y="1"/>
                    </a:lnTo>
                    <a:lnTo>
                      <a:pt x="90" y="1"/>
                    </a:lnTo>
                    <a:lnTo>
                      <a:pt x="91" y="1"/>
                    </a:lnTo>
                    <a:lnTo>
                      <a:pt x="91" y="1"/>
                    </a:lnTo>
                    <a:lnTo>
                      <a:pt x="92" y="1"/>
                    </a:lnTo>
                    <a:lnTo>
                      <a:pt x="93" y="1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7" y="0"/>
                    </a:lnTo>
                    <a:lnTo>
                      <a:pt x="97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99" y="1"/>
                    </a:lnTo>
                    <a:lnTo>
                      <a:pt x="100" y="1"/>
                    </a:lnTo>
                    <a:lnTo>
                      <a:pt x="100" y="1"/>
                    </a:lnTo>
                    <a:lnTo>
                      <a:pt x="101" y="1"/>
                    </a:lnTo>
                    <a:lnTo>
                      <a:pt x="102" y="1"/>
                    </a:lnTo>
                    <a:lnTo>
                      <a:pt x="102" y="1"/>
                    </a:lnTo>
                    <a:lnTo>
                      <a:pt x="103" y="1"/>
                    </a:lnTo>
                    <a:lnTo>
                      <a:pt x="104" y="1"/>
                    </a:lnTo>
                    <a:lnTo>
                      <a:pt x="104" y="1"/>
                    </a:lnTo>
                    <a:lnTo>
                      <a:pt x="105" y="1"/>
                    </a:lnTo>
                    <a:lnTo>
                      <a:pt x="105" y="1"/>
                    </a:lnTo>
                    <a:lnTo>
                      <a:pt x="106" y="1"/>
                    </a:lnTo>
                    <a:lnTo>
                      <a:pt x="107" y="1"/>
                    </a:lnTo>
                    <a:lnTo>
                      <a:pt x="108" y="1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10" y="0"/>
                    </a:lnTo>
                    <a:lnTo>
                      <a:pt x="110" y="1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4" y="1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6" y="1"/>
                    </a:lnTo>
                    <a:lnTo>
                      <a:pt x="116" y="1"/>
                    </a:lnTo>
                    <a:lnTo>
                      <a:pt x="117" y="1"/>
                    </a:lnTo>
                    <a:lnTo>
                      <a:pt x="118" y="1"/>
                    </a:lnTo>
                    <a:lnTo>
                      <a:pt x="119" y="1"/>
                    </a:lnTo>
                    <a:lnTo>
                      <a:pt x="119" y="1"/>
                    </a:lnTo>
                    <a:lnTo>
                      <a:pt x="120" y="1"/>
                    </a:lnTo>
                    <a:lnTo>
                      <a:pt x="120" y="1"/>
                    </a:lnTo>
                    <a:lnTo>
                      <a:pt x="121" y="1"/>
                    </a:lnTo>
                    <a:lnTo>
                      <a:pt x="122" y="1"/>
                    </a:lnTo>
                    <a:lnTo>
                      <a:pt x="122" y="1"/>
                    </a:lnTo>
                    <a:lnTo>
                      <a:pt x="123" y="1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26" y="1"/>
                    </a:lnTo>
                    <a:lnTo>
                      <a:pt x="127" y="0"/>
                    </a:lnTo>
                    <a:lnTo>
                      <a:pt x="128" y="1"/>
                    </a:lnTo>
                    <a:lnTo>
                      <a:pt x="128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30" y="1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32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34" y="1"/>
                    </a:lnTo>
                    <a:lnTo>
                      <a:pt x="134" y="1"/>
                    </a:lnTo>
                    <a:lnTo>
                      <a:pt x="135" y="1"/>
                    </a:lnTo>
                    <a:lnTo>
                      <a:pt x="136" y="1"/>
                    </a:lnTo>
                    <a:lnTo>
                      <a:pt x="136" y="1"/>
                    </a:lnTo>
                    <a:lnTo>
                      <a:pt x="137" y="1"/>
                    </a:lnTo>
                    <a:lnTo>
                      <a:pt x="138" y="1"/>
                    </a:lnTo>
                    <a:lnTo>
                      <a:pt x="138" y="1"/>
                    </a:lnTo>
                    <a:lnTo>
                      <a:pt x="139" y="1"/>
                    </a:lnTo>
                    <a:lnTo>
                      <a:pt x="139" y="1"/>
                    </a:lnTo>
                    <a:lnTo>
                      <a:pt x="140" y="1"/>
                    </a:lnTo>
                    <a:lnTo>
                      <a:pt x="141" y="1"/>
                    </a:lnTo>
                    <a:lnTo>
                      <a:pt x="142" y="1"/>
                    </a:lnTo>
                    <a:lnTo>
                      <a:pt x="142" y="1"/>
                    </a:lnTo>
                    <a:lnTo>
                      <a:pt x="143" y="1"/>
                    </a:lnTo>
                    <a:lnTo>
                      <a:pt x="143" y="1"/>
                    </a:lnTo>
                    <a:lnTo>
                      <a:pt x="144" y="1"/>
                    </a:lnTo>
                    <a:lnTo>
                      <a:pt x="145" y="1"/>
                    </a:lnTo>
                    <a:lnTo>
                      <a:pt x="145" y="1"/>
                    </a:lnTo>
                    <a:lnTo>
                      <a:pt x="146" y="1"/>
                    </a:lnTo>
                    <a:lnTo>
                      <a:pt x="147" y="1"/>
                    </a:lnTo>
                    <a:lnTo>
                      <a:pt x="147" y="1"/>
                    </a:lnTo>
                    <a:lnTo>
                      <a:pt x="148" y="1"/>
                    </a:lnTo>
                    <a:lnTo>
                      <a:pt x="148" y="1"/>
                    </a:lnTo>
                    <a:lnTo>
                      <a:pt x="149" y="1"/>
                    </a:lnTo>
                    <a:lnTo>
                      <a:pt x="150" y="1"/>
                    </a:lnTo>
                    <a:lnTo>
                      <a:pt x="151" y="1"/>
                    </a:lnTo>
                    <a:lnTo>
                      <a:pt x="151" y="1"/>
                    </a:lnTo>
                    <a:lnTo>
                      <a:pt x="152" y="1"/>
                    </a:lnTo>
                    <a:lnTo>
                      <a:pt x="152" y="0"/>
                    </a:lnTo>
                    <a:lnTo>
                      <a:pt x="153" y="1"/>
                    </a:lnTo>
                    <a:lnTo>
                      <a:pt x="153" y="0"/>
                    </a:lnTo>
                    <a:lnTo>
                      <a:pt x="154" y="1"/>
                    </a:lnTo>
                    <a:lnTo>
                      <a:pt x="155" y="1"/>
                    </a:lnTo>
                    <a:lnTo>
                      <a:pt x="156" y="1"/>
                    </a:lnTo>
                    <a:lnTo>
                      <a:pt x="156" y="1"/>
                    </a:lnTo>
                    <a:lnTo>
                      <a:pt x="157" y="1"/>
                    </a:lnTo>
                    <a:lnTo>
                      <a:pt x="157" y="1"/>
                    </a:lnTo>
                    <a:lnTo>
                      <a:pt x="158" y="1"/>
                    </a:lnTo>
                    <a:lnTo>
                      <a:pt x="159" y="1"/>
                    </a:lnTo>
                    <a:lnTo>
                      <a:pt x="159" y="1"/>
                    </a:lnTo>
                    <a:lnTo>
                      <a:pt x="160" y="1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2" y="1"/>
                    </a:lnTo>
                    <a:lnTo>
                      <a:pt x="162" y="1"/>
                    </a:lnTo>
                    <a:lnTo>
                      <a:pt x="163" y="1"/>
                    </a:lnTo>
                    <a:lnTo>
                      <a:pt x="164" y="1"/>
                    </a:lnTo>
                    <a:lnTo>
                      <a:pt x="165" y="1"/>
                    </a:lnTo>
                    <a:lnTo>
                      <a:pt x="165" y="1"/>
                    </a:lnTo>
                    <a:lnTo>
                      <a:pt x="166" y="1"/>
                    </a:lnTo>
                    <a:lnTo>
                      <a:pt x="166" y="1"/>
                    </a:lnTo>
                    <a:lnTo>
                      <a:pt x="167" y="1"/>
                    </a:lnTo>
                    <a:lnTo>
                      <a:pt x="168" y="1"/>
                    </a:lnTo>
                    <a:lnTo>
                      <a:pt x="168" y="1"/>
                    </a:lnTo>
                    <a:lnTo>
                      <a:pt x="169" y="1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72" y="1"/>
                    </a:lnTo>
                    <a:lnTo>
                      <a:pt x="173" y="1"/>
                    </a:lnTo>
                    <a:lnTo>
                      <a:pt x="173" y="1"/>
                    </a:lnTo>
                    <a:lnTo>
                      <a:pt x="174" y="1"/>
                    </a:lnTo>
                    <a:lnTo>
                      <a:pt x="175" y="1"/>
                    </a:lnTo>
                    <a:lnTo>
                      <a:pt x="175" y="1"/>
                    </a:lnTo>
                    <a:lnTo>
                      <a:pt x="176" y="1"/>
                    </a:lnTo>
                    <a:lnTo>
                      <a:pt x="176" y="1"/>
                    </a:lnTo>
                    <a:lnTo>
                      <a:pt x="177" y="1"/>
                    </a:lnTo>
                    <a:lnTo>
                      <a:pt x="178" y="1"/>
                    </a:lnTo>
                    <a:lnTo>
                      <a:pt x="179" y="1"/>
                    </a:lnTo>
                    <a:lnTo>
                      <a:pt x="179" y="0"/>
                    </a:lnTo>
                    <a:lnTo>
                      <a:pt x="180" y="0"/>
                    </a:lnTo>
                    <a:lnTo>
                      <a:pt x="180" y="1"/>
                    </a:lnTo>
                    <a:lnTo>
                      <a:pt x="181" y="0"/>
                    </a:lnTo>
                    <a:lnTo>
                      <a:pt x="182" y="1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4" y="1"/>
                    </a:lnTo>
                    <a:lnTo>
                      <a:pt x="184" y="1"/>
                    </a:lnTo>
                    <a:lnTo>
                      <a:pt x="185" y="1"/>
                    </a:lnTo>
                    <a:lnTo>
                      <a:pt x="185" y="1"/>
                    </a:lnTo>
                    <a:lnTo>
                      <a:pt x="186" y="1"/>
                    </a:lnTo>
                    <a:lnTo>
                      <a:pt x="187" y="1"/>
                    </a:lnTo>
                    <a:lnTo>
                      <a:pt x="187" y="1"/>
                    </a:lnTo>
                    <a:lnTo>
                      <a:pt x="188" y="1"/>
                    </a:lnTo>
                    <a:lnTo>
                      <a:pt x="189" y="1"/>
                    </a:lnTo>
                    <a:lnTo>
                      <a:pt x="189" y="1"/>
                    </a:lnTo>
                    <a:lnTo>
                      <a:pt x="190" y="1"/>
                    </a:lnTo>
                    <a:lnTo>
                      <a:pt x="190" y="1"/>
                    </a:lnTo>
                    <a:lnTo>
                      <a:pt x="191" y="1"/>
                    </a:lnTo>
                    <a:lnTo>
                      <a:pt x="192" y="1"/>
                    </a:lnTo>
                    <a:lnTo>
                      <a:pt x="193" y="1"/>
                    </a:lnTo>
                    <a:lnTo>
                      <a:pt x="193" y="1"/>
                    </a:lnTo>
                    <a:lnTo>
                      <a:pt x="194" y="1"/>
                    </a:lnTo>
                    <a:lnTo>
                      <a:pt x="194" y="1"/>
                    </a:lnTo>
                    <a:lnTo>
                      <a:pt x="195" y="1"/>
                    </a:lnTo>
                    <a:lnTo>
                      <a:pt x="196" y="1"/>
                    </a:lnTo>
                    <a:lnTo>
                      <a:pt x="196" y="1"/>
                    </a:lnTo>
                    <a:lnTo>
                      <a:pt x="197" y="1"/>
                    </a:lnTo>
                    <a:lnTo>
                      <a:pt x="198" y="1"/>
                    </a:lnTo>
                    <a:lnTo>
                      <a:pt x="198" y="1"/>
                    </a:lnTo>
                    <a:lnTo>
                      <a:pt x="199" y="1"/>
                    </a:lnTo>
                    <a:lnTo>
                      <a:pt x="199" y="1"/>
                    </a:lnTo>
                    <a:lnTo>
                      <a:pt x="200" y="1"/>
                    </a:lnTo>
                    <a:lnTo>
                      <a:pt x="201" y="1"/>
                    </a:lnTo>
                    <a:lnTo>
                      <a:pt x="202" y="1"/>
                    </a:lnTo>
                    <a:lnTo>
                      <a:pt x="202" y="1"/>
                    </a:lnTo>
                    <a:lnTo>
                      <a:pt x="203" y="1"/>
                    </a:lnTo>
                    <a:lnTo>
                      <a:pt x="203" y="1"/>
                    </a:lnTo>
                    <a:lnTo>
                      <a:pt x="204" y="1"/>
                    </a:lnTo>
                    <a:lnTo>
                      <a:pt x="205" y="1"/>
                    </a:lnTo>
                    <a:lnTo>
                      <a:pt x="205" y="1"/>
                    </a:lnTo>
                    <a:lnTo>
                      <a:pt x="206" y="1"/>
                    </a:lnTo>
                    <a:lnTo>
                      <a:pt x="207" y="1"/>
                    </a:lnTo>
                    <a:lnTo>
                      <a:pt x="207" y="1"/>
                    </a:lnTo>
                    <a:lnTo>
                      <a:pt x="208" y="1"/>
                    </a:lnTo>
                    <a:lnTo>
                      <a:pt x="208" y="1"/>
                    </a:lnTo>
                    <a:lnTo>
                      <a:pt x="209" y="1"/>
                    </a:lnTo>
                    <a:lnTo>
                      <a:pt x="210" y="1"/>
                    </a:lnTo>
                    <a:lnTo>
                      <a:pt x="210" y="1"/>
                    </a:lnTo>
                    <a:lnTo>
                      <a:pt x="211" y="1"/>
                    </a:lnTo>
                    <a:lnTo>
                      <a:pt x="212" y="1"/>
                    </a:lnTo>
                    <a:lnTo>
                      <a:pt x="212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214" y="1"/>
                    </a:lnTo>
                    <a:lnTo>
                      <a:pt x="215" y="1"/>
                    </a:lnTo>
                    <a:lnTo>
                      <a:pt x="216" y="1"/>
                    </a:lnTo>
                    <a:lnTo>
                      <a:pt x="216" y="1"/>
                    </a:lnTo>
                    <a:lnTo>
                      <a:pt x="217" y="1"/>
                    </a:lnTo>
                    <a:lnTo>
                      <a:pt x="217" y="1"/>
                    </a:lnTo>
                    <a:lnTo>
                      <a:pt x="218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220" y="1"/>
                    </a:lnTo>
                    <a:lnTo>
                      <a:pt x="221" y="1"/>
                    </a:lnTo>
                    <a:lnTo>
                      <a:pt x="221" y="1"/>
                    </a:lnTo>
                    <a:lnTo>
                      <a:pt x="222" y="1"/>
                    </a:lnTo>
                    <a:lnTo>
                      <a:pt x="222" y="1"/>
                    </a:lnTo>
                    <a:lnTo>
                      <a:pt x="223" y="1"/>
                    </a:lnTo>
                    <a:lnTo>
                      <a:pt x="224" y="1"/>
                    </a:lnTo>
                    <a:lnTo>
                      <a:pt x="224" y="1"/>
                    </a:lnTo>
                    <a:lnTo>
                      <a:pt x="225" y="1"/>
                    </a:lnTo>
                    <a:lnTo>
                      <a:pt x="226" y="1"/>
                    </a:lnTo>
                    <a:lnTo>
                      <a:pt x="227" y="1"/>
                    </a:lnTo>
                    <a:lnTo>
                      <a:pt x="227" y="1"/>
                    </a:lnTo>
                    <a:lnTo>
                      <a:pt x="228" y="1"/>
                    </a:lnTo>
                    <a:lnTo>
                      <a:pt x="228" y="1"/>
                    </a:lnTo>
                    <a:lnTo>
                      <a:pt x="229" y="1"/>
                    </a:lnTo>
                    <a:lnTo>
                      <a:pt x="230" y="1"/>
                    </a:lnTo>
                    <a:lnTo>
                      <a:pt x="230" y="1"/>
                    </a:lnTo>
                    <a:lnTo>
                      <a:pt x="231" y="1"/>
                    </a:lnTo>
                    <a:lnTo>
                      <a:pt x="232" y="1"/>
                    </a:lnTo>
                    <a:lnTo>
                      <a:pt x="232" y="1"/>
                    </a:lnTo>
                    <a:lnTo>
                      <a:pt x="233" y="1"/>
                    </a:lnTo>
                    <a:lnTo>
                      <a:pt x="233" y="1"/>
                    </a:lnTo>
                    <a:lnTo>
                      <a:pt x="234" y="1"/>
                    </a:lnTo>
                    <a:lnTo>
                      <a:pt x="235" y="1"/>
                    </a:lnTo>
                    <a:lnTo>
                      <a:pt x="236" y="1"/>
                    </a:lnTo>
                    <a:lnTo>
                      <a:pt x="236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238" y="1"/>
                    </a:lnTo>
                    <a:lnTo>
                      <a:pt x="239" y="1"/>
                    </a:lnTo>
                    <a:lnTo>
                      <a:pt x="239" y="1"/>
                    </a:lnTo>
                    <a:lnTo>
                      <a:pt x="240" y="1"/>
                    </a:lnTo>
                    <a:lnTo>
                      <a:pt x="241" y="1"/>
                    </a:lnTo>
                    <a:lnTo>
                      <a:pt x="241" y="1"/>
                    </a:lnTo>
                    <a:lnTo>
                      <a:pt x="242" y="1"/>
                    </a:lnTo>
                    <a:lnTo>
                      <a:pt x="242" y="1"/>
                    </a:lnTo>
                    <a:lnTo>
                      <a:pt x="243" y="1"/>
                    </a:lnTo>
                    <a:lnTo>
                      <a:pt x="244" y="1"/>
                    </a:lnTo>
                    <a:lnTo>
                      <a:pt x="244" y="1"/>
                    </a:lnTo>
                    <a:lnTo>
                      <a:pt x="245" y="1"/>
                    </a:lnTo>
                    <a:lnTo>
                      <a:pt x="246" y="1"/>
                    </a:lnTo>
                    <a:lnTo>
                      <a:pt x="246" y="1"/>
                    </a:lnTo>
                    <a:lnTo>
                      <a:pt x="247" y="1"/>
                    </a:lnTo>
                    <a:lnTo>
                      <a:pt x="247" y="1"/>
                    </a:lnTo>
                    <a:lnTo>
                      <a:pt x="248" y="1"/>
                    </a:lnTo>
                    <a:lnTo>
                      <a:pt x="249" y="1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1" y="1"/>
                    </a:lnTo>
                    <a:lnTo>
                      <a:pt x="251" y="1"/>
                    </a:lnTo>
                    <a:lnTo>
                      <a:pt x="252" y="1"/>
                    </a:lnTo>
                    <a:lnTo>
                      <a:pt x="253" y="1"/>
                    </a:lnTo>
                    <a:lnTo>
                      <a:pt x="253" y="1"/>
                    </a:lnTo>
                    <a:lnTo>
                      <a:pt x="254" y="1"/>
                    </a:lnTo>
                    <a:lnTo>
                      <a:pt x="255" y="1"/>
                    </a:lnTo>
                    <a:lnTo>
                      <a:pt x="255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57" y="1"/>
                    </a:lnTo>
                    <a:lnTo>
                      <a:pt x="258" y="1"/>
                    </a:lnTo>
                    <a:lnTo>
                      <a:pt x="259" y="1"/>
                    </a:lnTo>
                    <a:lnTo>
                      <a:pt x="259" y="1"/>
                    </a:lnTo>
                    <a:lnTo>
                      <a:pt x="260" y="1"/>
                    </a:lnTo>
                    <a:lnTo>
                      <a:pt x="260" y="1"/>
                    </a:lnTo>
                    <a:lnTo>
                      <a:pt x="261" y="1"/>
                    </a:lnTo>
                    <a:lnTo>
                      <a:pt x="261" y="1"/>
                    </a:lnTo>
                    <a:lnTo>
                      <a:pt x="262" y="1"/>
                    </a:lnTo>
                    <a:lnTo>
                      <a:pt x="263" y="1"/>
                    </a:lnTo>
                    <a:lnTo>
                      <a:pt x="264" y="1"/>
                    </a:lnTo>
                    <a:lnTo>
                      <a:pt x="264" y="1"/>
                    </a:lnTo>
                    <a:lnTo>
                      <a:pt x="265" y="1"/>
                    </a:lnTo>
                    <a:lnTo>
                      <a:pt x="265" y="1"/>
                    </a:lnTo>
                    <a:lnTo>
                      <a:pt x="266" y="1"/>
                    </a:lnTo>
                    <a:lnTo>
                      <a:pt x="267" y="1"/>
                    </a:lnTo>
                    <a:lnTo>
                      <a:pt x="267" y="1"/>
                    </a:lnTo>
                    <a:lnTo>
                      <a:pt x="268" y="1"/>
                    </a:lnTo>
                    <a:lnTo>
                      <a:pt x="269" y="0"/>
                    </a:lnTo>
                    <a:lnTo>
                      <a:pt x="269" y="1"/>
                    </a:lnTo>
                    <a:lnTo>
                      <a:pt x="270" y="1"/>
                    </a:lnTo>
                    <a:lnTo>
                      <a:pt x="270" y="1"/>
                    </a:lnTo>
                    <a:lnTo>
                      <a:pt x="271" y="1"/>
                    </a:lnTo>
                    <a:lnTo>
                      <a:pt x="272" y="1"/>
                    </a:lnTo>
                    <a:lnTo>
                      <a:pt x="273" y="1"/>
                    </a:lnTo>
                    <a:lnTo>
                      <a:pt x="273" y="1"/>
                    </a:lnTo>
                    <a:lnTo>
                      <a:pt x="274" y="1"/>
                    </a:lnTo>
                    <a:lnTo>
                      <a:pt x="274" y="1"/>
                    </a:lnTo>
                    <a:lnTo>
                      <a:pt x="275" y="1"/>
                    </a:lnTo>
                    <a:lnTo>
                      <a:pt x="276" y="1"/>
                    </a:lnTo>
                    <a:lnTo>
                      <a:pt x="276" y="1"/>
                    </a:lnTo>
                    <a:lnTo>
                      <a:pt x="277" y="1"/>
                    </a:lnTo>
                    <a:lnTo>
                      <a:pt x="278" y="1"/>
                    </a:lnTo>
                    <a:lnTo>
                      <a:pt x="278" y="1"/>
                    </a:lnTo>
                    <a:lnTo>
                      <a:pt x="279" y="1"/>
                    </a:lnTo>
                    <a:lnTo>
                      <a:pt x="279" y="1"/>
                    </a:lnTo>
                    <a:lnTo>
                      <a:pt x="280" y="1"/>
                    </a:lnTo>
                    <a:lnTo>
                      <a:pt x="281" y="1"/>
                    </a:lnTo>
                    <a:lnTo>
                      <a:pt x="281" y="1"/>
                    </a:lnTo>
                    <a:lnTo>
                      <a:pt x="282" y="1"/>
                    </a:lnTo>
                    <a:lnTo>
                      <a:pt x="283" y="1"/>
                    </a:lnTo>
                    <a:lnTo>
                      <a:pt x="283" y="1"/>
                    </a:lnTo>
                    <a:lnTo>
                      <a:pt x="284" y="1"/>
                    </a:lnTo>
                    <a:lnTo>
                      <a:pt x="284" y="1"/>
                    </a:lnTo>
                    <a:lnTo>
                      <a:pt x="285" y="1"/>
                    </a:lnTo>
                    <a:lnTo>
                      <a:pt x="286" y="1"/>
                    </a:lnTo>
                    <a:lnTo>
                      <a:pt x="287" y="1"/>
                    </a:lnTo>
                    <a:lnTo>
                      <a:pt x="287" y="1"/>
                    </a:lnTo>
                    <a:lnTo>
                      <a:pt x="288" y="1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0" y="1"/>
                    </a:lnTo>
                    <a:lnTo>
                      <a:pt x="291" y="1"/>
                    </a:lnTo>
                    <a:lnTo>
                      <a:pt x="292" y="1"/>
                    </a:lnTo>
                    <a:lnTo>
                      <a:pt x="292" y="1"/>
                    </a:lnTo>
                    <a:lnTo>
                      <a:pt x="293" y="1"/>
                    </a:lnTo>
                    <a:lnTo>
                      <a:pt x="293" y="1"/>
                    </a:lnTo>
                    <a:lnTo>
                      <a:pt x="294" y="1"/>
                    </a:lnTo>
                    <a:lnTo>
                      <a:pt x="295" y="1"/>
                    </a:lnTo>
                    <a:lnTo>
                      <a:pt x="296" y="1"/>
                    </a:lnTo>
                    <a:lnTo>
                      <a:pt x="296" y="1"/>
                    </a:lnTo>
                    <a:lnTo>
                      <a:pt x="297" y="1"/>
                    </a:lnTo>
                    <a:lnTo>
                      <a:pt x="297" y="1"/>
                    </a:lnTo>
                    <a:lnTo>
                      <a:pt x="298" y="1"/>
                    </a:lnTo>
                    <a:lnTo>
                      <a:pt x="298" y="1"/>
                    </a:lnTo>
                    <a:lnTo>
                      <a:pt x="299" y="1"/>
                    </a:lnTo>
                    <a:lnTo>
                      <a:pt x="300" y="1"/>
                    </a:lnTo>
                    <a:lnTo>
                      <a:pt x="301" y="1"/>
                    </a:lnTo>
                    <a:lnTo>
                      <a:pt x="301" y="1"/>
                    </a:lnTo>
                    <a:lnTo>
                      <a:pt x="302" y="1"/>
                    </a:lnTo>
                    <a:lnTo>
                      <a:pt x="302" y="1"/>
                    </a:lnTo>
                    <a:lnTo>
                      <a:pt x="303" y="1"/>
                    </a:lnTo>
                    <a:lnTo>
                      <a:pt x="304" y="1"/>
                    </a:lnTo>
                    <a:lnTo>
                      <a:pt x="304" y="1"/>
                    </a:lnTo>
                    <a:lnTo>
                      <a:pt x="305" y="1"/>
                    </a:lnTo>
                    <a:lnTo>
                      <a:pt x="306" y="1"/>
                    </a:lnTo>
                    <a:lnTo>
                      <a:pt x="306" y="1"/>
                    </a:lnTo>
                    <a:lnTo>
                      <a:pt x="307" y="1"/>
                    </a:lnTo>
                    <a:lnTo>
                      <a:pt x="307" y="1"/>
                    </a:lnTo>
                    <a:lnTo>
                      <a:pt x="308" y="1"/>
                    </a:lnTo>
                    <a:lnTo>
                      <a:pt x="309" y="1"/>
                    </a:lnTo>
                    <a:lnTo>
                      <a:pt x="310" y="1"/>
                    </a:lnTo>
                    <a:lnTo>
                      <a:pt x="310" y="1"/>
                    </a:lnTo>
                    <a:lnTo>
                      <a:pt x="311" y="1"/>
                    </a:lnTo>
                    <a:lnTo>
                      <a:pt x="311" y="1"/>
                    </a:lnTo>
                    <a:lnTo>
                      <a:pt x="312" y="1"/>
                    </a:lnTo>
                    <a:lnTo>
                      <a:pt x="313" y="1"/>
                    </a:lnTo>
                    <a:lnTo>
                      <a:pt x="313" y="1"/>
                    </a:lnTo>
                    <a:lnTo>
                      <a:pt x="314" y="1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6" y="1"/>
                    </a:lnTo>
                    <a:lnTo>
                      <a:pt x="316" y="1"/>
                    </a:lnTo>
                    <a:lnTo>
                      <a:pt x="317" y="1"/>
                    </a:lnTo>
                    <a:lnTo>
                      <a:pt x="318" y="1"/>
                    </a:lnTo>
                    <a:lnTo>
                      <a:pt x="318" y="1"/>
                    </a:lnTo>
                    <a:lnTo>
                      <a:pt x="319" y="1"/>
                    </a:lnTo>
                    <a:lnTo>
                      <a:pt x="320" y="1"/>
                    </a:lnTo>
                    <a:lnTo>
                      <a:pt x="320" y="1"/>
                    </a:lnTo>
                    <a:lnTo>
                      <a:pt x="321" y="1"/>
                    </a:lnTo>
                    <a:lnTo>
                      <a:pt x="321" y="1"/>
                    </a:lnTo>
                    <a:lnTo>
                      <a:pt x="322" y="1"/>
                    </a:lnTo>
                    <a:lnTo>
                      <a:pt x="323" y="0"/>
                    </a:lnTo>
                    <a:lnTo>
                      <a:pt x="324" y="0"/>
                    </a:lnTo>
                    <a:lnTo>
                      <a:pt x="324" y="1"/>
                    </a:lnTo>
                    <a:lnTo>
                      <a:pt x="325" y="1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7" y="1"/>
                    </a:lnTo>
                    <a:lnTo>
                      <a:pt x="328" y="1"/>
                    </a:lnTo>
                    <a:lnTo>
                      <a:pt x="329" y="1"/>
                    </a:lnTo>
                    <a:lnTo>
                      <a:pt x="329" y="1"/>
                    </a:lnTo>
                    <a:lnTo>
                      <a:pt x="330" y="1"/>
                    </a:lnTo>
                    <a:lnTo>
                      <a:pt x="330" y="1"/>
                    </a:lnTo>
                    <a:lnTo>
                      <a:pt x="331" y="1"/>
                    </a:lnTo>
                    <a:lnTo>
                      <a:pt x="332" y="1"/>
                    </a:lnTo>
                    <a:lnTo>
                      <a:pt x="332" y="1"/>
                    </a:lnTo>
                    <a:lnTo>
                      <a:pt x="333" y="1"/>
                    </a:lnTo>
                    <a:lnTo>
                      <a:pt x="334" y="1"/>
                    </a:lnTo>
                    <a:lnTo>
                      <a:pt x="334" y="1"/>
                    </a:lnTo>
                    <a:lnTo>
                      <a:pt x="335" y="1"/>
                    </a:lnTo>
                    <a:lnTo>
                      <a:pt x="335" y="1"/>
                    </a:lnTo>
                    <a:lnTo>
                      <a:pt x="336" y="1"/>
                    </a:lnTo>
                    <a:lnTo>
                      <a:pt x="337" y="1"/>
                    </a:lnTo>
                    <a:lnTo>
                      <a:pt x="338" y="1"/>
                    </a:lnTo>
                    <a:lnTo>
                      <a:pt x="338" y="1"/>
                    </a:lnTo>
                    <a:lnTo>
                      <a:pt x="339" y="1"/>
                    </a:lnTo>
                    <a:lnTo>
                      <a:pt x="339" y="1"/>
                    </a:lnTo>
                    <a:lnTo>
                      <a:pt x="340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342" y="1"/>
                    </a:lnTo>
                    <a:lnTo>
                      <a:pt x="343" y="1"/>
                    </a:lnTo>
                    <a:lnTo>
                      <a:pt x="343" y="1"/>
                    </a:lnTo>
                    <a:lnTo>
                      <a:pt x="344" y="1"/>
                    </a:lnTo>
                    <a:lnTo>
                      <a:pt x="344" y="1"/>
                    </a:lnTo>
                    <a:lnTo>
                      <a:pt x="345" y="1"/>
                    </a:lnTo>
                    <a:lnTo>
                      <a:pt x="346" y="1"/>
                    </a:lnTo>
                    <a:lnTo>
                      <a:pt x="347" y="1"/>
                    </a:lnTo>
                    <a:lnTo>
                      <a:pt x="347" y="1"/>
                    </a:lnTo>
                    <a:lnTo>
                      <a:pt x="348" y="1"/>
                    </a:lnTo>
                    <a:lnTo>
                      <a:pt x="349" y="1"/>
                    </a:lnTo>
                    <a:lnTo>
                      <a:pt x="349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351" y="1"/>
                    </a:lnTo>
                    <a:lnTo>
                      <a:pt x="352" y="1"/>
                    </a:lnTo>
                    <a:lnTo>
                      <a:pt x="352" y="1"/>
                    </a:lnTo>
                    <a:lnTo>
                      <a:pt x="353" y="1"/>
                    </a:lnTo>
                    <a:lnTo>
                      <a:pt x="354" y="1"/>
                    </a:lnTo>
                    <a:lnTo>
                      <a:pt x="354" y="1"/>
                    </a:lnTo>
                    <a:lnTo>
                      <a:pt x="355" y="1"/>
                    </a:lnTo>
                    <a:lnTo>
                      <a:pt x="355" y="1"/>
                    </a:lnTo>
                    <a:lnTo>
                      <a:pt x="356" y="1"/>
                    </a:lnTo>
                    <a:lnTo>
                      <a:pt x="357" y="1"/>
                    </a:lnTo>
                    <a:lnTo>
                      <a:pt x="358" y="1"/>
                    </a:lnTo>
                    <a:lnTo>
                      <a:pt x="358" y="1"/>
                    </a:lnTo>
                    <a:lnTo>
                      <a:pt x="359" y="1"/>
                    </a:lnTo>
                    <a:lnTo>
                      <a:pt x="359" y="1"/>
                    </a:lnTo>
                    <a:lnTo>
                      <a:pt x="360" y="1"/>
                    </a:lnTo>
                    <a:lnTo>
                      <a:pt x="361" y="1"/>
                    </a:lnTo>
                    <a:lnTo>
                      <a:pt x="361" y="1"/>
                    </a:lnTo>
                    <a:lnTo>
                      <a:pt x="362" y="1"/>
                    </a:lnTo>
                    <a:lnTo>
                      <a:pt x="363" y="0"/>
                    </a:lnTo>
                    <a:lnTo>
                      <a:pt x="36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7" y="1"/>
                    </a:lnTo>
                    <a:lnTo>
                      <a:pt x="368" y="1"/>
                    </a:lnTo>
                    <a:lnTo>
                      <a:pt x="368" y="1"/>
                    </a:lnTo>
                    <a:lnTo>
                      <a:pt x="369" y="1"/>
                    </a:lnTo>
                    <a:lnTo>
                      <a:pt x="369" y="1"/>
                    </a:lnTo>
                    <a:lnTo>
                      <a:pt x="370" y="1"/>
                    </a:lnTo>
                    <a:lnTo>
                      <a:pt x="371" y="1"/>
                    </a:lnTo>
                    <a:lnTo>
                      <a:pt x="372" y="1"/>
                    </a:lnTo>
                    <a:lnTo>
                      <a:pt x="372" y="1"/>
                    </a:lnTo>
                    <a:lnTo>
                      <a:pt x="373" y="1"/>
                    </a:lnTo>
                    <a:lnTo>
                      <a:pt x="373" y="1"/>
                    </a:lnTo>
                    <a:lnTo>
                      <a:pt x="374" y="1"/>
                    </a:lnTo>
                    <a:lnTo>
                      <a:pt x="375" y="1"/>
                    </a:lnTo>
                    <a:lnTo>
                      <a:pt x="375" y="1"/>
                    </a:lnTo>
                    <a:lnTo>
                      <a:pt x="376" y="1"/>
                    </a:lnTo>
                    <a:lnTo>
                      <a:pt x="377" y="1"/>
                    </a:lnTo>
                    <a:lnTo>
                      <a:pt x="377" y="1"/>
                    </a:lnTo>
                    <a:lnTo>
                      <a:pt x="378" y="1"/>
                    </a:lnTo>
                    <a:lnTo>
                      <a:pt x="378" y="1"/>
                    </a:lnTo>
                    <a:lnTo>
                      <a:pt x="379" y="1"/>
                    </a:lnTo>
                    <a:lnTo>
                      <a:pt x="380" y="1"/>
                    </a:lnTo>
                    <a:lnTo>
                      <a:pt x="381" y="1"/>
                    </a:lnTo>
                    <a:lnTo>
                      <a:pt x="381" y="1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5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5" y="1"/>
                    </a:lnTo>
                    <a:lnTo>
                      <a:pt x="395" y="1"/>
                    </a:lnTo>
                    <a:lnTo>
                      <a:pt x="396" y="1"/>
                    </a:lnTo>
                    <a:lnTo>
                      <a:pt x="396" y="1"/>
                    </a:lnTo>
                    <a:lnTo>
                      <a:pt x="397" y="1"/>
                    </a:lnTo>
                    <a:lnTo>
                      <a:pt x="398" y="1"/>
                    </a:lnTo>
                    <a:lnTo>
                      <a:pt x="398" y="1"/>
                    </a:lnTo>
                    <a:lnTo>
                      <a:pt x="399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1" y="0"/>
                    </a:lnTo>
                    <a:lnTo>
                      <a:pt x="401" y="1"/>
                    </a:lnTo>
                    <a:lnTo>
                      <a:pt x="402" y="1"/>
                    </a:lnTo>
                    <a:lnTo>
                      <a:pt x="403" y="1"/>
                    </a:lnTo>
                    <a:lnTo>
                      <a:pt x="404" y="1"/>
                    </a:lnTo>
                    <a:lnTo>
                      <a:pt x="404" y="1"/>
                    </a:lnTo>
                    <a:lnTo>
                      <a:pt x="405" y="1"/>
                    </a:lnTo>
                    <a:lnTo>
                      <a:pt x="405" y="1"/>
                    </a:lnTo>
                    <a:lnTo>
                      <a:pt x="406" y="1"/>
                    </a:lnTo>
                    <a:lnTo>
                      <a:pt x="406" y="1"/>
                    </a:lnTo>
                    <a:lnTo>
                      <a:pt x="407" y="1"/>
                    </a:lnTo>
                    <a:lnTo>
                      <a:pt x="408" y="1"/>
                    </a:lnTo>
                    <a:lnTo>
                      <a:pt x="409" y="1"/>
                    </a:lnTo>
                    <a:lnTo>
                      <a:pt x="409" y="1"/>
                    </a:lnTo>
                    <a:lnTo>
                      <a:pt x="410" y="1"/>
                    </a:lnTo>
                    <a:lnTo>
                      <a:pt x="410" y="1"/>
                    </a:lnTo>
                    <a:lnTo>
                      <a:pt x="411" y="1"/>
                    </a:lnTo>
                    <a:lnTo>
                      <a:pt x="412" y="1"/>
                    </a:lnTo>
                    <a:lnTo>
                      <a:pt x="412" y="1"/>
                    </a:lnTo>
                    <a:lnTo>
                      <a:pt x="413" y="1"/>
                    </a:lnTo>
                    <a:lnTo>
                      <a:pt x="414" y="1"/>
                    </a:lnTo>
                    <a:lnTo>
                      <a:pt x="414" y="1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6" y="1"/>
                    </a:lnTo>
                    <a:lnTo>
                      <a:pt x="417" y="1"/>
                    </a:lnTo>
                    <a:lnTo>
                      <a:pt x="418" y="1"/>
                    </a:lnTo>
                    <a:lnTo>
                      <a:pt x="418" y="1"/>
                    </a:lnTo>
                    <a:lnTo>
                      <a:pt x="419" y="1"/>
                    </a:lnTo>
                    <a:lnTo>
                      <a:pt x="419" y="1"/>
                    </a:lnTo>
                    <a:lnTo>
                      <a:pt x="420" y="1"/>
                    </a:lnTo>
                    <a:lnTo>
                      <a:pt x="421" y="1"/>
                    </a:lnTo>
                    <a:lnTo>
                      <a:pt x="421" y="1"/>
                    </a:lnTo>
                    <a:lnTo>
                      <a:pt x="422" y="1"/>
                    </a:lnTo>
                    <a:lnTo>
                      <a:pt x="423" y="1"/>
                    </a:lnTo>
                    <a:lnTo>
                      <a:pt x="423" y="1"/>
                    </a:lnTo>
                    <a:lnTo>
                      <a:pt x="424" y="1"/>
                    </a:lnTo>
                    <a:lnTo>
                      <a:pt x="424" y="1"/>
                    </a:lnTo>
                    <a:lnTo>
                      <a:pt x="425" y="1"/>
                    </a:lnTo>
                    <a:lnTo>
                      <a:pt x="426" y="1"/>
                    </a:lnTo>
                    <a:lnTo>
                      <a:pt x="426" y="1"/>
                    </a:lnTo>
                    <a:lnTo>
                      <a:pt x="427" y="1"/>
                    </a:lnTo>
                    <a:lnTo>
                      <a:pt x="428" y="1"/>
                    </a:lnTo>
                    <a:lnTo>
                      <a:pt x="428" y="1"/>
                    </a:lnTo>
                    <a:lnTo>
                      <a:pt x="429" y="1"/>
                    </a:lnTo>
                    <a:lnTo>
                      <a:pt x="429" y="1"/>
                    </a:lnTo>
                    <a:lnTo>
                      <a:pt x="430" y="1"/>
                    </a:lnTo>
                    <a:lnTo>
                      <a:pt x="431" y="1"/>
                    </a:lnTo>
                    <a:lnTo>
                      <a:pt x="432" y="1"/>
                    </a:lnTo>
                    <a:lnTo>
                      <a:pt x="432" y="1"/>
                    </a:lnTo>
                    <a:lnTo>
                      <a:pt x="433" y="1"/>
                    </a:lnTo>
                    <a:lnTo>
                      <a:pt x="433" y="1"/>
                    </a:lnTo>
                    <a:lnTo>
                      <a:pt x="434" y="0"/>
                    </a:lnTo>
                    <a:lnTo>
                      <a:pt x="435" y="0"/>
                    </a:lnTo>
                    <a:lnTo>
                      <a:pt x="435" y="1"/>
                    </a:lnTo>
                    <a:lnTo>
                      <a:pt x="436" y="1"/>
                    </a:lnTo>
                    <a:lnTo>
                      <a:pt x="437" y="1"/>
                    </a:lnTo>
                    <a:lnTo>
                      <a:pt x="437" y="1"/>
                    </a:lnTo>
                    <a:lnTo>
                      <a:pt x="438" y="1"/>
                    </a:lnTo>
                    <a:lnTo>
                      <a:pt x="438" y="1"/>
                    </a:lnTo>
                    <a:lnTo>
                      <a:pt x="439" y="1"/>
                    </a:lnTo>
                    <a:lnTo>
                      <a:pt x="440" y="1"/>
                    </a:lnTo>
                    <a:lnTo>
                      <a:pt x="441" y="1"/>
                    </a:lnTo>
                    <a:lnTo>
                      <a:pt x="441" y="1"/>
                    </a:lnTo>
                    <a:lnTo>
                      <a:pt x="442" y="1"/>
                    </a:lnTo>
                    <a:lnTo>
                      <a:pt x="442" y="1"/>
                    </a:lnTo>
                    <a:lnTo>
                      <a:pt x="443" y="1"/>
                    </a:lnTo>
                    <a:lnTo>
                      <a:pt x="444" y="1"/>
                    </a:lnTo>
                    <a:lnTo>
                      <a:pt x="444" y="1"/>
                    </a:lnTo>
                    <a:lnTo>
                      <a:pt x="445" y="1"/>
                    </a:lnTo>
                    <a:lnTo>
                      <a:pt x="446" y="1"/>
                    </a:lnTo>
                    <a:lnTo>
                      <a:pt x="446" y="1"/>
                    </a:lnTo>
                  </a:path>
                </a:pathLst>
              </a:custGeom>
              <a:noFill/>
              <a:ln w="6350">
                <a:solidFill>
                  <a:srgbClr val="51515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289">
                <a:extLst>
                  <a:ext uri="{FF2B5EF4-FFF2-40B4-BE49-F238E27FC236}">
                    <a16:creationId xmlns:a16="http://schemas.microsoft.com/office/drawing/2014/main" id="{8F60589C-087A-4641-9937-ED30E8A1D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081" y="4131322"/>
                <a:ext cx="711201" cy="3175"/>
              </a:xfrm>
              <a:custGeom>
                <a:avLst/>
                <a:gdLst>
                  <a:gd name="T0" fmla="*/ 7 w 448"/>
                  <a:gd name="T1" fmla="*/ 1 h 2"/>
                  <a:gd name="T2" fmla="*/ 14 w 448"/>
                  <a:gd name="T3" fmla="*/ 1 h 2"/>
                  <a:gd name="T4" fmla="*/ 21 w 448"/>
                  <a:gd name="T5" fmla="*/ 1 h 2"/>
                  <a:gd name="T6" fmla="*/ 28 w 448"/>
                  <a:gd name="T7" fmla="*/ 1 h 2"/>
                  <a:gd name="T8" fmla="*/ 35 w 448"/>
                  <a:gd name="T9" fmla="*/ 1 h 2"/>
                  <a:gd name="T10" fmla="*/ 42 w 448"/>
                  <a:gd name="T11" fmla="*/ 1 h 2"/>
                  <a:gd name="T12" fmla="*/ 49 w 448"/>
                  <a:gd name="T13" fmla="*/ 1 h 2"/>
                  <a:gd name="T14" fmla="*/ 56 w 448"/>
                  <a:gd name="T15" fmla="*/ 1 h 2"/>
                  <a:gd name="T16" fmla="*/ 63 w 448"/>
                  <a:gd name="T17" fmla="*/ 1 h 2"/>
                  <a:gd name="T18" fmla="*/ 70 w 448"/>
                  <a:gd name="T19" fmla="*/ 1 h 2"/>
                  <a:gd name="T20" fmla="*/ 77 w 448"/>
                  <a:gd name="T21" fmla="*/ 1 h 2"/>
                  <a:gd name="T22" fmla="*/ 84 w 448"/>
                  <a:gd name="T23" fmla="*/ 1 h 2"/>
                  <a:gd name="T24" fmla="*/ 91 w 448"/>
                  <a:gd name="T25" fmla="*/ 1 h 2"/>
                  <a:gd name="T26" fmla="*/ 98 w 448"/>
                  <a:gd name="T27" fmla="*/ 1 h 2"/>
                  <a:gd name="T28" fmla="*/ 105 w 448"/>
                  <a:gd name="T29" fmla="*/ 1 h 2"/>
                  <a:gd name="T30" fmla="*/ 112 w 448"/>
                  <a:gd name="T31" fmla="*/ 2 h 2"/>
                  <a:gd name="T32" fmla="*/ 119 w 448"/>
                  <a:gd name="T33" fmla="*/ 2 h 2"/>
                  <a:gd name="T34" fmla="*/ 126 w 448"/>
                  <a:gd name="T35" fmla="*/ 2 h 2"/>
                  <a:gd name="T36" fmla="*/ 133 w 448"/>
                  <a:gd name="T37" fmla="*/ 2 h 2"/>
                  <a:gd name="T38" fmla="*/ 140 w 448"/>
                  <a:gd name="T39" fmla="*/ 2 h 2"/>
                  <a:gd name="T40" fmla="*/ 147 w 448"/>
                  <a:gd name="T41" fmla="*/ 2 h 2"/>
                  <a:gd name="T42" fmla="*/ 154 w 448"/>
                  <a:gd name="T43" fmla="*/ 2 h 2"/>
                  <a:gd name="T44" fmla="*/ 161 w 448"/>
                  <a:gd name="T45" fmla="*/ 2 h 2"/>
                  <a:gd name="T46" fmla="*/ 168 w 448"/>
                  <a:gd name="T47" fmla="*/ 2 h 2"/>
                  <a:gd name="T48" fmla="*/ 175 w 448"/>
                  <a:gd name="T49" fmla="*/ 2 h 2"/>
                  <a:gd name="T50" fmla="*/ 182 w 448"/>
                  <a:gd name="T51" fmla="*/ 1 h 2"/>
                  <a:gd name="T52" fmla="*/ 189 w 448"/>
                  <a:gd name="T53" fmla="*/ 1 h 2"/>
                  <a:gd name="T54" fmla="*/ 196 w 448"/>
                  <a:gd name="T55" fmla="*/ 1 h 2"/>
                  <a:gd name="T56" fmla="*/ 204 w 448"/>
                  <a:gd name="T57" fmla="*/ 1 h 2"/>
                  <a:gd name="T58" fmla="*/ 211 w 448"/>
                  <a:gd name="T59" fmla="*/ 1 h 2"/>
                  <a:gd name="T60" fmla="*/ 218 w 448"/>
                  <a:gd name="T61" fmla="*/ 1 h 2"/>
                  <a:gd name="T62" fmla="*/ 225 w 448"/>
                  <a:gd name="T63" fmla="*/ 1 h 2"/>
                  <a:gd name="T64" fmla="*/ 232 w 448"/>
                  <a:gd name="T65" fmla="*/ 1 h 2"/>
                  <a:gd name="T66" fmla="*/ 239 w 448"/>
                  <a:gd name="T67" fmla="*/ 1 h 2"/>
                  <a:gd name="T68" fmla="*/ 246 w 448"/>
                  <a:gd name="T69" fmla="*/ 1 h 2"/>
                  <a:gd name="T70" fmla="*/ 253 w 448"/>
                  <a:gd name="T71" fmla="*/ 1 h 2"/>
                  <a:gd name="T72" fmla="*/ 260 w 448"/>
                  <a:gd name="T73" fmla="*/ 1 h 2"/>
                  <a:gd name="T74" fmla="*/ 267 w 448"/>
                  <a:gd name="T75" fmla="*/ 1 h 2"/>
                  <a:gd name="T76" fmla="*/ 274 w 448"/>
                  <a:gd name="T77" fmla="*/ 1 h 2"/>
                  <a:gd name="T78" fmla="*/ 281 w 448"/>
                  <a:gd name="T79" fmla="*/ 1 h 2"/>
                  <a:gd name="T80" fmla="*/ 288 w 448"/>
                  <a:gd name="T81" fmla="*/ 1 h 2"/>
                  <a:gd name="T82" fmla="*/ 295 w 448"/>
                  <a:gd name="T83" fmla="*/ 1 h 2"/>
                  <a:gd name="T84" fmla="*/ 302 w 448"/>
                  <a:gd name="T85" fmla="*/ 1 h 2"/>
                  <a:gd name="T86" fmla="*/ 310 w 448"/>
                  <a:gd name="T87" fmla="*/ 1 h 2"/>
                  <a:gd name="T88" fmla="*/ 316 w 448"/>
                  <a:gd name="T89" fmla="*/ 1 h 2"/>
                  <a:gd name="T90" fmla="*/ 324 w 448"/>
                  <a:gd name="T91" fmla="*/ 1 h 2"/>
                  <a:gd name="T92" fmla="*/ 331 w 448"/>
                  <a:gd name="T93" fmla="*/ 1 h 2"/>
                  <a:gd name="T94" fmla="*/ 338 w 448"/>
                  <a:gd name="T95" fmla="*/ 1 h 2"/>
                  <a:gd name="T96" fmla="*/ 345 w 448"/>
                  <a:gd name="T97" fmla="*/ 1 h 2"/>
                  <a:gd name="T98" fmla="*/ 352 w 448"/>
                  <a:gd name="T99" fmla="*/ 1 h 2"/>
                  <a:gd name="T100" fmla="*/ 359 w 448"/>
                  <a:gd name="T101" fmla="*/ 1 h 2"/>
                  <a:gd name="T102" fmla="*/ 366 w 448"/>
                  <a:gd name="T103" fmla="*/ 1 h 2"/>
                  <a:gd name="T104" fmla="*/ 373 w 448"/>
                  <a:gd name="T105" fmla="*/ 1 h 2"/>
                  <a:gd name="T106" fmla="*/ 380 w 448"/>
                  <a:gd name="T107" fmla="*/ 1 h 2"/>
                  <a:gd name="T108" fmla="*/ 387 w 448"/>
                  <a:gd name="T109" fmla="*/ 1 h 2"/>
                  <a:gd name="T110" fmla="*/ 394 w 448"/>
                  <a:gd name="T111" fmla="*/ 1 h 2"/>
                  <a:gd name="T112" fmla="*/ 401 w 448"/>
                  <a:gd name="T113" fmla="*/ 1 h 2"/>
                  <a:gd name="T114" fmla="*/ 408 w 448"/>
                  <a:gd name="T115" fmla="*/ 1 h 2"/>
                  <a:gd name="T116" fmla="*/ 415 w 448"/>
                  <a:gd name="T117" fmla="*/ 1 h 2"/>
                  <a:gd name="T118" fmla="*/ 423 w 448"/>
                  <a:gd name="T119" fmla="*/ 1 h 2"/>
                  <a:gd name="T120" fmla="*/ 429 w 448"/>
                  <a:gd name="T121" fmla="*/ 1 h 2"/>
                  <a:gd name="T122" fmla="*/ 437 w 448"/>
                  <a:gd name="T123" fmla="*/ 1 h 2"/>
                  <a:gd name="T124" fmla="*/ 444 w 448"/>
                  <a:gd name="T12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8" h="2">
                    <a:moveTo>
                      <a:pt x="0" y="1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0" y="1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2" y="1"/>
                    </a:lnTo>
                    <a:lnTo>
                      <a:pt x="33" y="1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7" y="1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6" y="1"/>
                    </a:lnTo>
                    <a:lnTo>
                      <a:pt x="46" y="1"/>
                    </a:lnTo>
                    <a:lnTo>
                      <a:pt x="47" y="1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52" y="1"/>
                    </a:lnTo>
                    <a:lnTo>
                      <a:pt x="53" y="1"/>
                    </a:lnTo>
                    <a:lnTo>
                      <a:pt x="54" y="1"/>
                    </a:lnTo>
                    <a:lnTo>
                      <a:pt x="54" y="1"/>
                    </a:lnTo>
                    <a:lnTo>
                      <a:pt x="55" y="1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3" y="1"/>
                    </a:lnTo>
                    <a:lnTo>
                      <a:pt x="63" y="1"/>
                    </a:lnTo>
                    <a:lnTo>
                      <a:pt x="64" y="1"/>
                    </a:lnTo>
                    <a:lnTo>
                      <a:pt x="64" y="1"/>
                    </a:lnTo>
                    <a:lnTo>
                      <a:pt x="65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7" y="1"/>
                    </a:lnTo>
                    <a:lnTo>
                      <a:pt x="68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1"/>
                    </a:lnTo>
                    <a:lnTo>
                      <a:pt x="71" y="1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3" y="1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5" y="1"/>
                    </a:lnTo>
                    <a:lnTo>
                      <a:pt x="76" y="1"/>
                    </a:lnTo>
                    <a:lnTo>
                      <a:pt x="77" y="1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8" y="1"/>
                    </a:lnTo>
                    <a:lnTo>
                      <a:pt x="79" y="1"/>
                    </a:lnTo>
                    <a:lnTo>
                      <a:pt x="80" y="1"/>
                    </a:lnTo>
                    <a:lnTo>
                      <a:pt x="80" y="1"/>
                    </a:lnTo>
                    <a:lnTo>
                      <a:pt x="81" y="1"/>
                    </a:lnTo>
                    <a:lnTo>
                      <a:pt x="82" y="1"/>
                    </a:lnTo>
                    <a:lnTo>
                      <a:pt x="82" y="1"/>
                    </a:lnTo>
                    <a:lnTo>
                      <a:pt x="83" y="1"/>
                    </a:lnTo>
                    <a:lnTo>
                      <a:pt x="83" y="1"/>
                    </a:lnTo>
                    <a:lnTo>
                      <a:pt x="84" y="1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86" y="1"/>
                    </a:lnTo>
                    <a:lnTo>
                      <a:pt x="87" y="1"/>
                    </a:lnTo>
                    <a:lnTo>
                      <a:pt x="87" y="1"/>
                    </a:lnTo>
                    <a:lnTo>
                      <a:pt x="88" y="1"/>
                    </a:lnTo>
                    <a:lnTo>
                      <a:pt x="88" y="1"/>
                    </a:lnTo>
                    <a:lnTo>
                      <a:pt x="89" y="1"/>
                    </a:lnTo>
                    <a:lnTo>
                      <a:pt x="90" y="1"/>
                    </a:lnTo>
                    <a:lnTo>
                      <a:pt x="91" y="1"/>
                    </a:lnTo>
                    <a:lnTo>
                      <a:pt x="91" y="1"/>
                    </a:lnTo>
                    <a:lnTo>
                      <a:pt x="92" y="1"/>
                    </a:lnTo>
                    <a:lnTo>
                      <a:pt x="92" y="1"/>
                    </a:lnTo>
                    <a:lnTo>
                      <a:pt x="93" y="1"/>
                    </a:lnTo>
                    <a:lnTo>
                      <a:pt x="94" y="1"/>
                    </a:lnTo>
                    <a:lnTo>
                      <a:pt x="94" y="1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6" y="1"/>
                    </a:lnTo>
                    <a:lnTo>
                      <a:pt x="97" y="1"/>
                    </a:lnTo>
                    <a:lnTo>
                      <a:pt x="97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100" y="1"/>
                    </a:lnTo>
                    <a:lnTo>
                      <a:pt x="100" y="1"/>
                    </a:lnTo>
                    <a:lnTo>
                      <a:pt x="101" y="1"/>
                    </a:lnTo>
                    <a:lnTo>
                      <a:pt x="101" y="1"/>
                    </a:lnTo>
                    <a:lnTo>
                      <a:pt x="102" y="1"/>
                    </a:lnTo>
                    <a:lnTo>
                      <a:pt x="103" y="1"/>
                    </a:lnTo>
                    <a:lnTo>
                      <a:pt x="103" y="2"/>
                    </a:lnTo>
                    <a:lnTo>
                      <a:pt x="104" y="1"/>
                    </a:lnTo>
                    <a:lnTo>
                      <a:pt x="105" y="1"/>
                    </a:lnTo>
                    <a:lnTo>
                      <a:pt x="105" y="1"/>
                    </a:lnTo>
                    <a:lnTo>
                      <a:pt x="106" y="1"/>
                    </a:lnTo>
                    <a:lnTo>
                      <a:pt x="107" y="1"/>
                    </a:lnTo>
                    <a:lnTo>
                      <a:pt x="107" y="1"/>
                    </a:lnTo>
                    <a:lnTo>
                      <a:pt x="108" y="1"/>
                    </a:lnTo>
                    <a:lnTo>
                      <a:pt x="108" y="2"/>
                    </a:lnTo>
                    <a:lnTo>
                      <a:pt x="109" y="2"/>
                    </a:lnTo>
                    <a:lnTo>
                      <a:pt x="110" y="2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2" y="2"/>
                    </a:lnTo>
                    <a:lnTo>
                      <a:pt x="112" y="2"/>
                    </a:lnTo>
                    <a:lnTo>
                      <a:pt x="113" y="2"/>
                    </a:lnTo>
                    <a:lnTo>
                      <a:pt x="114" y="2"/>
                    </a:lnTo>
                    <a:lnTo>
                      <a:pt x="114" y="2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6" y="2"/>
                    </a:lnTo>
                    <a:lnTo>
                      <a:pt x="117" y="2"/>
                    </a:lnTo>
                    <a:lnTo>
                      <a:pt x="117" y="2"/>
                    </a:lnTo>
                    <a:lnTo>
                      <a:pt x="118" y="2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20" y="2"/>
                    </a:lnTo>
                    <a:lnTo>
                      <a:pt x="120" y="2"/>
                    </a:lnTo>
                    <a:lnTo>
                      <a:pt x="121" y="2"/>
                    </a:lnTo>
                    <a:lnTo>
                      <a:pt x="122" y="2"/>
                    </a:lnTo>
                    <a:lnTo>
                      <a:pt x="122" y="2"/>
                    </a:lnTo>
                    <a:lnTo>
                      <a:pt x="123" y="2"/>
                    </a:lnTo>
                    <a:lnTo>
                      <a:pt x="124" y="2"/>
                    </a:lnTo>
                    <a:lnTo>
                      <a:pt x="124" y="2"/>
                    </a:lnTo>
                    <a:lnTo>
                      <a:pt x="125" y="2"/>
                    </a:lnTo>
                    <a:lnTo>
                      <a:pt x="125" y="2"/>
                    </a:lnTo>
                    <a:lnTo>
                      <a:pt x="126" y="2"/>
                    </a:lnTo>
                    <a:lnTo>
                      <a:pt x="127" y="2"/>
                    </a:lnTo>
                    <a:lnTo>
                      <a:pt x="128" y="2"/>
                    </a:lnTo>
                    <a:lnTo>
                      <a:pt x="128" y="2"/>
                    </a:lnTo>
                    <a:lnTo>
                      <a:pt x="129" y="2"/>
                    </a:lnTo>
                    <a:lnTo>
                      <a:pt x="129" y="2"/>
                    </a:lnTo>
                    <a:lnTo>
                      <a:pt x="130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2" y="2"/>
                    </a:lnTo>
                    <a:lnTo>
                      <a:pt x="133" y="2"/>
                    </a:lnTo>
                    <a:lnTo>
                      <a:pt x="133" y="2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35" y="2"/>
                    </a:lnTo>
                    <a:lnTo>
                      <a:pt x="136" y="2"/>
                    </a:lnTo>
                    <a:lnTo>
                      <a:pt x="137" y="2"/>
                    </a:lnTo>
                    <a:lnTo>
                      <a:pt x="137" y="2"/>
                    </a:lnTo>
                    <a:lnTo>
                      <a:pt x="138" y="2"/>
                    </a:lnTo>
                    <a:lnTo>
                      <a:pt x="138" y="2"/>
                    </a:lnTo>
                    <a:lnTo>
                      <a:pt x="139" y="2"/>
                    </a:lnTo>
                    <a:lnTo>
                      <a:pt x="140" y="2"/>
                    </a:lnTo>
                    <a:lnTo>
                      <a:pt x="140" y="2"/>
                    </a:lnTo>
                    <a:lnTo>
                      <a:pt x="141" y="2"/>
                    </a:lnTo>
                    <a:lnTo>
                      <a:pt x="142" y="2"/>
                    </a:lnTo>
                    <a:lnTo>
                      <a:pt x="142" y="2"/>
                    </a:lnTo>
                    <a:lnTo>
                      <a:pt x="143" y="2"/>
                    </a:lnTo>
                    <a:lnTo>
                      <a:pt x="143" y="2"/>
                    </a:lnTo>
                    <a:lnTo>
                      <a:pt x="144" y="2"/>
                    </a:lnTo>
                    <a:lnTo>
                      <a:pt x="145" y="2"/>
                    </a:lnTo>
                    <a:lnTo>
                      <a:pt x="145" y="2"/>
                    </a:lnTo>
                    <a:lnTo>
                      <a:pt x="146" y="2"/>
                    </a:lnTo>
                    <a:lnTo>
                      <a:pt x="147" y="2"/>
                    </a:lnTo>
                    <a:lnTo>
                      <a:pt x="147" y="2"/>
                    </a:lnTo>
                    <a:lnTo>
                      <a:pt x="148" y="2"/>
                    </a:lnTo>
                    <a:lnTo>
                      <a:pt x="148" y="2"/>
                    </a:lnTo>
                    <a:lnTo>
                      <a:pt x="149" y="2"/>
                    </a:lnTo>
                    <a:lnTo>
                      <a:pt x="150" y="2"/>
                    </a:lnTo>
                    <a:lnTo>
                      <a:pt x="151" y="2"/>
                    </a:lnTo>
                    <a:lnTo>
                      <a:pt x="151" y="2"/>
                    </a:lnTo>
                    <a:lnTo>
                      <a:pt x="152" y="2"/>
                    </a:lnTo>
                    <a:lnTo>
                      <a:pt x="152" y="2"/>
                    </a:lnTo>
                    <a:lnTo>
                      <a:pt x="153" y="2"/>
                    </a:lnTo>
                    <a:lnTo>
                      <a:pt x="154" y="2"/>
                    </a:lnTo>
                    <a:lnTo>
                      <a:pt x="154" y="2"/>
                    </a:lnTo>
                    <a:lnTo>
                      <a:pt x="155" y="2"/>
                    </a:lnTo>
                    <a:lnTo>
                      <a:pt x="156" y="2"/>
                    </a:lnTo>
                    <a:lnTo>
                      <a:pt x="156" y="2"/>
                    </a:lnTo>
                    <a:lnTo>
                      <a:pt x="157" y="2"/>
                    </a:lnTo>
                    <a:lnTo>
                      <a:pt x="157" y="2"/>
                    </a:lnTo>
                    <a:lnTo>
                      <a:pt x="158" y="2"/>
                    </a:lnTo>
                    <a:lnTo>
                      <a:pt x="159" y="2"/>
                    </a:lnTo>
                    <a:lnTo>
                      <a:pt x="159" y="2"/>
                    </a:lnTo>
                    <a:lnTo>
                      <a:pt x="160" y="2"/>
                    </a:lnTo>
                    <a:lnTo>
                      <a:pt x="161" y="2"/>
                    </a:lnTo>
                    <a:lnTo>
                      <a:pt x="161" y="2"/>
                    </a:lnTo>
                    <a:lnTo>
                      <a:pt x="162" y="2"/>
                    </a:lnTo>
                    <a:lnTo>
                      <a:pt x="162" y="2"/>
                    </a:lnTo>
                    <a:lnTo>
                      <a:pt x="163" y="2"/>
                    </a:lnTo>
                    <a:lnTo>
                      <a:pt x="164" y="2"/>
                    </a:lnTo>
                    <a:lnTo>
                      <a:pt x="165" y="2"/>
                    </a:lnTo>
                    <a:lnTo>
                      <a:pt x="165" y="2"/>
                    </a:lnTo>
                    <a:lnTo>
                      <a:pt x="166" y="2"/>
                    </a:lnTo>
                    <a:lnTo>
                      <a:pt x="166" y="2"/>
                    </a:lnTo>
                    <a:lnTo>
                      <a:pt x="167" y="2"/>
                    </a:lnTo>
                    <a:lnTo>
                      <a:pt x="168" y="2"/>
                    </a:lnTo>
                    <a:lnTo>
                      <a:pt x="168" y="2"/>
                    </a:lnTo>
                    <a:lnTo>
                      <a:pt x="169" y="2"/>
                    </a:lnTo>
                    <a:lnTo>
                      <a:pt x="170" y="2"/>
                    </a:lnTo>
                    <a:lnTo>
                      <a:pt x="170" y="2"/>
                    </a:lnTo>
                    <a:lnTo>
                      <a:pt x="171" y="2"/>
                    </a:lnTo>
                    <a:lnTo>
                      <a:pt x="171" y="2"/>
                    </a:lnTo>
                    <a:lnTo>
                      <a:pt x="172" y="2"/>
                    </a:lnTo>
                    <a:lnTo>
                      <a:pt x="173" y="2"/>
                    </a:lnTo>
                    <a:lnTo>
                      <a:pt x="174" y="2"/>
                    </a:lnTo>
                    <a:lnTo>
                      <a:pt x="174" y="2"/>
                    </a:lnTo>
                    <a:lnTo>
                      <a:pt x="175" y="2"/>
                    </a:lnTo>
                    <a:lnTo>
                      <a:pt x="175" y="2"/>
                    </a:lnTo>
                    <a:lnTo>
                      <a:pt x="176" y="2"/>
                    </a:lnTo>
                    <a:lnTo>
                      <a:pt x="176" y="2"/>
                    </a:lnTo>
                    <a:lnTo>
                      <a:pt x="177" y="2"/>
                    </a:lnTo>
                    <a:lnTo>
                      <a:pt x="178" y="2"/>
                    </a:lnTo>
                    <a:lnTo>
                      <a:pt x="179" y="1"/>
                    </a:lnTo>
                    <a:lnTo>
                      <a:pt x="179" y="1"/>
                    </a:lnTo>
                    <a:lnTo>
                      <a:pt x="180" y="1"/>
                    </a:lnTo>
                    <a:lnTo>
                      <a:pt x="180" y="1"/>
                    </a:lnTo>
                    <a:lnTo>
                      <a:pt x="181" y="1"/>
                    </a:lnTo>
                    <a:lnTo>
                      <a:pt x="182" y="1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4" y="1"/>
                    </a:lnTo>
                    <a:lnTo>
                      <a:pt x="184" y="1"/>
                    </a:lnTo>
                    <a:lnTo>
                      <a:pt x="185" y="1"/>
                    </a:lnTo>
                    <a:lnTo>
                      <a:pt x="185" y="1"/>
                    </a:lnTo>
                    <a:lnTo>
                      <a:pt x="186" y="1"/>
                    </a:lnTo>
                    <a:lnTo>
                      <a:pt x="187" y="1"/>
                    </a:lnTo>
                    <a:lnTo>
                      <a:pt x="188" y="1"/>
                    </a:lnTo>
                    <a:lnTo>
                      <a:pt x="188" y="1"/>
                    </a:lnTo>
                    <a:lnTo>
                      <a:pt x="189" y="1"/>
                    </a:lnTo>
                    <a:lnTo>
                      <a:pt x="189" y="1"/>
                    </a:lnTo>
                    <a:lnTo>
                      <a:pt x="190" y="1"/>
                    </a:lnTo>
                    <a:lnTo>
                      <a:pt x="191" y="1"/>
                    </a:lnTo>
                    <a:lnTo>
                      <a:pt x="191" y="1"/>
                    </a:lnTo>
                    <a:lnTo>
                      <a:pt x="192" y="1"/>
                    </a:lnTo>
                    <a:lnTo>
                      <a:pt x="193" y="1"/>
                    </a:lnTo>
                    <a:lnTo>
                      <a:pt x="193" y="1"/>
                    </a:lnTo>
                    <a:lnTo>
                      <a:pt x="194" y="1"/>
                    </a:lnTo>
                    <a:lnTo>
                      <a:pt x="194" y="1"/>
                    </a:lnTo>
                    <a:lnTo>
                      <a:pt x="195" y="1"/>
                    </a:lnTo>
                    <a:lnTo>
                      <a:pt x="196" y="1"/>
                    </a:lnTo>
                    <a:lnTo>
                      <a:pt x="196" y="1"/>
                    </a:lnTo>
                    <a:lnTo>
                      <a:pt x="197" y="1"/>
                    </a:lnTo>
                    <a:lnTo>
                      <a:pt x="198" y="1"/>
                    </a:lnTo>
                    <a:lnTo>
                      <a:pt x="198" y="1"/>
                    </a:lnTo>
                    <a:lnTo>
                      <a:pt x="199" y="1"/>
                    </a:lnTo>
                    <a:lnTo>
                      <a:pt x="199" y="1"/>
                    </a:lnTo>
                    <a:lnTo>
                      <a:pt x="200" y="1"/>
                    </a:lnTo>
                    <a:lnTo>
                      <a:pt x="201" y="1"/>
                    </a:lnTo>
                    <a:lnTo>
                      <a:pt x="202" y="1"/>
                    </a:lnTo>
                    <a:lnTo>
                      <a:pt x="202" y="1"/>
                    </a:lnTo>
                    <a:lnTo>
                      <a:pt x="203" y="1"/>
                    </a:lnTo>
                    <a:lnTo>
                      <a:pt x="204" y="1"/>
                    </a:lnTo>
                    <a:lnTo>
                      <a:pt x="204" y="1"/>
                    </a:lnTo>
                    <a:lnTo>
                      <a:pt x="205" y="1"/>
                    </a:lnTo>
                    <a:lnTo>
                      <a:pt x="205" y="1"/>
                    </a:lnTo>
                    <a:lnTo>
                      <a:pt x="206" y="1"/>
                    </a:lnTo>
                    <a:lnTo>
                      <a:pt x="207" y="1"/>
                    </a:lnTo>
                    <a:lnTo>
                      <a:pt x="208" y="1"/>
                    </a:lnTo>
                    <a:lnTo>
                      <a:pt x="208" y="1"/>
                    </a:lnTo>
                    <a:lnTo>
                      <a:pt x="209" y="1"/>
                    </a:lnTo>
                    <a:lnTo>
                      <a:pt x="209" y="1"/>
                    </a:lnTo>
                    <a:lnTo>
                      <a:pt x="210" y="1"/>
                    </a:lnTo>
                    <a:lnTo>
                      <a:pt x="211" y="1"/>
                    </a:lnTo>
                    <a:lnTo>
                      <a:pt x="211" y="1"/>
                    </a:lnTo>
                    <a:lnTo>
                      <a:pt x="212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214" y="1"/>
                    </a:lnTo>
                    <a:lnTo>
                      <a:pt x="214" y="1"/>
                    </a:lnTo>
                    <a:lnTo>
                      <a:pt x="215" y="1"/>
                    </a:lnTo>
                    <a:lnTo>
                      <a:pt x="216" y="1"/>
                    </a:lnTo>
                    <a:lnTo>
                      <a:pt x="216" y="1"/>
                    </a:lnTo>
                    <a:lnTo>
                      <a:pt x="217" y="1"/>
                    </a:lnTo>
                    <a:lnTo>
                      <a:pt x="218" y="1"/>
                    </a:lnTo>
                    <a:lnTo>
                      <a:pt x="218" y="1"/>
                    </a:lnTo>
                    <a:lnTo>
                      <a:pt x="219" y="0"/>
                    </a:lnTo>
                    <a:lnTo>
                      <a:pt x="219" y="1"/>
                    </a:lnTo>
                    <a:lnTo>
                      <a:pt x="220" y="0"/>
                    </a:lnTo>
                    <a:lnTo>
                      <a:pt x="221" y="1"/>
                    </a:lnTo>
                    <a:lnTo>
                      <a:pt x="222" y="1"/>
                    </a:lnTo>
                    <a:lnTo>
                      <a:pt x="222" y="1"/>
                    </a:lnTo>
                    <a:lnTo>
                      <a:pt x="223" y="1"/>
                    </a:lnTo>
                    <a:lnTo>
                      <a:pt x="223" y="1"/>
                    </a:lnTo>
                    <a:lnTo>
                      <a:pt x="224" y="1"/>
                    </a:lnTo>
                    <a:lnTo>
                      <a:pt x="225" y="1"/>
                    </a:lnTo>
                    <a:lnTo>
                      <a:pt x="225" y="1"/>
                    </a:lnTo>
                    <a:lnTo>
                      <a:pt x="226" y="1"/>
                    </a:lnTo>
                    <a:lnTo>
                      <a:pt x="227" y="1"/>
                    </a:lnTo>
                    <a:lnTo>
                      <a:pt x="227" y="1"/>
                    </a:lnTo>
                    <a:lnTo>
                      <a:pt x="228" y="1"/>
                    </a:lnTo>
                    <a:lnTo>
                      <a:pt x="228" y="1"/>
                    </a:lnTo>
                    <a:lnTo>
                      <a:pt x="229" y="1"/>
                    </a:lnTo>
                    <a:lnTo>
                      <a:pt x="230" y="1"/>
                    </a:lnTo>
                    <a:lnTo>
                      <a:pt x="230" y="1"/>
                    </a:lnTo>
                    <a:lnTo>
                      <a:pt x="231" y="1"/>
                    </a:lnTo>
                    <a:lnTo>
                      <a:pt x="232" y="1"/>
                    </a:lnTo>
                    <a:lnTo>
                      <a:pt x="232" y="1"/>
                    </a:lnTo>
                    <a:lnTo>
                      <a:pt x="233" y="1"/>
                    </a:lnTo>
                    <a:lnTo>
                      <a:pt x="233" y="1"/>
                    </a:lnTo>
                    <a:lnTo>
                      <a:pt x="234" y="1"/>
                    </a:lnTo>
                    <a:lnTo>
                      <a:pt x="235" y="1"/>
                    </a:lnTo>
                    <a:lnTo>
                      <a:pt x="236" y="1"/>
                    </a:lnTo>
                    <a:lnTo>
                      <a:pt x="236" y="1"/>
                    </a:lnTo>
                    <a:lnTo>
                      <a:pt x="237" y="1"/>
                    </a:lnTo>
                    <a:lnTo>
                      <a:pt x="238" y="1"/>
                    </a:lnTo>
                    <a:lnTo>
                      <a:pt x="238" y="1"/>
                    </a:lnTo>
                    <a:lnTo>
                      <a:pt x="239" y="1"/>
                    </a:lnTo>
                    <a:lnTo>
                      <a:pt x="239" y="1"/>
                    </a:lnTo>
                    <a:lnTo>
                      <a:pt x="240" y="1"/>
                    </a:lnTo>
                    <a:lnTo>
                      <a:pt x="241" y="1"/>
                    </a:lnTo>
                    <a:lnTo>
                      <a:pt x="242" y="1"/>
                    </a:lnTo>
                    <a:lnTo>
                      <a:pt x="242" y="1"/>
                    </a:lnTo>
                    <a:lnTo>
                      <a:pt x="243" y="1"/>
                    </a:lnTo>
                    <a:lnTo>
                      <a:pt x="243" y="1"/>
                    </a:lnTo>
                    <a:lnTo>
                      <a:pt x="244" y="1"/>
                    </a:lnTo>
                    <a:lnTo>
                      <a:pt x="245" y="1"/>
                    </a:lnTo>
                    <a:lnTo>
                      <a:pt x="245" y="1"/>
                    </a:lnTo>
                    <a:lnTo>
                      <a:pt x="246" y="1"/>
                    </a:lnTo>
                    <a:lnTo>
                      <a:pt x="247" y="1"/>
                    </a:lnTo>
                    <a:lnTo>
                      <a:pt x="247" y="1"/>
                    </a:lnTo>
                    <a:lnTo>
                      <a:pt x="248" y="1"/>
                    </a:lnTo>
                    <a:lnTo>
                      <a:pt x="248" y="1"/>
                    </a:lnTo>
                    <a:lnTo>
                      <a:pt x="249" y="1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1" y="1"/>
                    </a:lnTo>
                    <a:lnTo>
                      <a:pt x="252" y="1"/>
                    </a:lnTo>
                    <a:lnTo>
                      <a:pt x="252" y="1"/>
                    </a:lnTo>
                    <a:lnTo>
                      <a:pt x="253" y="1"/>
                    </a:lnTo>
                    <a:lnTo>
                      <a:pt x="253" y="0"/>
                    </a:lnTo>
                    <a:lnTo>
                      <a:pt x="254" y="1"/>
                    </a:lnTo>
                    <a:lnTo>
                      <a:pt x="255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57" y="1"/>
                    </a:lnTo>
                    <a:lnTo>
                      <a:pt x="257" y="1"/>
                    </a:lnTo>
                    <a:lnTo>
                      <a:pt x="258" y="1"/>
                    </a:lnTo>
                    <a:lnTo>
                      <a:pt x="259" y="1"/>
                    </a:lnTo>
                    <a:lnTo>
                      <a:pt x="259" y="1"/>
                    </a:lnTo>
                    <a:lnTo>
                      <a:pt x="260" y="1"/>
                    </a:lnTo>
                    <a:lnTo>
                      <a:pt x="261" y="1"/>
                    </a:lnTo>
                    <a:lnTo>
                      <a:pt x="261" y="1"/>
                    </a:lnTo>
                    <a:lnTo>
                      <a:pt x="262" y="1"/>
                    </a:lnTo>
                    <a:lnTo>
                      <a:pt x="262" y="1"/>
                    </a:lnTo>
                    <a:lnTo>
                      <a:pt x="263" y="1"/>
                    </a:lnTo>
                    <a:lnTo>
                      <a:pt x="264" y="1"/>
                    </a:lnTo>
                    <a:lnTo>
                      <a:pt x="265" y="1"/>
                    </a:lnTo>
                    <a:lnTo>
                      <a:pt x="265" y="1"/>
                    </a:lnTo>
                    <a:lnTo>
                      <a:pt x="266" y="1"/>
                    </a:lnTo>
                    <a:lnTo>
                      <a:pt x="267" y="1"/>
                    </a:lnTo>
                    <a:lnTo>
                      <a:pt x="267" y="1"/>
                    </a:lnTo>
                    <a:lnTo>
                      <a:pt x="268" y="1"/>
                    </a:lnTo>
                    <a:lnTo>
                      <a:pt x="268" y="1"/>
                    </a:lnTo>
                    <a:lnTo>
                      <a:pt x="269" y="1"/>
                    </a:lnTo>
                    <a:lnTo>
                      <a:pt x="270" y="1"/>
                    </a:lnTo>
                    <a:lnTo>
                      <a:pt x="270" y="1"/>
                    </a:lnTo>
                    <a:lnTo>
                      <a:pt x="271" y="1"/>
                    </a:lnTo>
                    <a:lnTo>
                      <a:pt x="272" y="1"/>
                    </a:lnTo>
                    <a:lnTo>
                      <a:pt x="272" y="1"/>
                    </a:lnTo>
                    <a:lnTo>
                      <a:pt x="273" y="1"/>
                    </a:lnTo>
                    <a:lnTo>
                      <a:pt x="273" y="1"/>
                    </a:lnTo>
                    <a:lnTo>
                      <a:pt x="274" y="1"/>
                    </a:lnTo>
                    <a:lnTo>
                      <a:pt x="275" y="1"/>
                    </a:lnTo>
                    <a:lnTo>
                      <a:pt x="276" y="1"/>
                    </a:lnTo>
                    <a:lnTo>
                      <a:pt x="276" y="1"/>
                    </a:lnTo>
                    <a:lnTo>
                      <a:pt x="277" y="1"/>
                    </a:lnTo>
                    <a:lnTo>
                      <a:pt x="277" y="1"/>
                    </a:lnTo>
                    <a:lnTo>
                      <a:pt x="278" y="1"/>
                    </a:lnTo>
                    <a:lnTo>
                      <a:pt x="279" y="1"/>
                    </a:lnTo>
                    <a:lnTo>
                      <a:pt x="279" y="1"/>
                    </a:lnTo>
                    <a:lnTo>
                      <a:pt x="280" y="1"/>
                    </a:lnTo>
                    <a:lnTo>
                      <a:pt x="281" y="1"/>
                    </a:lnTo>
                    <a:lnTo>
                      <a:pt x="281" y="1"/>
                    </a:lnTo>
                    <a:lnTo>
                      <a:pt x="282" y="1"/>
                    </a:lnTo>
                    <a:lnTo>
                      <a:pt x="282" y="1"/>
                    </a:lnTo>
                    <a:lnTo>
                      <a:pt x="283" y="1"/>
                    </a:lnTo>
                    <a:lnTo>
                      <a:pt x="284" y="1"/>
                    </a:lnTo>
                    <a:lnTo>
                      <a:pt x="284" y="1"/>
                    </a:lnTo>
                    <a:lnTo>
                      <a:pt x="285" y="1"/>
                    </a:lnTo>
                    <a:lnTo>
                      <a:pt x="286" y="1"/>
                    </a:lnTo>
                    <a:lnTo>
                      <a:pt x="286" y="1"/>
                    </a:lnTo>
                    <a:lnTo>
                      <a:pt x="287" y="1"/>
                    </a:lnTo>
                    <a:lnTo>
                      <a:pt x="287" y="1"/>
                    </a:lnTo>
                    <a:lnTo>
                      <a:pt x="288" y="1"/>
                    </a:lnTo>
                    <a:lnTo>
                      <a:pt x="289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291" y="1"/>
                    </a:lnTo>
                    <a:lnTo>
                      <a:pt x="291" y="1"/>
                    </a:lnTo>
                    <a:lnTo>
                      <a:pt x="292" y="1"/>
                    </a:lnTo>
                    <a:lnTo>
                      <a:pt x="293" y="1"/>
                    </a:lnTo>
                    <a:lnTo>
                      <a:pt x="293" y="1"/>
                    </a:lnTo>
                    <a:lnTo>
                      <a:pt x="294" y="1"/>
                    </a:lnTo>
                    <a:lnTo>
                      <a:pt x="295" y="1"/>
                    </a:lnTo>
                    <a:lnTo>
                      <a:pt x="295" y="1"/>
                    </a:lnTo>
                    <a:lnTo>
                      <a:pt x="296" y="1"/>
                    </a:lnTo>
                    <a:lnTo>
                      <a:pt x="296" y="1"/>
                    </a:lnTo>
                    <a:lnTo>
                      <a:pt x="297" y="1"/>
                    </a:lnTo>
                    <a:lnTo>
                      <a:pt x="298" y="1"/>
                    </a:lnTo>
                    <a:lnTo>
                      <a:pt x="299" y="1"/>
                    </a:lnTo>
                    <a:lnTo>
                      <a:pt x="299" y="1"/>
                    </a:lnTo>
                    <a:lnTo>
                      <a:pt x="300" y="1"/>
                    </a:lnTo>
                    <a:lnTo>
                      <a:pt x="301" y="1"/>
                    </a:lnTo>
                    <a:lnTo>
                      <a:pt x="301" y="1"/>
                    </a:lnTo>
                    <a:lnTo>
                      <a:pt x="302" y="1"/>
                    </a:lnTo>
                    <a:lnTo>
                      <a:pt x="302" y="1"/>
                    </a:lnTo>
                    <a:lnTo>
                      <a:pt x="303" y="1"/>
                    </a:lnTo>
                    <a:lnTo>
                      <a:pt x="304" y="1"/>
                    </a:lnTo>
                    <a:lnTo>
                      <a:pt x="304" y="1"/>
                    </a:lnTo>
                    <a:lnTo>
                      <a:pt x="305" y="1"/>
                    </a:lnTo>
                    <a:lnTo>
                      <a:pt x="306" y="1"/>
                    </a:lnTo>
                    <a:lnTo>
                      <a:pt x="306" y="1"/>
                    </a:lnTo>
                    <a:lnTo>
                      <a:pt x="307" y="1"/>
                    </a:lnTo>
                    <a:lnTo>
                      <a:pt x="307" y="1"/>
                    </a:lnTo>
                    <a:lnTo>
                      <a:pt x="308" y="1"/>
                    </a:lnTo>
                    <a:lnTo>
                      <a:pt x="309" y="1"/>
                    </a:lnTo>
                    <a:lnTo>
                      <a:pt x="310" y="1"/>
                    </a:lnTo>
                    <a:lnTo>
                      <a:pt x="310" y="1"/>
                    </a:lnTo>
                    <a:lnTo>
                      <a:pt x="311" y="1"/>
                    </a:lnTo>
                    <a:lnTo>
                      <a:pt x="311" y="1"/>
                    </a:lnTo>
                    <a:lnTo>
                      <a:pt x="312" y="1"/>
                    </a:lnTo>
                    <a:lnTo>
                      <a:pt x="313" y="1"/>
                    </a:lnTo>
                    <a:lnTo>
                      <a:pt x="313" y="1"/>
                    </a:lnTo>
                    <a:lnTo>
                      <a:pt x="314" y="1"/>
                    </a:lnTo>
                    <a:lnTo>
                      <a:pt x="315" y="1"/>
                    </a:lnTo>
                    <a:lnTo>
                      <a:pt x="315" y="1"/>
                    </a:lnTo>
                    <a:lnTo>
                      <a:pt x="316" y="1"/>
                    </a:lnTo>
                    <a:lnTo>
                      <a:pt x="316" y="1"/>
                    </a:lnTo>
                    <a:lnTo>
                      <a:pt x="317" y="1"/>
                    </a:lnTo>
                    <a:lnTo>
                      <a:pt x="318" y="1"/>
                    </a:lnTo>
                    <a:lnTo>
                      <a:pt x="319" y="1"/>
                    </a:lnTo>
                    <a:lnTo>
                      <a:pt x="319" y="1"/>
                    </a:lnTo>
                    <a:lnTo>
                      <a:pt x="320" y="1"/>
                    </a:lnTo>
                    <a:lnTo>
                      <a:pt x="320" y="1"/>
                    </a:lnTo>
                    <a:lnTo>
                      <a:pt x="321" y="1"/>
                    </a:lnTo>
                    <a:lnTo>
                      <a:pt x="321" y="1"/>
                    </a:lnTo>
                    <a:lnTo>
                      <a:pt x="322" y="1"/>
                    </a:lnTo>
                    <a:lnTo>
                      <a:pt x="323" y="1"/>
                    </a:lnTo>
                    <a:lnTo>
                      <a:pt x="324" y="1"/>
                    </a:lnTo>
                    <a:lnTo>
                      <a:pt x="324" y="1"/>
                    </a:lnTo>
                    <a:lnTo>
                      <a:pt x="325" y="1"/>
                    </a:lnTo>
                    <a:lnTo>
                      <a:pt x="326" y="1"/>
                    </a:lnTo>
                    <a:lnTo>
                      <a:pt x="326" y="1"/>
                    </a:lnTo>
                    <a:lnTo>
                      <a:pt x="327" y="1"/>
                    </a:lnTo>
                    <a:lnTo>
                      <a:pt x="327" y="1"/>
                    </a:lnTo>
                    <a:lnTo>
                      <a:pt x="328" y="1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1" y="1"/>
                    </a:lnTo>
                    <a:lnTo>
                      <a:pt x="331" y="1"/>
                    </a:lnTo>
                    <a:lnTo>
                      <a:pt x="332" y="1"/>
                    </a:lnTo>
                    <a:lnTo>
                      <a:pt x="333" y="1"/>
                    </a:lnTo>
                    <a:lnTo>
                      <a:pt x="333" y="1"/>
                    </a:lnTo>
                    <a:lnTo>
                      <a:pt x="334" y="1"/>
                    </a:lnTo>
                    <a:lnTo>
                      <a:pt x="335" y="1"/>
                    </a:lnTo>
                    <a:lnTo>
                      <a:pt x="335" y="1"/>
                    </a:lnTo>
                    <a:lnTo>
                      <a:pt x="336" y="1"/>
                    </a:lnTo>
                    <a:lnTo>
                      <a:pt x="336" y="1"/>
                    </a:lnTo>
                    <a:lnTo>
                      <a:pt x="337" y="1"/>
                    </a:lnTo>
                    <a:lnTo>
                      <a:pt x="338" y="1"/>
                    </a:lnTo>
                    <a:lnTo>
                      <a:pt x="339" y="1"/>
                    </a:lnTo>
                    <a:lnTo>
                      <a:pt x="339" y="1"/>
                    </a:lnTo>
                    <a:lnTo>
                      <a:pt x="340" y="1"/>
                    </a:lnTo>
                    <a:lnTo>
                      <a:pt x="340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342" y="1"/>
                    </a:lnTo>
                    <a:lnTo>
                      <a:pt x="343" y="1"/>
                    </a:lnTo>
                    <a:lnTo>
                      <a:pt x="344" y="1"/>
                    </a:lnTo>
                    <a:lnTo>
                      <a:pt x="344" y="1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346" y="1"/>
                    </a:lnTo>
                    <a:lnTo>
                      <a:pt x="347" y="1"/>
                    </a:lnTo>
                    <a:lnTo>
                      <a:pt x="347" y="1"/>
                    </a:lnTo>
                    <a:lnTo>
                      <a:pt x="348" y="1"/>
                    </a:lnTo>
                    <a:lnTo>
                      <a:pt x="349" y="1"/>
                    </a:lnTo>
                    <a:lnTo>
                      <a:pt x="349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351" y="1"/>
                    </a:lnTo>
                    <a:lnTo>
                      <a:pt x="352" y="1"/>
                    </a:lnTo>
                    <a:lnTo>
                      <a:pt x="353" y="1"/>
                    </a:lnTo>
                    <a:lnTo>
                      <a:pt x="353" y="1"/>
                    </a:lnTo>
                    <a:lnTo>
                      <a:pt x="354" y="1"/>
                    </a:lnTo>
                    <a:lnTo>
                      <a:pt x="355" y="1"/>
                    </a:lnTo>
                    <a:lnTo>
                      <a:pt x="355" y="1"/>
                    </a:lnTo>
                    <a:lnTo>
                      <a:pt x="356" y="1"/>
                    </a:lnTo>
                    <a:lnTo>
                      <a:pt x="356" y="1"/>
                    </a:lnTo>
                    <a:lnTo>
                      <a:pt x="357" y="1"/>
                    </a:lnTo>
                    <a:lnTo>
                      <a:pt x="358" y="1"/>
                    </a:lnTo>
                    <a:lnTo>
                      <a:pt x="358" y="1"/>
                    </a:lnTo>
                    <a:lnTo>
                      <a:pt x="359" y="1"/>
                    </a:lnTo>
                    <a:lnTo>
                      <a:pt x="360" y="1"/>
                    </a:lnTo>
                    <a:lnTo>
                      <a:pt x="360" y="1"/>
                    </a:lnTo>
                    <a:lnTo>
                      <a:pt x="361" y="1"/>
                    </a:lnTo>
                    <a:lnTo>
                      <a:pt x="361" y="1"/>
                    </a:lnTo>
                    <a:lnTo>
                      <a:pt x="362" y="1"/>
                    </a:lnTo>
                    <a:lnTo>
                      <a:pt x="363" y="1"/>
                    </a:lnTo>
                    <a:lnTo>
                      <a:pt x="364" y="1"/>
                    </a:lnTo>
                    <a:lnTo>
                      <a:pt x="364" y="1"/>
                    </a:lnTo>
                    <a:lnTo>
                      <a:pt x="365" y="1"/>
                    </a:lnTo>
                    <a:lnTo>
                      <a:pt x="365" y="1"/>
                    </a:lnTo>
                    <a:lnTo>
                      <a:pt x="366" y="1"/>
                    </a:lnTo>
                    <a:lnTo>
                      <a:pt x="367" y="1"/>
                    </a:lnTo>
                    <a:lnTo>
                      <a:pt x="367" y="1"/>
                    </a:lnTo>
                    <a:lnTo>
                      <a:pt x="368" y="1"/>
                    </a:lnTo>
                    <a:lnTo>
                      <a:pt x="369" y="1"/>
                    </a:lnTo>
                    <a:lnTo>
                      <a:pt x="369" y="1"/>
                    </a:lnTo>
                    <a:lnTo>
                      <a:pt x="370" y="1"/>
                    </a:lnTo>
                    <a:lnTo>
                      <a:pt x="370" y="1"/>
                    </a:lnTo>
                    <a:lnTo>
                      <a:pt x="371" y="1"/>
                    </a:lnTo>
                    <a:lnTo>
                      <a:pt x="372" y="1"/>
                    </a:lnTo>
                    <a:lnTo>
                      <a:pt x="373" y="1"/>
                    </a:lnTo>
                    <a:lnTo>
                      <a:pt x="373" y="1"/>
                    </a:lnTo>
                    <a:lnTo>
                      <a:pt x="374" y="1"/>
                    </a:lnTo>
                    <a:lnTo>
                      <a:pt x="374" y="1"/>
                    </a:lnTo>
                    <a:lnTo>
                      <a:pt x="375" y="1"/>
                    </a:lnTo>
                    <a:lnTo>
                      <a:pt x="375" y="1"/>
                    </a:lnTo>
                    <a:lnTo>
                      <a:pt x="376" y="1"/>
                    </a:lnTo>
                    <a:lnTo>
                      <a:pt x="377" y="1"/>
                    </a:lnTo>
                    <a:lnTo>
                      <a:pt x="378" y="1"/>
                    </a:lnTo>
                    <a:lnTo>
                      <a:pt x="378" y="1"/>
                    </a:lnTo>
                    <a:lnTo>
                      <a:pt x="379" y="1"/>
                    </a:lnTo>
                    <a:lnTo>
                      <a:pt x="379" y="1"/>
                    </a:lnTo>
                    <a:lnTo>
                      <a:pt x="380" y="1"/>
                    </a:lnTo>
                    <a:lnTo>
                      <a:pt x="381" y="1"/>
                    </a:lnTo>
                    <a:lnTo>
                      <a:pt x="381" y="1"/>
                    </a:lnTo>
                    <a:lnTo>
                      <a:pt x="382" y="1"/>
                    </a:lnTo>
                    <a:lnTo>
                      <a:pt x="383" y="1"/>
                    </a:lnTo>
                    <a:lnTo>
                      <a:pt x="383" y="1"/>
                    </a:lnTo>
                    <a:lnTo>
                      <a:pt x="384" y="1"/>
                    </a:lnTo>
                    <a:lnTo>
                      <a:pt x="384" y="1"/>
                    </a:lnTo>
                    <a:lnTo>
                      <a:pt x="385" y="1"/>
                    </a:lnTo>
                    <a:lnTo>
                      <a:pt x="386" y="1"/>
                    </a:lnTo>
                    <a:lnTo>
                      <a:pt x="387" y="1"/>
                    </a:lnTo>
                    <a:lnTo>
                      <a:pt x="387" y="1"/>
                    </a:lnTo>
                    <a:lnTo>
                      <a:pt x="388" y="1"/>
                    </a:lnTo>
                    <a:lnTo>
                      <a:pt x="389" y="1"/>
                    </a:lnTo>
                    <a:lnTo>
                      <a:pt x="389" y="1"/>
                    </a:lnTo>
                    <a:lnTo>
                      <a:pt x="390" y="1"/>
                    </a:lnTo>
                    <a:lnTo>
                      <a:pt x="390" y="1"/>
                    </a:lnTo>
                    <a:lnTo>
                      <a:pt x="391" y="1"/>
                    </a:lnTo>
                    <a:lnTo>
                      <a:pt x="392" y="1"/>
                    </a:lnTo>
                    <a:lnTo>
                      <a:pt x="393" y="1"/>
                    </a:lnTo>
                    <a:lnTo>
                      <a:pt x="393" y="1"/>
                    </a:lnTo>
                    <a:lnTo>
                      <a:pt x="394" y="1"/>
                    </a:lnTo>
                    <a:lnTo>
                      <a:pt x="394" y="1"/>
                    </a:lnTo>
                    <a:lnTo>
                      <a:pt x="395" y="1"/>
                    </a:lnTo>
                    <a:lnTo>
                      <a:pt x="395" y="1"/>
                    </a:lnTo>
                    <a:lnTo>
                      <a:pt x="396" y="1"/>
                    </a:lnTo>
                    <a:lnTo>
                      <a:pt x="397" y="1"/>
                    </a:lnTo>
                    <a:lnTo>
                      <a:pt x="398" y="1"/>
                    </a:lnTo>
                    <a:lnTo>
                      <a:pt x="398" y="1"/>
                    </a:lnTo>
                    <a:lnTo>
                      <a:pt x="399" y="1"/>
                    </a:lnTo>
                    <a:lnTo>
                      <a:pt x="399" y="1"/>
                    </a:lnTo>
                    <a:lnTo>
                      <a:pt x="400" y="1"/>
                    </a:lnTo>
                    <a:lnTo>
                      <a:pt x="401" y="1"/>
                    </a:lnTo>
                    <a:lnTo>
                      <a:pt x="401" y="1"/>
                    </a:lnTo>
                    <a:lnTo>
                      <a:pt x="402" y="1"/>
                    </a:lnTo>
                    <a:lnTo>
                      <a:pt x="403" y="1"/>
                    </a:lnTo>
                    <a:lnTo>
                      <a:pt x="403" y="1"/>
                    </a:lnTo>
                    <a:lnTo>
                      <a:pt x="404" y="1"/>
                    </a:lnTo>
                    <a:lnTo>
                      <a:pt x="404" y="1"/>
                    </a:lnTo>
                    <a:lnTo>
                      <a:pt x="405" y="1"/>
                    </a:lnTo>
                    <a:lnTo>
                      <a:pt x="406" y="1"/>
                    </a:lnTo>
                    <a:lnTo>
                      <a:pt x="407" y="1"/>
                    </a:lnTo>
                    <a:lnTo>
                      <a:pt x="407" y="1"/>
                    </a:lnTo>
                    <a:lnTo>
                      <a:pt x="408" y="1"/>
                    </a:lnTo>
                    <a:lnTo>
                      <a:pt x="408" y="1"/>
                    </a:lnTo>
                    <a:lnTo>
                      <a:pt x="409" y="1"/>
                    </a:lnTo>
                    <a:lnTo>
                      <a:pt x="410" y="1"/>
                    </a:lnTo>
                    <a:lnTo>
                      <a:pt x="410" y="1"/>
                    </a:lnTo>
                    <a:lnTo>
                      <a:pt x="411" y="1"/>
                    </a:lnTo>
                    <a:lnTo>
                      <a:pt x="412" y="1"/>
                    </a:lnTo>
                    <a:lnTo>
                      <a:pt x="412" y="1"/>
                    </a:lnTo>
                    <a:lnTo>
                      <a:pt x="413" y="1"/>
                    </a:lnTo>
                    <a:lnTo>
                      <a:pt x="413" y="1"/>
                    </a:lnTo>
                    <a:lnTo>
                      <a:pt x="414" y="1"/>
                    </a:lnTo>
                    <a:lnTo>
                      <a:pt x="415" y="1"/>
                    </a:lnTo>
                    <a:lnTo>
                      <a:pt x="415" y="1"/>
                    </a:lnTo>
                    <a:lnTo>
                      <a:pt x="416" y="1"/>
                    </a:lnTo>
                    <a:lnTo>
                      <a:pt x="417" y="1"/>
                    </a:lnTo>
                    <a:lnTo>
                      <a:pt x="418" y="1"/>
                    </a:lnTo>
                    <a:lnTo>
                      <a:pt x="418" y="1"/>
                    </a:lnTo>
                    <a:lnTo>
                      <a:pt x="419" y="1"/>
                    </a:lnTo>
                    <a:lnTo>
                      <a:pt x="419" y="1"/>
                    </a:lnTo>
                    <a:lnTo>
                      <a:pt x="420" y="1"/>
                    </a:lnTo>
                    <a:lnTo>
                      <a:pt x="421" y="1"/>
                    </a:lnTo>
                    <a:lnTo>
                      <a:pt x="421" y="1"/>
                    </a:lnTo>
                    <a:lnTo>
                      <a:pt x="422" y="1"/>
                    </a:lnTo>
                    <a:lnTo>
                      <a:pt x="423" y="1"/>
                    </a:lnTo>
                    <a:lnTo>
                      <a:pt x="423" y="1"/>
                    </a:lnTo>
                    <a:lnTo>
                      <a:pt x="424" y="1"/>
                    </a:lnTo>
                    <a:lnTo>
                      <a:pt x="424" y="1"/>
                    </a:lnTo>
                    <a:lnTo>
                      <a:pt x="425" y="1"/>
                    </a:lnTo>
                    <a:lnTo>
                      <a:pt x="426" y="1"/>
                    </a:lnTo>
                    <a:lnTo>
                      <a:pt x="427" y="1"/>
                    </a:lnTo>
                    <a:lnTo>
                      <a:pt x="427" y="1"/>
                    </a:lnTo>
                    <a:lnTo>
                      <a:pt x="428" y="1"/>
                    </a:lnTo>
                    <a:lnTo>
                      <a:pt x="428" y="1"/>
                    </a:lnTo>
                    <a:lnTo>
                      <a:pt x="429" y="1"/>
                    </a:lnTo>
                    <a:lnTo>
                      <a:pt x="429" y="1"/>
                    </a:lnTo>
                    <a:lnTo>
                      <a:pt x="430" y="1"/>
                    </a:lnTo>
                    <a:lnTo>
                      <a:pt x="431" y="1"/>
                    </a:lnTo>
                    <a:lnTo>
                      <a:pt x="432" y="1"/>
                    </a:lnTo>
                    <a:lnTo>
                      <a:pt x="432" y="1"/>
                    </a:lnTo>
                    <a:lnTo>
                      <a:pt x="433" y="1"/>
                    </a:lnTo>
                    <a:lnTo>
                      <a:pt x="433" y="1"/>
                    </a:lnTo>
                    <a:lnTo>
                      <a:pt x="434" y="1"/>
                    </a:lnTo>
                    <a:lnTo>
                      <a:pt x="435" y="1"/>
                    </a:lnTo>
                    <a:lnTo>
                      <a:pt x="435" y="1"/>
                    </a:lnTo>
                    <a:lnTo>
                      <a:pt x="436" y="1"/>
                    </a:lnTo>
                    <a:lnTo>
                      <a:pt x="437" y="1"/>
                    </a:lnTo>
                    <a:lnTo>
                      <a:pt x="437" y="1"/>
                    </a:lnTo>
                    <a:lnTo>
                      <a:pt x="438" y="1"/>
                    </a:lnTo>
                    <a:lnTo>
                      <a:pt x="438" y="1"/>
                    </a:lnTo>
                    <a:lnTo>
                      <a:pt x="439" y="1"/>
                    </a:lnTo>
                    <a:lnTo>
                      <a:pt x="440" y="1"/>
                    </a:lnTo>
                    <a:lnTo>
                      <a:pt x="441" y="1"/>
                    </a:lnTo>
                    <a:lnTo>
                      <a:pt x="441" y="1"/>
                    </a:lnTo>
                    <a:lnTo>
                      <a:pt x="442" y="1"/>
                    </a:lnTo>
                    <a:lnTo>
                      <a:pt x="442" y="1"/>
                    </a:lnTo>
                    <a:lnTo>
                      <a:pt x="443" y="1"/>
                    </a:lnTo>
                    <a:lnTo>
                      <a:pt x="444" y="1"/>
                    </a:lnTo>
                    <a:lnTo>
                      <a:pt x="444" y="1"/>
                    </a:lnTo>
                    <a:lnTo>
                      <a:pt x="445" y="1"/>
                    </a:lnTo>
                    <a:lnTo>
                      <a:pt x="446" y="1"/>
                    </a:lnTo>
                    <a:lnTo>
                      <a:pt x="446" y="1"/>
                    </a:lnTo>
                    <a:lnTo>
                      <a:pt x="447" y="1"/>
                    </a:lnTo>
                    <a:lnTo>
                      <a:pt x="448" y="1"/>
                    </a:lnTo>
                    <a:lnTo>
                      <a:pt x="448" y="1"/>
                    </a:lnTo>
                  </a:path>
                </a:pathLst>
              </a:custGeom>
              <a:noFill/>
              <a:ln w="6350">
                <a:solidFill>
                  <a:srgbClr val="51515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290">
                <a:extLst>
                  <a:ext uri="{FF2B5EF4-FFF2-40B4-BE49-F238E27FC236}">
                    <a16:creationId xmlns:a16="http://schemas.microsoft.com/office/drawing/2014/main" id="{1525B830-F576-45DB-9D9E-742026C73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281" y="4132909"/>
                <a:ext cx="123825" cy="0"/>
              </a:xfrm>
              <a:custGeom>
                <a:avLst/>
                <a:gdLst>
                  <a:gd name="T0" fmla="*/ 1 w 78"/>
                  <a:gd name="T1" fmla="*/ 2 w 78"/>
                  <a:gd name="T2" fmla="*/ 4 w 78"/>
                  <a:gd name="T3" fmla="*/ 5 w 78"/>
                  <a:gd name="T4" fmla="*/ 6 w 78"/>
                  <a:gd name="T5" fmla="*/ 7 w 78"/>
                  <a:gd name="T6" fmla="*/ 9 w 78"/>
                  <a:gd name="T7" fmla="*/ 10 w 78"/>
                  <a:gd name="T8" fmla="*/ 11 w 78"/>
                  <a:gd name="T9" fmla="*/ 13 w 78"/>
                  <a:gd name="T10" fmla="*/ 14 w 78"/>
                  <a:gd name="T11" fmla="*/ 15 w 78"/>
                  <a:gd name="T12" fmla="*/ 16 w 78"/>
                  <a:gd name="T13" fmla="*/ 18 w 78"/>
                  <a:gd name="T14" fmla="*/ 19 w 78"/>
                  <a:gd name="T15" fmla="*/ 20 w 78"/>
                  <a:gd name="T16" fmla="*/ 21 w 78"/>
                  <a:gd name="T17" fmla="*/ 23 w 78"/>
                  <a:gd name="T18" fmla="*/ 24 w 78"/>
                  <a:gd name="T19" fmla="*/ 25 w 78"/>
                  <a:gd name="T20" fmla="*/ 27 w 78"/>
                  <a:gd name="T21" fmla="*/ 28 w 78"/>
                  <a:gd name="T22" fmla="*/ 29 w 78"/>
                  <a:gd name="T23" fmla="*/ 30 w 78"/>
                  <a:gd name="T24" fmla="*/ 32 w 78"/>
                  <a:gd name="T25" fmla="*/ 33 w 78"/>
                  <a:gd name="T26" fmla="*/ 34 w 78"/>
                  <a:gd name="T27" fmla="*/ 35 w 78"/>
                  <a:gd name="T28" fmla="*/ 37 w 78"/>
                  <a:gd name="T29" fmla="*/ 38 w 78"/>
                  <a:gd name="T30" fmla="*/ 39 w 78"/>
                  <a:gd name="T31" fmla="*/ 41 w 78"/>
                  <a:gd name="T32" fmla="*/ 42 w 78"/>
                  <a:gd name="T33" fmla="*/ 43 w 78"/>
                  <a:gd name="T34" fmla="*/ 44 w 78"/>
                  <a:gd name="T35" fmla="*/ 46 w 78"/>
                  <a:gd name="T36" fmla="*/ 47 w 78"/>
                  <a:gd name="T37" fmla="*/ 48 w 78"/>
                  <a:gd name="T38" fmla="*/ 50 w 78"/>
                  <a:gd name="T39" fmla="*/ 51 w 78"/>
                  <a:gd name="T40" fmla="*/ 52 w 78"/>
                  <a:gd name="T41" fmla="*/ 53 w 78"/>
                  <a:gd name="T42" fmla="*/ 55 w 78"/>
                  <a:gd name="T43" fmla="*/ 56 w 78"/>
                  <a:gd name="T44" fmla="*/ 57 w 78"/>
                  <a:gd name="T45" fmla="*/ 58 w 78"/>
                  <a:gd name="T46" fmla="*/ 60 w 78"/>
                  <a:gd name="T47" fmla="*/ 61 w 78"/>
                  <a:gd name="T48" fmla="*/ 63 w 78"/>
                  <a:gd name="T49" fmla="*/ 64 w 78"/>
                  <a:gd name="T50" fmla="*/ 65 w 78"/>
                  <a:gd name="T51" fmla="*/ 67 w 78"/>
                  <a:gd name="T52" fmla="*/ 68 w 78"/>
                  <a:gd name="T53" fmla="*/ 69 w 78"/>
                  <a:gd name="T54" fmla="*/ 70 w 78"/>
                  <a:gd name="T55" fmla="*/ 72 w 78"/>
                  <a:gd name="T56" fmla="*/ 73 w 78"/>
                  <a:gd name="T57" fmla="*/ 74 w 78"/>
                  <a:gd name="T58" fmla="*/ 75 w 78"/>
                  <a:gd name="T59" fmla="*/ 77 w 78"/>
                  <a:gd name="T60" fmla="*/ 78 w 7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</a:cxnLst>
                <a:rect l="0" t="0" r="r" b="b"/>
                <a:pathLst>
                  <a:path w="78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8" y="0"/>
                    </a:lnTo>
                  </a:path>
                </a:pathLst>
              </a:custGeom>
              <a:noFill/>
              <a:ln w="6350">
                <a:solidFill>
                  <a:srgbClr val="51515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291">
                <a:extLst>
                  <a:ext uri="{FF2B5EF4-FFF2-40B4-BE49-F238E27FC236}">
                    <a16:creationId xmlns:a16="http://schemas.microsoft.com/office/drawing/2014/main" id="{3AE6A627-C08F-4D47-9897-59BF88A988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416" y="3988447"/>
                <a:ext cx="708026" cy="146050"/>
              </a:xfrm>
              <a:custGeom>
                <a:avLst/>
                <a:gdLst>
                  <a:gd name="T0" fmla="*/ 6 w 446"/>
                  <a:gd name="T1" fmla="*/ 90 h 92"/>
                  <a:gd name="T2" fmla="*/ 14 w 446"/>
                  <a:gd name="T3" fmla="*/ 90 h 92"/>
                  <a:gd name="T4" fmla="*/ 20 w 446"/>
                  <a:gd name="T5" fmla="*/ 89 h 92"/>
                  <a:gd name="T6" fmla="*/ 28 w 446"/>
                  <a:gd name="T7" fmla="*/ 90 h 92"/>
                  <a:gd name="T8" fmla="*/ 35 w 446"/>
                  <a:gd name="T9" fmla="*/ 88 h 92"/>
                  <a:gd name="T10" fmla="*/ 42 w 446"/>
                  <a:gd name="T11" fmla="*/ 88 h 92"/>
                  <a:gd name="T12" fmla="*/ 49 w 446"/>
                  <a:gd name="T13" fmla="*/ 89 h 92"/>
                  <a:gd name="T14" fmla="*/ 56 w 446"/>
                  <a:gd name="T15" fmla="*/ 92 h 92"/>
                  <a:gd name="T16" fmla="*/ 63 w 446"/>
                  <a:gd name="T17" fmla="*/ 92 h 92"/>
                  <a:gd name="T18" fmla="*/ 70 w 446"/>
                  <a:gd name="T19" fmla="*/ 92 h 92"/>
                  <a:gd name="T20" fmla="*/ 77 w 446"/>
                  <a:gd name="T21" fmla="*/ 92 h 92"/>
                  <a:gd name="T22" fmla="*/ 84 w 446"/>
                  <a:gd name="T23" fmla="*/ 92 h 92"/>
                  <a:gd name="T24" fmla="*/ 91 w 446"/>
                  <a:gd name="T25" fmla="*/ 92 h 92"/>
                  <a:gd name="T26" fmla="*/ 98 w 446"/>
                  <a:gd name="T27" fmla="*/ 92 h 92"/>
                  <a:gd name="T28" fmla="*/ 105 w 446"/>
                  <a:gd name="T29" fmla="*/ 92 h 92"/>
                  <a:gd name="T30" fmla="*/ 112 w 446"/>
                  <a:gd name="T31" fmla="*/ 92 h 92"/>
                  <a:gd name="T32" fmla="*/ 119 w 446"/>
                  <a:gd name="T33" fmla="*/ 92 h 92"/>
                  <a:gd name="T34" fmla="*/ 125 w 446"/>
                  <a:gd name="T35" fmla="*/ 92 h 92"/>
                  <a:gd name="T36" fmla="*/ 133 w 446"/>
                  <a:gd name="T37" fmla="*/ 92 h 92"/>
                  <a:gd name="T38" fmla="*/ 139 w 446"/>
                  <a:gd name="T39" fmla="*/ 92 h 92"/>
                  <a:gd name="T40" fmla="*/ 147 w 446"/>
                  <a:gd name="T41" fmla="*/ 92 h 92"/>
                  <a:gd name="T42" fmla="*/ 154 w 446"/>
                  <a:gd name="T43" fmla="*/ 92 h 92"/>
                  <a:gd name="T44" fmla="*/ 161 w 446"/>
                  <a:gd name="T45" fmla="*/ 91 h 92"/>
                  <a:gd name="T46" fmla="*/ 168 w 446"/>
                  <a:gd name="T47" fmla="*/ 92 h 92"/>
                  <a:gd name="T48" fmla="*/ 175 w 446"/>
                  <a:gd name="T49" fmla="*/ 92 h 92"/>
                  <a:gd name="T50" fmla="*/ 182 w 446"/>
                  <a:gd name="T51" fmla="*/ 92 h 92"/>
                  <a:gd name="T52" fmla="*/ 189 w 446"/>
                  <a:gd name="T53" fmla="*/ 92 h 92"/>
                  <a:gd name="T54" fmla="*/ 196 w 446"/>
                  <a:gd name="T55" fmla="*/ 91 h 92"/>
                  <a:gd name="T56" fmla="*/ 202 w 446"/>
                  <a:gd name="T57" fmla="*/ 92 h 92"/>
                  <a:gd name="T58" fmla="*/ 210 w 446"/>
                  <a:gd name="T59" fmla="*/ 92 h 92"/>
                  <a:gd name="T60" fmla="*/ 216 w 446"/>
                  <a:gd name="T61" fmla="*/ 92 h 92"/>
                  <a:gd name="T62" fmla="*/ 224 w 446"/>
                  <a:gd name="T63" fmla="*/ 92 h 92"/>
                  <a:gd name="T64" fmla="*/ 230 w 446"/>
                  <a:gd name="T65" fmla="*/ 92 h 92"/>
                  <a:gd name="T66" fmla="*/ 238 w 446"/>
                  <a:gd name="T67" fmla="*/ 92 h 92"/>
                  <a:gd name="T68" fmla="*/ 245 w 446"/>
                  <a:gd name="T69" fmla="*/ 92 h 92"/>
                  <a:gd name="T70" fmla="*/ 252 w 446"/>
                  <a:gd name="T71" fmla="*/ 92 h 92"/>
                  <a:gd name="T72" fmla="*/ 259 w 446"/>
                  <a:gd name="T73" fmla="*/ 91 h 92"/>
                  <a:gd name="T74" fmla="*/ 265 w 446"/>
                  <a:gd name="T75" fmla="*/ 91 h 92"/>
                  <a:gd name="T76" fmla="*/ 273 w 446"/>
                  <a:gd name="T77" fmla="*/ 90 h 92"/>
                  <a:gd name="T78" fmla="*/ 279 w 446"/>
                  <a:gd name="T79" fmla="*/ 89 h 92"/>
                  <a:gd name="T80" fmla="*/ 287 w 446"/>
                  <a:gd name="T81" fmla="*/ 89 h 92"/>
                  <a:gd name="T82" fmla="*/ 293 w 446"/>
                  <a:gd name="T83" fmla="*/ 87 h 92"/>
                  <a:gd name="T84" fmla="*/ 301 w 446"/>
                  <a:gd name="T85" fmla="*/ 88 h 92"/>
                  <a:gd name="T86" fmla="*/ 307 w 446"/>
                  <a:gd name="T87" fmla="*/ 86 h 92"/>
                  <a:gd name="T88" fmla="*/ 315 w 446"/>
                  <a:gd name="T89" fmla="*/ 87 h 92"/>
                  <a:gd name="T90" fmla="*/ 321 w 446"/>
                  <a:gd name="T91" fmla="*/ 86 h 92"/>
                  <a:gd name="T92" fmla="*/ 329 w 446"/>
                  <a:gd name="T93" fmla="*/ 85 h 92"/>
                  <a:gd name="T94" fmla="*/ 336 w 446"/>
                  <a:gd name="T95" fmla="*/ 85 h 92"/>
                  <a:gd name="T96" fmla="*/ 343 w 446"/>
                  <a:gd name="T97" fmla="*/ 85 h 92"/>
                  <a:gd name="T98" fmla="*/ 350 w 446"/>
                  <a:gd name="T99" fmla="*/ 84 h 92"/>
                  <a:gd name="T100" fmla="*/ 357 w 446"/>
                  <a:gd name="T101" fmla="*/ 81 h 92"/>
                  <a:gd name="T102" fmla="*/ 364 w 446"/>
                  <a:gd name="T103" fmla="*/ 74 h 92"/>
                  <a:gd name="T104" fmla="*/ 371 w 446"/>
                  <a:gd name="T105" fmla="*/ 75 h 92"/>
                  <a:gd name="T106" fmla="*/ 378 w 446"/>
                  <a:gd name="T107" fmla="*/ 84 h 92"/>
                  <a:gd name="T108" fmla="*/ 385 w 446"/>
                  <a:gd name="T109" fmla="*/ 88 h 92"/>
                  <a:gd name="T110" fmla="*/ 392 w 446"/>
                  <a:gd name="T111" fmla="*/ 89 h 92"/>
                  <a:gd name="T112" fmla="*/ 399 w 446"/>
                  <a:gd name="T113" fmla="*/ 90 h 92"/>
                  <a:gd name="T114" fmla="*/ 406 w 446"/>
                  <a:gd name="T115" fmla="*/ 91 h 92"/>
                  <a:gd name="T116" fmla="*/ 413 w 446"/>
                  <a:gd name="T117" fmla="*/ 91 h 92"/>
                  <a:gd name="T118" fmla="*/ 420 w 446"/>
                  <a:gd name="T119" fmla="*/ 89 h 92"/>
                  <a:gd name="T120" fmla="*/ 427 w 446"/>
                  <a:gd name="T121" fmla="*/ 86 h 92"/>
                  <a:gd name="T122" fmla="*/ 434 w 446"/>
                  <a:gd name="T123" fmla="*/ 72 h 92"/>
                  <a:gd name="T124" fmla="*/ 441 w 446"/>
                  <a:gd name="T125" fmla="*/ 3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92">
                    <a:moveTo>
                      <a:pt x="0" y="90"/>
                    </a:moveTo>
                    <a:lnTo>
                      <a:pt x="1" y="90"/>
                    </a:lnTo>
                    <a:lnTo>
                      <a:pt x="1" y="90"/>
                    </a:lnTo>
                    <a:lnTo>
                      <a:pt x="2" y="90"/>
                    </a:lnTo>
                    <a:lnTo>
                      <a:pt x="3" y="90"/>
                    </a:lnTo>
                    <a:lnTo>
                      <a:pt x="3" y="90"/>
                    </a:lnTo>
                    <a:lnTo>
                      <a:pt x="4" y="90"/>
                    </a:lnTo>
                    <a:lnTo>
                      <a:pt x="5" y="90"/>
                    </a:lnTo>
                    <a:lnTo>
                      <a:pt x="5" y="90"/>
                    </a:lnTo>
                    <a:lnTo>
                      <a:pt x="6" y="90"/>
                    </a:lnTo>
                    <a:lnTo>
                      <a:pt x="6" y="90"/>
                    </a:lnTo>
                    <a:lnTo>
                      <a:pt x="7" y="90"/>
                    </a:lnTo>
                    <a:lnTo>
                      <a:pt x="8" y="90"/>
                    </a:lnTo>
                    <a:lnTo>
                      <a:pt x="9" y="90"/>
                    </a:lnTo>
                    <a:lnTo>
                      <a:pt x="9" y="90"/>
                    </a:lnTo>
                    <a:lnTo>
                      <a:pt x="10" y="90"/>
                    </a:lnTo>
                    <a:lnTo>
                      <a:pt x="10" y="90"/>
                    </a:lnTo>
                    <a:lnTo>
                      <a:pt x="11" y="90"/>
                    </a:lnTo>
                    <a:lnTo>
                      <a:pt x="12" y="90"/>
                    </a:lnTo>
                    <a:lnTo>
                      <a:pt x="12" y="90"/>
                    </a:lnTo>
                    <a:lnTo>
                      <a:pt x="13" y="90"/>
                    </a:lnTo>
                    <a:lnTo>
                      <a:pt x="14" y="90"/>
                    </a:lnTo>
                    <a:lnTo>
                      <a:pt x="14" y="90"/>
                    </a:lnTo>
                    <a:lnTo>
                      <a:pt x="15" y="90"/>
                    </a:lnTo>
                    <a:lnTo>
                      <a:pt x="15" y="90"/>
                    </a:lnTo>
                    <a:lnTo>
                      <a:pt x="16" y="90"/>
                    </a:lnTo>
                    <a:lnTo>
                      <a:pt x="17" y="90"/>
                    </a:lnTo>
                    <a:lnTo>
                      <a:pt x="17" y="90"/>
                    </a:lnTo>
                    <a:lnTo>
                      <a:pt x="18" y="90"/>
                    </a:lnTo>
                    <a:lnTo>
                      <a:pt x="19" y="90"/>
                    </a:lnTo>
                    <a:lnTo>
                      <a:pt x="19" y="90"/>
                    </a:lnTo>
                    <a:lnTo>
                      <a:pt x="20" y="90"/>
                    </a:lnTo>
                    <a:lnTo>
                      <a:pt x="20" y="89"/>
                    </a:lnTo>
                    <a:lnTo>
                      <a:pt x="21" y="90"/>
                    </a:lnTo>
                    <a:lnTo>
                      <a:pt x="22" y="89"/>
                    </a:lnTo>
                    <a:lnTo>
                      <a:pt x="23" y="89"/>
                    </a:lnTo>
                    <a:lnTo>
                      <a:pt x="23" y="89"/>
                    </a:lnTo>
                    <a:lnTo>
                      <a:pt x="24" y="89"/>
                    </a:lnTo>
                    <a:lnTo>
                      <a:pt x="24" y="89"/>
                    </a:lnTo>
                    <a:lnTo>
                      <a:pt x="25" y="89"/>
                    </a:lnTo>
                    <a:lnTo>
                      <a:pt x="26" y="89"/>
                    </a:lnTo>
                    <a:lnTo>
                      <a:pt x="26" y="89"/>
                    </a:lnTo>
                    <a:lnTo>
                      <a:pt x="27" y="89"/>
                    </a:lnTo>
                    <a:lnTo>
                      <a:pt x="28" y="90"/>
                    </a:lnTo>
                    <a:lnTo>
                      <a:pt x="28" y="90"/>
                    </a:lnTo>
                    <a:lnTo>
                      <a:pt x="29" y="89"/>
                    </a:lnTo>
                    <a:lnTo>
                      <a:pt x="29" y="90"/>
                    </a:lnTo>
                    <a:lnTo>
                      <a:pt x="30" y="89"/>
                    </a:lnTo>
                    <a:lnTo>
                      <a:pt x="31" y="89"/>
                    </a:lnTo>
                    <a:lnTo>
                      <a:pt x="31" y="89"/>
                    </a:lnTo>
                    <a:lnTo>
                      <a:pt x="32" y="89"/>
                    </a:lnTo>
                    <a:lnTo>
                      <a:pt x="33" y="89"/>
                    </a:lnTo>
                    <a:lnTo>
                      <a:pt x="34" y="89"/>
                    </a:lnTo>
                    <a:lnTo>
                      <a:pt x="34" y="88"/>
                    </a:lnTo>
                    <a:lnTo>
                      <a:pt x="35" y="88"/>
                    </a:lnTo>
                    <a:lnTo>
                      <a:pt x="35" y="89"/>
                    </a:lnTo>
                    <a:lnTo>
                      <a:pt x="36" y="89"/>
                    </a:lnTo>
                    <a:lnTo>
                      <a:pt x="37" y="89"/>
                    </a:lnTo>
                    <a:lnTo>
                      <a:pt x="37" y="89"/>
                    </a:lnTo>
                    <a:lnTo>
                      <a:pt x="38" y="88"/>
                    </a:lnTo>
                    <a:lnTo>
                      <a:pt x="39" y="88"/>
                    </a:lnTo>
                    <a:lnTo>
                      <a:pt x="39" y="88"/>
                    </a:lnTo>
                    <a:lnTo>
                      <a:pt x="40" y="88"/>
                    </a:lnTo>
                    <a:lnTo>
                      <a:pt x="40" y="88"/>
                    </a:lnTo>
                    <a:lnTo>
                      <a:pt x="41" y="88"/>
                    </a:lnTo>
                    <a:lnTo>
                      <a:pt x="42" y="88"/>
                    </a:lnTo>
                    <a:lnTo>
                      <a:pt x="43" y="88"/>
                    </a:lnTo>
                    <a:lnTo>
                      <a:pt x="43" y="88"/>
                    </a:lnTo>
                    <a:lnTo>
                      <a:pt x="44" y="88"/>
                    </a:lnTo>
                    <a:lnTo>
                      <a:pt x="44" y="88"/>
                    </a:lnTo>
                    <a:lnTo>
                      <a:pt x="45" y="87"/>
                    </a:lnTo>
                    <a:lnTo>
                      <a:pt x="46" y="87"/>
                    </a:lnTo>
                    <a:lnTo>
                      <a:pt x="46" y="88"/>
                    </a:lnTo>
                    <a:lnTo>
                      <a:pt x="47" y="89"/>
                    </a:lnTo>
                    <a:lnTo>
                      <a:pt x="48" y="89"/>
                    </a:lnTo>
                    <a:lnTo>
                      <a:pt x="48" y="89"/>
                    </a:lnTo>
                    <a:lnTo>
                      <a:pt x="49" y="89"/>
                    </a:lnTo>
                    <a:lnTo>
                      <a:pt x="49" y="89"/>
                    </a:lnTo>
                    <a:lnTo>
                      <a:pt x="50" y="90"/>
                    </a:lnTo>
                    <a:lnTo>
                      <a:pt x="51" y="90"/>
                    </a:lnTo>
                    <a:lnTo>
                      <a:pt x="51" y="90"/>
                    </a:lnTo>
                    <a:lnTo>
                      <a:pt x="52" y="91"/>
                    </a:lnTo>
                    <a:lnTo>
                      <a:pt x="53" y="91"/>
                    </a:lnTo>
                    <a:lnTo>
                      <a:pt x="53" y="92"/>
                    </a:lnTo>
                    <a:lnTo>
                      <a:pt x="54" y="92"/>
                    </a:lnTo>
                    <a:lnTo>
                      <a:pt x="54" y="92"/>
                    </a:lnTo>
                    <a:lnTo>
                      <a:pt x="55" y="92"/>
                    </a:lnTo>
                    <a:lnTo>
                      <a:pt x="56" y="92"/>
                    </a:lnTo>
                    <a:lnTo>
                      <a:pt x="57" y="92"/>
                    </a:lnTo>
                    <a:lnTo>
                      <a:pt x="57" y="92"/>
                    </a:lnTo>
                    <a:lnTo>
                      <a:pt x="58" y="92"/>
                    </a:lnTo>
                    <a:lnTo>
                      <a:pt x="58" y="92"/>
                    </a:lnTo>
                    <a:lnTo>
                      <a:pt x="59" y="92"/>
                    </a:lnTo>
                    <a:lnTo>
                      <a:pt x="60" y="92"/>
                    </a:lnTo>
                    <a:lnTo>
                      <a:pt x="60" y="92"/>
                    </a:lnTo>
                    <a:lnTo>
                      <a:pt x="61" y="92"/>
                    </a:lnTo>
                    <a:lnTo>
                      <a:pt x="61" y="92"/>
                    </a:lnTo>
                    <a:lnTo>
                      <a:pt x="62" y="92"/>
                    </a:lnTo>
                    <a:lnTo>
                      <a:pt x="63" y="92"/>
                    </a:lnTo>
                    <a:lnTo>
                      <a:pt x="63" y="92"/>
                    </a:lnTo>
                    <a:lnTo>
                      <a:pt x="64" y="92"/>
                    </a:lnTo>
                    <a:lnTo>
                      <a:pt x="65" y="92"/>
                    </a:lnTo>
                    <a:lnTo>
                      <a:pt x="65" y="92"/>
                    </a:lnTo>
                    <a:lnTo>
                      <a:pt x="66" y="92"/>
                    </a:lnTo>
                    <a:lnTo>
                      <a:pt x="66" y="92"/>
                    </a:lnTo>
                    <a:lnTo>
                      <a:pt x="67" y="92"/>
                    </a:lnTo>
                    <a:lnTo>
                      <a:pt x="68" y="92"/>
                    </a:lnTo>
                    <a:lnTo>
                      <a:pt x="68" y="92"/>
                    </a:lnTo>
                    <a:lnTo>
                      <a:pt x="69" y="92"/>
                    </a:lnTo>
                    <a:lnTo>
                      <a:pt x="70" y="92"/>
                    </a:lnTo>
                    <a:lnTo>
                      <a:pt x="70" y="92"/>
                    </a:lnTo>
                    <a:lnTo>
                      <a:pt x="71" y="92"/>
                    </a:lnTo>
                    <a:lnTo>
                      <a:pt x="71" y="92"/>
                    </a:lnTo>
                    <a:lnTo>
                      <a:pt x="72" y="92"/>
                    </a:lnTo>
                    <a:lnTo>
                      <a:pt x="73" y="92"/>
                    </a:lnTo>
                    <a:lnTo>
                      <a:pt x="74" y="92"/>
                    </a:lnTo>
                    <a:lnTo>
                      <a:pt x="74" y="92"/>
                    </a:lnTo>
                    <a:lnTo>
                      <a:pt x="75" y="92"/>
                    </a:lnTo>
                    <a:lnTo>
                      <a:pt x="75" y="92"/>
                    </a:lnTo>
                    <a:lnTo>
                      <a:pt x="76" y="92"/>
                    </a:lnTo>
                    <a:lnTo>
                      <a:pt x="77" y="92"/>
                    </a:lnTo>
                    <a:lnTo>
                      <a:pt x="77" y="92"/>
                    </a:lnTo>
                    <a:lnTo>
                      <a:pt x="78" y="92"/>
                    </a:lnTo>
                    <a:lnTo>
                      <a:pt x="79" y="92"/>
                    </a:lnTo>
                    <a:lnTo>
                      <a:pt x="79" y="92"/>
                    </a:lnTo>
                    <a:lnTo>
                      <a:pt x="80" y="92"/>
                    </a:lnTo>
                    <a:lnTo>
                      <a:pt x="80" y="92"/>
                    </a:lnTo>
                    <a:lnTo>
                      <a:pt x="81" y="92"/>
                    </a:lnTo>
                    <a:lnTo>
                      <a:pt x="82" y="92"/>
                    </a:lnTo>
                    <a:lnTo>
                      <a:pt x="83" y="92"/>
                    </a:lnTo>
                    <a:lnTo>
                      <a:pt x="83" y="92"/>
                    </a:lnTo>
                    <a:lnTo>
                      <a:pt x="84" y="92"/>
                    </a:lnTo>
                    <a:lnTo>
                      <a:pt x="84" y="92"/>
                    </a:lnTo>
                    <a:lnTo>
                      <a:pt x="85" y="92"/>
                    </a:lnTo>
                    <a:lnTo>
                      <a:pt x="85" y="92"/>
                    </a:lnTo>
                    <a:lnTo>
                      <a:pt x="86" y="92"/>
                    </a:lnTo>
                    <a:lnTo>
                      <a:pt x="87" y="92"/>
                    </a:lnTo>
                    <a:lnTo>
                      <a:pt x="88" y="92"/>
                    </a:lnTo>
                    <a:lnTo>
                      <a:pt x="88" y="92"/>
                    </a:lnTo>
                    <a:lnTo>
                      <a:pt x="89" y="92"/>
                    </a:lnTo>
                    <a:lnTo>
                      <a:pt x="89" y="92"/>
                    </a:lnTo>
                    <a:lnTo>
                      <a:pt x="90" y="92"/>
                    </a:lnTo>
                    <a:lnTo>
                      <a:pt x="91" y="92"/>
                    </a:lnTo>
                    <a:lnTo>
                      <a:pt x="91" y="92"/>
                    </a:lnTo>
                    <a:lnTo>
                      <a:pt x="92" y="92"/>
                    </a:lnTo>
                    <a:lnTo>
                      <a:pt x="93" y="92"/>
                    </a:lnTo>
                    <a:lnTo>
                      <a:pt x="93" y="92"/>
                    </a:lnTo>
                    <a:lnTo>
                      <a:pt x="94" y="92"/>
                    </a:lnTo>
                    <a:lnTo>
                      <a:pt x="94" y="92"/>
                    </a:lnTo>
                    <a:lnTo>
                      <a:pt x="95" y="92"/>
                    </a:lnTo>
                    <a:lnTo>
                      <a:pt x="96" y="92"/>
                    </a:lnTo>
                    <a:lnTo>
                      <a:pt x="97" y="92"/>
                    </a:lnTo>
                    <a:lnTo>
                      <a:pt x="97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9" y="92"/>
                    </a:lnTo>
                    <a:lnTo>
                      <a:pt x="100" y="92"/>
                    </a:lnTo>
                    <a:lnTo>
                      <a:pt x="100" y="92"/>
                    </a:lnTo>
                    <a:lnTo>
                      <a:pt x="101" y="92"/>
                    </a:lnTo>
                    <a:lnTo>
                      <a:pt x="102" y="92"/>
                    </a:lnTo>
                    <a:lnTo>
                      <a:pt x="102" y="92"/>
                    </a:lnTo>
                    <a:lnTo>
                      <a:pt x="103" y="92"/>
                    </a:lnTo>
                    <a:lnTo>
                      <a:pt x="103" y="92"/>
                    </a:lnTo>
                    <a:lnTo>
                      <a:pt x="104" y="92"/>
                    </a:lnTo>
                    <a:lnTo>
                      <a:pt x="105" y="92"/>
                    </a:lnTo>
                    <a:lnTo>
                      <a:pt x="105" y="92"/>
                    </a:lnTo>
                    <a:lnTo>
                      <a:pt x="106" y="92"/>
                    </a:lnTo>
                    <a:lnTo>
                      <a:pt x="107" y="92"/>
                    </a:lnTo>
                    <a:lnTo>
                      <a:pt x="107" y="92"/>
                    </a:lnTo>
                    <a:lnTo>
                      <a:pt x="108" y="92"/>
                    </a:lnTo>
                    <a:lnTo>
                      <a:pt x="108" y="92"/>
                    </a:lnTo>
                    <a:lnTo>
                      <a:pt x="109" y="92"/>
                    </a:lnTo>
                    <a:lnTo>
                      <a:pt x="110" y="92"/>
                    </a:lnTo>
                    <a:lnTo>
                      <a:pt x="111" y="92"/>
                    </a:lnTo>
                    <a:lnTo>
                      <a:pt x="111" y="92"/>
                    </a:lnTo>
                    <a:lnTo>
                      <a:pt x="112" y="92"/>
                    </a:lnTo>
                    <a:lnTo>
                      <a:pt x="112" y="92"/>
                    </a:lnTo>
                    <a:lnTo>
                      <a:pt x="113" y="92"/>
                    </a:lnTo>
                    <a:lnTo>
                      <a:pt x="114" y="92"/>
                    </a:lnTo>
                    <a:lnTo>
                      <a:pt x="114" y="92"/>
                    </a:lnTo>
                    <a:lnTo>
                      <a:pt x="115" y="92"/>
                    </a:lnTo>
                    <a:lnTo>
                      <a:pt x="116" y="92"/>
                    </a:lnTo>
                    <a:lnTo>
                      <a:pt x="116" y="92"/>
                    </a:lnTo>
                    <a:lnTo>
                      <a:pt x="117" y="92"/>
                    </a:lnTo>
                    <a:lnTo>
                      <a:pt x="117" y="92"/>
                    </a:lnTo>
                    <a:lnTo>
                      <a:pt x="118" y="92"/>
                    </a:lnTo>
                    <a:lnTo>
                      <a:pt x="119" y="92"/>
                    </a:lnTo>
                    <a:lnTo>
                      <a:pt x="120" y="92"/>
                    </a:lnTo>
                    <a:lnTo>
                      <a:pt x="120" y="92"/>
                    </a:lnTo>
                    <a:lnTo>
                      <a:pt x="121" y="92"/>
                    </a:lnTo>
                    <a:lnTo>
                      <a:pt x="121" y="92"/>
                    </a:lnTo>
                    <a:lnTo>
                      <a:pt x="122" y="92"/>
                    </a:lnTo>
                    <a:lnTo>
                      <a:pt x="122" y="92"/>
                    </a:lnTo>
                    <a:lnTo>
                      <a:pt x="123" y="92"/>
                    </a:lnTo>
                    <a:lnTo>
                      <a:pt x="124" y="92"/>
                    </a:lnTo>
                    <a:lnTo>
                      <a:pt x="124" y="92"/>
                    </a:lnTo>
                    <a:lnTo>
                      <a:pt x="125" y="92"/>
                    </a:lnTo>
                    <a:lnTo>
                      <a:pt x="125" y="92"/>
                    </a:lnTo>
                    <a:lnTo>
                      <a:pt x="126" y="92"/>
                    </a:lnTo>
                    <a:lnTo>
                      <a:pt x="127" y="92"/>
                    </a:lnTo>
                    <a:lnTo>
                      <a:pt x="128" y="92"/>
                    </a:lnTo>
                    <a:lnTo>
                      <a:pt x="128" y="92"/>
                    </a:lnTo>
                    <a:lnTo>
                      <a:pt x="129" y="92"/>
                    </a:lnTo>
                    <a:lnTo>
                      <a:pt x="129" y="92"/>
                    </a:lnTo>
                    <a:lnTo>
                      <a:pt x="130" y="92"/>
                    </a:lnTo>
                    <a:lnTo>
                      <a:pt x="131" y="92"/>
                    </a:lnTo>
                    <a:lnTo>
                      <a:pt x="131" y="92"/>
                    </a:lnTo>
                    <a:lnTo>
                      <a:pt x="132" y="92"/>
                    </a:lnTo>
                    <a:lnTo>
                      <a:pt x="133" y="92"/>
                    </a:lnTo>
                    <a:lnTo>
                      <a:pt x="133" y="92"/>
                    </a:lnTo>
                    <a:lnTo>
                      <a:pt x="134" y="92"/>
                    </a:lnTo>
                    <a:lnTo>
                      <a:pt x="134" y="92"/>
                    </a:lnTo>
                    <a:lnTo>
                      <a:pt x="135" y="92"/>
                    </a:lnTo>
                    <a:lnTo>
                      <a:pt x="136" y="92"/>
                    </a:lnTo>
                    <a:lnTo>
                      <a:pt x="137" y="92"/>
                    </a:lnTo>
                    <a:lnTo>
                      <a:pt x="137" y="92"/>
                    </a:lnTo>
                    <a:lnTo>
                      <a:pt x="138" y="92"/>
                    </a:lnTo>
                    <a:lnTo>
                      <a:pt x="138" y="92"/>
                    </a:lnTo>
                    <a:lnTo>
                      <a:pt x="139" y="92"/>
                    </a:lnTo>
                    <a:lnTo>
                      <a:pt x="139" y="92"/>
                    </a:lnTo>
                    <a:lnTo>
                      <a:pt x="140" y="92"/>
                    </a:lnTo>
                    <a:lnTo>
                      <a:pt x="141" y="92"/>
                    </a:lnTo>
                    <a:lnTo>
                      <a:pt x="142" y="92"/>
                    </a:lnTo>
                    <a:lnTo>
                      <a:pt x="142" y="92"/>
                    </a:lnTo>
                    <a:lnTo>
                      <a:pt x="143" y="92"/>
                    </a:lnTo>
                    <a:lnTo>
                      <a:pt x="143" y="92"/>
                    </a:lnTo>
                    <a:lnTo>
                      <a:pt x="144" y="92"/>
                    </a:lnTo>
                    <a:lnTo>
                      <a:pt x="145" y="92"/>
                    </a:lnTo>
                    <a:lnTo>
                      <a:pt x="145" y="92"/>
                    </a:lnTo>
                    <a:lnTo>
                      <a:pt x="146" y="92"/>
                    </a:lnTo>
                    <a:lnTo>
                      <a:pt x="147" y="92"/>
                    </a:lnTo>
                    <a:lnTo>
                      <a:pt x="147" y="92"/>
                    </a:lnTo>
                    <a:lnTo>
                      <a:pt x="148" y="92"/>
                    </a:lnTo>
                    <a:lnTo>
                      <a:pt x="148" y="92"/>
                    </a:lnTo>
                    <a:lnTo>
                      <a:pt x="149" y="92"/>
                    </a:lnTo>
                    <a:lnTo>
                      <a:pt x="150" y="92"/>
                    </a:lnTo>
                    <a:lnTo>
                      <a:pt x="151" y="92"/>
                    </a:lnTo>
                    <a:lnTo>
                      <a:pt x="151" y="92"/>
                    </a:lnTo>
                    <a:lnTo>
                      <a:pt x="152" y="92"/>
                    </a:lnTo>
                    <a:lnTo>
                      <a:pt x="152" y="92"/>
                    </a:lnTo>
                    <a:lnTo>
                      <a:pt x="153" y="92"/>
                    </a:lnTo>
                    <a:lnTo>
                      <a:pt x="154" y="92"/>
                    </a:lnTo>
                    <a:lnTo>
                      <a:pt x="154" y="92"/>
                    </a:lnTo>
                    <a:lnTo>
                      <a:pt x="155" y="92"/>
                    </a:lnTo>
                    <a:lnTo>
                      <a:pt x="156" y="92"/>
                    </a:lnTo>
                    <a:lnTo>
                      <a:pt x="156" y="92"/>
                    </a:lnTo>
                    <a:lnTo>
                      <a:pt x="157" y="92"/>
                    </a:lnTo>
                    <a:lnTo>
                      <a:pt x="157" y="92"/>
                    </a:lnTo>
                    <a:lnTo>
                      <a:pt x="158" y="92"/>
                    </a:lnTo>
                    <a:lnTo>
                      <a:pt x="159" y="92"/>
                    </a:lnTo>
                    <a:lnTo>
                      <a:pt x="159" y="92"/>
                    </a:lnTo>
                    <a:lnTo>
                      <a:pt x="160" y="92"/>
                    </a:lnTo>
                    <a:lnTo>
                      <a:pt x="161" y="91"/>
                    </a:lnTo>
                    <a:lnTo>
                      <a:pt x="161" y="91"/>
                    </a:lnTo>
                    <a:lnTo>
                      <a:pt x="162" y="91"/>
                    </a:lnTo>
                    <a:lnTo>
                      <a:pt x="162" y="91"/>
                    </a:lnTo>
                    <a:lnTo>
                      <a:pt x="163" y="91"/>
                    </a:lnTo>
                    <a:lnTo>
                      <a:pt x="164" y="92"/>
                    </a:lnTo>
                    <a:lnTo>
                      <a:pt x="165" y="92"/>
                    </a:lnTo>
                    <a:lnTo>
                      <a:pt x="165" y="92"/>
                    </a:lnTo>
                    <a:lnTo>
                      <a:pt x="166" y="92"/>
                    </a:lnTo>
                    <a:lnTo>
                      <a:pt x="166" y="92"/>
                    </a:lnTo>
                    <a:lnTo>
                      <a:pt x="167" y="92"/>
                    </a:lnTo>
                    <a:lnTo>
                      <a:pt x="168" y="92"/>
                    </a:lnTo>
                    <a:lnTo>
                      <a:pt x="168" y="91"/>
                    </a:lnTo>
                    <a:lnTo>
                      <a:pt x="169" y="91"/>
                    </a:lnTo>
                    <a:lnTo>
                      <a:pt x="170" y="91"/>
                    </a:lnTo>
                    <a:lnTo>
                      <a:pt x="170" y="92"/>
                    </a:lnTo>
                    <a:lnTo>
                      <a:pt x="171" y="92"/>
                    </a:lnTo>
                    <a:lnTo>
                      <a:pt x="171" y="92"/>
                    </a:lnTo>
                    <a:lnTo>
                      <a:pt x="172" y="92"/>
                    </a:lnTo>
                    <a:lnTo>
                      <a:pt x="173" y="92"/>
                    </a:lnTo>
                    <a:lnTo>
                      <a:pt x="174" y="92"/>
                    </a:lnTo>
                    <a:lnTo>
                      <a:pt x="174" y="92"/>
                    </a:lnTo>
                    <a:lnTo>
                      <a:pt x="175" y="92"/>
                    </a:lnTo>
                    <a:lnTo>
                      <a:pt x="175" y="92"/>
                    </a:lnTo>
                    <a:lnTo>
                      <a:pt x="176" y="92"/>
                    </a:lnTo>
                    <a:lnTo>
                      <a:pt x="176" y="92"/>
                    </a:lnTo>
                    <a:lnTo>
                      <a:pt x="177" y="92"/>
                    </a:lnTo>
                    <a:lnTo>
                      <a:pt x="178" y="92"/>
                    </a:lnTo>
                    <a:lnTo>
                      <a:pt x="179" y="92"/>
                    </a:lnTo>
                    <a:lnTo>
                      <a:pt x="179" y="92"/>
                    </a:lnTo>
                    <a:lnTo>
                      <a:pt x="180" y="92"/>
                    </a:lnTo>
                    <a:lnTo>
                      <a:pt x="180" y="92"/>
                    </a:lnTo>
                    <a:lnTo>
                      <a:pt x="181" y="92"/>
                    </a:lnTo>
                    <a:lnTo>
                      <a:pt x="182" y="92"/>
                    </a:lnTo>
                    <a:lnTo>
                      <a:pt x="182" y="92"/>
                    </a:lnTo>
                    <a:lnTo>
                      <a:pt x="183" y="92"/>
                    </a:lnTo>
                    <a:lnTo>
                      <a:pt x="184" y="92"/>
                    </a:lnTo>
                    <a:lnTo>
                      <a:pt x="184" y="92"/>
                    </a:lnTo>
                    <a:lnTo>
                      <a:pt x="185" y="92"/>
                    </a:lnTo>
                    <a:lnTo>
                      <a:pt x="185" y="92"/>
                    </a:lnTo>
                    <a:lnTo>
                      <a:pt x="186" y="92"/>
                    </a:lnTo>
                    <a:lnTo>
                      <a:pt x="187" y="92"/>
                    </a:lnTo>
                    <a:lnTo>
                      <a:pt x="188" y="92"/>
                    </a:lnTo>
                    <a:lnTo>
                      <a:pt x="188" y="92"/>
                    </a:lnTo>
                    <a:lnTo>
                      <a:pt x="189" y="92"/>
                    </a:lnTo>
                    <a:lnTo>
                      <a:pt x="189" y="92"/>
                    </a:lnTo>
                    <a:lnTo>
                      <a:pt x="190" y="92"/>
                    </a:lnTo>
                    <a:lnTo>
                      <a:pt x="191" y="92"/>
                    </a:lnTo>
                    <a:lnTo>
                      <a:pt x="191" y="92"/>
                    </a:lnTo>
                    <a:lnTo>
                      <a:pt x="192" y="92"/>
                    </a:lnTo>
                    <a:lnTo>
                      <a:pt x="192" y="92"/>
                    </a:lnTo>
                    <a:lnTo>
                      <a:pt x="193" y="91"/>
                    </a:lnTo>
                    <a:lnTo>
                      <a:pt x="194" y="91"/>
                    </a:lnTo>
                    <a:lnTo>
                      <a:pt x="194" y="91"/>
                    </a:lnTo>
                    <a:lnTo>
                      <a:pt x="195" y="91"/>
                    </a:lnTo>
                    <a:lnTo>
                      <a:pt x="196" y="91"/>
                    </a:lnTo>
                    <a:lnTo>
                      <a:pt x="196" y="91"/>
                    </a:lnTo>
                    <a:lnTo>
                      <a:pt x="197" y="91"/>
                    </a:lnTo>
                    <a:lnTo>
                      <a:pt x="197" y="92"/>
                    </a:lnTo>
                    <a:lnTo>
                      <a:pt x="198" y="92"/>
                    </a:lnTo>
                    <a:lnTo>
                      <a:pt x="199" y="92"/>
                    </a:lnTo>
                    <a:lnTo>
                      <a:pt x="199" y="92"/>
                    </a:lnTo>
                    <a:lnTo>
                      <a:pt x="200" y="92"/>
                    </a:lnTo>
                    <a:lnTo>
                      <a:pt x="201" y="92"/>
                    </a:lnTo>
                    <a:lnTo>
                      <a:pt x="201" y="92"/>
                    </a:lnTo>
                    <a:lnTo>
                      <a:pt x="202" y="92"/>
                    </a:lnTo>
                    <a:lnTo>
                      <a:pt x="202" y="92"/>
                    </a:lnTo>
                    <a:lnTo>
                      <a:pt x="203" y="92"/>
                    </a:lnTo>
                    <a:lnTo>
                      <a:pt x="204" y="92"/>
                    </a:lnTo>
                    <a:lnTo>
                      <a:pt x="205" y="92"/>
                    </a:lnTo>
                    <a:lnTo>
                      <a:pt x="205" y="91"/>
                    </a:lnTo>
                    <a:lnTo>
                      <a:pt x="206" y="91"/>
                    </a:lnTo>
                    <a:lnTo>
                      <a:pt x="206" y="91"/>
                    </a:lnTo>
                    <a:lnTo>
                      <a:pt x="207" y="91"/>
                    </a:lnTo>
                    <a:lnTo>
                      <a:pt x="208" y="92"/>
                    </a:lnTo>
                    <a:lnTo>
                      <a:pt x="208" y="92"/>
                    </a:lnTo>
                    <a:lnTo>
                      <a:pt x="209" y="92"/>
                    </a:lnTo>
                    <a:lnTo>
                      <a:pt x="210" y="92"/>
                    </a:lnTo>
                    <a:lnTo>
                      <a:pt x="210" y="92"/>
                    </a:lnTo>
                    <a:lnTo>
                      <a:pt x="211" y="92"/>
                    </a:lnTo>
                    <a:lnTo>
                      <a:pt x="211" y="92"/>
                    </a:lnTo>
                    <a:lnTo>
                      <a:pt x="212" y="92"/>
                    </a:lnTo>
                    <a:lnTo>
                      <a:pt x="213" y="92"/>
                    </a:lnTo>
                    <a:lnTo>
                      <a:pt x="213" y="92"/>
                    </a:lnTo>
                    <a:lnTo>
                      <a:pt x="214" y="92"/>
                    </a:lnTo>
                    <a:lnTo>
                      <a:pt x="215" y="92"/>
                    </a:lnTo>
                    <a:lnTo>
                      <a:pt x="215" y="92"/>
                    </a:lnTo>
                    <a:lnTo>
                      <a:pt x="216" y="92"/>
                    </a:lnTo>
                    <a:lnTo>
                      <a:pt x="216" y="92"/>
                    </a:lnTo>
                    <a:lnTo>
                      <a:pt x="217" y="92"/>
                    </a:lnTo>
                    <a:lnTo>
                      <a:pt x="218" y="92"/>
                    </a:lnTo>
                    <a:lnTo>
                      <a:pt x="219" y="92"/>
                    </a:lnTo>
                    <a:lnTo>
                      <a:pt x="219" y="91"/>
                    </a:lnTo>
                    <a:lnTo>
                      <a:pt x="220" y="92"/>
                    </a:lnTo>
                    <a:lnTo>
                      <a:pt x="220" y="92"/>
                    </a:lnTo>
                    <a:lnTo>
                      <a:pt x="221" y="92"/>
                    </a:lnTo>
                    <a:lnTo>
                      <a:pt x="222" y="92"/>
                    </a:lnTo>
                    <a:lnTo>
                      <a:pt x="222" y="92"/>
                    </a:lnTo>
                    <a:lnTo>
                      <a:pt x="223" y="92"/>
                    </a:lnTo>
                    <a:lnTo>
                      <a:pt x="224" y="92"/>
                    </a:lnTo>
                    <a:lnTo>
                      <a:pt x="224" y="92"/>
                    </a:lnTo>
                    <a:lnTo>
                      <a:pt x="225" y="92"/>
                    </a:lnTo>
                    <a:lnTo>
                      <a:pt x="225" y="92"/>
                    </a:lnTo>
                    <a:lnTo>
                      <a:pt x="226" y="92"/>
                    </a:lnTo>
                    <a:lnTo>
                      <a:pt x="227" y="92"/>
                    </a:lnTo>
                    <a:lnTo>
                      <a:pt x="228" y="92"/>
                    </a:lnTo>
                    <a:lnTo>
                      <a:pt x="228" y="92"/>
                    </a:lnTo>
                    <a:lnTo>
                      <a:pt x="229" y="92"/>
                    </a:lnTo>
                    <a:lnTo>
                      <a:pt x="229" y="92"/>
                    </a:lnTo>
                    <a:lnTo>
                      <a:pt x="230" y="92"/>
                    </a:lnTo>
                    <a:lnTo>
                      <a:pt x="230" y="92"/>
                    </a:lnTo>
                    <a:lnTo>
                      <a:pt x="231" y="92"/>
                    </a:lnTo>
                    <a:lnTo>
                      <a:pt x="232" y="92"/>
                    </a:lnTo>
                    <a:lnTo>
                      <a:pt x="233" y="92"/>
                    </a:lnTo>
                    <a:lnTo>
                      <a:pt x="233" y="92"/>
                    </a:lnTo>
                    <a:lnTo>
                      <a:pt x="234" y="92"/>
                    </a:lnTo>
                    <a:lnTo>
                      <a:pt x="234" y="92"/>
                    </a:lnTo>
                    <a:lnTo>
                      <a:pt x="235" y="92"/>
                    </a:lnTo>
                    <a:lnTo>
                      <a:pt x="236" y="92"/>
                    </a:lnTo>
                    <a:lnTo>
                      <a:pt x="236" y="92"/>
                    </a:lnTo>
                    <a:lnTo>
                      <a:pt x="237" y="92"/>
                    </a:lnTo>
                    <a:lnTo>
                      <a:pt x="238" y="92"/>
                    </a:lnTo>
                    <a:lnTo>
                      <a:pt x="238" y="92"/>
                    </a:lnTo>
                    <a:lnTo>
                      <a:pt x="239" y="92"/>
                    </a:lnTo>
                    <a:lnTo>
                      <a:pt x="239" y="92"/>
                    </a:lnTo>
                    <a:lnTo>
                      <a:pt x="240" y="92"/>
                    </a:lnTo>
                    <a:lnTo>
                      <a:pt x="241" y="92"/>
                    </a:lnTo>
                    <a:lnTo>
                      <a:pt x="242" y="92"/>
                    </a:lnTo>
                    <a:lnTo>
                      <a:pt x="242" y="92"/>
                    </a:lnTo>
                    <a:lnTo>
                      <a:pt x="243" y="92"/>
                    </a:lnTo>
                    <a:lnTo>
                      <a:pt x="243" y="92"/>
                    </a:lnTo>
                    <a:lnTo>
                      <a:pt x="244" y="92"/>
                    </a:lnTo>
                    <a:lnTo>
                      <a:pt x="245" y="92"/>
                    </a:lnTo>
                    <a:lnTo>
                      <a:pt x="245" y="91"/>
                    </a:lnTo>
                    <a:lnTo>
                      <a:pt x="246" y="91"/>
                    </a:lnTo>
                    <a:lnTo>
                      <a:pt x="247" y="91"/>
                    </a:lnTo>
                    <a:lnTo>
                      <a:pt x="247" y="91"/>
                    </a:lnTo>
                    <a:lnTo>
                      <a:pt x="248" y="91"/>
                    </a:lnTo>
                    <a:lnTo>
                      <a:pt x="248" y="91"/>
                    </a:lnTo>
                    <a:lnTo>
                      <a:pt x="249" y="92"/>
                    </a:lnTo>
                    <a:lnTo>
                      <a:pt x="250" y="92"/>
                    </a:lnTo>
                    <a:lnTo>
                      <a:pt x="250" y="92"/>
                    </a:lnTo>
                    <a:lnTo>
                      <a:pt x="251" y="92"/>
                    </a:lnTo>
                    <a:lnTo>
                      <a:pt x="252" y="92"/>
                    </a:lnTo>
                    <a:lnTo>
                      <a:pt x="252" y="92"/>
                    </a:lnTo>
                    <a:lnTo>
                      <a:pt x="253" y="92"/>
                    </a:lnTo>
                    <a:lnTo>
                      <a:pt x="253" y="92"/>
                    </a:lnTo>
                    <a:lnTo>
                      <a:pt x="254" y="92"/>
                    </a:lnTo>
                    <a:lnTo>
                      <a:pt x="255" y="92"/>
                    </a:lnTo>
                    <a:lnTo>
                      <a:pt x="255" y="92"/>
                    </a:lnTo>
                    <a:lnTo>
                      <a:pt x="256" y="92"/>
                    </a:lnTo>
                    <a:lnTo>
                      <a:pt x="256" y="92"/>
                    </a:lnTo>
                    <a:lnTo>
                      <a:pt x="257" y="92"/>
                    </a:lnTo>
                    <a:lnTo>
                      <a:pt x="258" y="92"/>
                    </a:lnTo>
                    <a:lnTo>
                      <a:pt x="259" y="91"/>
                    </a:lnTo>
                    <a:lnTo>
                      <a:pt x="259" y="92"/>
                    </a:lnTo>
                    <a:lnTo>
                      <a:pt x="260" y="91"/>
                    </a:lnTo>
                    <a:lnTo>
                      <a:pt x="260" y="91"/>
                    </a:lnTo>
                    <a:lnTo>
                      <a:pt x="261" y="92"/>
                    </a:lnTo>
                    <a:lnTo>
                      <a:pt x="262" y="91"/>
                    </a:lnTo>
                    <a:lnTo>
                      <a:pt x="262" y="91"/>
                    </a:lnTo>
                    <a:lnTo>
                      <a:pt x="263" y="91"/>
                    </a:lnTo>
                    <a:lnTo>
                      <a:pt x="264" y="91"/>
                    </a:lnTo>
                    <a:lnTo>
                      <a:pt x="264" y="91"/>
                    </a:lnTo>
                    <a:lnTo>
                      <a:pt x="265" y="91"/>
                    </a:lnTo>
                    <a:lnTo>
                      <a:pt x="265" y="91"/>
                    </a:lnTo>
                    <a:lnTo>
                      <a:pt x="266" y="91"/>
                    </a:lnTo>
                    <a:lnTo>
                      <a:pt x="267" y="91"/>
                    </a:lnTo>
                    <a:lnTo>
                      <a:pt x="267" y="91"/>
                    </a:lnTo>
                    <a:lnTo>
                      <a:pt x="268" y="91"/>
                    </a:lnTo>
                    <a:lnTo>
                      <a:pt x="269" y="91"/>
                    </a:lnTo>
                    <a:lnTo>
                      <a:pt x="269" y="91"/>
                    </a:lnTo>
                    <a:lnTo>
                      <a:pt x="270" y="91"/>
                    </a:lnTo>
                    <a:lnTo>
                      <a:pt x="270" y="90"/>
                    </a:lnTo>
                    <a:lnTo>
                      <a:pt x="271" y="90"/>
                    </a:lnTo>
                    <a:lnTo>
                      <a:pt x="272" y="90"/>
                    </a:lnTo>
                    <a:lnTo>
                      <a:pt x="273" y="90"/>
                    </a:lnTo>
                    <a:lnTo>
                      <a:pt x="273" y="90"/>
                    </a:lnTo>
                    <a:lnTo>
                      <a:pt x="274" y="90"/>
                    </a:lnTo>
                    <a:lnTo>
                      <a:pt x="274" y="90"/>
                    </a:lnTo>
                    <a:lnTo>
                      <a:pt x="275" y="90"/>
                    </a:lnTo>
                    <a:lnTo>
                      <a:pt x="276" y="90"/>
                    </a:lnTo>
                    <a:lnTo>
                      <a:pt x="276" y="90"/>
                    </a:lnTo>
                    <a:lnTo>
                      <a:pt x="277" y="90"/>
                    </a:lnTo>
                    <a:lnTo>
                      <a:pt x="278" y="90"/>
                    </a:lnTo>
                    <a:lnTo>
                      <a:pt x="278" y="90"/>
                    </a:lnTo>
                    <a:lnTo>
                      <a:pt x="279" y="90"/>
                    </a:lnTo>
                    <a:lnTo>
                      <a:pt x="279" y="89"/>
                    </a:lnTo>
                    <a:lnTo>
                      <a:pt x="280" y="89"/>
                    </a:lnTo>
                    <a:lnTo>
                      <a:pt x="281" y="89"/>
                    </a:lnTo>
                    <a:lnTo>
                      <a:pt x="282" y="89"/>
                    </a:lnTo>
                    <a:lnTo>
                      <a:pt x="282" y="89"/>
                    </a:lnTo>
                    <a:lnTo>
                      <a:pt x="283" y="89"/>
                    </a:lnTo>
                    <a:lnTo>
                      <a:pt x="283" y="89"/>
                    </a:lnTo>
                    <a:lnTo>
                      <a:pt x="284" y="89"/>
                    </a:lnTo>
                    <a:lnTo>
                      <a:pt x="284" y="89"/>
                    </a:lnTo>
                    <a:lnTo>
                      <a:pt x="285" y="89"/>
                    </a:lnTo>
                    <a:lnTo>
                      <a:pt x="286" y="89"/>
                    </a:lnTo>
                    <a:lnTo>
                      <a:pt x="287" y="89"/>
                    </a:lnTo>
                    <a:lnTo>
                      <a:pt x="287" y="89"/>
                    </a:lnTo>
                    <a:lnTo>
                      <a:pt x="288" y="89"/>
                    </a:lnTo>
                    <a:lnTo>
                      <a:pt x="288" y="89"/>
                    </a:lnTo>
                    <a:lnTo>
                      <a:pt x="289" y="88"/>
                    </a:lnTo>
                    <a:lnTo>
                      <a:pt x="290" y="88"/>
                    </a:lnTo>
                    <a:lnTo>
                      <a:pt x="290" y="87"/>
                    </a:lnTo>
                    <a:lnTo>
                      <a:pt x="291" y="87"/>
                    </a:lnTo>
                    <a:lnTo>
                      <a:pt x="292" y="87"/>
                    </a:lnTo>
                    <a:lnTo>
                      <a:pt x="292" y="87"/>
                    </a:lnTo>
                    <a:lnTo>
                      <a:pt x="293" y="87"/>
                    </a:lnTo>
                    <a:lnTo>
                      <a:pt x="293" y="87"/>
                    </a:lnTo>
                    <a:lnTo>
                      <a:pt x="294" y="87"/>
                    </a:lnTo>
                    <a:lnTo>
                      <a:pt x="295" y="87"/>
                    </a:lnTo>
                    <a:lnTo>
                      <a:pt x="296" y="87"/>
                    </a:lnTo>
                    <a:lnTo>
                      <a:pt x="296" y="87"/>
                    </a:lnTo>
                    <a:lnTo>
                      <a:pt x="297" y="87"/>
                    </a:lnTo>
                    <a:lnTo>
                      <a:pt x="297" y="87"/>
                    </a:lnTo>
                    <a:lnTo>
                      <a:pt x="298" y="87"/>
                    </a:lnTo>
                    <a:lnTo>
                      <a:pt x="299" y="87"/>
                    </a:lnTo>
                    <a:lnTo>
                      <a:pt x="299" y="87"/>
                    </a:lnTo>
                    <a:lnTo>
                      <a:pt x="300" y="88"/>
                    </a:lnTo>
                    <a:lnTo>
                      <a:pt x="301" y="88"/>
                    </a:lnTo>
                    <a:lnTo>
                      <a:pt x="301" y="87"/>
                    </a:lnTo>
                    <a:lnTo>
                      <a:pt x="302" y="87"/>
                    </a:lnTo>
                    <a:lnTo>
                      <a:pt x="302" y="87"/>
                    </a:lnTo>
                    <a:lnTo>
                      <a:pt x="303" y="86"/>
                    </a:lnTo>
                    <a:lnTo>
                      <a:pt x="304" y="86"/>
                    </a:lnTo>
                    <a:lnTo>
                      <a:pt x="304" y="86"/>
                    </a:lnTo>
                    <a:lnTo>
                      <a:pt x="305" y="85"/>
                    </a:lnTo>
                    <a:lnTo>
                      <a:pt x="306" y="85"/>
                    </a:lnTo>
                    <a:lnTo>
                      <a:pt x="306" y="85"/>
                    </a:lnTo>
                    <a:lnTo>
                      <a:pt x="307" y="86"/>
                    </a:lnTo>
                    <a:lnTo>
                      <a:pt x="307" y="86"/>
                    </a:lnTo>
                    <a:lnTo>
                      <a:pt x="308" y="86"/>
                    </a:lnTo>
                    <a:lnTo>
                      <a:pt x="309" y="86"/>
                    </a:lnTo>
                    <a:lnTo>
                      <a:pt x="310" y="86"/>
                    </a:lnTo>
                    <a:lnTo>
                      <a:pt x="310" y="86"/>
                    </a:lnTo>
                    <a:lnTo>
                      <a:pt x="311" y="86"/>
                    </a:lnTo>
                    <a:lnTo>
                      <a:pt x="311" y="86"/>
                    </a:lnTo>
                    <a:lnTo>
                      <a:pt x="312" y="87"/>
                    </a:lnTo>
                    <a:lnTo>
                      <a:pt x="313" y="87"/>
                    </a:lnTo>
                    <a:lnTo>
                      <a:pt x="313" y="87"/>
                    </a:lnTo>
                    <a:lnTo>
                      <a:pt x="314" y="87"/>
                    </a:lnTo>
                    <a:lnTo>
                      <a:pt x="315" y="87"/>
                    </a:lnTo>
                    <a:lnTo>
                      <a:pt x="315" y="86"/>
                    </a:lnTo>
                    <a:lnTo>
                      <a:pt x="316" y="86"/>
                    </a:lnTo>
                    <a:lnTo>
                      <a:pt x="316" y="86"/>
                    </a:lnTo>
                    <a:lnTo>
                      <a:pt x="317" y="86"/>
                    </a:lnTo>
                    <a:lnTo>
                      <a:pt x="318" y="86"/>
                    </a:lnTo>
                    <a:lnTo>
                      <a:pt x="319" y="86"/>
                    </a:lnTo>
                    <a:lnTo>
                      <a:pt x="319" y="86"/>
                    </a:lnTo>
                    <a:lnTo>
                      <a:pt x="320" y="86"/>
                    </a:lnTo>
                    <a:lnTo>
                      <a:pt x="320" y="86"/>
                    </a:lnTo>
                    <a:lnTo>
                      <a:pt x="321" y="86"/>
                    </a:lnTo>
                    <a:lnTo>
                      <a:pt x="321" y="86"/>
                    </a:lnTo>
                    <a:lnTo>
                      <a:pt x="322" y="86"/>
                    </a:lnTo>
                    <a:lnTo>
                      <a:pt x="323" y="86"/>
                    </a:lnTo>
                    <a:lnTo>
                      <a:pt x="324" y="86"/>
                    </a:lnTo>
                    <a:lnTo>
                      <a:pt x="324" y="86"/>
                    </a:lnTo>
                    <a:lnTo>
                      <a:pt x="325" y="86"/>
                    </a:lnTo>
                    <a:lnTo>
                      <a:pt x="325" y="86"/>
                    </a:lnTo>
                    <a:lnTo>
                      <a:pt x="326" y="85"/>
                    </a:lnTo>
                    <a:lnTo>
                      <a:pt x="327" y="85"/>
                    </a:lnTo>
                    <a:lnTo>
                      <a:pt x="327" y="85"/>
                    </a:lnTo>
                    <a:lnTo>
                      <a:pt x="328" y="85"/>
                    </a:lnTo>
                    <a:lnTo>
                      <a:pt x="329" y="85"/>
                    </a:lnTo>
                    <a:lnTo>
                      <a:pt x="329" y="84"/>
                    </a:lnTo>
                    <a:lnTo>
                      <a:pt x="330" y="84"/>
                    </a:lnTo>
                    <a:lnTo>
                      <a:pt x="330" y="85"/>
                    </a:lnTo>
                    <a:lnTo>
                      <a:pt x="331" y="85"/>
                    </a:lnTo>
                    <a:lnTo>
                      <a:pt x="332" y="86"/>
                    </a:lnTo>
                    <a:lnTo>
                      <a:pt x="333" y="86"/>
                    </a:lnTo>
                    <a:lnTo>
                      <a:pt x="333" y="86"/>
                    </a:lnTo>
                    <a:lnTo>
                      <a:pt x="334" y="86"/>
                    </a:lnTo>
                    <a:lnTo>
                      <a:pt x="335" y="86"/>
                    </a:lnTo>
                    <a:lnTo>
                      <a:pt x="335" y="85"/>
                    </a:lnTo>
                    <a:lnTo>
                      <a:pt x="336" y="85"/>
                    </a:lnTo>
                    <a:lnTo>
                      <a:pt x="336" y="85"/>
                    </a:lnTo>
                    <a:lnTo>
                      <a:pt x="337" y="85"/>
                    </a:lnTo>
                    <a:lnTo>
                      <a:pt x="338" y="84"/>
                    </a:lnTo>
                    <a:lnTo>
                      <a:pt x="338" y="84"/>
                    </a:lnTo>
                    <a:lnTo>
                      <a:pt x="339" y="84"/>
                    </a:lnTo>
                    <a:lnTo>
                      <a:pt x="340" y="84"/>
                    </a:lnTo>
                    <a:lnTo>
                      <a:pt x="340" y="84"/>
                    </a:lnTo>
                    <a:lnTo>
                      <a:pt x="341" y="84"/>
                    </a:lnTo>
                    <a:lnTo>
                      <a:pt x="341" y="84"/>
                    </a:lnTo>
                    <a:lnTo>
                      <a:pt x="342" y="84"/>
                    </a:lnTo>
                    <a:lnTo>
                      <a:pt x="343" y="85"/>
                    </a:lnTo>
                    <a:lnTo>
                      <a:pt x="344" y="85"/>
                    </a:lnTo>
                    <a:lnTo>
                      <a:pt x="344" y="85"/>
                    </a:lnTo>
                    <a:lnTo>
                      <a:pt x="345" y="85"/>
                    </a:lnTo>
                    <a:lnTo>
                      <a:pt x="345" y="85"/>
                    </a:lnTo>
                    <a:lnTo>
                      <a:pt x="346" y="85"/>
                    </a:lnTo>
                    <a:lnTo>
                      <a:pt x="347" y="84"/>
                    </a:lnTo>
                    <a:lnTo>
                      <a:pt x="347" y="84"/>
                    </a:lnTo>
                    <a:lnTo>
                      <a:pt x="348" y="84"/>
                    </a:lnTo>
                    <a:lnTo>
                      <a:pt x="349" y="84"/>
                    </a:lnTo>
                    <a:lnTo>
                      <a:pt x="349" y="84"/>
                    </a:lnTo>
                    <a:lnTo>
                      <a:pt x="350" y="84"/>
                    </a:lnTo>
                    <a:lnTo>
                      <a:pt x="350" y="84"/>
                    </a:lnTo>
                    <a:lnTo>
                      <a:pt x="351" y="83"/>
                    </a:lnTo>
                    <a:lnTo>
                      <a:pt x="352" y="84"/>
                    </a:lnTo>
                    <a:lnTo>
                      <a:pt x="353" y="84"/>
                    </a:lnTo>
                    <a:lnTo>
                      <a:pt x="353" y="84"/>
                    </a:lnTo>
                    <a:lnTo>
                      <a:pt x="354" y="83"/>
                    </a:lnTo>
                    <a:lnTo>
                      <a:pt x="354" y="83"/>
                    </a:lnTo>
                    <a:lnTo>
                      <a:pt x="355" y="82"/>
                    </a:lnTo>
                    <a:lnTo>
                      <a:pt x="356" y="82"/>
                    </a:lnTo>
                    <a:lnTo>
                      <a:pt x="356" y="81"/>
                    </a:lnTo>
                    <a:lnTo>
                      <a:pt x="357" y="81"/>
                    </a:lnTo>
                    <a:lnTo>
                      <a:pt x="358" y="80"/>
                    </a:lnTo>
                    <a:lnTo>
                      <a:pt x="358" y="79"/>
                    </a:lnTo>
                    <a:lnTo>
                      <a:pt x="359" y="79"/>
                    </a:lnTo>
                    <a:lnTo>
                      <a:pt x="359" y="78"/>
                    </a:lnTo>
                    <a:lnTo>
                      <a:pt x="360" y="78"/>
                    </a:lnTo>
                    <a:lnTo>
                      <a:pt x="361" y="77"/>
                    </a:lnTo>
                    <a:lnTo>
                      <a:pt x="361" y="77"/>
                    </a:lnTo>
                    <a:lnTo>
                      <a:pt x="362" y="76"/>
                    </a:lnTo>
                    <a:lnTo>
                      <a:pt x="363" y="75"/>
                    </a:lnTo>
                    <a:lnTo>
                      <a:pt x="363" y="75"/>
                    </a:lnTo>
                    <a:lnTo>
                      <a:pt x="364" y="74"/>
                    </a:lnTo>
                    <a:lnTo>
                      <a:pt x="364" y="74"/>
                    </a:lnTo>
                    <a:lnTo>
                      <a:pt x="365" y="74"/>
                    </a:lnTo>
                    <a:lnTo>
                      <a:pt x="366" y="72"/>
                    </a:lnTo>
                    <a:lnTo>
                      <a:pt x="367" y="73"/>
                    </a:lnTo>
                    <a:lnTo>
                      <a:pt x="367" y="73"/>
                    </a:lnTo>
                    <a:lnTo>
                      <a:pt x="368" y="73"/>
                    </a:lnTo>
                    <a:lnTo>
                      <a:pt x="368" y="73"/>
                    </a:lnTo>
                    <a:lnTo>
                      <a:pt x="369" y="73"/>
                    </a:lnTo>
                    <a:lnTo>
                      <a:pt x="370" y="73"/>
                    </a:lnTo>
                    <a:lnTo>
                      <a:pt x="370" y="74"/>
                    </a:lnTo>
                    <a:lnTo>
                      <a:pt x="371" y="75"/>
                    </a:lnTo>
                    <a:lnTo>
                      <a:pt x="372" y="75"/>
                    </a:lnTo>
                    <a:lnTo>
                      <a:pt x="372" y="75"/>
                    </a:lnTo>
                    <a:lnTo>
                      <a:pt x="373" y="76"/>
                    </a:lnTo>
                    <a:lnTo>
                      <a:pt x="373" y="78"/>
                    </a:lnTo>
                    <a:lnTo>
                      <a:pt x="374" y="79"/>
                    </a:lnTo>
                    <a:lnTo>
                      <a:pt x="375" y="80"/>
                    </a:lnTo>
                    <a:lnTo>
                      <a:pt x="375" y="81"/>
                    </a:lnTo>
                    <a:lnTo>
                      <a:pt x="376" y="82"/>
                    </a:lnTo>
                    <a:lnTo>
                      <a:pt x="377" y="83"/>
                    </a:lnTo>
                    <a:lnTo>
                      <a:pt x="377" y="84"/>
                    </a:lnTo>
                    <a:lnTo>
                      <a:pt x="378" y="84"/>
                    </a:lnTo>
                    <a:lnTo>
                      <a:pt x="378" y="85"/>
                    </a:lnTo>
                    <a:lnTo>
                      <a:pt x="379" y="86"/>
                    </a:lnTo>
                    <a:lnTo>
                      <a:pt x="380" y="86"/>
                    </a:lnTo>
                    <a:lnTo>
                      <a:pt x="381" y="86"/>
                    </a:lnTo>
                    <a:lnTo>
                      <a:pt x="381" y="87"/>
                    </a:lnTo>
                    <a:lnTo>
                      <a:pt x="382" y="87"/>
                    </a:lnTo>
                    <a:lnTo>
                      <a:pt x="382" y="88"/>
                    </a:lnTo>
                    <a:lnTo>
                      <a:pt x="383" y="87"/>
                    </a:lnTo>
                    <a:lnTo>
                      <a:pt x="384" y="88"/>
                    </a:lnTo>
                    <a:lnTo>
                      <a:pt x="384" y="88"/>
                    </a:lnTo>
                    <a:lnTo>
                      <a:pt x="385" y="88"/>
                    </a:lnTo>
                    <a:lnTo>
                      <a:pt x="386" y="88"/>
                    </a:lnTo>
                    <a:lnTo>
                      <a:pt x="386" y="89"/>
                    </a:lnTo>
                    <a:lnTo>
                      <a:pt x="387" y="89"/>
                    </a:lnTo>
                    <a:lnTo>
                      <a:pt x="387" y="89"/>
                    </a:lnTo>
                    <a:lnTo>
                      <a:pt x="388" y="89"/>
                    </a:lnTo>
                    <a:lnTo>
                      <a:pt x="389" y="89"/>
                    </a:lnTo>
                    <a:lnTo>
                      <a:pt x="390" y="90"/>
                    </a:lnTo>
                    <a:lnTo>
                      <a:pt x="390" y="89"/>
                    </a:lnTo>
                    <a:lnTo>
                      <a:pt x="391" y="89"/>
                    </a:lnTo>
                    <a:lnTo>
                      <a:pt x="391" y="90"/>
                    </a:lnTo>
                    <a:lnTo>
                      <a:pt x="392" y="89"/>
                    </a:lnTo>
                    <a:lnTo>
                      <a:pt x="393" y="90"/>
                    </a:lnTo>
                    <a:lnTo>
                      <a:pt x="393" y="90"/>
                    </a:lnTo>
                    <a:lnTo>
                      <a:pt x="394" y="90"/>
                    </a:lnTo>
                    <a:lnTo>
                      <a:pt x="395" y="90"/>
                    </a:lnTo>
                    <a:lnTo>
                      <a:pt x="395" y="90"/>
                    </a:lnTo>
                    <a:lnTo>
                      <a:pt x="396" y="90"/>
                    </a:lnTo>
                    <a:lnTo>
                      <a:pt x="396" y="90"/>
                    </a:lnTo>
                    <a:lnTo>
                      <a:pt x="397" y="90"/>
                    </a:lnTo>
                    <a:lnTo>
                      <a:pt x="398" y="90"/>
                    </a:lnTo>
                    <a:lnTo>
                      <a:pt x="398" y="90"/>
                    </a:lnTo>
                    <a:lnTo>
                      <a:pt x="399" y="90"/>
                    </a:lnTo>
                    <a:lnTo>
                      <a:pt x="400" y="91"/>
                    </a:lnTo>
                    <a:lnTo>
                      <a:pt x="400" y="90"/>
                    </a:lnTo>
                    <a:lnTo>
                      <a:pt x="401" y="91"/>
                    </a:lnTo>
                    <a:lnTo>
                      <a:pt x="401" y="91"/>
                    </a:lnTo>
                    <a:lnTo>
                      <a:pt x="402" y="91"/>
                    </a:lnTo>
                    <a:lnTo>
                      <a:pt x="403" y="91"/>
                    </a:lnTo>
                    <a:lnTo>
                      <a:pt x="404" y="91"/>
                    </a:lnTo>
                    <a:lnTo>
                      <a:pt x="404" y="91"/>
                    </a:lnTo>
                    <a:lnTo>
                      <a:pt x="405" y="91"/>
                    </a:lnTo>
                    <a:lnTo>
                      <a:pt x="405" y="91"/>
                    </a:lnTo>
                    <a:lnTo>
                      <a:pt x="406" y="91"/>
                    </a:lnTo>
                    <a:lnTo>
                      <a:pt x="407" y="91"/>
                    </a:lnTo>
                    <a:lnTo>
                      <a:pt x="407" y="90"/>
                    </a:lnTo>
                    <a:lnTo>
                      <a:pt x="408" y="90"/>
                    </a:lnTo>
                    <a:lnTo>
                      <a:pt x="409" y="90"/>
                    </a:lnTo>
                    <a:lnTo>
                      <a:pt x="409" y="90"/>
                    </a:lnTo>
                    <a:lnTo>
                      <a:pt x="410" y="91"/>
                    </a:lnTo>
                    <a:lnTo>
                      <a:pt x="410" y="91"/>
                    </a:lnTo>
                    <a:lnTo>
                      <a:pt x="411" y="91"/>
                    </a:lnTo>
                    <a:lnTo>
                      <a:pt x="412" y="91"/>
                    </a:lnTo>
                    <a:lnTo>
                      <a:pt x="412" y="91"/>
                    </a:lnTo>
                    <a:lnTo>
                      <a:pt x="413" y="91"/>
                    </a:lnTo>
                    <a:lnTo>
                      <a:pt x="414" y="91"/>
                    </a:lnTo>
                    <a:lnTo>
                      <a:pt x="414" y="91"/>
                    </a:lnTo>
                    <a:lnTo>
                      <a:pt x="415" y="91"/>
                    </a:lnTo>
                    <a:lnTo>
                      <a:pt x="415" y="90"/>
                    </a:lnTo>
                    <a:lnTo>
                      <a:pt x="416" y="90"/>
                    </a:lnTo>
                    <a:lnTo>
                      <a:pt x="417" y="90"/>
                    </a:lnTo>
                    <a:lnTo>
                      <a:pt x="418" y="90"/>
                    </a:lnTo>
                    <a:lnTo>
                      <a:pt x="418" y="89"/>
                    </a:lnTo>
                    <a:lnTo>
                      <a:pt x="419" y="89"/>
                    </a:lnTo>
                    <a:lnTo>
                      <a:pt x="419" y="89"/>
                    </a:lnTo>
                    <a:lnTo>
                      <a:pt x="420" y="89"/>
                    </a:lnTo>
                    <a:lnTo>
                      <a:pt x="421" y="89"/>
                    </a:lnTo>
                    <a:lnTo>
                      <a:pt x="421" y="89"/>
                    </a:lnTo>
                    <a:lnTo>
                      <a:pt x="422" y="89"/>
                    </a:lnTo>
                    <a:lnTo>
                      <a:pt x="423" y="89"/>
                    </a:lnTo>
                    <a:lnTo>
                      <a:pt x="423" y="89"/>
                    </a:lnTo>
                    <a:lnTo>
                      <a:pt x="424" y="89"/>
                    </a:lnTo>
                    <a:lnTo>
                      <a:pt x="424" y="89"/>
                    </a:lnTo>
                    <a:lnTo>
                      <a:pt x="425" y="88"/>
                    </a:lnTo>
                    <a:lnTo>
                      <a:pt x="426" y="88"/>
                    </a:lnTo>
                    <a:lnTo>
                      <a:pt x="427" y="87"/>
                    </a:lnTo>
                    <a:lnTo>
                      <a:pt x="427" y="86"/>
                    </a:lnTo>
                    <a:lnTo>
                      <a:pt x="428" y="86"/>
                    </a:lnTo>
                    <a:lnTo>
                      <a:pt x="428" y="85"/>
                    </a:lnTo>
                    <a:lnTo>
                      <a:pt x="429" y="84"/>
                    </a:lnTo>
                    <a:lnTo>
                      <a:pt x="429" y="83"/>
                    </a:lnTo>
                    <a:lnTo>
                      <a:pt x="430" y="82"/>
                    </a:lnTo>
                    <a:lnTo>
                      <a:pt x="431" y="80"/>
                    </a:lnTo>
                    <a:lnTo>
                      <a:pt x="432" y="79"/>
                    </a:lnTo>
                    <a:lnTo>
                      <a:pt x="432" y="77"/>
                    </a:lnTo>
                    <a:lnTo>
                      <a:pt x="433" y="76"/>
                    </a:lnTo>
                    <a:lnTo>
                      <a:pt x="434" y="74"/>
                    </a:lnTo>
                    <a:lnTo>
                      <a:pt x="434" y="72"/>
                    </a:lnTo>
                    <a:lnTo>
                      <a:pt x="435" y="69"/>
                    </a:lnTo>
                    <a:lnTo>
                      <a:pt x="435" y="66"/>
                    </a:lnTo>
                    <a:lnTo>
                      <a:pt x="436" y="65"/>
                    </a:lnTo>
                    <a:lnTo>
                      <a:pt x="437" y="63"/>
                    </a:lnTo>
                    <a:lnTo>
                      <a:pt x="438" y="60"/>
                    </a:lnTo>
                    <a:lnTo>
                      <a:pt x="438" y="57"/>
                    </a:lnTo>
                    <a:lnTo>
                      <a:pt x="439" y="54"/>
                    </a:lnTo>
                    <a:lnTo>
                      <a:pt x="439" y="51"/>
                    </a:lnTo>
                    <a:lnTo>
                      <a:pt x="440" y="46"/>
                    </a:lnTo>
                    <a:lnTo>
                      <a:pt x="441" y="42"/>
                    </a:lnTo>
                    <a:lnTo>
                      <a:pt x="441" y="38"/>
                    </a:lnTo>
                    <a:lnTo>
                      <a:pt x="442" y="33"/>
                    </a:lnTo>
                    <a:lnTo>
                      <a:pt x="443" y="28"/>
                    </a:lnTo>
                    <a:lnTo>
                      <a:pt x="443" y="23"/>
                    </a:lnTo>
                    <a:lnTo>
                      <a:pt x="444" y="18"/>
                    </a:lnTo>
                    <a:lnTo>
                      <a:pt x="444" y="12"/>
                    </a:lnTo>
                    <a:lnTo>
                      <a:pt x="445" y="5"/>
                    </a:lnTo>
                    <a:lnTo>
                      <a:pt x="446" y="0"/>
                    </a:lnTo>
                  </a:path>
                </a:pathLst>
              </a:custGeom>
              <a:noFill/>
              <a:ln w="9525">
                <a:solidFill>
                  <a:srgbClr val="F1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292">
                <a:extLst>
                  <a:ext uri="{FF2B5EF4-FFF2-40B4-BE49-F238E27FC236}">
                    <a16:creationId xmlns:a16="http://schemas.microsoft.com/office/drawing/2014/main" id="{C2FEBAFE-448E-46CF-B4BC-78E207193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442" y="2316808"/>
                <a:ext cx="709613" cy="1816102"/>
              </a:xfrm>
              <a:custGeom>
                <a:avLst/>
                <a:gdLst>
                  <a:gd name="T0" fmla="*/ 6 w 447"/>
                  <a:gd name="T1" fmla="*/ 989 h 1144"/>
                  <a:gd name="T2" fmla="*/ 13 w 447"/>
                  <a:gd name="T3" fmla="*/ 912 h 1144"/>
                  <a:gd name="T4" fmla="*/ 20 w 447"/>
                  <a:gd name="T5" fmla="*/ 810 h 1144"/>
                  <a:gd name="T6" fmla="*/ 27 w 447"/>
                  <a:gd name="T7" fmla="*/ 502 h 1144"/>
                  <a:gd name="T8" fmla="*/ 34 w 447"/>
                  <a:gd name="T9" fmla="*/ 30 h 1144"/>
                  <a:gd name="T10" fmla="*/ 41 w 447"/>
                  <a:gd name="T11" fmla="*/ 262 h 1144"/>
                  <a:gd name="T12" fmla="*/ 48 w 447"/>
                  <a:gd name="T13" fmla="*/ 793 h 1144"/>
                  <a:gd name="T14" fmla="*/ 55 w 447"/>
                  <a:gd name="T15" fmla="*/ 1021 h 1144"/>
                  <a:gd name="T16" fmla="*/ 62 w 447"/>
                  <a:gd name="T17" fmla="*/ 1097 h 1144"/>
                  <a:gd name="T18" fmla="*/ 69 w 447"/>
                  <a:gd name="T19" fmla="*/ 1125 h 1144"/>
                  <a:gd name="T20" fmla="*/ 77 w 447"/>
                  <a:gd name="T21" fmla="*/ 1136 h 1144"/>
                  <a:gd name="T22" fmla="*/ 83 w 447"/>
                  <a:gd name="T23" fmla="*/ 1136 h 1144"/>
                  <a:gd name="T24" fmla="*/ 91 w 447"/>
                  <a:gd name="T25" fmla="*/ 1138 h 1144"/>
                  <a:gd name="T26" fmla="*/ 97 w 447"/>
                  <a:gd name="T27" fmla="*/ 1139 h 1144"/>
                  <a:gd name="T28" fmla="*/ 105 w 447"/>
                  <a:gd name="T29" fmla="*/ 1140 h 1144"/>
                  <a:gd name="T30" fmla="*/ 111 w 447"/>
                  <a:gd name="T31" fmla="*/ 1139 h 1144"/>
                  <a:gd name="T32" fmla="*/ 119 w 447"/>
                  <a:gd name="T33" fmla="*/ 1138 h 1144"/>
                  <a:gd name="T34" fmla="*/ 126 w 447"/>
                  <a:gd name="T35" fmla="*/ 1140 h 1144"/>
                  <a:gd name="T36" fmla="*/ 133 w 447"/>
                  <a:gd name="T37" fmla="*/ 1141 h 1144"/>
                  <a:gd name="T38" fmla="*/ 140 w 447"/>
                  <a:gd name="T39" fmla="*/ 1141 h 1144"/>
                  <a:gd name="T40" fmla="*/ 147 w 447"/>
                  <a:gd name="T41" fmla="*/ 1141 h 1144"/>
                  <a:gd name="T42" fmla="*/ 154 w 447"/>
                  <a:gd name="T43" fmla="*/ 1141 h 1144"/>
                  <a:gd name="T44" fmla="*/ 161 w 447"/>
                  <a:gd name="T45" fmla="*/ 1140 h 1144"/>
                  <a:gd name="T46" fmla="*/ 168 w 447"/>
                  <a:gd name="T47" fmla="*/ 1141 h 1144"/>
                  <a:gd name="T48" fmla="*/ 175 w 447"/>
                  <a:gd name="T49" fmla="*/ 1142 h 1144"/>
                  <a:gd name="T50" fmla="*/ 182 w 447"/>
                  <a:gd name="T51" fmla="*/ 1142 h 1144"/>
                  <a:gd name="T52" fmla="*/ 189 w 447"/>
                  <a:gd name="T53" fmla="*/ 1142 h 1144"/>
                  <a:gd name="T54" fmla="*/ 196 w 447"/>
                  <a:gd name="T55" fmla="*/ 1141 h 1144"/>
                  <a:gd name="T56" fmla="*/ 203 w 447"/>
                  <a:gd name="T57" fmla="*/ 1140 h 1144"/>
                  <a:gd name="T58" fmla="*/ 210 w 447"/>
                  <a:gd name="T59" fmla="*/ 1141 h 1144"/>
                  <a:gd name="T60" fmla="*/ 217 w 447"/>
                  <a:gd name="T61" fmla="*/ 1142 h 1144"/>
                  <a:gd name="T62" fmla="*/ 224 w 447"/>
                  <a:gd name="T63" fmla="*/ 1141 h 1144"/>
                  <a:gd name="T64" fmla="*/ 231 w 447"/>
                  <a:gd name="T65" fmla="*/ 1142 h 1144"/>
                  <a:gd name="T66" fmla="*/ 238 w 447"/>
                  <a:gd name="T67" fmla="*/ 1142 h 1144"/>
                  <a:gd name="T68" fmla="*/ 245 w 447"/>
                  <a:gd name="T69" fmla="*/ 1143 h 1144"/>
                  <a:gd name="T70" fmla="*/ 252 w 447"/>
                  <a:gd name="T71" fmla="*/ 1142 h 1144"/>
                  <a:gd name="T72" fmla="*/ 259 w 447"/>
                  <a:gd name="T73" fmla="*/ 1142 h 1144"/>
                  <a:gd name="T74" fmla="*/ 266 w 447"/>
                  <a:gd name="T75" fmla="*/ 1141 h 1144"/>
                  <a:gd name="T76" fmla="*/ 273 w 447"/>
                  <a:gd name="T77" fmla="*/ 1142 h 1144"/>
                  <a:gd name="T78" fmla="*/ 280 w 447"/>
                  <a:gd name="T79" fmla="*/ 1141 h 1144"/>
                  <a:gd name="T80" fmla="*/ 288 w 447"/>
                  <a:gd name="T81" fmla="*/ 1142 h 1144"/>
                  <a:gd name="T82" fmla="*/ 294 w 447"/>
                  <a:gd name="T83" fmla="*/ 1142 h 1144"/>
                  <a:gd name="T84" fmla="*/ 302 w 447"/>
                  <a:gd name="T85" fmla="*/ 1142 h 1144"/>
                  <a:gd name="T86" fmla="*/ 308 w 447"/>
                  <a:gd name="T87" fmla="*/ 1143 h 1144"/>
                  <a:gd name="T88" fmla="*/ 316 w 447"/>
                  <a:gd name="T89" fmla="*/ 1142 h 1144"/>
                  <a:gd name="T90" fmla="*/ 322 w 447"/>
                  <a:gd name="T91" fmla="*/ 1142 h 1144"/>
                  <a:gd name="T92" fmla="*/ 330 w 447"/>
                  <a:gd name="T93" fmla="*/ 1143 h 1144"/>
                  <a:gd name="T94" fmla="*/ 336 w 447"/>
                  <a:gd name="T95" fmla="*/ 1142 h 1144"/>
                  <a:gd name="T96" fmla="*/ 344 w 447"/>
                  <a:gd name="T97" fmla="*/ 1142 h 1144"/>
                  <a:gd name="T98" fmla="*/ 350 w 447"/>
                  <a:gd name="T99" fmla="*/ 1142 h 1144"/>
                  <a:gd name="T100" fmla="*/ 358 w 447"/>
                  <a:gd name="T101" fmla="*/ 1142 h 1144"/>
                  <a:gd name="T102" fmla="*/ 364 w 447"/>
                  <a:gd name="T103" fmla="*/ 1143 h 1144"/>
                  <a:gd name="T104" fmla="*/ 372 w 447"/>
                  <a:gd name="T105" fmla="*/ 1142 h 1144"/>
                  <a:gd name="T106" fmla="*/ 379 w 447"/>
                  <a:gd name="T107" fmla="*/ 1143 h 1144"/>
                  <a:gd name="T108" fmla="*/ 386 w 447"/>
                  <a:gd name="T109" fmla="*/ 1142 h 1144"/>
                  <a:gd name="T110" fmla="*/ 393 w 447"/>
                  <a:gd name="T111" fmla="*/ 1142 h 1144"/>
                  <a:gd name="T112" fmla="*/ 400 w 447"/>
                  <a:gd name="T113" fmla="*/ 1142 h 1144"/>
                  <a:gd name="T114" fmla="*/ 407 w 447"/>
                  <a:gd name="T115" fmla="*/ 1142 h 1144"/>
                  <a:gd name="T116" fmla="*/ 414 w 447"/>
                  <a:gd name="T117" fmla="*/ 1142 h 1144"/>
                  <a:gd name="T118" fmla="*/ 421 w 447"/>
                  <a:gd name="T119" fmla="*/ 1142 h 1144"/>
                  <a:gd name="T120" fmla="*/ 428 w 447"/>
                  <a:gd name="T121" fmla="*/ 1142 h 1144"/>
                  <a:gd name="T122" fmla="*/ 435 w 447"/>
                  <a:gd name="T123" fmla="*/ 1142 h 1144"/>
                  <a:gd name="T124" fmla="*/ 442 w 447"/>
                  <a:gd name="T125" fmla="*/ 1142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7" h="1144">
                    <a:moveTo>
                      <a:pt x="0" y="1053"/>
                    </a:moveTo>
                    <a:lnTo>
                      <a:pt x="1" y="1047"/>
                    </a:lnTo>
                    <a:lnTo>
                      <a:pt x="1" y="1043"/>
                    </a:lnTo>
                    <a:lnTo>
                      <a:pt x="2" y="1037"/>
                    </a:lnTo>
                    <a:lnTo>
                      <a:pt x="2" y="1031"/>
                    </a:lnTo>
                    <a:lnTo>
                      <a:pt x="3" y="1025"/>
                    </a:lnTo>
                    <a:lnTo>
                      <a:pt x="3" y="1018"/>
                    </a:lnTo>
                    <a:lnTo>
                      <a:pt x="4" y="1010"/>
                    </a:lnTo>
                    <a:lnTo>
                      <a:pt x="5" y="1003"/>
                    </a:lnTo>
                    <a:lnTo>
                      <a:pt x="6" y="996"/>
                    </a:lnTo>
                    <a:lnTo>
                      <a:pt x="6" y="989"/>
                    </a:lnTo>
                    <a:lnTo>
                      <a:pt x="7" y="982"/>
                    </a:lnTo>
                    <a:lnTo>
                      <a:pt x="7" y="974"/>
                    </a:lnTo>
                    <a:lnTo>
                      <a:pt x="8" y="967"/>
                    </a:lnTo>
                    <a:lnTo>
                      <a:pt x="9" y="960"/>
                    </a:lnTo>
                    <a:lnTo>
                      <a:pt x="9" y="953"/>
                    </a:lnTo>
                    <a:lnTo>
                      <a:pt x="10" y="945"/>
                    </a:lnTo>
                    <a:lnTo>
                      <a:pt x="11" y="937"/>
                    </a:lnTo>
                    <a:lnTo>
                      <a:pt x="11" y="931"/>
                    </a:lnTo>
                    <a:lnTo>
                      <a:pt x="12" y="924"/>
                    </a:lnTo>
                    <a:lnTo>
                      <a:pt x="12" y="919"/>
                    </a:lnTo>
                    <a:lnTo>
                      <a:pt x="13" y="912"/>
                    </a:lnTo>
                    <a:lnTo>
                      <a:pt x="14" y="906"/>
                    </a:lnTo>
                    <a:lnTo>
                      <a:pt x="15" y="899"/>
                    </a:lnTo>
                    <a:lnTo>
                      <a:pt x="15" y="891"/>
                    </a:lnTo>
                    <a:lnTo>
                      <a:pt x="16" y="883"/>
                    </a:lnTo>
                    <a:lnTo>
                      <a:pt x="16" y="874"/>
                    </a:lnTo>
                    <a:lnTo>
                      <a:pt x="17" y="864"/>
                    </a:lnTo>
                    <a:lnTo>
                      <a:pt x="18" y="855"/>
                    </a:lnTo>
                    <a:lnTo>
                      <a:pt x="18" y="845"/>
                    </a:lnTo>
                    <a:lnTo>
                      <a:pt x="19" y="835"/>
                    </a:lnTo>
                    <a:lnTo>
                      <a:pt x="20" y="824"/>
                    </a:lnTo>
                    <a:lnTo>
                      <a:pt x="20" y="810"/>
                    </a:lnTo>
                    <a:lnTo>
                      <a:pt x="21" y="795"/>
                    </a:lnTo>
                    <a:lnTo>
                      <a:pt x="21" y="780"/>
                    </a:lnTo>
                    <a:lnTo>
                      <a:pt x="22" y="760"/>
                    </a:lnTo>
                    <a:lnTo>
                      <a:pt x="23" y="736"/>
                    </a:lnTo>
                    <a:lnTo>
                      <a:pt x="23" y="707"/>
                    </a:lnTo>
                    <a:lnTo>
                      <a:pt x="24" y="677"/>
                    </a:lnTo>
                    <a:lnTo>
                      <a:pt x="25" y="645"/>
                    </a:lnTo>
                    <a:lnTo>
                      <a:pt x="25" y="616"/>
                    </a:lnTo>
                    <a:lnTo>
                      <a:pt x="26" y="581"/>
                    </a:lnTo>
                    <a:lnTo>
                      <a:pt x="26" y="539"/>
                    </a:lnTo>
                    <a:lnTo>
                      <a:pt x="27" y="502"/>
                    </a:lnTo>
                    <a:lnTo>
                      <a:pt x="28" y="462"/>
                    </a:lnTo>
                    <a:lnTo>
                      <a:pt x="29" y="416"/>
                    </a:lnTo>
                    <a:lnTo>
                      <a:pt x="29" y="364"/>
                    </a:lnTo>
                    <a:lnTo>
                      <a:pt x="30" y="308"/>
                    </a:lnTo>
                    <a:lnTo>
                      <a:pt x="30" y="259"/>
                    </a:lnTo>
                    <a:lnTo>
                      <a:pt x="31" y="213"/>
                    </a:lnTo>
                    <a:lnTo>
                      <a:pt x="32" y="164"/>
                    </a:lnTo>
                    <a:lnTo>
                      <a:pt x="32" y="122"/>
                    </a:lnTo>
                    <a:lnTo>
                      <a:pt x="33" y="86"/>
                    </a:lnTo>
                    <a:lnTo>
                      <a:pt x="34" y="56"/>
                    </a:lnTo>
                    <a:lnTo>
                      <a:pt x="34" y="30"/>
                    </a:lnTo>
                    <a:lnTo>
                      <a:pt x="35" y="9"/>
                    </a:lnTo>
                    <a:lnTo>
                      <a:pt x="35" y="1"/>
                    </a:lnTo>
                    <a:lnTo>
                      <a:pt x="36" y="0"/>
                    </a:lnTo>
                    <a:lnTo>
                      <a:pt x="37" y="6"/>
                    </a:lnTo>
                    <a:lnTo>
                      <a:pt x="37" y="26"/>
                    </a:lnTo>
                    <a:lnTo>
                      <a:pt x="38" y="55"/>
                    </a:lnTo>
                    <a:lnTo>
                      <a:pt x="39" y="90"/>
                    </a:lnTo>
                    <a:lnTo>
                      <a:pt x="39" y="128"/>
                    </a:lnTo>
                    <a:lnTo>
                      <a:pt x="40" y="171"/>
                    </a:lnTo>
                    <a:lnTo>
                      <a:pt x="40" y="216"/>
                    </a:lnTo>
                    <a:lnTo>
                      <a:pt x="41" y="262"/>
                    </a:lnTo>
                    <a:lnTo>
                      <a:pt x="42" y="309"/>
                    </a:lnTo>
                    <a:lnTo>
                      <a:pt x="43" y="355"/>
                    </a:lnTo>
                    <a:lnTo>
                      <a:pt x="43" y="407"/>
                    </a:lnTo>
                    <a:lnTo>
                      <a:pt x="44" y="461"/>
                    </a:lnTo>
                    <a:lnTo>
                      <a:pt x="44" y="512"/>
                    </a:lnTo>
                    <a:lnTo>
                      <a:pt x="45" y="562"/>
                    </a:lnTo>
                    <a:lnTo>
                      <a:pt x="46" y="618"/>
                    </a:lnTo>
                    <a:lnTo>
                      <a:pt x="46" y="666"/>
                    </a:lnTo>
                    <a:lnTo>
                      <a:pt x="47" y="715"/>
                    </a:lnTo>
                    <a:lnTo>
                      <a:pt x="48" y="757"/>
                    </a:lnTo>
                    <a:lnTo>
                      <a:pt x="48" y="793"/>
                    </a:lnTo>
                    <a:lnTo>
                      <a:pt x="49" y="827"/>
                    </a:lnTo>
                    <a:lnTo>
                      <a:pt x="49" y="859"/>
                    </a:lnTo>
                    <a:lnTo>
                      <a:pt x="50" y="883"/>
                    </a:lnTo>
                    <a:lnTo>
                      <a:pt x="51" y="907"/>
                    </a:lnTo>
                    <a:lnTo>
                      <a:pt x="52" y="928"/>
                    </a:lnTo>
                    <a:lnTo>
                      <a:pt x="52" y="948"/>
                    </a:lnTo>
                    <a:lnTo>
                      <a:pt x="53" y="966"/>
                    </a:lnTo>
                    <a:lnTo>
                      <a:pt x="53" y="983"/>
                    </a:lnTo>
                    <a:lnTo>
                      <a:pt x="54" y="998"/>
                    </a:lnTo>
                    <a:lnTo>
                      <a:pt x="55" y="1010"/>
                    </a:lnTo>
                    <a:lnTo>
                      <a:pt x="55" y="1021"/>
                    </a:lnTo>
                    <a:lnTo>
                      <a:pt x="56" y="1032"/>
                    </a:lnTo>
                    <a:lnTo>
                      <a:pt x="57" y="1041"/>
                    </a:lnTo>
                    <a:lnTo>
                      <a:pt x="57" y="1049"/>
                    </a:lnTo>
                    <a:lnTo>
                      <a:pt x="58" y="1056"/>
                    </a:lnTo>
                    <a:lnTo>
                      <a:pt x="58" y="1063"/>
                    </a:lnTo>
                    <a:lnTo>
                      <a:pt x="59" y="1069"/>
                    </a:lnTo>
                    <a:lnTo>
                      <a:pt x="60" y="1076"/>
                    </a:lnTo>
                    <a:lnTo>
                      <a:pt x="60" y="1082"/>
                    </a:lnTo>
                    <a:lnTo>
                      <a:pt x="61" y="1087"/>
                    </a:lnTo>
                    <a:lnTo>
                      <a:pt x="62" y="1092"/>
                    </a:lnTo>
                    <a:lnTo>
                      <a:pt x="62" y="1097"/>
                    </a:lnTo>
                    <a:lnTo>
                      <a:pt x="63" y="1100"/>
                    </a:lnTo>
                    <a:lnTo>
                      <a:pt x="63" y="1105"/>
                    </a:lnTo>
                    <a:lnTo>
                      <a:pt x="64" y="1108"/>
                    </a:lnTo>
                    <a:lnTo>
                      <a:pt x="65" y="1111"/>
                    </a:lnTo>
                    <a:lnTo>
                      <a:pt x="66" y="1115"/>
                    </a:lnTo>
                    <a:lnTo>
                      <a:pt x="66" y="1117"/>
                    </a:lnTo>
                    <a:lnTo>
                      <a:pt x="67" y="1119"/>
                    </a:lnTo>
                    <a:lnTo>
                      <a:pt x="68" y="1122"/>
                    </a:lnTo>
                    <a:lnTo>
                      <a:pt x="68" y="1123"/>
                    </a:lnTo>
                    <a:lnTo>
                      <a:pt x="69" y="1124"/>
                    </a:lnTo>
                    <a:lnTo>
                      <a:pt x="69" y="1125"/>
                    </a:lnTo>
                    <a:lnTo>
                      <a:pt x="70" y="1126"/>
                    </a:lnTo>
                    <a:lnTo>
                      <a:pt x="71" y="1127"/>
                    </a:lnTo>
                    <a:lnTo>
                      <a:pt x="72" y="1128"/>
                    </a:lnTo>
                    <a:lnTo>
                      <a:pt x="72" y="1130"/>
                    </a:lnTo>
                    <a:lnTo>
                      <a:pt x="73" y="1131"/>
                    </a:lnTo>
                    <a:lnTo>
                      <a:pt x="73" y="1133"/>
                    </a:lnTo>
                    <a:lnTo>
                      <a:pt x="74" y="1133"/>
                    </a:lnTo>
                    <a:lnTo>
                      <a:pt x="74" y="1134"/>
                    </a:lnTo>
                    <a:lnTo>
                      <a:pt x="75" y="1135"/>
                    </a:lnTo>
                    <a:lnTo>
                      <a:pt x="76" y="1136"/>
                    </a:lnTo>
                    <a:lnTo>
                      <a:pt x="77" y="1136"/>
                    </a:lnTo>
                    <a:lnTo>
                      <a:pt x="77" y="1136"/>
                    </a:lnTo>
                    <a:lnTo>
                      <a:pt x="78" y="1137"/>
                    </a:lnTo>
                    <a:lnTo>
                      <a:pt x="78" y="1137"/>
                    </a:lnTo>
                    <a:lnTo>
                      <a:pt x="79" y="1137"/>
                    </a:lnTo>
                    <a:lnTo>
                      <a:pt x="80" y="1137"/>
                    </a:lnTo>
                    <a:lnTo>
                      <a:pt x="80" y="1137"/>
                    </a:lnTo>
                    <a:lnTo>
                      <a:pt x="81" y="1136"/>
                    </a:lnTo>
                    <a:lnTo>
                      <a:pt x="82" y="1136"/>
                    </a:lnTo>
                    <a:lnTo>
                      <a:pt x="82" y="1136"/>
                    </a:lnTo>
                    <a:lnTo>
                      <a:pt x="83" y="1136"/>
                    </a:lnTo>
                    <a:lnTo>
                      <a:pt x="83" y="1136"/>
                    </a:lnTo>
                    <a:lnTo>
                      <a:pt x="84" y="1137"/>
                    </a:lnTo>
                    <a:lnTo>
                      <a:pt x="85" y="1137"/>
                    </a:lnTo>
                    <a:lnTo>
                      <a:pt x="86" y="1137"/>
                    </a:lnTo>
                    <a:lnTo>
                      <a:pt x="86" y="1137"/>
                    </a:lnTo>
                    <a:lnTo>
                      <a:pt x="87" y="1137"/>
                    </a:lnTo>
                    <a:lnTo>
                      <a:pt x="87" y="1138"/>
                    </a:lnTo>
                    <a:lnTo>
                      <a:pt x="88" y="1138"/>
                    </a:lnTo>
                    <a:lnTo>
                      <a:pt x="89" y="1138"/>
                    </a:lnTo>
                    <a:lnTo>
                      <a:pt x="89" y="1138"/>
                    </a:lnTo>
                    <a:lnTo>
                      <a:pt x="90" y="1138"/>
                    </a:lnTo>
                    <a:lnTo>
                      <a:pt x="91" y="1138"/>
                    </a:lnTo>
                    <a:lnTo>
                      <a:pt x="91" y="1138"/>
                    </a:lnTo>
                    <a:lnTo>
                      <a:pt x="92" y="1138"/>
                    </a:lnTo>
                    <a:lnTo>
                      <a:pt x="92" y="1138"/>
                    </a:lnTo>
                    <a:lnTo>
                      <a:pt x="93" y="1138"/>
                    </a:lnTo>
                    <a:lnTo>
                      <a:pt x="94" y="1139"/>
                    </a:lnTo>
                    <a:lnTo>
                      <a:pt x="94" y="1139"/>
                    </a:lnTo>
                    <a:lnTo>
                      <a:pt x="95" y="1139"/>
                    </a:lnTo>
                    <a:lnTo>
                      <a:pt x="96" y="1139"/>
                    </a:lnTo>
                    <a:lnTo>
                      <a:pt x="96" y="1139"/>
                    </a:lnTo>
                    <a:lnTo>
                      <a:pt x="97" y="1140"/>
                    </a:lnTo>
                    <a:lnTo>
                      <a:pt x="97" y="1139"/>
                    </a:lnTo>
                    <a:lnTo>
                      <a:pt x="98" y="1139"/>
                    </a:lnTo>
                    <a:lnTo>
                      <a:pt x="99" y="1139"/>
                    </a:lnTo>
                    <a:lnTo>
                      <a:pt x="100" y="1139"/>
                    </a:lnTo>
                    <a:lnTo>
                      <a:pt x="100" y="1139"/>
                    </a:lnTo>
                    <a:lnTo>
                      <a:pt x="101" y="1139"/>
                    </a:lnTo>
                    <a:lnTo>
                      <a:pt x="101" y="1140"/>
                    </a:lnTo>
                    <a:lnTo>
                      <a:pt x="102" y="1140"/>
                    </a:lnTo>
                    <a:lnTo>
                      <a:pt x="103" y="1140"/>
                    </a:lnTo>
                    <a:lnTo>
                      <a:pt x="103" y="1140"/>
                    </a:lnTo>
                    <a:lnTo>
                      <a:pt x="104" y="1140"/>
                    </a:lnTo>
                    <a:lnTo>
                      <a:pt x="105" y="1140"/>
                    </a:lnTo>
                    <a:lnTo>
                      <a:pt x="105" y="1141"/>
                    </a:lnTo>
                    <a:lnTo>
                      <a:pt x="106" y="1141"/>
                    </a:lnTo>
                    <a:lnTo>
                      <a:pt x="106" y="1140"/>
                    </a:lnTo>
                    <a:lnTo>
                      <a:pt x="107" y="1141"/>
                    </a:lnTo>
                    <a:lnTo>
                      <a:pt x="108" y="1140"/>
                    </a:lnTo>
                    <a:lnTo>
                      <a:pt x="109" y="1140"/>
                    </a:lnTo>
                    <a:lnTo>
                      <a:pt x="109" y="1140"/>
                    </a:lnTo>
                    <a:lnTo>
                      <a:pt x="110" y="1140"/>
                    </a:lnTo>
                    <a:lnTo>
                      <a:pt x="110" y="1139"/>
                    </a:lnTo>
                    <a:lnTo>
                      <a:pt x="111" y="1139"/>
                    </a:lnTo>
                    <a:lnTo>
                      <a:pt x="111" y="1139"/>
                    </a:lnTo>
                    <a:lnTo>
                      <a:pt x="112" y="1139"/>
                    </a:lnTo>
                    <a:lnTo>
                      <a:pt x="113" y="1139"/>
                    </a:lnTo>
                    <a:lnTo>
                      <a:pt x="114" y="1139"/>
                    </a:lnTo>
                    <a:lnTo>
                      <a:pt x="114" y="1138"/>
                    </a:lnTo>
                    <a:lnTo>
                      <a:pt x="115" y="1138"/>
                    </a:lnTo>
                    <a:lnTo>
                      <a:pt x="115" y="1138"/>
                    </a:lnTo>
                    <a:lnTo>
                      <a:pt x="116" y="1139"/>
                    </a:lnTo>
                    <a:lnTo>
                      <a:pt x="117" y="1139"/>
                    </a:lnTo>
                    <a:lnTo>
                      <a:pt x="117" y="1139"/>
                    </a:lnTo>
                    <a:lnTo>
                      <a:pt x="118" y="1139"/>
                    </a:lnTo>
                    <a:lnTo>
                      <a:pt x="119" y="1138"/>
                    </a:lnTo>
                    <a:lnTo>
                      <a:pt x="119" y="1138"/>
                    </a:lnTo>
                    <a:lnTo>
                      <a:pt x="120" y="1138"/>
                    </a:lnTo>
                    <a:lnTo>
                      <a:pt x="120" y="1139"/>
                    </a:lnTo>
                    <a:lnTo>
                      <a:pt x="121" y="1139"/>
                    </a:lnTo>
                    <a:lnTo>
                      <a:pt x="122" y="1139"/>
                    </a:lnTo>
                    <a:lnTo>
                      <a:pt x="123" y="1139"/>
                    </a:lnTo>
                    <a:lnTo>
                      <a:pt x="123" y="1139"/>
                    </a:lnTo>
                    <a:lnTo>
                      <a:pt x="124" y="1139"/>
                    </a:lnTo>
                    <a:lnTo>
                      <a:pt x="124" y="1139"/>
                    </a:lnTo>
                    <a:lnTo>
                      <a:pt x="125" y="1140"/>
                    </a:lnTo>
                    <a:lnTo>
                      <a:pt x="126" y="1140"/>
                    </a:lnTo>
                    <a:lnTo>
                      <a:pt x="126" y="1140"/>
                    </a:lnTo>
                    <a:lnTo>
                      <a:pt x="127" y="1140"/>
                    </a:lnTo>
                    <a:lnTo>
                      <a:pt x="128" y="1140"/>
                    </a:lnTo>
                    <a:lnTo>
                      <a:pt x="128" y="1140"/>
                    </a:lnTo>
                    <a:lnTo>
                      <a:pt x="129" y="1140"/>
                    </a:lnTo>
                    <a:lnTo>
                      <a:pt x="129" y="1140"/>
                    </a:lnTo>
                    <a:lnTo>
                      <a:pt x="130" y="1140"/>
                    </a:lnTo>
                    <a:lnTo>
                      <a:pt x="131" y="1140"/>
                    </a:lnTo>
                    <a:lnTo>
                      <a:pt x="131" y="1140"/>
                    </a:lnTo>
                    <a:lnTo>
                      <a:pt x="132" y="1140"/>
                    </a:lnTo>
                    <a:lnTo>
                      <a:pt x="133" y="1141"/>
                    </a:lnTo>
                    <a:lnTo>
                      <a:pt x="133" y="1141"/>
                    </a:lnTo>
                    <a:lnTo>
                      <a:pt x="134" y="1141"/>
                    </a:lnTo>
                    <a:lnTo>
                      <a:pt x="134" y="1141"/>
                    </a:lnTo>
                    <a:lnTo>
                      <a:pt x="135" y="1141"/>
                    </a:lnTo>
                    <a:lnTo>
                      <a:pt x="136" y="1141"/>
                    </a:lnTo>
                    <a:lnTo>
                      <a:pt x="137" y="1141"/>
                    </a:lnTo>
                    <a:lnTo>
                      <a:pt x="137" y="1141"/>
                    </a:lnTo>
                    <a:lnTo>
                      <a:pt x="138" y="1142"/>
                    </a:lnTo>
                    <a:lnTo>
                      <a:pt x="138" y="1142"/>
                    </a:lnTo>
                    <a:lnTo>
                      <a:pt x="139" y="1141"/>
                    </a:lnTo>
                    <a:lnTo>
                      <a:pt x="140" y="1141"/>
                    </a:lnTo>
                    <a:lnTo>
                      <a:pt x="140" y="1142"/>
                    </a:lnTo>
                    <a:lnTo>
                      <a:pt x="141" y="1142"/>
                    </a:lnTo>
                    <a:lnTo>
                      <a:pt x="142" y="1142"/>
                    </a:lnTo>
                    <a:lnTo>
                      <a:pt x="142" y="1142"/>
                    </a:lnTo>
                    <a:lnTo>
                      <a:pt x="143" y="1142"/>
                    </a:lnTo>
                    <a:lnTo>
                      <a:pt x="143" y="1142"/>
                    </a:lnTo>
                    <a:lnTo>
                      <a:pt x="144" y="1142"/>
                    </a:lnTo>
                    <a:lnTo>
                      <a:pt x="145" y="1141"/>
                    </a:lnTo>
                    <a:lnTo>
                      <a:pt x="146" y="1141"/>
                    </a:lnTo>
                    <a:lnTo>
                      <a:pt x="146" y="1141"/>
                    </a:lnTo>
                    <a:lnTo>
                      <a:pt x="147" y="1141"/>
                    </a:lnTo>
                    <a:lnTo>
                      <a:pt x="147" y="1141"/>
                    </a:lnTo>
                    <a:lnTo>
                      <a:pt x="148" y="1140"/>
                    </a:lnTo>
                    <a:lnTo>
                      <a:pt x="148" y="1140"/>
                    </a:lnTo>
                    <a:lnTo>
                      <a:pt x="149" y="1140"/>
                    </a:lnTo>
                    <a:lnTo>
                      <a:pt x="150" y="1139"/>
                    </a:lnTo>
                    <a:lnTo>
                      <a:pt x="151" y="1139"/>
                    </a:lnTo>
                    <a:lnTo>
                      <a:pt x="151" y="1140"/>
                    </a:lnTo>
                    <a:lnTo>
                      <a:pt x="152" y="1140"/>
                    </a:lnTo>
                    <a:lnTo>
                      <a:pt x="152" y="1140"/>
                    </a:lnTo>
                    <a:lnTo>
                      <a:pt x="153" y="1141"/>
                    </a:lnTo>
                    <a:lnTo>
                      <a:pt x="154" y="1141"/>
                    </a:lnTo>
                    <a:lnTo>
                      <a:pt x="154" y="1141"/>
                    </a:lnTo>
                    <a:lnTo>
                      <a:pt x="155" y="1141"/>
                    </a:lnTo>
                    <a:lnTo>
                      <a:pt x="156" y="1140"/>
                    </a:lnTo>
                    <a:lnTo>
                      <a:pt x="156" y="1140"/>
                    </a:lnTo>
                    <a:lnTo>
                      <a:pt x="157" y="1140"/>
                    </a:lnTo>
                    <a:lnTo>
                      <a:pt x="157" y="1140"/>
                    </a:lnTo>
                    <a:lnTo>
                      <a:pt x="158" y="1140"/>
                    </a:lnTo>
                    <a:lnTo>
                      <a:pt x="159" y="1140"/>
                    </a:lnTo>
                    <a:lnTo>
                      <a:pt x="160" y="1140"/>
                    </a:lnTo>
                    <a:lnTo>
                      <a:pt x="160" y="1140"/>
                    </a:lnTo>
                    <a:lnTo>
                      <a:pt x="161" y="1140"/>
                    </a:lnTo>
                    <a:lnTo>
                      <a:pt x="161" y="1141"/>
                    </a:lnTo>
                    <a:lnTo>
                      <a:pt x="162" y="1141"/>
                    </a:lnTo>
                    <a:lnTo>
                      <a:pt x="163" y="1141"/>
                    </a:lnTo>
                    <a:lnTo>
                      <a:pt x="163" y="1141"/>
                    </a:lnTo>
                    <a:lnTo>
                      <a:pt x="164" y="1141"/>
                    </a:lnTo>
                    <a:lnTo>
                      <a:pt x="165" y="1141"/>
                    </a:lnTo>
                    <a:lnTo>
                      <a:pt x="165" y="1141"/>
                    </a:lnTo>
                    <a:lnTo>
                      <a:pt x="166" y="1141"/>
                    </a:lnTo>
                    <a:lnTo>
                      <a:pt x="166" y="1141"/>
                    </a:lnTo>
                    <a:lnTo>
                      <a:pt x="167" y="1141"/>
                    </a:lnTo>
                    <a:lnTo>
                      <a:pt x="168" y="1141"/>
                    </a:lnTo>
                    <a:lnTo>
                      <a:pt x="168" y="1141"/>
                    </a:lnTo>
                    <a:lnTo>
                      <a:pt x="169" y="1142"/>
                    </a:lnTo>
                    <a:lnTo>
                      <a:pt x="170" y="1141"/>
                    </a:lnTo>
                    <a:lnTo>
                      <a:pt x="170" y="1141"/>
                    </a:lnTo>
                    <a:lnTo>
                      <a:pt x="171" y="1141"/>
                    </a:lnTo>
                    <a:lnTo>
                      <a:pt x="171" y="1141"/>
                    </a:lnTo>
                    <a:lnTo>
                      <a:pt x="172" y="1141"/>
                    </a:lnTo>
                    <a:lnTo>
                      <a:pt x="173" y="1142"/>
                    </a:lnTo>
                    <a:lnTo>
                      <a:pt x="174" y="1142"/>
                    </a:lnTo>
                    <a:lnTo>
                      <a:pt x="174" y="1142"/>
                    </a:lnTo>
                    <a:lnTo>
                      <a:pt x="175" y="1142"/>
                    </a:lnTo>
                    <a:lnTo>
                      <a:pt x="175" y="1142"/>
                    </a:lnTo>
                    <a:lnTo>
                      <a:pt x="176" y="1142"/>
                    </a:lnTo>
                    <a:lnTo>
                      <a:pt x="177" y="1142"/>
                    </a:lnTo>
                    <a:lnTo>
                      <a:pt x="177" y="1141"/>
                    </a:lnTo>
                    <a:lnTo>
                      <a:pt x="178" y="1141"/>
                    </a:lnTo>
                    <a:lnTo>
                      <a:pt x="179" y="1142"/>
                    </a:lnTo>
                    <a:lnTo>
                      <a:pt x="180" y="1142"/>
                    </a:lnTo>
                    <a:lnTo>
                      <a:pt x="180" y="1142"/>
                    </a:lnTo>
                    <a:lnTo>
                      <a:pt x="180" y="1142"/>
                    </a:lnTo>
                    <a:lnTo>
                      <a:pt x="181" y="1142"/>
                    </a:lnTo>
                    <a:lnTo>
                      <a:pt x="182" y="1142"/>
                    </a:lnTo>
                    <a:lnTo>
                      <a:pt x="182" y="1142"/>
                    </a:lnTo>
                    <a:lnTo>
                      <a:pt x="183" y="1142"/>
                    </a:lnTo>
                    <a:lnTo>
                      <a:pt x="184" y="1142"/>
                    </a:lnTo>
                    <a:lnTo>
                      <a:pt x="185" y="1141"/>
                    </a:lnTo>
                    <a:lnTo>
                      <a:pt x="185" y="1141"/>
                    </a:lnTo>
                    <a:lnTo>
                      <a:pt x="186" y="1141"/>
                    </a:lnTo>
                    <a:lnTo>
                      <a:pt x="186" y="1141"/>
                    </a:lnTo>
                    <a:lnTo>
                      <a:pt x="187" y="1142"/>
                    </a:lnTo>
                    <a:lnTo>
                      <a:pt x="188" y="1142"/>
                    </a:lnTo>
                    <a:lnTo>
                      <a:pt x="188" y="1142"/>
                    </a:lnTo>
                    <a:lnTo>
                      <a:pt x="189" y="1142"/>
                    </a:lnTo>
                    <a:lnTo>
                      <a:pt x="190" y="1142"/>
                    </a:lnTo>
                    <a:lnTo>
                      <a:pt x="190" y="1142"/>
                    </a:lnTo>
                    <a:lnTo>
                      <a:pt x="191" y="1142"/>
                    </a:lnTo>
                    <a:lnTo>
                      <a:pt x="191" y="1142"/>
                    </a:lnTo>
                    <a:lnTo>
                      <a:pt x="192" y="1141"/>
                    </a:lnTo>
                    <a:lnTo>
                      <a:pt x="193" y="1141"/>
                    </a:lnTo>
                    <a:lnTo>
                      <a:pt x="194" y="1141"/>
                    </a:lnTo>
                    <a:lnTo>
                      <a:pt x="194" y="1141"/>
                    </a:lnTo>
                    <a:lnTo>
                      <a:pt x="195" y="1141"/>
                    </a:lnTo>
                    <a:lnTo>
                      <a:pt x="195" y="1141"/>
                    </a:lnTo>
                    <a:lnTo>
                      <a:pt x="196" y="1141"/>
                    </a:lnTo>
                    <a:lnTo>
                      <a:pt x="197" y="1141"/>
                    </a:lnTo>
                    <a:lnTo>
                      <a:pt x="197" y="1141"/>
                    </a:lnTo>
                    <a:lnTo>
                      <a:pt x="198" y="1141"/>
                    </a:lnTo>
                    <a:lnTo>
                      <a:pt x="199" y="1141"/>
                    </a:lnTo>
                    <a:lnTo>
                      <a:pt x="199" y="1141"/>
                    </a:lnTo>
                    <a:lnTo>
                      <a:pt x="200" y="1141"/>
                    </a:lnTo>
                    <a:lnTo>
                      <a:pt x="200" y="1141"/>
                    </a:lnTo>
                    <a:lnTo>
                      <a:pt x="201" y="1140"/>
                    </a:lnTo>
                    <a:lnTo>
                      <a:pt x="202" y="1140"/>
                    </a:lnTo>
                    <a:lnTo>
                      <a:pt x="202" y="1140"/>
                    </a:lnTo>
                    <a:lnTo>
                      <a:pt x="203" y="1140"/>
                    </a:lnTo>
                    <a:lnTo>
                      <a:pt x="204" y="1140"/>
                    </a:lnTo>
                    <a:lnTo>
                      <a:pt x="204" y="1141"/>
                    </a:lnTo>
                    <a:lnTo>
                      <a:pt x="205" y="1141"/>
                    </a:lnTo>
                    <a:lnTo>
                      <a:pt x="205" y="1141"/>
                    </a:lnTo>
                    <a:lnTo>
                      <a:pt x="206" y="1141"/>
                    </a:lnTo>
                    <a:lnTo>
                      <a:pt x="207" y="1141"/>
                    </a:lnTo>
                    <a:lnTo>
                      <a:pt x="208" y="1141"/>
                    </a:lnTo>
                    <a:lnTo>
                      <a:pt x="208" y="1141"/>
                    </a:lnTo>
                    <a:lnTo>
                      <a:pt x="209" y="1141"/>
                    </a:lnTo>
                    <a:lnTo>
                      <a:pt x="209" y="1141"/>
                    </a:lnTo>
                    <a:lnTo>
                      <a:pt x="210" y="1141"/>
                    </a:lnTo>
                    <a:lnTo>
                      <a:pt x="211" y="1141"/>
                    </a:lnTo>
                    <a:lnTo>
                      <a:pt x="211" y="1141"/>
                    </a:lnTo>
                    <a:lnTo>
                      <a:pt x="212" y="1141"/>
                    </a:lnTo>
                    <a:lnTo>
                      <a:pt x="213" y="1141"/>
                    </a:lnTo>
                    <a:lnTo>
                      <a:pt x="213" y="1142"/>
                    </a:lnTo>
                    <a:lnTo>
                      <a:pt x="214" y="1142"/>
                    </a:lnTo>
                    <a:lnTo>
                      <a:pt x="214" y="1142"/>
                    </a:lnTo>
                    <a:lnTo>
                      <a:pt x="215" y="1142"/>
                    </a:lnTo>
                    <a:lnTo>
                      <a:pt x="216" y="1142"/>
                    </a:lnTo>
                    <a:lnTo>
                      <a:pt x="217" y="1142"/>
                    </a:lnTo>
                    <a:lnTo>
                      <a:pt x="217" y="1142"/>
                    </a:lnTo>
                    <a:lnTo>
                      <a:pt x="218" y="1142"/>
                    </a:lnTo>
                    <a:lnTo>
                      <a:pt x="218" y="1142"/>
                    </a:lnTo>
                    <a:lnTo>
                      <a:pt x="219" y="1141"/>
                    </a:lnTo>
                    <a:lnTo>
                      <a:pt x="219" y="1142"/>
                    </a:lnTo>
                    <a:lnTo>
                      <a:pt x="220" y="1142"/>
                    </a:lnTo>
                    <a:lnTo>
                      <a:pt x="221" y="1141"/>
                    </a:lnTo>
                    <a:lnTo>
                      <a:pt x="222" y="1141"/>
                    </a:lnTo>
                    <a:lnTo>
                      <a:pt x="222" y="1142"/>
                    </a:lnTo>
                    <a:lnTo>
                      <a:pt x="223" y="1142"/>
                    </a:lnTo>
                    <a:lnTo>
                      <a:pt x="223" y="1142"/>
                    </a:lnTo>
                    <a:lnTo>
                      <a:pt x="224" y="1141"/>
                    </a:lnTo>
                    <a:lnTo>
                      <a:pt x="225" y="1141"/>
                    </a:lnTo>
                    <a:lnTo>
                      <a:pt x="225" y="1141"/>
                    </a:lnTo>
                    <a:lnTo>
                      <a:pt x="226" y="1141"/>
                    </a:lnTo>
                    <a:lnTo>
                      <a:pt x="227" y="1142"/>
                    </a:lnTo>
                    <a:lnTo>
                      <a:pt x="227" y="1142"/>
                    </a:lnTo>
                    <a:lnTo>
                      <a:pt x="228" y="1142"/>
                    </a:lnTo>
                    <a:lnTo>
                      <a:pt x="228" y="1142"/>
                    </a:lnTo>
                    <a:lnTo>
                      <a:pt x="229" y="1142"/>
                    </a:lnTo>
                    <a:lnTo>
                      <a:pt x="230" y="1142"/>
                    </a:lnTo>
                    <a:lnTo>
                      <a:pt x="231" y="1142"/>
                    </a:lnTo>
                    <a:lnTo>
                      <a:pt x="231" y="1142"/>
                    </a:lnTo>
                    <a:lnTo>
                      <a:pt x="232" y="1142"/>
                    </a:lnTo>
                    <a:lnTo>
                      <a:pt x="232" y="1142"/>
                    </a:lnTo>
                    <a:lnTo>
                      <a:pt x="233" y="1142"/>
                    </a:lnTo>
                    <a:lnTo>
                      <a:pt x="234" y="1142"/>
                    </a:lnTo>
                    <a:lnTo>
                      <a:pt x="234" y="1142"/>
                    </a:lnTo>
                    <a:lnTo>
                      <a:pt x="235" y="1142"/>
                    </a:lnTo>
                    <a:lnTo>
                      <a:pt x="236" y="1142"/>
                    </a:lnTo>
                    <a:lnTo>
                      <a:pt x="236" y="1142"/>
                    </a:lnTo>
                    <a:lnTo>
                      <a:pt x="237" y="1142"/>
                    </a:lnTo>
                    <a:lnTo>
                      <a:pt x="237" y="1142"/>
                    </a:lnTo>
                    <a:lnTo>
                      <a:pt x="238" y="1142"/>
                    </a:lnTo>
                    <a:lnTo>
                      <a:pt x="239" y="1143"/>
                    </a:lnTo>
                    <a:lnTo>
                      <a:pt x="239" y="1143"/>
                    </a:lnTo>
                    <a:lnTo>
                      <a:pt x="240" y="1143"/>
                    </a:lnTo>
                    <a:lnTo>
                      <a:pt x="241" y="1143"/>
                    </a:lnTo>
                    <a:lnTo>
                      <a:pt x="241" y="1143"/>
                    </a:lnTo>
                    <a:lnTo>
                      <a:pt x="242" y="1143"/>
                    </a:lnTo>
                    <a:lnTo>
                      <a:pt x="242" y="1143"/>
                    </a:lnTo>
                    <a:lnTo>
                      <a:pt x="243" y="1143"/>
                    </a:lnTo>
                    <a:lnTo>
                      <a:pt x="244" y="1143"/>
                    </a:lnTo>
                    <a:lnTo>
                      <a:pt x="245" y="1143"/>
                    </a:lnTo>
                    <a:lnTo>
                      <a:pt x="245" y="1143"/>
                    </a:lnTo>
                    <a:lnTo>
                      <a:pt x="246" y="1143"/>
                    </a:lnTo>
                    <a:lnTo>
                      <a:pt x="246" y="1144"/>
                    </a:lnTo>
                    <a:lnTo>
                      <a:pt x="247" y="1143"/>
                    </a:lnTo>
                    <a:lnTo>
                      <a:pt x="248" y="1143"/>
                    </a:lnTo>
                    <a:lnTo>
                      <a:pt x="248" y="1143"/>
                    </a:lnTo>
                    <a:lnTo>
                      <a:pt x="249" y="1142"/>
                    </a:lnTo>
                    <a:lnTo>
                      <a:pt x="250" y="1142"/>
                    </a:lnTo>
                    <a:lnTo>
                      <a:pt x="250" y="1142"/>
                    </a:lnTo>
                    <a:lnTo>
                      <a:pt x="251" y="1142"/>
                    </a:lnTo>
                    <a:lnTo>
                      <a:pt x="251" y="1142"/>
                    </a:lnTo>
                    <a:lnTo>
                      <a:pt x="252" y="1142"/>
                    </a:lnTo>
                    <a:lnTo>
                      <a:pt x="253" y="1142"/>
                    </a:lnTo>
                    <a:lnTo>
                      <a:pt x="254" y="1142"/>
                    </a:lnTo>
                    <a:lnTo>
                      <a:pt x="254" y="1143"/>
                    </a:lnTo>
                    <a:lnTo>
                      <a:pt x="255" y="1142"/>
                    </a:lnTo>
                    <a:lnTo>
                      <a:pt x="255" y="1142"/>
                    </a:lnTo>
                    <a:lnTo>
                      <a:pt x="256" y="1142"/>
                    </a:lnTo>
                    <a:lnTo>
                      <a:pt x="256" y="1142"/>
                    </a:lnTo>
                    <a:lnTo>
                      <a:pt x="257" y="1142"/>
                    </a:lnTo>
                    <a:lnTo>
                      <a:pt x="258" y="1142"/>
                    </a:lnTo>
                    <a:lnTo>
                      <a:pt x="259" y="1142"/>
                    </a:lnTo>
                    <a:lnTo>
                      <a:pt x="259" y="1142"/>
                    </a:lnTo>
                    <a:lnTo>
                      <a:pt x="260" y="1142"/>
                    </a:lnTo>
                    <a:lnTo>
                      <a:pt x="260" y="1142"/>
                    </a:lnTo>
                    <a:lnTo>
                      <a:pt x="261" y="1142"/>
                    </a:lnTo>
                    <a:lnTo>
                      <a:pt x="262" y="1142"/>
                    </a:lnTo>
                    <a:lnTo>
                      <a:pt x="262" y="1142"/>
                    </a:lnTo>
                    <a:lnTo>
                      <a:pt x="263" y="1142"/>
                    </a:lnTo>
                    <a:lnTo>
                      <a:pt x="264" y="1142"/>
                    </a:lnTo>
                    <a:lnTo>
                      <a:pt x="264" y="1142"/>
                    </a:lnTo>
                    <a:lnTo>
                      <a:pt x="265" y="1141"/>
                    </a:lnTo>
                    <a:lnTo>
                      <a:pt x="265" y="1141"/>
                    </a:lnTo>
                    <a:lnTo>
                      <a:pt x="266" y="1141"/>
                    </a:lnTo>
                    <a:lnTo>
                      <a:pt x="267" y="1141"/>
                    </a:lnTo>
                    <a:lnTo>
                      <a:pt x="268" y="1141"/>
                    </a:lnTo>
                    <a:lnTo>
                      <a:pt x="268" y="1141"/>
                    </a:lnTo>
                    <a:lnTo>
                      <a:pt x="269" y="1141"/>
                    </a:lnTo>
                    <a:lnTo>
                      <a:pt x="269" y="1141"/>
                    </a:lnTo>
                    <a:lnTo>
                      <a:pt x="270" y="1141"/>
                    </a:lnTo>
                    <a:lnTo>
                      <a:pt x="271" y="1142"/>
                    </a:lnTo>
                    <a:lnTo>
                      <a:pt x="271" y="1142"/>
                    </a:lnTo>
                    <a:lnTo>
                      <a:pt x="272" y="1142"/>
                    </a:lnTo>
                    <a:lnTo>
                      <a:pt x="273" y="1142"/>
                    </a:lnTo>
                    <a:lnTo>
                      <a:pt x="273" y="1142"/>
                    </a:lnTo>
                    <a:lnTo>
                      <a:pt x="274" y="1142"/>
                    </a:lnTo>
                    <a:lnTo>
                      <a:pt x="274" y="1142"/>
                    </a:lnTo>
                    <a:lnTo>
                      <a:pt x="275" y="1142"/>
                    </a:lnTo>
                    <a:lnTo>
                      <a:pt x="276" y="1142"/>
                    </a:lnTo>
                    <a:lnTo>
                      <a:pt x="276" y="1142"/>
                    </a:lnTo>
                    <a:lnTo>
                      <a:pt x="277" y="1142"/>
                    </a:lnTo>
                    <a:lnTo>
                      <a:pt x="278" y="1142"/>
                    </a:lnTo>
                    <a:lnTo>
                      <a:pt x="279" y="1141"/>
                    </a:lnTo>
                    <a:lnTo>
                      <a:pt x="279" y="1141"/>
                    </a:lnTo>
                    <a:lnTo>
                      <a:pt x="279" y="1141"/>
                    </a:lnTo>
                    <a:lnTo>
                      <a:pt x="280" y="1141"/>
                    </a:lnTo>
                    <a:lnTo>
                      <a:pt x="281" y="1141"/>
                    </a:lnTo>
                    <a:lnTo>
                      <a:pt x="282" y="1142"/>
                    </a:lnTo>
                    <a:lnTo>
                      <a:pt x="282" y="1142"/>
                    </a:lnTo>
                    <a:lnTo>
                      <a:pt x="283" y="1142"/>
                    </a:lnTo>
                    <a:lnTo>
                      <a:pt x="284" y="1142"/>
                    </a:lnTo>
                    <a:lnTo>
                      <a:pt x="284" y="1142"/>
                    </a:lnTo>
                    <a:lnTo>
                      <a:pt x="285" y="1142"/>
                    </a:lnTo>
                    <a:lnTo>
                      <a:pt x="285" y="1142"/>
                    </a:lnTo>
                    <a:lnTo>
                      <a:pt x="286" y="1142"/>
                    </a:lnTo>
                    <a:lnTo>
                      <a:pt x="287" y="1142"/>
                    </a:lnTo>
                    <a:lnTo>
                      <a:pt x="288" y="1142"/>
                    </a:lnTo>
                    <a:lnTo>
                      <a:pt x="288" y="1142"/>
                    </a:lnTo>
                    <a:lnTo>
                      <a:pt x="289" y="1142"/>
                    </a:lnTo>
                    <a:lnTo>
                      <a:pt x="289" y="1142"/>
                    </a:lnTo>
                    <a:lnTo>
                      <a:pt x="290" y="1142"/>
                    </a:lnTo>
                    <a:lnTo>
                      <a:pt x="291" y="1142"/>
                    </a:lnTo>
                    <a:lnTo>
                      <a:pt x="291" y="1142"/>
                    </a:lnTo>
                    <a:lnTo>
                      <a:pt x="292" y="1142"/>
                    </a:lnTo>
                    <a:lnTo>
                      <a:pt x="293" y="1142"/>
                    </a:lnTo>
                    <a:lnTo>
                      <a:pt x="293" y="1142"/>
                    </a:lnTo>
                    <a:lnTo>
                      <a:pt x="294" y="1142"/>
                    </a:lnTo>
                    <a:lnTo>
                      <a:pt x="294" y="1142"/>
                    </a:lnTo>
                    <a:lnTo>
                      <a:pt x="295" y="1141"/>
                    </a:lnTo>
                    <a:lnTo>
                      <a:pt x="296" y="1141"/>
                    </a:lnTo>
                    <a:lnTo>
                      <a:pt x="296" y="1142"/>
                    </a:lnTo>
                    <a:lnTo>
                      <a:pt x="297" y="1142"/>
                    </a:lnTo>
                    <a:lnTo>
                      <a:pt x="298" y="1142"/>
                    </a:lnTo>
                    <a:lnTo>
                      <a:pt x="298" y="1142"/>
                    </a:lnTo>
                    <a:lnTo>
                      <a:pt x="299" y="1142"/>
                    </a:lnTo>
                    <a:lnTo>
                      <a:pt x="299" y="1142"/>
                    </a:lnTo>
                    <a:lnTo>
                      <a:pt x="300" y="1142"/>
                    </a:lnTo>
                    <a:lnTo>
                      <a:pt x="301" y="1142"/>
                    </a:lnTo>
                    <a:lnTo>
                      <a:pt x="302" y="1142"/>
                    </a:lnTo>
                    <a:lnTo>
                      <a:pt x="302" y="1142"/>
                    </a:lnTo>
                    <a:lnTo>
                      <a:pt x="303" y="1142"/>
                    </a:lnTo>
                    <a:lnTo>
                      <a:pt x="303" y="1142"/>
                    </a:lnTo>
                    <a:lnTo>
                      <a:pt x="304" y="1142"/>
                    </a:lnTo>
                    <a:lnTo>
                      <a:pt x="305" y="1142"/>
                    </a:lnTo>
                    <a:lnTo>
                      <a:pt x="305" y="1142"/>
                    </a:lnTo>
                    <a:lnTo>
                      <a:pt x="306" y="1142"/>
                    </a:lnTo>
                    <a:lnTo>
                      <a:pt x="307" y="1143"/>
                    </a:lnTo>
                    <a:lnTo>
                      <a:pt x="307" y="1143"/>
                    </a:lnTo>
                    <a:lnTo>
                      <a:pt x="308" y="1143"/>
                    </a:lnTo>
                    <a:lnTo>
                      <a:pt x="308" y="1143"/>
                    </a:lnTo>
                    <a:lnTo>
                      <a:pt x="309" y="1142"/>
                    </a:lnTo>
                    <a:lnTo>
                      <a:pt x="310" y="1142"/>
                    </a:lnTo>
                    <a:lnTo>
                      <a:pt x="310" y="1142"/>
                    </a:lnTo>
                    <a:lnTo>
                      <a:pt x="311" y="1142"/>
                    </a:lnTo>
                    <a:lnTo>
                      <a:pt x="312" y="1142"/>
                    </a:lnTo>
                    <a:lnTo>
                      <a:pt x="312" y="1142"/>
                    </a:lnTo>
                    <a:lnTo>
                      <a:pt x="313" y="1142"/>
                    </a:lnTo>
                    <a:lnTo>
                      <a:pt x="313" y="1142"/>
                    </a:lnTo>
                    <a:lnTo>
                      <a:pt x="314" y="1143"/>
                    </a:lnTo>
                    <a:lnTo>
                      <a:pt x="315" y="1142"/>
                    </a:lnTo>
                    <a:lnTo>
                      <a:pt x="316" y="1142"/>
                    </a:lnTo>
                    <a:lnTo>
                      <a:pt x="316" y="1142"/>
                    </a:lnTo>
                    <a:lnTo>
                      <a:pt x="317" y="1142"/>
                    </a:lnTo>
                    <a:lnTo>
                      <a:pt x="317" y="1142"/>
                    </a:lnTo>
                    <a:lnTo>
                      <a:pt x="318" y="1142"/>
                    </a:lnTo>
                    <a:lnTo>
                      <a:pt x="319" y="1142"/>
                    </a:lnTo>
                    <a:lnTo>
                      <a:pt x="319" y="1142"/>
                    </a:lnTo>
                    <a:lnTo>
                      <a:pt x="320" y="1142"/>
                    </a:lnTo>
                    <a:lnTo>
                      <a:pt x="321" y="1142"/>
                    </a:lnTo>
                    <a:lnTo>
                      <a:pt x="321" y="1142"/>
                    </a:lnTo>
                    <a:lnTo>
                      <a:pt x="322" y="1142"/>
                    </a:lnTo>
                    <a:lnTo>
                      <a:pt x="322" y="1142"/>
                    </a:lnTo>
                    <a:lnTo>
                      <a:pt x="323" y="1142"/>
                    </a:lnTo>
                    <a:lnTo>
                      <a:pt x="324" y="1142"/>
                    </a:lnTo>
                    <a:lnTo>
                      <a:pt x="325" y="1142"/>
                    </a:lnTo>
                    <a:lnTo>
                      <a:pt x="325" y="1142"/>
                    </a:lnTo>
                    <a:lnTo>
                      <a:pt x="326" y="1142"/>
                    </a:lnTo>
                    <a:lnTo>
                      <a:pt x="326" y="1142"/>
                    </a:lnTo>
                    <a:lnTo>
                      <a:pt x="327" y="1142"/>
                    </a:lnTo>
                    <a:lnTo>
                      <a:pt x="327" y="1142"/>
                    </a:lnTo>
                    <a:lnTo>
                      <a:pt x="328" y="1142"/>
                    </a:lnTo>
                    <a:lnTo>
                      <a:pt x="329" y="1142"/>
                    </a:lnTo>
                    <a:lnTo>
                      <a:pt x="330" y="1143"/>
                    </a:lnTo>
                    <a:lnTo>
                      <a:pt x="330" y="1142"/>
                    </a:lnTo>
                    <a:lnTo>
                      <a:pt x="331" y="1142"/>
                    </a:lnTo>
                    <a:lnTo>
                      <a:pt x="331" y="1142"/>
                    </a:lnTo>
                    <a:lnTo>
                      <a:pt x="332" y="1142"/>
                    </a:lnTo>
                    <a:lnTo>
                      <a:pt x="333" y="1143"/>
                    </a:lnTo>
                    <a:lnTo>
                      <a:pt x="333" y="1143"/>
                    </a:lnTo>
                    <a:lnTo>
                      <a:pt x="334" y="1142"/>
                    </a:lnTo>
                    <a:lnTo>
                      <a:pt x="335" y="1142"/>
                    </a:lnTo>
                    <a:lnTo>
                      <a:pt x="335" y="1142"/>
                    </a:lnTo>
                    <a:lnTo>
                      <a:pt x="336" y="1142"/>
                    </a:lnTo>
                    <a:lnTo>
                      <a:pt x="336" y="1142"/>
                    </a:lnTo>
                    <a:lnTo>
                      <a:pt x="337" y="1142"/>
                    </a:lnTo>
                    <a:lnTo>
                      <a:pt x="338" y="1142"/>
                    </a:lnTo>
                    <a:lnTo>
                      <a:pt x="339" y="1142"/>
                    </a:lnTo>
                    <a:lnTo>
                      <a:pt x="339" y="1142"/>
                    </a:lnTo>
                    <a:lnTo>
                      <a:pt x="340" y="1143"/>
                    </a:lnTo>
                    <a:lnTo>
                      <a:pt x="340" y="1143"/>
                    </a:lnTo>
                    <a:lnTo>
                      <a:pt x="341" y="1143"/>
                    </a:lnTo>
                    <a:lnTo>
                      <a:pt x="342" y="1143"/>
                    </a:lnTo>
                    <a:lnTo>
                      <a:pt x="342" y="1143"/>
                    </a:lnTo>
                    <a:lnTo>
                      <a:pt x="343" y="1142"/>
                    </a:lnTo>
                    <a:lnTo>
                      <a:pt x="344" y="1142"/>
                    </a:lnTo>
                    <a:lnTo>
                      <a:pt x="344" y="1142"/>
                    </a:lnTo>
                    <a:lnTo>
                      <a:pt x="345" y="1142"/>
                    </a:lnTo>
                    <a:lnTo>
                      <a:pt x="345" y="1142"/>
                    </a:lnTo>
                    <a:lnTo>
                      <a:pt x="346" y="1142"/>
                    </a:lnTo>
                    <a:lnTo>
                      <a:pt x="347" y="1142"/>
                    </a:lnTo>
                    <a:lnTo>
                      <a:pt x="347" y="1142"/>
                    </a:lnTo>
                    <a:lnTo>
                      <a:pt x="348" y="1142"/>
                    </a:lnTo>
                    <a:lnTo>
                      <a:pt x="349" y="1142"/>
                    </a:lnTo>
                    <a:lnTo>
                      <a:pt x="349" y="1142"/>
                    </a:lnTo>
                    <a:lnTo>
                      <a:pt x="350" y="1142"/>
                    </a:lnTo>
                    <a:lnTo>
                      <a:pt x="350" y="1142"/>
                    </a:lnTo>
                    <a:lnTo>
                      <a:pt x="351" y="1142"/>
                    </a:lnTo>
                    <a:lnTo>
                      <a:pt x="352" y="1142"/>
                    </a:lnTo>
                    <a:lnTo>
                      <a:pt x="353" y="1142"/>
                    </a:lnTo>
                    <a:lnTo>
                      <a:pt x="353" y="1142"/>
                    </a:lnTo>
                    <a:lnTo>
                      <a:pt x="354" y="1142"/>
                    </a:lnTo>
                    <a:lnTo>
                      <a:pt x="354" y="1143"/>
                    </a:lnTo>
                    <a:lnTo>
                      <a:pt x="355" y="1142"/>
                    </a:lnTo>
                    <a:lnTo>
                      <a:pt x="356" y="1142"/>
                    </a:lnTo>
                    <a:lnTo>
                      <a:pt x="356" y="1142"/>
                    </a:lnTo>
                    <a:lnTo>
                      <a:pt x="357" y="1142"/>
                    </a:lnTo>
                    <a:lnTo>
                      <a:pt x="358" y="1142"/>
                    </a:lnTo>
                    <a:lnTo>
                      <a:pt x="358" y="1142"/>
                    </a:lnTo>
                    <a:lnTo>
                      <a:pt x="359" y="1142"/>
                    </a:lnTo>
                    <a:lnTo>
                      <a:pt x="359" y="1142"/>
                    </a:lnTo>
                    <a:lnTo>
                      <a:pt x="360" y="1142"/>
                    </a:lnTo>
                    <a:lnTo>
                      <a:pt x="361" y="1142"/>
                    </a:lnTo>
                    <a:lnTo>
                      <a:pt x="362" y="1142"/>
                    </a:lnTo>
                    <a:lnTo>
                      <a:pt x="362" y="1143"/>
                    </a:lnTo>
                    <a:lnTo>
                      <a:pt x="363" y="1143"/>
                    </a:lnTo>
                    <a:lnTo>
                      <a:pt x="363" y="1143"/>
                    </a:lnTo>
                    <a:lnTo>
                      <a:pt x="364" y="1143"/>
                    </a:lnTo>
                    <a:lnTo>
                      <a:pt x="364" y="1143"/>
                    </a:lnTo>
                    <a:lnTo>
                      <a:pt x="365" y="1142"/>
                    </a:lnTo>
                    <a:lnTo>
                      <a:pt x="366" y="1142"/>
                    </a:lnTo>
                    <a:lnTo>
                      <a:pt x="367" y="1142"/>
                    </a:lnTo>
                    <a:lnTo>
                      <a:pt x="367" y="1142"/>
                    </a:lnTo>
                    <a:lnTo>
                      <a:pt x="368" y="1142"/>
                    </a:lnTo>
                    <a:lnTo>
                      <a:pt x="368" y="1142"/>
                    </a:lnTo>
                    <a:lnTo>
                      <a:pt x="369" y="1142"/>
                    </a:lnTo>
                    <a:lnTo>
                      <a:pt x="370" y="1142"/>
                    </a:lnTo>
                    <a:lnTo>
                      <a:pt x="370" y="1142"/>
                    </a:lnTo>
                    <a:lnTo>
                      <a:pt x="371" y="1142"/>
                    </a:lnTo>
                    <a:lnTo>
                      <a:pt x="372" y="1142"/>
                    </a:lnTo>
                    <a:lnTo>
                      <a:pt x="372" y="1143"/>
                    </a:lnTo>
                    <a:lnTo>
                      <a:pt x="373" y="1143"/>
                    </a:lnTo>
                    <a:lnTo>
                      <a:pt x="373" y="1143"/>
                    </a:lnTo>
                    <a:lnTo>
                      <a:pt x="374" y="1143"/>
                    </a:lnTo>
                    <a:lnTo>
                      <a:pt x="375" y="1142"/>
                    </a:lnTo>
                    <a:lnTo>
                      <a:pt x="376" y="1143"/>
                    </a:lnTo>
                    <a:lnTo>
                      <a:pt x="376" y="1143"/>
                    </a:lnTo>
                    <a:lnTo>
                      <a:pt x="377" y="1143"/>
                    </a:lnTo>
                    <a:lnTo>
                      <a:pt x="378" y="1143"/>
                    </a:lnTo>
                    <a:lnTo>
                      <a:pt x="378" y="1143"/>
                    </a:lnTo>
                    <a:lnTo>
                      <a:pt x="379" y="1143"/>
                    </a:lnTo>
                    <a:lnTo>
                      <a:pt x="379" y="1143"/>
                    </a:lnTo>
                    <a:lnTo>
                      <a:pt x="380" y="1143"/>
                    </a:lnTo>
                    <a:lnTo>
                      <a:pt x="381" y="1143"/>
                    </a:lnTo>
                    <a:lnTo>
                      <a:pt x="381" y="1143"/>
                    </a:lnTo>
                    <a:lnTo>
                      <a:pt x="382" y="1143"/>
                    </a:lnTo>
                    <a:lnTo>
                      <a:pt x="383" y="1143"/>
                    </a:lnTo>
                    <a:lnTo>
                      <a:pt x="383" y="1143"/>
                    </a:lnTo>
                    <a:lnTo>
                      <a:pt x="384" y="1143"/>
                    </a:lnTo>
                    <a:lnTo>
                      <a:pt x="384" y="1142"/>
                    </a:lnTo>
                    <a:lnTo>
                      <a:pt x="385" y="1142"/>
                    </a:lnTo>
                    <a:lnTo>
                      <a:pt x="386" y="1142"/>
                    </a:lnTo>
                    <a:lnTo>
                      <a:pt x="387" y="1142"/>
                    </a:lnTo>
                    <a:lnTo>
                      <a:pt x="387" y="1142"/>
                    </a:lnTo>
                    <a:lnTo>
                      <a:pt x="388" y="1142"/>
                    </a:lnTo>
                    <a:lnTo>
                      <a:pt x="388" y="1142"/>
                    </a:lnTo>
                    <a:lnTo>
                      <a:pt x="389" y="1142"/>
                    </a:lnTo>
                    <a:lnTo>
                      <a:pt x="390" y="1142"/>
                    </a:lnTo>
                    <a:lnTo>
                      <a:pt x="390" y="1142"/>
                    </a:lnTo>
                    <a:lnTo>
                      <a:pt x="391" y="1142"/>
                    </a:lnTo>
                    <a:lnTo>
                      <a:pt x="392" y="1142"/>
                    </a:lnTo>
                    <a:lnTo>
                      <a:pt x="392" y="1142"/>
                    </a:lnTo>
                    <a:lnTo>
                      <a:pt x="393" y="1142"/>
                    </a:lnTo>
                    <a:lnTo>
                      <a:pt x="393" y="1142"/>
                    </a:lnTo>
                    <a:lnTo>
                      <a:pt x="394" y="1142"/>
                    </a:lnTo>
                    <a:lnTo>
                      <a:pt x="395" y="1142"/>
                    </a:lnTo>
                    <a:lnTo>
                      <a:pt x="396" y="1142"/>
                    </a:lnTo>
                    <a:lnTo>
                      <a:pt x="396" y="1142"/>
                    </a:lnTo>
                    <a:lnTo>
                      <a:pt x="397" y="1142"/>
                    </a:lnTo>
                    <a:lnTo>
                      <a:pt x="397" y="1142"/>
                    </a:lnTo>
                    <a:lnTo>
                      <a:pt x="398" y="1142"/>
                    </a:lnTo>
                    <a:lnTo>
                      <a:pt x="399" y="1142"/>
                    </a:lnTo>
                    <a:lnTo>
                      <a:pt x="399" y="1142"/>
                    </a:lnTo>
                    <a:lnTo>
                      <a:pt x="400" y="1142"/>
                    </a:lnTo>
                    <a:lnTo>
                      <a:pt x="401" y="1142"/>
                    </a:lnTo>
                    <a:lnTo>
                      <a:pt x="401" y="1142"/>
                    </a:lnTo>
                    <a:lnTo>
                      <a:pt x="402" y="1142"/>
                    </a:lnTo>
                    <a:lnTo>
                      <a:pt x="402" y="1143"/>
                    </a:lnTo>
                    <a:lnTo>
                      <a:pt x="403" y="1143"/>
                    </a:lnTo>
                    <a:lnTo>
                      <a:pt x="404" y="1143"/>
                    </a:lnTo>
                    <a:lnTo>
                      <a:pt x="404" y="1143"/>
                    </a:lnTo>
                    <a:lnTo>
                      <a:pt x="405" y="1143"/>
                    </a:lnTo>
                    <a:lnTo>
                      <a:pt x="406" y="1143"/>
                    </a:lnTo>
                    <a:lnTo>
                      <a:pt x="406" y="1142"/>
                    </a:lnTo>
                    <a:lnTo>
                      <a:pt x="407" y="1142"/>
                    </a:lnTo>
                    <a:lnTo>
                      <a:pt x="407" y="1142"/>
                    </a:lnTo>
                    <a:lnTo>
                      <a:pt x="408" y="1142"/>
                    </a:lnTo>
                    <a:lnTo>
                      <a:pt x="409" y="1142"/>
                    </a:lnTo>
                    <a:lnTo>
                      <a:pt x="410" y="1142"/>
                    </a:lnTo>
                    <a:lnTo>
                      <a:pt x="410" y="1142"/>
                    </a:lnTo>
                    <a:lnTo>
                      <a:pt x="411" y="1142"/>
                    </a:lnTo>
                    <a:lnTo>
                      <a:pt x="411" y="1142"/>
                    </a:lnTo>
                    <a:lnTo>
                      <a:pt x="412" y="1142"/>
                    </a:lnTo>
                    <a:lnTo>
                      <a:pt x="413" y="1142"/>
                    </a:lnTo>
                    <a:lnTo>
                      <a:pt x="413" y="1142"/>
                    </a:lnTo>
                    <a:lnTo>
                      <a:pt x="414" y="1142"/>
                    </a:lnTo>
                    <a:lnTo>
                      <a:pt x="415" y="1142"/>
                    </a:lnTo>
                    <a:lnTo>
                      <a:pt x="415" y="1142"/>
                    </a:lnTo>
                    <a:lnTo>
                      <a:pt x="416" y="1142"/>
                    </a:lnTo>
                    <a:lnTo>
                      <a:pt x="416" y="1142"/>
                    </a:lnTo>
                    <a:lnTo>
                      <a:pt x="417" y="1142"/>
                    </a:lnTo>
                    <a:lnTo>
                      <a:pt x="418" y="1142"/>
                    </a:lnTo>
                    <a:lnTo>
                      <a:pt x="418" y="1143"/>
                    </a:lnTo>
                    <a:lnTo>
                      <a:pt x="419" y="1143"/>
                    </a:lnTo>
                    <a:lnTo>
                      <a:pt x="420" y="1143"/>
                    </a:lnTo>
                    <a:lnTo>
                      <a:pt x="420" y="1142"/>
                    </a:lnTo>
                    <a:lnTo>
                      <a:pt x="421" y="1142"/>
                    </a:lnTo>
                    <a:lnTo>
                      <a:pt x="421" y="1143"/>
                    </a:lnTo>
                    <a:lnTo>
                      <a:pt x="422" y="1143"/>
                    </a:lnTo>
                    <a:lnTo>
                      <a:pt x="423" y="1142"/>
                    </a:lnTo>
                    <a:lnTo>
                      <a:pt x="424" y="1142"/>
                    </a:lnTo>
                    <a:lnTo>
                      <a:pt x="424" y="1142"/>
                    </a:lnTo>
                    <a:lnTo>
                      <a:pt x="425" y="1142"/>
                    </a:lnTo>
                    <a:lnTo>
                      <a:pt x="425" y="1142"/>
                    </a:lnTo>
                    <a:lnTo>
                      <a:pt x="426" y="1142"/>
                    </a:lnTo>
                    <a:lnTo>
                      <a:pt x="427" y="1142"/>
                    </a:lnTo>
                    <a:lnTo>
                      <a:pt x="427" y="1142"/>
                    </a:lnTo>
                    <a:lnTo>
                      <a:pt x="428" y="1142"/>
                    </a:lnTo>
                    <a:lnTo>
                      <a:pt x="429" y="1142"/>
                    </a:lnTo>
                    <a:lnTo>
                      <a:pt x="429" y="1143"/>
                    </a:lnTo>
                    <a:lnTo>
                      <a:pt x="430" y="1143"/>
                    </a:lnTo>
                    <a:lnTo>
                      <a:pt x="430" y="1143"/>
                    </a:lnTo>
                    <a:lnTo>
                      <a:pt x="431" y="1143"/>
                    </a:lnTo>
                    <a:lnTo>
                      <a:pt x="432" y="1143"/>
                    </a:lnTo>
                    <a:lnTo>
                      <a:pt x="433" y="1143"/>
                    </a:lnTo>
                    <a:lnTo>
                      <a:pt x="433" y="1143"/>
                    </a:lnTo>
                    <a:lnTo>
                      <a:pt x="434" y="1143"/>
                    </a:lnTo>
                    <a:lnTo>
                      <a:pt x="434" y="1143"/>
                    </a:lnTo>
                    <a:lnTo>
                      <a:pt x="435" y="1142"/>
                    </a:lnTo>
                    <a:lnTo>
                      <a:pt x="435" y="1142"/>
                    </a:lnTo>
                    <a:lnTo>
                      <a:pt x="436" y="1142"/>
                    </a:lnTo>
                    <a:lnTo>
                      <a:pt x="437" y="1142"/>
                    </a:lnTo>
                    <a:lnTo>
                      <a:pt x="438" y="1143"/>
                    </a:lnTo>
                    <a:lnTo>
                      <a:pt x="438" y="1143"/>
                    </a:lnTo>
                    <a:lnTo>
                      <a:pt x="439" y="1143"/>
                    </a:lnTo>
                    <a:lnTo>
                      <a:pt x="439" y="1142"/>
                    </a:lnTo>
                    <a:lnTo>
                      <a:pt x="440" y="1142"/>
                    </a:lnTo>
                    <a:lnTo>
                      <a:pt x="441" y="1143"/>
                    </a:lnTo>
                    <a:lnTo>
                      <a:pt x="441" y="1142"/>
                    </a:lnTo>
                    <a:lnTo>
                      <a:pt x="442" y="1142"/>
                    </a:lnTo>
                    <a:lnTo>
                      <a:pt x="443" y="1142"/>
                    </a:lnTo>
                    <a:lnTo>
                      <a:pt x="443" y="1142"/>
                    </a:lnTo>
                    <a:lnTo>
                      <a:pt x="444" y="1142"/>
                    </a:lnTo>
                    <a:lnTo>
                      <a:pt x="444" y="1142"/>
                    </a:lnTo>
                    <a:lnTo>
                      <a:pt x="445" y="1142"/>
                    </a:lnTo>
                    <a:lnTo>
                      <a:pt x="446" y="1142"/>
                    </a:lnTo>
                    <a:lnTo>
                      <a:pt x="447" y="1142"/>
                    </a:lnTo>
                  </a:path>
                </a:pathLst>
              </a:custGeom>
              <a:noFill/>
              <a:ln w="9525">
                <a:solidFill>
                  <a:srgbClr val="F1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293">
                <a:extLst>
                  <a:ext uri="{FF2B5EF4-FFF2-40B4-BE49-F238E27FC236}">
                    <a16:creationId xmlns:a16="http://schemas.microsoft.com/office/drawing/2014/main" id="{CE08E4C8-F2D3-4C38-ACAF-7311F6EB8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055" y="4129734"/>
                <a:ext cx="708026" cy="3175"/>
              </a:xfrm>
              <a:custGeom>
                <a:avLst/>
                <a:gdLst>
                  <a:gd name="T0" fmla="*/ 6 w 446"/>
                  <a:gd name="T1" fmla="*/ 0 h 2"/>
                  <a:gd name="T2" fmla="*/ 13 w 446"/>
                  <a:gd name="T3" fmla="*/ 0 h 2"/>
                  <a:gd name="T4" fmla="*/ 20 w 446"/>
                  <a:gd name="T5" fmla="*/ 0 h 2"/>
                  <a:gd name="T6" fmla="*/ 27 w 446"/>
                  <a:gd name="T7" fmla="*/ 0 h 2"/>
                  <a:gd name="T8" fmla="*/ 34 w 446"/>
                  <a:gd name="T9" fmla="*/ 1 h 2"/>
                  <a:gd name="T10" fmla="*/ 41 w 446"/>
                  <a:gd name="T11" fmla="*/ 0 h 2"/>
                  <a:gd name="T12" fmla="*/ 48 w 446"/>
                  <a:gd name="T13" fmla="*/ 1 h 2"/>
                  <a:gd name="T14" fmla="*/ 55 w 446"/>
                  <a:gd name="T15" fmla="*/ 2 h 2"/>
                  <a:gd name="T16" fmla="*/ 62 w 446"/>
                  <a:gd name="T17" fmla="*/ 1 h 2"/>
                  <a:gd name="T18" fmla="*/ 69 w 446"/>
                  <a:gd name="T19" fmla="*/ 0 h 2"/>
                  <a:gd name="T20" fmla="*/ 76 w 446"/>
                  <a:gd name="T21" fmla="*/ 0 h 2"/>
                  <a:gd name="T22" fmla="*/ 83 w 446"/>
                  <a:gd name="T23" fmla="*/ 0 h 2"/>
                  <a:gd name="T24" fmla="*/ 90 w 446"/>
                  <a:gd name="T25" fmla="*/ 0 h 2"/>
                  <a:gd name="T26" fmla="*/ 97 w 446"/>
                  <a:gd name="T27" fmla="*/ 1 h 2"/>
                  <a:gd name="T28" fmla="*/ 104 w 446"/>
                  <a:gd name="T29" fmla="*/ 0 h 2"/>
                  <a:gd name="T30" fmla="*/ 111 w 446"/>
                  <a:gd name="T31" fmla="*/ 0 h 2"/>
                  <a:gd name="T32" fmla="*/ 119 w 446"/>
                  <a:gd name="T33" fmla="*/ 1 h 2"/>
                  <a:gd name="T34" fmla="*/ 125 w 446"/>
                  <a:gd name="T35" fmla="*/ 0 h 2"/>
                  <a:gd name="T36" fmla="*/ 133 w 446"/>
                  <a:gd name="T37" fmla="*/ 1 h 2"/>
                  <a:gd name="T38" fmla="*/ 139 w 446"/>
                  <a:gd name="T39" fmla="*/ 0 h 2"/>
                  <a:gd name="T40" fmla="*/ 147 w 446"/>
                  <a:gd name="T41" fmla="*/ 2 h 2"/>
                  <a:gd name="T42" fmla="*/ 153 w 446"/>
                  <a:gd name="T43" fmla="*/ 1 h 2"/>
                  <a:gd name="T44" fmla="*/ 161 w 446"/>
                  <a:gd name="T45" fmla="*/ 1 h 2"/>
                  <a:gd name="T46" fmla="*/ 168 w 446"/>
                  <a:gd name="T47" fmla="*/ 1 h 2"/>
                  <a:gd name="T48" fmla="*/ 175 w 446"/>
                  <a:gd name="T49" fmla="*/ 1 h 2"/>
                  <a:gd name="T50" fmla="*/ 182 w 446"/>
                  <a:gd name="T51" fmla="*/ 1 h 2"/>
                  <a:gd name="T52" fmla="*/ 189 w 446"/>
                  <a:gd name="T53" fmla="*/ 0 h 2"/>
                  <a:gd name="T54" fmla="*/ 196 w 446"/>
                  <a:gd name="T55" fmla="*/ 1 h 2"/>
                  <a:gd name="T56" fmla="*/ 203 w 446"/>
                  <a:gd name="T57" fmla="*/ 1 h 2"/>
                  <a:gd name="T58" fmla="*/ 210 w 446"/>
                  <a:gd name="T59" fmla="*/ 1 h 2"/>
                  <a:gd name="T60" fmla="*/ 217 w 446"/>
                  <a:gd name="T61" fmla="*/ 1 h 2"/>
                  <a:gd name="T62" fmla="*/ 224 w 446"/>
                  <a:gd name="T63" fmla="*/ 1 h 2"/>
                  <a:gd name="T64" fmla="*/ 231 w 446"/>
                  <a:gd name="T65" fmla="*/ 1 h 2"/>
                  <a:gd name="T66" fmla="*/ 238 w 446"/>
                  <a:gd name="T67" fmla="*/ 1 h 2"/>
                  <a:gd name="T68" fmla="*/ 245 w 446"/>
                  <a:gd name="T69" fmla="*/ 1 h 2"/>
                  <a:gd name="T70" fmla="*/ 252 w 446"/>
                  <a:gd name="T71" fmla="*/ 1 h 2"/>
                  <a:gd name="T72" fmla="*/ 259 w 446"/>
                  <a:gd name="T73" fmla="*/ 1 h 2"/>
                  <a:gd name="T74" fmla="*/ 266 w 446"/>
                  <a:gd name="T75" fmla="*/ 1 h 2"/>
                  <a:gd name="T76" fmla="*/ 273 w 446"/>
                  <a:gd name="T77" fmla="*/ 1 h 2"/>
                  <a:gd name="T78" fmla="*/ 280 w 446"/>
                  <a:gd name="T79" fmla="*/ 1 h 2"/>
                  <a:gd name="T80" fmla="*/ 287 w 446"/>
                  <a:gd name="T81" fmla="*/ 1 h 2"/>
                  <a:gd name="T82" fmla="*/ 294 w 446"/>
                  <a:gd name="T83" fmla="*/ 1 h 2"/>
                  <a:gd name="T84" fmla="*/ 301 w 446"/>
                  <a:gd name="T85" fmla="*/ 1 h 2"/>
                  <a:gd name="T86" fmla="*/ 308 w 446"/>
                  <a:gd name="T87" fmla="*/ 1 h 2"/>
                  <a:gd name="T88" fmla="*/ 315 w 446"/>
                  <a:gd name="T89" fmla="*/ 0 h 2"/>
                  <a:gd name="T90" fmla="*/ 322 w 446"/>
                  <a:gd name="T91" fmla="*/ 1 h 2"/>
                  <a:gd name="T92" fmla="*/ 329 w 446"/>
                  <a:gd name="T93" fmla="*/ 0 h 2"/>
                  <a:gd name="T94" fmla="*/ 336 w 446"/>
                  <a:gd name="T95" fmla="*/ 1 h 2"/>
                  <a:gd name="T96" fmla="*/ 343 w 446"/>
                  <a:gd name="T97" fmla="*/ 1 h 2"/>
                  <a:gd name="T98" fmla="*/ 350 w 446"/>
                  <a:gd name="T99" fmla="*/ 1 h 2"/>
                  <a:gd name="T100" fmla="*/ 358 w 446"/>
                  <a:gd name="T101" fmla="*/ 1 h 2"/>
                  <a:gd name="T102" fmla="*/ 364 w 446"/>
                  <a:gd name="T103" fmla="*/ 1 h 2"/>
                  <a:gd name="T104" fmla="*/ 372 w 446"/>
                  <a:gd name="T105" fmla="*/ 0 h 2"/>
                  <a:gd name="T106" fmla="*/ 378 w 446"/>
                  <a:gd name="T107" fmla="*/ 2 h 2"/>
                  <a:gd name="T108" fmla="*/ 386 w 446"/>
                  <a:gd name="T109" fmla="*/ 1 h 2"/>
                  <a:gd name="T110" fmla="*/ 392 w 446"/>
                  <a:gd name="T111" fmla="*/ 1 h 2"/>
                  <a:gd name="T112" fmla="*/ 400 w 446"/>
                  <a:gd name="T113" fmla="*/ 1 h 2"/>
                  <a:gd name="T114" fmla="*/ 406 w 446"/>
                  <a:gd name="T115" fmla="*/ 2 h 2"/>
                  <a:gd name="T116" fmla="*/ 414 w 446"/>
                  <a:gd name="T117" fmla="*/ 1 h 2"/>
                  <a:gd name="T118" fmla="*/ 421 w 446"/>
                  <a:gd name="T119" fmla="*/ 2 h 2"/>
                  <a:gd name="T120" fmla="*/ 428 w 446"/>
                  <a:gd name="T121" fmla="*/ 1 h 2"/>
                  <a:gd name="T122" fmla="*/ 435 w 446"/>
                  <a:gd name="T123" fmla="*/ 1 h 2"/>
                  <a:gd name="T124" fmla="*/ 442 w 446"/>
                  <a:gd name="T12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2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0" y="1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2" y="1"/>
                    </a:lnTo>
                    <a:lnTo>
                      <a:pt x="33" y="1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7" y="1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5" y="1"/>
                    </a:lnTo>
                    <a:lnTo>
                      <a:pt x="46" y="1"/>
                    </a:lnTo>
                    <a:lnTo>
                      <a:pt x="47" y="1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52" y="1"/>
                    </a:lnTo>
                    <a:lnTo>
                      <a:pt x="53" y="1"/>
                    </a:lnTo>
                    <a:lnTo>
                      <a:pt x="53" y="1"/>
                    </a:lnTo>
                    <a:lnTo>
                      <a:pt x="54" y="1"/>
                    </a:lnTo>
                    <a:lnTo>
                      <a:pt x="54" y="2"/>
                    </a:lnTo>
                    <a:lnTo>
                      <a:pt x="55" y="2"/>
                    </a:lnTo>
                    <a:lnTo>
                      <a:pt x="56" y="2"/>
                    </a:lnTo>
                    <a:lnTo>
                      <a:pt x="57" y="2"/>
                    </a:lnTo>
                    <a:lnTo>
                      <a:pt x="57" y="2"/>
                    </a:lnTo>
                    <a:lnTo>
                      <a:pt x="58" y="2"/>
                    </a:lnTo>
                    <a:lnTo>
                      <a:pt x="58" y="2"/>
                    </a:lnTo>
                    <a:lnTo>
                      <a:pt x="59" y="2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2" y="1"/>
                    </a:lnTo>
                    <a:lnTo>
                      <a:pt x="63" y="1"/>
                    </a:lnTo>
                    <a:lnTo>
                      <a:pt x="63" y="1"/>
                    </a:lnTo>
                    <a:lnTo>
                      <a:pt x="64" y="1"/>
                    </a:lnTo>
                    <a:lnTo>
                      <a:pt x="65" y="1"/>
                    </a:lnTo>
                    <a:lnTo>
                      <a:pt x="65" y="1"/>
                    </a:lnTo>
                    <a:lnTo>
                      <a:pt x="66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1" y="1"/>
                    </a:lnTo>
                    <a:lnTo>
                      <a:pt x="71" y="1"/>
                    </a:lnTo>
                    <a:lnTo>
                      <a:pt x="72" y="1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77" y="1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9" y="2"/>
                    </a:lnTo>
                    <a:lnTo>
                      <a:pt x="79" y="2"/>
                    </a:lnTo>
                    <a:lnTo>
                      <a:pt x="80" y="1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2" y="1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7" y="1"/>
                    </a:lnTo>
                    <a:lnTo>
                      <a:pt x="88" y="1"/>
                    </a:lnTo>
                    <a:lnTo>
                      <a:pt x="88" y="1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91" y="1"/>
                    </a:lnTo>
                    <a:lnTo>
                      <a:pt x="91" y="1"/>
                    </a:lnTo>
                    <a:lnTo>
                      <a:pt x="92" y="1"/>
                    </a:lnTo>
                    <a:lnTo>
                      <a:pt x="93" y="1"/>
                    </a:lnTo>
                    <a:lnTo>
                      <a:pt x="94" y="1"/>
                    </a:lnTo>
                    <a:lnTo>
                      <a:pt x="94" y="1"/>
                    </a:lnTo>
                    <a:lnTo>
                      <a:pt x="95" y="1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7" y="1"/>
                    </a:lnTo>
                    <a:lnTo>
                      <a:pt x="97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99" y="1"/>
                    </a:lnTo>
                    <a:lnTo>
                      <a:pt x="100" y="1"/>
                    </a:lnTo>
                    <a:lnTo>
                      <a:pt x="100" y="2"/>
                    </a:lnTo>
                    <a:lnTo>
                      <a:pt x="101" y="2"/>
                    </a:lnTo>
                    <a:lnTo>
                      <a:pt x="102" y="1"/>
                    </a:lnTo>
                    <a:lnTo>
                      <a:pt x="102" y="1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6" y="0"/>
                    </a:lnTo>
                    <a:lnTo>
                      <a:pt x="107" y="1"/>
                    </a:lnTo>
                    <a:lnTo>
                      <a:pt x="108" y="1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10" y="1"/>
                    </a:lnTo>
                    <a:lnTo>
                      <a:pt x="110" y="1"/>
                    </a:lnTo>
                    <a:lnTo>
                      <a:pt x="111" y="1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6" y="1"/>
                    </a:lnTo>
                    <a:lnTo>
                      <a:pt x="116" y="1"/>
                    </a:lnTo>
                    <a:lnTo>
                      <a:pt x="117" y="1"/>
                    </a:lnTo>
                    <a:lnTo>
                      <a:pt x="118" y="1"/>
                    </a:lnTo>
                    <a:lnTo>
                      <a:pt x="119" y="1"/>
                    </a:lnTo>
                    <a:lnTo>
                      <a:pt x="119" y="1"/>
                    </a:lnTo>
                    <a:lnTo>
                      <a:pt x="120" y="1"/>
                    </a:lnTo>
                    <a:lnTo>
                      <a:pt x="120" y="1"/>
                    </a:lnTo>
                    <a:lnTo>
                      <a:pt x="121" y="1"/>
                    </a:lnTo>
                    <a:lnTo>
                      <a:pt x="122" y="1"/>
                    </a:lnTo>
                    <a:lnTo>
                      <a:pt x="122" y="1"/>
                    </a:lnTo>
                    <a:lnTo>
                      <a:pt x="123" y="1"/>
                    </a:lnTo>
                    <a:lnTo>
                      <a:pt x="124" y="1"/>
                    </a:lnTo>
                    <a:lnTo>
                      <a:pt x="124" y="0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26" y="1"/>
                    </a:lnTo>
                    <a:lnTo>
                      <a:pt x="127" y="1"/>
                    </a:lnTo>
                    <a:lnTo>
                      <a:pt x="128" y="1"/>
                    </a:lnTo>
                    <a:lnTo>
                      <a:pt x="128" y="1"/>
                    </a:lnTo>
                    <a:lnTo>
                      <a:pt x="129" y="2"/>
                    </a:lnTo>
                    <a:lnTo>
                      <a:pt x="129" y="2"/>
                    </a:lnTo>
                    <a:lnTo>
                      <a:pt x="130" y="2"/>
                    </a:lnTo>
                    <a:lnTo>
                      <a:pt x="131" y="2"/>
                    </a:lnTo>
                    <a:lnTo>
                      <a:pt x="131" y="1"/>
                    </a:lnTo>
                    <a:lnTo>
                      <a:pt x="132" y="2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34" y="1"/>
                    </a:lnTo>
                    <a:lnTo>
                      <a:pt x="134" y="1"/>
                    </a:lnTo>
                    <a:lnTo>
                      <a:pt x="135" y="1"/>
                    </a:lnTo>
                    <a:lnTo>
                      <a:pt x="136" y="1"/>
                    </a:lnTo>
                    <a:lnTo>
                      <a:pt x="136" y="1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2" y="1"/>
                    </a:lnTo>
                    <a:lnTo>
                      <a:pt x="142" y="1"/>
                    </a:lnTo>
                    <a:lnTo>
                      <a:pt x="143" y="1"/>
                    </a:lnTo>
                    <a:lnTo>
                      <a:pt x="143" y="1"/>
                    </a:lnTo>
                    <a:lnTo>
                      <a:pt x="144" y="1"/>
                    </a:lnTo>
                    <a:lnTo>
                      <a:pt x="145" y="1"/>
                    </a:lnTo>
                    <a:lnTo>
                      <a:pt x="145" y="2"/>
                    </a:lnTo>
                    <a:lnTo>
                      <a:pt x="146" y="1"/>
                    </a:lnTo>
                    <a:lnTo>
                      <a:pt x="147" y="2"/>
                    </a:lnTo>
                    <a:lnTo>
                      <a:pt x="147" y="2"/>
                    </a:lnTo>
                    <a:lnTo>
                      <a:pt x="148" y="2"/>
                    </a:lnTo>
                    <a:lnTo>
                      <a:pt x="148" y="1"/>
                    </a:lnTo>
                    <a:lnTo>
                      <a:pt x="149" y="1"/>
                    </a:lnTo>
                    <a:lnTo>
                      <a:pt x="150" y="1"/>
                    </a:lnTo>
                    <a:lnTo>
                      <a:pt x="151" y="1"/>
                    </a:lnTo>
                    <a:lnTo>
                      <a:pt x="151" y="1"/>
                    </a:lnTo>
                    <a:lnTo>
                      <a:pt x="152" y="1"/>
                    </a:lnTo>
                    <a:lnTo>
                      <a:pt x="152" y="1"/>
                    </a:lnTo>
                    <a:lnTo>
                      <a:pt x="153" y="1"/>
                    </a:lnTo>
                    <a:lnTo>
                      <a:pt x="153" y="1"/>
                    </a:lnTo>
                    <a:lnTo>
                      <a:pt x="154" y="1"/>
                    </a:lnTo>
                    <a:lnTo>
                      <a:pt x="155" y="1"/>
                    </a:lnTo>
                    <a:lnTo>
                      <a:pt x="156" y="1"/>
                    </a:lnTo>
                    <a:lnTo>
                      <a:pt x="156" y="1"/>
                    </a:lnTo>
                    <a:lnTo>
                      <a:pt x="157" y="1"/>
                    </a:lnTo>
                    <a:lnTo>
                      <a:pt x="157" y="1"/>
                    </a:lnTo>
                    <a:lnTo>
                      <a:pt x="158" y="1"/>
                    </a:lnTo>
                    <a:lnTo>
                      <a:pt x="159" y="1"/>
                    </a:lnTo>
                    <a:lnTo>
                      <a:pt x="159" y="1"/>
                    </a:lnTo>
                    <a:lnTo>
                      <a:pt x="160" y="1"/>
                    </a:lnTo>
                    <a:lnTo>
                      <a:pt x="161" y="1"/>
                    </a:lnTo>
                    <a:lnTo>
                      <a:pt x="161" y="1"/>
                    </a:lnTo>
                    <a:lnTo>
                      <a:pt x="162" y="1"/>
                    </a:lnTo>
                    <a:lnTo>
                      <a:pt x="162" y="1"/>
                    </a:lnTo>
                    <a:lnTo>
                      <a:pt x="163" y="1"/>
                    </a:lnTo>
                    <a:lnTo>
                      <a:pt x="164" y="1"/>
                    </a:lnTo>
                    <a:lnTo>
                      <a:pt x="165" y="1"/>
                    </a:lnTo>
                    <a:lnTo>
                      <a:pt x="165" y="1"/>
                    </a:lnTo>
                    <a:lnTo>
                      <a:pt x="166" y="1"/>
                    </a:lnTo>
                    <a:lnTo>
                      <a:pt x="166" y="1"/>
                    </a:lnTo>
                    <a:lnTo>
                      <a:pt x="167" y="1"/>
                    </a:lnTo>
                    <a:lnTo>
                      <a:pt x="168" y="1"/>
                    </a:lnTo>
                    <a:lnTo>
                      <a:pt x="168" y="1"/>
                    </a:lnTo>
                    <a:lnTo>
                      <a:pt x="169" y="1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72" y="1"/>
                    </a:lnTo>
                    <a:lnTo>
                      <a:pt x="173" y="1"/>
                    </a:lnTo>
                    <a:lnTo>
                      <a:pt x="173" y="1"/>
                    </a:lnTo>
                    <a:lnTo>
                      <a:pt x="174" y="0"/>
                    </a:lnTo>
                    <a:lnTo>
                      <a:pt x="175" y="1"/>
                    </a:lnTo>
                    <a:lnTo>
                      <a:pt x="175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7" y="0"/>
                    </a:lnTo>
                    <a:lnTo>
                      <a:pt x="178" y="0"/>
                    </a:lnTo>
                    <a:lnTo>
                      <a:pt x="179" y="0"/>
                    </a:lnTo>
                    <a:lnTo>
                      <a:pt x="179" y="0"/>
                    </a:lnTo>
                    <a:lnTo>
                      <a:pt x="180" y="1"/>
                    </a:lnTo>
                    <a:lnTo>
                      <a:pt x="180" y="1"/>
                    </a:lnTo>
                    <a:lnTo>
                      <a:pt x="181" y="1"/>
                    </a:lnTo>
                    <a:lnTo>
                      <a:pt x="182" y="1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4" y="1"/>
                    </a:lnTo>
                    <a:lnTo>
                      <a:pt x="184" y="1"/>
                    </a:lnTo>
                    <a:lnTo>
                      <a:pt x="185" y="1"/>
                    </a:lnTo>
                    <a:lnTo>
                      <a:pt x="185" y="0"/>
                    </a:lnTo>
                    <a:lnTo>
                      <a:pt x="186" y="1"/>
                    </a:lnTo>
                    <a:lnTo>
                      <a:pt x="187" y="1"/>
                    </a:lnTo>
                    <a:lnTo>
                      <a:pt x="187" y="1"/>
                    </a:lnTo>
                    <a:lnTo>
                      <a:pt x="188" y="0"/>
                    </a:lnTo>
                    <a:lnTo>
                      <a:pt x="189" y="0"/>
                    </a:lnTo>
                    <a:lnTo>
                      <a:pt x="189" y="1"/>
                    </a:lnTo>
                    <a:lnTo>
                      <a:pt x="190" y="1"/>
                    </a:lnTo>
                    <a:lnTo>
                      <a:pt x="190" y="1"/>
                    </a:lnTo>
                    <a:lnTo>
                      <a:pt x="191" y="1"/>
                    </a:lnTo>
                    <a:lnTo>
                      <a:pt x="192" y="1"/>
                    </a:lnTo>
                    <a:lnTo>
                      <a:pt x="193" y="1"/>
                    </a:lnTo>
                    <a:lnTo>
                      <a:pt x="193" y="1"/>
                    </a:lnTo>
                    <a:lnTo>
                      <a:pt x="194" y="1"/>
                    </a:lnTo>
                    <a:lnTo>
                      <a:pt x="194" y="1"/>
                    </a:lnTo>
                    <a:lnTo>
                      <a:pt x="195" y="1"/>
                    </a:lnTo>
                    <a:lnTo>
                      <a:pt x="196" y="1"/>
                    </a:lnTo>
                    <a:lnTo>
                      <a:pt x="196" y="1"/>
                    </a:lnTo>
                    <a:lnTo>
                      <a:pt x="197" y="1"/>
                    </a:lnTo>
                    <a:lnTo>
                      <a:pt x="198" y="1"/>
                    </a:lnTo>
                    <a:lnTo>
                      <a:pt x="198" y="1"/>
                    </a:lnTo>
                    <a:lnTo>
                      <a:pt x="199" y="1"/>
                    </a:lnTo>
                    <a:lnTo>
                      <a:pt x="199" y="1"/>
                    </a:lnTo>
                    <a:lnTo>
                      <a:pt x="200" y="1"/>
                    </a:lnTo>
                    <a:lnTo>
                      <a:pt x="201" y="1"/>
                    </a:lnTo>
                    <a:lnTo>
                      <a:pt x="202" y="1"/>
                    </a:lnTo>
                    <a:lnTo>
                      <a:pt x="202" y="0"/>
                    </a:lnTo>
                    <a:lnTo>
                      <a:pt x="203" y="1"/>
                    </a:lnTo>
                    <a:lnTo>
                      <a:pt x="203" y="1"/>
                    </a:lnTo>
                    <a:lnTo>
                      <a:pt x="204" y="1"/>
                    </a:lnTo>
                    <a:lnTo>
                      <a:pt x="205" y="1"/>
                    </a:lnTo>
                    <a:lnTo>
                      <a:pt x="205" y="1"/>
                    </a:lnTo>
                    <a:lnTo>
                      <a:pt x="206" y="1"/>
                    </a:lnTo>
                    <a:lnTo>
                      <a:pt x="207" y="1"/>
                    </a:lnTo>
                    <a:lnTo>
                      <a:pt x="207" y="1"/>
                    </a:lnTo>
                    <a:lnTo>
                      <a:pt x="208" y="1"/>
                    </a:lnTo>
                    <a:lnTo>
                      <a:pt x="208" y="1"/>
                    </a:lnTo>
                    <a:lnTo>
                      <a:pt x="209" y="1"/>
                    </a:lnTo>
                    <a:lnTo>
                      <a:pt x="210" y="1"/>
                    </a:lnTo>
                    <a:lnTo>
                      <a:pt x="210" y="2"/>
                    </a:lnTo>
                    <a:lnTo>
                      <a:pt x="211" y="2"/>
                    </a:lnTo>
                    <a:lnTo>
                      <a:pt x="212" y="1"/>
                    </a:lnTo>
                    <a:lnTo>
                      <a:pt x="212" y="2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214" y="2"/>
                    </a:lnTo>
                    <a:lnTo>
                      <a:pt x="215" y="1"/>
                    </a:lnTo>
                    <a:lnTo>
                      <a:pt x="216" y="1"/>
                    </a:lnTo>
                    <a:lnTo>
                      <a:pt x="216" y="1"/>
                    </a:lnTo>
                    <a:lnTo>
                      <a:pt x="217" y="1"/>
                    </a:lnTo>
                    <a:lnTo>
                      <a:pt x="217" y="1"/>
                    </a:lnTo>
                    <a:lnTo>
                      <a:pt x="218" y="1"/>
                    </a:lnTo>
                    <a:lnTo>
                      <a:pt x="219" y="1"/>
                    </a:lnTo>
                    <a:lnTo>
                      <a:pt x="219" y="2"/>
                    </a:lnTo>
                    <a:lnTo>
                      <a:pt x="220" y="2"/>
                    </a:lnTo>
                    <a:lnTo>
                      <a:pt x="221" y="2"/>
                    </a:lnTo>
                    <a:lnTo>
                      <a:pt x="221" y="2"/>
                    </a:lnTo>
                    <a:lnTo>
                      <a:pt x="222" y="2"/>
                    </a:lnTo>
                    <a:lnTo>
                      <a:pt x="222" y="2"/>
                    </a:lnTo>
                    <a:lnTo>
                      <a:pt x="223" y="2"/>
                    </a:lnTo>
                    <a:lnTo>
                      <a:pt x="224" y="1"/>
                    </a:lnTo>
                    <a:lnTo>
                      <a:pt x="224" y="1"/>
                    </a:lnTo>
                    <a:lnTo>
                      <a:pt x="225" y="1"/>
                    </a:lnTo>
                    <a:lnTo>
                      <a:pt x="226" y="1"/>
                    </a:lnTo>
                    <a:lnTo>
                      <a:pt x="227" y="1"/>
                    </a:lnTo>
                    <a:lnTo>
                      <a:pt x="227" y="1"/>
                    </a:lnTo>
                    <a:lnTo>
                      <a:pt x="228" y="1"/>
                    </a:lnTo>
                    <a:lnTo>
                      <a:pt x="228" y="1"/>
                    </a:lnTo>
                    <a:lnTo>
                      <a:pt x="229" y="1"/>
                    </a:lnTo>
                    <a:lnTo>
                      <a:pt x="230" y="1"/>
                    </a:lnTo>
                    <a:lnTo>
                      <a:pt x="230" y="1"/>
                    </a:lnTo>
                    <a:lnTo>
                      <a:pt x="231" y="1"/>
                    </a:lnTo>
                    <a:lnTo>
                      <a:pt x="232" y="1"/>
                    </a:lnTo>
                    <a:lnTo>
                      <a:pt x="232" y="1"/>
                    </a:lnTo>
                    <a:lnTo>
                      <a:pt x="233" y="1"/>
                    </a:lnTo>
                    <a:lnTo>
                      <a:pt x="233" y="1"/>
                    </a:lnTo>
                    <a:lnTo>
                      <a:pt x="234" y="1"/>
                    </a:lnTo>
                    <a:lnTo>
                      <a:pt x="235" y="1"/>
                    </a:lnTo>
                    <a:lnTo>
                      <a:pt x="236" y="1"/>
                    </a:lnTo>
                    <a:lnTo>
                      <a:pt x="236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238" y="1"/>
                    </a:lnTo>
                    <a:lnTo>
                      <a:pt x="239" y="2"/>
                    </a:lnTo>
                    <a:lnTo>
                      <a:pt x="239" y="2"/>
                    </a:lnTo>
                    <a:lnTo>
                      <a:pt x="240" y="2"/>
                    </a:lnTo>
                    <a:lnTo>
                      <a:pt x="241" y="1"/>
                    </a:lnTo>
                    <a:lnTo>
                      <a:pt x="241" y="1"/>
                    </a:lnTo>
                    <a:lnTo>
                      <a:pt x="242" y="1"/>
                    </a:lnTo>
                    <a:lnTo>
                      <a:pt x="242" y="1"/>
                    </a:lnTo>
                    <a:lnTo>
                      <a:pt x="243" y="1"/>
                    </a:lnTo>
                    <a:lnTo>
                      <a:pt x="244" y="1"/>
                    </a:lnTo>
                    <a:lnTo>
                      <a:pt x="244" y="1"/>
                    </a:lnTo>
                    <a:lnTo>
                      <a:pt x="245" y="1"/>
                    </a:lnTo>
                    <a:lnTo>
                      <a:pt x="246" y="1"/>
                    </a:lnTo>
                    <a:lnTo>
                      <a:pt x="246" y="1"/>
                    </a:lnTo>
                    <a:lnTo>
                      <a:pt x="247" y="1"/>
                    </a:lnTo>
                    <a:lnTo>
                      <a:pt x="247" y="1"/>
                    </a:lnTo>
                    <a:lnTo>
                      <a:pt x="248" y="1"/>
                    </a:lnTo>
                    <a:lnTo>
                      <a:pt x="249" y="1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1" y="1"/>
                    </a:lnTo>
                    <a:lnTo>
                      <a:pt x="251" y="2"/>
                    </a:lnTo>
                    <a:lnTo>
                      <a:pt x="252" y="1"/>
                    </a:lnTo>
                    <a:lnTo>
                      <a:pt x="253" y="1"/>
                    </a:lnTo>
                    <a:lnTo>
                      <a:pt x="253" y="1"/>
                    </a:lnTo>
                    <a:lnTo>
                      <a:pt x="254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7" y="0"/>
                    </a:lnTo>
                    <a:lnTo>
                      <a:pt x="258" y="1"/>
                    </a:lnTo>
                    <a:lnTo>
                      <a:pt x="259" y="1"/>
                    </a:lnTo>
                    <a:lnTo>
                      <a:pt x="259" y="1"/>
                    </a:lnTo>
                    <a:lnTo>
                      <a:pt x="260" y="1"/>
                    </a:lnTo>
                    <a:lnTo>
                      <a:pt x="260" y="1"/>
                    </a:lnTo>
                    <a:lnTo>
                      <a:pt x="261" y="1"/>
                    </a:lnTo>
                    <a:lnTo>
                      <a:pt x="261" y="1"/>
                    </a:lnTo>
                    <a:lnTo>
                      <a:pt x="262" y="1"/>
                    </a:lnTo>
                    <a:lnTo>
                      <a:pt x="263" y="1"/>
                    </a:lnTo>
                    <a:lnTo>
                      <a:pt x="264" y="1"/>
                    </a:lnTo>
                    <a:lnTo>
                      <a:pt x="264" y="1"/>
                    </a:lnTo>
                    <a:lnTo>
                      <a:pt x="265" y="1"/>
                    </a:lnTo>
                    <a:lnTo>
                      <a:pt x="265" y="1"/>
                    </a:lnTo>
                    <a:lnTo>
                      <a:pt x="266" y="1"/>
                    </a:lnTo>
                    <a:lnTo>
                      <a:pt x="267" y="1"/>
                    </a:lnTo>
                    <a:lnTo>
                      <a:pt x="267" y="1"/>
                    </a:lnTo>
                    <a:lnTo>
                      <a:pt x="268" y="1"/>
                    </a:lnTo>
                    <a:lnTo>
                      <a:pt x="269" y="1"/>
                    </a:lnTo>
                    <a:lnTo>
                      <a:pt x="269" y="1"/>
                    </a:lnTo>
                    <a:lnTo>
                      <a:pt x="270" y="1"/>
                    </a:lnTo>
                    <a:lnTo>
                      <a:pt x="270" y="1"/>
                    </a:lnTo>
                    <a:lnTo>
                      <a:pt x="271" y="1"/>
                    </a:lnTo>
                    <a:lnTo>
                      <a:pt x="272" y="1"/>
                    </a:lnTo>
                    <a:lnTo>
                      <a:pt x="273" y="1"/>
                    </a:lnTo>
                    <a:lnTo>
                      <a:pt x="273" y="1"/>
                    </a:lnTo>
                    <a:lnTo>
                      <a:pt x="274" y="1"/>
                    </a:lnTo>
                    <a:lnTo>
                      <a:pt x="274" y="1"/>
                    </a:lnTo>
                    <a:lnTo>
                      <a:pt x="275" y="1"/>
                    </a:lnTo>
                    <a:lnTo>
                      <a:pt x="276" y="1"/>
                    </a:lnTo>
                    <a:lnTo>
                      <a:pt x="276" y="1"/>
                    </a:lnTo>
                    <a:lnTo>
                      <a:pt x="277" y="1"/>
                    </a:lnTo>
                    <a:lnTo>
                      <a:pt x="278" y="1"/>
                    </a:lnTo>
                    <a:lnTo>
                      <a:pt x="278" y="1"/>
                    </a:lnTo>
                    <a:lnTo>
                      <a:pt x="279" y="1"/>
                    </a:lnTo>
                    <a:lnTo>
                      <a:pt x="279" y="1"/>
                    </a:lnTo>
                    <a:lnTo>
                      <a:pt x="280" y="1"/>
                    </a:lnTo>
                    <a:lnTo>
                      <a:pt x="281" y="1"/>
                    </a:lnTo>
                    <a:lnTo>
                      <a:pt x="281" y="1"/>
                    </a:lnTo>
                    <a:lnTo>
                      <a:pt x="282" y="1"/>
                    </a:lnTo>
                    <a:lnTo>
                      <a:pt x="283" y="1"/>
                    </a:lnTo>
                    <a:lnTo>
                      <a:pt x="283" y="1"/>
                    </a:lnTo>
                    <a:lnTo>
                      <a:pt x="284" y="1"/>
                    </a:lnTo>
                    <a:lnTo>
                      <a:pt x="284" y="1"/>
                    </a:lnTo>
                    <a:lnTo>
                      <a:pt x="285" y="1"/>
                    </a:lnTo>
                    <a:lnTo>
                      <a:pt x="286" y="1"/>
                    </a:lnTo>
                    <a:lnTo>
                      <a:pt x="287" y="1"/>
                    </a:lnTo>
                    <a:lnTo>
                      <a:pt x="287" y="1"/>
                    </a:lnTo>
                    <a:lnTo>
                      <a:pt x="288" y="1"/>
                    </a:lnTo>
                    <a:lnTo>
                      <a:pt x="288" y="1"/>
                    </a:lnTo>
                    <a:lnTo>
                      <a:pt x="289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291" y="1"/>
                    </a:lnTo>
                    <a:lnTo>
                      <a:pt x="292" y="1"/>
                    </a:lnTo>
                    <a:lnTo>
                      <a:pt x="292" y="1"/>
                    </a:lnTo>
                    <a:lnTo>
                      <a:pt x="293" y="2"/>
                    </a:lnTo>
                    <a:lnTo>
                      <a:pt x="293" y="1"/>
                    </a:lnTo>
                    <a:lnTo>
                      <a:pt x="294" y="1"/>
                    </a:lnTo>
                    <a:lnTo>
                      <a:pt x="295" y="1"/>
                    </a:lnTo>
                    <a:lnTo>
                      <a:pt x="296" y="1"/>
                    </a:lnTo>
                    <a:lnTo>
                      <a:pt x="296" y="1"/>
                    </a:lnTo>
                    <a:lnTo>
                      <a:pt x="297" y="0"/>
                    </a:lnTo>
                    <a:lnTo>
                      <a:pt x="297" y="1"/>
                    </a:lnTo>
                    <a:lnTo>
                      <a:pt x="298" y="1"/>
                    </a:lnTo>
                    <a:lnTo>
                      <a:pt x="298" y="1"/>
                    </a:lnTo>
                    <a:lnTo>
                      <a:pt x="299" y="1"/>
                    </a:lnTo>
                    <a:lnTo>
                      <a:pt x="300" y="1"/>
                    </a:lnTo>
                    <a:lnTo>
                      <a:pt x="301" y="1"/>
                    </a:lnTo>
                    <a:lnTo>
                      <a:pt x="301" y="1"/>
                    </a:lnTo>
                    <a:lnTo>
                      <a:pt x="302" y="1"/>
                    </a:lnTo>
                    <a:lnTo>
                      <a:pt x="302" y="1"/>
                    </a:lnTo>
                    <a:lnTo>
                      <a:pt x="303" y="1"/>
                    </a:lnTo>
                    <a:lnTo>
                      <a:pt x="304" y="1"/>
                    </a:lnTo>
                    <a:lnTo>
                      <a:pt x="304" y="1"/>
                    </a:lnTo>
                    <a:lnTo>
                      <a:pt x="305" y="1"/>
                    </a:lnTo>
                    <a:lnTo>
                      <a:pt x="306" y="1"/>
                    </a:lnTo>
                    <a:lnTo>
                      <a:pt x="306" y="1"/>
                    </a:lnTo>
                    <a:lnTo>
                      <a:pt x="307" y="1"/>
                    </a:lnTo>
                    <a:lnTo>
                      <a:pt x="307" y="1"/>
                    </a:lnTo>
                    <a:lnTo>
                      <a:pt x="308" y="1"/>
                    </a:lnTo>
                    <a:lnTo>
                      <a:pt x="309" y="1"/>
                    </a:lnTo>
                    <a:lnTo>
                      <a:pt x="310" y="1"/>
                    </a:lnTo>
                    <a:lnTo>
                      <a:pt x="310" y="1"/>
                    </a:lnTo>
                    <a:lnTo>
                      <a:pt x="311" y="1"/>
                    </a:lnTo>
                    <a:lnTo>
                      <a:pt x="311" y="1"/>
                    </a:lnTo>
                    <a:lnTo>
                      <a:pt x="312" y="1"/>
                    </a:lnTo>
                    <a:lnTo>
                      <a:pt x="313" y="1"/>
                    </a:lnTo>
                    <a:lnTo>
                      <a:pt x="313" y="1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16" y="1"/>
                    </a:lnTo>
                    <a:lnTo>
                      <a:pt x="316" y="1"/>
                    </a:lnTo>
                    <a:lnTo>
                      <a:pt x="317" y="1"/>
                    </a:lnTo>
                    <a:lnTo>
                      <a:pt x="318" y="1"/>
                    </a:lnTo>
                    <a:lnTo>
                      <a:pt x="318" y="1"/>
                    </a:lnTo>
                    <a:lnTo>
                      <a:pt x="319" y="2"/>
                    </a:lnTo>
                    <a:lnTo>
                      <a:pt x="320" y="2"/>
                    </a:lnTo>
                    <a:lnTo>
                      <a:pt x="320" y="1"/>
                    </a:lnTo>
                    <a:lnTo>
                      <a:pt x="321" y="2"/>
                    </a:lnTo>
                    <a:lnTo>
                      <a:pt x="321" y="1"/>
                    </a:lnTo>
                    <a:lnTo>
                      <a:pt x="322" y="1"/>
                    </a:lnTo>
                    <a:lnTo>
                      <a:pt x="323" y="1"/>
                    </a:lnTo>
                    <a:lnTo>
                      <a:pt x="324" y="0"/>
                    </a:lnTo>
                    <a:lnTo>
                      <a:pt x="324" y="0"/>
                    </a:lnTo>
                    <a:lnTo>
                      <a:pt x="325" y="1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29" y="1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1"/>
                    </a:lnTo>
                    <a:lnTo>
                      <a:pt x="331" y="0"/>
                    </a:lnTo>
                    <a:lnTo>
                      <a:pt x="332" y="1"/>
                    </a:lnTo>
                    <a:lnTo>
                      <a:pt x="332" y="1"/>
                    </a:lnTo>
                    <a:lnTo>
                      <a:pt x="333" y="1"/>
                    </a:lnTo>
                    <a:lnTo>
                      <a:pt x="334" y="1"/>
                    </a:lnTo>
                    <a:lnTo>
                      <a:pt x="334" y="1"/>
                    </a:lnTo>
                    <a:lnTo>
                      <a:pt x="335" y="1"/>
                    </a:lnTo>
                    <a:lnTo>
                      <a:pt x="335" y="1"/>
                    </a:lnTo>
                    <a:lnTo>
                      <a:pt x="336" y="1"/>
                    </a:lnTo>
                    <a:lnTo>
                      <a:pt x="337" y="1"/>
                    </a:lnTo>
                    <a:lnTo>
                      <a:pt x="338" y="1"/>
                    </a:lnTo>
                    <a:lnTo>
                      <a:pt x="338" y="1"/>
                    </a:lnTo>
                    <a:lnTo>
                      <a:pt x="339" y="1"/>
                    </a:lnTo>
                    <a:lnTo>
                      <a:pt x="339" y="1"/>
                    </a:lnTo>
                    <a:lnTo>
                      <a:pt x="340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342" y="1"/>
                    </a:lnTo>
                    <a:lnTo>
                      <a:pt x="343" y="1"/>
                    </a:lnTo>
                    <a:lnTo>
                      <a:pt x="343" y="1"/>
                    </a:lnTo>
                    <a:lnTo>
                      <a:pt x="344" y="1"/>
                    </a:lnTo>
                    <a:lnTo>
                      <a:pt x="344" y="1"/>
                    </a:lnTo>
                    <a:lnTo>
                      <a:pt x="345" y="1"/>
                    </a:lnTo>
                    <a:lnTo>
                      <a:pt x="346" y="1"/>
                    </a:lnTo>
                    <a:lnTo>
                      <a:pt x="347" y="1"/>
                    </a:lnTo>
                    <a:lnTo>
                      <a:pt x="347" y="1"/>
                    </a:lnTo>
                    <a:lnTo>
                      <a:pt x="348" y="1"/>
                    </a:lnTo>
                    <a:lnTo>
                      <a:pt x="349" y="1"/>
                    </a:lnTo>
                    <a:lnTo>
                      <a:pt x="349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351" y="1"/>
                    </a:lnTo>
                    <a:lnTo>
                      <a:pt x="352" y="1"/>
                    </a:lnTo>
                    <a:lnTo>
                      <a:pt x="352" y="1"/>
                    </a:lnTo>
                    <a:lnTo>
                      <a:pt x="353" y="1"/>
                    </a:lnTo>
                    <a:lnTo>
                      <a:pt x="354" y="1"/>
                    </a:lnTo>
                    <a:lnTo>
                      <a:pt x="354" y="1"/>
                    </a:lnTo>
                    <a:lnTo>
                      <a:pt x="355" y="1"/>
                    </a:lnTo>
                    <a:lnTo>
                      <a:pt x="355" y="1"/>
                    </a:lnTo>
                    <a:lnTo>
                      <a:pt x="356" y="2"/>
                    </a:lnTo>
                    <a:lnTo>
                      <a:pt x="357" y="2"/>
                    </a:lnTo>
                    <a:lnTo>
                      <a:pt x="358" y="1"/>
                    </a:lnTo>
                    <a:lnTo>
                      <a:pt x="358" y="1"/>
                    </a:lnTo>
                    <a:lnTo>
                      <a:pt x="359" y="1"/>
                    </a:lnTo>
                    <a:lnTo>
                      <a:pt x="359" y="1"/>
                    </a:lnTo>
                    <a:lnTo>
                      <a:pt x="360" y="1"/>
                    </a:lnTo>
                    <a:lnTo>
                      <a:pt x="361" y="1"/>
                    </a:lnTo>
                    <a:lnTo>
                      <a:pt x="361" y="0"/>
                    </a:lnTo>
                    <a:lnTo>
                      <a:pt x="362" y="1"/>
                    </a:lnTo>
                    <a:lnTo>
                      <a:pt x="363" y="1"/>
                    </a:lnTo>
                    <a:lnTo>
                      <a:pt x="363" y="1"/>
                    </a:lnTo>
                    <a:lnTo>
                      <a:pt x="364" y="1"/>
                    </a:lnTo>
                    <a:lnTo>
                      <a:pt x="364" y="1"/>
                    </a:lnTo>
                    <a:lnTo>
                      <a:pt x="365" y="1"/>
                    </a:lnTo>
                    <a:lnTo>
                      <a:pt x="366" y="1"/>
                    </a:lnTo>
                    <a:lnTo>
                      <a:pt x="367" y="1"/>
                    </a:lnTo>
                    <a:lnTo>
                      <a:pt x="367" y="1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69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4" y="1"/>
                    </a:lnTo>
                    <a:lnTo>
                      <a:pt x="375" y="1"/>
                    </a:lnTo>
                    <a:lnTo>
                      <a:pt x="375" y="1"/>
                    </a:lnTo>
                    <a:lnTo>
                      <a:pt x="376" y="1"/>
                    </a:lnTo>
                    <a:lnTo>
                      <a:pt x="377" y="2"/>
                    </a:lnTo>
                    <a:lnTo>
                      <a:pt x="377" y="2"/>
                    </a:lnTo>
                    <a:lnTo>
                      <a:pt x="378" y="2"/>
                    </a:lnTo>
                    <a:lnTo>
                      <a:pt x="378" y="2"/>
                    </a:lnTo>
                    <a:lnTo>
                      <a:pt x="379" y="1"/>
                    </a:lnTo>
                    <a:lnTo>
                      <a:pt x="380" y="1"/>
                    </a:lnTo>
                    <a:lnTo>
                      <a:pt x="381" y="1"/>
                    </a:lnTo>
                    <a:lnTo>
                      <a:pt x="381" y="1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3" y="1"/>
                    </a:lnTo>
                    <a:lnTo>
                      <a:pt x="384" y="1"/>
                    </a:lnTo>
                    <a:lnTo>
                      <a:pt x="384" y="1"/>
                    </a:lnTo>
                    <a:lnTo>
                      <a:pt x="385" y="1"/>
                    </a:lnTo>
                    <a:lnTo>
                      <a:pt x="386" y="1"/>
                    </a:lnTo>
                    <a:lnTo>
                      <a:pt x="386" y="1"/>
                    </a:lnTo>
                    <a:lnTo>
                      <a:pt x="387" y="1"/>
                    </a:lnTo>
                    <a:lnTo>
                      <a:pt x="387" y="1"/>
                    </a:lnTo>
                    <a:lnTo>
                      <a:pt x="388" y="1"/>
                    </a:lnTo>
                    <a:lnTo>
                      <a:pt x="389" y="1"/>
                    </a:lnTo>
                    <a:lnTo>
                      <a:pt x="389" y="1"/>
                    </a:lnTo>
                    <a:lnTo>
                      <a:pt x="390" y="1"/>
                    </a:lnTo>
                    <a:lnTo>
                      <a:pt x="391" y="1"/>
                    </a:lnTo>
                    <a:lnTo>
                      <a:pt x="391" y="1"/>
                    </a:lnTo>
                    <a:lnTo>
                      <a:pt x="392" y="1"/>
                    </a:lnTo>
                    <a:lnTo>
                      <a:pt x="392" y="1"/>
                    </a:lnTo>
                    <a:lnTo>
                      <a:pt x="393" y="1"/>
                    </a:lnTo>
                    <a:lnTo>
                      <a:pt x="394" y="1"/>
                    </a:lnTo>
                    <a:lnTo>
                      <a:pt x="395" y="1"/>
                    </a:lnTo>
                    <a:lnTo>
                      <a:pt x="395" y="1"/>
                    </a:lnTo>
                    <a:lnTo>
                      <a:pt x="396" y="1"/>
                    </a:lnTo>
                    <a:lnTo>
                      <a:pt x="396" y="1"/>
                    </a:lnTo>
                    <a:lnTo>
                      <a:pt x="397" y="1"/>
                    </a:lnTo>
                    <a:lnTo>
                      <a:pt x="398" y="1"/>
                    </a:lnTo>
                    <a:lnTo>
                      <a:pt x="398" y="1"/>
                    </a:lnTo>
                    <a:lnTo>
                      <a:pt x="399" y="1"/>
                    </a:lnTo>
                    <a:lnTo>
                      <a:pt x="400" y="1"/>
                    </a:lnTo>
                    <a:lnTo>
                      <a:pt x="400" y="1"/>
                    </a:lnTo>
                    <a:lnTo>
                      <a:pt x="401" y="1"/>
                    </a:lnTo>
                    <a:lnTo>
                      <a:pt x="401" y="1"/>
                    </a:lnTo>
                    <a:lnTo>
                      <a:pt x="402" y="1"/>
                    </a:lnTo>
                    <a:lnTo>
                      <a:pt x="403" y="1"/>
                    </a:lnTo>
                    <a:lnTo>
                      <a:pt x="404" y="1"/>
                    </a:lnTo>
                    <a:lnTo>
                      <a:pt x="404" y="1"/>
                    </a:lnTo>
                    <a:lnTo>
                      <a:pt x="405" y="1"/>
                    </a:lnTo>
                    <a:lnTo>
                      <a:pt x="405" y="1"/>
                    </a:lnTo>
                    <a:lnTo>
                      <a:pt x="406" y="2"/>
                    </a:lnTo>
                    <a:lnTo>
                      <a:pt x="406" y="2"/>
                    </a:lnTo>
                    <a:lnTo>
                      <a:pt x="407" y="2"/>
                    </a:lnTo>
                    <a:lnTo>
                      <a:pt x="408" y="1"/>
                    </a:lnTo>
                    <a:lnTo>
                      <a:pt x="409" y="1"/>
                    </a:lnTo>
                    <a:lnTo>
                      <a:pt x="409" y="1"/>
                    </a:lnTo>
                    <a:lnTo>
                      <a:pt x="410" y="1"/>
                    </a:lnTo>
                    <a:lnTo>
                      <a:pt x="410" y="1"/>
                    </a:lnTo>
                    <a:lnTo>
                      <a:pt x="411" y="1"/>
                    </a:lnTo>
                    <a:lnTo>
                      <a:pt x="412" y="1"/>
                    </a:lnTo>
                    <a:lnTo>
                      <a:pt x="412" y="1"/>
                    </a:lnTo>
                    <a:lnTo>
                      <a:pt x="413" y="1"/>
                    </a:lnTo>
                    <a:lnTo>
                      <a:pt x="414" y="1"/>
                    </a:lnTo>
                    <a:lnTo>
                      <a:pt x="414" y="1"/>
                    </a:lnTo>
                    <a:lnTo>
                      <a:pt x="415" y="1"/>
                    </a:lnTo>
                    <a:lnTo>
                      <a:pt x="415" y="1"/>
                    </a:lnTo>
                    <a:lnTo>
                      <a:pt x="416" y="1"/>
                    </a:lnTo>
                    <a:lnTo>
                      <a:pt x="417" y="1"/>
                    </a:lnTo>
                    <a:lnTo>
                      <a:pt x="418" y="1"/>
                    </a:lnTo>
                    <a:lnTo>
                      <a:pt x="418" y="2"/>
                    </a:lnTo>
                    <a:lnTo>
                      <a:pt x="419" y="2"/>
                    </a:lnTo>
                    <a:lnTo>
                      <a:pt x="419" y="2"/>
                    </a:lnTo>
                    <a:lnTo>
                      <a:pt x="420" y="2"/>
                    </a:lnTo>
                    <a:lnTo>
                      <a:pt x="421" y="2"/>
                    </a:lnTo>
                    <a:lnTo>
                      <a:pt x="421" y="2"/>
                    </a:lnTo>
                    <a:lnTo>
                      <a:pt x="422" y="1"/>
                    </a:lnTo>
                    <a:lnTo>
                      <a:pt x="423" y="2"/>
                    </a:lnTo>
                    <a:lnTo>
                      <a:pt x="423" y="1"/>
                    </a:lnTo>
                    <a:lnTo>
                      <a:pt x="424" y="2"/>
                    </a:lnTo>
                    <a:lnTo>
                      <a:pt x="424" y="2"/>
                    </a:lnTo>
                    <a:lnTo>
                      <a:pt x="425" y="2"/>
                    </a:lnTo>
                    <a:lnTo>
                      <a:pt x="426" y="1"/>
                    </a:lnTo>
                    <a:lnTo>
                      <a:pt x="426" y="1"/>
                    </a:lnTo>
                    <a:lnTo>
                      <a:pt x="427" y="1"/>
                    </a:lnTo>
                    <a:lnTo>
                      <a:pt x="428" y="1"/>
                    </a:lnTo>
                    <a:lnTo>
                      <a:pt x="428" y="1"/>
                    </a:lnTo>
                    <a:lnTo>
                      <a:pt x="429" y="1"/>
                    </a:lnTo>
                    <a:lnTo>
                      <a:pt x="429" y="1"/>
                    </a:lnTo>
                    <a:lnTo>
                      <a:pt x="430" y="2"/>
                    </a:lnTo>
                    <a:lnTo>
                      <a:pt x="431" y="2"/>
                    </a:lnTo>
                    <a:lnTo>
                      <a:pt x="432" y="1"/>
                    </a:lnTo>
                    <a:lnTo>
                      <a:pt x="432" y="1"/>
                    </a:lnTo>
                    <a:lnTo>
                      <a:pt x="433" y="1"/>
                    </a:lnTo>
                    <a:lnTo>
                      <a:pt x="433" y="1"/>
                    </a:lnTo>
                    <a:lnTo>
                      <a:pt x="434" y="1"/>
                    </a:lnTo>
                    <a:lnTo>
                      <a:pt x="435" y="1"/>
                    </a:lnTo>
                    <a:lnTo>
                      <a:pt x="435" y="1"/>
                    </a:lnTo>
                    <a:lnTo>
                      <a:pt x="436" y="1"/>
                    </a:lnTo>
                    <a:lnTo>
                      <a:pt x="437" y="1"/>
                    </a:lnTo>
                    <a:lnTo>
                      <a:pt x="437" y="1"/>
                    </a:lnTo>
                    <a:lnTo>
                      <a:pt x="438" y="1"/>
                    </a:lnTo>
                    <a:lnTo>
                      <a:pt x="438" y="1"/>
                    </a:lnTo>
                    <a:lnTo>
                      <a:pt x="439" y="1"/>
                    </a:lnTo>
                    <a:lnTo>
                      <a:pt x="440" y="1"/>
                    </a:lnTo>
                    <a:lnTo>
                      <a:pt x="441" y="2"/>
                    </a:lnTo>
                    <a:lnTo>
                      <a:pt x="441" y="2"/>
                    </a:lnTo>
                    <a:lnTo>
                      <a:pt x="442" y="2"/>
                    </a:lnTo>
                    <a:lnTo>
                      <a:pt x="442" y="2"/>
                    </a:lnTo>
                    <a:lnTo>
                      <a:pt x="443" y="2"/>
                    </a:lnTo>
                    <a:lnTo>
                      <a:pt x="444" y="2"/>
                    </a:lnTo>
                    <a:lnTo>
                      <a:pt x="444" y="2"/>
                    </a:lnTo>
                    <a:lnTo>
                      <a:pt x="445" y="2"/>
                    </a:lnTo>
                    <a:lnTo>
                      <a:pt x="446" y="2"/>
                    </a:lnTo>
                    <a:lnTo>
                      <a:pt x="446" y="2"/>
                    </a:lnTo>
                  </a:path>
                </a:pathLst>
              </a:custGeom>
              <a:noFill/>
              <a:ln w="6350">
                <a:solidFill>
                  <a:srgbClr val="F1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294">
                <a:extLst>
                  <a:ext uri="{FF2B5EF4-FFF2-40B4-BE49-F238E27FC236}">
                    <a16:creationId xmlns:a16="http://schemas.microsoft.com/office/drawing/2014/main" id="{466C8E5B-CAC0-4E32-8F82-2F20EEE5BE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081" y="4096397"/>
                <a:ext cx="711201" cy="36513"/>
              </a:xfrm>
              <a:custGeom>
                <a:avLst/>
                <a:gdLst>
                  <a:gd name="T0" fmla="*/ 7 w 448"/>
                  <a:gd name="T1" fmla="*/ 22 h 23"/>
                  <a:gd name="T2" fmla="*/ 14 w 448"/>
                  <a:gd name="T3" fmla="*/ 23 h 23"/>
                  <a:gd name="T4" fmla="*/ 21 w 448"/>
                  <a:gd name="T5" fmla="*/ 23 h 23"/>
                  <a:gd name="T6" fmla="*/ 28 w 448"/>
                  <a:gd name="T7" fmla="*/ 23 h 23"/>
                  <a:gd name="T8" fmla="*/ 35 w 448"/>
                  <a:gd name="T9" fmla="*/ 23 h 23"/>
                  <a:gd name="T10" fmla="*/ 42 w 448"/>
                  <a:gd name="T11" fmla="*/ 23 h 23"/>
                  <a:gd name="T12" fmla="*/ 49 w 448"/>
                  <a:gd name="T13" fmla="*/ 23 h 23"/>
                  <a:gd name="T14" fmla="*/ 56 w 448"/>
                  <a:gd name="T15" fmla="*/ 23 h 23"/>
                  <a:gd name="T16" fmla="*/ 63 w 448"/>
                  <a:gd name="T17" fmla="*/ 23 h 23"/>
                  <a:gd name="T18" fmla="*/ 70 w 448"/>
                  <a:gd name="T19" fmla="*/ 22 h 23"/>
                  <a:gd name="T20" fmla="*/ 77 w 448"/>
                  <a:gd name="T21" fmla="*/ 23 h 23"/>
                  <a:gd name="T22" fmla="*/ 84 w 448"/>
                  <a:gd name="T23" fmla="*/ 23 h 23"/>
                  <a:gd name="T24" fmla="*/ 91 w 448"/>
                  <a:gd name="T25" fmla="*/ 23 h 23"/>
                  <a:gd name="T26" fmla="*/ 98 w 448"/>
                  <a:gd name="T27" fmla="*/ 23 h 23"/>
                  <a:gd name="T28" fmla="*/ 105 w 448"/>
                  <a:gd name="T29" fmla="*/ 23 h 23"/>
                  <a:gd name="T30" fmla="*/ 112 w 448"/>
                  <a:gd name="T31" fmla="*/ 18 h 23"/>
                  <a:gd name="T32" fmla="*/ 119 w 448"/>
                  <a:gd name="T33" fmla="*/ 11 h 23"/>
                  <a:gd name="T34" fmla="*/ 126 w 448"/>
                  <a:gd name="T35" fmla="*/ 3 h 23"/>
                  <a:gd name="T36" fmla="*/ 133 w 448"/>
                  <a:gd name="T37" fmla="*/ 3 h 23"/>
                  <a:gd name="T38" fmla="*/ 140 w 448"/>
                  <a:gd name="T39" fmla="*/ 2 h 23"/>
                  <a:gd name="T40" fmla="*/ 147 w 448"/>
                  <a:gd name="T41" fmla="*/ 2 h 23"/>
                  <a:gd name="T42" fmla="*/ 154 w 448"/>
                  <a:gd name="T43" fmla="*/ 0 h 23"/>
                  <a:gd name="T44" fmla="*/ 161 w 448"/>
                  <a:gd name="T45" fmla="*/ 7 h 23"/>
                  <a:gd name="T46" fmla="*/ 168 w 448"/>
                  <a:gd name="T47" fmla="*/ 15 h 23"/>
                  <a:gd name="T48" fmla="*/ 175 w 448"/>
                  <a:gd name="T49" fmla="*/ 21 h 23"/>
                  <a:gd name="T50" fmla="*/ 182 w 448"/>
                  <a:gd name="T51" fmla="*/ 23 h 23"/>
                  <a:gd name="T52" fmla="*/ 189 w 448"/>
                  <a:gd name="T53" fmla="*/ 23 h 23"/>
                  <a:gd name="T54" fmla="*/ 196 w 448"/>
                  <a:gd name="T55" fmla="*/ 23 h 23"/>
                  <a:gd name="T56" fmla="*/ 204 w 448"/>
                  <a:gd name="T57" fmla="*/ 22 h 23"/>
                  <a:gd name="T58" fmla="*/ 211 w 448"/>
                  <a:gd name="T59" fmla="*/ 22 h 23"/>
                  <a:gd name="T60" fmla="*/ 218 w 448"/>
                  <a:gd name="T61" fmla="*/ 23 h 23"/>
                  <a:gd name="T62" fmla="*/ 225 w 448"/>
                  <a:gd name="T63" fmla="*/ 23 h 23"/>
                  <a:gd name="T64" fmla="*/ 232 w 448"/>
                  <a:gd name="T65" fmla="*/ 23 h 23"/>
                  <a:gd name="T66" fmla="*/ 239 w 448"/>
                  <a:gd name="T67" fmla="*/ 22 h 23"/>
                  <a:gd name="T68" fmla="*/ 246 w 448"/>
                  <a:gd name="T69" fmla="*/ 23 h 23"/>
                  <a:gd name="T70" fmla="*/ 253 w 448"/>
                  <a:gd name="T71" fmla="*/ 23 h 23"/>
                  <a:gd name="T72" fmla="*/ 260 w 448"/>
                  <a:gd name="T73" fmla="*/ 23 h 23"/>
                  <a:gd name="T74" fmla="*/ 267 w 448"/>
                  <a:gd name="T75" fmla="*/ 23 h 23"/>
                  <a:gd name="T76" fmla="*/ 274 w 448"/>
                  <a:gd name="T77" fmla="*/ 22 h 23"/>
                  <a:gd name="T78" fmla="*/ 281 w 448"/>
                  <a:gd name="T79" fmla="*/ 23 h 23"/>
                  <a:gd name="T80" fmla="*/ 288 w 448"/>
                  <a:gd name="T81" fmla="*/ 23 h 23"/>
                  <a:gd name="T82" fmla="*/ 295 w 448"/>
                  <a:gd name="T83" fmla="*/ 23 h 23"/>
                  <a:gd name="T84" fmla="*/ 302 w 448"/>
                  <a:gd name="T85" fmla="*/ 23 h 23"/>
                  <a:gd name="T86" fmla="*/ 310 w 448"/>
                  <a:gd name="T87" fmla="*/ 22 h 23"/>
                  <a:gd name="T88" fmla="*/ 316 w 448"/>
                  <a:gd name="T89" fmla="*/ 23 h 23"/>
                  <a:gd name="T90" fmla="*/ 324 w 448"/>
                  <a:gd name="T91" fmla="*/ 23 h 23"/>
                  <a:gd name="T92" fmla="*/ 331 w 448"/>
                  <a:gd name="T93" fmla="*/ 22 h 23"/>
                  <a:gd name="T94" fmla="*/ 338 w 448"/>
                  <a:gd name="T95" fmla="*/ 22 h 23"/>
                  <a:gd name="T96" fmla="*/ 345 w 448"/>
                  <a:gd name="T97" fmla="*/ 23 h 23"/>
                  <a:gd name="T98" fmla="*/ 352 w 448"/>
                  <a:gd name="T99" fmla="*/ 23 h 23"/>
                  <a:gd name="T100" fmla="*/ 359 w 448"/>
                  <a:gd name="T101" fmla="*/ 23 h 23"/>
                  <a:gd name="T102" fmla="*/ 366 w 448"/>
                  <a:gd name="T103" fmla="*/ 23 h 23"/>
                  <a:gd name="T104" fmla="*/ 373 w 448"/>
                  <a:gd name="T105" fmla="*/ 23 h 23"/>
                  <a:gd name="T106" fmla="*/ 380 w 448"/>
                  <a:gd name="T107" fmla="*/ 23 h 23"/>
                  <a:gd name="T108" fmla="*/ 387 w 448"/>
                  <a:gd name="T109" fmla="*/ 23 h 23"/>
                  <a:gd name="T110" fmla="*/ 394 w 448"/>
                  <a:gd name="T111" fmla="*/ 23 h 23"/>
                  <a:gd name="T112" fmla="*/ 401 w 448"/>
                  <a:gd name="T113" fmla="*/ 23 h 23"/>
                  <a:gd name="T114" fmla="*/ 408 w 448"/>
                  <a:gd name="T115" fmla="*/ 23 h 23"/>
                  <a:gd name="T116" fmla="*/ 415 w 448"/>
                  <a:gd name="T117" fmla="*/ 23 h 23"/>
                  <a:gd name="T118" fmla="*/ 423 w 448"/>
                  <a:gd name="T119" fmla="*/ 23 h 23"/>
                  <a:gd name="T120" fmla="*/ 429 w 448"/>
                  <a:gd name="T121" fmla="*/ 22 h 23"/>
                  <a:gd name="T122" fmla="*/ 437 w 448"/>
                  <a:gd name="T123" fmla="*/ 23 h 23"/>
                  <a:gd name="T124" fmla="*/ 444 w 448"/>
                  <a:gd name="T125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8" h="23">
                    <a:moveTo>
                      <a:pt x="0" y="23"/>
                    </a:moveTo>
                    <a:lnTo>
                      <a:pt x="1" y="23"/>
                    </a:lnTo>
                    <a:lnTo>
                      <a:pt x="2" y="23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22"/>
                    </a:lnTo>
                    <a:lnTo>
                      <a:pt x="4" y="22"/>
                    </a:lnTo>
                    <a:lnTo>
                      <a:pt x="5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8" y="22"/>
                    </a:lnTo>
                    <a:lnTo>
                      <a:pt x="9" y="22"/>
                    </a:lnTo>
                    <a:lnTo>
                      <a:pt x="9" y="22"/>
                    </a:lnTo>
                    <a:lnTo>
                      <a:pt x="10" y="22"/>
                    </a:lnTo>
                    <a:lnTo>
                      <a:pt x="11" y="22"/>
                    </a:lnTo>
                    <a:lnTo>
                      <a:pt x="11" y="23"/>
                    </a:lnTo>
                    <a:lnTo>
                      <a:pt x="12" y="22"/>
                    </a:lnTo>
                    <a:lnTo>
                      <a:pt x="12" y="23"/>
                    </a:lnTo>
                    <a:lnTo>
                      <a:pt x="13" y="23"/>
                    </a:lnTo>
                    <a:lnTo>
                      <a:pt x="14" y="23"/>
                    </a:lnTo>
                    <a:lnTo>
                      <a:pt x="14" y="23"/>
                    </a:lnTo>
                    <a:lnTo>
                      <a:pt x="15" y="23"/>
                    </a:lnTo>
                    <a:lnTo>
                      <a:pt x="16" y="23"/>
                    </a:lnTo>
                    <a:lnTo>
                      <a:pt x="16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8" y="23"/>
                    </a:lnTo>
                    <a:lnTo>
                      <a:pt x="19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2" y="23"/>
                    </a:lnTo>
                    <a:lnTo>
                      <a:pt x="23" y="23"/>
                    </a:lnTo>
                    <a:lnTo>
                      <a:pt x="23" y="23"/>
                    </a:lnTo>
                    <a:lnTo>
                      <a:pt x="24" y="23"/>
                    </a:lnTo>
                    <a:lnTo>
                      <a:pt x="25" y="23"/>
                    </a:lnTo>
                    <a:lnTo>
                      <a:pt x="25" y="23"/>
                    </a:lnTo>
                    <a:lnTo>
                      <a:pt x="26" y="23"/>
                    </a:lnTo>
                    <a:lnTo>
                      <a:pt x="26" y="23"/>
                    </a:lnTo>
                    <a:lnTo>
                      <a:pt x="27" y="23"/>
                    </a:lnTo>
                    <a:lnTo>
                      <a:pt x="28" y="23"/>
                    </a:lnTo>
                    <a:lnTo>
                      <a:pt x="29" y="23"/>
                    </a:lnTo>
                    <a:lnTo>
                      <a:pt x="29" y="23"/>
                    </a:lnTo>
                    <a:lnTo>
                      <a:pt x="30" y="23"/>
                    </a:lnTo>
                    <a:lnTo>
                      <a:pt x="30" y="23"/>
                    </a:lnTo>
                    <a:lnTo>
                      <a:pt x="31" y="23"/>
                    </a:lnTo>
                    <a:lnTo>
                      <a:pt x="31" y="23"/>
                    </a:lnTo>
                    <a:lnTo>
                      <a:pt x="32" y="23"/>
                    </a:lnTo>
                    <a:lnTo>
                      <a:pt x="33" y="23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5" y="23"/>
                    </a:lnTo>
                    <a:lnTo>
                      <a:pt x="35" y="23"/>
                    </a:lnTo>
                    <a:lnTo>
                      <a:pt x="36" y="23"/>
                    </a:lnTo>
                    <a:lnTo>
                      <a:pt x="37" y="23"/>
                    </a:lnTo>
                    <a:lnTo>
                      <a:pt x="37" y="23"/>
                    </a:lnTo>
                    <a:lnTo>
                      <a:pt x="38" y="23"/>
                    </a:lnTo>
                    <a:lnTo>
                      <a:pt x="39" y="23"/>
                    </a:lnTo>
                    <a:lnTo>
                      <a:pt x="39" y="23"/>
                    </a:lnTo>
                    <a:lnTo>
                      <a:pt x="40" y="23"/>
                    </a:lnTo>
                    <a:lnTo>
                      <a:pt x="40" y="23"/>
                    </a:lnTo>
                    <a:lnTo>
                      <a:pt x="41" y="23"/>
                    </a:lnTo>
                    <a:lnTo>
                      <a:pt x="42" y="23"/>
                    </a:lnTo>
                    <a:lnTo>
                      <a:pt x="43" y="23"/>
                    </a:lnTo>
                    <a:lnTo>
                      <a:pt x="43" y="23"/>
                    </a:lnTo>
                    <a:lnTo>
                      <a:pt x="44" y="23"/>
                    </a:lnTo>
                    <a:lnTo>
                      <a:pt x="44" y="23"/>
                    </a:lnTo>
                    <a:lnTo>
                      <a:pt x="45" y="23"/>
                    </a:lnTo>
                    <a:lnTo>
                      <a:pt x="46" y="23"/>
                    </a:lnTo>
                    <a:lnTo>
                      <a:pt x="46" y="23"/>
                    </a:lnTo>
                    <a:lnTo>
                      <a:pt x="47" y="23"/>
                    </a:lnTo>
                    <a:lnTo>
                      <a:pt x="48" y="23"/>
                    </a:lnTo>
                    <a:lnTo>
                      <a:pt x="48" y="23"/>
                    </a:lnTo>
                    <a:lnTo>
                      <a:pt x="49" y="23"/>
                    </a:lnTo>
                    <a:lnTo>
                      <a:pt x="49" y="23"/>
                    </a:lnTo>
                    <a:lnTo>
                      <a:pt x="50" y="23"/>
                    </a:lnTo>
                    <a:lnTo>
                      <a:pt x="51" y="23"/>
                    </a:lnTo>
                    <a:lnTo>
                      <a:pt x="51" y="23"/>
                    </a:lnTo>
                    <a:lnTo>
                      <a:pt x="52" y="23"/>
                    </a:lnTo>
                    <a:lnTo>
                      <a:pt x="53" y="23"/>
                    </a:lnTo>
                    <a:lnTo>
                      <a:pt x="54" y="23"/>
                    </a:lnTo>
                    <a:lnTo>
                      <a:pt x="54" y="23"/>
                    </a:lnTo>
                    <a:lnTo>
                      <a:pt x="55" y="23"/>
                    </a:lnTo>
                    <a:lnTo>
                      <a:pt x="55" y="23"/>
                    </a:lnTo>
                    <a:lnTo>
                      <a:pt x="56" y="23"/>
                    </a:lnTo>
                    <a:lnTo>
                      <a:pt x="57" y="23"/>
                    </a:lnTo>
                    <a:lnTo>
                      <a:pt x="57" y="23"/>
                    </a:lnTo>
                    <a:lnTo>
                      <a:pt x="58" y="23"/>
                    </a:lnTo>
                    <a:lnTo>
                      <a:pt x="59" y="23"/>
                    </a:lnTo>
                    <a:lnTo>
                      <a:pt x="59" y="23"/>
                    </a:lnTo>
                    <a:lnTo>
                      <a:pt x="60" y="23"/>
                    </a:lnTo>
                    <a:lnTo>
                      <a:pt x="60" y="23"/>
                    </a:lnTo>
                    <a:lnTo>
                      <a:pt x="61" y="23"/>
                    </a:lnTo>
                    <a:lnTo>
                      <a:pt x="62" y="23"/>
                    </a:lnTo>
                    <a:lnTo>
                      <a:pt x="63" y="23"/>
                    </a:lnTo>
                    <a:lnTo>
                      <a:pt x="63" y="23"/>
                    </a:lnTo>
                    <a:lnTo>
                      <a:pt x="64" y="23"/>
                    </a:lnTo>
                    <a:lnTo>
                      <a:pt x="64" y="23"/>
                    </a:lnTo>
                    <a:lnTo>
                      <a:pt x="65" y="23"/>
                    </a:lnTo>
                    <a:lnTo>
                      <a:pt x="66" y="23"/>
                    </a:lnTo>
                    <a:lnTo>
                      <a:pt x="66" y="23"/>
                    </a:lnTo>
                    <a:lnTo>
                      <a:pt x="67" y="23"/>
                    </a:lnTo>
                    <a:lnTo>
                      <a:pt x="68" y="23"/>
                    </a:lnTo>
                    <a:lnTo>
                      <a:pt x="68" y="23"/>
                    </a:lnTo>
                    <a:lnTo>
                      <a:pt x="69" y="23"/>
                    </a:lnTo>
                    <a:lnTo>
                      <a:pt x="69" y="23"/>
                    </a:lnTo>
                    <a:lnTo>
                      <a:pt x="70" y="22"/>
                    </a:lnTo>
                    <a:lnTo>
                      <a:pt x="71" y="22"/>
                    </a:lnTo>
                    <a:lnTo>
                      <a:pt x="71" y="22"/>
                    </a:lnTo>
                    <a:lnTo>
                      <a:pt x="72" y="23"/>
                    </a:lnTo>
                    <a:lnTo>
                      <a:pt x="73" y="23"/>
                    </a:lnTo>
                    <a:lnTo>
                      <a:pt x="73" y="23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75" y="23"/>
                    </a:lnTo>
                    <a:lnTo>
                      <a:pt x="76" y="23"/>
                    </a:lnTo>
                    <a:lnTo>
                      <a:pt x="77" y="23"/>
                    </a:lnTo>
                    <a:lnTo>
                      <a:pt x="77" y="23"/>
                    </a:lnTo>
                    <a:lnTo>
                      <a:pt x="78" y="23"/>
                    </a:lnTo>
                    <a:lnTo>
                      <a:pt x="78" y="23"/>
                    </a:lnTo>
                    <a:lnTo>
                      <a:pt x="79" y="23"/>
                    </a:lnTo>
                    <a:lnTo>
                      <a:pt x="80" y="23"/>
                    </a:lnTo>
                    <a:lnTo>
                      <a:pt x="80" y="23"/>
                    </a:lnTo>
                    <a:lnTo>
                      <a:pt x="81" y="23"/>
                    </a:lnTo>
                    <a:lnTo>
                      <a:pt x="82" y="23"/>
                    </a:lnTo>
                    <a:lnTo>
                      <a:pt x="82" y="23"/>
                    </a:lnTo>
                    <a:lnTo>
                      <a:pt x="83" y="23"/>
                    </a:lnTo>
                    <a:lnTo>
                      <a:pt x="83" y="23"/>
                    </a:lnTo>
                    <a:lnTo>
                      <a:pt x="84" y="23"/>
                    </a:lnTo>
                    <a:lnTo>
                      <a:pt x="85" y="23"/>
                    </a:lnTo>
                    <a:lnTo>
                      <a:pt x="85" y="23"/>
                    </a:lnTo>
                    <a:lnTo>
                      <a:pt x="86" y="23"/>
                    </a:lnTo>
                    <a:lnTo>
                      <a:pt x="87" y="23"/>
                    </a:lnTo>
                    <a:lnTo>
                      <a:pt x="87" y="23"/>
                    </a:lnTo>
                    <a:lnTo>
                      <a:pt x="88" y="23"/>
                    </a:lnTo>
                    <a:lnTo>
                      <a:pt x="88" y="23"/>
                    </a:lnTo>
                    <a:lnTo>
                      <a:pt x="89" y="23"/>
                    </a:lnTo>
                    <a:lnTo>
                      <a:pt x="90" y="23"/>
                    </a:lnTo>
                    <a:lnTo>
                      <a:pt x="91" y="23"/>
                    </a:lnTo>
                    <a:lnTo>
                      <a:pt x="91" y="23"/>
                    </a:lnTo>
                    <a:lnTo>
                      <a:pt x="92" y="23"/>
                    </a:lnTo>
                    <a:lnTo>
                      <a:pt x="92" y="23"/>
                    </a:lnTo>
                    <a:lnTo>
                      <a:pt x="93" y="23"/>
                    </a:lnTo>
                    <a:lnTo>
                      <a:pt x="94" y="23"/>
                    </a:lnTo>
                    <a:lnTo>
                      <a:pt x="94" y="23"/>
                    </a:lnTo>
                    <a:lnTo>
                      <a:pt x="95" y="23"/>
                    </a:lnTo>
                    <a:lnTo>
                      <a:pt x="96" y="23"/>
                    </a:lnTo>
                    <a:lnTo>
                      <a:pt x="96" y="23"/>
                    </a:lnTo>
                    <a:lnTo>
                      <a:pt x="97" y="23"/>
                    </a:lnTo>
                    <a:lnTo>
                      <a:pt x="97" y="23"/>
                    </a:lnTo>
                    <a:lnTo>
                      <a:pt x="98" y="23"/>
                    </a:lnTo>
                    <a:lnTo>
                      <a:pt x="99" y="23"/>
                    </a:lnTo>
                    <a:lnTo>
                      <a:pt x="100" y="23"/>
                    </a:lnTo>
                    <a:lnTo>
                      <a:pt x="100" y="23"/>
                    </a:lnTo>
                    <a:lnTo>
                      <a:pt x="101" y="23"/>
                    </a:lnTo>
                    <a:lnTo>
                      <a:pt x="101" y="23"/>
                    </a:lnTo>
                    <a:lnTo>
                      <a:pt x="102" y="23"/>
                    </a:lnTo>
                    <a:lnTo>
                      <a:pt x="103" y="23"/>
                    </a:lnTo>
                    <a:lnTo>
                      <a:pt x="103" y="23"/>
                    </a:lnTo>
                    <a:lnTo>
                      <a:pt x="104" y="23"/>
                    </a:lnTo>
                    <a:lnTo>
                      <a:pt x="105" y="23"/>
                    </a:lnTo>
                    <a:lnTo>
                      <a:pt x="105" y="23"/>
                    </a:lnTo>
                    <a:lnTo>
                      <a:pt x="106" y="23"/>
                    </a:lnTo>
                    <a:lnTo>
                      <a:pt x="107" y="22"/>
                    </a:lnTo>
                    <a:lnTo>
                      <a:pt x="107" y="22"/>
                    </a:lnTo>
                    <a:lnTo>
                      <a:pt x="108" y="21"/>
                    </a:lnTo>
                    <a:lnTo>
                      <a:pt x="108" y="21"/>
                    </a:lnTo>
                    <a:lnTo>
                      <a:pt x="109" y="20"/>
                    </a:lnTo>
                    <a:lnTo>
                      <a:pt x="110" y="20"/>
                    </a:lnTo>
                    <a:lnTo>
                      <a:pt x="111" y="20"/>
                    </a:lnTo>
                    <a:lnTo>
                      <a:pt x="111" y="19"/>
                    </a:lnTo>
                    <a:lnTo>
                      <a:pt x="112" y="19"/>
                    </a:lnTo>
                    <a:lnTo>
                      <a:pt x="112" y="18"/>
                    </a:lnTo>
                    <a:lnTo>
                      <a:pt x="113" y="18"/>
                    </a:lnTo>
                    <a:lnTo>
                      <a:pt x="114" y="17"/>
                    </a:lnTo>
                    <a:lnTo>
                      <a:pt x="114" y="16"/>
                    </a:lnTo>
                    <a:lnTo>
                      <a:pt x="115" y="15"/>
                    </a:lnTo>
                    <a:lnTo>
                      <a:pt x="115" y="15"/>
                    </a:lnTo>
                    <a:lnTo>
                      <a:pt x="116" y="14"/>
                    </a:lnTo>
                    <a:lnTo>
                      <a:pt x="117" y="13"/>
                    </a:lnTo>
                    <a:lnTo>
                      <a:pt x="117" y="12"/>
                    </a:lnTo>
                    <a:lnTo>
                      <a:pt x="118" y="12"/>
                    </a:lnTo>
                    <a:lnTo>
                      <a:pt x="119" y="12"/>
                    </a:lnTo>
                    <a:lnTo>
                      <a:pt x="119" y="11"/>
                    </a:lnTo>
                    <a:lnTo>
                      <a:pt x="120" y="11"/>
                    </a:lnTo>
                    <a:lnTo>
                      <a:pt x="120" y="10"/>
                    </a:lnTo>
                    <a:lnTo>
                      <a:pt x="121" y="10"/>
                    </a:lnTo>
                    <a:lnTo>
                      <a:pt x="122" y="9"/>
                    </a:lnTo>
                    <a:lnTo>
                      <a:pt x="122" y="8"/>
                    </a:lnTo>
                    <a:lnTo>
                      <a:pt x="123" y="7"/>
                    </a:lnTo>
                    <a:lnTo>
                      <a:pt x="124" y="6"/>
                    </a:lnTo>
                    <a:lnTo>
                      <a:pt x="124" y="4"/>
                    </a:lnTo>
                    <a:lnTo>
                      <a:pt x="125" y="4"/>
                    </a:lnTo>
                    <a:lnTo>
                      <a:pt x="125" y="4"/>
                    </a:lnTo>
                    <a:lnTo>
                      <a:pt x="126" y="3"/>
                    </a:lnTo>
                    <a:lnTo>
                      <a:pt x="127" y="3"/>
                    </a:lnTo>
                    <a:lnTo>
                      <a:pt x="128" y="4"/>
                    </a:lnTo>
                    <a:lnTo>
                      <a:pt x="128" y="4"/>
                    </a:lnTo>
                    <a:lnTo>
                      <a:pt x="129" y="6"/>
                    </a:lnTo>
                    <a:lnTo>
                      <a:pt x="129" y="6"/>
                    </a:lnTo>
                    <a:lnTo>
                      <a:pt x="130" y="6"/>
                    </a:lnTo>
                    <a:lnTo>
                      <a:pt x="131" y="5"/>
                    </a:lnTo>
                    <a:lnTo>
                      <a:pt x="131" y="5"/>
                    </a:lnTo>
                    <a:lnTo>
                      <a:pt x="132" y="4"/>
                    </a:lnTo>
                    <a:lnTo>
                      <a:pt x="133" y="4"/>
                    </a:lnTo>
                    <a:lnTo>
                      <a:pt x="133" y="3"/>
                    </a:lnTo>
                    <a:lnTo>
                      <a:pt x="134" y="1"/>
                    </a:lnTo>
                    <a:lnTo>
                      <a:pt x="134" y="1"/>
                    </a:lnTo>
                    <a:lnTo>
                      <a:pt x="135" y="1"/>
                    </a:lnTo>
                    <a:lnTo>
                      <a:pt x="136" y="1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8" y="1"/>
                    </a:lnTo>
                    <a:lnTo>
                      <a:pt x="138" y="2"/>
                    </a:lnTo>
                    <a:lnTo>
                      <a:pt x="139" y="1"/>
                    </a:lnTo>
                    <a:lnTo>
                      <a:pt x="140" y="2"/>
                    </a:lnTo>
                    <a:lnTo>
                      <a:pt x="140" y="2"/>
                    </a:lnTo>
                    <a:lnTo>
                      <a:pt x="141" y="3"/>
                    </a:lnTo>
                    <a:lnTo>
                      <a:pt x="142" y="3"/>
                    </a:lnTo>
                    <a:lnTo>
                      <a:pt x="142" y="3"/>
                    </a:lnTo>
                    <a:lnTo>
                      <a:pt x="143" y="2"/>
                    </a:lnTo>
                    <a:lnTo>
                      <a:pt x="143" y="3"/>
                    </a:lnTo>
                    <a:lnTo>
                      <a:pt x="144" y="3"/>
                    </a:lnTo>
                    <a:lnTo>
                      <a:pt x="145" y="3"/>
                    </a:lnTo>
                    <a:lnTo>
                      <a:pt x="145" y="3"/>
                    </a:lnTo>
                    <a:lnTo>
                      <a:pt x="146" y="2"/>
                    </a:lnTo>
                    <a:lnTo>
                      <a:pt x="147" y="2"/>
                    </a:lnTo>
                    <a:lnTo>
                      <a:pt x="147" y="2"/>
                    </a:lnTo>
                    <a:lnTo>
                      <a:pt x="148" y="2"/>
                    </a:lnTo>
                    <a:lnTo>
                      <a:pt x="148" y="1"/>
                    </a:lnTo>
                    <a:lnTo>
                      <a:pt x="149" y="1"/>
                    </a:lnTo>
                    <a:lnTo>
                      <a:pt x="150" y="1"/>
                    </a:lnTo>
                    <a:lnTo>
                      <a:pt x="151" y="1"/>
                    </a:lnTo>
                    <a:lnTo>
                      <a:pt x="151" y="1"/>
                    </a:lnTo>
                    <a:lnTo>
                      <a:pt x="152" y="1"/>
                    </a:lnTo>
                    <a:lnTo>
                      <a:pt x="152" y="1"/>
                    </a:lnTo>
                    <a:lnTo>
                      <a:pt x="153" y="1"/>
                    </a:lnTo>
                    <a:lnTo>
                      <a:pt x="154" y="1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7" y="1"/>
                    </a:lnTo>
                    <a:lnTo>
                      <a:pt x="157" y="1"/>
                    </a:lnTo>
                    <a:lnTo>
                      <a:pt x="158" y="2"/>
                    </a:lnTo>
                    <a:lnTo>
                      <a:pt x="159" y="2"/>
                    </a:lnTo>
                    <a:lnTo>
                      <a:pt x="159" y="4"/>
                    </a:lnTo>
                    <a:lnTo>
                      <a:pt x="160" y="5"/>
                    </a:lnTo>
                    <a:lnTo>
                      <a:pt x="161" y="7"/>
                    </a:lnTo>
                    <a:lnTo>
                      <a:pt x="161" y="7"/>
                    </a:lnTo>
                    <a:lnTo>
                      <a:pt x="162" y="8"/>
                    </a:lnTo>
                    <a:lnTo>
                      <a:pt x="162" y="9"/>
                    </a:lnTo>
                    <a:lnTo>
                      <a:pt x="163" y="11"/>
                    </a:lnTo>
                    <a:lnTo>
                      <a:pt x="164" y="11"/>
                    </a:lnTo>
                    <a:lnTo>
                      <a:pt x="165" y="12"/>
                    </a:lnTo>
                    <a:lnTo>
                      <a:pt x="165" y="11"/>
                    </a:lnTo>
                    <a:lnTo>
                      <a:pt x="166" y="12"/>
                    </a:lnTo>
                    <a:lnTo>
                      <a:pt x="166" y="13"/>
                    </a:lnTo>
                    <a:lnTo>
                      <a:pt x="167" y="15"/>
                    </a:lnTo>
                    <a:lnTo>
                      <a:pt x="168" y="15"/>
                    </a:lnTo>
                    <a:lnTo>
                      <a:pt x="168" y="15"/>
                    </a:lnTo>
                    <a:lnTo>
                      <a:pt x="169" y="15"/>
                    </a:lnTo>
                    <a:lnTo>
                      <a:pt x="170" y="16"/>
                    </a:lnTo>
                    <a:lnTo>
                      <a:pt x="170" y="17"/>
                    </a:lnTo>
                    <a:lnTo>
                      <a:pt x="171" y="17"/>
                    </a:lnTo>
                    <a:lnTo>
                      <a:pt x="171" y="17"/>
                    </a:lnTo>
                    <a:lnTo>
                      <a:pt x="172" y="18"/>
                    </a:lnTo>
                    <a:lnTo>
                      <a:pt x="173" y="18"/>
                    </a:lnTo>
                    <a:lnTo>
                      <a:pt x="174" y="19"/>
                    </a:lnTo>
                    <a:lnTo>
                      <a:pt x="174" y="20"/>
                    </a:lnTo>
                    <a:lnTo>
                      <a:pt x="175" y="21"/>
                    </a:lnTo>
                    <a:lnTo>
                      <a:pt x="175" y="21"/>
                    </a:lnTo>
                    <a:lnTo>
                      <a:pt x="176" y="22"/>
                    </a:lnTo>
                    <a:lnTo>
                      <a:pt x="176" y="22"/>
                    </a:lnTo>
                    <a:lnTo>
                      <a:pt x="177" y="23"/>
                    </a:lnTo>
                    <a:lnTo>
                      <a:pt x="178" y="23"/>
                    </a:lnTo>
                    <a:lnTo>
                      <a:pt x="179" y="23"/>
                    </a:lnTo>
                    <a:lnTo>
                      <a:pt x="179" y="23"/>
                    </a:lnTo>
                    <a:lnTo>
                      <a:pt x="180" y="23"/>
                    </a:lnTo>
                    <a:lnTo>
                      <a:pt x="180" y="23"/>
                    </a:lnTo>
                    <a:lnTo>
                      <a:pt x="181" y="23"/>
                    </a:lnTo>
                    <a:lnTo>
                      <a:pt x="182" y="23"/>
                    </a:lnTo>
                    <a:lnTo>
                      <a:pt x="182" y="23"/>
                    </a:lnTo>
                    <a:lnTo>
                      <a:pt x="183" y="23"/>
                    </a:lnTo>
                    <a:lnTo>
                      <a:pt x="184" y="23"/>
                    </a:lnTo>
                    <a:lnTo>
                      <a:pt x="184" y="23"/>
                    </a:lnTo>
                    <a:lnTo>
                      <a:pt x="185" y="23"/>
                    </a:lnTo>
                    <a:lnTo>
                      <a:pt x="185" y="23"/>
                    </a:lnTo>
                    <a:lnTo>
                      <a:pt x="186" y="23"/>
                    </a:lnTo>
                    <a:lnTo>
                      <a:pt x="187" y="23"/>
                    </a:lnTo>
                    <a:lnTo>
                      <a:pt x="188" y="23"/>
                    </a:lnTo>
                    <a:lnTo>
                      <a:pt x="188" y="23"/>
                    </a:lnTo>
                    <a:lnTo>
                      <a:pt x="189" y="23"/>
                    </a:lnTo>
                    <a:lnTo>
                      <a:pt x="189" y="23"/>
                    </a:lnTo>
                    <a:lnTo>
                      <a:pt x="190" y="23"/>
                    </a:lnTo>
                    <a:lnTo>
                      <a:pt x="191" y="23"/>
                    </a:lnTo>
                    <a:lnTo>
                      <a:pt x="191" y="23"/>
                    </a:lnTo>
                    <a:lnTo>
                      <a:pt x="192" y="22"/>
                    </a:lnTo>
                    <a:lnTo>
                      <a:pt x="193" y="22"/>
                    </a:lnTo>
                    <a:lnTo>
                      <a:pt x="193" y="22"/>
                    </a:lnTo>
                    <a:lnTo>
                      <a:pt x="194" y="22"/>
                    </a:lnTo>
                    <a:lnTo>
                      <a:pt x="194" y="22"/>
                    </a:lnTo>
                    <a:lnTo>
                      <a:pt x="195" y="22"/>
                    </a:lnTo>
                    <a:lnTo>
                      <a:pt x="196" y="22"/>
                    </a:lnTo>
                    <a:lnTo>
                      <a:pt x="196" y="23"/>
                    </a:lnTo>
                    <a:lnTo>
                      <a:pt x="197" y="23"/>
                    </a:lnTo>
                    <a:lnTo>
                      <a:pt x="198" y="23"/>
                    </a:lnTo>
                    <a:lnTo>
                      <a:pt x="198" y="23"/>
                    </a:lnTo>
                    <a:lnTo>
                      <a:pt x="199" y="23"/>
                    </a:lnTo>
                    <a:lnTo>
                      <a:pt x="199" y="23"/>
                    </a:lnTo>
                    <a:lnTo>
                      <a:pt x="200" y="23"/>
                    </a:lnTo>
                    <a:lnTo>
                      <a:pt x="201" y="22"/>
                    </a:lnTo>
                    <a:lnTo>
                      <a:pt x="202" y="23"/>
                    </a:lnTo>
                    <a:lnTo>
                      <a:pt x="202" y="22"/>
                    </a:lnTo>
                    <a:lnTo>
                      <a:pt x="203" y="22"/>
                    </a:lnTo>
                    <a:lnTo>
                      <a:pt x="204" y="22"/>
                    </a:lnTo>
                    <a:lnTo>
                      <a:pt x="204" y="22"/>
                    </a:lnTo>
                    <a:lnTo>
                      <a:pt x="205" y="22"/>
                    </a:lnTo>
                    <a:lnTo>
                      <a:pt x="205" y="22"/>
                    </a:lnTo>
                    <a:lnTo>
                      <a:pt x="206" y="22"/>
                    </a:lnTo>
                    <a:lnTo>
                      <a:pt x="207" y="22"/>
                    </a:lnTo>
                    <a:lnTo>
                      <a:pt x="208" y="22"/>
                    </a:lnTo>
                    <a:lnTo>
                      <a:pt x="208" y="22"/>
                    </a:lnTo>
                    <a:lnTo>
                      <a:pt x="209" y="22"/>
                    </a:lnTo>
                    <a:lnTo>
                      <a:pt x="209" y="22"/>
                    </a:lnTo>
                    <a:lnTo>
                      <a:pt x="210" y="22"/>
                    </a:lnTo>
                    <a:lnTo>
                      <a:pt x="211" y="22"/>
                    </a:lnTo>
                    <a:lnTo>
                      <a:pt x="211" y="22"/>
                    </a:lnTo>
                    <a:lnTo>
                      <a:pt x="212" y="23"/>
                    </a:lnTo>
                    <a:lnTo>
                      <a:pt x="213" y="22"/>
                    </a:lnTo>
                    <a:lnTo>
                      <a:pt x="213" y="22"/>
                    </a:lnTo>
                    <a:lnTo>
                      <a:pt x="214" y="22"/>
                    </a:lnTo>
                    <a:lnTo>
                      <a:pt x="214" y="22"/>
                    </a:lnTo>
                    <a:lnTo>
                      <a:pt x="215" y="23"/>
                    </a:lnTo>
                    <a:lnTo>
                      <a:pt x="216" y="22"/>
                    </a:lnTo>
                    <a:lnTo>
                      <a:pt x="216" y="22"/>
                    </a:lnTo>
                    <a:lnTo>
                      <a:pt x="217" y="23"/>
                    </a:lnTo>
                    <a:lnTo>
                      <a:pt x="218" y="23"/>
                    </a:lnTo>
                    <a:lnTo>
                      <a:pt x="218" y="23"/>
                    </a:lnTo>
                    <a:lnTo>
                      <a:pt x="219" y="22"/>
                    </a:lnTo>
                    <a:lnTo>
                      <a:pt x="219" y="23"/>
                    </a:lnTo>
                    <a:lnTo>
                      <a:pt x="220" y="23"/>
                    </a:lnTo>
                    <a:lnTo>
                      <a:pt x="221" y="23"/>
                    </a:lnTo>
                    <a:lnTo>
                      <a:pt x="222" y="23"/>
                    </a:lnTo>
                    <a:lnTo>
                      <a:pt x="222" y="23"/>
                    </a:lnTo>
                    <a:lnTo>
                      <a:pt x="223" y="23"/>
                    </a:lnTo>
                    <a:lnTo>
                      <a:pt x="223" y="23"/>
                    </a:lnTo>
                    <a:lnTo>
                      <a:pt x="224" y="23"/>
                    </a:lnTo>
                    <a:lnTo>
                      <a:pt x="225" y="23"/>
                    </a:lnTo>
                    <a:lnTo>
                      <a:pt x="225" y="23"/>
                    </a:lnTo>
                    <a:lnTo>
                      <a:pt x="226" y="23"/>
                    </a:lnTo>
                    <a:lnTo>
                      <a:pt x="227" y="23"/>
                    </a:lnTo>
                    <a:lnTo>
                      <a:pt x="227" y="23"/>
                    </a:lnTo>
                    <a:lnTo>
                      <a:pt x="228" y="23"/>
                    </a:lnTo>
                    <a:lnTo>
                      <a:pt x="228" y="23"/>
                    </a:lnTo>
                    <a:lnTo>
                      <a:pt x="229" y="23"/>
                    </a:lnTo>
                    <a:lnTo>
                      <a:pt x="230" y="23"/>
                    </a:lnTo>
                    <a:lnTo>
                      <a:pt x="230" y="23"/>
                    </a:lnTo>
                    <a:lnTo>
                      <a:pt x="231" y="23"/>
                    </a:lnTo>
                    <a:lnTo>
                      <a:pt x="232" y="23"/>
                    </a:lnTo>
                    <a:lnTo>
                      <a:pt x="232" y="23"/>
                    </a:lnTo>
                    <a:lnTo>
                      <a:pt x="233" y="23"/>
                    </a:lnTo>
                    <a:lnTo>
                      <a:pt x="233" y="22"/>
                    </a:lnTo>
                    <a:lnTo>
                      <a:pt x="234" y="22"/>
                    </a:lnTo>
                    <a:lnTo>
                      <a:pt x="235" y="22"/>
                    </a:lnTo>
                    <a:lnTo>
                      <a:pt x="236" y="22"/>
                    </a:lnTo>
                    <a:lnTo>
                      <a:pt x="236" y="22"/>
                    </a:lnTo>
                    <a:lnTo>
                      <a:pt x="237" y="22"/>
                    </a:lnTo>
                    <a:lnTo>
                      <a:pt x="238" y="22"/>
                    </a:lnTo>
                    <a:lnTo>
                      <a:pt x="238" y="22"/>
                    </a:lnTo>
                    <a:lnTo>
                      <a:pt x="239" y="22"/>
                    </a:lnTo>
                    <a:lnTo>
                      <a:pt x="239" y="22"/>
                    </a:lnTo>
                    <a:lnTo>
                      <a:pt x="240" y="22"/>
                    </a:lnTo>
                    <a:lnTo>
                      <a:pt x="241" y="22"/>
                    </a:lnTo>
                    <a:lnTo>
                      <a:pt x="242" y="22"/>
                    </a:lnTo>
                    <a:lnTo>
                      <a:pt x="242" y="22"/>
                    </a:lnTo>
                    <a:lnTo>
                      <a:pt x="243" y="23"/>
                    </a:lnTo>
                    <a:lnTo>
                      <a:pt x="243" y="23"/>
                    </a:lnTo>
                    <a:lnTo>
                      <a:pt x="244" y="23"/>
                    </a:lnTo>
                    <a:lnTo>
                      <a:pt x="245" y="23"/>
                    </a:lnTo>
                    <a:lnTo>
                      <a:pt x="245" y="23"/>
                    </a:lnTo>
                    <a:lnTo>
                      <a:pt x="246" y="23"/>
                    </a:lnTo>
                    <a:lnTo>
                      <a:pt x="247" y="23"/>
                    </a:lnTo>
                    <a:lnTo>
                      <a:pt x="247" y="23"/>
                    </a:lnTo>
                    <a:lnTo>
                      <a:pt x="248" y="23"/>
                    </a:lnTo>
                    <a:lnTo>
                      <a:pt x="248" y="22"/>
                    </a:lnTo>
                    <a:lnTo>
                      <a:pt x="249" y="23"/>
                    </a:lnTo>
                    <a:lnTo>
                      <a:pt x="250" y="23"/>
                    </a:lnTo>
                    <a:lnTo>
                      <a:pt x="250" y="23"/>
                    </a:lnTo>
                    <a:lnTo>
                      <a:pt x="251" y="22"/>
                    </a:lnTo>
                    <a:lnTo>
                      <a:pt x="252" y="22"/>
                    </a:lnTo>
                    <a:lnTo>
                      <a:pt x="252" y="22"/>
                    </a:lnTo>
                    <a:lnTo>
                      <a:pt x="253" y="23"/>
                    </a:lnTo>
                    <a:lnTo>
                      <a:pt x="253" y="22"/>
                    </a:lnTo>
                    <a:lnTo>
                      <a:pt x="254" y="23"/>
                    </a:lnTo>
                    <a:lnTo>
                      <a:pt x="255" y="23"/>
                    </a:lnTo>
                    <a:lnTo>
                      <a:pt x="256" y="23"/>
                    </a:lnTo>
                    <a:lnTo>
                      <a:pt x="256" y="23"/>
                    </a:lnTo>
                    <a:lnTo>
                      <a:pt x="257" y="23"/>
                    </a:lnTo>
                    <a:lnTo>
                      <a:pt x="257" y="23"/>
                    </a:lnTo>
                    <a:lnTo>
                      <a:pt x="258" y="23"/>
                    </a:lnTo>
                    <a:lnTo>
                      <a:pt x="259" y="23"/>
                    </a:lnTo>
                    <a:lnTo>
                      <a:pt x="259" y="23"/>
                    </a:lnTo>
                    <a:lnTo>
                      <a:pt x="260" y="23"/>
                    </a:lnTo>
                    <a:lnTo>
                      <a:pt x="261" y="23"/>
                    </a:lnTo>
                    <a:lnTo>
                      <a:pt x="261" y="23"/>
                    </a:lnTo>
                    <a:lnTo>
                      <a:pt x="262" y="23"/>
                    </a:lnTo>
                    <a:lnTo>
                      <a:pt x="262" y="23"/>
                    </a:lnTo>
                    <a:lnTo>
                      <a:pt x="263" y="23"/>
                    </a:lnTo>
                    <a:lnTo>
                      <a:pt x="264" y="23"/>
                    </a:lnTo>
                    <a:lnTo>
                      <a:pt x="265" y="23"/>
                    </a:lnTo>
                    <a:lnTo>
                      <a:pt x="265" y="23"/>
                    </a:lnTo>
                    <a:lnTo>
                      <a:pt x="266" y="23"/>
                    </a:lnTo>
                    <a:lnTo>
                      <a:pt x="267" y="23"/>
                    </a:lnTo>
                    <a:lnTo>
                      <a:pt x="267" y="23"/>
                    </a:lnTo>
                    <a:lnTo>
                      <a:pt x="268" y="23"/>
                    </a:lnTo>
                    <a:lnTo>
                      <a:pt x="268" y="23"/>
                    </a:lnTo>
                    <a:lnTo>
                      <a:pt x="269" y="23"/>
                    </a:lnTo>
                    <a:lnTo>
                      <a:pt x="270" y="23"/>
                    </a:lnTo>
                    <a:lnTo>
                      <a:pt x="270" y="22"/>
                    </a:lnTo>
                    <a:lnTo>
                      <a:pt x="271" y="23"/>
                    </a:lnTo>
                    <a:lnTo>
                      <a:pt x="272" y="22"/>
                    </a:lnTo>
                    <a:lnTo>
                      <a:pt x="272" y="22"/>
                    </a:lnTo>
                    <a:lnTo>
                      <a:pt x="273" y="22"/>
                    </a:lnTo>
                    <a:lnTo>
                      <a:pt x="273" y="22"/>
                    </a:lnTo>
                    <a:lnTo>
                      <a:pt x="274" y="22"/>
                    </a:lnTo>
                    <a:lnTo>
                      <a:pt x="275" y="22"/>
                    </a:lnTo>
                    <a:lnTo>
                      <a:pt x="276" y="22"/>
                    </a:lnTo>
                    <a:lnTo>
                      <a:pt x="276" y="23"/>
                    </a:lnTo>
                    <a:lnTo>
                      <a:pt x="277" y="23"/>
                    </a:lnTo>
                    <a:lnTo>
                      <a:pt x="277" y="23"/>
                    </a:lnTo>
                    <a:lnTo>
                      <a:pt x="278" y="23"/>
                    </a:lnTo>
                    <a:lnTo>
                      <a:pt x="279" y="23"/>
                    </a:lnTo>
                    <a:lnTo>
                      <a:pt x="279" y="23"/>
                    </a:lnTo>
                    <a:lnTo>
                      <a:pt x="280" y="23"/>
                    </a:lnTo>
                    <a:lnTo>
                      <a:pt x="281" y="23"/>
                    </a:lnTo>
                    <a:lnTo>
                      <a:pt x="281" y="23"/>
                    </a:lnTo>
                    <a:lnTo>
                      <a:pt x="282" y="23"/>
                    </a:lnTo>
                    <a:lnTo>
                      <a:pt x="282" y="23"/>
                    </a:lnTo>
                    <a:lnTo>
                      <a:pt x="283" y="23"/>
                    </a:lnTo>
                    <a:lnTo>
                      <a:pt x="284" y="22"/>
                    </a:lnTo>
                    <a:lnTo>
                      <a:pt x="284" y="22"/>
                    </a:lnTo>
                    <a:lnTo>
                      <a:pt x="285" y="22"/>
                    </a:lnTo>
                    <a:lnTo>
                      <a:pt x="286" y="22"/>
                    </a:lnTo>
                    <a:lnTo>
                      <a:pt x="286" y="23"/>
                    </a:lnTo>
                    <a:lnTo>
                      <a:pt x="287" y="23"/>
                    </a:lnTo>
                    <a:lnTo>
                      <a:pt x="287" y="23"/>
                    </a:lnTo>
                    <a:lnTo>
                      <a:pt x="288" y="23"/>
                    </a:lnTo>
                    <a:lnTo>
                      <a:pt x="289" y="23"/>
                    </a:lnTo>
                    <a:lnTo>
                      <a:pt x="290" y="23"/>
                    </a:lnTo>
                    <a:lnTo>
                      <a:pt x="290" y="23"/>
                    </a:lnTo>
                    <a:lnTo>
                      <a:pt x="291" y="23"/>
                    </a:lnTo>
                    <a:lnTo>
                      <a:pt x="291" y="23"/>
                    </a:lnTo>
                    <a:lnTo>
                      <a:pt x="292" y="23"/>
                    </a:lnTo>
                    <a:lnTo>
                      <a:pt x="293" y="22"/>
                    </a:lnTo>
                    <a:lnTo>
                      <a:pt x="293" y="22"/>
                    </a:lnTo>
                    <a:lnTo>
                      <a:pt x="294" y="22"/>
                    </a:lnTo>
                    <a:lnTo>
                      <a:pt x="295" y="23"/>
                    </a:lnTo>
                    <a:lnTo>
                      <a:pt x="295" y="23"/>
                    </a:lnTo>
                    <a:lnTo>
                      <a:pt x="296" y="23"/>
                    </a:lnTo>
                    <a:lnTo>
                      <a:pt x="296" y="23"/>
                    </a:lnTo>
                    <a:lnTo>
                      <a:pt x="297" y="23"/>
                    </a:lnTo>
                    <a:lnTo>
                      <a:pt x="298" y="23"/>
                    </a:lnTo>
                    <a:lnTo>
                      <a:pt x="299" y="23"/>
                    </a:lnTo>
                    <a:lnTo>
                      <a:pt x="299" y="23"/>
                    </a:lnTo>
                    <a:lnTo>
                      <a:pt x="300" y="23"/>
                    </a:lnTo>
                    <a:lnTo>
                      <a:pt x="301" y="23"/>
                    </a:lnTo>
                    <a:lnTo>
                      <a:pt x="301" y="23"/>
                    </a:lnTo>
                    <a:lnTo>
                      <a:pt x="302" y="23"/>
                    </a:lnTo>
                    <a:lnTo>
                      <a:pt x="302" y="23"/>
                    </a:lnTo>
                    <a:lnTo>
                      <a:pt x="303" y="23"/>
                    </a:lnTo>
                    <a:lnTo>
                      <a:pt x="304" y="23"/>
                    </a:lnTo>
                    <a:lnTo>
                      <a:pt x="304" y="23"/>
                    </a:lnTo>
                    <a:lnTo>
                      <a:pt x="305" y="23"/>
                    </a:lnTo>
                    <a:lnTo>
                      <a:pt x="306" y="23"/>
                    </a:lnTo>
                    <a:lnTo>
                      <a:pt x="306" y="23"/>
                    </a:lnTo>
                    <a:lnTo>
                      <a:pt x="307" y="23"/>
                    </a:lnTo>
                    <a:lnTo>
                      <a:pt x="307" y="23"/>
                    </a:lnTo>
                    <a:lnTo>
                      <a:pt x="308" y="22"/>
                    </a:lnTo>
                    <a:lnTo>
                      <a:pt x="309" y="22"/>
                    </a:lnTo>
                    <a:lnTo>
                      <a:pt x="310" y="22"/>
                    </a:lnTo>
                    <a:lnTo>
                      <a:pt x="310" y="22"/>
                    </a:lnTo>
                    <a:lnTo>
                      <a:pt x="311" y="22"/>
                    </a:lnTo>
                    <a:lnTo>
                      <a:pt x="311" y="22"/>
                    </a:lnTo>
                    <a:lnTo>
                      <a:pt x="312" y="22"/>
                    </a:lnTo>
                    <a:lnTo>
                      <a:pt x="313" y="22"/>
                    </a:lnTo>
                    <a:lnTo>
                      <a:pt x="313" y="23"/>
                    </a:lnTo>
                    <a:lnTo>
                      <a:pt x="314" y="23"/>
                    </a:lnTo>
                    <a:lnTo>
                      <a:pt x="315" y="23"/>
                    </a:lnTo>
                    <a:lnTo>
                      <a:pt x="315" y="23"/>
                    </a:lnTo>
                    <a:lnTo>
                      <a:pt x="316" y="22"/>
                    </a:lnTo>
                    <a:lnTo>
                      <a:pt x="316" y="23"/>
                    </a:lnTo>
                    <a:lnTo>
                      <a:pt x="317" y="23"/>
                    </a:lnTo>
                    <a:lnTo>
                      <a:pt x="318" y="23"/>
                    </a:lnTo>
                    <a:lnTo>
                      <a:pt x="319" y="23"/>
                    </a:lnTo>
                    <a:lnTo>
                      <a:pt x="319" y="23"/>
                    </a:lnTo>
                    <a:lnTo>
                      <a:pt x="320" y="23"/>
                    </a:lnTo>
                    <a:lnTo>
                      <a:pt x="320" y="23"/>
                    </a:lnTo>
                    <a:lnTo>
                      <a:pt x="321" y="23"/>
                    </a:lnTo>
                    <a:lnTo>
                      <a:pt x="321" y="23"/>
                    </a:lnTo>
                    <a:lnTo>
                      <a:pt x="322" y="23"/>
                    </a:lnTo>
                    <a:lnTo>
                      <a:pt x="323" y="23"/>
                    </a:lnTo>
                    <a:lnTo>
                      <a:pt x="324" y="23"/>
                    </a:lnTo>
                    <a:lnTo>
                      <a:pt x="324" y="23"/>
                    </a:lnTo>
                    <a:lnTo>
                      <a:pt x="325" y="23"/>
                    </a:lnTo>
                    <a:lnTo>
                      <a:pt x="326" y="23"/>
                    </a:lnTo>
                    <a:lnTo>
                      <a:pt x="326" y="23"/>
                    </a:lnTo>
                    <a:lnTo>
                      <a:pt x="327" y="23"/>
                    </a:lnTo>
                    <a:lnTo>
                      <a:pt x="327" y="23"/>
                    </a:lnTo>
                    <a:lnTo>
                      <a:pt x="328" y="23"/>
                    </a:lnTo>
                    <a:lnTo>
                      <a:pt x="329" y="23"/>
                    </a:lnTo>
                    <a:lnTo>
                      <a:pt x="330" y="22"/>
                    </a:lnTo>
                    <a:lnTo>
                      <a:pt x="330" y="22"/>
                    </a:lnTo>
                    <a:lnTo>
                      <a:pt x="331" y="22"/>
                    </a:lnTo>
                    <a:lnTo>
                      <a:pt x="331" y="23"/>
                    </a:lnTo>
                    <a:lnTo>
                      <a:pt x="332" y="23"/>
                    </a:lnTo>
                    <a:lnTo>
                      <a:pt x="333" y="23"/>
                    </a:lnTo>
                    <a:lnTo>
                      <a:pt x="333" y="23"/>
                    </a:lnTo>
                    <a:lnTo>
                      <a:pt x="334" y="23"/>
                    </a:lnTo>
                    <a:lnTo>
                      <a:pt x="335" y="22"/>
                    </a:lnTo>
                    <a:lnTo>
                      <a:pt x="335" y="22"/>
                    </a:lnTo>
                    <a:lnTo>
                      <a:pt x="336" y="22"/>
                    </a:lnTo>
                    <a:lnTo>
                      <a:pt x="336" y="22"/>
                    </a:lnTo>
                    <a:lnTo>
                      <a:pt x="337" y="22"/>
                    </a:lnTo>
                    <a:lnTo>
                      <a:pt x="338" y="22"/>
                    </a:lnTo>
                    <a:lnTo>
                      <a:pt x="339" y="22"/>
                    </a:lnTo>
                    <a:lnTo>
                      <a:pt x="339" y="23"/>
                    </a:lnTo>
                    <a:lnTo>
                      <a:pt x="340" y="23"/>
                    </a:lnTo>
                    <a:lnTo>
                      <a:pt x="340" y="23"/>
                    </a:lnTo>
                    <a:lnTo>
                      <a:pt x="341" y="23"/>
                    </a:lnTo>
                    <a:lnTo>
                      <a:pt x="341" y="23"/>
                    </a:lnTo>
                    <a:lnTo>
                      <a:pt x="342" y="23"/>
                    </a:lnTo>
                    <a:lnTo>
                      <a:pt x="343" y="23"/>
                    </a:lnTo>
                    <a:lnTo>
                      <a:pt x="344" y="23"/>
                    </a:lnTo>
                    <a:lnTo>
                      <a:pt x="344" y="23"/>
                    </a:lnTo>
                    <a:lnTo>
                      <a:pt x="345" y="23"/>
                    </a:lnTo>
                    <a:lnTo>
                      <a:pt x="345" y="23"/>
                    </a:lnTo>
                    <a:lnTo>
                      <a:pt x="346" y="23"/>
                    </a:lnTo>
                    <a:lnTo>
                      <a:pt x="347" y="23"/>
                    </a:lnTo>
                    <a:lnTo>
                      <a:pt x="347" y="23"/>
                    </a:lnTo>
                    <a:lnTo>
                      <a:pt x="348" y="23"/>
                    </a:lnTo>
                    <a:lnTo>
                      <a:pt x="349" y="23"/>
                    </a:lnTo>
                    <a:lnTo>
                      <a:pt x="349" y="23"/>
                    </a:lnTo>
                    <a:lnTo>
                      <a:pt x="350" y="23"/>
                    </a:lnTo>
                    <a:lnTo>
                      <a:pt x="350" y="23"/>
                    </a:lnTo>
                    <a:lnTo>
                      <a:pt x="351" y="23"/>
                    </a:lnTo>
                    <a:lnTo>
                      <a:pt x="352" y="23"/>
                    </a:lnTo>
                    <a:lnTo>
                      <a:pt x="353" y="22"/>
                    </a:lnTo>
                    <a:lnTo>
                      <a:pt x="353" y="22"/>
                    </a:lnTo>
                    <a:lnTo>
                      <a:pt x="354" y="22"/>
                    </a:lnTo>
                    <a:lnTo>
                      <a:pt x="355" y="22"/>
                    </a:lnTo>
                    <a:lnTo>
                      <a:pt x="355" y="22"/>
                    </a:lnTo>
                    <a:lnTo>
                      <a:pt x="356" y="22"/>
                    </a:lnTo>
                    <a:lnTo>
                      <a:pt x="356" y="22"/>
                    </a:lnTo>
                    <a:lnTo>
                      <a:pt x="357" y="23"/>
                    </a:lnTo>
                    <a:lnTo>
                      <a:pt x="358" y="23"/>
                    </a:lnTo>
                    <a:lnTo>
                      <a:pt x="358" y="23"/>
                    </a:lnTo>
                    <a:lnTo>
                      <a:pt x="359" y="23"/>
                    </a:lnTo>
                    <a:lnTo>
                      <a:pt x="360" y="23"/>
                    </a:lnTo>
                    <a:lnTo>
                      <a:pt x="360" y="23"/>
                    </a:lnTo>
                    <a:lnTo>
                      <a:pt x="361" y="23"/>
                    </a:lnTo>
                    <a:lnTo>
                      <a:pt x="361" y="23"/>
                    </a:lnTo>
                    <a:lnTo>
                      <a:pt x="362" y="23"/>
                    </a:lnTo>
                    <a:lnTo>
                      <a:pt x="363" y="22"/>
                    </a:lnTo>
                    <a:lnTo>
                      <a:pt x="364" y="23"/>
                    </a:lnTo>
                    <a:lnTo>
                      <a:pt x="364" y="23"/>
                    </a:lnTo>
                    <a:lnTo>
                      <a:pt x="365" y="22"/>
                    </a:lnTo>
                    <a:lnTo>
                      <a:pt x="365" y="23"/>
                    </a:lnTo>
                    <a:lnTo>
                      <a:pt x="366" y="23"/>
                    </a:lnTo>
                    <a:lnTo>
                      <a:pt x="367" y="23"/>
                    </a:lnTo>
                    <a:lnTo>
                      <a:pt x="367" y="23"/>
                    </a:lnTo>
                    <a:lnTo>
                      <a:pt x="368" y="23"/>
                    </a:lnTo>
                    <a:lnTo>
                      <a:pt x="369" y="23"/>
                    </a:lnTo>
                    <a:lnTo>
                      <a:pt x="369" y="23"/>
                    </a:lnTo>
                    <a:lnTo>
                      <a:pt x="370" y="23"/>
                    </a:lnTo>
                    <a:lnTo>
                      <a:pt x="370" y="23"/>
                    </a:lnTo>
                    <a:lnTo>
                      <a:pt x="371" y="23"/>
                    </a:lnTo>
                    <a:lnTo>
                      <a:pt x="372" y="23"/>
                    </a:lnTo>
                    <a:lnTo>
                      <a:pt x="373" y="23"/>
                    </a:lnTo>
                    <a:lnTo>
                      <a:pt x="373" y="23"/>
                    </a:lnTo>
                    <a:lnTo>
                      <a:pt x="374" y="23"/>
                    </a:lnTo>
                    <a:lnTo>
                      <a:pt x="374" y="22"/>
                    </a:lnTo>
                    <a:lnTo>
                      <a:pt x="375" y="22"/>
                    </a:lnTo>
                    <a:lnTo>
                      <a:pt x="375" y="22"/>
                    </a:lnTo>
                    <a:lnTo>
                      <a:pt x="376" y="22"/>
                    </a:lnTo>
                    <a:lnTo>
                      <a:pt x="377" y="22"/>
                    </a:lnTo>
                    <a:lnTo>
                      <a:pt x="378" y="22"/>
                    </a:lnTo>
                    <a:lnTo>
                      <a:pt x="378" y="22"/>
                    </a:lnTo>
                    <a:lnTo>
                      <a:pt x="379" y="23"/>
                    </a:lnTo>
                    <a:lnTo>
                      <a:pt x="379" y="23"/>
                    </a:lnTo>
                    <a:lnTo>
                      <a:pt x="380" y="23"/>
                    </a:lnTo>
                    <a:lnTo>
                      <a:pt x="381" y="23"/>
                    </a:lnTo>
                    <a:lnTo>
                      <a:pt x="381" y="23"/>
                    </a:lnTo>
                    <a:lnTo>
                      <a:pt x="382" y="23"/>
                    </a:lnTo>
                    <a:lnTo>
                      <a:pt x="383" y="23"/>
                    </a:lnTo>
                    <a:lnTo>
                      <a:pt x="383" y="23"/>
                    </a:lnTo>
                    <a:lnTo>
                      <a:pt x="384" y="23"/>
                    </a:lnTo>
                    <a:lnTo>
                      <a:pt x="384" y="23"/>
                    </a:lnTo>
                    <a:lnTo>
                      <a:pt x="385" y="23"/>
                    </a:lnTo>
                    <a:lnTo>
                      <a:pt x="386" y="23"/>
                    </a:lnTo>
                    <a:lnTo>
                      <a:pt x="387" y="23"/>
                    </a:lnTo>
                    <a:lnTo>
                      <a:pt x="387" y="23"/>
                    </a:lnTo>
                    <a:lnTo>
                      <a:pt x="388" y="23"/>
                    </a:lnTo>
                    <a:lnTo>
                      <a:pt x="389" y="23"/>
                    </a:lnTo>
                    <a:lnTo>
                      <a:pt x="389" y="23"/>
                    </a:lnTo>
                    <a:lnTo>
                      <a:pt x="390" y="23"/>
                    </a:lnTo>
                    <a:lnTo>
                      <a:pt x="390" y="23"/>
                    </a:lnTo>
                    <a:lnTo>
                      <a:pt x="391" y="23"/>
                    </a:lnTo>
                    <a:lnTo>
                      <a:pt x="392" y="23"/>
                    </a:lnTo>
                    <a:lnTo>
                      <a:pt x="393" y="23"/>
                    </a:lnTo>
                    <a:lnTo>
                      <a:pt x="393" y="23"/>
                    </a:lnTo>
                    <a:lnTo>
                      <a:pt x="394" y="23"/>
                    </a:lnTo>
                    <a:lnTo>
                      <a:pt x="394" y="23"/>
                    </a:lnTo>
                    <a:lnTo>
                      <a:pt x="395" y="23"/>
                    </a:lnTo>
                    <a:lnTo>
                      <a:pt x="395" y="23"/>
                    </a:lnTo>
                    <a:lnTo>
                      <a:pt x="396" y="23"/>
                    </a:lnTo>
                    <a:lnTo>
                      <a:pt x="397" y="23"/>
                    </a:lnTo>
                    <a:lnTo>
                      <a:pt x="398" y="23"/>
                    </a:lnTo>
                    <a:lnTo>
                      <a:pt x="398" y="23"/>
                    </a:lnTo>
                    <a:lnTo>
                      <a:pt x="399" y="23"/>
                    </a:lnTo>
                    <a:lnTo>
                      <a:pt x="399" y="23"/>
                    </a:lnTo>
                    <a:lnTo>
                      <a:pt x="400" y="23"/>
                    </a:lnTo>
                    <a:lnTo>
                      <a:pt x="401" y="23"/>
                    </a:lnTo>
                    <a:lnTo>
                      <a:pt x="401" y="23"/>
                    </a:lnTo>
                    <a:lnTo>
                      <a:pt x="402" y="22"/>
                    </a:lnTo>
                    <a:lnTo>
                      <a:pt x="403" y="22"/>
                    </a:lnTo>
                    <a:lnTo>
                      <a:pt x="403" y="23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5" y="23"/>
                    </a:lnTo>
                    <a:lnTo>
                      <a:pt x="406" y="23"/>
                    </a:lnTo>
                    <a:lnTo>
                      <a:pt x="407" y="23"/>
                    </a:lnTo>
                    <a:lnTo>
                      <a:pt x="407" y="23"/>
                    </a:lnTo>
                    <a:lnTo>
                      <a:pt x="408" y="23"/>
                    </a:lnTo>
                    <a:lnTo>
                      <a:pt x="408" y="23"/>
                    </a:lnTo>
                    <a:lnTo>
                      <a:pt x="409" y="23"/>
                    </a:lnTo>
                    <a:lnTo>
                      <a:pt x="410" y="23"/>
                    </a:lnTo>
                    <a:lnTo>
                      <a:pt x="410" y="23"/>
                    </a:lnTo>
                    <a:lnTo>
                      <a:pt x="411" y="23"/>
                    </a:lnTo>
                    <a:lnTo>
                      <a:pt x="412" y="23"/>
                    </a:lnTo>
                    <a:lnTo>
                      <a:pt x="412" y="23"/>
                    </a:lnTo>
                    <a:lnTo>
                      <a:pt x="413" y="23"/>
                    </a:lnTo>
                    <a:lnTo>
                      <a:pt x="413" y="23"/>
                    </a:lnTo>
                    <a:lnTo>
                      <a:pt x="414" y="23"/>
                    </a:lnTo>
                    <a:lnTo>
                      <a:pt x="415" y="23"/>
                    </a:lnTo>
                    <a:lnTo>
                      <a:pt x="415" y="23"/>
                    </a:lnTo>
                    <a:lnTo>
                      <a:pt x="416" y="23"/>
                    </a:lnTo>
                    <a:lnTo>
                      <a:pt x="417" y="23"/>
                    </a:lnTo>
                    <a:lnTo>
                      <a:pt x="418" y="23"/>
                    </a:lnTo>
                    <a:lnTo>
                      <a:pt x="418" y="23"/>
                    </a:lnTo>
                    <a:lnTo>
                      <a:pt x="419" y="23"/>
                    </a:lnTo>
                    <a:lnTo>
                      <a:pt x="419" y="23"/>
                    </a:lnTo>
                    <a:lnTo>
                      <a:pt x="420" y="23"/>
                    </a:lnTo>
                    <a:lnTo>
                      <a:pt x="421" y="23"/>
                    </a:lnTo>
                    <a:lnTo>
                      <a:pt x="421" y="23"/>
                    </a:lnTo>
                    <a:lnTo>
                      <a:pt x="422" y="23"/>
                    </a:lnTo>
                    <a:lnTo>
                      <a:pt x="423" y="23"/>
                    </a:lnTo>
                    <a:lnTo>
                      <a:pt x="423" y="23"/>
                    </a:lnTo>
                    <a:lnTo>
                      <a:pt x="424" y="23"/>
                    </a:lnTo>
                    <a:lnTo>
                      <a:pt x="424" y="23"/>
                    </a:lnTo>
                    <a:lnTo>
                      <a:pt x="425" y="23"/>
                    </a:lnTo>
                    <a:lnTo>
                      <a:pt x="426" y="23"/>
                    </a:lnTo>
                    <a:lnTo>
                      <a:pt x="427" y="23"/>
                    </a:lnTo>
                    <a:lnTo>
                      <a:pt x="427" y="22"/>
                    </a:lnTo>
                    <a:lnTo>
                      <a:pt x="428" y="22"/>
                    </a:lnTo>
                    <a:lnTo>
                      <a:pt x="428" y="22"/>
                    </a:lnTo>
                    <a:lnTo>
                      <a:pt x="429" y="22"/>
                    </a:lnTo>
                    <a:lnTo>
                      <a:pt x="429" y="22"/>
                    </a:lnTo>
                    <a:lnTo>
                      <a:pt x="430" y="22"/>
                    </a:lnTo>
                    <a:lnTo>
                      <a:pt x="431" y="22"/>
                    </a:lnTo>
                    <a:lnTo>
                      <a:pt x="432" y="22"/>
                    </a:lnTo>
                    <a:lnTo>
                      <a:pt x="432" y="23"/>
                    </a:lnTo>
                    <a:lnTo>
                      <a:pt x="433" y="23"/>
                    </a:lnTo>
                    <a:lnTo>
                      <a:pt x="433" y="23"/>
                    </a:lnTo>
                    <a:lnTo>
                      <a:pt x="434" y="23"/>
                    </a:lnTo>
                    <a:lnTo>
                      <a:pt x="435" y="23"/>
                    </a:lnTo>
                    <a:lnTo>
                      <a:pt x="435" y="23"/>
                    </a:lnTo>
                    <a:lnTo>
                      <a:pt x="436" y="23"/>
                    </a:lnTo>
                    <a:lnTo>
                      <a:pt x="437" y="23"/>
                    </a:lnTo>
                    <a:lnTo>
                      <a:pt x="437" y="23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9" y="23"/>
                    </a:lnTo>
                    <a:lnTo>
                      <a:pt x="440" y="23"/>
                    </a:lnTo>
                    <a:lnTo>
                      <a:pt x="441" y="23"/>
                    </a:lnTo>
                    <a:lnTo>
                      <a:pt x="441" y="23"/>
                    </a:lnTo>
                    <a:lnTo>
                      <a:pt x="442" y="23"/>
                    </a:lnTo>
                    <a:lnTo>
                      <a:pt x="442" y="22"/>
                    </a:lnTo>
                    <a:lnTo>
                      <a:pt x="443" y="22"/>
                    </a:lnTo>
                    <a:lnTo>
                      <a:pt x="444" y="22"/>
                    </a:lnTo>
                    <a:lnTo>
                      <a:pt x="444" y="22"/>
                    </a:lnTo>
                    <a:lnTo>
                      <a:pt x="445" y="22"/>
                    </a:lnTo>
                    <a:lnTo>
                      <a:pt x="446" y="22"/>
                    </a:lnTo>
                    <a:lnTo>
                      <a:pt x="446" y="23"/>
                    </a:lnTo>
                    <a:lnTo>
                      <a:pt x="447" y="23"/>
                    </a:lnTo>
                    <a:lnTo>
                      <a:pt x="448" y="23"/>
                    </a:lnTo>
                    <a:lnTo>
                      <a:pt x="448" y="23"/>
                    </a:lnTo>
                  </a:path>
                </a:pathLst>
              </a:custGeom>
              <a:noFill/>
              <a:ln w="9525">
                <a:solidFill>
                  <a:srgbClr val="F1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295">
                <a:extLst>
                  <a:ext uri="{FF2B5EF4-FFF2-40B4-BE49-F238E27FC236}">
                    <a16:creationId xmlns:a16="http://schemas.microsoft.com/office/drawing/2014/main" id="{195FB961-83FD-4CF7-B329-DEDB4C7E4C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281" y="4131322"/>
                <a:ext cx="123825" cy="1588"/>
              </a:xfrm>
              <a:custGeom>
                <a:avLst/>
                <a:gdLst>
                  <a:gd name="T0" fmla="*/ 1 w 78"/>
                  <a:gd name="T1" fmla="*/ 1 h 1"/>
                  <a:gd name="T2" fmla="*/ 2 w 78"/>
                  <a:gd name="T3" fmla="*/ 1 h 1"/>
                  <a:gd name="T4" fmla="*/ 4 w 78"/>
                  <a:gd name="T5" fmla="*/ 1 h 1"/>
                  <a:gd name="T6" fmla="*/ 5 w 78"/>
                  <a:gd name="T7" fmla="*/ 1 h 1"/>
                  <a:gd name="T8" fmla="*/ 6 w 78"/>
                  <a:gd name="T9" fmla="*/ 1 h 1"/>
                  <a:gd name="T10" fmla="*/ 7 w 78"/>
                  <a:gd name="T11" fmla="*/ 1 h 1"/>
                  <a:gd name="T12" fmla="*/ 9 w 78"/>
                  <a:gd name="T13" fmla="*/ 1 h 1"/>
                  <a:gd name="T14" fmla="*/ 10 w 78"/>
                  <a:gd name="T15" fmla="*/ 1 h 1"/>
                  <a:gd name="T16" fmla="*/ 11 w 78"/>
                  <a:gd name="T17" fmla="*/ 1 h 1"/>
                  <a:gd name="T18" fmla="*/ 13 w 78"/>
                  <a:gd name="T19" fmla="*/ 1 h 1"/>
                  <a:gd name="T20" fmla="*/ 14 w 78"/>
                  <a:gd name="T21" fmla="*/ 1 h 1"/>
                  <a:gd name="T22" fmla="*/ 15 w 78"/>
                  <a:gd name="T23" fmla="*/ 1 h 1"/>
                  <a:gd name="T24" fmla="*/ 16 w 78"/>
                  <a:gd name="T25" fmla="*/ 1 h 1"/>
                  <a:gd name="T26" fmla="*/ 18 w 78"/>
                  <a:gd name="T27" fmla="*/ 1 h 1"/>
                  <a:gd name="T28" fmla="*/ 19 w 78"/>
                  <a:gd name="T29" fmla="*/ 1 h 1"/>
                  <a:gd name="T30" fmla="*/ 20 w 78"/>
                  <a:gd name="T31" fmla="*/ 1 h 1"/>
                  <a:gd name="T32" fmla="*/ 21 w 78"/>
                  <a:gd name="T33" fmla="*/ 1 h 1"/>
                  <a:gd name="T34" fmla="*/ 23 w 78"/>
                  <a:gd name="T35" fmla="*/ 1 h 1"/>
                  <a:gd name="T36" fmla="*/ 24 w 78"/>
                  <a:gd name="T37" fmla="*/ 1 h 1"/>
                  <a:gd name="T38" fmla="*/ 25 w 78"/>
                  <a:gd name="T39" fmla="*/ 1 h 1"/>
                  <a:gd name="T40" fmla="*/ 27 w 78"/>
                  <a:gd name="T41" fmla="*/ 1 h 1"/>
                  <a:gd name="T42" fmla="*/ 28 w 78"/>
                  <a:gd name="T43" fmla="*/ 1 h 1"/>
                  <a:gd name="T44" fmla="*/ 29 w 78"/>
                  <a:gd name="T45" fmla="*/ 1 h 1"/>
                  <a:gd name="T46" fmla="*/ 30 w 78"/>
                  <a:gd name="T47" fmla="*/ 1 h 1"/>
                  <a:gd name="T48" fmla="*/ 32 w 78"/>
                  <a:gd name="T49" fmla="*/ 1 h 1"/>
                  <a:gd name="T50" fmla="*/ 33 w 78"/>
                  <a:gd name="T51" fmla="*/ 1 h 1"/>
                  <a:gd name="T52" fmla="*/ 34 w 78"/>
                  <a:gd name="T53" fmla="*/ 1 h 1"/>
                  <a:gd name="T54" fmla="*/ 35 w 78"/>
                  <a:gd name="T55" fmla="*/ 1 h 1"/>
                  <a:gd name="T56" fmla="*/ 37 w 78"/>
                  <a:gd name="T57" fmla="*/ 1 h 1"/>
                  <a:gd name="T58" fmla="*/ 38 w 78"/>
                  <a:gd name="T59" fmla="*/ 1 h 1"/>
                  <a:gd name="T60" fmla="*/ 39 w 78"/>
                  <a:gd name="T61" fmla="*/ 1 h 1"/>
                  <a:gd name="T62" fmla="*/ 41 w 78"/>
                  <a:gd name="T63" fmla="*/ 0 h 1"/>
                  <a:gd name="T64" fmla="*/ 42 w 78"/>
                  <a:gd name="T65" fmla="*/ 1 h 1"/>
                  <a:gd name="T66" fmla="*/ 43 w 78"/>
                  <a:gd name="T67" fmla="*/ 1 h 1"/>
                  <a:gd name="T68" fmla="*/ 44 w 78"/>
                  <a:gd name="T69" fmla="*/ 1 h 1"/>
                  <a:gd name="T70" fmla="*/ 46 w 78"/>
                  <a:gd name="T71" fmla="*/ 1 h 1"/>
                  <a:gd name="T72" fmla="*/ 47 w 78"/>
                  <a:gd name="T73" fmla="*/ 1 h 1"/>
                  <a:gd name="T74" fmla="*/ 48 w 78"/>
                  <a:gd name="T75" fmla="*/ 1 h 1"/>
                  <a:gd name="T76" fmla="*/ 50 w 78"/>
                  <a:gd name="T77" fmla="*/ 1 h 1"/>
                  <a:gd name="T78" fmla="*/ 51 w 78"/>
                  <a:gd name="T79" fmla="*/ 1 h 1"/>
                  <a:gd name="T80" fmla="*/ 52 w 78"/>
                  <a:gd name="T81" fmla="*/ 1 h 1"/>
                  <a:gd name="T82" fmla="*/ 53 w 78"/>
                  <a:gd name="T83" fmla="*/ 1 h 1"/>
                  <a:gd name="T84" fmla="*/ 55 w 78"/>
                  <a:gd name="T85" fmla="*/ 1 h 1"/>
                  <a:gd name="T86" fmla="*/ 56 w 78"/>
                  <a:gd name="T87" fmla="*/ 1 h 1"/>
                  <a:gd name="T88" fmla="*/ 57 w 78"/>
                  <a:gd name="T89" fmla="*/ 1 h 1"/>
                  <a:gd name="T90" fmla="*/ 58 w 78"/>
                  <a:gd name="T91" fmla="*/ 1 h 1"/>
                  <a:gd name="T92" fmla="*/ 60 w 78"/>
                  <a:gd name="T93" fmla="*/ 1 h 1"/>
                  <a:gd name="T94" fmla="*/ 61 w 78"/>
                  <a:gd name="T95" fmla="*/ 1 h 1"/>
                  <a:gd name="T96" fmla="*/ 63 w 78"/>
                  <a:gd name="T97" fmla="*/ 0 h 1"/>
                  <a:gd name="T98" fmla="*/ 64 w 78"/>
                  <a:gd name="T99" fmla="*/ 0 h 1"/>
                  <a:gd name="T100" fmla="*/ 65 w 78"/>
                  <a:gd name="T101" fmla="*/ 0 h 1"/>
                  <a:gd name="T102" fmla="*/ 67 w 78"/>
                  <a:gd name="T103" fmla="*/ 0 h 1"/>
                  <a:gd name="T104" fmla="*/ 68 w 78"/>
                  <a:gd name="T105" fmla="*/ 0 h 1"/>
                  <a:gd name="T106" fmla="*/ 69 w 78"/>
                  <a:gd name="T107" fmla="*/ 1 h 1"/>
                  <a:gd name="T108" fmla="*/ 70 w 78"/>
                  <a:gd name="T109" fmla="*/ 1 h 1"/>
                  <a:gd name="T110" fmla="*/ 72 w 78"/>
                  <a:gd name="T111" fmla="*/ 1 h 1"/>
                  <a:gd name="T112" fmla="*/ 73 w 78"/>
                  <a:gd name="T113" fmla="*/ 1 h 1"/>
                  <a:gd name="T114" fmla="*/ 74 w 78"/>
                  <a:gd name="T115" fmla="*/ 1 h 1"/>
                  <a:gd name="T116" fmla="*/ 75 w 78"/>
                  <a:gd name="T117" fmla="*/ 1 h 1"/>
                  <a:gd name="T118" fmla="*/ 77 w 78"/>
                  <a:gd name="T119" fmla="*/ 1 h 1"/>
                  <a:gd name="T120" fmla="*/ 78 w 78"/>
                  <a:gd name="T1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8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0" y="1"/>
                    </a:lnTo>
                    <a:lnTo>
                      <a:pt x="31" y="1"/>
                    </a:lnTo>
                    <a:lnTo>
                      <a:pt x="32" y="1"/>
                    </a:lnTo>
                    <a:lnTo>
                      <a:pt x="33" y="1"/>
                    </a:lnTo>
                    <a:lnTo>
                      <a:pt x="33" y="1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8" y="1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4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6" y="1"/>
                    </a:lnTo>
                    <a:lnTo>
                      <a:pt x="47" y="1"/>
                    </a:lnTo>
                    <a:lnTo>
                      <a:pt x="47" y="1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0" y="1"/>
                    </a:lnTo>
                    <a:lnTo>
                      <a:pt x="51" y="1"/>
                    </a:lnTo>
                    <a:lnTo>
                      <a:pt x="52" y="1"/>
                    </a:lnTo>
                    <a:lnTo>
                      <a:pt x="52" y="1"/>
                    </a:lnTo>
                    <a:lnTo>
                      <a:pt x="53" y="1"/>
                    </a:lnTo>
                    <a:lnTo>
                      <a:pt x="53" y="1"/>
                    </a:lnTo>
                    <a:lnTo>
                      <a:pt x="54" y="1"/>
                    </a:lnTo>
                    <a:lnTo>
                      <a:pt x="55" y="1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1"/>
                    </a:lnTo>
                    <a:lnTo>
                      <a:pt x="70" y="0"/>
                    </a:lnTo>
                    <a:lnTo>
                      <a:pt x="70" y="1"/>
                    </a:lnTo>
                    <a:lnTo>
                      <a:pt x="71" y="1"/>
                    </a:lnTo>
                    <a:lnTo>
                      <a:pt x="72" y="1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3" y="1"/>
                    </a:lnTo>
                    <a:lnTo>
                      <a:pt x="74" y="1"/>
                    </a:lnTo>
                    <a:lnTo>
                      <a:pt x="75" y="1"/>
                    </a:lnTo>
                    <a:lnTo>
                      <a:pt x="75" y="1"/>
                    </a:lnTo>
                    <a:lnTo>
                      <a:pt x="76" y="1"/>
                    </a:lnTo>
                    <a:lnTo>
                      <a:pt x="77" y="1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8" y="1"/>
                    </a:lnTo>
                  </a:path>
                </a:pathLst>
              </a:custGeom>
              <a:noFill/>
              <a:ln w="6350">
                <a:solidFill>
                  <a:srgbClr val="F1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296">
                <a:extLst>
                  <a:ext uri="{FF2B5EF4-FFF2-40B4-BE49-F238E27FC236}">
                    <a16:creationId xmlns:a16="http://schemas.microsoft.com/office/drawing/2014/main" id="{7C52BA96-5FBA-49E3-81C5-80D99F15E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416" y="4132909"/>
                <a:ext cx="708026" cy="1588"/>
              </a:xfrm>
              <a:custGeom>
                <a:avLst/>
                <a:gdLst>
                  <a:gd name="T0" fmla="*/ 6 w 446"/>
                  <a:gd name="T1" fmla="*/ 1 h 1"/>
                  <a:gd name="T2" fmla="*/ 14 w 446"/>
                  <a:gd name="T3" fmla="*/ 1 h 1"/>
                  <a:gd name="T4" fmla="*/ 20 w 446"/>
                  <a:gd name="T5" fmla="*/ 0 h 1"/>
                  <a:gd name="T6" fmla="*/ 28 w 446"/>
                  <a:gd name="T7" fmla="*/ 1 h 1"/>
                  <a:gd name="T8" fmla="*/ 35 w 446"/>
                  <a:gd name="T9" fmla="*/ 1 h 1"/>
                  <a:gd name="T10" fmla="*/ 42 w 446"/>
                  <a:gd name="T11" fmla="*/ 1 h 1"/>
                  <a:gd name="T12" fmla="*/ 49 w 446"/>
                  <a:gd name="T13" fmla="*/ 0 h 1"/>
                  <a:gd name="T14" fmla="*/ 56 w 446"/>
                  <a:gd name="T15" fmla="*/ 1 h 1"/>
                  <a:gd name="T16" fmla="*/ 63 w 446"/>
                  <a:gd name="T17" fmla="*/ 1 h 1"/>
                  <a:gd name="T18" fmla="*/ 70 w 446"/>
                  <a:gd name="T19" fmla="*/ 1 h 1"/>
                  <a:gd name="T20" fmla="*/ 77 w 446"/>
                  <a:gd name="T21" fmla="*/ 1 h 1"/>
                  <a:gd name="T22" fmla="*/ 84 w 446"/>
                  <a:gd name="T23" fmla="*/ 1 h 1"/>
                  <a:gd name="T24" fmla="*/ 91 w 446"/>
                  <a:gd name="T25" fmla="*/ 1 h 1"/>
                  <a:gd name="T26" fmla="*/ 98 w 446"/>
                  <a:gd name="T27" fmla="*/ 1 h 1"/>
                  <a:gd name="T28" fmla="*/ 105 w 446"/>
                  <a:gd name="T29" fmla="*/ 1 h 1"/>
                  <a:gd name="T30" fmla="*/ 112 w 446"/>
                  <a:gd name="T31" fmla="*/ 1 h 1"/>
                  <a:gd name="T32" fmla="*/ 119 w 446"/>
                  <a:gd name="T33" fmla="*/ 1 h 1"/>
                  <a:gd name="T34" fmla="*/ 125 w 446"/>
                  <a:gd name="T35" fmla="*/ 1 h 1"/>
                  <a:gd name="T36" fmla="*/ 133 w 446"/>
                  <a:gd name="T37" fmla="*/ 1 h 1"/>
                  <a:gd name="T38" fmla="*/ 139 w 446"/>
                  <a:gd name="T39" fmla="*/ 1 h 1"/>
                  <a:gd name="T40" fmla="*/ 147 w 446"/>
                  <a:gd name="T41" fmla="*/ 1 h 1"/>
                  <a:gd name="T42" fmla="*/ 154 w 446"/>
                  <a:gd name="T43" fmla="*/ 1 h 1"/>
                  <a:gd name="T44" fmla="*/ 161 w 446"/>
                  <a:gd name="T45" fmla="*/ 1 h 1"/>
                  <a:gd name="T46" fmla="*/ 168 w 446"/>
                  <a:gd name="T47" fmla="*/ 1 h 1"/>
                  <a:gd name="T48" fmla="*/ 175 w 446"/>
                  <a:gd name="T49" fmla="*/ 1 h 1"/>
                  <a:gd name="T50" fmla="*/ 182 w 446"/>
                  <a:gd name="T51" fmla="*/ 1 h 1"/>
                  <a:gd name="T52" fmla="*/ 189 w 446"/>
                  <a:gd name="T53" fmla="*/ 1 h 1"/>
                  <a:gd name="T54" fmla="*/ 196 w 446"/>
                  <a:gd name="T55" fmla="*/ 1 h 1"/>
                  <a:gd name="T56" fmla="*/ 202 w 446"/>
                  <a:gd name="T57" fmla="*/ 1 h 1"/>
                  <a:gd name="T58" fmla="*/ 210 w 446"/>
                  <a:gd name="T59" fmla="*/ 1 h 1"/>
                  <a:gd name="T60" fmla="*/ 216 w 446"/>
                  <a:gd name="T61" fmla="*/ 1 h 1"/>
                  <a:gd name="T62" fmla="*/ 224 w 446"/>
                  <a:gd name="T63" fmla="*/ 1 h 1"/>
                  <a:gd name="T64" fmla="*/ 230 w 446"/>
                  <a:gd name="T65" fmla="*/ 1 h 1"/>
                  <a:gd name="T66" fmla="*/ 238 w 446"/>
                  <a:gd name="T67" fmla="*/ 1 h 1"/>
                  <a:gd name="T68" fmla="*/ 245 w 446"/>
                  <a:gd name="T69" fmla="*/ 1 h 1"/>
                  <a:gd name="T70" fmla="*/ 252 w 446"/>
                  <a:gd name="T71" fmla="*/ 1 h 1"/>
                  <a:gd name="T72" fmla="*/ 259 w 446"/>
                  <a:gd name="T73" fmla="*/ 1 h 1"/>
                  <a:gd name="T74" fmla="*/ 265 w 446"/>
                  <a:gd name="T75" fmla="*/ 1 h 1"/>
                  <a:gd name="T76" fmla="*/ 273 w 446"/>
                  <a:gd name="T77" fmla="*/ 1 h 1"/>
                  <a:gd name="T78" fmla="*/ 279 w 446"/>
                  <a:gd name="T79" fmla="*/ 1 h 1"/>
                  <a:gd name="T80" fmla="*/ 287 w 446"/>
                  <a:gd name="T81" fmla="*/ 1 h 1"/>
                  <a:gd name="T82" fmla="*/ 293 w 446"/>
                  <a:gd name="T83" fmla="*/ 1 h 1"/>
                  <a:gd name="T84" fmla="*/ 301 w 446"/>
                  <a:gd name="T85" fmla="*/ 1 h 1"/>
                  <a:gd name="T86" fmla="*/ 307 w 446"/>
                  <a:gd name="T87" fmla="*/ 1 h 1"/>
                  <a:gd name="T88" fmla="*/ 315 w 446"/>
                  <a:gd name="T89" fmla="*/ 1 h 1"/>
                  <a:gd name="T90" fmla="*/ 321 w 446"/>
                  <a:gd name="T91" fmla="*/ 1 h 1"/>
                  <a:gd name="T92" fmla="*/ 329 w 446"/>
                  <a:gd name="T93" fmla="*/ 1 h 1"/>
                  <a:gd name="T94" fmla="*/ 336 w 446"/>
                  <a:gd name="T95" fmla="*/ 1 h 1"/>
                  <a:gd name="T96" fmla="*/ 343 w 446"/>
                  <a:gd name="T97" fmla="*/ 1 h 1"/>
                  <a:gd name="T98" fmla="*/ 350 w 446"/>
                  <a:gd name="T99" fmla="*/ 1 h 1"/>
                  <a:gd name="T100" fmla="*/ 357 w 446"/>
                  <a:gd name="T101" fmla="*/ 1 h 1"/>
                  <a:gd name="T102" fmla="*/ 364 w 446"/>
                  <a:gd name="T103" fmla="*/ 1 h 1"/>
                  <a:gd name="T104" fmla="*/ 371 w 446"/>
                  <a:gd name="T105" fmla="*/ 1 h 1"/>
                  <a:gd name="T106" fmla="*/ 378 w 446"/>
                  <a:gd name="T107" fmla="*/ 1 h 1"/>
                  <a:gd name="T108" fmla="*/ 385 w 446"/>
                  <a:gd name="T109" fmla="*/ 1 h 1"/>
                  <a:gd name="T110" fmla="*/ 392 w 446"/>
                  <a:gd name="T111" fmla="*/ 1 h 1"/>
                  <a:gd name="T112" fmla="*/ 399 w 446"/>
                  <a:gd name="T113" fmla="*/ 1 h 1"/>
                  <a:gd name="T114" fmla="*/ 406 w 446"/>
                  <a:gd name="T115" fmla="*/ 1 h 1"/>
                  <a:gd name="T116" fmla="*/ 413 w 446"/>
                  <a:gd name="T117" fmla="*/ 1 h 1"/>
                  <a:gd name="T118" fmla="*/ 420 w 446"/>
                  <a:gd name="T119" fmla="*/ 1 h 1"/>
                  <a:gd name="T120" fmla="*/ 427 w 446"/>
                  <a:gd name="T121" fmla="*/ 1 h 1"/>
                  <a:gd name="T122" fmla="*/ 434 w 446"/>
                  <a:gd name="T123" fmla="*/ 1 h 1"/>
                  <a:gd name="T124" fmla="*/ 441 w 446"/>
                  <a:gd name="T12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2" y="1"/>
                    </a:lnTo>
                    <a:lnTo>
                      <a:pt x="33" y="1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7" y="1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7" y="1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1"/>
                    </a:lnTo>
                    <a:lnTo>
                      <a:pt x="54" y="1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3" y="1"/>
                    </a:lnTo>
                    <a:lnTo>
                      <a:pt x="63" y="1"/>
                    </a:lnTo>
                    <a:lnTo>
                      <a:pt x="64" y="1"/>
                    </a:lnTo>
                    <a:lnTo>
                      <a:pt x="65" y="1"/>
                    </a:lnTo>
                    <a:lnTo>
                      <a:pt x="65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7" y="1"/>
                    </a:lnTo>
                    <a:lnTo>
                      <a:pt x="68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0" y="1"/>
                    </a:lnTo>
                    <a:lnTo>
                      <a:pt x="71" y="1"/>
                    </a:lnTo>
                    <a:lnTo>
                      <a:pt x="71" y="1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5" y="1"/>
                    </a:lnTo>
                    <a:lnTo>
                      <a:pt x="75" y="1"/>
                    </a:lnTo>
                    <a:lnTo>
                      <a:pt x="76" y="1"/>
                    </a:lnTo>
                    <a:lnTo>
                      <a:pt x="77" y="1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9" y="1"/>
                    </a:lnTo>
                    <a:lnTo>
                      <a:pt x="79" y="1"/>
                    </a:lnTo>
                    <a:lnTo>
                      <a:pt x="80" y="1"/>
                    </a:lnTo>
                    <a:lnTo>
                      <a:pt x="80" y="1"/>
                    </a:lnTo>
                    <a:lnTo>
                      <a:pt x="81" y="1"/>
                    </a:lnTo>
                    <a:lnTo>
                      <a:pt x="82" y="1"/>
                    </a:lnTo>
                    <a:lnTo>
                      <a:pt x="83" y="1"/>
                    </a:lnTo>
                    <a:lnTo>
                      <a:pt x="83" y="1"/>
                    </a:lnTo>
                    <a:lnTo>
                      <a:pt x="84" y="1"/>
                    </a:lnTo>
                    <a:lnTo>
                      <a:pt x="84" y="1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86" y="1"/>
                    </a:lnTo>
                    <a:lnTo>
                      <a:pt x="87" y="1"/>
                    </a:lnTo>
                    <a:lnTo>
                      <a:pt x="88" y="1"/>
                    </a:lnTo>
                    <a:lnTo>
                      <a:pt x="88" y="1"/>
                    </a:lnTo>
                    <a:lnTo>
                      <a:pt x="89" y="1"/>
                    </a:lnTo>
                    <a:lnTo>
                      <a:pt x="89" y="1"/>
                    </a:lnTo>
                    <a:lnTo>
                      <a:pt x="90" y="1"/>
                    </a:lnTo>
                    <a:lnTo>
                      <a:pt x="91" y="1"/>
                    </a:lnTo>
                    <a:lnTo>
                      <a:pt x="91" y="1"/>
                    </a:lnTo>
                    <a:lnTo>
                      <a:pt x="92" y="1"/>
                    </a:lnTo>
                    <a:lnTo>
                      <a:pt x="93" y="1"/>
                    </a:lnTo>
                    <a:lnTo>
                      <a:pt x="93" y="1"/>
                    </a:lnTo>
                    <a:lnTo>
                      <a:pt x="94" y="1"/>
                    </a:lnTo>
                    <a:lnTo>
                      <a:pt x="94" y="1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7" y="1"/>
                    </a:lnTo>
                    <a:lnTo>
                      <a:pt x="97" y="1"/>
                    </a:lnTo>
                    <a:lnTo>
                      <a:pt x="98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100" y="1"/>
                    </a:lnTo>
                    <a:lnTo>
                      <a:pt x="100" y="1"/>
                    </a:lnTo>
                    <a:lnTo>
                      <a:pt x="101" y="1"/>
                    </a:lnTo>
                    <a:lnTo>
                      <a:pt x="102" y="1"/>
                    </a:lnTo>
                    <a:lnTo>
                      <a:pt x="102" y="1"/>
                    </a:lnTo>
                    <a:lnTo>
                      <a:pt x="103" y="1"/>
                    </a:lnTo>
                    <a:lnTo>
                      <a:pt x="103" y="1"/>
                    </a:lnTo>
                    <a:lnTo>
                      <a:pt x="104" y="1"/>
                    </a:lnTo>
                    <a:lnTo>
                      <a:pt x="105" y="1"/>
                    </a:lnTo>
                    <a:lnTo>
                      <a:pt x="105" y="1"/>
                    </a:lnTo>
                    <a:lnTo>
                      <a:pt x="106" y="1"/>
                    </a:lnTo>
                    <a:lnTo>
                      <a:pt x="107" y="1"/>
                    </a:lnTo>
                    <a:lnTo>
                      <a:pt x="107" y="1"/>
                    </a:lnTo>
                    <a:lnTo>
                      <a:pt x="108" y="1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10" y="1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112" y="1"/>
                    </a:lnTo>
                    <a:lnTo>
                      <a:pt x="112" y="1"/>
                    </a:lnTo>
                    <a:lnTo>
                      <a:pt x="113" y="1"/>
                    </a:lnTo>
                    <a:lnTo>
                      <a:pt x="114" y="1"/>
                    </a:lnTo>
                    <a:lnTo>
                      <a:pt x="114" y="1"/>
                    </a:lnTo>
                    <a:lnTo>
                      <a:pt x="115" y="1"/>
                    </a:lnTo>
                    <a:lnTo>
                      <a:pt x="116" y="1"/>
                    </a:lnTo>
                    <a:lnTo>
                      <a:pt x="116" y="1"/>
                    </a:lnTo>
                    <a:lnTo>
                      <a:pt x="117" y="1"/>
                    </a:lnTo>
                    <a:lnTo>
                      <a:pt x="117" y="1"/>
                    </a:lnTo>
                    <a:lnTo>
                      <a:pt x="118" y="1"/>
                    </a:lnTo>
                    <a:lnTo>
                      <a:pt x="119" y="1"/>
                    </a:lnTo>
                    <a:lnTo>
                      <a:pt x="120" y="1"/>
                    </a:lnTo>
                    <a:lnTo>
                      <a:pt x="120" y="1"/>
                    </a:lnTo>
                    <a:lnTo>
                      <a:pt x="121" y="1"/>
                    </a:lnTo>
                    <a:lnTo>
                      <a:pt x="121" y="1"/>
                    </a:lnTo>
                    <a:lnTo>
                      <a:pt x="122" y="1"/>
                    </a:lnTo>
                    <a:lnTo>
                      <a:pt x="122" y="1"/>
                    </a:lnTo>
                    <a:lnTo>
                      <a:pt x="123" y="1"/>
                    </a:lnTo>
                    <a:lnTo>
                      <a:pt x="124" y="1"/>
                    </a:lnTo>
                    <a:lnTo>
                      <a:pt x="124" y="1"/>
                    </a:lnTo>
                    <a:lnTo>
                      <a:pt x="125" y="1"/>
                    </a:lnTo>
                    <a:lnTo>
                      <a:pt x="125" y="1"/>
                    </a:lnTo>
                    <a:lnTo>
                      <a:pt x="126" y="1"/>
                    </a:lnTo>
                    <a:lnTo>
                      <a:pt x="127" y="1"/>
                    </a:lnTo>
                    <a:lnTo>
                      <a:pt x="128" y="1"/>
                    </a:lnTo>
                    <a:lnTo>
                      <a:pt x="128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30" y="1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32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34" y="1"/>
                    </a:lnTo>
                    <a:lnTo>
                      <a:pt x="134" y="1"/>
                    </a:lnTo>
                    <a:lnTo>
                      <a:pt x="135" y="1"/>
                    </a:lnTo>
                    <a:lnTo>
                      <a:pt x="136" y="1"/>
                    </a:lnTo>
                    <a:lnTo>
                      <a:pt x="137" y="1"/>
                    </a:lnTo>
                    <a:lnTo>
                      <a:pt x="137" y="1"/>
                    </a:lnTo>
                    <a:lnTo>
                      <a:pt x="138" y="1"/>
                    </a:lnTo>
                    <a:lnTo>
                      <a:pt x="138" y="1"/>
                    </a:lnTo>
                    <a:lnTo>
                      <a:pt x="139" y="1"/>
                    </a:lnTo>
                    <a:lnTo>
                      <a:pt x="139" y="1"/>
                    </a:lnTo>
                    <a:lnTo>
                      <a:pt x="140" y="1"/>
                    </a:lnTo>
                    <a:lnTo>
                      <a:pt x="141" y="1"/>
                    </a:lnTo>
                    <a:lnTo>
                      <a:pt x="142" y="1"/>
                    </a:lnTo>
                    <a:lnTo>
                      <a:pt x="142" y="1"/>
                    </a:lnTo>
                    <a:lnTo>
                      <a:pt x="143" y="1"/>
                    </a:lnTo>
                    <a:lnTo>
                      <a:pt x="143" y="1"/>
                    </a:lnTo>
                    <a:lnTo>
                      <a:pt x="144" y="1"/>
                    </a:lnTo>
                    <a:lnTo>
                      <a:pt x="145" y="1"/>
                    </a:lnTo>
                    <a:lnTo>
                      <a:pt x="145" y="1"/>
                    </a:lnTo>
                    <a:lnTo>
                      <a:pt x="146" y="1"/>
                    </a:lnTo>
                    <a:lnTo>
                      <a:pt x="147" y="1"/>
                    </a:lnTo>
                    <a:lnTo>
                      <a:pt x="147" y="1"/>
                    </a:lnTo>
                    <a:lnTo>
                      <a:pt x="148" y="1"/>
                    </a:lnTo>
                    <a:lnTo>
                      <a:pt x="148" y="1"/>
                    </a:lnTo>
                    <a:lnTo>
                      <a:pt x="149" y="1"/>
                    </a:lnTo>
                    <a:lnTo>
                      <a:pt x="150" y="1"/>
                    </a:lnTo>
                    <a:lnTo>
                      <a:pt x="151" y="1"/>
                    </a:lnTo>
                    <a:lnTo>
                      <a:pt x="151" y="1"/>
                    </a:lnTo>
                    <a:lnTo>
                      <a:pt x="152" y="1"/>
                    </a:lnTo>
                    <a:lnTo>
                      <a:pt x="152" y="1"/>
                    </a:lnTo>
                    <a:lnTo>
                      <a:pt x="153" y="1"/>
                    </a:lnTo>
                    <a:lnTo>
                      <a:pt x="154" y="1"/>
                    </a:lnTo>
                    <a:lnTo>
                      <a:pt x="154" y="1"/>
                    </a:lnTo>
                    <a:lnTo>
                      <a:pt x="155" y="1"/>
                    </a:lnTo>
                    <a:lnTo>
                      <a:pt x="156" y="1"/>
                    </a:lnTo>
                    <a:lnTo>
                      <a:pt x="156" y="1"/>
                    </a:lnTo>
                    <a:lnTo>
                      <a:pt x="157" y="1"/>
                    </a:lnTo>
                    <a:lnTo>
                      <a:pt x="157" y="1"/>
                    </a:lnTo>
                    <a:lnTo>
                      <a:pt x="158" y="1"/>
                    </a:lnTo>
                    <a:lnTo>
                      <a:pt x="159" y="1"/>
                    </a:lnTo>
                    <a:lnTo>
                      <a:pt x="159" y="1"/>
                    </a:lnTo>
                    <a:lnTo>
                      <a:pt x="160" y="1"/>
                    </a:lnTo>
                    <a:lnTo>
                      <a:pt x="161" y="1"/>
                    </a:lnTo>
                    <a:lnTo>
                      <a:pt x="161" y="1"/>
                    </a:lnTo>
                    <a:lnTo>
                      <a:pt x="162" y="1"/>
                    </a:lnTo>
                    <a:lnTo>
                      <a:pt x="162" y="1"/>
                    </a:lnTo>
                    <a:lnTo>
                      <a:pt x="163" y="1"/>
                    </a:lnTo>
                    <a:lnTo>
                      <a:pt x="164" y="1"/>
                    </a:lnTo>
                    <a:lnTo>
                      <a:pt x="165" y="1"/>
                    </a:lnTo>
                    <a:lnTo>
                      <a:pt x="165" y="1"/>
                    </a:lnTo>
                    <a:lnTo>
                      <a:pt x="166" y="1"/>
                    </a:lnTo>
                    <a:lnTo>
                      <a:pt x="166" y="1"/>
                    </a:lnTo>
                    <a:lnTo>
                      <a:pt x="167" y="1"/>
                    </a:lnTo>
                    <a:lnTo>
                      <a:pt x="168" y="1"/>
                    </a:lnTo>
                    <a:lnTo>
                      <a:pt x="168" y="1"/>
                    </a:lnTo>
                    <a:lnTo>
                      <a:pt x="169" y="1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72" y="1"/>
                    </a:lnTo>
                    <a:lnTo>
                      <a:pt x="173" y="1"/>
                    </a:lnTo>
                    <a:lnTo>
                      <a:pt x="174" y="1"/>
                    </a:lnTo>
                    <a:lnTo>
                      <a:pt x="174" y="1"/>
                    </a:lnTo>
                    <a:lnTo>
                      <a:pt x="175" y="1"/>
                    </a:lnTo>
                    <a:lnTo>
                      <a:pt x="175" y="1"/>
                    </a:lnTo>
                    <a:lnTo>
                      <a:pt x="176" y="1"/>
                    </a:lnTo>
                    <a:lnTo>
                      <a:pt x="176" y="1"/>
                    </a:lnTo>
                    <a:lnTo>
                      <a:pt x="177" y="1"/>
                    </a:lnTo>
                    <a:lnTo>
                      <a:pt x="178" y="1"/>
                    </a:lnTo>
                    <a:lnTo>
                      <a:pt x="179" y="1"/>
                    </a:lnTo>
                    <a:lnTo>
                      <a:pt x="179" y="1"/>
                    </a:lnTo>
                    <a:lnTo>
                      <a:pt x="180" y="1"/>
                    </a:lnTo>
                    <a:lnTo>
                      <a:pt x="180" y="1"/>
                    </a:lnTo>
                    <a:lnTo>
                      <a:pt x="181" y="1"/>
                    </a:lnTo>
                    <a:lnTo>
                      <a:pt x="182" y="1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4" y="1"/>
                    </a:lnTo>
                    <a:lnTo>
                      <a:pt x="184" y="1"/>
                    </a:lnTo>
                    <a:lnTo>
                      <a:pt x="185" y="1"/>
                    </a:lnTo>
                    <a:lnTo>
                      <a:pt x="185" y="1"/>
                    </a:lnTo>
                    <a:lnTo>
                      <a:pt x="186" y="1"/>
                    </a:lnTo>
                    <a:lnTo>
                      <a:pt x="187" y="1"/>
                    </a:lnTo>
                    <a:lnTo>
                      <a:pt x="188" y="1"/>
                    </a:lnTo>
                    <a:lnTo>
                      <a:pt x="188" y="1"/>
                    </a:lnTo>
                    <a:lnTo>
                      <a:pt x="189" y="1"/>
                    </a:lnTo>
                    <a:lnTo>
                      <a:pt x="189" y="1"/>
                    </a:lnTo>
                    <a:lnTo>
                      <a:pt x="190" y="1"/>
                    </a:lnTo>
                    <a:lnTo>
                      <a:pt x="191" y="1"/>
                    </a:lnTo>
                    <a:lnTo>
                      <a:pt x="191" y="1"/>
                    </a:lnTo>
                    <a:lnTo>
                      <a:pt x="192" y="1"/>
                    </a:lnTo>
                    <a:lnTo>
                      <a:pt x="192" y="1"/>
                    </a:lnTo>
                    <a:lnTo>
                      <a:pt x="193" y="1"/>
                    </a:lnTo>
                    <a:lnTo>
                      <a:pt x="194" y="1"/>
                    </a:lnTo>
                    <a:lnTo>
                      <a:pt x="194" y="1"/>
                    </a:lnTo>
                    <a:lnTo>
                      <a:pt x="195" y="1"/>
                    </a:lnTo>
                    <a:lnTo>
                      <a:pt x="196" y="1"/>
                    </a:lnTo>
                    <a:lnTo>
                      <a:pt x="196" y="1"/>
                    </a:lnTo>
                    <a:lnTo>
                      <a:pt x="197" y="1"/>
                    </a:lnTo>
                    <a:lnTo>
                      <a:pt x="197" y="1"/>
                    </a:lnTo>
                    <a:lnTo>
                      <a:pt x="198" y="1"/>
                    </a:lnTo>
                    <a:lnTo>
                      <a:pt x="199" y="1"/>
                    </a:lnTo>
                    <a:lnTo>
                      <a:pt x="199" y="1"/>
                    </a:lnTo>
                    <a:lnTo>
                      <a:pt x="200" y="1"/>
                    </a:lnTo>
                    <a:lnTo>
                      <a:pt x="201" y="1"/>
                    </a:lnTo>
                    <a:lnTo>
                      <a:pt x="201" y="1"/>
                    </a:lnTo>
                    <a:lnTo>
                      <a:pt x="202" y="1"/>
                    </a:lnTo>
                    <a:lnTo>
                      <a:pt x="202" y="1"/>
                    </a:lnTo>
                    <a:lnTo>
                      <a:pt x="203" y="1"/>
                    </a:lnTo>
                    <a:lnTo>
                      <a:pt x="204" y="1"/>
                    </a:lnTo>
                    <a:lnTo>
                      <a:pt x="205" y="1"/>
                    </a:lnTo>
                    <a:lnTo>
                      <a:pt x="205" y="1"/>
                    </a:lnTo>
                    <a:lnTo>
                      <a:pt x="206" y="1"/>
                    </a:lnTo>
                    <a:lnTo>
                      <a:pt x="206" y="1"/>
                    </a:lnTo>
                    <a:lnTo>
                      <a:pt x="207" y="1"/>
                    </a:lnTo>
                    <a:lnTo>
                      <a:pt x="208" y="1"/>
                    </a:lnTo>
                    <a:lnTo>
                      <a:pt x="208" y="1"/>
                    </a:lnTo>
                    <a:lnTo>
                      <a:pt x="209" y="1"/>
                    </a:lnTo>
                    <a:lnTo>
                      <a:pt x="210" y="1"/>
                    </a:lnTo>
                    <a:lnTo>
                      <a:pt x="210" y="1"/>
                    </a:lnTo>
                    <a:lnTo>
                      <a:pt x="211" y="1"/>
                    </a:lnTo>
                    <a:lnTo>
                      <a:pt x="211" y="1"/>
                    </a:lnTo>
                    <a:lnTo>
                      <a:pt x="212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214" y="1"/>
                    </a:lnTo>
                    <a:lnTo>
                      <a:pt x="215" y="1"/>
                    </a:lnTo>
                    <a:lnTo>
                      <a:pt x="215" y="1"/>
                    </a:lnTo>
                    <a:lnTo>
                      <a:pt x="216" y="1"/>
                    </a:lnTo>
                    <a:lnTo>
                      <a:pt x="216" y="1"/>
                    </a:lnTo>
                    <a:lnTo>
                      <a:pt x="217" y="1"/>
                    </a:lnTo>
                    <a:lnTo>
                      <a:pt x="218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220" y="1"/>
                    </a:lnTo>
                    <a:lnTo>
                      <a:pt x="220" y="1"/>
                    </a:lnTo>
                    <a:lnTo>
                      <a:pt x="221" y="1"/>
                    </a:lnTo>
                    <a:lnTo>
                      <a:pt x="222" y="1"/>
                    </a:lnTo>
                    <a:lnTo>
                      <a:pt x="222" y="1"/>
                    </a:lnTo>
                    <a:lnTo>
                      <a:pt x="223" y="1"/>
                    </a:lnTo>
                    <a:lnTo>
                      <a:pt x="224" y="1"/>
                    </a:lnTo>
                    <a:lnTo>
                      <a:pt x="224" y="1"/>
                    </a:lnTo>
                    <a:lnTo>
                      <a:pt x="225" y="1"/>
                    </a:lnTo>
                    <a:lnTo>
                      <a:pt x="225" y="1"/>
                    </a:lnTo>
                    <a:lnTo>
                      <a:pt x="226" y="1"/>
                    </a:lnTo>
                    <a:lnTo>
                      <a:pt x="227" y="1"/>
                    </a:lnTo>
                    <a:lnTo>
                      <a:pt x="228" y="1"/>
                    </a:lnTo>
                    <a:lnTo>
                      <a:pt x="228" y="1"/>
                    </a:lnTo>
                    <a:lnTo>
                      <a:pt x="229" y="1"/>
                    </a:lnTo>
                    <a:lnTo>
                      <a:pt x="229" y="1"/>
                    </a:lnTo>
                    <a:lnTo>
                      <a:pt x="230" y="1"/>
                    </a:lnTo>
                    <a:lnTo>
                      <a:pt x="230" y="1"/>
                    </a:lnTo>
                    <a:lnTo>
                      <a:pt x="231" y="1"/>
                    </a:lnTo>
                    <a:lnTo>
                      <a:pt x="232" y="1"/>
                    </a:lnTo>
                    <a:lnTo>
                      <a:pt x="233" y="1"/>
                    </a:lnTo>
                    <a:lnTo>
                      <a:pt x="233" y="1"/>
                    </a:lnTo>
                    <a:lnTo>
                      <a:pt x="234" y="1"/>
                    </a:lnTo>
                    <a:lnTo>
                      <a:pt x="234" y="1"/>
                    </a:lnTo>
                    <a:lnTo>
                      <a:pt x="235" y="1"/>
                    </a:lnTo>
                    <a:lnTo>
                      <a:pt x="236" y="1"/>
                    </a:lnTo>
                    <a:lnTo>
                      <a:pt x="236" y="1"/>
                    </a:lnTo>
                    <a:lnTo>
                      <a:pt x="237" y="1"/>
                    </a:lnTo>
                    <a:lnTo>
                      <a:pt x="238" y="1"/>
                    </a:lnTo>
                    <a:lnTo>
                      <a:pt x="238" y="1"/>
                    </a:lnTo>
                    <a:lnTo>
                      <a:pt x="239" y="1"/>
                    </a:lnTo>
                    <a:lnTo>
                      <a:pt x="239" y="1"/>
                    </a:lnTo>
                    <a:lnTo>
                      <a:pt x="240" y="1"/>
                    </a:lnTo>
                    <a:lnTo>
                      <a:pt x="241" y="1"/>
                    </a:lnTo>
                    <a:lnTo>
                      <a:pt x="242" y="1"/>
                    </a:lnTo>
                    <a:lnTo>
                      <a:pt x="242" y="1"/>
                    </a:lnTo>
                    <a:lnTo>
                      <a:pt x="243" y="1"/>
                    </a:lnTo>
                    <a:lnTo>
                      <a:pt x="243" y="1"/>
                    </a:lnTo>
                    <a:lnTo>
                      <a:pt x="244" y="1"/>
                    </a:lnTo>
                    <a:lnTo>
                      <a:pt x="245" y="1"/>
                    </a:lnTo>
                    <a:lnTo>
                      <a:pt x="245" y="1"/>
                    </a:lnTo>
                    <a:lnTo>
                      <a:pt x="246" y="1"/>
                    </a:lnTo>
                    <a:lnTo>
                      <a:pt x="247" y="1"/>
                    </a:lnTo>
                    <a:lnTo>
                      <a:pt x="247" y="1"/>
                    </a:lnTo>
                    <a:lnTo>
                      <a:pt x="248" y="1"/>
                    </a:lnTo>
                    <a:lnTo>
                      <a:pt x="248" y="1"/>
                    </a:lnTo>
                    <a:lnTo>
                      <a:pt x="249" y="1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1" y="1"/>
                    </a:lnTo>
                    <a:lnTo>
                      <a:pt x="252" y="1"/>
                    </a:lnTo>
                    <a:lnTo>
                      <a:pt x="252" y="1"/>
                    </a:lnTo>
                    <a:lnTo>
                      <a:pt x="253" y="1"/>
                    </a:lnTo>
                    <a:lnTo>
                      <a:pt x="253" y="1"/>
                    </a:lnTo>
                    <a:lnTo>
                      <a:pt x="254" y="1"/>
                    </a:lnTo>
                    <a:lnTo>
                      <a:pt x="255" y="1"/>
                    </a:lnTo>
                    <a:lnTo>
                      <a:pt x="255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57" y="1"/>
                    </a:lnTo>
                    <a:lnTo>
                      <a:pt x="258" y="1"/>
                    </a:lnTo>
                    <a:lnTo>
                      <a:pt x="259" y="1"/>
                    </a:lnTo>
                    <a:lnTo>
                      <a:pt x="259" y="1"/>
                    </a:lnTo>
                    <a:lnTo>
                      <a:pt x="260" y="1"/>
                    </a:lnTo>
                    <a:lnTo>
                      <a:pt x="260" y="1"/>
                    </a:lnTo>
                    <a:lnTo>
                      <a:pt x="261" y="1"/>
                    </a:lnTo>
                    <a:lnTo>
                      <a:pt x="262" y="1"/>
                    </a:lnTo>
                    <a:lnTo>
                      <a:pt x="262" y="1"/>
                    </a:lnTo>
                    <a:lnTo>
                      <a:pt x="263" y="1"/>
                    </a:lnTo>
                    <a:lnTo>
                      <a:pt x="264" y="1"/>
                    </a:lnTo>
                    <a:lnTo>
                      <a:pt x="264" y="1"/>
                    </a:lnTo>
                    <a:lnTo>
                      <a:pt x="265" y="1"/>
                    </a:lnTo>
                    <a:lnTo>
                      <a:pt x="265" y="1"/>
                    </a:lnTo>
                    <a:lnTo>
                      <a:pt x="266" y="1"/>
                    </a:lnTo>
                    <a:lnTo>
                      <a:pt x="267" y="1"/>
                    </a:lnTo>
                    <a:lnTo>
                      <a:pt x="267" y="1"/>
                    </a:lnTo>
                    <a:lnTo>
                      <a:pt x="268" y="1"/>
                    </a:lnTo>
                    <a:lnTo>
                      <a:pt x="269" y="1"/>
                    </a:lnTo>
                    <a:lnTo>
                      <a:pt x="269" y="1"/>
                    </a:lnTo>
                    <a:lnTo>
                      <a:pt x="270" y="1"/>
                    </a:lnTo>
                    <a:lnTo>
                      <a:pt x="270" y="1"/>
                    </a:lnTo>
                    <a:lnTo>
                      <a:pt x="271" y="1"/>
                    </a:lnTo>
                    <a:lnTo>
                      <a:pt x="272" y="1"/>
                    </a:lnTo>
                    <a:lnTo>
                      <a:pt x="273" y="1"/>
                    </a:lnTo>
                    <a:lnTo>
                      <a:pt x="273" y="1"/>
                    </a:lnTo>
                    <a:lnTo>
                      <a:pt x="274" y="1"/>
                    </a:lnTo>
                    <a:lnTo>
                      <a:pt x="274" y="1"/>
                    </a:lnTo>
                    <a:lnTo>
                      <a:pt x="275" y="1"/>
                    </a:lnTo>
                    <a:lnTo>
                      <a:pt x="276" y="1"/>
                    </a:lnTo>
                    <a:lnTo>
                      <a:pt x="276" y="1"/>
                    </a:lnTo>
                    <a:lnTo>
                      <a:pt x="277" y="1"/>
                    </a:lnTo>
                    <a:lnTo>
                      <a:pt x="278" y="1"/>
                    </a:lnTo>
                    <a:lnTo>
                      <a:pt x="278" y="1"/>
                    </a:lnTo>
                    <a:lnTo>
                      <a:pt x="279" y="1"/>
                    </a:lnTo>
                    <a:lnTo>
                      <a:pt x="279" y="1"/>
                    </a:lnTo>
                    <a:lnTo>
                      <a:pt x="280" y="1"/>
                    </a:lnTo>
                    <a:lnTo>
                      <a:pt x="281" y="1"/>
                    </a:lnTo>
                    <a:lnTo>
                      <a:pt x="282" y="1"/>
                    </a:lnTo>
                    <a:lnTo>
                      <a:pt x="282" y="1"/>
                    </a:lnTo>
                    <a:lnTo>
                      <a:pt x="283" y="1"/>
                    </a:lnTo>
                    <a:lnTo>
                      <a:pt x="283" y="1"/>
                    </a:lnTo>
                    <a:lnTo>
                      <a:pt x="284" y="1"/>
                    </a:lnTo>
                    <a:lnTo>
                      <a:pt x="284" y="1"/>
                    </a:lnTo>
                    <a:lnTo>
                      <a:pt x="285" y="1"/>
                    </a:lnTo>
                    <a:lnTo>
                      <a:pt x="286" y="1"/>
                    </a:lnTo>
                    <a:lnTo>
                      <a:pt x="287" y="1"/>
                    </a:lnTo>
                    <a:lnTo>
                      <a:pt x="287" y="1"/>
                    </a:lnTo>
                    <a:lnTo>
                      <a:pt x="288" y="1"/>
                    </a:lnTo>
                    <a:lnTo>
                      <a:pt x="288" y="1"/>
                    </a:lnTo>
                    <a:lnTo>
                      <a:pt x="289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291" y="1"/>
                    </a:lnTo>
                    <a:lnTo>
                      <a:pt x="292" y="1"/>
                    </a:lnTo>
                    <a:lnTo>
                      <a:pt x="292" y="1"/>
                    </a:lnTo>
                    <a:lnTo>
                      <a:pt x="293" y="1"/>
                    </a:lnTo>
                    <a:lnTo>
                      <a:pt x="293" y="1"/>
                    </a:lnTo>
                    <a:lnTo>
                      <a:pt x="294" y="1"/>
                    </a:lnTo>
                    <a:lnTo>
                      <a:pt x="295" y="1"/>
                    </a:lnTo>
                    <a:lnTo>
                      <a:pt x="296" y="1"/>
                    </a:lnTo>
                    <a:lnTo>
                      <a:pt x="296" y="1"/>
                    </a:lnTo>
                    <a:lnTo>
                      <a:pt x="297" y="1"/>
                    </a:lnTo>
                    <a:lnTo>
                      <a:pt x="297" y="1"/>
                    </a:lnTo>
                    <a:lnTo>
                      <a:pt x="298" y="1"/>
                    </a:lnTo>
                    <a:lnTo>
                      <a:pt x="299" y="1"/>
                    </a:lnTo>
                    <a:lnTo>
                      <a:pt x="299" y="1"/>
                    </a:lnTo>
                    <a:lnTo>
                      <a:pt x="300" y="1"/>
                    </a:lnTo>
                    <a:lnTo>
                      <a:pt x="301" y="1"/>
                    </a:lnTo>
                    <a:lnTo>
                      <a:pt x="301" y="1"/>
                    </a:lnTo>
                    <a:lnTo>
                      <a:pt x="302" y="1"/>
                    </a:lnTo>
                    <a:lnTo>
                      <a:pt x="302" y="1"/>
                    </a:lnTo>
                    <a:lnTo>
                      <a:pt x="303" y="1"/>
                    </a:lnTo>
                    <a:lnTo>
                      <a:pt x="304" y="1"/>
                    </a:lnTo>
                    <a:lnTo>
                      <a:pt x="304" y="1"/>
                    </a:lnTo>
                    <a:lnTo>
                      <a:pt x="305" y="1"/>
                    </a:lnTo>
                    <a:lnTo>
                      <a:pt x="306" y="1"/>
                    </a:lnTo>
                    <a:lnTo>
                      <a:pt x="306" y="1"/>
                    </a:lnTo>
                    <a:lnTo>
                      <a:pt x="307" y="1"/>
                    </a:lnTo>
                    <a:lnTo>
                      <a:pt x="307" y="1"/>
                    </a:lnTo>
                    <a:lnTo>
                      <a:pt x="308" y="1"/>
                    </a:lnTo>
                    <a:lnTo>
                      <a:pt x="309" y="1"/>
                    </a:lnTo>
                    <a:lnTo>
                      <a:pt x="310" y="1"/>
                    </a:lnTo>
                    <a:lnTo>
                      <a:pt x="310" y="1"/>
                    </a:lnTo>
                    <a:lnTo>
                      <a:pt x="311" y="1"/>
                    </a:lnTo>
                    <a:lnTo>
                      <a:pt x="311" y="1"/>
                    </a:lnTo>
                    <a:lnTo>
                      <a:pt x="312" y="1"/>
                    </a:lnTo>
                    <a:lnTo>
                      <a:pt x="313" y="1"/>
                    </a:lnTo>
                    <a:lnTo>
                      <a:pt x="313" y="1"/>
                    </a:lnTo>
                    <a:lnTo>
                      <a:pt x="314" y="1"/>
                    </a:lnTo>
                    <a:lnTo>
                      <a:pt x="315" y="1"/>
                    </a:lnTo>
                    <a:lnTo>
                      <a:pt x="315" y="1"/>
                    </a:lnTo>
                    <a:lnTo>
                      <a:pt x="316" y="1"/>
                    </a:lnTo>
                    <a:lnTo>
                      <a:pt x="316" y="1"/>
                    </a:lnTo>
                    <a:lnTo>
                      <a:pt x="317" y="1"/>
                    </a:lnTo>
                    <a:lnTo>
                      <a:pt x="318" y="1"/>
                    </a:lnTo>
                    <a:lnTo>
                      <a:pt x="319" y="1"/>
                    </a:lnTo>
                    <a:lnTo>
                      <a:pt x="319" y="1"/>
                    </a:lnTo>
                    <a:lnTo>
                      <a:pt x="320" y="1"/>
                    </a:lnTo>
                    <a:lnTo>
                      <a:pt x="320" y="1"/>
                    </a:lnTo>
                    <a:lnTo>
                      <a:pt x="321" y="1"/>
                    </a:lnTo>
                    <a:lnTo>
                      <a:pt x="321" y="1"/>
                    </a:lnTo>
                    <a:lnTo>
                      <a:pt x="322" y="1"/>
                    </a:lnTo>
                    <a:lnTo>
                      <a:pt x="323" y="1"/>
                    </a:lnTo>
                    <a:lnTo>
                      <a:pt x="324" y="1"/>
                    </a:lnTo>
                    <a:lnTo>
                      <a:pt x="324" y="1"/>
                    </a:lnTo>
                    <a:lnTo>
                      <a:pt x="325" y="1"/>
                    </a:lnTo>
                    <a:lnTo>
                      <a:pt x="325" y="1"/>
                    </a:lnTo>
                    <a:lnTo>
                      <a:pt x="326" y="1"/>
                    </a:lnTo>
                    <a:lnTo>
                      <a:pt x="327" y="1"/>
                    </a:lnTo>
                    <a:lnTo>
                      <a:pt x="327" y="1"/>
                    </a:lnTo>
                    <a:lnTo>
                      <a:pt x="328" y="1"/>
                    </a:lnTo>
                    <a:lnTo>
                      <a:pt x="329" y="1"/>
                    </a:lnTo>
                    <a:lnTo>
                      <a:pt x="329" y="1"/>
                    </a:lnTo>
                    <a:lnTo>
                      <a:pt x="330" y="1"/>
                    </a:lnTo>
                    <a:lnTo>
                      <a:pt x="330" y="1"/>
                    </a:lnTo>
                    <a:lnTo>
                      <a:pt x="331" y="1"/>
                    </a:lnTo>
                    <a:lnTo>
                      <a:pt x="332" y="1"/>
                    </a:lnTo>
                    <a:lnTo>
                      <a:pt x="333" y="1"/>
                    </a:lnTo>
                    <a:lnTo>
                      <a:pt x="333" y="1"/>
                    </a:lnTo>
                    <a:lnTo>
                      <a:pt x="334" y="1"/>
                    </a:lnTo>
                    <a:lnTo>
                      <a:pt x="335" y="1"/>
                    </a:lnTo>
                    <a:lnTo>
                      <a:pt x="335" y="1"/>
                    </a:lnTo>
                    <a:lnTo>
                      <a:pt x="336" y="1"/>
                    </a:lnTo>
                    <a:lnTo>
                      <a:pt x="336" y="1"/>
                    </a:lnTo>
                    <a:lnTo>
                      <a:pt x="337" y="1"/>
                    </a:lnTo>
                    <a:lnTo>
                      <a:pt x="338" y="1"/>
                    </a:lnTo>
                    <a:lnTo>
                      <a:pt x="338" y="1"/>
                    </a:lnTo>
                    <a:lnTo>
                      <a:pt x="339" y="1"/>
                    </a:lnTo>
                    <a:lnTo>
                      <a:pt x="340" y="1"/>
                    </a:lnTo>
                    <a:lnTo>
                      <a:pt x="340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342" y="1"/>
                    </a:lnTo>
                    <a:lnTo>
                      <a:pt x="343" y="1"/>
                    </a:lnTo>
                    <a:lnTo>
                      <a:pt x="344" y="1"/>
                    </a:lnTo>
                    <a:lnTo>
                      <a:pt x="344" y="1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346" y="1"/>
                    </a:lnTo>
                    <a:lnTo>
                      <a:pt x="347" y="1"/>
                    </a:lnTo>
                    <a:lnTo>
                      <a:pt x="347" y="1"/>
                    </a:lnTo>
                    <a:lnTo>
                      <a:pt x="348" y="1"/>
                    </a:lnTo>
                    <a:lnTo>
                      <a:pt x="349" y="1"/>
                    </a:lnTo>
                    <a:lnTo>
                      <a:pt x="349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351" y="1"/>
                    </a:lnTo>
                    <a:lnTo>
                      <a:pt x="352" y="1"/>
                    </a:lnTo>
                    <a:lnTo>
                      <a:pt x="353" y="1"/>
                    </a:lnTo>
                    <a:lnTo>
                      <a:pt x="353" y="1"/>
                    </a:lnTo>
                    <a:lnTo>
                      <a:pt x="354" y="1"/>
                    </a:lnTo>
                    <a:lnTo>
                      <a:pt x="354" y="1"/>
                    </a:lnTo>
                    <a:lnTo>
                      <a:pt x="355" y="1"/>
                    </a:lnTo>
                    <a:lnTo>
                      <a:pt x="356" y="1"/>
                    </a:lnTo>
                    <a:lnTo>
                      <a:pt x="356" y="1"/>
                    </a:lnTo>
                    <a:lnTo>
                      <a:pt x="357" y="1"/>
                    </a:lnTo>
                    <a:lnTo>
                      <a:pt x="358" y="1"/>
                    </a:lnTo>
                    <a:lnTo>
                      <a:pt x="358" y="1"/>
                    </a:lnTo>
                    <a:lnTo>
                      <a:pt x="359" y="1"/>
                    </a:lnTo>
                    <a:lnTo>
                      <a:pt x="359" y="1"/>
                    </a:lnTo>
                    <a:lnTo>
                      <a:pt x="360" y="1"/>
                    </a:lnTo>
                    <a:lnTo>
                      <a:pt x="361" y="1"/>
                    </a:lnTo>
                    <a:lnTo>
                      <a:pt x="361" y="1"/>
                    </a:lnTo>
                    <a:lnTo>
                      <a:pt x="362" y="1"/>
                    </a:lnTo>
                    <a:lnTo>
                      <a:pt x="363" y="1"/>
                    </a:lnTo>
                    <a:lnTo>
                      <a:pt x="363" y="1"/>
                    </a:lnTo>
                    <a:lnTo>
                      <a:pt x="364" y="1"/>
                    </a:lnTo>
                    <a:lnTo>
                      <a:pt x="364" y="1"/>
                    </a:lnTo>
                    <a:lnTo>
                      <a:pt x="365" y="1"/>
                    </a:lnTo>
                    <a:lnTo>
                      <a:pt x="366" y="1"/>
                    </a:lnTo>
                    <a:lnTo>
                      <a:pt x="367" y="1"/>
                    </a:lnTo>
                    <a:lnTo>
                      <a:pt x="367" y="1"/>
                    </a:lnTo>
                    <a:lnTo>
                      <a:pt x="368" y="1"/>
                    </a:lnTo>
                    <a:lnTo>
                      <a:pt x="368" y="1"/>
                    </a:lnTo>
                    <a:lnTo>
                      <a:pt x="369" y="1"/>
                    </a:lnTo>
                    <a:lnTo>
                      <a:pt x="370" y="1"/>
                    </a:lnTo>
                    <a:lnTo>
                      <a:pt x="370" y="1"/>
                    </a:lnTo>
                    <a:lnTo>
                      <a:pt x="371" y="1"/>
                    </a:lnTo>
                    <a:lnTo>
                      <a:pt x="372" y="1"/>
                    </a:lnTo>
                    <a:lnTo>
                      <a:pt x="372" y="1"/>
                    </a:lnTo>
                    <a:lnTo>
                      <a:pt x="373" y="1"/>
                    </a:lnTo>
                    <a:lnTo>
                      <a:pt x="373" y="1"/>
                    </a:lnTo>
                    <a:lnTo>
                      <a:pt x="374" y="1"/>
                    </a:lnTo>
                    <a:lnTo>
                      <a:pt x="375" y="1"/>
                    </a:lnTo>
                    <a:lnTo>
                      <a:pt x="375" y="1"/>
                    </a:lnTo>
                    <a:lnTo>
                      <a:pt x="376" y="1"/>
                    </a:lnTo>
                    <a:lnTo>
                      <a:pt x="377" y="1"/>
                    </a:lnTo>
                    <a:lnTo>
                      <a:pt x="377" y="1"/>
                    </a:lnTo>
                    <a:lnTo>
                      <a:pt x="378" y="1"/>
                    </a:lnTo>
                    <a:lnTo>
                      <a:pt x="378" y="1"/>
                    </a:lnTo>
                    <a:lnTo>
                      <a:pt x="379" y="1"/>
                    </a:lnTo>
                    <a:lnTo>
                      <a:pt x="380" y="1"/>
                    </a:lnTo>
                    <a:lnTo>
                      <a:pt x="381" y="1"/>
                    </a:lnTo>
                    <a:lnTo>
                      <a:pt x="381" y="1"/>
                    </a:lnTo>
                    <a:lnTo>
                      <a:pt x="382" y="1"/>
                    </a:lnTo>
                    <a:lnTo>
                      <a:pt x="382" y="1"/>
                    </a:lnTo>
                    <a:lnTo>
                      <a:pt x="383" y="1"/>
                    </a:lnTo>
                    <a:lnTo>
                      <a:pt x="384" y="1"/>
                    </a:lnTo>
                    <a:lnTo>
                      <a:pt x="384" y="1"/>
                    </a:lnTo>
                    <a:lnTo>
                      <a:pt x="385" y="1"/>
                    </a:lnTo>
                    <a:lnTo>
                      <a:pt x="386" y="1"/>
                    </a:lnTo>
                    <a:lnTo>
                      <a:pt x="386" y="1"/>
                    </a:lnTo>
                    <a:lnTo>
                      <a:pt x="387" y="1"/>
                    </a:lnTo>
                    <a:lnTo>
                      <a:pt x="387" y="1"/>
                    </a:lnTo>
                    <a:lnTo>
                      <a:pt x="388" y="1"/>
                    </a:lnTo>
                    <a:lnTo>
                      <a:pt x="389" y="1"/>
                    </a:lnTo>
                    <a:lnTo>
                      <a:pt x="390" y="1"/>
                    </a:lnTo>
                    <a:lnTo>
                      <a:pt x="390" y="1"/>
                    </a:lnTo>
                    <a:lnTo>
                      <a:pt x="391" y="1"/>
                    </a:lnTo>
                    <a:lnTo>
                      <a:pt x="391" y="1"/>
                    </a:lnTo>
                    <a:lnTo>
                      <a:pt x="392" y="1"/>
                    </a:lnTo>
                    <a:lnTo>
                      <a:pt x="393" y="1"/>
                    </a:lnTo>
                    <a:lnTo>
                      <a:pt x="393" y="1"/>
                    </a:lnTo>
                    <a:lnTo>
                      <a:pt x="394" y="1"/>
                    </a:lnTo>
                    <a:lnTo>
                      <a:pt x="395" y="1"/>
                    </a:lnTo>
                    <a:lnTo>
                      <a:pt x="395" y="1"/>
                    </a:lnTo>
                    <a:lnTo>
                      <a:pt x="396" y="1"/>
                    </a:lnTo>
                    <a:lnTo>
                      <a:pt x="396" y="1"/>
                    </a:lnTo>
                    <a:lnTo>
                      <a:pt x="397" y="1"/>
                    </a:lnTo>
                    <a:lnTo>
                      <a:pt x="398" y="1"/>
                    </a:lnTo>
                    <a:lnTo>
                      <a:pt x="398" y="1"/>
                    </a:lnTo>
                    <a:lnTo>
                      <a:pt x="399" y="1"/>
                    </a:lnTo>
                    <a:lnTo>
                      <a:pt x="400" y="1"/>
                    </a:lnTo>
                    <a:lnTo>
                      <a:pt x="400" y="1"/>
                    </a:lnTo>
                    <a:lnTo>
                      <a:pt x="401" y="1"/>
                    </a:lnTo>
                    <a:lnTo>
                      <a:pt x="401" y="1"/>
                    </a:lnTo>
                    <a:lnTo>
                      <a:pt x="402" y="1"/>
                    </a:lnTo>
                    <a:lnTo>
                      <a:pt x="403" y="1"/>
                    </a:lnTo>
                    <a:lnTo>
                      <a:pt x="404" y="1"/>
                    </a:lnTo>
                    <a:lnTo>
                      <a:pt x="404" y="1"/>
                    </a:lnTo>
                    <a:lnTo>
                      <a:pt x="405" y="1"/>
                    </a:lnTo>
                    <a:lnTo>
                      <a:pt x="405" y="1"/>
                    </a:lnTo>
                    <a:lnTo>
                      <a:pt x="406" y="1"/>
                    </a:lnTo>
                    <a:lnTo>
                      <a:pt x="407" y="1"/>
                    </a:lnTo>
                    <a:lnTo>
                      <a:pt x="407" y="1"/>
                    </a:lnTo>
                    <a:lnTo>
                      <a:pt x="408" y="1"/>
                    </a:lnTo>
                    <a:lnTo>
                      <a:pt x="409" y="1"/>
                    </a:lnTo>
                    <a:lnTo>
                      <a:pt x="409" y="1"/>
                    </a:lnTo>
                    <a:lnTo>
                      <a:pt x="410" y="1"/>
                    </a:lnTo>
                    <a:lnTo>
                      <a:pt x="410" y="1"/>
                    </a:lnTo>
                    <a:lnTo>
                      <a:pt x="411" y="1"/>
                    </a:lnTo>
                    <a:lnTo>
                      <a:pt x="412" y="1"/>
                    </a:lnTo>
                    <a:lnTo>
                      <a:pt x="412" y="1"/>
                    </a:lnTo>
                    <a:lnTo>
                      <a:pt x="413" y="1"/>
                    </a:lnTo>
                    <a:lnTo>
                      <a:pt x="414" y="1"/>
                    </a:lnTo>
                    <a:lnTo>
                      <a:pt x="414" y="1"/>
                    </a:lnTo>
                    <a:lnTo>
                      <a:pt x="415" y="1"/>
                    </a:lnTo>
                    <a:lnTo>
                      <a:pt x="415" y="1"/>
                    </a:lnTo>
                    <a:lnTo>
                      <a:pt x="416" y="1"/>
                    </a:lnTo>
                    <a:lnTo>
                      <a:pt x="417" y="1"/>
                    </a:lnTo>
                    <a:lnTo>
                      <a:pt x="418" y="1"/>
                    </a:lnTo>
                    <a:lnTo>
                      <a:pt x="418" y="1"/>
                    </a:lnTo>
                    <a:lnTo>
                      <a:pt x="419" y="1"/>
                    </a:lnTo>
                    <a:lnTo>
                      <a:pt x="419" y="1"/>
                    </a:lnTo>
                    <a:lnTo>
                      <a:pt x="420" y="1"/>
                    </a:lnTo>
                    <a:lnTo>
                      <a:pt x="421" y="1"/>
                    </a:lnTo>
                    <a:lnTo>
                      <a:pt x="421" y="1"/>
                    </a:lnTo>
                    <a:lnTo>
                      <a:pt x="422" y="1"/>
                    </a:lnTo>
                    <a:lnTo>
                      <a:pt x="423" y="1"/>
                    </a:lnTo>
                    <a:lnTo>
                      <a:pt x="423" y="1"/>
                    </a:lnTo>
                    <a:lnTo>
                      <a:pt x="424" y="1"/>
                    </a:lnTo>
                    <a:lnTo>
                      <a:pt x="424" y="1"/>
                    </a:lnTo>
                    <a:lnTo>
                      <a:pt x="425" y="1"/>
                    </a:lnTo>
                    <a:lnTo>
                      <a:pt x="426" y="1"/>
                    </a:lnTo>
                    <a:lnTo>
                      <a:pt x="427" y="1"/>
                    </a:lnTo>
                    <a:lnTo>
                      <a:pt x="427" y="1"/>
                    </a:lnTo>
                    <a:lnTo>
                      <a:pt x="428" y="1"/>
                    </a:lnTo>
                    <a:lnTo>
                      <a:pt x="428" y="1"/>
                    </a:lnTo>
                    <a:lnTo>
                      <a:pt x="429" y="1"/>
                    </a:lnTo>
                    <a:lnTo>
                      <a:pt x="429" y="1"/>
                    </a:lnTo>
                    <a:lnTo>
                      <a:pt x="430" y="1"/>
                    </a:lnTo>
                    <a:lnTo>
                      <a:pt x="431" y="1"/>
                    </a:lnTo>
                    <a:lnTo>
                      <a:pt x="432" y="1"/>
                    </a:lnTo>
                    <a:lnTo>
                      <a:pt x="432" y="1"/>
                    </a:lnTo>
                    <a:lnTo>
                      <a:pt x="433" y="1"/>
                    </a:lnTo>
                    <a:lnTo>
                      <a:pt x="434" y="1"/>
                    </a:lnTo>
                    <a:lnTo>
                      <a:pt x="434" y="1"/>
                    </a:lnTo>
                    <a:lnTo>
                      <a:pt x="435" y="1"/>
                    </a:lnTo>
                    <a:lnTo>
                      <a:pt x="435" y="1"/>
                    </a:lnTo>
                    <a:lnTo>
                      <a:pt x="436" y="1"/>
                    </a:lnTo>
                    <a:lnTo>
                      <a:pt x="437" y="1"/>
                    </a:lnTo>
                    <a:lnTo>
                      <a:pt x="438" y="1"/>
                    </a:lnTo>
                    <a:lnTo>
                      <a:pt x="438" y="1"/>
                    </a:lnTo>
                    <a:lnTo>
                      <a:pt x="439" y="1"/>
                    </a:lnTo>
                    <a:lnTo>
                      <a:pt x="439" y="1"/>
                    </a:lnTo>
                    <a:lnTo>
                      <a:pt x="440" y="1"/>
                    </a:lnTo>
                    <a:lnTo>
                      <a:pt x="441" y="1"/>
                    </a:lnTo>
                    <a:lnTo>
                      <a:pt x="441" y="1"/>
                    </a:lnTo>
                    <a:lnTo>
                      <a:pt x="442" y="1"/>
                    </a:lnTo>
                    <a:lnTo>
                      <a:pt x="443" y="1"/>
                    </a:lnTo>
                    <a:lnTo>
                      <a:pt x="443" y="1"/>
                    </a:lnTo>
                    <a:lnTo>
                      <a:pt x="444" y="1"/>
                    </a:lnTo>
                    <a:lnTo>
                      <a:pt x="444" y="1"/>
                    </a:lnTo>
                    <a:lnTo>
                      <a:pt x="445" y="1"/>
                    </a:lnTo>
                    <a:lnTo>
                      <a:pt x="446" y="1"/>
                    </a:lnTo>
                  </a:path>
                </a:pathLst>
              </a:custGeom>
              <a:noFill/>
              <a:ln w="6350">
                <a:solidFill>
                  <a:srgbClr val="1A6F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297">
                <a:extLst>
                  <a:ext uri="{FF2B5EF4-FFF2-40B4-BE49-F238E27FC236}">
                    <a16:creationId xmlns:a16="http://schemas.microsoft.com/office/drawing/2014/main" id="{D6B91271-EFD0-4CDA-8D67-9DD2F25D6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442" y="1934220"/>
                <a:ext cx="709613" cy="2200277"/>
              </a:xfrm>
              <a:custGeom>
                <a:avLst/>
                <a:gdLst>
                  <a:gd name="T0" fmla="*/ 6 w 447"/>
                  <a:gd name="T1" fmla="*/ 1386 h 1386"/>
                  <a:gd name="T2" fmla="*/ 13 w 447"/>
                  <a:gd name="T3" fmla="*/ 1386 h 1386"/>
                  <a:gd name="T4" fmla="*/ 20 w 447"/>
                  <a:gd name="T5" fmla="*/ 1386 h 1386"/>
                  <a:gd name="T6" fmla="*/ 27 w 447"/>
                  <a:gd name="T7" fmla="*/ 1386 h 1386"/>
                  <a:gd name="T8" fmla="*/ 34 w 447"/>
                  <a:gd name="T9" fmla="*/ 1386 h 1386"/>
                  <a:gd name="T10" fmla="*/ 41 w 447"/>
                  <a:gd name="T11" fmla="*/ 1386 h 1386"/>
                  <a:gd name="T12" fmla="*/ 48 w 447"/>
                  <a:gd name="T13" fmla="*/ 1386 h 1386"/>
                  <a:gd name="T14" fmla="*/ 55 w 447"/>
                  <a:gd name="T15" fmla="*/ 1386 h 1386"/>
                  <a:gd name="T16" fmla="*/ 62 w 447"/>
                  <a:gd name="T17" fmla="*/ 1385 h 1386"/>
                  <a:gd name="T18" fmla="*/ 69 w 447"/>
                  <a:gd name="T19" fmla="*/ 1378 h 1386"/>
                  <a:gd name="T20" fmla="*/ 77 w 447"/>
                  <a:gd name="T21" fmla="*/ 1350 h 1386"/>
                  <a:gd name="T22" fmla="*/ 83 w 447"/>
                  <a:gd name="T23" fmla="*/ 1247 h 1386"/>
                  <a:gd name="T24" fmla="*/ 91 w 447"/>
                  <a:gd name="T25" fmla="*/ 981 h 1386"/>
                  <a:gd name="T26" fmla="*/ 97 w 447"/>
                  <a:gd name="T27" fmla="*/ 329 h 1386"/>
                  <a:gd name="T28" fmla="*/ 105 w 447"/>
                  <a:gd name="T29" fmla="*/ 20 h 1386"/>
                  <a:gd name="T30" fmla="*/ 111 w 447"/>
                  <a:gd name="T31" fmla="*/ 451 h 1386"/>
                  <a:gd name="T32" fmla="*/ 119 w 447"/>
                  <a:gd name="T33" fmla="*/ 1002 h 1386"/>
                  <a:gd name="T34" fmla="*/ 126 w 447"/>
                  <a:gd name="T35" fmla="*/ 1243 h 1386"/>
                  <a:gd name="T36" fmla="*/ 133 w 447"/>
                  <a:gd name="T37" fmla="*/ 1333 h 1386"/>
                  <a:gd name="T38" fmla="*/ 140 w 447"/>
                  <a:gd name="T39" fmla="*/ 1363 h 1386"/>
                  <a:gd name="T40" fmla="*/ 147 w 447"/>
                  <a:gd name="T41" fmla="*/ 1371 h 1386"/>
                  <a:gd name="T42" fmla="*/ 154 w 447"/>
                  <a:gd name="T43" fmla="*/ 1374 h 1386"/>
                  <a:gd name="T44" fmla="*/ 161 w 447"/>
                  <a:gd name="T45" fmla="*/ 1375 h 1386"/>
                  <a:gd name="T46" fmla="*/ 168 w 447"/>
                  <a:gd name="T47" fmla="*/ 1376 h 1386"/>
                  <a:gd name="T48" fmla="*/ 175 w 447"/>
                  <a:gd name="T49" fmla="*/ 1378 h 1386"/>
                  <a:gd name="T50" fmla="*/ 182 w 447"/>
                  <a:gd name="T51" fmla="*/ 1379 h 1386"/>
                  <a:gd name="T52" fmla="*/ 189 w 447"/>
                  <a:gd name="T53" fmla="*/ 1380 h 1386"/>
                  <a:gd name="T54" fmla="*/ 196 w 447"/>
                  <a:gd name="T55" fmla="*/ 1380 h 1386"/>
                  <a:gd name="T56" fmla="*/ 203 w 447"/>
                  <a:gd name="T57" fmla="*/ 1380 h 1386"/>
                  <a:gd name="T58" fmla="*/ 210 w 447"/>
                  <a:gd name="T59" fmla="*/ 1382 h 1386"/>
                  <a:gd name="T60" fmla="*/ 217 w 447"/>
                  <a:gd name="T61" fmla="*/ 1381 h 1386"/>
                  <a:gd name="T62" fmla="*/ 224 w 447"/>
                  <a:gd name="T63" fmla="*/ 1383 h 1386"/>
                  <a:gd name="T64" fmla="*/ 231 w 447"/>
                  <a:gd name="T65" fmla="*/ 1382 h 1386"/>
                  <a:gd name="T66" fmla="*/ 238 w 447"/>
                  <a:gd name="T67" fmla="*/ 1383 h 1386"/>
                  <a:gd name="T68" fmla="*/ 245 w 447"/>
                  <a:gd name="T69" fmla="*/ 1383 h 1386"/>
                  <a:gd name="T70" fmla="*/ 252 w 447"/>
                  <a:gd name="T71" fmla="*/ 1383 h 1386"/>
                  <a:gd name="T72" fmla="*/ 259 w 447"/>
                  <a:gd name="T73" fmla="*/ 1383 h 1386"/>
                  <a:gd name="T74" fmla="*/ 266 w 447"/>
                  <a:gd name="T75" fmla="*/ 1383 h 1386"/>
                  <a:gd name="T76" fmla="*/ 273 w 447"/>
                  <a:gd name="T77" fmla="*/ 1383 h 1386"/>
                  <a:gd name="T78" fmla="*/ 280 w 447"/>
                  <a:gd name="T79" fmla="*/ 1383 h 1386"/>
                  <a:gd name="T80" fmla="*/ 288 w 447"/>
                  <a:gd name="T81" fmla="*/ 1383 h 1386"/>
                  <a:gd name="T82" fmla="*/ 294 w 447"/>
                  <a:gd name="T83" fmla="*/ 1384 h 1386"/>
                  <a:gd name="T84" fmla="*/ 302 w 447"/>
                  <a:gd name="T85" fmla="*/ 1384 h 1386"/>
                  <a:gd name="T86" fmla="*/ 308 w 447"/>
                  <a:gd name="T87" fmla="*/ 1384 h 1386"/>
                  <a:gd name="T88" fmla="*/ 316 w 447"/>
                  <a:gd name="T89" fmla="*/ 1384 h 1386"/>
                  <a:gd name="T90" fmla="*/ 322 w 447"/>
                  <a:gd name="T91" fmla="*/ 1383 h 1386"/>
                  <a:gd name="T92" fmla="*/ 330 w 447"/>
                  <a:gd name="T93" fmla="*/ 1384 h 1386"/>
                  <a:gd name="T94" fmla="*/ 336 w 447"/>
                  <a:gd name="T95" fmla="*/ 1384 h 1386"/>
                  <a:gd name="T96" fmla="*/ 344 w 447"/>
                  <a:gd name="T97" fmla="*/ 1384 h 1386"/>
                  <a:gd name="T98" fmla="*/ 350 w 447"/>
                  <a:gd name="T99" fmla="*/ 1384 h 1386"/>
                  <a:gd name="T100" fmla="*/ 358 w 447"/>
                  <a:gd name="T101" fmla="*/ 1384 h 1386"/>
                  <a:gd name="T102" fmla="*/ 364 w 447"/>
                  <a:gd name="T103" fmla="*/ 1385 h 1386"/>
                  <a:gd name="T104" fmla="*/ 372 w 447"/>
                  <a:gd name="T105" fmla="*/ 1384 h 1386"/>
                  <a:gd name="T106" fmla="*/ 379 w 447"/>
                  <a:gd name="T107" fmla="*/ 1384 h 1386"/>
                  <a:gd name="T108" fmla="*/ 386 w 447"/>
                  <a:gd name="T109" fmla="*/ 1384 h 1386"/>
                  <a:gd name="T110" fmla="*/ 393 w 447"/>
                  <a:gd name="T111" fmla="*/ 1385 h 1386"/>
                  <a:gd name="T112" fmla="*/ 400 w 447"/>
                  <a:gd name="T113" fmla="*/ 1385 h 1386"/>
                  <a:gd name="T114" fmla="*/ 407 w 447"/>
                  <a:gd name="T115" fmla="*/ 1384 h 1386"/>
                  <a:gd name="T116" fmla="*/ 414 w 447"/>
                  <a:gd name="T117" fmla="*/ 1385 h 1386"/>
                  <a:gd name="T118" fmla="*/ 421 w 447"/>
                  <a:gd name="T119" fmla="*/ 1384 h 1386"/>
                  <a:gd name="T120" fmla="*/ 428 w 447"/>
                  <a:gd name="T121" fmla="*/ 1385 h 1386"/>
                  <a:gd name="T122" fmla="*/ 435 w 447"/>
                  <a:gd name="T123" fmla="*/ 1384 h 1386"/>
                  <a:gd name="T124" fmla="*/ 442 w 447"/>
                  <a:gd name="T125" fmla="*/ 1385 h 1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7" h="1386">
                    <a:moveTo>
                      <a:pt x="0" y="1386"/>
                    </a:moveTo>
                    <a:lnTo>
                      <a:pt x="1" y="1386"/>
                    </a:lnTo>
                    <a:lnTo>
                      <a:pt x="1" y="1386"/>
                    </a:lnTo>
                    <a:lnTo>
                      <a:pt x="2" y="1386"/>
                    </a:lnTo>
                    <a:lnTo>
                      <a:pt x="2" y="1386"/>
                    </a:lnTo>
                    <a:lnTo>
                      <a:pt x="3" y="1386"/>
                    </a:lnTo>
                    <a:lnTo>
                      <a:pt x="3" y="1386"/>
                    </a:lnTo>
                    <a:lnTo>
                      <a:pt x="4" y="1386"/>
                    </a:lnTo>
                    <a:lnTo>
                      <a:pt x="5" y="1386"/>
                    </a:lnTo>
                    <a:lnTo>
                      <a:pt x="6" y="1386"/>
                    </a:lnTo>
                    <a:lnTo>
                      <a:pt x="6" y="1386"/>
                    </a:lnTo>
                    <a:lnTo>
                      <a:pt x="7" y="1386"/>
                    </a:lnTo>
                    <a:lnTo>
                      <a:pt x="7" y="1386"/>
                    </a:lnTo>
                    <a:lnTo>
                      <a:pt x="8" y="1386"/>
                    </a:lnTo>
                    <a:lnTo>
                      <a:pt x="9" y="1386"/>
                    </a:lnTo>
                    <a:lnTo>
                      <a:pt x="9" y="1386"/>
                    </a:lnTo>
                    <a:lnTo>
                      <a:pt x="10" y="1386"/>
                    </a:lnTo>
                    <a:lnTo>
                      <a:pt x="11" y="1386"/>
                    </a:lnTo>
                    <a:lnTo>
                      <a:pt x="11" y="1386"/>
                    </a:lnTo>
                    <a:lnTo>
                      <a:pt x="12" y="1386"/>
                    </a:lnTo>
                    <a:lnTo>
                      <a:pt x="12" y="1386"/>
                    </a:lnTo>
                    <a:lnTo>
                      <a:pt x="13" y="1386"/>
                    </a:lnTo>
                    <a:lnTo>
                      <a:pt x="14" y="1386"/>
                    </a:lnTo>
                    <a:lnTo>
                      <a:pt x="15" y="1386"/>
                    </a:lnTo>
                    <a:lnTo>
                      <a:pt x="15" y="1386"/>
                    </a:lnTo>
                    <a:lnTo>
                      <a:pt x="16" y="1386"/>
                    </a:lnTo>
                    <a:lnTo>
                      <a:pt x="16" y="1386"/>
                    </a:lnTo>
                    <a:lnTo>
                      <a:pt x="17" y="1386"/>
                    </a:lnTo>
                    <a:lnTo>
                      <a:pt x="18" y="1386"/>
                    </a:lnTo>
                    <a:lnTo>
                      <a:pt x="18" y="1386"/>
                    </a:lnTo>
                    <a:lnTo>
                      <a:pt x="19" y="1386"/>
                    </a:lnTo>
                    <a:lnTo>
                      <a:pt x="20" y="1386"/>
                    </a:lnTo>
                    <a:lnTo>
                      <a:pt x="20" y="1386"/>
                    </a:lnTo>
                    <a:lnTo>
                      <a:pt x="21" y="1386"/>
                    </a:lnTo>
                    <a:lnTo>
                      <a:pt x="21" y="1386"/>
                    </a:lnTo>
                    <a:lnTo>
                      <a:pt x="22" y="1386"/>
                    </a:lnTo>
                    <a:lnTo>
                      <a:pt x="23" y="1386"/>
                    </a:lnTo>
                    <a:lnTo>
                      <a:pt x="23" y="1386"/>
                    </a:lnTo>
                    <a:lnTo>
                      <a:pt x="24" y="1386"/>
                    </a:lnTo>
                    <a:lnTo>
                      <a:pt x="25" y="1386"/>
                    </a:lnTo>
                    <a:lnTo>
                      <a:pt x="25" y="1386"/>
                    </a:lnTo>
                    <a:lnTo>
                      <a:pt x="26" y="1386"/>
                    </a:lnTo>
                    <a:lnTo>
                      <a:pt x="26" y="1386"/>
                    </a:lnTo>
                    <a:lnTo>
                      <a:pt x="27" y="1386"/>
                    </a:lnTo>
                    <a:lnTo>
                      <a:pt x="28" y="1386"/>
                    </a:lnTo>
                    <a:lnTo>
                      <a:pt x="29" y="1386"/>
                    </a:lnTo>
                    <a:lnTo>
                      <a:pt x="29" y="1386"/>
                    </a:lnTo>
                    <a:lnTo>
                      <a:pt x="30" y="1386"/>
                    </a:lnTo>
                    <a:lnTo>
                      <a:pt x="30" y="1386"/>
                    </a:lnTo>
                    <a:lnTo>
                      <a:pt x="31" y="1386"/>
                    </a:lnTo>
                    <a:lnTo>
                      <a:pt x="32" y="1386"/>
                    </a:lnTo>
                    <a:lnTo>
                      <a:pt x="32" y="1386"/>
                    </a:lnTo>
                    <a:lnTo>
                      <a:pt x="33" y="1386"/>
                    </a:lnTo>
                    <a:lnTo>
                      <a:pt x="34" y="1386"/>
                    </a:lnTo>
                    <a:lnTo>
                      <a:pt x="34" y="1386"/>
                    </a:lnTo>
                    <a:lnTo>
                      <a:pt x="35" y="1386"/>
                    </a:lnTo>
                    <a:lnTo>
                      <a:pt x="35" y="1386"/>
                    </a:lnTo>
                    <a:lnTo>
                      <a:pt x="36" y="1386"/>
                    </a:lnTo>
                    <a:lnTo>
                      <a:pt x="37" y="1386"/>
                    </a:lnTo>
                    <a:lnTo>
                      <a:pt x="37" y="1386"/>
                    </a:lnTo>
                    <a:lnTo>
                      <a:pt x="38" y="1386"/>
                    </a:lnTo>
                    <a:lnTo>
                      <a:pt x="39" y="1386"/>
                    </a:lnTo>
                    <a:lnTo>
                      <a:pt x="39" y="1386"/>
                    </a:lnTo>
                    <a:lnTo>
                      <a:pt x="40" y="1386"/>
                    </a:lnTo>
                    <a:lnTo>
                      <a:pt x="40" y="1386"/>
                    </a:lnTo>
                    <a:lnTo>
                      <a:pt x="41" y="1386"/>
                    </a:lnTo>
                    <a:lnTo>
                      <a:pt x="42" y="1386"/>
                    </a:lnTo>
                    <a:lnTo>
                      <a:pt x="43" y="1386"/>
                    </a:lnTo>
                    <a:lnTo>
                      <a:pt x="43" y="1386"/>
                    </a:lnTo>
                    <a:lnTo>
                      <a:pt x="44" y="1386"/>
                    </a:lnTo>
                    <a:lnTo>
                      <a:pt x="44" y="1386"/>
                    </a:lnTo>
                    <a:lnTo>
                      <a:pt x="45" y="1386"/>
                    </a:lnTo>
                    <a:lnTo>
                      <a:pt x="46" y="1386"/>
                    </a:lnTo>
                    <a:lnTo>
                      <a:pt x="46" y="1386"/>
                    </a:lnTo>
                    <a:lnTo>
                      <a:pt x="47" y="1386"/>
                    </a:lnTo>
                    <a:lnTo>
                      <a:pt x="48" y="1386"/>
                    </a:lnTo>
                    <a:lnTo>
                      <a:pt x="48" y="1386"/>
                    </a:lnTo>
                    <a:lnTo>
                      <a:pt x="49" y="1386"/>
                    </a:lnTo>
                    <a:lnTo>
                      <a:pt x="49" y="1386"/>
                    </a:lnTo>
                    <a:lnTo>
                      <a:pt x="50" y="1386"/>
                    </a:lnTo>
                    <a:lnTo>
                      <a:pt x="51" y="1386"/>
                    </a:lnTo>
                    <a:lnTo>
                      <a:pt x="52" y="1386"/>
                    </a:lnTo>
                    <a:lnTo>
                      <a:pt x="52" y="1386"/>
                    </a:lnTo>
                    <a:lnTo>
                      <a:pt x="53" y="1386"/>
                    </a:lnTo>
                    <a:lnTo>
                      <a:pt x="53" y="1386"/>
                    </a:lnTo>
                    <a:lnTo>
                      <a:pt x="54" y="1386"/>
                    </a:lnTo>
                    <a:lnTo>
                      <a:pt x="55" y="1386"/>
                    </a:lnTo>
                    <a:lnTo>
                      <a:pt x="55" y="1386"/>
                    </a:lnTo>
                    <a:lnTo>
                      <a:pt x="56" y="1386"/>
                    </a:lnTo>
                    <a:lnTo>
                      <a:pt x="57" y="1386"/>
                    </a:lnTo>
                    <a:lnTo>
                      <a:pt x="57" y="1386"/>
                    </a:lnTo>
                    <a:lnTo>
                      <a:pt x="58" y="1386"/>
                    </a:lnTo>
                    <a:lnTo>
                      <a:pt x="58" y="1386"/>
                    </a:lnTo>
                    <a:lnTo>
                      <a:pt x="59" y="1386"/>
                    </a:lnTo>
                    <a:lnTo>
                      <a:pt x="60" y="1386"/>
                    </a:lnTo>
                    <a:lnTo>
                      <a:pt x="60" y="1385"/>
                    </a:lnTo>
                    <a:lnTo>
                      <a:pt x="61" y="1385"/>
                    </a:lnTo>
                    <a:lnTo>
                      <a:pt x="62" y="1385"/>
                    </a:lnTo>
                    <a:lnTo>
                      <a:pt x="62" y="1385"/>
                    </a:lnTo>
                    <a:lnTo>
                      <a:pt x="63" y="1385"/>
                    </a:lnTo>
                    <a:lnTo>
                      <a:pt x="63" y="1385"/>
                    </a:lnTo>
                    <a:lnTo>
                      <a:pt x="64" y="1385"/>
                    </a:lnTo>
                    <a:lnTo>
                      <a:pt x="65" y="1384"/>
                    </a:lnTo>
                    <a:lnTo>
                      <a:pt x="66" y="1383"/>
                    </a:lnTo>
                    <a:lnTo>
                      <a:pt x="66" y="1383"/>
                    </a:lnTo>
                    <a:lnTo>
                      <a:pt x="67" y="1383"/>
                    </a:lnTo>
                    <a:lnTo>
                      <a:pt x="68" y="1381"/>
                    </a:lnTo>
                    <a:lnTo>
                      <a:pt x="68" y="1380"/>
                    </a:lnTo>
                    <a:lnTo>
                      <a:pt x="69" y="1379"/>
                    </a:lnTo>
                    <a:lnTo>
                      <a:pt x="69" y="1378"/>
                    </a:lnTo>
                    <a:lnTo>
                      <a:pt x="70" y="1376"/>
                    </a:lnTo>
                    <a:lnTo>
                      <a:pt x="71" y="1374"/>
                    </a:lnTo>
                    <a:lnTo>
                      <a:pt x="72" y="1373"/>
                    </a:lnTo>
                    <a:lnTo>
                      <a:pt x="72" y="1371"/>
                    </a:lnTo>
                    <a:lnTo>
                      <a:pt x="73" y="1369"/>
                    </a:lnTo>
                    <a:lnTo>
                      <a:pt x="73" y="1366"/>
                    </a:lnTo>
                    <a:lnTo>
                      <a:pt x="74" y="1364"/>
                    </a:lnTo>
                    <a:lnTo>
                      <a:pt x="74" y="1361"/>
                    </a:lnTo>
                    <a:lnTo>
                      <a:pt x="75" y="1358"/>
                    </a:lnTo>
                    <a:lnTo>
                      <a:pt x="76" y="1355"/>
                    </a:lnTo>
                    <a:lnTo>
                      <a:pt x="77" y="1350"/>
                    </a:lnTo>
                    <a:lnTo>
                      <a:pt x="77" y="1344"/>
                    </a:lnTo>
                    <a:lnTo>
                      <a:pt x="78" y="1339"/>
                    </a:lnTo>
                    <a:lnTo>
                      <a:pt x="78" y="1332"/>
                    </a:lnTo>
                    <a:lnTo>
                      <a:pt x="79" y="1324"/>
                    </a:lnTo>
                    <a:lnTo>
                      <a:pt x="80" y="1315"/>
                    </a:lnTo>
                    <a:lnTo>
                      <a:pt x="80" y="1305"/>
                    </a:lnTo>
                    <a:lnTo>
                      <a:pt x="81" y="1296"/>
                    </a:lnTo>
                    <a:lnTo>
                      <a:pt x="82" y="1285"/>
                    </a:lnTo>
                    <a:lnTo>
                      <a:pt x="82" y="1273"/>
                    </a:lnTo>
                    <a:lnTo>
                      <a:pt x="83" y="1260"/>
                    </a:lnTo>
                    <a:lnTo>
                      <a:pt x="83" y="1247"/>
                    </a:lnTo>
                    <a:lnTo>
                      <a:pt x="84" y="1231"/>
                    </a:lnTo>
                    <a:lnTo>
                      <a:pt x="85" y="1215"/>
                    </a:lnTo>
                    <a:lnTo>
                      <a:pt x="86" y="1199"/>
                    </a:lnTo>
                    <a:lnTo>
                      <a:pt x="86" y="1179"/>
                    </a:lnTo>
                    <a:lnTo>
                      <a:pt x="87" y="1159"/>
                    </a:lnTo>
                    <a:lnTo>
                      <a:pt x="87" y="1136"/>
                    </a:lnTo>
                    <a:lnTo>
                      <a:pt x="88" y="1112"/>
                    </a:lnTo>
                    <a:lnTo>
                      <a:pt x="89" y="1082"/>
                    </a:lnTo>
                    <a:lnTo>
                      <a:pt x="89" y="1051"/>
                    </a:lnTo>
                    <a:lnTo>
                      <a:pt x="90" y="1014"/>
                    </a:lnTo>
                    <a:lnTo>
                      <a:pt x="91" y="981"/>
                    </a:lnTo>
                    <a:lnTo>
                      <a:pt x="91" y="940"/>
                    </a:lnTo>
                    <a:lnTo>
                      <a:pt x="92" y="893"/>
                    </a:lnTo>
                    <a:lnTo>
                      <a:pt x="92" y="837"/>
                    </a:lnTo>
                    <a:lnTo>
                      <a:pt x="93" y="781"/>
                    </a:lnTo>
                    <a:lnTo>
                      <a:pt x="94" y="723"/>
                    </a:lnTo>
                    <a:lnTo>
                      <a:pt x="94" y="661"/>
                    </a:lnTo>
                    <a:lnTo>
                      <a:pt x="95" y="587"/>
                    </a:lnTo>
                    <a:lnTo>
                      <a:pt x="96" y="513"/>
                    </a:lnTo>
                    <a:lnTo>
                      <a:pt x="96" y="443"/>
                    </a:lnTo>
                    <a:lnTo>
                      <a:pt x="97" y="379"/>
                    </a:lnTo>
                    <a:lnTo>
                      <a:pt x="97" y="329"/>
                    </a:lnTo>
                    <a:lnTo>
                      <a:pt x="98" y="271"/>
                    </a:lnTo>
                    <a:lnTo>
                      <a:pt x="99" y="209"/>
                    </a:lnTo>
                    <a:lnTo>
                      <a:pt x="100" y="156"/>
                    </a:lnTo>
                    <a:lnTo>
                      <a:pt x="100" y="106"/>
                    </a:lnTo>
                    <a:lnTo>
                      <a:pt x="101" y="71"/>
                    </a:lnTo>
                    <a:lnTo>
                      <a:pt x="101" y="47"/>
                    </a:lnTo>
                    <a:lnTo>
                      <a:pt x="102" y="35"/>
                    </a:lnTo>
                    <a:lnTo>
                      <a:pt x="103" y="8"/>
                    </a:lnTo>
                    <a:lnTo>
                      <a:pt x="103" y="0"/>
                    </a:lnTo>
                    <a:lnTo>
                      <a:pt x="104" y="2"/>
                    </a:lnTo>
                    <a:lnTo>
                      <a:pt x="105" y="20"/>
                    </a:lnTo>
                    <a:lnTo>
                      <a:pt x="105" y="48"/>
                    </a:lnTo>
                    <a:lnTo>
                      <a:pt x="106" y="76"/>
                    </a:lnTo>
                    <a:lnTo>
                      <a:pt x="106" y="98"/>
                    </a:lnTo>
                    <a:lnTo>
                      <a:pt x="107" y="152"/>
                    </a:lnTo>
                    <a:lnTo>
                      <a:pt x="108" y="198"/>
                    </a:lnTo>
                    <a:lnTo>
                      <a:pt x="109" y="243"/>
                    </a:lnTo>
                    <a:lnTo>
                      <a:pt x="109" y="290"/>
                    </a:lnTo>
                    <a:lnTo>
                      <a:pt x="110" y="331"/>
                    </a:lnTo>
                    <a:lnTo>
                      <a:pt x="110" y="371"/>
                    </a:lnTo>
                    <a:lnTo>
                      <a:pt x="111" y="407"/>
                    </a:lnTo>
                    <a:lnTo>
                      <a:pt x="111" y="451"/>
                    </a:lnTo>
                    <a:lnTo>
                      <a:pt x="112" y="506"/>
                    </a:lnTo>
                    <a:lnTo>
                      <a:pt x="113" y="568"/>
                    </a:lnTo>
                    <a:lnTo>
                      <a:pt x="114" y="627"/>
                    </a:lnTo>
                    <a:lnTo>
                      <a:pt x="114" y="683"/>
                    </a:lnTo>
                    <a:lnTo>
                      <a:pt x="115" y="737"/>
                    </a:lnTo>
                    <a:lnTo>
                      <a:pt x="115" y="796"/>
                    </a:lnTo>
                    <a:lnTo>
                      <a:pt x="116" y="848"/>
                    </a:lnTo>
                    <a:lnTo>
                      <a:pt x="117" y="892"/>
                    </a:lnTo>
                    <a:lnTo>
                      <a:pt x="117" y="931"/>
                    </a:lnTo>
                    <a:lnTo>
                      <a:pt x="118" y="967"/>
                    </a:lnTo>
                    <a:lnTo>
                      <a:pt x="119" y="1002"/>
                    </a:lnTo>
                    <a:lnTo>
                      <a:pt x="119" y="1036"/>
                    </a:lnTo>
                    <a:lnTo>
                      <a:pt x="120" y="1061"/>
                    </a:lnTo>
                    <a:lnTo>
                      <a:pt x="120" y="1087"/>
                    </a:lnTo>
                    <a:lnTo>
                      <a:pt x="121" y="1116"/>
                    </a:lnTo>
                    <a:lnTo>
                      <a:pt x="122" y="1141"/>
                    </a:lnTo>
                    <a:lnTo>
                      <a:pt x="123" y="1163"/>
                    </a:lnTo>
                    <a:lnTo>
                      <a:pt x="123" y="1182"/>
                    </a:lnTo>
                    <a:lnTo>
                      <a:pt x="124" y="1199"/>
                    </a:lnTo>
                    <a:lnTo>
                      <a:pt x="124" y="1216"/>
                    </a:lnTo>
                    <a:lnTo>
                      <a:pt x="125" y="1230"/>
                    </a:lnTo>
                    <a:lnTo>
                      <a:pt x="126" y="1243"/>
                    </a:lnTo>
                    <a:lnTo>
                      <a:pt x="126" y="1255"/>
                    </a:lnTo>
                    <a:lnTo>
                      <a:pt x="127" y="1266"/>
                    </a:lnTo>
                    <a:lnTo>
                      <a:pt x="128" y="1276"/>
                    </a:lnTo>
                    <a:lnTo>
                      <a:pt x="128" y="1285"/>
                    </a:lnTo>
                    <a:lnTo>
                      <a:pt x="129" y="1294"/>
                    </a:lnTo>
                    <a:lnTo>
                      <a:pt x="129" y="1302"/>
                    </a:lnTo>
                    <a:lnTo>
                      <a:pt x="130" y="1310"/>
                    </a:lnTo>
                    <a:lnTo>
                      <a:pt x="131" y="1317"/>
                    </a:lnTo>
                    <a:lnTo>
                      <a:pt x="131" y="1323"/>
                    </a:lnTo>
                    <a:lnTo>
                      <a:pt x="132" y="1327"/>
                    </a:lnTo>
                    <a:lnTo>
                      <a:pt x="133" y="1333"/>
                    </a:lnTo>
                    <a:lnTo>
                      <a:pt x="133" y="1338"/>
                    </a:lnTo>
                    <a:lnTo>
                      <a:pt x="134" y="1342"/>
                    </a:lnTo>
                    <a:lnTo>
                      <a:pt x="134" y="1346"/>
                    </a:lnTo>
                    <a:lnTo>
                      <a:pt x="135" y="1349"/>
                    </a:lnTo>
                    <a:lnTo>
                      <a:pt x="136" y="1352"/>
                    </a:lnTo>
                    <a:lnTo>
                      <a:pt x="137" y="1355"/>
                    </a:lnTo>
                    <a:lnTo>
                      <a:pt x="137" y="1357"/>
                    </a:lnTo>
                    <a:lnTo>
                      <a:pt x="138" y="1359"/>
                    </a:lnTo>
                    <a:lnTo>
                      <a:pt x="138" y="1360"/>
                    </a:lnTo>
                    <a:lnTo>
                      <a:pt x="139" y="1362"/>
                    </a:lnTo>
                    <a:lnTo>
                      <a:pt x="140" y="1363"/>
                    </a:lnTo>
                    <a:lnTo>
                      <a:pt x="140" y="1364"/>
                    </a:lnTo>
                    <a:lnTo>
                      <a:pt x="141" y="1366"/>
                    </a:lnTo>
                    <a:lnTo>
                      <a:pt x="142" y="1367"/>
                    </a:lnTo>
                    <a:lnTo>
                      <a:pt x="142" y="1367"/>
                    </a:lnTo>
                    <a:lnTo>
                      <a:pt x="143" y="1368"/>
                    </a:lnTo>
                    <a:lnTo>
                      <a:pt x="143" y="1369"/>
                    </a:lnTo>
                    <a:lnTo>
                      <a:pt x="144" y="1369"/>
                    </a:lnTo>
                    <a:lnTo>
                      <a:pt x="145" y="1370"/>
                    </a:lnTo>
                    <a:lnTo>
                      <a:pt x="146" y="1370"/>
                    </a:lnTo>
                    <a:lnTo>
                      <a:pt x="146" y="1371"/>
                    </a:lnTo>
                    <a:lnTo>
                      <a:pt x="147" y="1371"/>
                    </a:lnTo>
                    <a:lnTo>
                      <a:pt x="147" y="1372"/>
                    </a:lnTo>
                    <a:lnTo>
                      <a:pt x="148" y="1372"/>
                    </a:lnTo>
                    <a:lnTo>
                      <a:pt x="148" y="1373"/>
                    </a:lnTo>
                    <a:lnTo>
                      <a:pt x="149" y="1373"/>
                    </a:lnTo>
                    <a:lnTo>
                      <a:pt x="150" y="1374"/>
                    </a:lnTo>
                    <a:lnTo>
                      <a:pt x="151" y="1374"/>
                    </a:lnTo>
                    <a:lnTo>
                      <a:pt x="151" y="1374"/>
                    </a:lnTo>
                    <a:lnTo>
                      <a:pt x="152" y="1374"/>
                    </a:lnTo>
                    <a:lnTo>
                      <a:pt x="152" y="1374"/>
                    </a:lnTo>
                    <a:lnTo>
                      <a:pt x="153" y="1374"/>
                    </a:lnTo>
                    <a:lnTo>
                      <a:pt x="154" y="1374"/>
                    </a:lnTo>
                    <a:lnTo>
                      <a:pt x="154" y="1374"/>
                    </a:lnTo>
                    <a:lnTo>
                      <a:pt x="155" y="1374"/>
                    </a:lnTo>
                    <a:lnTo>
                      <a:pt x="156" y="1374"/>
                    </a:lnTo>
                    <a:lnTo>
                      <a:pt x="156" y="1374"/>
                    </a:lnTo>
                    <a:lnTo>
                      <a:pt x="157" y="1374"/>
                    </a:lnTo>
                    <a:lnTo>
                      <a:pt x="157" y="1374"/>
                    </a:lnTo>
                    <a:lnTo>
                      <a:pt x="158" y="1374"/>
                    </a:lnTo>
                    <a:lnTo>
                      <a:pt x="159" y="1374"/>
                    </a:lnTo>
                    <a:lnTo>
                      <a:pt x="160" y="1375"/>
                    </a:lnTo>
                    <a:lnTo>
                      <a:pt x="160" y="1375"/>
                    </a:lnTo>
                    <a:lnTo>
                      <a:pt x="161" y="1375"/>
                    </a:lnTo>
                    <a:lnTo>
                      <a:pt x="161" y="1376"/>
                    </a:lnTo>
                    <a:lnTo>
                      <a:pt x="162" y="1376"/>
                    </a:lnTo>
                    <a:lnTo>
                      <a:pt x="163" y="1376"/>
                    </a:lnTo>
                    <a:lnTo>
                      <a:pt x="163" y="1376"/>
                    </a:lnTo>
                    <a:lnTo>
                      <a:pt x="164" y="1375"/>
                    </a:lnTo>
                    <a:lnTo>
                      <a:pt x="165" y="1376"/>
                    </a:lnTo>
                    <a:lnTo>
                      <a:pt x="165" y="1376"/>
                    </a:lnTo>
                    <a:lnTo>
                      <a:pt x="166" y="1376"/>
                    </a:lnTo>
                    <a:lnTo>
                      <a:pt x="166" y="1376"/>
                    </a:lnTo>
                    <a:lnTo>
                      <a:pt x="167" y="1376"/>
                    </a:lnTo>
                    <a:lnTo>
                      <a:pt x="168" y="1376"/>
                    </a:lnTo>
                    <a:lnTo>
                      <a:pt x="168" y="1375"/>
                    </a:lnTo>
                    <a:lnTo>
                      <a:pt x="169" y="1376"/>
                    </a:lnTo>
                    <a:lnTo>
                      <a:pt x="170" y="1376"/>
                    </a:lnTo>
                    <a:lnTo>
                      <a:pt x="170" y="1377"/>
                    </a:lnTo>
                    <a:lnTo>
                      <a:pt x="171" y="1377"/>
                    </a:lnTo>
                    <a:lnTo>
                      <a:pt x="171" y="1377"/>
                    </a:lnTo>
                    <a:lnTo>
                      <a:pt x="172" y="1377"/>
                    </a:lnTo>
                    <a:lnTo>
                      <a:pt x="173" y="1378"/>
                    </a:lnTo>
                    <a:lnTo>
                      <a:pt x="174" y="1378"/>
                    </a:lnTo>
                    <a:lnTo>
                      <a:pt x="174" y="1378"/>
                    </a:lnTo>
                    <a:lnTo>
                      <a:pt x="175" y="1378"/>
                    </a:lnTo>
                    <a:lnTo>
                      <a:pt x="175" y="1378"/>
                    </a:lnTo>
                    <a:lnTo>
                      <a:pt x="176" y="1378"/>
                    </a:lnTo>
                    <a:lnTo>
                      <a:pt x="177" y="1378"/>
                    </a:lnTo>
                    <a:lnTo>
                      <a:pt x="177" y="1378"/>
                    </a:lnTo>
                    <a:lnTo>
                      <a:pt x="178" y="1378"/>
                    </a:lnTo>
                    <a:lnTo>
                      <a:pt x="179" y="1378"/>
                    </a:lnTo>
                    <a:lnTo>
                      <a:pt x="180" y="1379"/>
                    </a:lnTo>
                    <a:lnTo>
                      <a:pt x="180" y="1379"/>
                    </a:lnTo>
                    <a:lnTo>
                      <a:pt x="180" y="1379"/>
                    </a:lnTo>
                    <a:lnTo>
                      <a:pt x="181" y="1379"/>
                    </a:lnTo>
                    <a:lnTo>
                      <a:pt x="182" y="1379"/>
                    </a:lnTo>
                    <a:lnTo>
                      <a:pt x="182" y="1380"/>
                    </a:lnTo>
                    <a:lnTo>
                      <a:pt x="183" y="1379"/>
                    </a:lnTo>
                    <a:lnTo>
                      <a:pt x="184" y="1379"/>
                    </a:lnTo>
                    <a:lnTo>
                      <a:pt x="185" y="1379"/>
                    </a:lnTo>
                    <a:lnTo>
                      <a:pt x="185" y="1379"/>
                    </a:lnTo>
                    <a:lnTo>
                      <a:pt x="186" y="1379"/>
                    </a:lnTo>
                    <a:lnTo>
                      <a:pt x="186" y="1380"/>
                    </a:lnTo>
                    <a:lnTo>
                      <a:pt x="187" y="1379"/>
                    </a:lnTo>
                    <a:lnTo>
                      <a:pt x="188" y="1379"/>
                    </a:lnTo>
                    <a:lnTo>
                      <a:pt x="188" y="1380"/>
                    </a:lnTo>
                    <a:lnTo>
                      <a:pt x="189" y="1380"/>
                    </a:lnTo>
                    <a:lnTo>
                      <a:pt x="190" y="1380"/>
                    </a:lnTo>
                    <a:lnTo>
                      <a:pt x="190" y="1380"/>
                    </a:lnTo>
                    <a:lnTo>
                      <a:pt x="191" y="1380"/>
                    </a:lnTo>
                    <a:lnTo>
                      <a:pt x="191" y="1380"/>
                    </a:lnTo>
                    <a:lnTo>
                      <a:pt x="192" y="1380"/>
                    </a:lnTo>
                    <a:lnTo>
                      <a:pt x="193" y="1380"/>
                    </a:lnTo>
                    <a:lnTo>
                      <a:pt x="194" y="1380"/>
                    </a:lnTo>
                    <a:lnTo>
                      <a:pt x="194" y="1380"/>
                    </a:lnTo>
                    <a:lnTo>
                      <a:pt x="195" y="1380"/>
                    </a:lnTo>
                    <a:lnTo>
                      <a:pt x="195" y="1380"/>
                    </a:lnTo>
                    <a:lnTo>
                      <a:pt x="196" y="1380"/>
                    </a:lnTo>
                    <a:lnTo>
                      <a:pt x="197" y="1380"/>
                    </a:lnTo>
                    <a:lnTo>
                      <a:pt x="197" y="1380"/>
                    </a:lnTo>
                    <a:lnTo>
                      <a:pt x="198" y="1380"/>
                    </a:lnTo>
                    <a:lnTo>
                      <a:pt x="199" y="1381"/>
                    </a:lnTo>
                    <a:lnTo>
                      <a:pt x="199" y="1380"/>
                    </a:lnTo>
                    <a:lnTo>
                      <a:pt x="200" y="1380"/>
                    </a:lnTo>
                    <a:lnTo>
                      <a:pt x="200" y="1380"/>
                    </a:lnTo>
                    <a:lnTo>
                      <a:pt x="201" y="1380"/>
                    </a:lnTo>
                    <a:lnTo>
                      <a:pt x="202" y="1380"/>
                    </a:lnTo>
                    <a:lnTo>
                      <a:pt x="202" y="1380"/>
                    </a:lnTo>
                    <a:lnTo>
                      <a:pt x="203" y="1380"/>
                    </a:lnTo>
                    <a:lnTo>
                      <a:pt x="204" y="1380"/>
                    </a:lnTo>
                    <a:lnTo>
                      <a:pt x="204" y="1381"/>
                    </a:lnTo>
                    <a:lnTo>
                      <a:pt x="205" y="1381"/>
                    </a:lnTo>
                    <a:lnTo>
                      <a:pt x="205" y="1381"/>
                    </a:lnTo>
                    <a:lnTo>
                      <a:pt x="206" y="1381"/>
                    </a:lnTo>
                    <a:lnTo>
                      <a:pt x="207" y="1381"/>
                    </a:lnTo>
                    <a:lnTo>
                      <a:pt x="208" y="1381"/>
                    </a:lnTo>
                    <a:lnTo>
                      <a:pt x="208" y="1381"/>
                    </a:lnTo>
                    <a:lnTo>
                      <a:pt x="209" y="1381"/>
                    </a:lnTo>
                    <a:lnTo>
                      <a:pt x="209" y="1381"/>
                    </a:lnTo>
                    <a:lnTo>
                      <a:pt x="210" y="1382"/>
                    </a:lnTo>
                    <a:lnTo>
                      <a:pt x="211" y="1382"/>
                    </a:lnTo>
                    <a:lnTo>
                      <a:pt x="211" y="1382"/>
                    </a:lnTo>
                    <a:lnTo>
                      <a:pt x="212" y="1382"/>
                    </a:lnTo>
                    <a:lnTo>
                      <a:pt x="213" y="1382"/>
                    </a:lnTo>
                    <a:lnTo>
                      <a:pt x="213" y="1382"/>
                    </a:lnTo>
                    <a:lnTo>
                      <a:pt x="214" y="1382"/>
                    </a:lnTo>
                    <a:lnTo>
                      <a:pt x="214" y="1381"/>
                    </a:lnTo>
                    <a:lnTo>
                      <a:pt x="215" y="1381"/>
                    </a:lnTo>
                    <a:lnTo>
                      <a:pt x="216" y="1381"/>
                    </a:lnTo>
                    <a:lnTo>
                      <a:pt x="217" y="1381"/>
                    </a:lnTo>
                    <a:lnTo>
                      <a:pt x="217" y="1381"/>
                    </a:lnTo>
                    <a:lnTo>
                      <a:pt x="218" y="1381"/>
                    </a:lnTo>
                    <a:lnTo>
                      <a:pt x="218" y="1381"/>
                    </a:lnTo>
                    <a:lnTo>
                      <a:pt x="219" y="1381"/>
                    </a:lnTo>
                    <a:lnTo>
                      <a:pt x="219" y="1382"/>
                    </a:lnTo>
                    <a:lnTo>
                      <a:pt x="220" y="1382"/>
                    </a:lnTo>
                    <a:lnTo>
                      <a:pt x="221" y="1382"/>
                    </a:lnTo>
                    <a:lnTo>
                      <a:pt x="222" y="1382"/>
                    </a:lnTo>
                    <a:lnTo>
                      <a:pt x="222" y="1382"/>
                    </a:lnTo>
                    <a:lnTo>
                      <a:pt x="223" y="1382"/>
                    </a:lnTo>
                    <a:lnTo>
                      <a:pt x="223" y="1382"/>
                    </a:lnTo>
                    <a:lnTo>
                      <a:pt x="224" y="1383"/>
                    </a:lnTo>
                    <a:lnTo>
                      <a:pt x="225" y="1383"/>
                    </a:lnTo>
                    <a:lnTo>
                      <a:pt x="225" y="1383"/>
                    </a:lnTo>
                    <a:lnTo>
                      <a:pt x="226" y="1383"/>
                    </a:lnTo>
                    <a:lnTo>
                      <a:pt x="227" y="1383"/>
                    </a:lnTo>
                    <a:lnTo>
                      <a:pt x="227" y="1382"/>
                    </a:lnTo>
                    <a:lnTo>
                      <a:pt x="228" y="1382"/>
                    </a:lnTo>
                    <a:lnTo>
                      <a:pt x="228" y="1382"/>
                    </a:lnTo>
                    <a:lnTo>
                      <a:pt x="229" y="1382"/>
                    </a:lnTo>
                    <a:lnTo>
                      <a:pt x="230" y="1382"/>
                    </a:lnTo>
                    <a:lnTo>
                      <a:pt x="231" y="1382"/>
                    </a:lnTo>
                    <a:lnTo>
                      <a:pt x="231" y="1382"/>
                    </a:lnTo>
                    <a:lnTo>
                      <a:pt x="232" y="1382"/>
                    </a:lnTo>
                    <a:lnTo>
                      <a:pt x="232" y="1382"/>
                    </a:lnTo>
                    <a:lnTo>
                      <a:pt x="233" y="1382"/>
                    </a:lnTo>
                    <a:lnTo>
                      <a:pt x="234" y="1382"/>
                    </a:lnTo>
                    <a:lnTo>
                      <a:pt x="234" y="1383"/>
                    </a:lnTo>
                    <a:lnTo>
                      <a:pt x="235" y="1383"/>
                    </a:lnTo>
                    <a:lnTo>
                      <a:pt x="236" y="1383"/>
                    </a:lnTo>
                    <a:lnTo>
                      <a:pt x="236" y="1383"/>
                    </a:lnTo>
                    <a:lnTo>
                      <a:pt x="237" y="1383"/>
                    </a:lnTo>
                    <a:lnTo>
                      <a:pt x="237" y="1383"/>
                    </a:lnTo>
                    <a:lnTo>
                      <a:pt x="238" y="1383"/>
                    </a:lnTo>
                    <a:lnTo>
                      <a:pt x="239" y="1383"/>
                    </a:lnTo>
                    <a:lnTo>
                      <a:pt x="239" y="1382"/>
                    </a:lnTo>
                    <a:lnTo>
                      <a:pt x="240" y="1383"/>
                    </a:lnTo>
                    <a:lnTo>
                      <a:pt x="241" y="1383"/>
                    </a:lnTo>
                    <a:lnTo>
                      <a:pt x="241" y="1383"/>
                    </a:lnTo>
                    <a:lnTo>
                      <a:pt x="242" y="1382"/>
                    </a:lnTo>
                    <a:lnTo>
                      <a:pt x="242" y="1383"/>
                    </a:lnTo>
                    <a:lnTo>
                      <a:pt x="243" y="1383"/>
                    </a:lnTo>
                    <a:lnTo>
                      <a:pt x="244" y="1383"/>
                    </a:lnTo>
                    <a:lnTo>
                      <a:pt x="245" y="1383"/>
                    </a:lnTo>
                    <a:lnTo>
                      <a:pt x="245" y="1383"/>
                    </a:lnTo>
                    <a:lnTo>
                      <a:pt x="246" y="1383"/>
                    </a:lnTo>
                    <a:lnTo>
                      <a:pt x="246" y="1383"/>
                    </a:lnTo>
                    <a:lnTo>
                      <a:pt x="247" y="1383"/>
                    </a:lnTo>
                    <a:lnTo>
                      <a:pt x="248" y="1383"/>
                    </a:lnTo>
                    <a:lnTo>
                      <a:pt x="248" y="1383"/>
                    </a:lnTo>
                    <a:lnTo>
                      <a:pt x="249" y="1383"/>
                    </a:lnTo>
                    <a:lnTo>
                      <a:pt x="250" y="1383"/>
                    </a:lnTo>
                    <a:lnTo>
                      <a:pt x="250" y="1383"/>
                    </a:lnTo>
                    <a:lnTo>
                      <a:pt x="251" y="1383"/>
                    </a:lnTo>
                    <a:lnTo>
                      <a:pt x="251" y="1383"/>
                    </a:lnTo>
                    <a:lnTo>
                      <a:pt x="252" y="1383"/>
                    </a:lnTo>
                    <a:lnTo>
                      <a:pt x="253" y="1383"/>
                    </a:lnTo>
                    <a:lnTo>
                      <a:pt x="254" y="1383"/>
                    </a:lnTo>
                    <a:lnTo>
                      <a:pt x="254" y="1383"/>
                    </a:lnTo>
                    <a:lnTo>
                      <a:pt x="255" y="1383"/>
                    </a:lnTo>
                    <a:lnTo>
                      <a:pt x="255" y="1382"/>
                    </a:lnTo>
                    <a:lnTo>
                      <a:pt x="256" y="1383"/>
                    </a:lnTo>
                    <a:lnTo>
                      <a:pt x="256" y="1383"/>
                    </a:lnTo>
                    <a:lnTo>
                      <a:pt x="257" y="1383"/>
                    </a:lnTo>
                    <a:lnTo>
                      <a:pt x="258" y="1383"/>
                    </a:lnTo>
                    <a:lnTo>
                      <a:pt x="259" y="1383"/>
                    </a:lnTo>
                    <a:lnTo>
                      <a:pt x="259" y="1383"/>
                    </a:lnTo>
                    <a:lnTo>
                      <a:pt x="260" y="1383"/>
                    </a:lnTo>
                    <a:lnTo>
                      <a:pt x="260" y="1383"/>
                    </a:lnTo>
                    <a:lnTo>
                      <a:pt x="261" y="1383"/>
                    </a:lnTo>
                    <a:lnTo>
                      <a:pt x="262" y="1383"/>
                    </a:lnTo>
                    <a:lnTo>
                      <a:pt x="262" y="1383"/>
                    </a:lnTo>
                    <a:lnTo>
                      <a:pt x="263" y="1383"/>
                    </a:lnTo>
                    <a:lnTo>
                      <a:pt x="264" y="1383"/>
                    </a:lnTo>
                    <a:lnTo>
                      <a:pt x="264" y="1383"/>
                    </a:lnTo>
                    <a:lnTo>
                      <a:pt x="265" y="1383"/>
                    </a:lnTo>
                    <a:lnTo>
                      <a:pt x="265" y="1383"/>
                    </a:lnTo>
                    <a:lnTo>
                      <a:pt x="266" y="1383"/>
                    </a:lnTo>
                    <a:lnTo>
                      <a:pt x="267" y="1383"/>
                    </a:lnTo>
                    <a:lnTo>
                      <a:pt x="268" y="1383"/>
                    </a:lnTo>
                    <a:lnTo>
                      <a:pt x="268" y="1383"/>
                    </a:lnTo>
                    <a:lnTo>
                      <a:pt x="269" y="1383"/>
                    </a:lnTo>
                    <a:lnTo>
                      <a:pt x="269" y="1383"/>
                    </a:lnTo>
                    <a:lnTo>
                      <a:pt x="270" y="1384"/>
                    </a:lnTo>
                    <a:lnTo>
                      <a:pt x="271" y="1384"/>
                    </a:lnTo>
                    <a:lnTo>
                      <a:pt x="271" y="1384"/>
                    </a:lnTo>
                    <a:lnTo>
                      <a:pt x="272" y="1384"/>
                    </a:lnTo>
                    <a:lnTo>
                      <a:pt x="273" y="1383"/>
                    </a:lnTo>
                    <a:lnTo>
                      <a:pt x="273" y="1383"/>
                    </a:lnTo>
                    <a:lnTo>
                      <a:pt x="274" y="1383"/>
                    </a:lnTo>
                    <a:lnTo>
                      <a:pt x="274" y="1383"/>
                    </a:lnTo>
                    <a:lnTo>
                      <a:pt x="275" y="1383"/>
                    </a:lnTo>
                    <a:lnTo>
                      <a:pt x="276" y="1383"/>
                    </a:lnTo>
                    <a:lnTo>
                      <a:pt x="276" y="1383"/>
                    </a:lnTo>
                    <a:lnTo>
                      <a:pt x="277" y="1383"/>
                    </a:lnTo>
                    <a:lnTo>
                      <a:pt x="278" y="1383"/>
                    </a:lnTo>
                    <a:lnTo>
                      <a:pt x="279" y="1383"/>
                    </a:lnTo>
                    <a:lnTo>
                      <a:pt x="279" y="1383"/>
                    </a:lnTo>
                    <a:lnTo>
                      <a:pt x="279" y="1383"/>
                    </a:lnTo>
                    <a:lnTo>
                      <a:pt x="280" y="1383"/>
                    </a:lnTo>
                    <a:lnTo>
                      <a:pt x="281" y="1383"/>
                    </a:lnTo>
                    <a:lnTo>
                      <a:pt x="282" y="1383"/>
                    </a:lnTo>
                    <a:lnTo>
                      <a:pt x="282" y="1383"/>
                    </a:lnTo>
                    <a:lnTo>
                      <a:pt x="283" y="1383"/>
                    </a:lnTo>
                    <a:lnTo>
                      <a:pt x="284" y="1383"/>
                    </a:lnTo>
                    <a:lnTo>
                      <a:pt x="284" y="1383"/>
                    </a:lnTo>
                    <a:lnTo>
                      <a:pt x="285" y="1383"/>
                    </a:lnTo>
                    <a:lnTo>
                      <a:pt x="285" y="1383"/>
                    </a:lnTo>
                    <a:lnTo>
                      <a:pt x="286" y="1383"/>
                    </a:lnTo>
                    <a:lnTo>
                      <a:pt x="287" y="1383"/>
                    </a:lnTo>
                    <a:lnTo>
                      <a:pt x="288" y="1383"/>
                    </a:lnTo>
                    <a:lnTo>
                      <a:pt x="288" y="1383"/>
                    </a:lnTo>
                    <a:lnTo>
                      <a:pt x="289" y="1383"/>
                    </a:lnTo>
                    <a:lnTo>
                      <a:pt x="289" y="1383"/>
                    </a:lnTo>
                    <a:lnTo>
                      <a:pt x="290" y="1384"/>
                    </a:lnTo>
                    <a:lnTo>
                      <a:pt x="291" y="1384"/>
                    </a:lnTo>
                    <a:lnTo>
                      <a:pt x="291" y="1384"/>
                    </a:lnTo>
                    <a:lnTo>
                      <a:pt x="292" y="1383"/>
                    </a:lnTo>
                    <a:lnTo>
                      <a:pt x="293" y="1383"/>
                    </a:lnTo>
                    <a:lnTo>
                      <a:pt x="293" y="1383"/>
                    </a:lnTo>
                    <a:lnTo>
                      <a:pt x="294" y="1383"/>
                    </a:lnTo>
                    <a:lnTo>
                      <a:pt x="294" y="1384"/>
                    </a:lnTo>
                    <a:lnTo>
                      <a:pt x="295" y="1384"/>
                    </a:lnTo>
                    <a:lnTo>
                      <a:pt x="296" y="1384"/>
                    </a:lnTo>
                    <a:lnTo>
                      <a:pt x="296" y="1384"/>
                    </a:lnTo>
                    <a:lnTo>
                      <a:pt x="297" y="1384"/>
                    </a:lnTo>
                    <a:lnTo>
                      <a:pt x="298" y="1384"/>
                    </a:lnTo>
                    <a:lnTo>
                      <a:pt x="298" y="1384"/>
                    </a:lnTo>
                    <a:lnTo>
                      <a:pt x="299" y="1384"/>
                    </a:lnTo>
                    <a:lnTo>
                      <a:pt x="299" y="1384"/>
                    </a:lnTo>
                    <a:lnTo>
                      <a:pt x="300" y="1384"/>
                    </a:lnTo>
                    <a:lnTo>
                      <a:pt x="301" y="1384"/>
                    </a:lnTo>
                    <a:lnTo>
                      <a:pt x="302" y="1384"/>
                    </a:lnTo>
                    <a:lnTo>
                      <a:pt x="302" y="1384"/>
                    </a:lnTo>
                    <a:lnTo>
                      <a:pt x="303" y="1384"/>
                    </a:lnTo>
                    <a:lnTo>
                      <a:pt x="303" y="1384"/>
                    </a:lnTo>
                    <a:lnTo>
                      <a:pt x="304" y="1384"/>
                    </a:lnTo>
                    <a:lnTo>
                      <a:pt x="305" y="1384"/>
                    </a:lnTo>
                    <a:lnTo>
                      <a:pt x="305" y="1383"/>
                    </a:lnTo>
                    <a:lnTo>
                      <a:pt x="306" y="1383"/>
                    </a:lnTo>
                    <a:lnTo>
                      <a:pt x="307" y="1383"/>
                    </a:lnTo>
                    <a:lnTo>
                      <a:pt x="307" y="1383"/>
                    </a:lnTo>
                    <a:lnTo>
                      <a:pt x="308" y="1383"/>
                    </a:lnTo>
                    <a:lnTo>
                      <a:pt x="308" y="1384"/>
                    </a:lnTo>
                    <a:lnTo>
                      <a:pt x="309" y="1383"/>
                    </a:lnTo>
                    <a:lnTo>
                      <a:pt x="310" y="1383"/>
                    </a:lnTo>
                    <a:lnTo>
                      <a:pt x="310" y="1383"/>
                    </a:lnTo>
                    <a:lnTo>
                      <a:pt x="311" y="1384"/>
                    </a:lnTo>
                    <a:lnTo>
                      <a:pt x="312" y="1384"/>
                    </a:lnTo>
                    <a:lnTo>
                      <a:pt x="312" y="1384"/>
                    </a:lnTo>
                    <a:lnTo>
                      <a:pt x="313" y="1384"/>
                    </a:lnTo>
                    <a:lnTo>
                      <a:pt x="313" y="1384"/>
                    </a:lnTo>
                    <a:lnTo>
                      <a:pt x="314" y="1384"/>
                    </a:lnTo>
                    <a:lnTo>
                      <a:pt x="315" y="1384"/>
                    </a:lnTo>
                    <a:lnTo>
                      <a:pt x="316" y="1384"/>
                    </a:lnTo>
                    <a:lnTo>
                      <a:pt x="316" y="1384"/>
                    </a:lnTo>
                    <a:lnTo>
                      <a:pt x="317" y="1384"/>
                    </a:lnTo>
                    <a:lnTo>
                      <a:pt x="317" y="1384"/>
                    </a:lnTo>
                    <a:lnTo>
                      <a:pt x="318" y="1384"/>
                    </a:lnTo>
                    <a:lnTo>
                      <a:pt x="319" y="1384"/>
                    </a:lnTo>
                    <a:lnTo>
                      <a:pt x="319" y="1384"/>
                    </a:lnTo>
                    <a:lnTo>
                      <a:pt x="320" y="1383"/>
                    </a:lnTo>
                    <a:lnTo>
                      <a:pt x="321" y="1383"/>
                    </a:lnTo>
                    <a:lnTo>
                      <a:pt x="321" y="1383"/>
                    </a:lnTo>
                    <a:lnTo>
                      <a:pt x="322" y="1383"/>
                    </a:lnTo>
                    <a:lnTo>
                      <a:pt x="322" y="1383"/>
                    </a:lnTo>
                    <a:lnTo>
                      <a:pt x="323" y="1383"/>
                    </a:lnTo>
                    <a:lnTo>
                      <a:pt x="324" y="1384"/>
                    </a:lnTo>
                    <a:lnTo>
                      <a:pt x="325" y="1384"/>
                    </a:lnTo>
                    <a:lnTo>
                      <a:pt x="325" y="1384"/>
                    </a:lnTo>
                    <a:lnTo>
                      <a:pt x="326" y="1384"/>
                    </a:lnTo>
                    <a:lnTo>
                      <a:pt x="326" y="1384"/>
                    </a:lnTo>
                    <a:lnTo>
                      <a:pt x="327" y="1384"/>
                    </a:lnTo>
                    <a:lnTo>
                      <a:pt x="327" y="1384"/>
                    </a:lnTo>
                    <a:lnTo>
                      <a:pt x="328" y="1384"/>
                    </a:lnTo>
                    <a:lnTo>
                      <a:pt x="329" y="1384"/>
                    </a:lnTo>
                    <a:lnTo>
                      <a:pt x="330" y="1384"/>
                    </a:lnTo>
                    <a:lnTo>
                      <a:pt x="330" y="1384"/>
                    </a:lnTo>
                    <a:lnTo>
                      <a:pt x="331" y="1384"/>
                    </a:lnTo>
                    <a:lnTo>
                      <a:pt x="331" y="1384"/>
                    </a:lnTo>
                    <a:lnTo>
                      <a:pt x="332" y="1384"/>
                    </a:lnTo>
                    <a:lnTo>
                      <a:pt x="333" y="1384"/>
                    </a:lnTo>
                    <a:lnTo>
                      <a:pt x="333" y="1384"/>
                    </a:lnTo>
                    <a:lnTo>
                      <a:pt x="334" y="1384"/>
                    </a:lnTo>
                    <a:lnTo>
                      <a:pt x="335" y="1384"/>
                    </a:lnTo>
                    <a:lnTo>
                      <a:pt x="335" y="1384"/>
                    </a:lnTo>
                    <a:lnTo>
                      <a:pt x="336" y="1384"/>
                    </a:lnTo>
                    <a:lnTo>
                      <a:pt x="336" y="1384"/>
                    </a:lnTo>
                    <a:lnTo>
                      <a:pt x="337" y="1384"/>
                    </a:lnTo>
                    <a:lnTo>
                      <a:pt x="338" y="1384"/>
                    </a:lnTo>
                    <a:lnTo>
                      <a:pt x="339" y="1384"/>
                    </a:lnTo>
                    <a:lnTo>
                      <a:pt x="339" y="1384"/>
                    </a:lnTo>
                    <a:lnTo>
                      <a:pt x="340" y="1384"/>
                    </a:lnTo>
                    <a:lnTo>
                      <a:pt x="340" y="1384"/>
                    </a:lnTo>
                    <a:lnTo>
                      <a:pt x="341" y="1384"/>
                    </a:lnTo>
                    <a:lnTo>
                      <a:pt x="342" y="1384"/>
                    </a:lnTo>
                    <a:lnTo>
                      <a:pt x="342" y="1384"/>
                    </a:lnTo>
                    <a:lnTo>
                      <a:pt x="343" y="1384"/>
                    </a:lnTo>
                    <a:lnTo>
                      <a:pt x="344" y="1384"/>
                    </a:lnTo>
                    <a:lnTo>
                      <a:pt x="344" y="1384"/>
                    </a:lnTo>
                    <a:lnTo>
                      <a:pt x="345" y="1384"/>
                    </a:lnTo>
                    <a:lnTo>
                      <a:pt x="345" y="1384"/>
                    </a:lnTo>
                    <a:lnTo>
                      <a:pt x="346" y="1384"/>
                    </a:lnTo>
                    <a:lnTo>
                      <a:pt x="347" y="1384"/>
                    </a:lnTo>
                    <a:lnTo>
                      <a:pt x="347" y="1384"/>
                    </a:lnTo>
                    <a:lnTo>
                      <a:pt x="348" y="1384"/>
                    </a:lnTo>
                    <a:lnTo>
                      <a:pt x="349" y="1384"/>
                    </a:lnTo>
                    <a:lnTo>
                      <a:pt x="349" y="1384"/>
                    </a:lnTo>
                    <a:lnTo>
                      <a:pt x="350" y="1384"/>
                    </a:lnTo>
                    <a:lnTo>
                      <a:pt x="350" y="1384"/>
                    </a:lnTo>
                    <a:lnTo>
                      <a:pt x="351" y="1385"/>
                    </a:lnTo>
                    <a:lnTo>
                      <a:pt x="352" y="1385"/>
                    </a:lnTo>
                    <a:lnTo>
                      <a:pt x="353" y="1384"/>
                    </a:lnTo>
                    <a:lnTo>
                      <a:pt x="353" y="1385"/>
                    </a:lnTo>
                    <a:lnTo>
                      <a:pt x="354" y="1384"/>
                    </a:lnTo>
                    <a:lnTo>
                      <a:pt x="354" y="1384"/>
                    </a:lnTo>
                    <a:lnTo>
                      <a:pt x="355" y="1384"/>
                    </a:lnTo>
                    <a:lnTo>
                      <a:pt x="356" y="1384"/>
                    </a:lnTo>
                    <a:lnTo>
                      <a:pt x="356" y="1384"/>
                    </a:lnTo>
                    <a:lnTo>
                      <a:pt x="357" y="1385"/>
                    </a:lnTo>
                    <a:lnTo>
                      <a:pt x="358" y="1384"/>
                    </a:lnTo>
                    <a:lnTo>
                      <a:pt x="358" y="1385"/>
                    </a:lnTo>
                    <a:lnTo>
                      <a:pt x="359" y="1385"/>
                    </a:lnTo>
                    <a:lnTo>
                      <a:pt x="359" y="1385"/>
                    </a:lnTo>
                    <a:lnTo>
                      <a:pt x="360" y="1385"/>
                    </a:lnTo>
                    <a:lnTo>
                      <a:pt x="361" y="1385"/>
                    </a:lnTo>
                    <a:lnTo>
                      <a:pt x="362" y="1385"/>
                    </a:lnTo>
                    <a:lnTo>
                      <a:pt x="362" y="1385"/>
                    </a:lnTo>
                    <a:lnTo>
                      <a:pt x="363" y="1385"/>
                    </a:lnTo>
                    <a:lnTo>
                      <a:pt x="363" y="1385"/>
                    </a:lnTo>
                    <a:lnTo>
                      <a:pt x="364" y="1385"/>
                    </a:lnTo>
                    <a:lnTo>
                      <a:pt x="364" y="1385"/>
                    </a:lnTo>
                    <a:lnTo>
                      <a:pt x="365" y="1384"/>
                    </a:lnTo>
                    <a:lnTo>
                      <a:pt x="366" y="1384"/>
                    </a:lnTo>
                    <a:lnTo>
                      <a:pt x="367" y="1384"/>
                    </a:lnTo>
                    <a:lnTo>
                      <a:pt x="367" y="1384"/>
                    </a:lnTo>
                    <a:lnTo>
                      <a:pt x="368" y="1384"/>
                    </a:lnTo>
                    <a:lnTo>
                      <a:pt x="368" y="1384"/>
                    </a:lnTo>
                    <a:lnTo>
                      <a:pt x="369" y="1384"/>
                    </a:lnTo>
                    <a:lnTo>
                      <a:pt x="370" y="1384"/>
                    </a:lnTo>
                    <a:lnTo>
                      <a:pt x="370" y="1384"/>
                    </a:lnTo>
                    <a:lnTo>
                      <a:pt x="371" y="1384"/>
                    </a:lnTo>
                    <a:lnTo>
                      <a:pt x="372" y="1384"/>
                    </a:lnTo>
                    <a:lnTo>
                      <a:pt x="372" y="1384"/>
                    </a:lnTo>
                    <a:lnTo>
                      <a:pt x="373" y="1384"/>
                    </a:lnTo>
                    <a:lnTo>
                      <a:pt x="373" y="1384"/>
                    </a:lnTo>
                    <a:lnTo>
                      <a:pt x="374" y="1384"/>
                    </a:lnTo>
                    <a:lnTo>
                      <a:pt x="375" y="1384"/>
                    </a:lnTo>
                    <a:lnTo>
                      <a:pt x="376" y="1384"/>
                    </a:lnTo>
                    <a:lnTo>
                      <a:pt x="376" y="1384"/>
                    </a:lnTo>
                    <a:lnTo>
                      <a:pt x="377" y="1384"/>
                    </a:lnTo>
                    <a:lnTo>
                      <a:pt x="378" y="1384"/>
                    </a:lnTo>
                    <a:lnTo>
                      <a:pt x="378" y="1384"/>
                    </a:lnTo>
                    <a:lnTo>
                      <a:pt x="379" y="1384"/>
                    </a:lnTo>
                    <a:lnTo>
                      <a:pt x="379" y="1384"/>
                    </a:lnTo>
                    <a:lnTo>
                      <a:pt x="380" y="1384"/>
                    </a:lnTo>
                    <a:lnTo>
                      <a:pt x="381" y="1384"/>
                    </a:lnTo>
                    <a:lnTo>
                      <a:pt x="381" y="1384"/>
                    </a:lnTo>
                    <a:lnTo>
                      <a:pt x="382" y="1384"/>
                    </a:lnTo>
                    <a:lnTo>
                      <a:pt x="383" y="1384"/>
                    </a:lnTo>
                    <a:lnTo>
                      <a:pt x="383" y="1385"/>
                    </a:lnTo>
                    <a:lnTo>
                      <a:pt x="384" y="1384"/>
                    </a:lnTo>
                    <a:lnTo>
                      <a:pt x="384" y="1384"/>
                    </a:lnTo>
                    <a:lnTo>
                      <a:pt x="385" y="1384"/>
                    </a:lnTo>
                    <a:lnTo>
                      <a:pt x="386" y="1384"/>
                    </a:lnTo>
                    <a:lnTo>
                      <a:pt x="387" y="1384"/>
                    </a:lnTo>
                    <a:lnTo>
                      <a:pt x="387" y="1384"/>
                    </a:lnTo>
                    <a:lnTo>
                      <a:pt x="388" y="1384"/>
                    </a:lnTo>
                    <a:lnTo>
                      <a:pt x="388" y="1384"/>
                    </a:lnTo>
                    <a:lnTo>
                      <a:pt x="389" y="1384"/>
                    </a:lnTo>
                    <a:lnTo>
                      <a:pt x="390" y="1385"/>
                    </a:lnTo>
                    <a:lnTo>
                      <a:pt x="390" y="1385"/>
                    </a:lnTo>
                    <a:lnTo>
                      <a:pt x="391" y="1384"/>
                    </a:lnTo>
                    <a:lnTo>
                      <a:pt x="392" y="1384"/>
                    </a:lnTo>
                    <a:lnTo>
                      <a:pt x="392" y="1384"/>
                    </a:lnTo>
                    <a:lnTo>
                      <a:pt x="393" y="1385"/>
                    </a:lnTo>
                    <a:lnTo>
                      <a:pt x="393" y="1384"/>
                    </a:lnTo>
                    <a:lnTo>
                      <a:pt x="394" y="1384"/>
                    </a:lnTo>
                    <a:lnTo>
                      <a:pt x="395" y="1384"/>
                    </a:lnTo>
                    <a:lnTo>
                      <a:pt x="396" y="1384"/>
                    </a:lnTo>
                    <a:lnTo>
                      <a:pt x="396" y="1385"/>
                    </a:lnTo>
                    <a:lnTo>
                      <a:pt x="397" y="1385"/>
                    </a:lnTo>
                    <a:lnTo>
                      <a:pt x="397" y="1385"/>
                    </a:lnTo>
                    <a:lnTo>
                      <a:pt x="398" y="1385"/>
                    </a:lnTo>
                    <a:lnTo>
                      <a:pt x="399" y="1385"/>
                    </a:lnTo>
                    <a:lnTo>
                      <a:pt x="399" y="1385"/>
                    </a:lnTo>
                    <a:lnTo>
                      <a:pt x="400" y="1385"/>
                    </a:lnTo>
                    <a:lnTo>
                      <a:pt x="401" y="1385"/>
                    </a:lnTo>
                    <a:lnTo>
                      <a:pt x="401" y="1385"/>
                    </a:lnTo>
                    <a:lnTo>
                      <a:pt x="402" y="1385"/>
                    </a:lnTo>
                    <a:lnTo>
                      <a:pt x="402" y="1385"/>
                    </a:lnTo>
                    <a:lnTo>
                      <a:pt x="403" y="1385"/>
                    </a:lnTo>
                    <a:lnTo>
                      <a:pt x="404" y="1385"/>
                    </a:lnTo>
                    <a:lnTo>
                      <a:pt x="404" y="1385"/>
                    </a:lnTo>
                    <a:lnTo>
                      <a:pt x="405" y="1384"/>
                    </a:lnTo>
                    <a:lnTo>
                      <a:pt x="406" y="1384"/>
                    </a:lnTo>
                    <a:lnTo>
                      <a:pt x="406" y="1384"/>
                    </a:lnTo>
                    <a:lnTo>
                      <a:pt x="407" y="1384"/>
                    </a:lnTo>
                    <a:lnTo>
                      <a:pt x="407" y="1384"/>
                    </a:lnTo>
                    <a:lnTo>
                      <a:pt x="408" y="1384"/>
                    </a:lnTo>
                    <a:lnTo>
                      <a:pt x="409" y="1384"/>
                    </a:lnTo>
                    <a:lnTo>
                      <a:pt x="410" y="1384"/>
                    </a:lnTo>
                    <a:lnTo>
                      <a:pt x="410" y="1384"/>
                    </a:lnTo>
                    <a:lnTo>
                      <a:pt x="411" y="1385"/>
                    </a:lnTo>
                    <a:lnTo>
                      <a:pt x="411" y="1385"/>
                    </a:lnTo>
                    <a:lnTo>
                      <a:pt x="412" y="1385"/>
                    </a:lnTo>
                    <a:lnTo>
                      <a:pt x="413" y="1385"/>
                    </a:lnTo>
                    <a:lnTo>
                      <a:pt x="413" y="1385"/>
                    </a:lnTo>
                    <a:lnTo>
                      <a:pt x="414" y="1385"/>
                    </a:lnTo>
                    <a:lnTo>
                      <a:pt x="415" y="1385"/>
                    </a:lnTo>
                    <a:lnTo>
                      <a:pt x="415" y="1385"/>
                    </a:lnTo>
                    <a:lnTo>
                      <a:pt x="416" y="1385"/>
                    </a:lnTo>
                    <a:lnTo>
                      <a:pt x="416" y="1384"/>
                    </a:lnTo>
                    <a:lnTo>
                      <a:pt x="417" y="1384"/>
                    </a:lnTo>
                    <a:lnTo>
                      <a:pt x="418" y="1384"/>
                    </a:lnTo>
                    <a:lnTo>
                      <a:pt x="418" y="1384"/>
                    </a:lnTo>
                    <a:lnTo>
                      <a:pt x="419" y="1384"/>
                    </a:lnTo>
                    <a:lnTo>
                      <a:pt x="420" y="1384"/>
                    </a:lnTo>
                    <a:lnTo>
                      <a:pt x="420" y="1384"/>
                    </a:lnTo>
                    <a:lnTo>
                      <a:pt x="421" y="1384"/>
                    </a:lnTo>
                    <a:lnTo>
                      <a:pt x="421" y="1384"/>
                    </a:lnTo>
                    <a:lnTo>
                      <a:pt x="422" y="1384"/>
                    </a:lnTo>
                    <a:lnTo>
                      <a:pt x="423" y="1384"/>
                    </a:lnTo>
                    <a:lnTo>
                      <a:pt x="424" y="1385"/>
                    </a:lnTo>
                    <a:lnTo>
                      <a:pt x="424" y="1385"/>
                    </a:lnTo>
                    <a:lnTo>
                      <a:pt x="425" y="1385"/>
                    </a:lnTo>
                    <a:lnTo>
                      <a:pt x="425" y="1385"/>
                    </a:lnTo>
                    <a:lnTo>
                      <a:pt x="426" y="1385"/>
                    </a:lnTo>
                    <a:lnTo>
                      <a:pt x="427" y="1385"/>
                    </a:lnTo>
                    <a:lnTo>
                      <a:pt x="427" y="1385"/>
                    </a:lnTo>
                    <a:lnTo>
                      <a:pt x="428" y="1385"/>
                    </a:lnTo>
                    <a:lnTo>
                      <a:pt x="429" y="1385"/>
                    </a:lnTo>
                    <a:lnTo>
                      <a:pt x="429" y="1385"/>
                    </a:lnTo>
                    <a:lnTo>
                      <a:pt x="430" y="1385"/>
                    </a:lnTo>
                    <a:lnTo>
                      <a:pt x="430" y="1385"/>
                    </a:lnTo>
                    <a:lnTo>
                      <a:pt x="431" y="1385"/>
                    </a:lnTo>
                    <a:lnTo>
                      <a:pt x="432" y="1384"/>
                    </a:lnTo>
                    <a:lnTo>
                      <a:pt x="433" y="1384"/>
                    </a:lnTo>
                    <a:lnTo>
                      <a:pt x="433" y="1384"/>
                    </a:lnTo>
                    <a:lnTo>
                      <a:pt x="434" y="1384"/>
                    </a:lnTo>
                    <a:lnTo>
                      <a:pt x="434" y="1384"/>
                    </a:lnTo>
                    <a:lnTo>
                      <a:pt x="435" y="1384"/>
                    </a:lnTo>
                    <a:lnTo>
                      <a:pt x="435" y="1384"/>
                    </a:lnTo>
                    <a:lnTo>
                      <a:pt x="436" y="1384"/>
                    </a:lnTo>
                    <a:lnTo>
                      <a:pt x="437" y="1384"/>
                    </a:lnTo>
                    <a:lnTo>
                      <a:pt x="438" y="1384"/>
                    </a:lnTo>
                    <a:lnTo>
                      <a:pt x="438" y="1384"/>
                    </a:lnTo>
                    <a:lnTo>
                      <a:pt x="439" y="1384"/>
                    </a:lnTo>
                    <a:lnTo>
                      <a:pt x="439" y="1384"/>
                    </a:lnTo>
                    <a:lnTo>
                      <a:pt x="440" y="1384"/>
                    </a:lnTo>
                    <a:lnTo>
                      <a:pt x="441" y="1384"/>
                    </a:lnTo>
                    <a:lnTo>
                      <a:pt x="441" y="1385"/>
                    </a:lnTo>
                    <a:lnTo>
                      <a:pt x="442" y="1385"/>
                    </a:lnTo>
                    <a:lnTo>
                      <a:pt x="443" y="1385"/>
                    </a:lnTo>
                    <a:lnTo>
                      <a:pt x="443" y="1385"/>
                    </a:lnTo>
                    <a:lnTo>
                      <a:pt x="444" y="1385"/>
                    </a:lnTo>
                    <a:lnTo>
                      <a:pt x="444" y="1385"/>
                    </a:lnTo>
                    <a:lnTo>
                      <a:pt x="445" y="1385"/>
                    </a:lnTo>
                    <a:lnTo>
                      <a:pt x="446" y="1385"/>
                    </a:lnTo>
                    <a:lnTo>
                      <a:pt x="447" y="1385"/>
                    </a:lnTo>
                  </a:path>
                </a:pathLst>
              </a:custGeom>
              <a:noFill/>
              <a:ln w="9525">
                <a:solidFill>
                  <a:schemeClr val="bg2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298">
                <a:extLst>
                  <a:ext uri="{FF2B5EF4-FFF2-40B4-BE49-F238E27FC236}">
                    <a16:creationId xmlns:a16="http://schemas.microsoft.com/office/drawing/2014/main" id="{EAA9AEC1-EBB9-474E-AE44-F8A9D48AAE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055" y="4131322"/>
                <a:ext cx="708026" cy="3175"/>
              </a:xfrm>
              <a:custGeom>
                <a:avLst/>
                <a:gdLst>
                  <a:gd name="T0" fmla="*/ 6 w 446"/>
                  <a:gd name="T1" fmla="*/ 0 h 2"/>
                  <a:gd name="T2" fmla="*/ 13 w 446"/>
                  <a:gd name="T3" fmla="*/ 1 h 2"/>
                  <a:gd name="T4" fmla="*/ 20 w 446"/>
                  <a:gd name="T5" fmla="*/ 1 h 2"/>
                  <a:gd name="T6" fmla="*/ 27 w 446"/>
                  <a:gd name="T7" fmla="*/ 1 h 2"/>
                  <a:gd name="T8" fmla="*/ 34 w 446"/>
                  <a:gd name="T9" fmla="*/ 1 h 2"/>
                  <a:gd name="T10" fmla="*/ 41 w 446"/>
                  <a:gd name="T11" fmla="*/ 1 h 2"/>
                  <a:gd name="T12" fmla="*/ 48 w 446"/>
                  <a:gd name="T13" fmla="*/ 1 h 2"/>
                  <a:gd name="T14" fmla="*/ 55 w 446"/>
                  <a:gd name="T15" fmla="*/ 1 h 2"/>
                  <a:gd name="T16" fmla="*/ 62 w 446"/>
                  <a:gd name="T17" fmla="*/ 1 h 2"/>
                  <a:gd name="T18" fmla="*/ 69 w 446"/>
                  <a:gd name="T19" fmla="*/ 1 h 2"/>
                  <a:gd name="T20" fmla="*/ 76 w 446"/>
                  <a:gd name="T21" fmla="*/ 1 h 2"/>
                  <a:gd name="T22" fmla="*/ 83 w 446"/>
                  <a:gd name="T23" fmla="*/ 1 h 2"/>
                  <a:gd name="T24" fmla="*/ 90 w 446"/>
                  <a:gd name="T25" fmla="*/ 1 h 2"/>
                  <a:gd name="T26" fmla="*/ 97 w 446"/>
                  <a:gd name="T27" fmla="*/ 1 h 2"/>
                  <a:gd name="T28" fmla="*/ 104 w 446"/>
                  <a:gd name="T29" fmla="*/ 1 h 2"/>
                  <a:gd name="T30" fmla="*/ 111 w 446"/>
                  <a:gd name="T31" fmla="*/ 1 h 2"/>
                  <a:gd name="T32" fmla="*/ 119 w 446"/>
                  <a:gd name="T33" fmla="*/ 1 h 2"/>
                  <a:gd name="T34" fmla="*/ 125 w 446"/>
                  <a:gd name="T35" fmla="*/ 1 h 2"/>
                  <a:gd name="T36" fmla="*/ 133 w 446"/>
                  <a:gd name="T37" fmla="*/ 1 h 2"/>
                  <a:gd name="T38" fmla="*/ 139 w 446"/>
                  <a:gd name="T39" fmla="*/ 1 h 2"/>
                  <a:gd name="T40" fmla="*/ 147 w 446"/>
                  <a:gd name="T41" fmla="*/ 1 h 2"/>
                  <a:gd name="T42" fmla="*/ 153 w 446"/>
                  <a:gd name="T43" fmla="*/ 2 h 2"/>
                  <a:gd name="T44" fmla="*/ 161 w 446"/>
                  <a:gd name="T45" fmla="*/ 1 h 2"/>
                  <a:gd name="T46" fmla="*/ 168 w 446"/>
                  <a:gd name="T47" fmla="*/ 1 h 2"/>
                  <a:gd name="T48" fmla="*/ 175 w 446"/>
                  <a:gd name="T49" fmla="*/ 1 h 2"/>
                  <a:gd name="T50" fmla="*/ 182 w 446"/>
                  <a:gd name="T51" fmla="*/ 1 h 2"/>
                  <a:gd name="T52" fmla="*/ 189 w 446"/>
                  <a:gd name="T53" fmla="*/ 1 h 2"/>
                  <a:gd name="T54" fmla="*/ 196 w 446"/>
                  <a:gd name="T55" fmla="*/ 1 h 2"/>
                  <a:gd name="T56" fmla="*/ 203 w 446"/>
                  <a:gd name="T57" fmla="*/ 1 h 2"/>
                  <a:gd name="T58" fmla="*/ 210 w 446"/>
                  <a:gd name="T59" fmla="*/ 1 h 2"/>
                  <a:gd name="T60" fmla="*/ 217 w 446"/>
                  <a:gd name="T61" fmla="*/ 1 h 2"/>
                  <a:gd name="T62" fmla="*/ 224 w 446"/>
                  <a:gd name="T63" fmla="*/ 1 h 2"/>
                  <a:gd name="T64" fmla="*/ 231 w 446"/>
                  <a:gd name="T65" fmla="*/ 1 h 2"/>
                  <a:gd name="T66" fmla="*/ 238 w 446"/>
                  <a:gd name="T67" fmla="*/ 1 h 2"/>
                  <a:gd name="T68" fmla="*/ 245 w 446"/>
                  <a:gd name="T69" fmla="*/ 1 h 2"/>
                  <a:gd name="T70" fmla="*/ 252 w 446"/>
                  <a:gd name="T71" fmla="*/ 1 h 2"/>
                  <a:gd name="T72" fmla="*/ 259 w 446"/>
                  <a:gd name="T73" fmla="*/ 1 h 2"/>
                  <a:gd name="T74" fmla="*/ 266 w 446"/>
                  <a:gd name="T75" fmla="*/ 2 h 2"/>
                  <a:gd name="T76" fmla="*/ 273 w 446"/>
                  <a:gd name="T77" fmla="*/ 1 h 2"/>
                  <a:gd name="T78" fmla="*/ 280 w 446"/>
                  <a:gd name="T79" fmla="*/ 1 h 2"/>
                  <a:gd name="T80" fmla="*/ 287 w 446"/>
                  <a:gd name="T81" fmla="*/ 1 h 2"/>
                  <a:gd name="T82" fmla="*/ 294 w 446"/>
                  <a:gd name="T83" fmla="*/ 1 h 2"/>
                  <a:gd name="T84" fmla="*/ 301 w 446"/>
                  <a:gd name="T85" fmla="*/ 1 h 2"/>
                  <a:gd name="T86" fmla="*/ 308 w 446"/>
                  <a:gd name="T87" fmla="*/ 1 h 2"/>
                  <a:gd name="T88" fmla="*/ 315 w 446"/>
                  <a:gd name="T89" fmla="*/ 1 h 2"/>
                  <a:gd name="T90" fmla="*/ 322 w 446"/>
                  <a:gd name="T91" fmla="*/ 1 h 2"/>
                  <a:gd name="T92" fmla="*/ 329 w 446"/>
                  <a:gd name="T93" fmla="*/ 1 h 2"/>
                  <a:gd name="T94" fmla="*/ 336 w 446"/>
                  <a:gd name="T95" fmla="*/ 1 h 2"/>
                  <a:gd name="T96" fmla="*/ 343 w 446"/>
                  <a:gd name="T97" fmla="*/ 1 h 2"/>
                  <a:gd name="T98" fmla="*/ 350 w 446"/>
                  <a:gd name="T99" fmla="*/ 2 h 2"/>
                  <a:gd name="T100" fmla="*/ 358 w 446"/>
                  <a:gd name="T101" fmla="*/ 1 h 2"/>
                  <a:gd name="T102" fmla="*/ 364 w 446"/>
                  <a:gd name="T103" fmla="*/ 1 h 2"/>
                  <a:gd name="T104" fmla="*/ 372 w 446"/>
                  <a:gd name="T105" fmla="*/ 1 h 2"/>
                  <a:gd name="T106" fmla="*/ 378 w 446"/>
                  <a:gd name="T107" fmla="*/ 1 h 2"/>
                  <a:gd name="T108" fmla="*/ 386 w 446"/>
                  <a:gd name="T109" fmla="*/ 1 h 2"/>
                  <a:gd name="T110" fmla="*/ 392 w 446"/>
                  <a:gd name="T111" fmla="*/ 1 h 2"/>
                  <a:gd name="T112" fmla="*/ 400 w 446"/>
                  <a:gd name="T113" fmla="*/ 1 h 2"/>
                  <a:gd name="T114" fmla="*/ 406 w 446"/>
                  <a:gd name="T115" fmla="*/ 2 h 2"/>
                  <a:gd name="T116" fmla="*/ 414 w 446"/>
                  <a:gd name="T117" fmla="*/ 1 h 2"/>
                  <a:gd name="T118" fmla="*/ 421 w 446"/>
                  <a:gd name="T119" fmla="*/ 1 h 2"/>
                  <a:gd name="T120" fmla="*/ 428 w 446"/>
                  <a:gd name="T121" fmla="*/ 2 h 2"/>
                  <a:gd name="T122" fmla="*/ 435 w 446"/>
                  <a:gd name="T123" fmla="*/ 1 h 2"/>
                  <a:gd name="T124" fmla="*/ 442 w 446"/>
                  <a:gd name="T12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2">
                    <a:moveTo>
                      <a:pt x="0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0" y="1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2" y="1"/>
                    </a:lnTo>
                    <a:lnTo>
                      <a:pt x="33" y="1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7" y="1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5" y="1"/>
                    </a:lnTo>
                    <a:lnTo>
                      <a:pt x="46" y="1"/>
                    </a:lnTo>
                    <a:lnTo>
                      <a:pt x="47" y="1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52" y="1"/>
                    </a:lnTo>
                    <a:lnTo>
                      <a:pt x="53" y="1"/>
                    </a:lnTo>
                    <a:lnTo>
                      <a:pt x="53" y="1"/>
                    </a:lnTo>
                    <a:lnTo>
                      <a:pt x="54" y="1"/>
                    </a:lnTo>
                    <a:lnTo>
                      <a:pt x="54" y="1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2" y="1"/>
                    </a:lnTo>
                    <a:lnTo>
                      <a:pt x="63" y="1"/>
                    </a:lnTo>
                    <a:lnTo>
                      <a:pt x="63" y="1"/>
                    </a:lnTo>
                    <a:lnTo>
                      <a:pt x="64" y="1"/>
                    </a:lnTo>
                    <a:lnTo>
                      <a:pt x="65" y="1"/>
                    </a:lnTo>
                    <a:lnTo>
                      <a:pt x="65" y="1"/>
                    </a:lnTo>
                    <a:lnTo>
                      <a:pt x="66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68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1"/>
                    </a:lnTo>
                    <a:lnTo>
                      <a:pt x="71" y="1"/>
                    </a:lnTo>
                    <a:lnTo>
                      <a:pt x="72" y="1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5" y="1"/>
                    </a:lnTo>
                    <a:lnTo>
                      <a:pt x="76" y="1"/>
                    </a:lnTo>
                    <a:lnTo>
                      <a:pt x="76" y="1"/>
                    </a:lnTo>
                    <a:lnTo>
                      <a:pt x="77" y="1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9" y="1"/>
                    </a:lnTo>
                    <a:lnTo>
                      <a:pt x="79" y="1"/>
                    </a:lnTo>
                    <a:lnTo>
                      <a:pt x="80" y="1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2" y="1"/>
                    </a:lnTo>
                    <a:lnTo>
                      <a:pt x="82" y="1"/>
                    </a:lnTo>
                    <a:lnTo>
                      <a:pt x="83" y="1"/>
                    </a:lnTo>
                    <a:lnTo>
                      <a:pt x="84" y="1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7" y="1"/>
                    </a:lnTo>
                    <a:lnTo>
                      <a:pt x="88" y="1"/>
                    </a:lnTo>
                    <a:lnTo>
                      <a:pt x="88" y="1"/>
                    </a:lnTo>
                    <a:lnTo>
                      <a:pt x="89" y="1"/>
                    </a:lnTo>
                    <a:lnTo>
                      <a:pt x="90" y="1"/>
                    </a:lnTo>
                    <a:lnTo>
                      <a:pt x="90" y="1"/>
                    </a:lnTo>
                    <a:lnTo>
                      <a:pt x="91" y="1"/>
                    </a:lnTo>
                    <a:lnTo>
                      <a:pt x="91" y="1"/>
                    </a:lnTo>
                    <a:lnTo>
                      <a:pt x="92" y="1"/>
                    </a:lnTo>
                    <a:lnTo>
                      <a:pt x="93" y="1"/>
                    </a:lnTo>
                    <a:lnTo>
                      <a:pt x="94" y="1"/>
                    </a:lnTo>
                    <a:lnTo>
                      <a:pt x="94" y="1"/>
                    </a:lnTo>
                    <a:lnTo>
                      <a:pt x="95" y="1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7" y="1"/>
                    </a:lnTo>
                    <a:lnTo>
                      <a:pt x="97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99" y="1"/>
                    </a:lnTo>
                    <a:lnTo>
                      <a:pt x="100" y="1"/>
                    </a:lnTo>
                    <a:lnTo>
                      <a:pt x="100" y="1"/>
                    </a:lnTo>
                    <a:lnTo>
                      <a:pt x="101" y="1"/>
                    </a:lnTo>
                    <a:lnTo>
                      <a:pt x="102" y="1"/>
                    </a:lnTo>
                    <a:lnTo>
                      <a:pt x="102" y="1"/>
                    </a:lnTo>
                    <a:lnTo>
                      <a:pt x="103" y="1"/>
                    </a:lnTo>
                    <a:lnTo>
                      <a:pt x="104" y="1"/>
                    </a:lnTo>
                    <a:lnTo>
                      <a:pt x="104" y="1"/>
                    </a:lnTo>
                    <a:lnTo>
                      <a:pt x="105" y="1"/>
                    </a:lnTo>
                    <a:lnTo>
                      <a:pt x="105" y="1"/>
                    </a:lnTo>
                    <a:lnTo>
                      <a:pt x="106" y="1"/>
                    </a:lnTo>
                    <a:lnTo>
                      <a:pt x="107" y="1"/>
                    </a:lnTo>
                    <a:lnTo>
                      <a:pt x="108" y="1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10" y="1"/>
                    </a:lnTo>
                    <a:lnTo>
                      <a:pt x="110" y="1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112" y="1"/>
                    </a:lnTo>
                    <a:lnTo>
                      <a:pt x="113" y="1"/>
                    </a:lnTo>
                    <a:lnTo>
                      <a:pt x="114" y="1"/>
                    </a:lnTo>
                    <a:lnTo>
                      <a:pt x="114" y="1"/>
                    </a:lnTo>
                    <a:lnTo>
                      <a:pt x="115" y="1"/>
                    </a:lnTo>
                    <a:lnTo>
                      <a:pt x="115" y="1"/>
                    </a:lnTo>
                    <a:lnTo>
                      <a:pt x="116" y="1"/>
                    </a:lnTo>
                    <a:lnTo>
                      <a:pt x="116" y="1"/>
                    </a:lnTo>
                    <a:lnTo>
                      <a:pt x="117" y="1"/>
                    </a:lnTo>
                    <a:lnTo>
                      <a:pt x="118" y="1"/>
                    </a:lnTo>
                    <a:lnTo>
                      <a:pt x="119" y="1"/>
                    </a:lnTo>
                    <a:lnTo>
                      <a:pt x="119" y="1"/>
                    </a:lnTo>
                    <a:lnTo>
                      <a:pt x="120" y="1"/>
                    </a:lnTo>
                    <a:lnTo>
                      <a:pt x="120" y="1"/>
                    </a:lnTo>
                    <a:lnTo>
                      <a:pt x="121" y="1"/>
                    </a:lnTo>
                    <a:lnTo>
                      <a:pt x="122" y="1"/>
                    </a:lnTo>
                    <a:lnTo>
                      <a:pt x="122" y="1"/>
                    </a:lnTo>
                    <a:lnTo>
                      <a:pt x="123" y="1"/>
                    </a:lnTo>
                    <a:lnTo>
                      <a:pt x="124" y="1"/>
                    </a:lnTo>
                    <a:lnTo>
                      <a:pt x="124" y="1"/>
                    </a:lnTo>
                    <a:lnTo>
                      <a:pt x="125" y="1"/>
                    </a:lnTo>
                    <a:lnTo>
                      <a:pt x="125" y="1"/>
                    </a:lnTo>
                    <a:lnTo>
                      <a:pt x="126" y="1"/>
                    </a:lnTo>
                    <a:lnTo>
                      <a:pt x="127" y="1"/>
                    </a:lnTo>
                    <a:lnTo>
                      <a:pt x="128" y="1"/>
                    </a:lnTo>
                    <a:lnTo>
                      <a:pt x="128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30" y="1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32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34" y="1"/>
                    </a:lnTo>
                    <a:lnTo>
                      <a:pt x="134" y="1"/>
                    </a:lnTo>
                    <a:lnTo>
                      <a:pt x="135" y="1"/>
                    </a:lnTo>
                    <a:lnTo>
                      <a:pt x="136" y="1"/>
                    </a:lnTo>
                    <a:lnTo>
                      <a:pt x="136" y="1"/>
                    </a:lnTo>
                    <a:lnTo>
                      <a:pt x="137" y="1"/>
                    </a:lnTo>
                    <a:lnTo>
                      <a:pt x="138" y="1"/>
                    </a:lnTo>
                    <a:lnTo>
                      <a:pt x="138" y="1"/>
                    </a:lnTo>
                    <a:lnTo>
                      <a:pt x="139" y="1"/>
                    </a:lnTo>
                    <a:lnTo>
                      <a:pt x="139" y="1"/>
                    </a:lnTo>
                    <a:lnTo>
                      <a:pt x="140" y="1"/>
                    </a:lnTo>
                    <a:lnTo>
                      <a:pt x="141" y="1"/>
                    </a:lnTo>
                    <a:lnTo>
                      <a:pt x="142" y="1"/>
                    </a:lnTo>
                    <a:lnTo>
                      <a:pt x="142" y="1"/>
                    </a:lnTo>
                    <a:lnTo>
                      <a:pt x="143" y="1"/>
                    </a:lnTo>
                    <a:lnTo>
                      <a:pt x="143" y="1"/>
                    </a:lnTo>
                    <a:lnTo>
                      <a:pt x="144" y="1"/>
                    </a:lnTo>
                    <a:lnTo>
                      <a:pt x="145" y="1"/>
                    </a:lnTo>
                    <a:lnTo>
                      <a:pt x="145" y="1"/>
                    </a:lnTo>
                    <a:lnTo>
                      <a:pt x="146" y="1"/>
                    </a:lnTo>
                    <a:lnTo>
                      <a:pt x="147" y="1"/>
                    </a:lnTo>
                    <a:lnTo>
                      <a:pt x="147" y="1"/>
                    </a:lnTo>
                    <a:lnTo>
                      <a:pt x="148" y="1"/>
                    </a:lnTo>
                    <a:lnTo>
                      <a:pt x="148" y="1"/>
                    </a:lnTo>
                    <a:lnTo>
                      <a:pt x="149" y="1"/>
                    </a:lnTo>
                    <a:lnTo>
                      <a:pt x="150" y="1"/>
                    </a:lnTo>
                    <a:lnTo>
                      <a:pt x="151" y="1"/>
                    </a:lnTo>
                    <a:lnTo>
                      <a:pt x="151" y="1"/>
                    </a:lnTo>
                    <a:lnTo>
                      <a:pt x="152" y="2"/>
                    </a:lnTo>
                    <a:lnTo>
                      <a:pt x="152" y="2"/>
                    </a:lnTo>
                    <a:lnTo>
                      <a:pt x="153" y="2"/>
                    </a:lnTo>
                    <a:lnTo>
                      <a:pt x="153" y="2"/>
                    </a:lnTo>
                    <a:lnTo>
                      <a:pt x="154" y="2"/>
                    </a:lnTo>
                    <a:lnTo>
                      <a:pt x="155" y="1"/>
                    </a:lnTo>
                    <a:lnTo>
                      <a:pt x="156" y="1"/>
                    </a:lnTo>
                    <a:lnTo>
                      <a:pt x="156" y="1"/>
                    </a:lnTo>
                    <a:lnTo>
                      <a:pt x="157" y="1"/>
                    </a:lnTo>
                    <a:lnTo>
                      <a:pt x="157" y="1"/>
                    </a:lnTo>
                    <a:lnTo>
                      <a:pt x="158" y="1"/>
                    </a:lnTo>
                    <a:lnTo>
                      <a:pt x="159" y="1"/>
                    </a:lnTo>
                    <a:lnTo>
                      <a:pt x="159" y="1"/>
                    </a:lnTo>
                    <a:lnTo>
                      <a:pt x="160" y="1"/>
                    </a:lnTo>
                    <a:lnTo>
                      <a:pt x="161" y="1"/>
                    </a:lnTo>
                    <a:lnTo>
                      <a:pt x="161" y="1"/>
                    </a:lnTo>
                    <a:lnTo>
                      <a:pt x="162" y="1"/>
                    </a:lnTo>
                    <a:lnTo>
                      <a:pt x="162" y="1"/>
                    </a:lnTo>
                    <a:lnTo>
                      <a:pt x="163" y="1"/>
                    </a:lnTo>
                    <a:lnTo>
                      <a:pt x="164" y="1"/>
                    </a:lnTo>
                    <a:lnTo>
                      <a:pt x="165" y="1"/>
                    </a:lnTo>
                    <a:lnTo>
                      <a:pt x="165" y="1"/>
                    </a:lnTo>
                    <a:lnTo>
                      <a:pt x="166" y="1"/>
                    </a:lnTo>
                    <a:lnTo>
                      <a:pt x="166" y="1"/>
                    </a:lnTo>
                    <a:lnTo>
                      <a:pt x="167" y="1"/>
                    </a:lnTo>
                    <a:lnTo>
                      <a:pt x="168" y="1"/>
                    </a:lnTo>
                    <a:lnTo>
                      <a:pt x="168" y="1"/>
                    </a:lnTo>
                    <a:lnTo>
                      <a:pt x="169" y="1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72" y="1"/>
                    </a:lnTo>
                    <a:lnTo>
                      <a:pt x="173" y="1"/>
                    </a:lnTo>
                    <a:lnTo>
                      <a:pt x="173" y="1"/>
                    </a:lnTo>
                    <a:lnTo>
                      <a:pt x="174" y="1"/>
                    </a:lnTo>
                    <a:lnTo>
                      <a:pt x="175" y="1"/>
                    </a:lnTo>
                    <a:lnTo>
                      <a:pt x="175" y="1"/>
                    </a:lnTo>
                    <a:lnTo>
                      <a:pt x="176" y="1"/>
                    </a:lnTo>
                    <a:lnTo>
                      <a:pt x="176" y="1"/>
                    </a:lnTo>
                    <a:lnTo>
                      <a:pt x="177" y="1"/>
                    </a:lnTo>
                    <a:lnTo>
                      <a:pt x="178" y="1"/>
                    </a:lnTo>
                    <a:lnTo>
                      <a:pt x="179" y="1"/>
                    </a:lnTo>
                    <a:lnTo>
                      <a:pt x="179" y="1"/>
                    </a:lnTo>
                    <a:lnTo>
                      <a:pt x="180" y="1"/>
                    </a:lnTo>
                    <a:lnTo>
                      <a:pt x="180" y="1"/>
                    </a:lnTo>
                    <a:lnTo>
                      <a:pt x="181" y="1"/>
                    </a:lnTo>
                    <a:lnTo>
                      <a:pt x="182" y="1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4" y="1"/>
                    </a:lnTo>
                    <a:lnTo>
                      <a:pt x="184" y="1"/>
                    </a:lnTo>
                    <a:lnTo>
                      <a:pt x="185" y="1"/>
                    </a:lnTo>
                    <a:lnTo>
                      <a:pt x="185" y="1"/>
                    </a:lnTo>
                    <a:lnTo>
                      <a:pt x="186" y="1"/>
                    </a:lnTo>
                    <a:lnTo>
                      <a:pt x="187" y="1"/>
                    </a:lnTo>
                    <a:lnTo>
                      <a:pt x="187" y="1"/>
                    </a:lnTo>
                    <a:lnTo>
                      <a:pt x="188" y="1"/>
                    </a:lnTo>
                    <a:lnTo>
                      <a:pt x="189" y="1"/>
                    </a:lnTo>
                    <a:lnTo>
                      <a:pt x="189" y="1"/>
                    </a:lnTo>
                    <a:lnTo>
                      <a:pt x="190" y="1"/>
                    </a:lnTo>
                    <a:lnTo>
                      <a:pt x="190" y="1"/>
                    </a:lnTo>
                    <a:lnTo>
                      <a:pt x="191" y="1"/>
                    </a:lnTo>
                    <a:lnTo>
                      <a:pt x="192" y="1"/>
                    </a:lnTo>
                    <a:lnTo>
                      <a:pt x="193" y="1"/>
                    </a:lnTo>
                    <a:lnTo>
                      <a:pt x="193" y="1"/>
                    </a:lnTo>
                    <a:lnTo>
                      <a:pt x="194" y="1"/>
                    </a:lnTo>
                    <a:lnTo>
                      <a:pt x="194" y="1"/>
                    </a:lnTo>
                    <a:lnTo>
                      <a:pt x="195" y="1"/>
                    </a:lnTo>
                    <a:lnTo>
                      <a:pt x="196" y="1"/>
                    </a:lnTo>
                    <a:lnTo>
                      <a:pt x="196" y="1"/>
                    </a:lnTo>
                    <a:lnTo>
                      <a:pt x="197" y="1"/>
                    </a:lnTo>
                    <a:lnTo>
                      <a:pt x="198" y="1"/>
                    </a:lnTo>
                    <a:lnTo>
                      <a:pt x="198" y="1"/>
                    </a:lnTo>
                    <a:lnTo>
                      <a:pt x="199" y="1"/>
                    </a:lnTo>
                    <a:lnTo>
                      <a:pt x="199" y="1"/>
                    </a:lnTo>
                    <a:lnTo>
                      <a:pt x="200" y="1"/>
                    </a:lnTo>
                    <a:lnTo>
                      <a:pt x="201" y="1"/>
                    </a:lnTo>
                    <a:lnTo>
                      <a:pt x="202" y="1"/>
                    </a:lnTo>
                    <a:lnTo>
                      <a:pt x="202" y="1"/>
                    </a:lnTo>
                    <a:lnTo>
                      <a:pt x="203" y="1"/>
                    </a:lnTo>
                    <a:lnTo>
                      <a:pt x="203" y="1"/>
                    </a:lnTo>
                    <a:lnTo>
                      <a:pt x="204" y="1"/>
                    </a:lnTo>
                    <a:lnTo>
                      <a:pt x="205" y="1"/>
                    </a:lnTo>
                    <a:lnTo>
                      <a:pt x="205" y="1"/>
                    </a:lnTo>
                    <a:lnTo>
                      <a:pt x="206" y="1"/>
                    </a:lnTo>
                    <a:lnTo>
                      <a:pt x="207" y="1"/>
                    </a:lnTo>
                    <a:lnTo>
                      <a:pt x="207" y="1"/>
                    </a:lnTo>
                    <a:lnTo>
                      <a:pt x="208" y="1"/>
                    </a:lnTo>
                    <a:lnTo>
                      <a:pt x="208" y="1"/>
                    </a:lnTo>
                    <a:lnTo>
                      <a:pt x="209" y="1"/>
                    </a:lnTo>
                    <a:lnTo>
                      <a:pt x="210" y="1"/>
                    </a:lnTo>
                    <a:lnTo>
                      <a:pt x="210" y="1"/>
                    </a:lnTo>
                    <a:lnTo>
                      <a:pt x="211" y="1"/>
                    </a:lnTo>
                    <a:lnTo>
                      <a:pt x="212" y="1"/>
                    </a:lnTo>
                    <a:lnTo>
                      <a:pt x="212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214" y="1"/>
                    </a:lnTo>
                    <a:lnTo>
                      <a:pt x="215" y="1"/>
                    </a:lnTo>
                    <a:lnTo>
                      <a:pt x="216" y="1"/>
                    </a:lnTo>
                    <a:lnTo>
                      <a:pt x="216" y="1"/>
                    </a:lnTo>
                    <a:lnTo>
                      <a:pt x="217" y="1"/>
                    </a:lnTo>
                    <a:lnTo>
                      <a:pt x="217" y="1"/>
                    </a:lnTo>
                    <a:lnTo>
                      <a:pt x="218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220" y="1"/>
                    </a:lnTo>
                    <a:lnTo>
                      <a:pt x="221" y="1"/>
                    </a:lnTo>
                    <a:lnTo>
                      <a:pt x="221" y="1"/>
                    </a:lnTo>
                    <a:lnTo>
                      <a:pt x="222" y="1"/>
                    </a:lnTo>
                    <a:lnTo>
                      <a:pt x="222" y="1"/>
                    </a:lnTo>
                    <a:lnTo>
                      <a:pt x="223" y="1"/>
                    </a:lnTo>
                    <a:lnTo>
                      <a:pt x="224" y="1"/>
                    </a:lnTo>
                    <a:lnTo>
                      <a:pt x="224" y="1"/>
                    </a:lnTo>
                    <a:lnTo>
                      <a:pt x="225" y="1"/>
                    </a:lnTo>
                    <a:lnTo>
                      <a:pt x="226" y="1"/>
                    </a:lnTo>
                    <a:lnTo>
                      <a:pt x="227" y="1"/>
                    </a:lnTo>
                    <a:lnTo>
                      <a:pt x="227" y="1"/>
                    </a:lnTo>
                    <a:lnTo>
                      <a:pt x="228" y="1"/>
                    </a:lnTo>
                    <a:lnTo>
                      <a:pt x="228" y="1"/>
                    </a:lnTo>
                    <a:lnTo>
                      <a:pt x="229" y="1"/>
                    </a:lnTo>
                    <a:lnTo>
                      <a:pt x="230" y="1"/>
                    </a:lnTo>
                    <a:lnTo>
                      <a:pt x="230" y="1"/>
                    </a:lnTo>
                    <a:lnTo>
                      <a:pt x="231" y="1"/>
                    </a:lnTo>
                    <a:lnTo>
                      <a:pt x="232" y="1"/>
                    </a:lnTo>
                    <a:lnTo>
                      <a:pt x="232" y="1"/>
                    </a:lnTo>
                    <a:lnTo>
                      <a:pt x="233" y="1"/>
                    </a:lnTo>
                    <a:lnTo>
                      <a:pt x="233" y="1"/>
                    </a:lnTo>
                    <a:lnTo>
                      <a:pt x="234" y="1"/>
                    </a:lnTo>
                    <a:lnTo>
                      <a:pt x="235" y="1"/>
                    </a:lnTo>
                    <a:lnTo>
                      <a:pt x="236" y="1"/>
                    </a:lnTo>
                    <a:lnTo>
                      <a:pt x="236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238" y="1"/>
                    </a:lnTo>
                    <a:lnTo>
                      <a:pt x="239" y="1"/>
                    </a:lnTo>
                    <a:lnTo>
                      <a:pt x="239" y="1"/>
                    </a:lnTo>
                    <a:lnTo>
                      <a:pt x="240" y="1"/>
                    </a:lnTo>
                    <a:lnTo>
                      <a:pt x="241" y="1"/>
                    </a:lnTo>
                    <a:lnTo>
                      <a:pt x="241" y="1"/>
                    </a:lnTo>
                    <a:lnTo>
                      <a:pt x="242" y="1"/>
                    </a:lnTo>
                    <a:lnTo>
                      <a:pt x="242" y="1"/>
                    </a:lnTo>
                    <a:lnTo>
                      <a:pt x="243" y="1"/>
                    </a:lnTo>
                    <a:lnTo>
                      <a:pt x="244" y="1"/>
                    </a:lnTo>
                    <a:lnTo>
                      <a:pt x="244" y="1"/>
                    </a:lnTo>
                    <a:lnTo>
                      <a:pt x="245" y="1"/>
                    </a:lnTo>
                    <a:lnTo>
                      <a:pt x="246" y="1"/>
                    </a:lnTo>
                    <a:lnTo>
                      <a:pt x="246" y="1"/>
                    </a:lnTo>
                    <a:lnTo>
                      <a:pt x="247" y="1"/>
                    </a:lnTo>
                    <a:lnTo>
                      <a:pt x="247" y="1"/>
                    </a:lnTo>
                    <a:lnTo>
                      <a:pt x="248" y="1"/>
                    </a:lnTo>
                    <a:lnTo>
                      <a:pt x="249" y="2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51" y="2"/>
                    </a:lnTo>
                    <a:lnTo>
                      <a:pt x="251" y="1"/>
                    </a:lnTo>
                    <a:lnTo>
                      <a:pt x="252" y="1"/>
                    </a:lnTo>
                    <a:lnTo>
                      <a:pt x="253" y="1"/>
                    </a:lnTo>
                    <a:lnTo>
                      <a:pt x="253" y="1"/>
                    </a:lnTo>
                    <a:lnTo>
                      <a:pt x="254" y="1"/>
                    </a:lnTo>
                    <a:lnTo>
                      <a:pt x="255" y="1"/>
                    </a:lnTo>
                    <a:lnTo>
                      <a:pt x="255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57" y="1"/>
                    </a:lnTo>
                    <a:lnTo>
                      <a:pt x="258" y="1"/>
                    </a:lnTo>
                    <a:lnTo>
                      <a:pt x="259" y="1"/>
                    </a:lnTo>
                    <a:lnTo>
                      <a:pt x="259" y="1"/>
                    </a:lnTo>
                    <a:lnTo>
                      <a:pt x="260" y="1"/>
                    </a:lnTo>
                    <a:lnTo>
                      <a:pt x="260" y="1"/>
                    </a:lnTo>
                    <a:lnTo>
                      <a:pt x="261" y="1"/>
                    </a:lnTo>
                    <a:lnTo>
                      <a:pt x="261" y="1"/>
                    </a:lnTo>
                    <a:lnTo>
                      <a:pt x="262" y="1"/>
                    </a:lnTo>
                    <a:lnTo>
                      <a:pt x="263" y="1"/>
                    </a:lnTo>
                    <a:lnTo>
                      <a:pt x="264" y="1"/>
                    </a:lnTo>
                    <a:lnTo>
                      <a:pt x="264" y="1"/>
                    </a:lnTo>
                    <a:lnTo>
                      <a:pt x="265" y="1"/>
                    </a:lnTo>
                    <a:lnTo>
                      <a:pt x="265" y="2"/>
                    </a:lnTo>
                    <a:lnTo>
                      <a:pt x="266" y="2"/>
                    </a:lnTo>
                    <a:lnTo>
                      <a:pt x="267" y="2"/>
                    </a:lnTo>
                    <a:lnTo>
                      <a:pt x="267" y="2"/>
                    </a:lnTo>
                    <a:lnTo>
                      <a:pt x="268" y="1"/>
                    </a:lnTo>
                    <a:lnTo>
                      <a:pt x="269" y="1"/>
                    </a:lnTo>
                    <a:lnTo>
                      <a:pt x="269" y="1"/>
                    </a:lnTo>
                    <a:lnTo>
                      <a:pt x="270" y="1"/>
                    </a:lnTo>
                    <a:lnTo>
                      <a:pt x="270" y="1"/>
                    </a:lnTo>
                    <a:lnTo>
                      <a:pt x="271" y="1"/>
                    </a:lnTo>
                    <a:lnTo>
                      <a:pt x="272" y="1"/>
                    </a:lnTo>
                    <a:lnTo>
                      <a:pt x="273" y="1"/>
                    </a:lnTo>
                    <a:lnTo>
                      <a:pt x="273" y="1"/>
                    </a:lnTo>
                    <a:lnTo>
                      <a:pt x="274" y="1"/>
                    </a:lnTo>
                    <a:lnTo>
                      <a:pt x="274" y="1"/>
                    </a:lnTo>
                    <a:lnTo>
                      <a:pt x="275" y="1"/>
                    </a:lnTo>
                    <a:lnTo>
                      <a:pt x="276" y="1"/>
                    </a:lnTo>
                    <a:lnTo>
                      <a:pt x="276" y="1"/>
                    </a:lnTo>
                    <a:lnTo>
                      <a:pt x="277" y="1"/>
                    </a:lnTo>
                    <a:lnTo>
                      <a:pt x="278" y="1"/>
                    </a:lnTo>
                    <a:lnTo>
                      <a:pt x="278" y="1"/>
                    </a:lnTo>
                    <a:lnTo>
                      <a:pt x="279" y="1"/>
                    </a:lnTo>
                    <a:lnTo>
                      <a:pt x="279" y="1"/>
                    </a:lnTo>
                    <a:lnTo>
                      <a:pt x="280" y="1"/>
                    </a:lnTo>
                    <a:lnTo>
                      <a:pt x="281" y="1"/>
                    </a:lnTo>
                    <a:lnTo>
                      <a:pt x="281" y="1"/>
                    </a:lnTo>
                    <a:lnTo>
                      <a:pt x="282" y="1"/>
                    </a:lnTo>
                    <a:lnTo>
                      <a:pt x="283" y="1"/>
                    </a:lnTo>
                    <a:lnTo>
                      <a:pt x="283" y="1"/>
                    </a:lnTo>
                    <a:lnTo>
                      <a:pt x="284" y="1"/>
                    </a:lnTo>
                    <a:lnTo>
                      <a:pt x="284" y="1"/>
                    </a:lnTo>
                    <a:lnTo>
                      <a:pt x="285" y="1"/>
                    </a:lnTo>
                    <a:lnTo>
                      <a:pt x="286" y="1"/>
                    </a:lnTo>
                    <a:lnTo>
                      <a:pt x="287" y="1"/>
                    </a:lnTo>
                    <a:lnTo>
                      <a:pt x="287" y="1"/>
                    </a:lnTo>
                    <a:lnTo>
                      <a:pt x="288" y="1"/>
                    </a:lnTo>
                    <a:lnTo>
                      <a:pt x="288" y="1"/>
                    </a:lnTo>
                    <a:lnTo>
                      <a:pt x="289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291" y="1"/>
                    </a:lnTo>
                    <a:lnTo>
                      <a:pt x="292" y="1"/>
                    </a:lnTo>
                    <a:lnTo>
                      <a:pt x="292" y="1"/>
                    </a:lnTo>
                    <a:lnTo>
                      <a:pt x="293" y="1"/>
                    </a:lnTo>
                    <a:lnTo>
                      <a:pt x="293" y="1"/>
                    </a:lnTo>
                    <a:lnTo>
                      <a:pt x="294" y="1"/>
                    </a:lnTo>
                    <a:lnTo>
                      <a:pt x="295" y="1"/>
                    </a:lnTo>
                    <a:lnTo>
                      <a:pt x="296" y="1"/>
                    </a:lnTo>
                    <a:lnTo>
                      <a:pt x="296" y="1"/>
                    </a:lnTo>
                    <a:lnTo>
                      <a:pt x="297" y="1"/>
                    </a:lnTo>
                    <a:lnTo>
                      <a:pt x="297" y="1"/>
                    </a:lnTo>
                    <a:lnTo>
                      <a:pt x="298" y="1"/>
                    </a:lnTo>
                    <a:lnTo>
                      <a:pt x="298" y="1"/>
                    </a:lnTo>
                    <a:lnTo>
                      <a:pt x="299" y="1"/>
                    </a:lnTo>
                    <a:lnTo>
                      <a:pt x="300" y="1"/>
                    </a:lnTo>
                    <a:lnTo>
                      <a:pt x="301" y="1"/>
                    </a:lnTo>
                    <a:lnTo>
                      <a:pt x="301" y="1"/>
                    </a:lnTo>
                    <a:lnTo>
                      <a:pt x="302" y="1"/>
                    </a:lnTo>
                    <a:lnTo>
                      <a:pt x="302" y="1"/>
                    </a:lnTo>
                    <a:lnTo>
                      <a:pt x="303" y="1"/>
                    </a:lnTo>
                    <a:lnTo>
                      <a:pt x="304" y="1"/>
                    </a:lnTo>
                    <a:lnTo>
                      <a:pt x="304" y="1"/>
                    </a:lnTo>
                    <a:lnTo>
                      <a:pt x="305" y="1"/>
                    </a:lnTo>
                    <a:lnTo>
                      <a:pt x="306" y="1"/>
                    </a:lnTo>
                    <a:lnTo>
                      <a:pt x="306" y="1"/>
                    </a:lnTo>
                    <a:lnTo>
                      <a:pt x="307" y="1"/>
                    </a:lnTo>
                    <a:lnTo>
                      <a:pt x="307" y="1"/>
                    </a:lnTo>
                    <a:lnTo>
                      <a:pt x="308" y="1"/>
                    </a:lnTo>
                    <a:lnTo>
                      <a:pt x="309" y="1"/>
                    </a:lnTo>
                    <a:lnTo>
                      <a:pt x="310" y="1"/>
                    </a:lnTo>
                    <a:lnTo>
                      <a:pt x="310" y="2"/>
                    </a:lnTo>
                    <a:lnTo>
                      <a:pt x="311" y="2"/>
                    </a:lnTo>
                    <a:lnTo>
                      <a:pt x="311" y="2"/>
                    </a:lnTo>
                    <a:lnTo>
                      <a:pt x="312" y="1"/>
                    </a:lnTo>
                    <a:lnTo>
                      <a:pt x="313" y="2"/>
                    </a:lnTo>
                    <a:lnTo>
                      <a:pt x="313" y="2"/>
                    </a:lnTo>
                    <a:lnTo>
                      <a:pt x="314" y="1"/>
                    </a:lnTo>
                    <a:lnTo>
                      <a:pt x="315" y="1"/>
                    </a:lnTo>
                    <a:lnTo>
                      <a:pt x="315" y="1"/>
                    </a:lnTo>
                    <a:lnTo>
                      <a:pt x="316" y="1"/>
                    </a:lnTo>
                    <a:lnTo>
                      <a:pt x="316" y="1"/>
                    </a:lnTo>
                    <a:lnTo>
                      <a:pt x="317" y="1"/>
                    </a:lnTo>
                    <a:lnTo>
                      <a:pt x="318" y="1"/>
                    </a:lnTo>
                    <a:lnTo>
                      <a:pt x="318" y="1"/>
                    </a:lnTo>
                    <a:lnTo>
                      <a:pt x="319" y="1"/>
                    </a:lnTo>
                    <a:lnTo>
                      <a:pt x="320" y="1"/>
                    </a:lnTo>
                    <a:lnTo>
                      <a:pt x="320" y="1"/>
                    </a:lnTo>
                    <a:lnTo>
                      <a:pt x="321" y="1"/>
                    </a:lnTo>
                    <a:lnTo>
                      <a:pt x="321" y="1"/>
                    </a:lnTo>
                    <a:lnTo>
                      <a:pt x="322" y="1"/>
                    </a:lnTo>
                    <a:lnTo>
                      <a:pt x="323" y="1"/>
                    </a:lnTo>
                    <a:lnTo>
                      <a:pt x="324" y="1"/>
                    </a:lnTo>
                    <a:lnTo>
                      <a:pt x="324" y="1"/>
                    </a:lnTo>
                    <a:lnTo>
                      <a:pt x="325" y="1"/>
                    </a:lnTo>
                    <a:lnTo>
                      <a:pt x="325" y="1"/>
                    </a:lnTo>
                    <a:lnTo>
                      <a:pt x="326" y="1"/>
                    </a:lnTo>
                    <a:lnTo>
                      <a:pt x="327" y="2"/>
                    </a:lnTo>
                    <a:lnTo>
                      <a:pt x="327" y="1"/>
                    </a:lnTo>
                    <a:lnTo>
                      <a:pt x="328" y="2"/>
                    </a:lnTo>
                    <a:lnTo>
                      <a:pt x="329" y="1"/>
                    </a:lnTo>
                    <a:lnTo>
                      <a:pt x="329" y="1"/>
                    </a:lnTo>
                    <a:lnTo>
                      <a:pt x="330" y="1"/>
                    </a:lnTo>
                    <a:lnTo>
                      <a:pt x="330" y="1"/>
                    </a:lnTo>
                    <a:lnTo>
                      <a:pt x="331" y="1"/>
                    </a:lnTo>
                    <a:lnTo>
                      <a:pt x="332" y="1"/>
                    </a:lnTo>
                    <a:lnTo>
                      <a:pt x="332" y="1"/>
                    </a:lnTo>
                    <a:lnTo>
                      <a:pt x="333" y="1"/>
                    </a:lnTo>
                    <a:lnTo>
                      <a:pt x="334" y="1"/>
                    </a:lnTo>
                    <a:lnTo>
                      <a:pt x="334" y="1"/>
                    </a:lnTo>
                    <a:lnTo>
                      <a:pt x="335" y="1"/>
                    </a:lnTo>
                    <a:lnTo>
                      <a:pt x="335" y="1"/>
                    </a:lnTo>
                    <a:lnTo>
                      <a:pt x="336" y="1"/>
                    </a:lnTo>
                    <a:lnTo>
                      <a:pt x="337" y="1"/>
                    </a:lnTo>
                    <a:lnTo>
                      <a:pt x="338" y="1"/>
                    </a:lnTo>
                    <a:lnTo>
                      <a:pt x="338" y="1"/>
                    </a:lnTo>
                    <a:lnTo>
                      <a:pt x="339" y="1"/>
                    </a:lnTo>
                    <a:lnTo>
                      <a:pt x="339" y="1"/>
                    </a:lnTo>
                    <a:lnTo>
                      <a:pt x="340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342" y="1"/>
                    </a:lnTo>
                    <a:lnTo>
                      <a:pt x="343" y="1"/>
                    </a:lnTo>
                    <a:lnTo>
                      <a:pt x="343" y="1"/>
                    </a:lnTo>
                    <a:lnTo>
                      <a:pt x="344" y="1"/>
                    </a:lnTo>
                    <a:lnTo>
                      <a:pt x="344" y="1"/>
                    </a:lnTo>
                    <a:lnTo>
                      <a:pt x="345" y="1"/>
                    </a:lnTo>
                    <a:lnTo>
                      <a:pt x="346" y="1"/>
                    </a:lnTo>
                    <a:lnTo>
                      <a:pt x="347" y="1"/>
                    </a:lnTo>
                    <a:lnTo>
                      <a:pt x="347" y="1"/>
                    </a:lnTo>
                    <a:lnTo>
                      <a:pt x="348" y="1"/>
                    </a:lnTo>
                    <a:lnTo>
                      <a:pt x="349" y="1"/>
                    </a:lnTo>
                    <a:lnTo>
                      <a:pt x="349" y="1"/>
                    </a:lnTo>
                    <a:lnTo>
                      <a:pt x="350" y="1"/>
                    </a:lnTo>
                    <a:lnTo>
                      <a:pt x="350" y="2"/>
                    </a:lnTo>
                    <a:lnTo>
                      <a:pt x="351" y="1"/>
                    </a:lnTo>
                    <a:lnTo>
                      <a:pt x="352" y="1"/>
                    </a:lnTo>
                    <a:lnTo>
                      <a:pt x="352" y="2"/>
                    </a:lnTo>
                    <a:lnTo>
                      <a:pt x="353" y="2"/>
                    </a:lnTo>
                    <a:lnTo>
                      <a:pt x="354" y="1"/>
                    </a:lnTo>
                    <a:lnTo>
                      <a:pt x="354" y="1"/>
                    </a:lnTo>
                    <a:lnTo>
                      <a:pt x="355" y="1"/>
                    </a:lnTo>
                    <a:lnTo>
                      <a:pt x="355" y="2"/>
                    </a:lnTo>
                    <a:lnTo>
                      <a:pt x="356" y="2"/>
                    </a:lnTo>
                    <a:lnTo>
                      <a:pt x="357" y="1"/>
                    </a:lnTo>
                    <a:lnTo>
                      <a:pt x="358" y="1"/>
                    </a:lnTo>
                    <a:lnTo>
                      <a:pt x="358" y="1"/>
                    </a:lnTo>
                    <a:lnTo>
                      <a:pt x="359" y="1"/>
                    </a:lnTo>
                    <a:lnTo>
                      <a:pt x="359" y="1"/>
                    </a:lnTo>
                    <a:lnTo>
                      <a:pt x="360" y="1"/>
                    </a:lnTo>
                    <a:lnTo>
                      <a:pt x="361" y="1"/>
                    </a:lnTo>
                    <a:lnTo>
                      <a:pt x="361" y="1"/>
                    </a:lnTo>
                    <a:lnTo>
                      <a:pt x="362" y="1"/>
                    </a:lnTo>
                    <a:lnTo>
                      <a:pt x="363" y="1"/>
                    </a:lnTo>
                    <a:lnTo>
                      <a:pt x="363" y="1"/>
                    </a:lnTo>
                    <a:lnTo>
                      <a:pt x="364" y="1"/>
                    </a:lnTo>
                    <a:lnTo>
                      <a:pt x="364" y="1"/>
                    </a:lnTo>
                    <a:lnTo>
                      <a:pt x="365" y="1"/>
                    </a:lnTo>
                    <a:lnTo>
                      <a:pt x="366" y="1"/>
                    </a:lnTo>
                    <a:lnTo>
                      <a:pt x="367" y="1"/>
                    </a:lnTo>
                    <a:lnTo>
                      <a:pt x="367" y="1"/>
                    </a:lnTo>
                    <a:lnTo>
                      <a:pt x="368" y="1"/>
                    </a:lnTo>
                    <a:lnTo>
                      <a:pt x="368" y="1"/>
                    </a:lnTo>
                    <a:lnTo>
                      <a:pt x="369" y="1"/>
                    </a:lnTo>
                    <a:lnTo>
                      <a:pt x="369" y="1"/>
                    </a:lnTo>
                    <a:lnTo>
                      <a:pt x="370" y="1"/>
                    </a:lnTo>
                    <a:lnTo>
                      <a:pt x="371" y="1"/>
                    </a:lnTo>
                    <a:lnTo>
                      <a:pt x="372" y="1"/>
                    </a:lnTo>
                    <a:lnTo>
                      <a:pt x="372" y="1"/>
                    </a:lnTo>
                    <a:lnTo>
                      <a:pt x="373" y="1"/>
                    </a:lnTo>
                    <a:lnTo>
                      <a:pt x="373" y="1"/>
                    </a:lnTo>
                    <a:lnTo>
                      <a:pt x="374" y="1"/>
                    </a:lnTo>
                    <a:lnTo>
                      <a:pt x="375" y="1"/>
                    </a:lnTo>
                    <a:lnTo>
                      <a:pt x="375" y="1"/>
                    </a:lnTo>
                    <a:lnTo>
                      <a:pt x="376" y="1"/>
                    </a:lnTo>
                    <a:lnTo>
                      <a:pt x="377" y="1"/>
                    </a:lnTo>
                    <a:lnTo>
                      <a:pt x="377" y="1"/>
                    </a:lnTo>
                    <a:lnTo>
                      <a:pt x="378" y="1"/>
                    </a:lnTo>
                    <a:lnTo>
                      <a:pt x="378" y="1"/>
                    </a:lnTo>
                    <a:lnTo>
                      <a:pt x="379" y="1"/>
                    </a:lnTo>
                    <a:lnTo>
                      <a:pt x="380" y="1"/>
                    </a:lnTo>
                    <a:lnTo>
                      <a:pt x="381" y="1"/>
                    </a:lnTo>
                    <a:lnTo>
                      <a:pt x="381" y="1"/>
                    </a:lnTo>
                    <a:lnTo>
                      <a:pt x="382" y="1"/>
                    </a:lnTo>
                    <a:lnTo>
                      <a:pt x="382" y="1"/>
                    </a:lnTo>
                    <a:lnTo>
                      <a:pt x="383" y="1"/>
                    </a:lnTo>
                    <a:lnTo>
                      <a:pt x="384" y="1"/>
                    </a:lnTo>
                    <a:lnTo>
                      <a:pt x="384" y="1"/>
                    </a:lnTo>
                    <a:lnTo>
                      <a:pt x="385" y="1"/>
                    </a:lnTo>
                    <a:lnTo>
                      <a:pt x="386" y="1"/>
                    </a:lnTo>
                    <a:lnTo>
                      <a:pt x="386" y="1"/>
                    </a:lnTo>
                    <a:lnTo>
                      <a:pt x="387" y="1"/>
                    </a:lnTo>
                    <a:lnTo>
                      <a:pt x="387" y="1"/>
                    </a:lnTo>
                    <a:lnTo>
                      <a:pt x="388" y="1"/>
                    </a:lnTo>
                    <a:lnTo>
                      <a:pt x="389" y="1"/>
                    </a:lnTo>
                    <a:lnTo>
                      <a:pt x="389" y="1"/>
                    </a:lnTo>
                    <a:lnTo>
                      <a:pt x="390" y="1"/>
                    </a:lnTo>
                    <a:lnTo>
                      <a:pt x="391" y="1"/>
                    </a:lnTo>
                    <a:lnTo>
                      <a:pt x="391" y="1"/>
                    </a:lnTo>
                    <a:lnTo>
                      <a:pt x="392" y="1"/>
                    </a:lnTo>
                    <a:lnTo>
                      <a:pt x="392" y="1"/>
                    </a:lnTo>
                    <a:lnTo>
                      <a:pt x="393" y="1"/>
                    </a:lnTo>
                    <a:lnTo>
                      <a:pt x="394" y="1"/>
                    </a:lnTo>
                    <a:lnTo>
                      <a:pt x="395" y="1"/>
                    </a:lnTo>
                    <a:lnTo>
                      <a:pt x="395" y="1"/>
                    </a:lnTo>
                    <a:lnTo>
                      <a:pt x="396" y="1"/>
                    </a:lnTo>
                    <a:lnTo>
                      <a:pt x="396" y="2"/>
                    </a:lnTo>
                    <a:lnTo>
                      <a:pt x="397" y="2"/>
                    </a:lnTo>
                    <a:lnTo>
                      <a:pt x="398" y="1"/>
                    </a:lnTo>
                    <a:lnTo>
                      <a:pt x="398" y="1"/>
                    </a:lnTo>
                    <a:lnTo>
                      <a:pt x="399" y="1"/>
                    </a:lnTo>
                    <a:lnTo>
                      <a:pt x="400" y="1"/>
                    </a:lnTo>
                    <a:lnTo>
                      <a:pt x="400" y="1"/>
                    </a:lnTo>
                    <a:lnTo>
                      <a:pt x="401" y="1"/>
                    </a:lnTo>
                    <a:lnTo>
                      <a:pt x="401" y="1"/>
                    </a:lnTo>
                    <a:lnTo>
                      <a:pt x="402" y="1"/>
                    </a:lnTo>
                    <a:lnTo>
                      <a:pt x="403" y="2"/>
                    </a:lnTo>
                    <a:lnTo>
                      <a:pt x="404" y="1"/>
                    </a:lnTo>
                    <a:lnTo>
                      <a:pt x="404" y="1"/>
                    </a:lnTo>
                    <a:lnTo>
                      <a:pt x="405" y="2"/>
                    </a:lnTo>
                    <a:lnTo>
                      <a:pt x="405" y="2"/>
                    </a:lnTo>
                    <a:lnTo>
                      <a:pt x="406" y="2"/>
                    </a:lnTo>
                    <a:lnTo>
                      <a:pt x="406" y="2"/>
                    </a:lnTo>
                    <a:lnTo>
                      <a:pt x="407" y="1"/>
                    </a:lnTo>
                    <a:lnTo>
                      <a:pt x="408" y="1"/>
                    </a:lnTo>
                    <a:lnTo>
                      <a:pt x="409" y="1"/>
                    </a:lnTo>
                    <a:lnTo>
                      <a:pt x="409" y="1"/>
                    </a:lnTo>
                    <a:lnTo>
                      <a:pt x="410" y="1"/>
                    </a:lnTo>
                    <a:lnTo>
                      <a:pt x="410" y="1"/>
                    </a:lnTo>
                    <a:lnTo>
                      <a:pt x="411" y="1"/>
                    </a:lnTo>
                    <a:lnTo>
                      <a:pt x="412" y="1"/>
                    </a:lnTo>
                    <a:lnTo>
                      <a:pt x="412" y="1"/>
                    </a:lnTo>
                    <a:lnTo>
                      <a:pt x="413" y="1"/>
                    </a:lnTo>
                    <a:lnTo>
                      <a:pt x="414" y="1"/>
                    </a:lnTo>
                    <a:lnTo>
                      <a:pt x="414" y="1"/>
                    </a:lnTo>
                    <a:lnTo>
                      <a:pt x="415" y="1"/>
                    </a:lnTo>
                    <a:lnTo>
                      <a:pt x="415" y="1"/>
                    </a:lnTo>
                    <a:lnTo>
                      <a:pt x="416" y="1"/>
                    </a:lnTo>
                    <a:lnTo>
                      <a:pt x="417" y="1"/>
                    </a:lnTo>
                    <a:lnTo>
                      <a:pt x="418" y="1"/>
                    </a:lnTo>
                    <a:lnTo>
                      <a:pt x="418" y="1"/>
                    </a:lnTo>
                    <a:lnTo>
                      <a:pt x="419" y="1"/>
                    </a:lnTo>
                    <a:lnTo>
                      <a:pt x="419" y="1"/>
                    </a:lnTo>
                    <a:lnTo>
                      <a:pt x="420" y="1"/>
                    </a:lnTo>
                    <a:lnTo>
                      <a:pt x="421" y="1"/>
                    </a:lnTo>
                    <a:lnTo>
                      <a:pt x="421" y="1"/>
                    </a:lnTo>
                    <a:lnTo>
                      <a:pt x="422" y="1"/>
                    </a:lnTo>
                    <a:lnTo>
                      <a:pt x="423" y="1"/>
                    </a:lnTo>
                    <a:lnTo>
                      <a:pt x="423" y="1"/>
                    </a:lnTo>
                    <a:lnTo>
                      <a:pt x="424" y="1"/>
                    </a:lnTo>
                    <a:lnTo>
                      <a:pt x="424" y="1"/>
                    </a:lnTo>
                    <a:lnTo>
                      <a:pt x="425" y="2"/>
                    </a:lnTo>
                    <a:lnTo>
                      <a:pt x="426" y="2"/>
                    </a:lnTo>
                    <a:lnTo>
                      <a:pt x="426" y="2"/>
                    </a:lnTo>
                    <a:lnTo>
                      <a:pt x="427" y="2"/>
                    </a:lnTo>
                    <a:lnTo>
                      <a:pt x="428" y="2"/>
                    </a:lnTo>
                    <a:lnTo>
                      <a:pt x="428" y="2"/>
                    </a:lnTo>
                    <a:lnTo>
                      <a:pt x="429" y="2"/>
                    </a:lnTo>
                    <a:lnTo>
                      <a:pt x="429" y="1"/>
                    </a:lnTo>
                    <a:lnTo>
                      <a:pt x="430" y="1"/>
                    </a:lnTo>
                    <a:lnTo>
                      <a:pt x="431" y="1"/>
                    </a:lnTo>
                    <a:lnTo>
                      <a:pt x="432" y="1"/>
                    </a:lnTo>
                    <a:lnTo>
                      <a:pt x="432" y="1"/>
                    </a:lnTo>
                    <a:lnTo>
                      <a:pt x="433" y="1"/>
                    </a:lnTo>
                    <a:lnTo>
                      <a:pt x="433" y="1"/>
                    </a:lnTo>
                    <a:lnTo>
                      <a:pt x="434" y="1"/>
                    </a:lnTo>
                    <a:lnTo>
                      <a:pt x="435" y="1"/>
                    </a:lnTo>
                    <a:lnTo>
                      <a:pt x="435" y="1"/>
                    </a:lnTo>
                    <a:lnTo>
                      <a:pt x="436" y="1"/>
                    </a:lnTo>
                    <a:lnTo>
                      <a:pt x="437" y="1"/>
                    </a:lnTo>
                    <a:lnTo>
                      <a:pt x="437" y="1"/>
                    </a:lnTo>
                    <a:lnTo>
                      <a:pt x="438" y="1"/>
                    </a:lnTo>
                    <a:lnTo>
                      <a:pt x="438" y="1"/>
                    </a:lnTo>
                    <a:lnTo>
                      <a:pt x="439" y="1"/>
                    </a:lnTo>
                    <a:lnTo>
                      <a:pt x="440" y="1"/>
                    </a:lnTo>
                    <a:lnTo>
                      <a:pt x="441" y="1"/>
                    </a:lnTo>
                    <a:lnTo>
                      <a:pt x="441" y="1"/>
                    </a:lnTo>
                    <a:lnTo>
                      <a:pt x="442" y="1"/>
                    </a:lnTo>
                    <a:lnTo>
                      <a:pt x="442" y="1"/>
                    </a:lnTo>
                    <a:lnTo>
                      <a:pt x="443" y="1"/>
                    </a:lnTo>
                    <a:lnTo>
                      <a:pt x="444" y="2"/>
                    </a:lnTo>
                    <a:lnTo>
                      <a:pt x="444" y="2"/>
                    </a:lnTo>
                    <a:lnTo>
                      <a:pt x="445" y="2"/>
                    </a:lnTo>
                    <a:lnTo>
                      <a:pt x="446" y="2"/>
                    </a:lnTo>
                    <a:lnTo>
                      <a:pt x="446" y="2"/>
                    </a:lnTo>
                  </a:path>
                </a:pathLst>
              </a:custGeom>
              <a:noFill/>
              <a:ln w="6350">
                <a:solidFill>
                  <a:srgbClr val="1A6F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299">
                <a:extLst>
                  <a:ext uri="{FF2B5EF4-FFF2-40B4-BE49-F238E27FC236}">
                    <a16:creationId xmlns:a16="http://schemas.microsoft.com/office/drawing/2014/main" id="{AA97EE4E-BEF8-4C95-A593-E2BAB95341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081" y="4124972"/>
                <a:ext cx="711201" cy="9525"/>
              </a:xfrm>
              <a:custGeom>
                <a:avLst/>
                <a:gdLst>
                  <a:gd name="T0" fmla="*/ 7 w 448"/>
                  <a:gd name="T1" fmla="*/ 5 h 6"/>
                  <a:gd name="T2" fmla="*/ 14 w 448"/>
                  <a:gd name="T3" fmla="*/ 5 h 6"/>
                  <a:gd name="T4" fmla="*/ 21 w 448"/>
                  <a:gd name="T5" fmla="*/ 6 h 6"/>
                  <a:gd name="T6" fmla="*/ 28 w 448"/>
                  <a:gd name="T7" fmla="*/ 5 h 6"/>
                  <a:gd name="T8" fmla="*/ 35 w 448"/>
                  <a:gd name="T9" fmla="*/ 5 h 6"/>
                  <a:gd name="T10" fmla="*/ 42 w 448"/>
                  <a:gd name="T11" fmla="*/ 5 h 6"/>
                  <a:gd name="T12" fmla="*/ 49 w 448"/>
                  <a:gd name="T13" fmla="*/ 5 h 6"/>
                  <a:gd name="T14" fmla="*/ 56 w 448"/>
                  <a:gd name="T15" fmla="*/ 6 h 6"/>
                  <a:gd name="T16" fmla="*/ 63 w 448"/>
                  <a:gd name="T17" fmla="*/ 5 h 6"/>
                  <a:gd name="T18" fmla="*/ 70 w 448"/>
                  <a:gd name="T19" fmla="*/ 5 h 6"/>
                  <a:gd name="T20" fmla="*/ 77 w 448"/>
                  <a:gd name="T21" fmla="*/ 5 h 6"/>
                  <a:gd name="T22" fmla="*/ 84 w 448"/>
                  <a:gd name="T23" fmla="*/ 5 h 6"/>
                  <a:gd name="T24" fmla="*/ 91 w 448"/>
                  <a:gd name="T25" fmla="*/ 5 h 6"/>
                  <a:gd name="T26" fmla="*/ 98 w 448"/>
                  <a:gd name="T27" fmla="*/ 5 h 6"/>
                  <a:gd name="T28" fmla="*/ 105 w 448"/>
                  <a:gd name="T29" fmla="*/ 3 h 6"/>
                  <a:gd name="T30" fmla="*/ 112 w 448"/>
                  <a:gd name="T31" fmla="*/ 0 h 6"/>
                  <a:gd name="T32" fmla="*/ 119 w 448"/>
                  <a:gd name="T33" fmla="*/ 3 h 6"/>
                  <a:gd name="T34" fmla="*/ 126 w 448"/>
                  <a:gd name="T35" fmla="*/ 3 h 6"/>
                  <a:gd name="T36" fmla="*/ 133 w 448"/>
                  <a:gd name="T37" fmla="*/ 4 h 6"/>
                  <a:gd name="T38" fmla="*/ 140 w 448"/>
                  <a:gd name="T39" fmla="*/ 5 h 6"/>
                  <a:gd name="T40" fmla="*/ 147 w 448"/>
                  <a:gd name="T41" fmla="*/ 5 h 6"/>
                  <a:gd name="T42" fmla="*/ 154 w 448"/>
                  <a:gd name="T43" fmla="*/ 5 h 6"/>
                  <a:gd name="T44" fmla="*/ 161 w 448"/>
                  <a:gd name="T45" fmla="*/ 4 h 6"/>
                  <a:gd name="T46" fmla="*/ 168 w 448"/>
                  <a:gd name="T47" fmla="*/ 4 h 6"/>
                  <a:gd name="T48" fmla="*/ 175 w 448"/>
                  <a:gd name="T49" fmla="*/ 3 h 6"/>
                  <a:gd name="T50" fmla="*/ 182 w 448"/>
                  <a:gd name="T51" fmla="*/ 5 h 6"/>
                  <a:gd name="T52" fmla="*/ 189 w 448"/>
                  <a:gd name="T53" fmla="*/ 5 h 6"/>
                  <a:gd name="T54" fmla="*/ 196 w 448"/>
                  <a:gd name="T55" fmla="*/ 5 h 6"/>
                  <a:gd name="T56" fmla="*/ 204 w 448"/>
                  <a:gd name="T57" fmla="*/ 5 h 6"/>
                  <a:gd name="T58" fmla="*/ 211 w 448"/>
                  <a:gd name="T59" fmla="*/ 5 h 6"/>
                  <a:gd name="T60" fmla="*/ 218 w 448"/>
                  <a:gd name="T61" fmla="*/ 5 h 6"/>
                  <a:gd name="T62" fmla="*/ 225 w 448"/>
                  <a:gd name="T63" fmla="*/ 5 h 6"/>
                  <a:gd name="T64" fmla="*/ 232 w 448"/>
                  <a:gd name="T65" fmla="*/ 5 h 6"/>
                  <a:gd name="T66" fmla="*/ 239 w 448"/>
                  <a:gd name="T67" fmla="*/ 5 h 6"/>
                  <a:gd name="T68" fmla="*/ 246 w 448"/>
                  <a:gd name="T69" fmla="*/ 5 h 6"/>
                  <a:gd name="T70" fmla="*/ 253 w 448"/>
                  <a:gd name="T71" fmla="*/ 5 h 6"/>
                  <a:gd name="T72" fmla="*/ 260 w 448"/>
                  <a:gd name="T73" fmla="*/ 5 h 6"/>
                  <a:gd name="T74" fmla="*/ 267 w 448"/>
                  <a:gd name="T75" fmla="*/ 5 h 6"/>
                  <a:gd name="T76" fmla="*/ 274 w 448"/>
                  <a:gd name="T77" fmla="*/ 5 h 6"/>
                  <a:gd name="T78" fmla="*/ 281 w 448"/>
                  <a:gd name="T79" fmla="*/ 5 h 6"/>
                  <a:gd name="T80" fmla="*/ 288 w 448"/>
                  <a:gd name="T81" fmla="*/ 5 h 6"/>
                  <a:gd name="T82" fmla="*/ 295 w 448"/>
                  <a:gd name="T83" fmla="*/ 5 h 6"/>
                  <a:gd name="T84" fmla="*/ 302 w 448"/>
                  <a:gd name="T85" fmla="*/ 5 h 6"/>
                  <a:gd name="T86" fmla="*/ 310 w 448"/>
                  <a:gd name="T87" fmla="*/ 5 h 6"/>
                  <a:gd name="T88" fmla="*/ 316 w 448"/>
                  <a:gd name="T89" fmla="*/ 5 h 6"/>
                  <a:gd name="T90" fmla="*/ 324 w 448"/>
                  <a:gd name="T91" fmla="*/ 5 h 6"/>
                  <a:gd name="T92" fmla="*/ 331 w 448"/>
                  <a:gd name="T93" fmla="*/ 5 h 6"/>
                  <a:gd name="T94" fmla="*/ 338 w 448"/>
                  <a:gd name="T95" fmla="*/ 5 h 6"/>
                  <a:gd name="T96" fmla="*/ 345 w 448"/>
                  <a:gd name="T97" fmla="*/ 6 h 6"/>
                  <a:gd name="T98" fmla="*/ 352 w 448"/>
                  <a:gd name="T99" fmla="*/ 5 h 6"/>
                  <a:gd name="T100" fmla="*/ 359 w 448"/>
                  <a:gd name="T101" fmla="*/ 5 h 6"/>
                  <a:gd name="T102" fmla="*/ 366 w 448"/>
                  <a:gd name="T103" fmla="*/ 5 h 6"/>
                  <a:gd name="T104" fmla="*/ 373 w 448"/>
                  <a:gd name="T105" fmla="*/ 5 h 6"/>
                  <a:gd name="T106" fmla="*/ 380 w 448"/>
                  <a:gd name="T107" fmla="*/ 5 h 6"/>
                  <a:gd name="T108" fmla="*/ 387 w 448"/>
                  <a:gd name="T109" fmla="*/ 5 h 6"/>
                  <a:gd name="T110" fmla="*/ 394 w 448"/>
                  <a:gd name="T111" fmla="*/ 5 h 6"/>
                  <a:gd name="T112" fmla="*/ 401 w 448"/>
                  <a:gd name="T113" fmla="*/ 5 h 6"/>
                  <a:gd name="T114" fmla="*/ 408 w 448"/>
                  <a:gd name="T115" fmla="*/ 5 h 6"/>
                  <a:gd name="T116" fmla="*/ 415 w 448"/>
                  <a:gd name="T117" fmla="*/ 5 h 6"/>
                  <a:gd name="T118" fmla="*/ 423 w 448"/>
                  <a:gd name="T119" fmla="*/ 6 h 6"/>
                  <a:gd name="T120" fmla="*/ 429 w 448"/>
                  <a:gd name="T121" fmla="*/ 5 h 6"/>
                  <a:gd name="T122" fmla="*/ 437 w 448"/>
                  <a:gd name="T123" fmla="*/ 5 h 6"/>
                  <a:gd name="T124" fmla="*/ 444 w 448"/>
                  <a:gd name="T12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8" h="6">
                    <a:moveTo>
                      <a:pt x="0" y="6"/>
                    </a:moveTo>
                    <a:lnTo>
                      <a:pt x="1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5" y="5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8" y="5"/>
                    </a:lnTo>
                    <a:lnTo>
                      <a:pt x="19" y="5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2" y="6"/>
                    </a:lnTo>
                    <a:lnTo>
                      <a:pt x="23" y="6"/>
                    </a:lnTo>
                    <a:lnTo>
                      <a:pt x="23" y="6"/>
                    </a:lnTo>
                    <a:lnTo>
                      <a:pt x="24" y="6"/>
                    </a:lnTo>
                    <a:lnTo>
                      <a:pt x="25" y="6"/>
                    </a:lnTo>
                    <a:lnTo>
                      <a:pt x="25" y="6"/>
                    </a:lnTo>
                    <a:lnTo>
                      <a:pt x="26" y="6"/>
                    </a:lnTo>
                    <a:lnTo>
                      <a:pt x="26" y="5"/>
                    </a:lnTo>
                    <a:lnTo>
                      <a:pt x="27" y="5"/>
                    </a:lnTo>
                    <a:lnTo>
                      <a:pt x="28" y="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30" y="5"/>
                    </a:lnTo>
                    <a:lnTo>
                      <a:pt x="30" y="5"/>
                    </a:lnTo>
                    <a:lnTo>
                      <a:pt x="31" y="5"/>
                    </a:lnTo>
                    <a:lnTo>
                      <a:pt x="31" y="5"/>
                    </a:lnTo>
                    <a:lnTo>
                      <a:pt x="32" y="5"/>
                    </a:lnTo>
                    <a:lnTo>
                      <a:pt x="33" y="5"/>
                    </a:lnTo>
                    <a:lnTo>
                      <a:pt x="34" y="5"/>
                    </a:lnTo>
                    <a:lnTo>
                      <a:pt x="34" y="5"/>
                    </a:lnTo>
                    <a:lnTo>
                      <a:pt x="35" y="5"/>
                    </a:lnTo>
                    <a:lnTo>
                      <a:pt x="35" y="5"/>
                    </a:lnTo>
                    <a:lnTo>
                      <a:pt x="36" y="5"/>
                    </a:lnTo>
                    <a:lnTo>
                      <a:pt x="37" y="5"/>
                    </a:lnTo>
                    <a:lnTo>
                      <a:pt x="37" y="5"/>
                    </a:lnTo>
                    <a:lnTo>
                      <a:pt x="38" y="5"/>
                    </a:lnTo>
                    <a:lnTo>
                      <a:pt x="39" y="5"/>
                    </a:lnTo>
                    <a:lnTo>
                      <a:pt x="39" y="5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1" y="5"/>
                    </a:lnTo>
                    <a:lnTo>
                      <a:pt x="42" y="5"/>
                    </a:lnTo>
                    <a:lnTo>
                      <a:pt x="43" y="5"/>
                    </a:lnTo>
                    <a:lnTo>
                      <a:pt x="43" y="5"/>
                    </a:lnTo>
                    <a:lnTo>
                      <a:pt x="44" y="5"/>
                    </a:lnTo>
                    <a:lnTo>
                      <a:pt x="44" y="5"/>
                    </a:lnTo>
                    <a:lnTo>
                      <a:pt x="45" y="5"/>
                    </a:lnTo>
                    <a:lnTo>
                      <a:pt x="46" y="5"/>
                    </a:lnTo>
                    <a:lnTo>
                      <a:pt x="46" y="5"/>
                    </a:lnTo>
                    <a:lnTo>
                      <a:pt x="47" y="5"/>
                    </a:lnTo>
                    <a:lnTo>
                      <a:pt x="48" y="5"/>
                    </a:lnTo>
                    <a:lnTo>
                      <a:pt x="48" y="5"/>
                    </a:lnTo>
                    <a:lnTo>
                      <a:pt x="49" y="5"/>
                    </a:lnTo>
                    <a:lnTo>
                      <a:pt x="49" y="5"/>
                    </a:lnTo>
                    <a:lnTo>
                      <a:pt x="50" y="5"/>
                    </a:lnTo>
                    <a:lnTo>
                      <a:pt x="51" y="5"/>
                    </a:lnTo>
                    <a:lnTo>
                      <a:pt x="51" y="6"/>
                    </a:lnTo>
                    <a:lnTo>
                      <a:pt x="52" y="5"/>
                    </a:lnTo>
                    <a:lnTo>
                      <a:pt x="53" y="5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5" y="5"/>
                    </a:lnTo>
                    <a:lnTo>
                      <a:pt x="55" y="6"/>
                    </a:lnTo>
                    <a:lnTo>
                      <a:pt x="56" y="6"/>
                    </a:lnTo>
                    <a:lnTo>
                      <a:pt x="57" y="6"/>
                    </a:lnTo>
                    <a:lnTo>
                      <a:pt x="57" y="5"/>
                    </a:lnTo>
                    <a:lnTo>
                      <a:pt x="58" y="5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60" y="5"/>
                    </a:lnTo>
                    <a:lnTo>
                      <a:pt x="60" y="5"/>
                    </a:lnTo>
                    <a:lnTo>
                      <a:pt x="61" y="5"/>
                    </a:lnTo>
                    <a:lnTo>
                      <a:pt x="62" y="5"/>
                    </a:lnTo>
                    <a:lnTo>
                      <a:pt x="63" y="5"/>
                    </a:lnTo>
                    <a:lnTo>
                      <a:pt x="63" y="5"/>
                    </a:lnTo>
                    <a:lnTo>
                      <a:pt x="64" y="5"/>
                    </a:lnTo>
                    <a:lnTo>
                      <a:pt x="64" y="5"/>
                    </a:lnTo>
                    <a:lnTo>
                      <a:pt x="65" y="5"/>
                    </a:lnTo>
                    <a:lnTo>
                      <a:pt x="66" y="5"/>
                    </a:lnTo>
                    <a:lnTo>
                      <a:pt x="66" y="5"/>
                    </a:lnTo>
                    <a:lnTo>
                      <a:pt x="67" y="5"/>
                    </a:lnTo>
                    <a:lnTo>
                      <a:pt x="68" y="5"/>
                    </a:lnTo>
                    <a:lnTo>
                      <a:pt x="68" y="5"/>
                    </a:lnTo>
                    <a:lnTo>
                      <a:pt x="69" y="5"/>
                    </a:lnTo>
                    <a:lnTo>
                      <a:pt x="69" y="5"/>
                    </a:lnTo>
                    <a:lnTo>
                      <a:pt x="70" y="5"/>
                    </a:lnTo>
                    <a:lnTo>
                      <a:pt x="71" y="5"/>
                    </a:lnTo>
                    <a:lnTo>
                      <a:pt x="71" y="5"/>
                    </a:lnTo>
                    <a:lnTo>
                      <a:pt x="72" y="5"/>
                    </a:lnTo>
                    <a:lnTo>
                      <a:pt x="73" y="5"/>
                    </a:lnTo>
                    <a:lnTo>
                      <a:pt x="73" y="5"/>
                    </a:lnTo>
                    <a:lnTo>
                      <a:pt x="74" y="5"/>
                    </a:lnTo>
                    <a:lnTo>
                      <a:pt x="74" y="5"/>
                    </a:lnTo>
                    <a:lnTo>
                      <a:pt x="75" y="5"/>
                    </a:lnTo>
                    <a:lnTo>
                      <a:pt x="76" y="5"/>
                    </a:lnTo>
                    <a:lnTo>
                      <a:pt x="77" y="5"/>
                    </a:lnTo>
                    <a:lnTo>
                      <a:pt x="77" y="5"/>
                    </a:lnTo>
                    <a:lnTo>
                      <a:pt x="78" y="5"/>
                    </a:lnTo>
                    <a:lnTo>
                      <a:pt x="78" y="5"/>
                    </a:lnTo>
                    <a:lnTo>
                      <a:pt x="79" y="5"/>
                    </a:lnTo>
                    <a:lnTo>
                      <a:pt x="80" y="5"/>
                    </a:lnTo>
                    <a:lnTo>
                      <a:pt x="80" y="5"/>
                    </a:lnTo>
                    <a:lnTo>
                      <a:pt x="81" y="5"/>
                    </a:lnTo>
                    <a:lnTo>
                      <a:pt x="82" y="5"/>
                    </a:lnTo>
                    <a:lnTo>
                      <a:pt x="82" y="5"/>
                    </a:lnTo>
                    <a:lnTo>
                      <a:pt x="83" y="5"/>
                    </a:lnTo>
                    <a:lnTo>
                      <a:pt x="83" y="5"/>
                    </a:lnTo>
                    <a:lnTo>
                      <a:pt x="84" y="5"/>
                    </a:lnTo>
                    <a:lnTo>
                      <a:pt x="85" y="6"/>
                    </a:lnTo>
                    <a:lnTo>
                      <a:pt x="85" y="5"/>
                    </a:lnTo>
                    <a:lnTo>
                      <a:pt x="86" y="6"/>
                    </a:lnTo>
                    <a:lnTo>
                      <a:pt x="87" y="6"/>
                    </a:lnTo>
                    <a:lnTo>
                      <a:pt x="87" y="6"/>
                    </a:lnTo>
                    <a:lnTo>
                      <a:pt x="88" y="6"/>
                    </a:lnTo>
                    <a:lnTo>
                      <a:pt x="88" y="6"/>
                    </a:lnTo>
                    <a:lnTo>
                      <a:pt x="89" y="6"/>
                    </a:lnTo>
                    <a:lnTo>
                      <a:pt x="90" y="5"/>
                    </a:lnTo>
                    <a:lnTo>
                      <a:pt x="91" y="5"/>
                    </a:lnTo>
                    <a:lnTo>
                      <a:pt x="91" y="5"/>
                    </a:lnTo>
                    <a:lnTo>
                      <a:pt x="92" y="5"/>
                    </a:lnTo>
                    <a:lnTo>
                      <a:pt x="92" y="5"/>
                    </a:lnTo>
                    <a:lnTo>
                      <a:pt x="93" y="5"/>
                    </a:lnTo>
                    <a:lnTo>
                      <a:pt x="94" y="5"/>
                    </a:lnTo>
                    <a:lnTo>
                      <a:pt x="94" y="5"/>
                    </a:lnTo>
                    <a:lnTo>
                      <a:pt x="95" y="5"/>
                    </a:lnTo>
                    <a:lnTo>
                      <a:pt x="96" y="5"/>
                    </a:lnTo>
                    <a:lnTo>
                      <a:pt x="96" y="5"/>
                    </a:lnTo>
                    <a:lnTo>
                      <a:pt x="97" y="5"/>
                    </a:lnTo>
                    <a:lnTo>
                      <a:pt x="97" y="5"/>
                    </a:lnTo>
                    <a:lnTo>
                      <a:pt x="98" y="5"/>
                    </a:lnTo>
                    <a:lnTo>
                      <a:pt x="99" y="5"/>
                    </a:lnTo>
                    <a:lnTo>
                      <a:pt x="100" y="5"/>
                    </a:lnTo>
                    <a:lnTo>
                      <a:pt x="100" y="5"/>
                    </a:lnTo>
                    <a:lnTo>
                      <a:pt x="101" y="5"/>
                    </a:lnTo>
                    <a:lnTo>
                      <a:pt x="101" y="5"/>
                    </a:lnTo>
                    <a:lnTo>
                      <a:pt x="102" y="4"/>
                    </a:lnTo>
                    <a:lnTo>
                      <a:pt x="103" y="4"/>
                    </a:lnTo>
                    <a:lnTo>
                      <a:pt x="103" y="4"/>
                    </a:lnTo>
                    <a:lnTo>
                      <a:pt x="104" y="4"/>
                    </a:lnTo>
                    <a:lnTo>
                      <a:pt x="105" y="3"/>
                    </a:lnTo>
                    <a:lnTo>
                      <a:pt x="105" y="3"/>
                    </a:lnTo>
                    <a:lnTo>
                      <a:pt x="106" y="3"/>
                    </a:lnTo>
                    <a:lnTo>
                      <a:pt x="107" y="3"/>
                    </a:lnTo>
                    <a:lnTo>
                      <a:pt x="107" y="2"/>
                    </a:lnTo>
                    <a:lnTo>
                      <a:pt x="108" y="2"/>
                    </a:lnTo>
                    <a:lnTo>
                      <a:pt x="108" y="2"/>
                    </a:lnTo>
                    <a:lnTo>
                      <a:pt x="109" y="2"/>
                    </a:lnTo>
                    <a:lnTo>
                      <a:pt x="110" y="2"/>
                    </a:lnTo>
                    <a:lnTo>
                      <a:pt x="111" y="2"/>
                    </a:lnTo>
                    <a:lnTo>
                      <a:pt x="111" y="1"/>
                    </a:lnTo>
                    <a:lnTo>
                      <a:pt x="112" y="1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5" y="1"/>
                    </a:lnTo>
                    <a:lnTo>
                      <a:pt x="116" y="2"/>
                    </a:lnTo>
                    <a:lnTo>
                      <a:pt x="117" y="2"/>
                    </a:lnTo>
                    <a:lnTo>
                      <a:pt x="117" y="2"/>
                    </a:lnTo>
                    <a:lnTo>
                      <a:pt x="118" y="3"/>
                    </a:lnTo>
                    <a:lnTo>
                      <a:pt x="119" y="3"/>
                    </a:lnTo>
                    <a:lnTo>
                      <a:pt x="119" y="3"/>
                    </a:lnTo>
                    <a:lnTo>
                      <a:pt x="120" y="2"/>
                    </a:lnTo>
                    <a:lnTo>
                      <a:pt x="120" y="2"/>
                    </a:lnTo>
                    <a:lnTo>
                      <a:pt x="121" y="3"/>
                    </a:lnTo>
                    <a:lnTo>
                      <a:pt x="122" y="3"/>
                    </a:lnTo>
                    <a:lnTo>
                      <a:pt x="122" y="3"/>
                    </a:lnTo>
                    <a:lnTo>
                      <a:pt x="123" y="3"/>
                    </a:lnTo>
                    <a:lnTo>
                      <a:pt x="124" y="3"/>
                    </a:lnTo>
                    <a:lnTo>
                      <a:pt x="124" y="3"/>
                    </a:lnTo>
                    <a:lnTo>
                      <a:pt x="125" y="3"/>
                    </a:lnTo>
                    <a:lnTo>
                      <a:pt x="125" y="3"/>
                    </a:lnTo>
                    <a:lnTo>
                      <a:pt x="126" y="3"/>
                    </a:lnTo>
                    <a:lnTo>
                      <a:pt x="127" y="3"/>
                    </a:lnTo>
                    <a:lnTo>
                      <a:pt x="128" y="4"/>
                    </a:lnTo>
                    <a:lnTo>
                      <a:pt x="128" y="4"/>
                    </a:lnTo>
                    <a:lnTo>
                      <a:pt x="129" y="5"/>
                    </a:lnTo>
                    <a:lnTo>
                      <a:pt x="129" y="4"/>
                    </a:lnTo>
                    <a:lnTo>
                      <a:pt x="130" y="4"/>
                    </a:lnTo>
                    <a:lnTo>
                      <a:pt x="131" y="5"/>
                    </a:lnTo>
                    <a:lnTo>
                      <a:pt x="131" y="4"/>
                    </a:lnTo>
                    <a:lnTo>
                      <a:pt x="132" y="5"/>
                    </a:lnTo>
                    <a:lnTo>
                      <a:pt x="133" y="5"/>
                    </a:lnTo>
                    <a:lnTo>
                      <a:pt x="133" y="4"/>
                    </a:lnTo>
                    <a:lnTo>
                      <a:pt x="134" y="5"/>
                    </a:lnTo>
                    <a:lnTo>
                      <a:pt x="134" y="5"/>
                    </a:lnTo>
                    <a:lnTo>
                      <a:pt x="135" y="4"/>
                    </a:lnTo>
                    <a:lnTo>
                      <a:pt x="136" y="5"/>
                    </a:lnTo>
                    <a:lnTo>
                      <a:pt x="137" y="5"/>
                    </a:lnTo>
                    <a:lnTo>
                      <a:pt x="137" y="5"/>
                    </a:lnTo>
                    <a:lnTo>
                      <a:pt x="138" y="5"/>
                    </a:lnTo>
                    <a:lnTo>
                      <a:pt x="138" y="4"/>
                    </a:lnTo>
                    <a:lnTo>
                      <a:pt x="139" y="5"/>
                    </a:lnTo>
                    <a:lnTo>
                      <a:pt x="140" y="5"/>
                    </a:lnTo>
                    <a:lnTo>
                      <a:pt x="140" y="5"/>
                    </a:lnTo>
                    <a:lnTo>
                      <a:pt x="141" y="5"/>
                    </a:lnTo>
                    <a:lnTo>
                      <a:pt x="142" y="5"/>
                    </a:lnTo>
                    <a:lnTo>
                      <a:pt x="142" y="5"/>
                    </a:lnTo>
                    <a:lnTo>
                      <a:pt x="143" y="5"/>
                    </a:lnTo>
                    <a:lnTo>
                      <a:pt x="143" y="5"/>
                    </a:lnTo>
                    <a:lnTo>
                      <a:pt x="144" y="5"/>
                    </a:lnTo>
                    <a:lnTo>
                      <a:pt x="145" y="5"/>
                    </a:lnTo>
                    <a:lnTo>
                      <a:pt x="145" y="5"/>
                    </a:lnTo>
                    <a:lnTo>
                      <a:pt x="146" y="5"/>
                    </a:lnTo>
                    <a:lnTo>
                      <a:pt x="147" y="5"/>
                    </a:lnTo>
                    <a:lnTo>
                      <a:pt x="147" y="5"/>
                    </a:lnTo>
                    <a:lnTo>
                      <a:pt x="148" y="5"/>
                    </a:lnTo>
                    <a:lnTo>
                      <a:pt x="148" y="5"/>
                    </a:lnTo>
                    <a:lnTo>
                      <a:pt x="149" y="5"/>
                    </a:lnTo>
                    <a:lnTo>
                      <a:pt x="150" y="5"/>
                    </a:lnTo>
                    <a:lnTo>
                      <a:pt x="151" y="5"/>
                    </a:lnTo>
                    <a:lnTo>
                      <a:pt x="151" y="5"/>
                    </a:lnTo>
                    <a:lnTo>
                      <a:pt x="152" y="5"/>
                    </a:lnTo>
                    <a:lnTo>
                      <a:pt x="152" y="4"/>
                    </a:lnTo>
                    <a:lnTo>
                      <a:pt x="153" y="5"/>
                    </a:lnTo>
                    <a:lnTo>
                      <a:pt x="154" y="5"/>
                    </a:lnTo>
                    <a:lnTo>
                      <a:pt x="154" y="5"/>
                    </a:lnTo>
                    <a:lnTo>
                      <a:pt x="155" y="5"/>
                    </a:lnTo>
                    <a:lnTo>
                      <a:pt x="156" y="5"/>
                    </a:lnTo>
                    <a:lnTo>
                      <a:pt x="156" y="5"/>
                    </a:lnTo>
                    <a:lnTo>
                      <a:pt x="157" y="5"/>
                    </a:lnTo>
                    <a:lnTo>
                      <a:pt x="157" y="5"/>
                    </a:lnTo>
                    <a:lnTo>
                      <a:pt x="158" y="4"/>
                    </a:lnTo>
                    <a:lnTo>
                      <a:pt x="159" y="4"/>
                    </a:lnTo>
                    <a:lnTo>
                      <a:pt x="159" y="4"/>
                    </a:lnTo>
                    <a:lnTo>
                      <a:pt x="160" y="4"/>
                    </a:lnTo>
                    <a:lnTo>
                      <a:pt x="161" y="4"/>
                    </a:lnTo>
                    <a:lnTo>
                      <a:pt x="161" y="4"/>
                    </a:lnTo>
                    <a:lnTo>
                      <a:pt x="162" y="4"/>
                    </a:lnTo>
                    <a:lnTo>
                      <a:pt x="162" y="5"/>
                    </a:lnTo>
                    <a:lnTo>
                      <a:pt x="163" y="4"/>
                    </a:lnTo>
                    <a:lnTo>
                      <a:pt x="164" y="4"/>
                    </a:lnTo>
                    <a:lnTo>
                      <a:pt x="165" y="4"/>
                    </a:lnTo>
                    <a:lnTo>
                      <a:pt x="165" y="4"/>
                    </a:lnTo>
                    <a:lnTo>
                      <a:pt x="166" y="4"/>
                    </a:lnTo>
                    <a:lnTo>
                      <a:pt x="166" y="4"/>
                    </a:lnTo>
                    <a:lnTo>
                      <a:pt x="167" y="4"/>
                    </a:lnTo>
                    <a:lnTo>
                      <a:pt x="168" y="4"/>
                    </a:lnTo>
                    <a:lnTo>
                      <a:pt x="168" y="4"/>
                    </a:lnTo>
                    <a:lnTo>
                      <a:pt x="169" y="4"/>
                    </a:lnTo>
                    <a:lnTo>
                      <a:pt x="170" y="4"/>
                    </a:lnTo>
                    <a:lnTo>
                      <a:pt x="170" y="4"/>
                    </a:lnTo>
                    <a:lnTo>
                      <a:pt x="171" y="3"/>
                    </a:lnTo>
                    <a:lnTo>
                      <a:pt x="171" y="3"/>
                    </a:lnTo>
                    <a:lnTo>
                      <a:pt x="172" y="3"/>
                    </a:lnTo>
                    <a:lnTo>
                      <a:pt x="173" y="4"/>
                    </a:lnTo>
                    <a:lnTo>
                      <a:pt x="174" y="4"/>
                    </a:lnTo>
                    <a:lnTo>
                      <a:pt x="174" y="4"/>
                    </a:lnTo>
                    <a:lnTo>
                      <a:pt x="175" y="3"/>
                    </a:lnTo>
                    <a:lnTo>
                      <a:pt x="175" y="3"/>
                    </a:lnTo>
                    <a:lnTo>
                      <a:pt x="176" y="4"/>
                    </a:lnTo>
                    <a:lnTo>
                      <a:pt x="176" y="4"/>
                    </a:lnTo>
                    <a:lnTo>
                      <a:pt x="177" y="4"/>
                    </a:lnTo>
                    <a:lnTo>
                      <a:pt x="178" y="4"/>
                    </a:lnTo>
                    <a:lnTo>
                      <a:pt x="179" y="4"/>
                    </a:lnTo>
                    <a:lnTo>
                      <a:pt x="179" y="4"/>
                    </a:lnTo>
                    <a:lnTo>
                      <a:pt x="180" y="4"/>
                    </a:lnTo>
                    <a:lnTo>
                      <a:pt x="180" y="5"/>
                    </a:lnTo>
                    <a:lnTo>
                      <a:pt x="181" y="5"/>
                    </a:lnTo>
                    <a:lnTo>
                      <a:pt x="182" y="5"/>
                    </a:lnTo>
                    <a:lnTo>
                      <a:pt x="182" y="5"/>
                    </a:lnTo>
                    <a:lnTo>
                      <a:pt x="183" y="5"/>
                    </a:lnTo>
                    <a:lnTo>
                      <a:pt x="184" y="5"/>
                    </a:lnTo>
                    <a:lnTo>
                      <a:pt x="184" y="5"/>
                    </a:lnTo>
                    <a:lnTo>
                      <a:pt x="185" y="5"/>
                    </a:lnTo>
                    <a:lnTo>
                      <a:pt x="185" y="5"/>
                    </a:lnTo>
                    <a:lnTo>
                      <a:pt x="186" y="5"/>
                    </a:lnTo>
                    <a:lnTo>
                      <a:pt x="187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9" y="5"/>
                    </a:lnTo>
                    <a:lnTo>
                      <a:pt x="189" y="5"/>
                    </a:lnTo>
                    <a:lnTo>
                      <a:pt x="190" y="5"/>
                    </a:lnTo>
                    <a:lnTo>
                      <a:pt x="191" y="5"/>
                    </a:lnTo>
                    <a:lnTo>
                      <a:pt x="191" y="5"/>
                    </a:lnTo>
                    <a:lnTo>
                      <a:pt x="192" y="5"/>
                    </a:lnTo>
                    <a:lnTo>
                      <a:pt x="193" y="5"/>
                    </a:lnTo>
                    <a:lnTo>
                      <a:pt x="193" y="5"/>
                    </a:lnTo>
                    <a:lnTo>
                      <a:pt x="194" y="5"/>
                    </a:lnTo>
                    <a:lnTo>
                      <a:pt x="194" y="5"/>
                    </a:lnTo>
                    <a:lnTo>
                      <a:pt x="195" y="5"/>
                    </a:lnTo>
                    <a:lnTo>
                      <a:pt x="196" y="5"/>
                    </a:lnTo>
                    <a:lnTo>
                      <a:pt x="196" y="5"/>
                    </a:lnTo>
                    <a:lnTo>
                      <a:pt x="197" y="5"/>
                    </a:lnTo>
                    <a:lnTo>
                      <a:pt x="198" y="5"/>
                    </a:lnTo>
                    <a:lnTo>
                      <a:pt x="198" y="5"/>
                    </a:lnTo>
                    <a:lnTo>
                      <a:pt x="199" y="5"/>
                    </a:lnTo>
                    <a:lnTo>
                      <a:pt x="199" y="5"/>
                    </a:lnTo>
                    <a:lnTo>
                      <a:pt x="200" y="5"/>
                    </a:lnTo>
                    <a:lnTo>
                      <a:pt x="201" y="5"/>
                    </a:lnTo>
                    <a:lnTo>
                      <a:pt x="202" y="5"/>
                    </a:lnTo>
                    <a:lnTo>
                      <a:pt x="202" y="5"/>
                    </a:lnTo>
                    <a:lnTo>
                      <a:pt x="203" y="5"/>
                    </a:lnTo>
                    <a:lnTo>
                      <a:pt x="204" y="5"/>
                    </a:lnTo>
                    <a:lnTo>
                      <a:pt x="204" y="5"/>
                    </a:lnTo>
                    <a:lnTo>
                      <a:pt x="205" y="5"/>
                    </a:lnTo>
                    <a:lnTo>
                      <a:pt x="205" y="5"/>
                    </a:lnTo>
                    <a:lnTo>
                      <a:pt x="206" y="5"/>
                    </a:lnTo>
                    <a:lnTo>
                      <a:pt x="207" y="5"/>
                    </a:lnTo>
                    <a:lnTo>
                      <a:pt x="208" y="5"/>
                    </a:lnTo>
                    <a:lnTo>
                      <a:pt x="208" y="5"/>
                    </a:lnTo>
                    <a:lnTo>
                      <a:pt x="209" y="5"/>
                    </a:lnTo>
                    <a:lnTo>
                      <a:pt x="209" y="5"/>
                    </a:lnTo>
                    <a:lnTo>
                      <a:pt x="210" y="5"/>
                    </a:lnTo>
                    <a:lnTo>
                      <a:pt x="211" y="5"/>
                    </a:lnTo>
                    <a:lnTo>
                      <a:pt x="211" y="5"/>
                    </a:lnTo>
                    <a:lnTo>
                      <a:pt x="212" y="5"/>
                    </a:lnTo>
                    <a:lnTo>
                      <a:pt x="213" y="5"/>
                    </a:lnTo>
                    <a:lnTo>
                      <a:pt x="213" y="5"/>
                    </a:lnTo>
                    <a:lnTo>
                      <a:pt x="214" y="5"/>
                    </a:lnTo>
                    <a:lnTo>
                      <a:pt x="214" y="5"/>
                    </a:lnTo>
                    <a:lnTo>
                      <a:pt x="215" y="5"/>
                    </a:lnTo>
                    <a:lnTo>
                      <a:pt x="216" y="5"/>
                    </a:lnTo>
                    <a:lnTo>
                      <a:pt x="216" y="5"/>
                    </a:lnTo>
                    <a:lnTo>
                      <a:pt x="217" y="5"/>
                    </a:lnTo>
                    <a:lnTo>
                      <a:pt x="218" y="5"/>
                    </a:lnTo>
                    <a:lnTo>
                      <a:pt x="218" y="5"/>
                    </a:lnTo>
                    <a:lnTo>
                      <a:pt x="219" y="5"/>
                    </a:lnTo>
                    <a:lnTo>
                      <a:pt x="219" y="5"/>
                    </a:lnTo>
                    <a:lnTo>
                      <a:pt x="220" y="5"/>
                    </a:lnTo>
                    <a:lnTo>
                      <a:pt x="221" y="5"/>
                    </a:lnTo>
                    <a:lnTo>
                      <a:pt x="222" y="5"/>
                    </a:lnTo>
                    <a:lnTo>
                      <a:pt x="222" y="5"/>
                    </a:lnTo>
                    <a:lnTo>
                      <a:pt x="223" y="5"/>
                    </a:lnTo>
                    <a:lnTo>
                      <a:pt x="223" y="5"/>
                    </a:lnTo>
                    <a:lnTo>
                      <a:pt x="224" y="5"/>
                    </a:lnTo>
                    <a:lnTo>
                      <a:pt x="225" y="5"/>
                    </a:lnTo>
                    <a:lnTo>
                      <a:pt x="225" y="5"/>
                    </a:lnTo>
                    <a:lnTo>
                      <a:pt x="226" y="5"/>
                    </a:lnTo>
                    <a:lnTo>
                      <a:pt x="227" y="5"/>
                    </a:lnTo>
                    <a:lnTo>
                      <a:pt x="227" y="5"/>
                    </a:lnTo>
                    <a:lnTo>
                      <a:pt x="228" y="5"/>
                    </a:lnTo>
                    <a:lnTo>
                      <a:pt x="228" y="5"/>
                    </a:lnTo>
                    <a:lnTo>
                      <a:pt x="229" y="5"/>
                    </a:lnTo>
                    <a:lnTo>
                      <a:pt x="230" y="5"/>
                    </a:lnTo>
                    <a:lnTo>
                      <a:pt x="230" y="5"/>
                    </a:lnTo>
                    <a:lnTo>
                      <a:pt x="231" y="5"/>
                    </a:lnTo>
                    <a:lnTo>
                      <a:pt x="232" y="5"/>
                    </a:lnTo>
                    <a:lnTo>
                      <a:pt x="232" y="5"/>
                    </a:lnTo>
                    <a:lnTo>
                      <a:pt x="233" y="5"/>
                    </a:lnTo>
                    <a:lnTo>
                      <a:pt x="233" y="5"/>
                    </a:lnTo>
                    <a:lnTo>
                      <a:pt x="234" y="5"/>
                    </a:lnTo>
                    <a:lnTo>
                      <a:pt x="235" y="5"/>
                    </a:lnTo>
                    <a:lnTo>
                      <a:pt x="236" y="5"/>
                    </a:lnTo>
                    <a:lnTo>
                      <a:pt x="236" y="5"/>
                    </a:lnTo>
                    <a:lnTo>
                      <a:pt x="237" y="5"/>
                    </a:lnTo>
                    <a:lnTo>
                      <a:pt x="238" y="5"/>
                    </a:lnTo>
                    <a:lnTo>
                      <a:pt x="238" y="5"/>
                    </a:lnTo>
                    <a:lnTo>
                      <a:pt x="239" y="5"/>
                    </a:lnTo>
                    <a:lnTo>
                      <a:pt x="239" y="5"/>
                    </a:lnTo>
                    <a:lnTo>
                      <a:pt x="240" y="5"/>
                    </a:lnTo>
                    <a:lnTo>
                      <a:pt x="241" y="5"/>
                    </a:lnTo>
                    <a:lnTo>
                      <a:pt x="242" y="5"/>
                    </a:lnTo>
                    <a:lnTo>
                      <a:pt x="242" y="5"/>
                    </a:lnTo>
                    <a:lnTo>
                      <a:pt x="243" y="5"/>
                    </a:lnTo>
                    <a:lnTo>
                      <a:pt x="243" y="5"/>
                    </a:lnTo>
                    <a:lnTo>
                      <a:pt x="244" y="5"/>
                    </a:lnTo>
                    <a:lnTo>
                      <a:pt x="245" y="5"/>
                    </a:lnTo>
                    <a:lnTo>
                      <a:pt x="245" y="5"/>
                    </a:lnTo>
                    <a:lnTo>
                      <a:pt x="246" y="5"/>
                    </a:lnTo>
                    <a:lnTo>
                      <a:pt x="247" y="5"/>
                    </a:lnTo>
                    <a:lnTo>
                      <a:pt x="247" y="5"/>
                    </a:lnTo>
                    <a:lnTo>
                      <a:pt x="248" y="5"/>
                    </a:lnTo>
                    <a:lnTo>
                      <a:pt x="248" y="5"/>
                    </a:lnTo>
                    <a:lnTo>
                      <a:pt x="249" y="5"/>
                    </a:lnTo>
                    <a:lnTo>
                      <a:pt x="250" y="5"/>
                    </a:lnTo>
                    <a:lnTo>
                      <a:pt x="250" y="5"/>
                    </a:lnTo>
                    <a:lnTo>
                      <a:pt x="251" y="5"/>
                    </a:lnTo>
                    <a:lnTo>
                      <a:pt x="252" y="5"/>
                    </a:lnTo>
                    <a:lnTo>
                      <a:pt x="252" y="5"/>
                    </a:lnTo>
                    <a:lnTo>
                      <a:pt x="253" y="5"/>
                    </a:lnTo>
                    <a:lnTo>
                      <a:pt x="253" y="5"/>
                    </a:lnTo>
                    <a:lnTo>
                      <a:pt x="254" y="5"/>
                    </a:lnTo>
                    <a:lnTo>
                      <a:pt x="255" y="5"/>
                    </a:lnTo>
                    <a:lnTo>
                      <a:pt x="256" y="5"/>
                    </a:lnTo>
                    <a:lnTo>
                      <a:pt x="256" y="5"/>
                    </a:lnTo>
                    <a:lnTo>
                      <a:pt x="257" y="5"/>
                    </a:lnTo>
                    <a:lnTo>
                      <a:pt x="257" y="5"/>
                    </a:lnTo>
                    <a:lnTo>
                      <a:pt x="258" y="5"/>
                    </a:lnTo>
                    <a:lnTo>
                      <a:pt x="259" y="5"/>
                    </a:lnTo>
                    <a:lnTo>
                      <a:pt x="259" y="5"/>
                    </a:lnTo>
                    <a:lnTo>
                      <a:pt x="260" y="5"/>
                    </a:lnTo>
                    <a:lnTo>
                      <a:pt x="261" y="5"/>
                    </a:lnTo>
                    <a:lnTo>
                      <a:pt x="261" y="5"/>
                    </a:lnTo>
                    <a:lnTo>
                      <a:pt x="262" y="5"/>
                    </a:lnTo>
                    <a:lnTo>
                      <a:pt x="262" y="5"/>
                    </a:lnTo>
                    <a:lnTo>
                      <a:pt x="263" y="5"/>
                    </a:lnTo>
                    <a:lnTo>
                      <a:pt x="264" y="5"/>
                    </a:lnTo>
                    <a:lnTo>
                      <a:pt x="265" y="5"/>
                    </a:lnTo>
                    <a:lnTo>
                      <a:pt x="265" y="5"/>
                    </a:lnTo>
                    <a:lnTo>
                      <a:pt x="266" y="5"/>
                    </a:lnTo>
                    <a:lnTo>
                      <a:pt x="267" y="5"/>
                    </a:lnTo>
                    <a:lnTo>
                      <a:pt x="267" y="5"/>
                    </a:lnTo>
                    <a:lnTo>
                      <a:pt x="268" y="5"/>
                    </a:lnTo>
                    <a:lnTo>
                      <a:pt x="268" y="5"/>
                    </a:lnTo>
                    <a:lnTo>
                      <a:pt x="269" y="5"/>
                    </a:lnTo>
                    <a:lnTo>
                      <a:pt x="270" y="5"/>
                    </a:lnTo>
                    <a:lnTo>
                      <a:pt x="270" y="5"/>
                    </a:lnTo>
                    <a:lnTo>
                      <a:pt x="271" y="5"/>
                    </a:lnTo>
                    <a:lnTo>
                      <a:pt x="272" y="5"/>
                    </a:lnTo>
                    <a:lnTo>
                      <a:pt x="272" y="5"/>
                    </a:lnTo>
                    <a:lnTo>
                      <a:pt x="273" y="5"/>
                    </a:lnTo>
                    <a:lnTo>
                      <a:pt x="273" y="5"/>
                    </a:lnTo>
                    <a:lnTo>
                      <a:pt x="274" y="5"/>
                    </a:lnTo>
                    <a:lnTo>
                      <a:pt x="275" y="5"/>
                    </a:lnTo>
                    <a:lnTo>
                      <a:pt x="276" y="5"/>
                    </a:lnTo>
                    <a:lnTo>
                      <a:pt x="276" y="5"/>
                    </a:lnTo>
                    <a:lnTo>
                      <a:pt x="277" y="5"/>
                    </a:lnTo>
                    <a:lnTo>
                      <a:pt x="277" y="5"/>
                    </a:lnTo>
                    <a:lnTo>
                      <a:pt x="278" y="5"/>
                    </a:lnTo>
                    <a:lnTo>
                      <a:pt x="279" y="5"/>
                    </a:lnTo>
                    <a:lnTo>
                      <a:pt x="279" y="5"/>
                    </a:lnTo>
                    <a:lnTo>
                      <a:pt x="280" y="5"/>
                    </a:lnTo>
                    <a:lnTo>
                      <a:pt x="281" y="5"/>
                    </a:lnTo>
                    <a:lnTo>
                      <a:pt x="281" y="5"/>
                    </a:lnTo>
                    <a:lnTo>
                      <a:pt x="282" y="5"/>
                    </a:lnTo>
                    <a:lnTo>
                      <a:pt x="282" y="5"/>
                    </a:lnTo>
                    <a:lnTo>
                      <a:pt x="283" y="5"/>
                    </a:lnTo>
                    <a:lnTo>
                      <a:pt x="284" y="5"/>
                    </a:lnTo>
                    <a:lnTo>
                      <a:pt x="284" y="5"/>
                    </a:lnTo>
                    <a:lnTo>
                      <a:pt x="285" y="5"/>
                    </a:lnTo>
                    <a:lnTo>
                      <a:pt x="286" y="5"/>
                    </a:lnTo>
                    <a:lnTo>
                      <a:pt x="286" y="5"/>
                    </a:lnTo>
                    <a:lnTo>
                      <a:pt x="287" y="5"/>
                    </a:lnTo>
                    <a:lnTo>
                      <a:pt x="287" y="5"/>
                    </a:lnTo>
                    <a:lnTo>
                      <a:pt x="288" y="5"/>
                    </a:lnTo>
                    <a:lnTo>
                      <a:pt x="289" y="5"/>
                    </a:lnTo>
                    <a:lnTo>
                      <a:pt x="290" y="5"/>
                    </a:lnTo>
                    <a:lnTo>
                      <a:pt x="290" y="5"/>
                    </a:lnTo>
                    <a:lnTo>
                      <a:pt x="291" y="5"/>
                    </a:lnTo>
                    <a:lnTo>
                      <a:pt x="291" y="5"/>
                    </a:lnTo>
                    <a:lnTo>
                      <a:pt x="292" y="5"/>
                    </a:lnTo>
                    <a:lnTo>
                      <a:pt x="293" y="5"/>
                    </a:lnTo>
                    <a:lnTo>
                      <a:pt x="293" y="5"/>
                    </a:lnTo>
                    <a:lnTo>
                      <a:pt x="294" y="5"/>
                    </a:lnTo>
                    <a:lnTo>
                      <a:pt x="295" y="5"/>
                    </a:lnTo>
                    <a:lnTo>
                      <a:pt x="295" y="5"/>
                    </a:lnTo>
                    <a:lnTo>
                      <a:pt x="296" y="5"/>
                    </a:lnTo>
                    <a:lnTo>
                      <a:pt x="296" y="5"/>
                    </a:lnTo>
                    <a:lnTo>
                      <a:pt x="297" y="5"/>
                    </a:lnTo>
                    <a:lnTo>
                      <a:pt x="298" y="5"/>
                    </a:lnTo>
                    <a:lnTo>
                      <a:pt x="299" y="5"/>
                    </a:lnTo>
                    <a:lnTo>
                      <a:pt x="299" y="5"/>
                    </a:lnTo>
                    <a:lnTo>
                      <a:pt x="300" y="5"/>
                    </a:lnTo>
                    <a:lnTo>
                      <a:pt x="301" y="5"/>
                    </a:lnTo>
                    <a:lnTo>
                      <a:pt x="301" y="5"/>
                    </a:lnTo>
                    <a:lnTo>
                      <a:pt x="302" y="5"/>
                    </a:lnTo>
                    <a:lnTo>
                      <a:pt x="302" y="5"/>
                    </a:lnTo>
                    <a:lnTo>
                      <a:pt x="303" y="5"/>
                    </a:lnTo>
                    <a:lnTo>
                      <a:pt x="304" y="5"/>
                    </a:lnTo>
                    <a:lnTo>
                      <a:pt x="304" y="5"/>
                    </a:lnTo>
                    <a:lnTo>
                      <a:pt x="305" y="5"/>
                    </a:lnTo>
                    <a:lnTo>
                      <a:pt x="306" y="5"/>
                    </a:lnTo>
                    <a:lnTo>
                      <a:pt x="306" y="5"/>
                    </a:lnTo>
                    <a:lnTo>
                      <a:pt x="307" y="5"/>
                    </a:lnTo>
                    <a:lnTo>
                      <a:pt x="307" y="5"/>
                    </a:lnTo>
                    <a:lnTo>
                      <a:pt x="308" y="5"/>
                    </a:lnTo>
                    <a:lnTo>
                      <a:pt x="309" y="5"/>
                    </a:lnTo>
                    <a:lnTo>
                      <a:pt x="310" y="5"/>
                    </a:lnTo>
                    <a:lnTo>
                      <a:pt x="310" y="5"/>
                    </a:lnTo>
                    <a:lnTo>
                      <a:pt x="311" y="5"/>
                    </a:lnTo>
                    <a:lnTo>
                      <a:pt x="311" y="5"/>
                    </a:lnTo>
                    <a:lnTo>
                      <a:pt x="312" y="5"/>
                    </a:lnTo>
                    <a:lnTo>
                      <a:pt x="313" y="5"/>
                    </a:lnTo>
                    <a:lnTo>
                      <a:pt x="313" y="5"/>
                    </a:lnTo>
                    <a:lnTo>
                      <a:pt x="314" y="5"/>
                    </a:lnTo>
                    <a:lnTo>
                      <a:pt x="315" y="5"/>
                    </a:lnTo>
                    <a:lnTo>
                      <a:pt x="315" y="5"/>
                    </a:lnTo>
                    <a:lnTo>
                      <a:pt x="316" y="5"/>
                    </a:lnTo>
                    <a:lnTo>
                      <a:pt x="316" y="5"/>
                    </a:lnTo>
                    <a:lnTo>
                      <a:pt x="317" y="5"/>
                    </a:lnTo>
                    <a:lnTo>
                      <a:pt x="318" y="5"/>
                    </a:lnTo>
                    <a:lnTo>
                      <a:pt x="319" y="5"/>
                    </a:lnTo>
                    <a:lnTo>
                      <a:pt x="319" y="5"/>
                    </a:lnTo>
                    <a:lnTo>
                      <a:pt x="320" y="5"/>
                    </a:lnTo>
                    <a:lnTo>
                      <a:pt x="320" y="5"/>
                    </a:lnTo>
                    <a:lnTo>
                      <a:pt x="321" y="5"/>
                    </a:lnTo>
                    <a:lnTo>
                      <a:pt x="321" y="5"/>
                    </a:lnTo>
                    <a:lnTo>
                      <a:pt x="322" y="5"/>
                    </a:lnTo>
                    <a:lnTo>
                      <a:pt x="323" y="5"/>
                    </a:lnTo>
                    <a:lnTo>
                      <a:pt x="324" y="5"/>
                    </a:lnTo>
                    <a:lnTo>
                      <a:pt x="324" y="5"/>
                    </a:lnTo>
                    <a:lnTo>
                      <a:pt x="325" y="5"/>
                    </a:lnTo>
                    <a:lnTo>
                      <a:pt x="326" y="5"/>
                    </a:lnTo>
                    <a:lnTo>
                      <a:pt x="326" y="5"/>
                    </a:lnTo>
                    <a:lnTo>
                      <a:pt x="327" y="5"/>
                    </a:lnTo>
                    <a:lnTo>
                      <a:pt x="327" y="5"/>
                    </a:lnTo>
                    <a:lnTo>
                      <a:pt x="328" y="5"/>
                    </a:lnTo>
                    <a:lnTo>
                      <a:pt x="329" y="5"/>
                    </a:lnTo>
                    <a:lnTo>
                      <a:pt x="330" y="5"/>
                    </a:lnTo>
                    <a:lnTo>
                      <a:pt x="330" y="5"/>
                    </a:lnTo>
                    <a:lnTo>
                      <a:pt x="331" y="5"/>
                    </a:lnTo>
                    <a:lnTo>
                      <a:pt x="331" y="5"/>
                    </a:lnTo>
                    <a:lnTo>
                      <a:pt x="332" y="5"/>
                    </a:lnTo>
                    <a:lnTo>
                      <a:pt x="333" y="5"/>
                    </a:lnTo>
                    <a:lnTo>
                      <a:pt x="333" y="5"/>
                    </a:lnTo>
                    <a:lnTo>
                      <a:pt x="334" y="5"/>
                    </a:lnTo>
                    <a:lnTo>
                      <a:pt x="335" y="5"/>
                    </a:lnTo>
                    <a:lnTo>
                      <a:pt x="335" y="5"/>
                    </a:lnTo>
                    <a:lnTo>
                      <a:pt x="336" y="5"/>
                    </a:lnTo>
                    <a:lnTo>
                      <a:pt x="336" y="5"/>
                    </a:lnTo>
                    <a:lnTo>
                      <a:pt x="337" y="5"/>
                    </a:lnTo>
                    <a:lnTo>
                      <a:pt x="338" y="5"/>
                    </a:lnTo>
                    <a:lnTo>
                      <a:pt x="339" y="5"/>
                    </a:lnTo>
                    <a:lnTo>
                      <a:pt x="339" y="5"/>
                    </a:lnTo>
                    <a:lnTo>
                      <a:pt x="340" y="5"/>
                    </a:lnTo>
                    <a:lnTo>
                      <a:pt x="340" y="5"/>
                    </a:lnTo>
                    <a:lnTo>
                      <a:pt x="341" y="5"/>
                    </a:lnTo>
                    <a:lnTo>
                      <a:pt x="341" y="5"/>
                    </a:lnTo>
                    <a:lnTo>
                      <a:pt x="342" y="5"/>
                    </a:lnTo>
                    <a:lnTo>
                      <a:pt x="343" y="5"/>
                    </a:lnTo>
                    <a:lnTo>
                      <a:pt x="344" y="5"/>
                    </a:lnTo>
                    <a:lnTo>
                      <a:pt x="344" y="6"/>
                    </a:lnTo>
                    <a:lnTo>
                      <a:pt x="345" y="6"/>
                    </a:lnTo>
                    <a:lnTo>
                      <a:pt x="345" y="5"/>
                    </a:lnTo>
                    <a:lnTo>
                      <a:pt x="346" y="6"/>
                    </a:lnTo>
                    <a:lnTo>
                      <a:pt x="347" y="5"/>
                    </a:lnTo>
                    <a:lnTo>
                      <a:pt x="347" y="5"/>
                    </a:lnTo>
                    <a:lnTo>
                      <a:pt x="348" y="5"/>
                    </a:lnTo>
                    <a:lnTo>
                      <a:pt x="349" y="5"/>
                    </a:lnTo>
                    <a:lnTo>
                      <a:pt x="349" y="5"/>
                    </a:lnTo>
                    <a:lnTo>
                      <a:pt x="350" y="5"/>
                    </a:lnTo>
                    <a:lnTo>
                      <a:pt x="350" y="5"/>
                    </a:lnTo>
                    <a:lnTo>
                      <a:pt x="351" y="5"/>
                    </a:lnTo>
                    <a:lnTo>
                      <a:pt x="352" y="5"/>
                    </a:lnTo>
                    <a:lnTo>
                      <a:pt x="353" y="5"/>
                    </a:lnTo>
                    <a:lnTo>
                      <a:pt x="353" y="5"/>
                    </a:lnTo>
                    <a:lnTo>
                      <a:pt x="354" y="6"/>
                    </a:lnTo>
                    <a:lnTo>
                      <a:pt x="355" y="6"/>
                    </a:lnTo>
                    <a:lnTo>
                      <a:pt x="355" y="5"/>
                    </a:lnTo>
                    <a:lnTo>
                      <a:pt x="356" y="5"/>
                    </a:lnTo>
                    <a:lnTo>
                      <a:pt x="356" y="5"/>
                    </a:lnTo>
                    <a:lnTo>
                      <a:pt x="357" y="5"/>
                    </a:lnTo>
                    <a:lnTo>
                      <a:pt x="358" y="5"/>
                    </a:lnTo>
                    <a:lnTo>
                      <a:pt x="358" y="5"/>
                    </a:lnTo>
                    <a:lnTo>
                      <a:pt x="359" y="5"/>
                    </a:lnTo>
                    <a:lnTo>
                      <a:pt x="360" y="5"/>
                    </a:lnTo>
                    <a:lnTo>
                      <a:pt x="360" y="5"/>
                    </a:lnTo>
                    <a:lnTo>
                      <a:pt x="361" y="6"/>
                    </a:lnTo>
                    <a:lnTo>
                      <a:pt x="361" y="6"/>
                    </a:lnTo>
                    <a:lnTo>
                      <a:pt x="362" y="5"/>
                    </a:lnTo>
                    <a:lnTo>
                      <a:pt x="363" y="5"/>
                    </a:lnTo>
                    <a:lnTo>
                      <a:pt x="364" y="5"/>
                    </a:lnTo>
                    <a:lnTo>
                      <a:pt x="364" y="5"/>
                    </a:lnTo>
                    <a:lnTo>
                      <a:pt x="365" y="5"/>
                    </a:lnTo>
                    <a:lnTo>
                      <a:pt x="365" y="5"/>
                    </a:lnTo>
                    <a:lnTo>
                      <a:pt x="366" y="5"/>
                    </a:lnTo>
                    <a:lnTo>
                      <a:pt x="367" y="5"/>
                    </a:lnTo>
                    <a:lnTo>
                      <a:pt x="367" y="5"/>
                    </a:lnTo>
                    <a:lnTo>
                      <a:pt x="368" y="5"/>
                    </a:lnTo>
                    <a:lnTo>
                      <a:pt x="369" y="5"/>
                    </a:lnTo>
                    <a:lnTo>
                      <a:pt x="369" y="5"/>
                    </a:lnTo>
                    <a:lnTo>
                      <a:pt x="370" y="5"/>
                    </a:lnTo>
                    <a:lnTo>
                      <a:pt x="370" y="5"/>
                    </a:lnTo>
                    <a:lnTo>
                      <a:pt x="371" y="5"/>
                    </a:lnTo>
                    <a:lnTo>
                      <a:pt x="372" y="5"/>
                    </a:lnTo>
                    <a:lnTo>
                      <a:pt x="373" y="5"/>
                    </a:lnTo>
                    <a:lnTo>
                      <a:pt x="373" y="5"/>
                    </a:lnTo>
                    <a:lnTo>
                      <a:pt x="374" y="5"/>
                    </a:lnTo>
                    <a:lnTo>
                      <a:pt x="374" y="5"/>
                    </a:lnTo>
                    <a:lnTo>
                      <a:pt x="375" y="5"/>
                    </a:lnTo>
                    <a:lnTo>
                      <a:pt x="375" y="5"/>
                    </a:lnTo>
                    <a:lnTo>
                      <a:pt x="376" y="5"/>
                    </a:lnTo>
                    <a:lnTo>
                      <a:pt x="377" y="5"/>
                    </a:lnTo>
                    <a:lnTo>
                      <a:pt x="378" y="5"/>
                    </a:lnTo>
                    <a:lnTo>
                      <a:pt x="378" y="5"/>
                    </a:lnTo>
                    <a:lnTo>
                      <a:pt x="379" y="5"/>
                    </a:lnTo>
                    <a:lnTo>
                      <a:pt x="379" y="5"/>
                    </a:lnTo>
                    <a:lnTo>
                      <a:pt x="380" y="5"/>
                    </a:lnTo>
                    <a:lnTo>
                      <a:pt x="381" y="5"/>
                    </a:lnTo>
                    <a:lnTo>
                      <a:pt x="381" y="5"/>
                    </a:lnTo>
                    <a:lnTo>
                      <a:pt x="382" y="5"/>
                    </a:lnTo>
                    <a:lnTo>
                      <a:pt x="383" y="5"/>
                    </a:lnTo>
                    <a:lnTo>
                      <a:pt x="383" y="5"/>
                    </a:lnTo>
                    <a:lnTo>
                      <a:pt x="384" y="5"/>
                    </a:lnTo>
                    <a:lnTo>
                      <a:pt x="384" y="5"/>
                    </a:lnTo>
                    <a:lnTo>
                      <a:pt x="385" y="5"/>
                    </a:lnTo>
                    <a:lnTo>
                      <a:pt x="386" y="5"/>
                    </a:lnTo>
                    <a:lnTo>
                      <a:pt x="387" y="5"/>
                    </a:lnTo>
                    <a:lnTo>
                      <a:pt x="387" y="5"/>
                    </a:lnTo>
                    <a:lnTo>
                      <a:pt x="388" y="5"/>
                    </a:lnTo>
                    <a:lnTo>
                      <a:pt x="389" y="5"/>
                    </a:lnTo>
                    <a:lnTo>
                      <a:pt x="389" y="6"/>
                    </a:lnTo>
                    <a:lnTo>
                      <a:pt x="390" y="6"/>
                    </a:lnTo>
                    <a:lnTo>
                      <a:pt x="390" y="5"/>
                    </a:lnTo>
                    <a:lnTo>
                      <a:pt x="391" y="6"/>
                    </a:lnTo>
                    <a:lnTo>
                      <a:pt x="392" y="5"/>
                    </a:lnTo>
                    <a:lnTo>
                      <a:pt x="393" y="6"/>
                    </a:lnTo>
                    <a:lnTo>
                      <a:pt x="393" y="5"/>
                    </a:lnTo>
                    <a:lnTo>
                      <a:pt x="394" y="5"/>
                    </a:lnTo>
                    <a:lnTo>
                      <a:pt x="394" y="5"/>
                    </a:lnTo>
                    <a:lnTo>
                      <a:pt x="395" y="5"/>
                    </a:lnTo>
                    <a:lnTo>
                      <a:pt x="395" y="5"/>
                    </a:lnTo>
                    <a:lnTo>
                      <a:pt x="396" y="5"/>
                    </a:lnTo>
                    <a:lnTo>
                      <a:pt x="397" y="5"/>
                    </a:lnTo>
                    <a:lnTo>
                      <a:pt x="398" y="5"/>
                    </a:lnTo>
                    <a:lnTo>
                      <a:pt x="398" y="5"/>
                    </a:lnTo>
                    <a:lnTo>
                      <a:pt x="399" y="5"/>
                    </a:lnTo>
                    <a:lnTo>
                      <a:pt x="399" y="5"/>
                    </a:lnTo>
                    <a:lnTo>
                      <a:pt x="400" y="6"/>
                    </a:lnTo>
                    <a:lnTo>
                      <a:pt x="401" y="5"/>
                    </a:lnTo>
                    <a:lnTo>
                      <a:pt x="401" y="5"/>
                    </a:lnTo>
                    <a:lnTo>
                      <a:pt x="402" y="5"/>
                    </a:lnTo>
                    <a:lnTo>
                      <a:pt x="403" y="6"/>
                    </a:lnTo>
                    <a:lnTo>
                      <a:pt x="403" y="6"/>
                    </a:lnTo>
                    <a:lnTo>
                      <a:pt x="404" y="6"/>
                    </a:lnTo>
                    <a:lnTo>
                      <a:pt x="404" y="5"/>
                    </a:lnTo>
                    <a:lnTo>
                      <a:pt x="405" y="6"/>
                    </a:lnTo>
                    <a:lnTo>
                      <a:pt x="406" y="5"/>
                    </a:lnTo>
                    <a:lnTo>
                      <a:pt x="407" y="5"/>
                    </a:lnTo>
                    <a:lnTo>
                      <a:pt x="407" y="5"/>
                    </a:lnTo>
                    <a:lnTo>
                      <a:pt x="408" y="5"/>
                    </a:lnTo>
                    <a:lnTo>
                      <a:pt x="408" y="5"/>
                    </a:lnTo>
                    <a:lnTo>
                      <a:pt x="409" y="5"/>
                    </a:lnTo>
                    <a:lnTo>
                      <a:pt x="410" y="5"/>
                    </a:lnTo>
                    <a:lnTo>
                      <a:pt x="410" y="5"/>
                    </a:lnTo>
                    <a:lnTo>
                      <a:pt x="411" y="6"/>
                    </a:lnTo>
                    <a:lnTo>
                      <a:pt x="412" y="6"/>
                    </a:lnTo>
                    <a:lnTo>
                      <a:pt x="412" y="6"/>
                    </a:lnTo>
                    <a:lnTo>
                      <a:pt x="413" y="6"/>
                    </a:lnTo>
                    <a:lnTo>
                      <a:pt x="413" y="6"/>
                    </a:lnTo>
                    <a:lnTo>
                      <a:pt x="414" y="6"/>
                    </a:lnTo>
                    <a:lnTo>
                      <a:pt x="415" y="6"/>
                    </a:lnTo>
                    <a:lnTo>
                      <a:pt x="415" y="5"/>
                    </a:lnTo>
                    <a:lnTo>
                      <a:pt x="416" y="5"/>
                    </a:lnTo>
                    <a:lnTo>
                      <a:pt x="417" y="5"/>
                    </a:lnTo>
                    <a:lnTo>
                      <a:pt x="418" y="5"/>
                    </a:lnTo>
                    <a:lnTo>
                      <a:pt x="418" y="5"/>
                    </a:lnTo>
                    <a:lnTo>
                      <a:pt x="419" y="5"/>
                    </a:lnTo>
                    <a:lnTo>
                      <a:pt x="419" y="5"/>
                    </a:lnTo>
                    <a:lnTo>
                      <a:pt x="420" y="5"/>
                    </a:lnTo>
                    <a:lnTo>
                      <a:pt x="421" y="5"/>
                    </a:lnTo>
                    <a:lnTo>
                      <a:pt x="421" y="6"/>
                    </a:lnTo>
                    <a:lnTo>
                      <a:pt x="422" y="6"/>
                    </a:lnTo>
                    <a:lnTo>
                      <a:pt x="423" y="6"/>
                    </a:lnTo>
                    <a:lnTo>
                      <a:pt x="423" y="5"/>
                    </a:lnTo>
                    <a:lnTo>
                      <a:pt x="424" y="5"/>
                    </a:lnTo>
                    <a:lnTo>
                      <a:pt x="424" y="5"/>
                    </a:lnTo>
                    <a:lnTo>
                      <a:pt x="425" y="5"/>
                    </a:lnTo>
                    <a:lnTo>
                      <a:pt x="426" y="5"/>
                    </a:lnTo>
                    <a:lnTo>
                      <a:pt x="427" y="5"/>
                    </a:lnTo>
                    <a:lnTo>
                      <a:pt x="427" y="5"/>
                    </a:lnTo>
                    <a:lnTo>
                      <a:pt x="428" y="5"/>
                    </a:lnTo>
                    <a:lnTo>
                      <a:pt x="428" y="5"/>
                    </a:lnTo>
                    <a:lnTo>
                      <a:pt x="429" y="5"/>
                    </a:lnTo>
                    <a:lnTo>
                      <a:pt x="429" y="5"/>
                    </a:lnTo>
                    <a:lnTo>
                      <a:pt x="430" y="5"/>
                    </a:lnTo>
                    <a:lnTo>
                      <a:pt x="431" y="5"/>
                    </a:lnTo>
                    <a:lnTo>
                      <a:pt x="432" y="5"/>
                    </a:lnTo>
                    <a:lnTo>
                      <a:pt x="432" y="5"/>
                    </a:lnTo>
                    <a:lnTo>
                      <a:pt x="433" y="5"/>
                    </a:lnTo>
                    <a:lnTo>
                      <a:pt x="433" y="5"/>
                    </a:lnTo>
                    <a:lnTo>
                      <a:pt x="434" y="5"/>
                    </a:lnTo>
                    <a:lnTo>
                      <a:pt x="435" y="5"/>
                    </a:lnTo>
                    <a:lnTo>
                      <a:pt x="435" y="5"/>
                    </a:lnTo>
                    <a:lnTo>
                      <a:pt x="436" y="5"/>
                    </a:lnTo>
                    <a:lnTo>
                      <a:pt x="437" y="5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8" y="5"/>
                    </a:lnTo>
                    <a:lnTo>
                      <a:pt x="439" y="5"/>
                    </a:lnTo>
                    <a:lnTo>
                      <a:pt x="440" y="6"/>
                    </a:lnTo>
                    <a:lnTo>
                      <a:pt x="441" y="5"/>
                    </a:lnTo>
                    <a:lnTo>
                      <a:pt x="441" y="6"/>
                    </a:lnTo>
                    <a:lnTo>
                      <a:pt x="442" y="6"/>
                    </a:lnTo>
                    <a:lnTo>
                      <a:pt x="442" y="6"/>
                    </a:lnTo>
                    <a:lnTo>
                      <a:pt x="443" y="5"/>
                    </a:lnTo>
                    <a:lnTo>
                      <a:pt x="444" y="5"/>
                    </a:lnTo>
                    <a:lnTo>
                      <a:pt x="444" y="5"/>
                    </a:lnTo>
                    <a:lnTo>
                      <a:pt x="445" y="5"/>
                    </a:lnTo>
                    <a:lnTo>
                      <a:pt x="446" y="5"/>
                    </a:lnTo>
                    <a:lnTo>
                      <a:pt x="446" y="5"/>
                    </a:lnTo>
                    <a:lnTo>
                      <a:pt x="447" y="5"/>
                    </a:lnTo>
                    <a:lnTo>
                      <a:pt x="448" y="5"/>
                    </a:lnTo>
                    <a:lnTo>
                      <a:pt x="448" y="5"/>
                    </a:lnTo>
                  </a:path>
                </a:pathLst>
              </a:custGeom>
              <a:noFill/>
              <a:ln w="6350">
                <a:solidFill>
                  <a:srgbClr val="1A6F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300">
                <a:extLst>
                  <a:ext uri="{FF2B5EF4-FFF2-40B4-BE49-F238E27FC236}">
                    <a16:creationId xmlns:a16="http://schemas.microsoft.com/office/drawing/2014/main" id="{9FB43CC1-0F8C-4462-BB2F-38686B5E6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281" y="4132909"/>
                <a:ext cx="123825" cy="1588"/>
              </a:xfrm>
              <a:custGeom>
                <a:avLst/>
                <a:gdLst>
                  <a:gd name="T0" fmla="*/ 1 w 78"/>
                  <a:gd name="T1" fmla="*/ 0 h 1"/>
                  <a:gd name="T2" fmla="*/ 2 w 78"/>
                  <a:gd name="T3" fmla="*/ 0 h 1"/>
                  <a:gd name="T4" fmla="*/ 4 w 78"/>
                  <a:gd name="T5" fmla="*/ 0 h 1"/>
                  <a:gd name="T6" fmla="*/ 5 w 78"/>
                  <a:gd name="T7" fmla="*/ 0 h 1"/>
                  <a:gd name="T8" fmla="*/ 6 w 78"/>
                  <a:gd name="T9" fmla="*/ 0 h 1"/>
                  <a:gd name="T10" fmla="*/ 7 w 78"/>
                  <a:gd name="T11" fmla="*/ 0 h 1"/>
                  <a:gd name="T12" fmla="*/ 9 w 78"/>
                  <a:gd name="T13" fmla="*/ 0 h 1"/>
                  <a:gd name="T14" fmla="*/ 10 w 78"/>
                  <a:gd name="T15" fmla="*/ 0 h 1"/>
                  <a:gd name="T16" fmla="*/ 11 w 78"/>
                  <a:gd name="T17" fmla="*/ 0 h 1"/>
                  <a:gd name="T18" fmla="*/ 13 w 78"/>
                  <a:gd name="T19" fmla="*/ 0 h 1"/>
                  <a:gd name="T20" fmla="*/ 14 w 78"/>
                  <a:gd name="T21" fmla="*/ 0 h 1"/>
                  <a:gd name="T22" fmla="*/ 15 w 78"/>
                  <a:gd name="T23" fmla="*/ 0 h 1"/>
                  <a:gd name="T24" fmla="*/ 16 w 78"/>
                  <a:gd name="T25" fmla="*/ 0 h 1"/>
                  <a:gd name="T26" fmla="*/ 18 w 78"/>
                  <a:gd name="T27" fmla="*/ 1 h 1"/>
                  <a:gd name="T28" fmla="*/ 19 w 78"/>
                  <a:gd name="T29" fmla="*/ 1 h 1"/>
                  <a:gd name="T30" fmla="*/ 20 w 78"/>
                  <a:gd name="T31" fmla="*/ 1 h 1"/>
                  <a:gd name="T32" fmla="*/ 21 w 78"/>
                  <a:gd name="T33" fmla="*/ 1 h 1"/>
                  <a:gd name="T34" fmla="*/ 23 w 78"/>
                  <a:gd name="T35" fmla="*/ 0 h 1"/>
                  <a:gd name="T36" fmla="*/ 24 w 78"/>
                  <a:gd name="T37" fmla="*/ 0 h 1"/>
                  <a:gd name="T38" fmla="*/ 25 w 78"/>
                  <a:gd name="T39" fmla="*/ 0 h 1"/>
                  <a:gd name="T40" fmla="*/ 27 w 78"/>
                  <a:gd name="T41" fmla="*/ 0 h 1"/>
                  <a:gd name="T42" fmla="*/ 28 w 78"/>
                  <a:gd name="T43" fmla="*/ 0 h 1"/>
                  <a:gd name="T44" fmla="*/ 29 w 78"/>
                  <a:gd name="T45" fmla="*/ 0 h 1"/>
                  <a:gd name="T46" fmla="*/ 30 w 78"/>
                  <a:gd name="T47" fmla="*/ 0 h 1"/>
                  <a:gd name="T48" fmla="*/ 32 w 78"/>
                  <a:gd name="T49" fmla="*/ 1 h 1"/>
                  <a:gd name="T50" fmla="*/ 33 w 78"/>
                  <a:gd name="T51" fmla="*/ 0 h 1"/>
                  <a:gd name="T52" fmla="*/ 34 w 78"/>
                  <a:gd name="T53" fmla="*/ 0 h 1"/>
                  <a:gd name="T54" fmla="*/ 35 w 78"/>
                  <a:gd name="T55" fmla="*/ 0 h 1"/>
                  <a:gd name="T56" fmla="*/ 37 w 78"/>
                  <a:gd name="T57" fmla="*/ 0 h 1"/>
                  <a:gd name="T58" fmla="*/ 38 w 78"/>
                  <a:gd name="T59" fmla="*/ 0 h 1"/>
                  <a:gd name="T60" fmla="*/ 39 w 78"/>
                  <a:gd name="T61" fmla="*/ 0 h 1"/>
                  <a:gd name="T62" fmla="*/ 41 w 78"/>
                  <a:gd name="T63" fmla="*/ 0 h 1"/>
                  <a:gd name="T64" fmla="*/ 42 w 78"/>
                  <a:gd name="T65" fmla="*/ 1 h 1"/>
                  <a:gd name="T66" fmla="*/ 43 w 78"/>
                  <a:gd name="T67" fmla="*/ 1 h 1"/>
                  <a:gd name="T68" fmla="*/ 44 w 78"/>
                  <a:gd name="T69" fmla="*/ 1 h 1"/>
                  <a:gd name="T70" fmla="*/ 46 w 78"/>
                  <a:gd name="T71" fmla="*/ 0 h 1"/>
                  <a:gd name="T72" fmla="*/ 47 w 78"/>
                  <a:gd name="T73" fmla="*/ 0 h 1"/>
                  <a:gd name="T74" fmla="*/ 48 w 78"/>
                  <a:gd name="T75" fmla="*/ 0 h 1"/>
                  <a:gd name="T76" fmla="*/ 50 w 78"/>
                  <a:gd name="T77" fmla="*/ 0 h 1"/>
                  <a:gd name="T78" fmla="*/ 51 w 78"/>
                  <a:gd name="T79" fmla="*/ 0 h 1"/>
                  <a:gd name="T80" fmla="*/ 52 w 78"/>
                  <a:gd name="T81" fmla="*/ 0 h 1"/>
                  <a:gd name="T82" fmla="*/ 53 w 78"/>
                  <a:gd name="T83" fmla="*/ 0 h 1"/>
                  <a:gd name="T84" fmla="*/ 55 w 78"/>
                  <a:gd name="T85" fmla="*/ 0 h 1"/>
                  <a:gd name="T86" fmla="*/ 56 w 78"/>
                  <a:gd name="T87" fmla="*/ 0 h 1"/>
                  <a:gd name="T88" fmla="*/ 57 w 78"/>
                  <a:gd name="T89" fmla="*/ 1 h 1"/>
                  <a:gd name="T90" fmla="*/ 58 w 78"/>
                  <a:gd name="T91" fmla="*/ 1 h 1"/>
                  <a:gd name="T92" fmla="*/ 60 w 78"/>
                  <a:gd name="T93" fmla="*/ 1 h 1"/>
                  <a:gd name="T94" fmla="*/ 61 w 78"/>
                  <a:gd name="T95" fmla="*/ 1 h 1"/>
                  <a:gd name="T96" fmla="*/ 63 w 78"/>
                  <a:gd name="T97" fmla="*/ 0 h 1"/>
                  <a:gd name="T98" fmla="*/ 64 w 78"/>
                  <a:gd name="T99" fmla="*/ 0 h 1"/>
                  <a:gd name="T100" fmla="*/ 65 w 78"/>
                  <a:gd name="T101" fmla="*/ 0 h 1"/>
                  <a:gd name="T102" fmla="*/ 67 w 78"/>
                  <a:gd name="T103" fmla="*/ 0 h 1"/>
                  <a:gd name="T104" fmla="*/ 68 w 78"/>
                  <a:gd name="T105" fmla="*/ 0 h 1"/>
                  <a:gd name="T106" fmla="*/ 69 w 78"/>
                  <a:gd name="T107" fmla="*/ 0 h 1"/>
                  <a:gd name="T108" fmla="*/ 70 w 78"/>
                  <a:gd name="T109" fmla="*/ 0 h 1"/>
                  <a:gd name="T110" fmla="*/ 72 w 78"/>
                  <a:gd name="T111" fmla="*/ 0 h 1"/>
                  <a:gd name="T112" fmla="*/ 73 w 78"/>
                  <a:gd name="T113" fmla="*/ 0 h 1"/>
                  <a:gd name="T114" fmla="*/ 74 w 78"/>
                  <a:gd name="T115" fmla="*/ 0 h 1"/>
                  <a:gd name="T116" fmla="*/ 75 w 78"/>
                  <a:gd name="T117" fmla="*/ 0 h 1"/>
                  <a:gd name="T118" fmla="*/ 77 w 78"/>
                  <a:gd name="T119" fmla="*/ 0 h 1"/>
                  <a:gd name="T120" fmla="*/ 78 w 78"/>
                  <a:gd name="T12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8" h="1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1"/>
                    </a:lnTo>
                    <a:lnTo>
                      <a:pt x="32" y="1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8" y="1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4" y="0"/>
                    </a:lnTo>
                    <a:lnTo>
                      <a:pt x="44" y="1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8" y="1"/>
                    </a:lnTo>
                  </a:path>
                </a:pathLst>
              </a:custGeom>
              <a:noFill/>
              <a:ln w="6350">
                <a:solidFill>
                  <a:srgbClr val="1A6F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301">
                <a:extLst>
                  <a:ext uri="{FF2B5EF4-FFF2-40B4-BE49-F238E27FC236}">
                    <a16:creationId xmlns:a16="http://schemas.microsoft.com/office/drawing/2014/main" id="{B76C7A92-7612-40CB-999A-0B330AE86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416" y="4134497"/>
                <a:ext cx="708026" cy="0"/>
              </a:xfrm>
              <a:custGeom>
                <a:avLst/>
                <a:gdLst>
                  <a:gd name="T0" fmla="*/ 6 w 446"/>
                  <a:gd name="T1" fmla="*/ 14 w 446"/>
                  <a:gd name="T2" fmla="*/ 20 w 446"/>
                  <a:gd name="T3" fmla="*/ 28 w 446"/>
                  <a:gd name="T4" fmla="*/ 35 w 446"/>
                  <a:gd name="T5" fmla="*/ 42 w 446"/>
                  <a:gd name="T6" fmla="*/ 49 w 446"/>
                  <a:gd name="T7" fmla="*/ 56 w 446"/>
                  <a:gd name="T8" fmla="*/ 63 w 446"/>
                  <a:gd name="T9" fmla="*/ 70 w 446"/>
                  <a:gd name="T10" fmla="*/ 77 w 446"/>
                  <a:gd name="T11" fmla="*/ 84 w 446"/>
                  <a:gd name="T12" fmla="*/ 91 w 446"/>
                  <a:gd name="T13" fmla="*/ 98 w 446"/>
                  <a:gd name="T14" fmla="*/ 105 w 446"/>
                  <a:gd name="T15" fmla="*/ 112 w 446"/>
                  <a:gd name="T16" fmla="*/ 119 w 446"/>
                  <a:gd name="T17" fmla="*/ 125 w 446"/>
                  <a:gd name="T18" fmla="*/ 133 w 446"/>
                  <a:gd name="T19" fmla="*/ 139 w 446"/>
                  <a:gd name="T20" fmla="*/ 147 w 446"/>
                  <a:gd name="T21" fmla="*/ 154 w 446"/>
                  <a:gd name="T22" fmla="*/ 161 w 446"/>
                  <a:gd name="T23" fmla="*/ 168 w 446"/>
                  <a:gd name="T24" fmla="*/ 175 w 446"/>
                  <a:gd name="T25" fmla="*/ 182 w 446"/>
                  <a:gd name="T26" fmla="*/ 189 w 446"/>
                  <a:gd name="T27" fmla="*/ 196 w 446"/>
                  <a:gd name="T28" fmla="*/ 202 w 446"/>
                  <a:gd name="T29" fmla="*/ 210 w 446"/>
                  <a:gd name="T30" fmla="*/ 216 w 446"/>
                  <a:gd name="T31" fmla="*/ 224 w 446"/>
                  <a:gd name="T32" fmla="*/ 230 w 446"/>
                  <a:gd name="T33" fmla="*/ 238 w 446"/>
                  <a:gd name="T34" fmla="*/ 245 w 446"/>
                  <a:gd name="T35" fmla="*/ 252 w 446"/>
                  <a:gd name="T36" fmla="*/ 259 w 446"/>
                  <a:gd name="T37" fmla="*/ 265 w 446"/>
                  <a:gd name="T38" fmla="*/ 273 w 446"/>
                  <a:gd name="T39" fmla="*/ 279 w 446"/>
                  <a:gd name="T40" fmla="*/ 287 w 446"/>
                  <a:gd name="T41" fmla="*/ 293 w 446"/>
                  <a:gd name="T42" fmla="*/ 301 w 446"/>
                  <a:gd name="T43" fmla="*/ 307 w 446"/>
                  <a:gd name="T44" fmla="*/ 315 w 446"/>
                  <a:gd name="T45" fmla="*/ 321 w 446"/>
                  <a:gd name="T46" fmla="*/ 329 w 446"/>
                  <a:gd name="T47" fmla="*/ 336 w 446"/>
                  <a:gd name="T48" fmla="*/ 343 w 446"/>
                  <a:gd name="T49" fmla="*/ 350 w 446"/>
                  <a:gd name="T50" fmla="*/ 357 w 446"/>
                  <a:gd name="T51" fmla="*/ 364 w 446"/>
                  <a:gd name="T52" fmla="*/ 371 w 446"/>
                  <a:gd name="T53" fmla="*/ 378 w 446"/>
                  <a:gd name="T54" fmla="*/ 385 w 446"/>
                  <a:gd name="T55" fmla="*/ 392 w 446"/>
                  <a:gd name="T56" fmla="*/ 399 w 446"/>
                  <a:gd name="T57" fmla="*/ 406 w 446"/>
                  <a:gd name="T58" fmla="*/ 413 w 446"/>
                  <a:gd name="T59" fmla="*/ 420 w 446"/>
                  <a:gd name="T60" fmla="*/ 427 w 446"/>
                  <a:gd name="T61" fmla="*/ 434 w 446"/>
                  <a:gd name="T62" fmla="*/ 441 w 44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446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7" y="0"/>
                    </a:lnTo>
                    <a:lnTo>
                      <a:pt x="97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1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6" y="0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9" y="0"/>
                    </a:lnTo>
                    <a:lnTo>
                      <a:pt x="110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1" y="0"/>
                    </a:lnTo>
                    <a:lnTo>
                      <a:pt x="121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3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26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5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4" y="0"/>
                    </a:lnTo>
                    <a:lnTo>
                      <a:pt x="145" y="0"/>
                    </a:lnTo>
                    <a:lnTo>
                      <a:pt x="145" y="0"/>
                    </a:lnTo>
                    <a:lnTo>
                      <a:pt x="146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0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7" y="0"/>
                    </a:lnTo>
                    <a:lnTo>
                      <a:pt x="157" y="0"/>
                    </a:lnTo>
                    <a:lnTo>
                      <a:pt x="158" y="0"/>
                    </a:lnTo>
                    <a:lnTo>
                      <a:pt x="159" y="0"/>
                    </a:lnTo>
                    <a:lnTo>
                      <a:pt x="159" y="0"/>
                    </a:lnTo>
                    <a:lnTo>
                      <a:pt x="160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3" y="0"/>
                    </a:lnTo>
                    <a:lnTo>
                      <a:pt x="164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9" y="0"/>
                    </a:lnTo>
                    <a:lnTo>
                      <a:pt x="170" y="0"/>
                    </a:lnTo>
                    <a:lnTo>
                      <a:pt x="170" y="0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2" y="0"/>
                    </a:lnTo>
                    <a:lnTo>
                      <a:pt x="173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5" y="0"/>
                    </a:lnTo>
                    <a:lnTo>
                      <a:pt x="175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7" y="0"/>
                    </a:lnTo>
                    <a:lnTo>
                      <a:pt x="178" y="0"/>
                    </a:lnTo>
                    <a:lnTo>
                      <a:pt x="179" y="0"/>
                    </a:lnTo>
                    <a:lnTo>
                      <a:pt x="179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1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3" y="0"/>
                    </a:lnTo>
                    <a:lnTo>
                      <a:pt x="184" y="0"/>
                    </a:lnTo>
                    <a:lnTo>
                      <a:pt x="184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6" y="0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9" y="0"/>
                    </a:lnTo>
                    <a:lnTo>
                      <a:pt x="189" y="0"/>
                    </a:lnTo>
                    <a:lnTo>
                      <a:pt x="190" y="0"/>
                    </a:lnTo>
                    <a:lnTo>
                      <a:pt x="191" y="0"/>
                    </a:lnTo>
                    <a:lnTo>
                      <a:pt x="191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3" y="0"/>
                    </a:lnTo>
                    <a:lnTo>
                      <a:pt x="194" y="0"/>
                    </a:lnTo>
                    <a:lnTo>
                      <a:pt x="194" y="0"/>
                    </a:lnTo>
                    <a:lnTo>
                      <a:pt x="195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198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1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3" y="0"/>
                    </a:lnTo>
                    <a:lnTo>
                      <a:pt x="204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6" y="0"/>
                    </a:lnTo>
                    <a:lnTo>
                      <a:pt x="206" y="0"/>
                    </a:lnTo>
                    <a:lnTo>
                      <a:pt x="207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9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2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5" y="0"/>
                    </a:lnTo>
                    <a:lnTo>
                      <a:pt x="215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7" y="0"/>
                    </a:lnTo>
                    <a:lnTo>
                      <a:pt x="218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20" y="0"/>
                    </a:lnTo>
                    <a:lnTo>
                      <a:pt x="220" y="0"/>
                    </a:lnTo>
                    <a:lnTo>
                      <a:pt x="221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3" y="0"/>
                    </a:lnTo>
                    <a:lnTo>
                      <a:pt x="224" y="0"/>
                    </a:lnTo>
                    <a:lnTo>
                      <a:pt x="224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6" y="0"/>
                    </a:lnTo>
                    <a:lnTo>
                      <a:pt x="227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30" y="0"/>
                    </a:lnTo>
                    <a:lnTo>
                      <a:pt x="230" y="0"/>
                    </a:lnTo>
                    <a:lnTo>
                      <a:pt x="231" y="0"/>
                    </a:lnTo>
                    <a:lnTo>
                      <a:pt x="232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5" y="0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37" y="0"/>
                    </a:lnTo>
                    <a:lnTo>
                      <a:pt x="238" y="0"/>
                    </a:lnTo>
                    <a:lnTo>
                      <a:pt x="238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40" y="0"/>
                    </a:lnTo>
                    <a:lnTo>
                      <a:pt x="241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3" y="0"/>
                    </a:lnTo>
                    <a:lnTo>
                      <a:pt x="243" y="0"/>
                    </a:lnTo>
                    <a:lnTo>
                      <a:pt x="244" y="0"/>
                    </a:lnTo>
                    <a:lnTo>
                      <a:pt x="245" y="0"/>
                    </a:lnTo>
                    <a:lnTo>
                      <a:pt x="245" y="0"/>
                    </a:lnTo>
                    <a:lnTo>
                      <a:pt x="246" y="0"/>
                    </a:lnTo>
                    <a:lnTo>
                      <a:pt x="247" y="0"/>
                    </a:lnTo>
                    <a:lnTo>
                      <a:pt x="247" y="0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49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1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54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7" y="0"/>
                    </a:lnTo>
                    <a:lnTo>
                      <a:pt x="258" y="0"/>
                    </a:lnTo>
                    <a:lnTo>
                      <a:pt x="259" y="0"/>
                    </a:lnTo>
                    <a:lnTo>
                      <a:pt x="259" y="0"/>
                    </a:lnTo>
                    <a:lnTo>
                      <a:pt x="260" y="0"/>
                    </a:lnTo>
                    <a:lnTo>
                      <a:pt x="260" y="0"/>
                    </a:lnTo>
                    <a:lnTo>
                      <a:pt x="261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3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5" y="0"/>
                    </a:lnTo>
                    <a:lnTo>
                      <a:pt x="265" y="0"/>
                    </a:lnTo>
                    <a:lnTo>
                      <a:pt x="266" y="0"/>
                    </a:lnTo>
                    <a:lnTo>
                      <a:pt x="267" y="0"/>
                    </a:lnTo>
                    <a:lnTo>
                      <a:pt x="267" y="0"/>
                    </a:lnTo>
                    <a:lnTo>
                      <a:pt x="268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1" y="0"/>
                    </a:lnTo>
                    <a:lnTo>
                      <a:pt x="272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4" y="0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0" y="0"/>
                    </a:lnTo>
                    <a:lnTo>
                      <a:pt x="281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4" y="0"/>
                    </a:lnTo>
                    <a:lnTo>
                      <a:pt x="285" y="0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1" y="0"/>
                    </a:lnTo>
                    <a:lnTo>
                      <a:pt x="292" y="0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7" y="0"/>
                    </a:lnTo>
                    <a:lnTo>
                      <a:pt x="297" y="0"/>
                    </a:lnTo>
                    <a:lnTo>
                      <a:pt x="298" y="0"/>
                    </a:lnTo>
                    <a:lnTo>
                      <a:pt x="299" y="0"/>
                    </a:lnTo>
                    <a:lnTo>
                      <a:pt x="299" y="0"/>
                    </a:lnTo>
                    <a:lnTo>
                      <a:pt x="300" y="0"/>
                    </a:lnTo>
                    <a:lnTo>
                      <a:pt x="301" y="0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3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7" y="0"/>
                    </a:lnTo>
                    <a:lnTo>
                      <a:pt x="307" y="0"/>
                    </a:lnTo>
                    <a:lnTo>
                      <a:pt x="308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11" y="0"/>
                    </a:lnTo>
                    <a:lnTo>
                      <a:pt x="311" y="0"/>
                    </a:lnTo>
                    <a:lnTo>
                      <a:pt x="312" y="0"/>
                    </a:lnTo>
                    <a:lnTo>
                      <a:pt x="313" y="0"/>
                    </a:lnTo>
                    <a:lnTo>
                      <a:pt x="313" y="0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7" y="0"/>
                    </a:lnTo>
                    <a:lnTo>
                      <a:pt x="318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1" y="0"/>
                    </a:lnTo>
                    <a:lnTo>
                      <a:pt x="322" y="0"/>
                    </a:lnTo>
                    <a:lnTo>
                      <a:pt x="323" y="0"/>
                    </a:lnTo>
                    <a:lnTo>
                      <a:pt x="324" y="0"/>
                    </a:lnTo>
                    <a:lnTo>
                      <a:pt x="324" y="0"/>
                    </a:lnTo>
                    <a:lnTo>
                      <a:pt x="325" y="0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3" y="0"/>
                    </a:lnTo>
                    <a:lnTo>
                      <a:pt x="334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7" y="0"/>
                    </a:lnTo>
                    <a:lnTo>
                      <a:pt x="338" y="0"/>
                    </a:lnTo>
                    <a:lnTo>
                      <a:pt x="338" y="0"/>
                    </a:lnTo>
                    <a:lnTo>
                      <a:pt x="339" y="0"/>
                    </a:lnTo>
                    <a:lnTo>
                      <a:pt x="340" y="0"/>
                    </a:lnTo>
                    <a:lnTo>
                      <a:pt x="340" y="0"/>
                    </a:lnTo>
                    <a:lnTo>
                      <a:pt x="341" y="0"/>
                    </a:lnTo>
                    <a:lnTo>
                      <a:pt x="341" y="0"/>
                    </a:lnTo>
                    <a:lnTo>
                      <a:pt x="342" y="0"/>
                    </a:lnTo>
                    <a:lnTo>
                      <a:pt x="343" y="0"/>
                    </a:lnTo>
                    <a:lnTo>
                      <a:pt x="344" y="0"/>
                    </a:lnTo>
                    <a:lnTo>
                      <a:pt x="344" y="0"/>
                    </a:lnTo>
                    <a:lnTo>
                      <a:pt x="345" y="0"/>
                    </a:lnTo>
                    <a:lnTo>
                      <a:pt x="345" y="0"/>
                    </a:lnTo>
                    <a:lnTo>
                      <a:pt x="346" y="0"/>
                    </a:lnTo>
                    <a:lnTo>
                      <a:pt x="347" y="0"/>
                    </a:lnTo>
                    <a:lnTo>
                      <a:pt x="347" y="0"/>
                    </a:lnTo>
                    <a:lnTo>
                      <a:pt x="348" y="0"/>
                    </a:lnTo>
                    <a:lnTo>
                      <a:pt x="349" y="0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1" y="0"/>
                    </a:lnTo>
                    <a:lnTo>
                      <a:pt x="352" y="0"/>
                    </a:lnTo>
                    <a:lnTo>
                      <a:pt x="353" y="0"/>
                    </a:lnTo>
                    <a:lnTo>
                      <a:pt x="353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5" y="0"/>
                    </a:lnTo>
                    <a:lnTo>
                      <a:pt x="356" y="0"/>
                    </a:lnTo>
                    <a:lnTo>
                      <a:pt x="356" y="0"/>
                    </a:lnTo>
                    <a:lnTo>
                      <a:pt x="357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9" y="0"/>
                    </a:lnTo>
                    <a:lnTo>
                      <a:pt x="359" y="0"/>
                    </a:lnTo>
                    <a:lnTo>
                      <a:pt x="360" y="0"/>
                    </a:lnTo>
                    <a:lnTo>
                      <a:pt x="361" y="0"/>
                    </a:lnTo>
                    <a:lnTo>
                      <a:pt x="361" y="0"/>
                    </a:lnTo>
                    <a:lnTo>
                      <a:pt x="362" y="0"/>
                    </a:lnTo>
                    <a:lnTo>
                      <a:pt x="363" y="0"/>
                    </a:lnTo>
                    <a:lnTo>
                      <a:pt x="36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4" y="0"/>
                    </a:lnTo>
                    <a:lnTo>
                      <a:pt x="375" y="0"/>
                    </a:lnTo>
                    <a:lnTo>
                      <a:pt x="375" y="0"/>
                    </a:lnTo>
                    <a:lnTo>
                      <a:pt x="376" y="0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9" y="0"/>
                    </a:lnTo>
                    <a:lnTo>
                      <a:pt x="380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5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7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9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1" y="0"/>
                    </a:lnTo>
                    <a:lnTo>
                      <a:pt x="401" y="0"/>
                    </a:lnTo>
                    <a:lnTo>
                      <a:pt x="402" y="0"/>
                    </a:lnTo>
                    <a:lnTo>
                      <a:pt x="403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6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8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3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6" y="0"/>
                    </a:lnTo>
                    <a:lnTo>
                      <a:pt x="417" y="0"/>
                    </a:lnTo>
                    <a:lnTo>
                      <a:pt x="418" y="0"/>
                    </a:lnTo>
                    <a:lnTo>
                      <a:pt x="418" y="0"/>
                    </a:lnTo>
                    <a:lnTo>
                      <a:pt x="419" y="0"/>
                    </a:lnTo>
                    <a:lnTo>
                      <a:pt x="419" y="0"/>
                    </a:lnTo>
                    <a:lnTo>
                      <a:pt x="420" y="0"/>
                    </a:lnTo>
                    <a:lnTo>
                      <a:pt x="421" y="0"/>
                    </a:lnTo>
                    <a:lnTo>
                      <a:pt x="421" y="0"/>
                    </a:lnTo>
                    <a:lnTo>
                      <a:pt x="422" y="0"/>
                    </a:lnTo>
                    <a:lnTo>
                      <a:pt x="423" y="0"/>
                    </a:lnTo>
                    <a:lnTo>
                      <a:pt x="423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8" y="0"/>
                    </a:lnTo>
                    <a:lnTo>
                      <a:pt x="428" y="0"/>
                    </a:lnTo>
                    <a:lnTo>
                      <a:pt x="429" y="0"/>
                    </a:lnTo>
                    <a:lnTo>
                      <a:pt x="429" y="0"/>
                    </a:lnTo>
                    <a:lnTo>
                      <a:pt x="430" y="0"/>
                    </a:lnTo>
                    <a:lnTo>
                      <a:pt x="431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3" y="0"/>
                    </a:lnTo>
                    <a:lnTo>
                      <a:pt x="434" y="0"/>
                    </a:lnTo>
                    <a:lnTo>
                      <a:pt x="434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6" y="0"/>
                    </a:lnTo>
                    <a:lnTo>
                      <a:pt x="437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40" y="0"/>
                    </a:lnTo>
                    <a:lnTo>
                      <a:pt x="441" y="0"/>
                    </a:lnTo>
                    <a:lnTo>
                      <a:pt x="441" y="0"/>
                    </a:lnTo>
                    <a:lnTo>
                      <a:pt x="442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4" y="0"/>
                    </a:lnTo>
                    <a:lnTo>
                      <a:pt x="444" y="0"/>
                    </a:lnTo>
                    <a:lnTo>
                      <a:pt x="445" y="0"/>
                    </a:lnTo>
                    <a:lnTo>
                      <a:pt x="446" y="0"/>
                    </a:lnTo>
                  </a:path>
                </a:pathLst>
              </a:custGeom>
              <a:noFill/>
              <a:ln w="6350">
                <a:solidFill>
                  <a:srgbClr val="37AD6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302">
                <a:extLst>
                  <a:ext uri="{FF2B5EF4-FFF2-40B4-BE49-F238E27FC236}">
                    <a16:creationId xmlns:a16="http://schemas.microsoft.com/office/drawing/2014/main" id="{4CFFA25B-2C18-43FD-9373-7B90781DC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442" y="1965970"/>
                <a:ext cx="709613" cy="2168527"/>
              </a:xfrm>
              <a:custGeom>
                <a:avLst/>
                <a:gdLst>
                  <a:gd name="T0" fmla="*/ 6 w 447"/>
                  <a:gd name="T1" fmla="*/ 1366 h 1366"/>
                  <a:gd name="T2" fmla="*/ 13 w 447"/>
                  <a:gd name="T3" fmla="*/ 1366 h 1366"/>
                  <a:gd name="T4" fmla="*/ 20 w 447"/>
                  <a:gd name="T5" fmla="*/ 1366 h 1366"/>
                  <a:gd name="T6" fmla="*/ 27 w 447"/>
                  <a:gd name="T7" fmla="*/ 1366 h 1366"/>
                  <a:gd name="T8" fmla="*/ 34 w 447"/>
                  <a:gd name="T9" fmla="*/ 1366 h 1366"/>
                  <a:gd name="T10" fmla="*/ 41 w 447"/>
                  <a:gd name="T11" fmla="*/ 1366 h 1366"/>
                  <a:gd name="T12" fmla="*/ 48 w 447"/>
                  <a:gd name="T13" fmla="*/ 1366 h 1366"/>
                  <a:gd name="T14" fmla="*/ 55 w 447"/>
                  <a:gd name="T15" fmla="*/ 1366 h 1366"/>
                  <a:gd name="T16" fmla="*/ 62 w 447"/>
                  <a:gd name="T17" fmla="*/ 1366 h 1366"/>
                  <a:gd name="T18" fmla="*/ 69 w 447"/>
                  <a:gd name="T19" fmla="*/ 1366 h 1366"/>
                  <a:gd name="T20" fmla="*/ 77 w 447"/>
                  <a:gd name="T21" fmla="*/ 1366 h 1366"/>
                  <a:gd name="T22" fmla="*/ 83 w 447"/>
                  <a:gd name="T23" fmla="*/ 1366 h 1366"/>
                  <a:gd name="T24" fmla="*/ 91 w 447"/>
                  <a:gd name="T25" fmla="*/ 1366 h 1366"/>
                  <a:gd name="T26" fmla="*/ 97 w 447"/>
                  <a:gd name="T27" fmla="*/ 1366 h 1366"/>
                  <a:gd name="T28" fmla="*/ 105 w 447"/>
                  <a:gd name="T29" fmla="*/ 1365 h 1366"/>
                  <a:gd name="T30" fmla="*/ 111 w 447"/>
                  <a:gd name="T31" fmla="*/ 1347 h 1366"/>
                  <a:gd name="T32" fmla="*/ 119 w 447"/>
                  <a:gd name="T33" fmla="*/ 1263 h 1366"/>
                  <a:gd name="T34" fmla="*/ 126 w 447"/>
                  <a:gd name="T35" fmla="*/ 948 h 1366"/>
                  <a:gd name="T36" fmla="*/ 133 w 447"/>
                  <a:gd name="T37" fmla="*/ 315 h 1366"/>
                  <a:gd name="T38" fmla="*/ 140 w 447"/>
                  <a:gd name="T39" fmla="*/ 0 h 1366"/>
                  <a:gd name="T40" fmla="*/ 147 w 447"/>
                  <a:gd name="T41" fmla="*/ 397 h 1366"/>
                  <a:gd name="T42" fmla="*/ 154 w 447"/>
                  <a:gd name="T43" fmla="*/ 892 h 1366"/>
                  <a:gd name="T44" fmla="*/ 161 w 447"/>
                  <a:gd name="T45" fmla="*/ 1173 h 1366"/>
                  <a:gd name="T46" fmla="*/ 168 w 447"/>
                  <a:gd name="T47" fmla="*/ 1287 h 1366"/>
                  <a:gd name="T48" fmla="*/ 175 w 447"/>
                  <a:gd name="T49" fmla="*/ 1332 h 1366"/>
                  <a:gd name="T50" fmla="*/ 182 w 447"/>
                  <a:gd name="T51" fmla="*/ 1347 h 1366"/>
                  <a:gd name="T52" fmla="*/ 189 w 447"/>
                  <a:gd name="T53" fmla="*/ 1350 h 1366"/>
                  <a:gd name="T54" fmla="*/ 196 w 447"/>
                  <a:gd name="T55" fmla="*/ 1352 h 1366"/>
                  <a:gd name="T56" fmla="*/ 203 w 447"/>
                  <a:gd name="T57" fmla="*/ 1354 h 1366"/>
                  <a:gd name="T58" fmla="*/ 210 w 447"/>
                  <a:gd name="T59" fmla="*/ 1356 h 1366"/>
                  <a:gd name="T60" fmla="*/ 217 w 447"/>
                  <a:gd name="T61" fmla="*/ 1357 h 1366"/>
                  <a:gd name="T62" fmla="*/ 224 w 447"/>
                  <a:gd name="T63" fmla="*/ 1359 h 1366"/>
                  <a:gd name="T64" fmla="*/ 231 w 447"/>
                  <a:gd name="T65" fmla="*/ 1359 h 1366"/>
                  <a:gd name="T66" fmla="*/ 238 w 447"/>
                  <a:gd name="T67" fmla="*/ 1361 h 1366"/>
                  <a:gd name="T68" fmla="*/ 245 w 447"/>
                  <a:gd name="T69" fmla="*/ 1361 h 1366"/>
                  <a:gd name="T70" fmla="*/ 252 w 447"/>
                  <a:gd name="T71" fmla="*/ 1361 h 1366"/>
                  <a:gd name="T72" fmla="*/ 259 w 447"/>
                  <a:gd name="T73" fmla="*/ 1361 h 1366"/>
                  <a:gd name="T74" fmla="*/ 266 w 447"/>
                  <a:gd name="T75" fmla="*/ 1362 h 1366"/>
                  <a:gd name="T76" fmla="*/ 273 w 447"/>
                  <a:gd name="T77" fmla="*/ 1363 h 1366"/>
                  <a:gd name="T78" fmla="*/ 280 w 447"/>
                  <a:gd name="T79" fmla="*/ 1362 h 1366"/>
                  <a:gd name="T80" fmla="*/ 288 w 447"/>
                  <a:gd name="T81" fmla="*/ 1363 h 1366"/>
                  <a:gd name="T82" fmla="*/ 294 w 447"/>
                  <a:gd name="T83" fmla="*/ 1363 h 1366"/>
                  <a:gd name="T84" fmla="*/ 302 w 447"/>
                  <a:gd name="T85" fmla="*/ 1363 h 1366"/>
                  <a:gd name="T86" fmla="*/ 308 w 447"/>
                  <a:gd name="T87" fmla="*/ 1363 h 1366"/>
                  <a:gd name="T88" fmla="*/ 316 w 447"/>
                  <a:gd name="T89" fmla="*/ 1363 h 1366"/>
                  <a:gd name="T90" fmla="*/ 322 w 447"/>
                  <a:gd name="T91" fmla="*/ 1363 h 1366"/>
                  <a:gd name="T92" fmla="*/ 330 w 447"/>
                  <a:gd name="T93" fmla="*/ 1363 h 1366"/>
                  <a:gd name="T94" fmla="*/ 336 w 447"/>
                  <a:gd name="T95" fmla="*/ 1364 h 1366"/>
                  <a:gd name="T96" fmla="*/ 344 w 447"/>
                  <a:gd name="T97" fmla="*/ 1363 h 1366"/>
                  <a:gd name="T98" fmla="*/ 350 w 447"/>
                  <a:gd name="T99" fmla="*/ 1363 h 1366"/>
                  <a:gd name="T100" fmla="*/ 358 w 447"/>
                  <a:gd name="T101" fmla="*/ 1364 h 1366"/>
                  <a:gd name="T102" fmla="*/ 364 w 447"/>
                  <a:gd name="T103" fmla="*/ 1364 h 1366"/>
                  <a:gd name="T104" fmla="*/ 372 w 447"/>
                  <a:gd name="T105" fmla="*/ 1364 h 1366"/>
                  <a:gd name="T106" fmla="*/ 379 w 447"/>
                  <a:gd name="T107" fmla="*/ 1364 h 1366"/>
                  <a:gd name="T108" fmla="*/ 386 w 447"/>
                  <a:gd name="T109" fmla="*/ 1364 h 1366"/>
                  <a:gd name="T110" fmla="*/ 393 w 447"/>
                  <a:gd name="T111" fmla="*/ 1364 h 1366"/>
                  <a:gd name="T112" fmla="*/ 400 w 447"/>
                  <a:gd name="T113" fmla="*/ 1364 h 1366"/>
                  <a:gd name="T114" fmla="*/ 407 w 447"/>
                  <a:gd name="T115" fmla="*/ 1364 h 1366"/>
                  <a:gd name="T116" fmla="*/ 414 w 447"/>
                  <a:gd name="T117" fmla="*/ 1364 h 1366"/>
                  <a:gd name="T118" fmla="*/ 421 w 447"/>
                  <a:gd name="T119" fmla="*/ 1364 h 1366"/>
                  <a:gd name="T120" fmla="*/ 428 w 447"/>
                  <a:gd name="T121" fmla="*/ 1365 h 1366"/>
                  <a:gd name="T122" fmla="*/ 435 w 447"/>
                  <a:gd name="T123" fmla="*/ 1364 h 1366"/>
                  <a:gd name="T124" fmla="*/ 442 w 447"/>
                  <a:gd name="T125" fmla="*/ 1364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7" h="1366">
                    <a:moveTo>
                      <a:pt x="0" y="1366"/>
                    </a:moveTo>
                    <a:lnTo>
                      <a:pt x="1" y="1366"/>
                    </a:lnTo>
                    <a:lnTo>
                      <a:pt x="1" y="1366"/>
                    </a:lnTo>
                    <a:lnTo>
                      <a:pt x="2" y="1366"/>
                    </a:lnTo>
                    <a:lnTo>
                      <a:pt x="2" y="1366"/>
                    </a:lnTo>
                    <a:lnTo>
                      <a:pt x="3" y="1366"/>
                    </a:lnTo>
                    <a:lnTo>
                      <a:pt x="3" y="1366"/>
                    </a:lnTo>
                    <a:lnTo>
                      <a:pt x="4" y="1366"/>
                    </a:lnTo>
                    <a:lnTo>
                      <a:pt x="5" y="1366"/>
                    </a:lnTo>
                    <a:lnTo>
                      <a:pt x="6" y="1366"/>
                    </a:lnTo>
                    <a:lnTo>
                      <a:pt x="6" y="1366"/>
                    </a:lnTo>
                    <a:lnTo>
                      <a:pt x="7" y="1366"/>
                    </a:lnTo>
                    <a:lnTo>
                      <a:pt x="7" y="1366"/>
                    </a:lnTo>
                    <a:lnTo>
                      <a:pt x="8" y="1366"/>
                    </a:lnTo>
                    <a:lnTo>
                      <a:pt x="9" y="1366"/>
                    </a:lnTo>
                    <a:lnTo>
                      <a:pt x="9" y="1366"/>
                    </a:lnTo>
                    <a:lnTo>
                      <a:pt x="10" y="1366"/>
                    </a:lnTo>
                    <a:lnTo>
                      <a:pt x="11" y="1366"/>
                    </a:lnTo>
                    <a:lnTo>
                      <a:pt x="11" y="1366"/>
                    </a:lnTo>
                    <a:lnTo>
                      <a:pt x="12" y="1366"/>
                    </a:lnTo>
                    <a:lnTo>
                      <a:pt x="12" y="1366"/>
                    </a:lnTo>
                    <a:lnTo>
                      <a:pt x="13" y="1366"/>
                    </a:lnTo>
                    <a:lnTo>
                      <a:pt x="14" y="1366"/>
                    </a:lnTo>
                    <a:lnTo>
                      <a:pt x="15" y="1366"/>
                    </a:lnTo>
                    <a:lnTo>
                      <a:pt x="15" y="1366"/>
                    </a:lnTo>
                    <a:lnTo>
                      <a:pt x="16" y="1366"/>
                    </a:lnTo>
                    <a:lnTo>
                      <a:pt x="16" y="1366"/>
                    </a:lnTo>
                    <a:lnTo>
                      <a:pt x="17" y="1366"/>
                    </a:lnTo>
                    <a:lnTo>
                      <a:pt x="18" y="1366"/>
                    </a:lnTo>
                    <a:lnTo>
                      <a:pt x="18" y="1366"/>
                    </a:lnTo>
                    <a:lnTo>
                      <a:pt x="19" y="1366"/>
                    </a:lnTo>
                    <a:lnTo>
                      <a:pt x="20" y="1366"/>
                    </a:lnTo>
                    <a:lnTo>
                      <a:pt x="20" y="1366"/>
                    </a:lnTo>
                    <a:lnTo>
                      <a:pt x="21" y="1366"/>
                    </a:lnTo>
                    <a:lnTo>
                      <a:pt x="21" y="1366"/>
                    </a:lnTo>
                    <a:lnTo>
                      <a:pt x="22" y="1366"/>
                    </a:lnTo>
                    <a:lnTo>
                      <a:pt x="23" y="1366"/>
                    </a:lnTo>
                    <a:lnTo>
                      <a:pt x="23" y="1366"/>
                    </a:lnTo>
                    <a:lnTo>
                      <a:pt x="24" y="1366"/>
                    </a:lnTo>
                    <a:lnTo>
                      <a:pt x="25" y="1366"/>
                    </a:lnTo>
                    <a:lnTo>
                      <a:pt x="25" y="1366"/>
                    </a:lnTo>
                    <a:lnTo>
                      <a:pt x="26" y="1366"/>
                    </a:lnTo>
                    <a:lnTo>
                      <a:pt x="26" y="1366"/>
                    </a:lnTo>
                    <a:lnTo>
                      <a:pt x="27" y="1366"/>
                    </a:lnTo>
                    <a:lnTo>
                      <a:pt x="28" y="1366"/>
                    </a:lnTo>
                    <a:lnTo>
                      <a:pt x="29" y="1366"/>
                    </a:lnTo>
                    <a:lnTo>
                      <a:pt x="29" y="1366"/>
                    </a:lnTo>
                    <a:lnTo>
                      <a:pt x="30" y="1366"/>
                    </a:lnTo>
                    <a:lnTo>
                      <a:pt x="30" y="1366"/>
                    </a:lnTo>
                    <a:lnTo>
                      <a:pt x="31" y="1366"/>
                    </a:lnTo>
                    <a:lnTo>
                      <a:pt x="32" y="1366"/>
                    </a:lnTo>
                    <a:lnTo>
                      <a:pt x="32" y="1366"/>
                    </a:lnTo>
                    <a:lnTo>
                      <a:pt x="33" y="1366"/>
                    </a:lnTo>
                    <a:lnTo>
                      <a:pt x="34" y="1366"/>
                    </a:lnTo>
                    <a:lnTo>
                      <a:pt x="34" y="1366"/>
                    </a:lnTo>
                    <a:lnTo>
                      <a:pt x="35" y="1366"/>
                    </a:lnTo>
                    <a:lnTo>
                      <a:pt x="35" y="1366"/>
                    </a:lnTo>
                    <a:lnTo>
                      <a:pt x="36" y="1366"/>
                    </a:lnTo>
                    <a:lnTo>
                      <a:pt x="37" y="1366"/>
                    </a:lnTo>
                    <a:lnTo>
                      <a:pt x="37" y="1366"/>
                    </a:lnTo>
                    <a:lnTo>
                      <a:pt x="38" y="1366"/>
                    </a:lnTo>
                    <a:lnTo>
                      <a:pt x="39" y="1366"/>
                    </a:lnTo>
                    <a:lnTo>
                      <a:pt x="39" y="1366"/>
                    </a:lnTo>
                    <a:lnTo>
                      <a:pt x="40" y="1366"/>
                    </a:lnTo>
                    <a:lnTo>
                      <a:pt x="40" y="1366"/>
                    </a:lnTo>
                    <a:lnTo>
                      <a:pt x="41" y="1366"/>
                    </a:lnTo>
                    <a:lnTo>
                      <a:pt x="42" y="1366"/>
                    </a:lnTo>
                    <a:lnTo>
                      <a:pt x="43" y="1366"/>
                    </a:lnTo>
                    <a:lnTo>
                      <a:pt x="43" y="1366"/>
                    </a:lnTo>
                    <a:lnTo>
                      <a:pt x="44" y="1366"/>
                    </a:lnTo>
                    <a:lnTo>
                      <a:pt x="44" y="1366"/>
                    </a:lnTo>
                    <a:lnTo>
                      <a:pt x="45" y="1366"/>
                    </a:lnTo>
                    <a:lnTo>
                      <a:pt x="46" y="1366"/>
                    </a:lnTo>
                    <a:lnTo>
                      <a:pt x="46" y="1366"/>
                    </a:lnTo>
                    <a:lnTo>
                      <a:pt x="47" y="1366"/>
                    </a:lnTo>
                    <a:lnTo>
                      <a:pt x="48" y="1366"/>
                    </a:lnTo>
                    <a:lnTo>
                      <a:pt x="48" y="1366"/>
                    </a:lnTo>
                    <a:lnTo>
                      <a:pt x="49" y="1366"/>
                    </a:lnTo>
                    <a:lnTo>
                      <a:pt x="49" y="1366"/>
                    </a:lnTo>
                    <a:lnTo>
                      <a:pt x="50" y="1366"/>
                    </a:lnTo>
                    <a:lnTo>
                      <a:pt x="51" y="1366"/>
                    </a:lnTo>
                    <a:lnTo>
                      <a:pt x="52" y="1366"/>
                    </a:lnTo>
                    <a:lnTo>
                      <a:pt x="52" y="1366"/>
                    </a:lnTo>
                    <a:lnTo>
                      <a:pt x="53" y="1366"/>
                    </a:lnTo>
                    <a:lnTo>
                      <a:pt x="53" y="1366"/>
                    </a:lnTo>
                    <a:lnTo>
                      <a:pt x="54" y="1366"/>
                    </a:lnTo>
                    <a:lnTo>
                      <a:pt x="55" y="1366"/>
                    </a:lnTo>
                    <a:lnTo>
                      <a:pt x="55" y="1366"/>
                    </a:lnTo>
                    <a:lnTo>
                      <a:pt x="56" y="1366"/>
                    </a:lnTo>
                    <a:lnTo>
                      <a:pt x="57" y="1366"/>
                    </a:lnTo>
                    <a:lnTo>
                      <a:pt x="57" y="1366"/>
                    </a:lnTo>
                    <a:lnTo>
                      <a:pt x="58" y="1366"/>
                    </a:lnTo>
                    <a:lnTo>
                      <a:pt x="58" y="1366"/>
                    </a:lnTo>
                    <a:lnTo>
                      <a:pt x="59" y="1366"/>
                    </a:lnTo>
                    <a:lnTo>
                      <a:pt x="60" y="1366"/>
                    </a:lnTo>
                    <a:lnTo>
                      <a:pt x="60" y="1366"/>
                    </a:lnTo>
                    <a:lnTo>
                      <a:pt x="61" y="1366"/>
                    </a:lnTo>
                    <a:lnTo>
                      <a:pt x="62" y="1366"/>
                    </a:lnTo>
                    <a:lnTo>
                      <a:pt x="62" y="1366"/>
                    </a:lnTo>
                    <a:lnTo>
                      <a:pt x="63" y="1366"/>
                    </a:lnTo>
                    <a:lnTo>
                      <a:pt x="63" y="1366"/>
                    </a:lnTo>
                    <a:lnTo>
                      <a:pt x="64" y="1366"/>
                    </a:lnTo>
                    <a:lnTo>
                      <a:pt x="65" y="1366"/>
                    </a:lnTo>
                    <a:lnTo>
                      <a:pt x="66" y="1366"/>
                    </a:lnTo>
                    <a:lnTo>
                      <a:pt x="66" y="1366"/>
                    </a:lnTo>
                    <a:lnTo>
                      <a:pt x="67" y="1366"/>
                    </a:lnTo>
                    <a:lnTo>
                      <a:pt x="68" y="1366"/>
                    </a:lnTo>
                    <a:lnTo>
                      <a:pt x="68" y="1366"/>
                    </a:lnTo>
                    <a:lnTo>
                      <a:pt x="69" y="1366"/>
                    </a:lnTo>
                    <a:lnTo>
                      <a:pt x="69" y="1366"/>
                    </a:lnTo>
                    <a:lnTo>
                      <a:pt x="70" y="1366"/>
                    </a:lnTo>
                    <a:lnTo>
                      <a:pt x="71" y="1366"/>
                    </a:lnTo>
                    <a:lnTo>
                      <a:pt x="72" y="1366"/>
                    </a:lnTo>
                    <a:lnTo>
                      <a:pt x="72" y="1366"/>
                    </a:lnTo>
                    <a:lnTo>
                      <a:pt x="73" y="1366"/>
                    </a:lnTo>
                    <a:lnTo>
                      <a:pt x="73" y="1366"/>
                    </a:lnTo>
                    <a:lnTo>
                      <a:pt x="74" y="1366"/>
                    </a:lnTo>
                    <a:lnTo>
                      <a:pt x="74" y="1366"/>
                    </a:lnTo>
                    <a:lnTo>
                      <a:pt x="75" y="1366"/>
                    </a:lnTo>
                    <a:lnTo>
                      <a:pt x="76" y="1366"/>
                    </a:lnTo>
                    <a:lnTo>
                      <a:pt x="77" y="1366"/>
                    </a:lnTo>
                    <a:lnTo>
                      <a:pt x="77" y="1366"/>
                    </a:lnTo>
                    <a:lnTo>
                      <a:pt x="78" y="1366"/>
                    </a:lnTo>
                    <a:lnTo>
                      <a:pt x="78" y="1366"/>
                    </a:lnTo>
                    <a:lnTo>
                      <a:pt x="79" y="1366"/>
                    </a:lnTo>
                    <a:lnTo>
                      <a:pt x="80" y="1366"/>
                    </a:lnTo>
                    <a:lnTo>
                      <a:pt x="80" y="1366"/>
                    </a:lnTo>
                    <a:lnTo>
                      <a:pt x="81" y="1366"/>
                    </a:lnTo>
                    <a:lnTo>
                      <a:pt x="82" y="1366"/>
                    </a:lnTo>
                    <a:lnTo>
                      <a:pt x="82" y="1366"/>
                    </a:lnTo>
                    <a:lnTo>
                      <a:pt x="83" y="1366"/>
                    </a:lnTo>
                    <a:lnTo>
                      <a:pt x="83" y="1366"/>
                    </a:lnTo>
                    <a:lnTo>
                      <a:pt x="84" y="1366"/>
                    </a:lnTo>
                    <a:lnTo>
                      <a:pt x="85" y="1366"/>
                    </a:lnTo>
                    <a:lnTo>
                      <a:pt x="86" y="1366"/>
                    </a:lnTo>
                    <a:lnTo>
                      <a:pt x="86" y="1366"/>
                    </a:lnTo>
                    <a:lnTo>
                      <a:pt x="87" y="1366"/>
                    </a:lnTo>
                    <a:lnTo>
                      <a:pt x="87" y="1366"/>
                    </a:lnTo>
                    <a:lnTo>
                      <a:pt x="88" y="1366"/>
                    </a:lnTo>
                    <a:lnTo>
                      <a:pt x="89" y="1366"/>
                    </a:lnTo>
                    <a:lnTo>
                      <a:pt x="89" y="1366"/>
                    </a:lnTo>
                    <a:lnTo>
                      <a:pt x="90" y="1366"/>
                    </a:lnTo>
                    <a:lnTo>
                      <a:pt x="91" y="1366"/>
                    </a:lnTo>
                    <a:lnTo>
                      <a:pt x="91" y="1366"/>
                    </a:lnTo>
                    <a:lnTo>
                      <a:pt x="92" y="1366"/>
                    </a:lnTo>
                    <a:lnTo>
                      <a:pt x="92" y="1366"/>
                    </a:lnTo>
                    <a:lnTo>
                      <a:pt x="93" y="1366"/>
                    </a:lnTo>
                    <a:lnTo>
                      <a:pt x="94" y="1366"/>
                    </a:lnTo>
                    <a:lnTo>
                      <a:pt x="94" y="1366"/>
                    </a:lnTo>
                    <a:lnTo>
                      <a:pt x="95" y="1366"/>
                    </a:lnTo>
                    <a:lnTo>
                      <a:pt x="96" y="1366"/>
                    </a:lnTo>
                    <a:lnTo>
                      <a:pt x="96" y="1366"/>
                    </a:lnTo>
                    <a:lnTo>
                      <a:pt x="97" y="1366"/>
                    </a:lnTo>
                    <a:lnTo>
                      <a:pt x="97" y="1366"/>
                    </a:lnTo>
                    <a:lnTo>
                      <a:pt x="98" y="1366"/>
                    </a:lnTo>
                    <a:lnTo>
                      <a:pt x="99" y="1366"/>
                    </a:lnTo>
                    <a:lnTo>
                      <a:pt x="100" y="1366"/>
                    </a:lnTo>
                    <a:lnTo>
                      <a:pt x="100" y="1366"/>
                    </a:lnTo>
                    <a:lnTo>
                      <a:pt x="101" y="1366"/>
                    </a:lnTo>
                    <a:lnTo>
                      <a:pt x="101" y="1366"/>
                    </a:lnTo>
                    <a:lnTo>
                      <a:pt x="102" y="1366"/>
                    </a:lnTo>
                    <a:lnTo>
                      <a:pt x="103" y="1365"/>
                    </a:lnTo>
                    <a:lnTo>
                      <a:pt x="103" y="1365"/>
                    </a:lnTo>
                    <a:lnTo>
                      <a:pt x="104" y="1365"/>
                    </a:lnTo>
                    <a:lnTo>
                      <a:pt x="105" y="1365"/>
                    </a:lnTo>
                    <a:lnTo>
                      <a:pt x="105" y="1364"/>
                    </a:lnTo>
                    <a:lnTo>
                      <a:pt x="106" y="1363"/>
                    </a:lnTo>
                    <a:lnTo>
                      <a:pt x="106" y="1363"/>
                    </a:lnTo>
                    <a:lnTo>
                      <a:pt x="107" y="1362"/>
                    </a:lnTo>
                    <a:lnTo>
                      <a:pt x="108" y="1361"/>
                    </a:lnTo>
                    <a:lnTo>
                      <a:pt x="109" y="1360"/>
                    </a:lnTo>
                    <a:lnTo>
                      <a:pt x="109" y="1358"/>
                    </a:lnTo>
                    <a:lnTo>
                      <a:pt x="110" y="1356"/>
                    </a:lnTo>
                    <a:lnTo>
                      <a:pt x="110" y="1354"/>
                    </a:lnTo>
                    <a:lnTo>
                      <a:pt x="111" y="1351"/>
                    </a:lnTo>
                    <a:lnTo>
                      <a:pt x="111" y="1347"/>
                    </a:lnTo>
                    <a:lnTo>
                      <a:pt x="112" y="1344"/>
                    </a:lnTo>
                    <a:lnTo>
                      <a:pt x="113" y="1340"/>
                    </a:lnTo>
                    <a:lnTo>
                      <a:pt x="114" y="1336"/>
                    </a:lnTo>
                    <a:lnTo>
                      <a:pt x="114" y="1331"/>
                    </a:lnTo>
                    <a:lnTo>
                      <a:pt x="115" y="1325"/>
                    </a:lnTo>
                    <a:lnTo>
                      <a:pt x="115" y="1318"/>
                    </a:lnTo>
                    <a:lnTo>
                      <a:pt x="116" y="1309"/>
                    </a:lnTo>
                    <a:lnTo>
                      <a:pt x="117" y="1300"/>
                    </a:lnTo>
                    <a:lnTo>
                      <a:pt x="117" y="1289"/>
                    </a:lnTo>
                    <a:lnTo>
                      <a:pt x="118" y="1277"/>
                    </a:lnTo>
                    <a:lnTo>
                      <a:pt x="119" y="1263"/>
                    </a:lnTo>
                    <a:lnTo>
                      <a:pt x="119" y="1248"/>
                    </a:lnTo>
                    <a:lnTo>
                      <a:pt x="120" y="1230"/>
                    </a:lnTo>
                    <a:lnTo>
                      <a:pt x="120" y="1211"/>
                    </a:lnTo>
                    <a:lnTo>
                      <a:pt x="121" y="1190"/>
                    </a:lnTo>
                    <a:lnTo>
                      <a:pt x="122" y="1165"/>
                    </a:lnTo>
                    <a:lnTo>
                      <a:pt x="123" y="1135"/>
                    </a:lnTo>
                    <a:lnTo>
                      <a:pt x="123" y="1106"/>
                    </a:lnTo>
                    <a:lnTo>
                      <a:pt x="124" y="1071"/>
                    </a:lnTo>
                    <a:lnTo>
                      <a:pt x="124" y="1034"/>
                    </a:lnTo>
                    <a:lnTo>
                      <a:pt x="125" y="992"/>
                    </a:lnTo>
                    <a:lnTo>
                      <a:pt x="126" y="948"/>
                    </a:lnTo>
                    <a:lnTo>
                      <a:pt x="126" y="900"/>
                    </a:lnTo>
                    <a:lnTo>
                      <a:pt x="127" y="846"/>
                    </a:lnTo>
                    <a:lnTo>
                      <a:pt x="128" y="789"/>
                    </a:lnTo>
                    <a:lnTo>
                      <a:pt x="128" y="727"/>
                    </a:lnTo>
                    <a:lnTo>
                      <a:pt x="129" y="669"/>
                    </a:lnTo>
                    <a:lnTo>
                      <a:pt x="129" y="608"/>
                    </a:lnTo>
                    <a:lnTo>
                      <a:pt x="130" y="548"/>
                    </a:lnTo>
                    <a:lnTo>
                      <a:pt x="131" y="488"/>
                    </a:lnTo>
                    <a:lnTo>
                      <a:pt x="131" y="428"/>
                    </a:lnTo>
                    <a:lnTo>
                      <a:pt x="132" y="367"/>
                    </a:lnTo>
                    <a:lnTo>
                      <a:pt x="133" y="315"/>
                    </a:lnTo>
                    <a:lnTo>
                      <a:pt x="133" y="247"/>
                    </a:lnTo>
                    <a:lnTo>
                      <a:pt x="134" y="204"/>
                    </a:lnTo>
                    <a:lnTo>
                      <a:pt x="134" y="160"/>
                    </a:lnTo>
                    <a:lnTo>
                      <a:pt x="135" y="125"/>
                    </a:lnTo>
                    <a:lnTo>
                      <a:pt x="136" y="92"/>
                    </a:lnTo>
                    <a:lnTo>
                      <a:pt x="137" y="63"/>
                    </a:lnTo>
                    <a:lnTo>
                      <a:pt x="137" y="40"/>
                    </a:lnTo>
                    <a:lnTo>
                      <a:pt x="138" y="42"/>
                    </a:lnTo>
                    <a:lnTo>
                      <a:pt x="138" y="16"/>
                    </a:lnTo>
                    <a:lnTo>
                      <a:pt x="139" y="3"/>
                    </a:lnTo>
                    <a:lnTo>
                      <a:pt x="140" y="0"/>
                    </a:lnTo>
                    <a:lnTo>
                      <a:pt x="140" y="20"/>
                    </a:lnTo>
                    <a:lnTo>
                      <a:pt x="141" y="43"/>
                    </a:lnTo>
                    <a:lnTo>
                      <a:pt x="142" y="85"/>
                    </a:lnTo>
                    <a:lnTo>
                      <a:pt x="142" y="105"/>
                    </a:lnTo>
                    <a:lnTo>
                      <a:pt x="143" y="148"/>
                    </a:lnTo>
                    <a:lnTo>
                      <a:pt x="143" y="195"/>
                    </a:lnTo>
                    <a:lnTo>
                      <a:pt x="144" y="243"/>
                    </a:lnTo>
                    <a:lnTo>
                      <a:pt x="145" y="274"/>
                    </a:lnTo>
                    <a:lnTo>
                      <a:pt x="146" y="316"/>
                    </a:lnTo>
                    <a:lnTo>
                      <a:pt x="146" y="347"/>
                    </a:lnTo>
                    <a:lnTo>
                      <a:pt x="147" y="397"/>
                    </a:lnTo>
                    <a:lnTo>
                      <a:pt x="147" y="450"/>
                    </a:lnTo>
                    <a:lnTo>
                      <a:pt x="148" y="493"/>
                    </a:lnTo>
                    <a:lnTo>
                      <a:pt x="148" y="537"/>
                    </a:lnTo>
                    <a:lnTo>
                      <a:pt x="149" y="591"/>
                    </a:lnTo>
                    <a:lnTo>
                      <a:pt x="150" y="635"/>
                    </a:lnTo>
                    <a:lnTo>
                      <a:pt x="151" y="682"/>
                    </a:lnTo>
                    <a:lnTo>
                      <a:pt x="151" y="729"/>
                    </a:lnTo>
                    <a:lnTo>
                      <a:pt x="152" y="769"/>
                    </a:lnTo>
                    <a:lnTo>
                      <a:pt x="152" y="814"/>
                    </a:lnTo>
                    <a:lnTo>
                      <a:pt x="153" y="856"/>
                    </a:lnTo>
                    <a:lnTo>
                      <a:pt x="154" y="892"/>
                    </a:lnTo>
                    <a:lnTo>
                      <a:pt x="154" y="931"/>
                    </a:lnTo>
                    <a:lnTo>
                      <a:pt x="155" y="965"/>
                    </a:lnTo>
                    <a:lnTo>
                      <a:pt x="156" y="994"/>
                    </a:lnTo>
                    <a:lnTo>
                      <a:pt x="156" y="1024"/>
                    </a:lnTo>
                    <a:lnTo>
                      <a:pt x="157" y="1051"/>
                    </a:lnTo>
                    <a:lnTo>
                      <a:pt x="157" y="1074"/>
                    </a:lnTo>
                    <a:lnTo>
                      <a:pt x="158" y="1098"/>
                    </a:lnTo>
                    <a:lnTo>
                      <a:pt x="159" y="1120"/>
                    </a:lnTo>
                    <a:lnTo>
                      <a:pt x="160" y="1138"/>
                    </a:lnTo>
                    <a:lnTo>
                      <a:pt x="160" y="1156"/>
                    </a:lnTo>
                    <a:lnTo>
                      <a:pt x="161" y="1173"/>
                    </a:lnTo>
                    <a:lnTo>
                      <a:pt x="161" y="1188"/>
                    </a:lnTo>
                    <a:lnTo>
                      <a:pt x="162" y="1200"/>
                    </a:lnTo>
                    <a:lnTo>
                      <a:pt x="163" y="1214"/>
                    </a:lnTo>
                    <a:lnTo>
                      <a:pt x="163" y="1225"/>
                    </a:lnTo>
                    <a:lnTo>
                      <a:pt x="164" y="1237"/>
                    </a:lnTo>
                    <a:lnTo>
                      <a:pt x="165" y="1248"/>
                    </a:lnTo>
                    <a:lnTo>
                      <a:pt x="165" y="1257"/>
                    </a:lnTo>
                    <a:lnTo>
                      <a:pt x="166" y="1265"/>
                    </a:lnTo>
                    <a:lnTo>
                      <a:pt x="166" y="1273"/>
                    </a:lnTo>
                    <a:lnTo>
                      <a:pt x="167" y="1280"/>
                    </a:lnTo>
                    <a:lnTo>
                      <a:pt x="168" y="1287"/>
                    </a:lnTo>
                    <a:lnTo>
                      <a:pt x="168" y="1293"/>
                    </a:lnTo>
                    <a:lnTo>
                      <a:pt x="169" y="1298"/>
                    </a:lnTo>
                    <a:lnTo>
                      <a:pt x="170" y="1304"/>
                    </a:lnTo>
                    <a:lnTo>
                      <a:pt x="170" y="1310"/>
                    </a:lnTo>
                    <a:lnTo>
                      <a:pt x="171" y="1315"/>
                    </a:lnTo>
                    <a:lnTo>
                      <a:pt x="171" y="1318"/>
                    </a:lnTo>
                    <a:lnTo>
                      <a:pt x="172" y="1322"/>
                    </a:lnTo>
                    <a:lnTo>
                      <a:pt x="173" y="1325"/>
                    </a:lnTo>
                    <a:lnTo>
                      <a:pt x="174" y="1328"/>
                    </a:lnTo>
                    <a:lnTo>
                      <a:pt x="174" y="1331"/>
                    </a:lnTo>
                    <a:lnTo>
                      <a:pt x="175" y="1332"/>
                    </a:lnTo>
                    <a:lnTo>
                      <a:pt x="175" y="1334"/>
                    </a:lnTo>
                    <a:lnTo>
                      <a:pt x="176" y="1336"/>
                    </a:lnTo>
                    <a:lnTo>
                      <a:pt x="177" y="1337"/>
                    </a:lnTo>
                    <a:lnTo>
                      <a:pt x="177" y="1338"/>
                    </a:lnTo>
                    <a:lnTo>
                      <a:pt x="178" y="1339"/>
                    </a:lnTo>
                    <a:lnTo>
                      <a:pt x="179" y="1340"/>
                    </a:lnTo>
                    <a:lnTo>
                      <a:pt x="180" y="1342"/>
                    </a:lnTo>
                    <a:lnTo>
                      <a:pt x="180" y="1343"/>
                    </a:lnTo>
                    <a:lnTo>
                      <a:pt x="180" y="1345"/>
                    </a:lnTo>
                    <a:lnTo>
                      <a:pt x="181" y="1346"/>
                    </a:lnTo>
                    <a:lnTo>
                      <a:pt x="182" y="1347"/>
                    </a:lnTo>
                    <a:lnTo>
                      <a:pt x="182" y="1348"/>
                    </a:lnTo>
                    <a:lnTo>
                      <a:pt x="183" y="1348"/>
                    </a:lnTo>
                    <a:lnTo>
                      <a:pt x="184" y="1349"/>
                    </a:lnTo>
                    <a:lnTo>
                      <a:pt x="185" y="1349"/>
                    </a:lnTo>
                    <a:lnTo>
                      <a:pt x="185" y="1349"/>
                    </a:lnTo>
                    <a:lnTo>
                      <a:pt x="186" y="1349"/>
                    </a:lnTo>
                    <a:lnTo>
                      <a:pt x="186" y="1350"/>
                    </a:lnTo>
                    <a:lnTo>
                      <a:pt x="187" y="1350"/>
                    </a:lnTo>
                    <a:lnTo>
                      <a:pt x="188" y="1350"/>
                    </a:lnTo>
                    <a:lnTo>
                      <a:pt x="188" y="1350"/>
                    </a:lnTo>
                    <a:lnTo>
                      <a:pt x="189" y="1350"/>
                    </a:lnTo>
                    <a:lnTo>
                      <a:pt x="190" y="1350"/>
                    </a:lnTo>
                    <a:lnTo>
                      <a:pt x="190" y="1351"/>
                    </a:lnTo>
                    <a:lnTo>
                      <a:pt x="191" y="1350"/>
                    </a:lnTo>
                    <a:lnTo>
                      <a:pt x="191" y="1351"/>
                    </a:lnTo>
                    <a:lnTo>
                      <a:pt x="192" y="1351"/>
                    </a:lnTo>
                    <a:lnTo>
                      <a:pt x="193" y="1351"/>
                    </a:lnTo>
                    <a:lnTo>
                      <a:pt x="194" y="1351"/>
                    </a:lnTo>
                    <a:lnTo>
                      <a:pt x="194" y="1351"/>
                    </a:lnTo>
                    <a:lnTo>
                      <a:pt x="195" y="1352"/>
                    </a:lnTo>
                    <a:lnTo>
                      <a:pt x="195" y="1352"/>
                    </a:lnTo>
                    <a:lnTo>
                      <a:pt x="196" y="1352"/>
                    </a:lnTo>
                    <a:lnTo>
                      <a:pt x="197" y="1353"/>
                    </a:lnTo>
                    <a:lnTo>
                      <a:pt x="197" y="1353"/>
                    </a:lnTo>
                    <a:lnTo>
                      <a:pt x="198" y="1353"/>
                    </a:lnTo>
                    <a:lnTo>
                      <a:pt x="199" y="1353"/>
                    </a:lnTo>
                    <a:lnTo>
                      <a:pt x="199" y="1353"/>
                    </a:lnTo>
                    <a:lnTo>
                      <a:pt x="200" y="1353"/>
                    </a:lnTo>
                    <a:lnTo>
                      <a:pt x="200" y="1354"/>
                    </a:lnTo>
                    <a:lnTo>
                      <a:pt x="201" y="1354"/>
                    </a:lnTo>
                    <a:lnTo>
                      <a:pt x="202" y="1354"/>
                    </a:lnTo>
                    <a:lnTo>
                      <a:pt x="202" y="1354"/>
                    </a:lnTo>
                    <a:lnTo>
                      <a:pt x="203" y="1354"/>
                    </a:lnTo>
                    <a:lnTo>
                      <a:pt x="204" y="1354"/>
                    </a:lnTo>
                    <a:lnTo>
                      <a:pt x="204" y="1354"/>
                    </a:lnTo>
                    <a:lnTo>
                      <a:pt x="205" y="1354"/>
                    </a:lnTo>
                    <a:lnTo>
                      <a:pt x="205" y="1354"/>
                    </a:lnTo>
                    <a:lnTo>
                      <a:pt x="206" y="1354"/>
                    </a:lnTo>
                    <a:lnTo>
                      <a:pt x="207" y="1354"/>
                    </a:lnTo>
                    <a:lnTo>
                      <a:pt x="208" y="1355"/>
                    </a:lnTo>
                    <a:lnTo>
                      <a:pt x="208" y="1355"/>
                    </a:lnTo>
                    <a:lnTo>
                      <a:pt x="209" y="1356"/>
                    </a:lnTo>
                    <a:lnTo>
                      <a:pt x="209" y="1356"/>
                    </a:lnTo>
                    <a:lnTo>
                      <a:pt x="210" y="1356"/>
                    </a:lnTo>
                    <a:lnTo>
                      <a:pt x="211" y="1356"/>
                    </a:lnTo>
                    <a:lnTo>
                      <a:pt x="211" y="1356"/>
                    </a:lnTo>
                    <a:lnTo>
                      <a:pt x="212" y="1356"/>
                    </a:lnTo>
                    <a:lnTo>
                      <a:pt x="213" y="1357"/>
                    </a:lnTo>
                    <a:lnTo>
                      <a:pt x="213" y="1357"/>
                    </a:lnTo>
                    <a:lnTo>
                      <a:pt x="214" y="1357"/>
                    </a:lnTo>
                    <a:lnTo>
                      <a:pt x="214" y="1357"/>
                    </a:lnTo>
                    <a:lnTo>
                      <a:pt x="215" y="1357"/>
                    </a:lnTo>
                    <a:lnTo>
                      <a:pt x="216" y="1357"/>
                    </a:lnTo>
                    <a:lnTo>
                      <a:pt x="217" y="1358"/>
                    </a:lnTo>
                    <a:lnTo>
                      <a:pt x="217" y="1357"/>
                    </a:lnTo>
                    <a:lnTo>
                      <a:pt x="218" y="1358"/>
                    </a:lnTo>
                    <a:lnTo>
                      <a:pt x="218" y="1358"/>
                    </a:lnTo>
                    <a:lnTo>
                      <a:pt x="219" y="1358"/>
                    </a:lnTo>
                    <a:lnTo>
                      <a:pt x="219" y="1358"/>
                    </a:lnTo>
                    <a:lnTo>
                      <a:pt x="220" y="1358"/>
                    </a:lnTo>
                    <a:lnTo>
                      <a:pt x="221" y="1358"/>
                    </a:lnTo>
                    <a:lnTo>
                      <a:pt x="222" y="1358"/>
                    </a:lnTo>
                    <a:lnTo>
                      <a:pt x="222" y="1358"/>
                    </a:lnTo>
                    <a:lnTo>
                      <a:pt x="223" y="1358"/>
                    </a:lnTo>
                    <a:lnTo>
                      <a:pt x="223" y="1359"/>
                    </a:lnTo>
                    <a:lnTo>
                      <a:pt x="224" y="1359"/>
                    </a:lnTo>
                    <a:lnTo>
                      <a:pt x="225" y="1359"/>
                    </a:lnTo>
                    <a:lnTo>
                      <a:pt x="225" y="1359"/>
                    </a:lnTo>
                    <a:lnTo>
                      <a:pt x="226" y="1359"/>
                    </a:lnTo>
                    <a:lnTo>
                      <a:pt x="227" y="1360"/>
                    </a:lnTo>
                    <a:lnTo>
                      <a:pt x="227" y="1360"/>
                    </a:lnTo>
                    <a:lnTo>
                      <a:pt x="228" y="1359"/>
                    </a:lnTo>
                    <a:lnTo>
                      <a:pt x="228" y="1359"/>
                    </a:lnTo>
                    <a:lnTo>
                      <a:pt x="229" y="1359"/>
                    </a:lnTo>
                    <a:lnTo>
                      <a:pt x="230" y="1359"/>
                    </a:lnTo>
                    <a:lnTo>
                      <a:pt x="231" y="1359"/>
                    </a:lnTo>
                    <a:lnTo>
                      <a:pt x="231" y="1359"/>
                    </a:lnTo>
                    <a:lnTo>
                      <a:pt x="232" y="1359"/>
                    </a:lnTo>
                    <a:lnTo>
                      <a:pt x="232" y="1359"/>
                    </a:lnTo>
                    <a:lnTo>
                      <a:pt x="233" y="1359"/>
                    </a:lnTo>
                    <a:lnTo>
                      <a:pt x="234" y="1359"/>
                    </a:lnTo>
                    <a:lnTo>
                      <a:pt x="234" y="1359"/>
                    </a:lnTo>
                    <a:lnTo>
                      <a:pt x="235" y="1360"/>
                    </a:lnTo>
                    <a:lnTo>
                      <a:pt x="236" y="1360"/>
                    </a:lnTo>
                    <a:lnTo>
                      <a:pt x="236" y="1360"/>
                    </a:lnTo>
                    <a:lnTo>
                      <a:pt x="237" y="1360"/>
                    </a:lnTo>
                    <a:lnTo>
                      <a:pt x="237" y="1360"/>
                    </a:lnTo>
                    <a:lnTo>
                      <a:pt x="238" y="1361"/>
                    </a:lnTo>
                    <a:lnTo>
                      <a:pt x="239" y="1361"/>
                    </a:lnTo>
                    <a:lnTo>
                      <a:pt x="239" y="1360"/>
                    </a:lnTo>
                    <a:lnTo>
                      <a:pt x="240" y="1360"/>
                    </a:lnTo>
                    <a:lnTo>
                      <a:pt x="241" y="1360"/>
                    </a:lnTo>
                    <a:lnTo>
                      <a:pt x="241" y="1360"/>
                    </a:lnTo>
                    <a:lnTo>
                      <a:pt x="242" y="1360"/>
                    </a:lnTo>
                    <a:lnTo>
                      <a:pt x="242" y="1361"/>
                    </a:lnTo>
                    <a:lnTo>
                      <a:pt x="243" y="1361"/>
                    </a:lnTo>
                    <a:lnTo>
                      <a:pt x="244" y="1361"/>
                    </a:lnTo>
                    <a:lnTo>
                      <a:pt x="245" y="1361"/>
                    </a:lnTo>
                    <a:lnTo>
                      <a:pt x="245" y="1361"/>
                    </a:lnTo>
                    <a:lnTo>
                      <a:pt x="246" y="1361"/>
                    </a:lnTo>
                    <a:lnTo>
                      <a:pt x="246" y="1362"/>
                    </a:lnTo>
                    <a:lnTo>
                      <a:pt x="247" y="1362"/>
                    </a:lnTo>
                    <a:lnTo>
                      <a:pt x="248" y="1361"/>
                    </a:lnTo>
                    <a:lnTo>
                      <a:pt x="248" y="1361"/>
                    </a:lnTo>
                    <a:lnTo>
                      <a:pt x="249" y="1361"/>
                    </a:lnTo>
                    <a:lnTo>
                      <a:pt x="250" y="1361"/>
                    </a:lnTo>
                    <a:lnTo>
                      <a:pt x="250" y="1361"/>
                    </a:lnTo>
                    <a:lnTo>
                      <a:pt x="251" y="1361"/>
                    </a:lnTo>
                    <a:lnTo>
                      <a:pt x="251" y="1361"/>
                    </a:lnTo>
                    <a:lnTo>
                      <a:pt x="252" y="1361"/>
                    </a:lnTo>
                    <a:lnTo>
                      <a:pt x="253" y="1361"/>
                    </a:lnTo>
                    <a:lnTo>
                      <a:pt x="254" y="1361"/>
                    </a:lnTo>
                    <a:lnTo>
                      <a:pt x="254" y="1361"/>
                    </a:lnTo>
                    <a:lnTo>
                      <a:pt x="255" y="1361"/>
                    </a:lnTo>
                    <a:lnTo>
                      <a:pt x="255" y="1362"/>
                    </a:lnTo>
                    <a:lnTo>
                      <a:pt x="256" y="1362"/>
                    </a:lnTo>
                    <a:lnTo>
                      <a:pt x="256" y="1361"/>
                    </a:lnTo>
                    <a:lnTo>
                      <a:pt x="257" y="1361"/>
                    </a:lnTo>
                    <a:lnTo>
                      <a:pt x="258" y="1361"/>
                    </a:lnTo>
                    <a:lnTo>
                      <a:pt x="259" y="1361"/>
                    </a:lnTo>
                    <a:lnTo>
                      <a:pt x="259" y="1361"/>
                    </a:lnTo>
                    <a:lnTo>
                      <a:pt x="260" y="1361"/>
                    </a:lnTo>
                    <a:lnTo>
                      <a:pt x="260" y="1362"/>
                    </a:lnTo>
                    <a:lnTo>
                      <a:pt x="261" y="1362"/>
                    </a:lnTo>
                    <a:lnTo>
                      <a:pt x="262" y="1361"/>
                    </a:lnTo>
                    <a:lnTo>
                      <a:pt x="262" y="1362"/>
                    </a:lnTo>
                    <a:lnTo>
                      <a:pt x="263" y="1362"/>
                    </a:lnTo>
                    <a:lnTo>
                      <a:pt x="264" y="1362"/>
                    </a:lnTo>
                    <a:lnTo>
                      <a:pt x="264" y="1362"/>
                    </a:lnTo>
                    <a:lnTo>
                      <a:pt x="265" y="1362"/>
                    </a:lnTo>
                    <a:lnTo>
                      <a:pt x="265" y="1362"/>
                    </a:lnTo>
                    <a:lnTo>
                      <a:pt x="266" y="1362"/>
                    </a:lnTo>
                    <a:lnTo>
                      <a:pt x="267" y="1362"/>
                    </a:lnTo>
                    <a:lnTo>
                      <a:pt x="268" y="1362"/>
                    </a:lnTo>
                    <a:lnTo>
                      <a:pt x="268" y="1362"/>
                    </a:lnTo>
                    <a:lnTo>
                      <a:pt x="269" y="1362"/>
                    </a:lnTo>
                    <a:lnTo>
                      <a:pt x="269" y="1362"/>
                    </a:lnTo>
                    <a:lnTo>
                      <a:pt x="270" y="1362"/>
                    </a:lnTo>
                    <a:lnTo>
                      <a:pt x="271" y="1362"/>
                    </a:lnTo>
                    <a:lnTo>
                      <a:pt x="271" y="1362"/>
                    </a:lnTo>
                    <a:lnTo>
                      <a:pt x="272" y="1362"/>
                    </a:lnTo>
                    <a:lnTo>
                      <a:pt x="273" y="1363"/>
                    </a:lnTo>
                    <a:lnTo>
                      <a:pt x="273" y="1363"/>
                    </a:lnTo>
                    <a:lnTo>
                      <a:pt x="274" y="1363"/>
                    </a:lnTo>
                    <a:lnTo>
                      <a:pt x="274" y="1363"/>
                    </a:lnTo>
                    <a:lnTo>
                      <a:pt x="275" y="1363"/>
                    </a:lnTo>
                    <a:lnTo>
                      <a:pt x="276" y="1363"/>
                    </a:lnTo>
                    <a:lnTo>
                      <a:pt x="276" y="1363"/>
                    </a:lnTo>
                    <a:lnTo>
                      <a:pt x="277" y="1363"/>
                    </a:lnTo>
                    <a:lnTo>
                      <a:pt x="278" y="1363"/>
                    </a:lnTo>
                    <a:lnTo>
                      <a:pt x="279" y="1363"/>
                    </a:lnTo>
                    <a:lnTo>
                      <a:pt x="279" y="1362"/>
                    </a:lnTo>
                    <a:lnTo>
                      <a:pt x="279" y="1362"/>
                    </a:lnTo>
                    <a:lnTo>
                      <a:pt x="280" y="1362"/>
                    </a:lnTo>
                    <a:lnTo>
                      <a:pt x="281" y="1362"/>
                    </a:lnTo>
                    <a:lnTo>
                      <a:pt x="282" y="1362"/>
                    </a:lnTo>
                    <a:lnTo>
                      <a:pt x="282" y="1362"/>
                    </a:lnTo>
                    <a:lnTo>
                      <a:pt x="283" y="1362"/>
                    </a:lnTo>
                    <a:lnTo>
                      <a:pt x="284" y="1362"/>
                    </a:lnTo>
                    <a:lnTo>
                      <a:pt x="284" y="1362"/>
                    </a:lnTo>
                    <a:lnTo>
                      <a:pt x="285" y="1363"/>
                    </a:lnTo>
                    <a:lnTo>
                      <a:pt x="285" y="1363"/>
                    </a:lnTo>
                    <a:lnTo>
                      <a:pt x="286" y="1363"/>
                    </a:lnTo>
                    <a:lnTo>
                      <a:pt x="287" y="1363"/>
                    </a:lnTo>
                    <a:lnTo>
                      <a:pt x="288" y="1363"/>
                    </a:lnTo>
                    <a:lnTo>
                      <a:pt x="288" y="1362"/>
                    </a:lnTo>
                    <a:lnTo>
                      <a:pt x="289" y="1362"/>
                    </a:lnTo>
                    <a:lnTo>
                      <a:pt x="289" y="1362"/>
                    </a:lnTo>
                    <a:lnTo>
                      <a:pt x="290" y="1362"/>
                    </a:lnTo>
                    <a:lnTo>
                      <a:pt x="291" y="1362"/>
                    </a:lnTo>
                    <a:lnTo>
                      <a:pt x="291" y="1362"/>
                    </a:lnTo>
                    <a:lnTo>
                      <a:pt x="292" y="1362"/>
                    </a:lnTo>
                    <a:lnTo>
                      <a:pt x="293" y="1362"/>
                    </a:lnTo>
                    <a:lnTo>
                      <a:pt x="293" y="1363"/>
                    </a:lnTo>
                    <a:lnTo>
                      <a:pt x="294" y="1363"/>
                    </a:lnTo>
                    <a:lnTo>
                      <a:pt x="294" y="1363"/>
                    </a:lnTo>
                    <a:lnTo>
                      <a:pt x="295" y="1363"/>
                    </a:lnTo>
                    <a:lnTo>
                      <a:pt x="296" y="1363"/>
                    </a:lnTo>
                    <a:lnTo>
                      <a:pt x="296" y="1363"/>
                    </a:lnTo>
                    <a:lnTo>
                      <a:pt x="297" y="1363"/>
                    </a:lnTo>
                    <a:lnTo>
                      <a:pt x="298" y="1363"/>
                    </a:lnTo>
                    <a:lnTo>
                      <a:pt x="298" y="1363"/>
                    </a:lnTo>
                    <a:lnTo>
                      <a:pt x="299" y="1363"/>
                    </a:lnTo>
                    <a:lnTo>
                      <a:pt x="299" y="1363"/>
                    </a:lnTo>
                    <a:lnTo>
                      <a:pt x="300" y="1363"/>
                    </a:lnTo>
                    <a:lnTo>
                      <a:pt x="301" y="1363"/>
                    </a:lnTo>
                    <a:lnTo>
                      <a:pt x="302" y="1363"/>
                    </a:lnTo>
                    <a:lnTo>
                      <a:pt x="302" y="1362"/>
                    </a:lnTo>
                    <a:lnTo>
                      <a:pt x="303" y="1363"/>
                    </a:lnTo>
                    <a:lnTo>
                      <a:pt x="303" y="1363"/>
                    </a:lnTo>
                    <a:lnTo>
                      <a:pt x="304" y="1363"/>
                    </a:lnTo>
                    <a:lnTo>
                      <a:pt x="305" y="1363"/>
                    </a:lnTo>
                    <a:lnTo>
                      <a:pt x="305" y="1363"/>
                    </a:lnTo>
                    <a:lnTo>
                      <a:pt x="306" y="1363"/>
                    </a:lnTo>
                    <a:lnTo>
                      <a:pt x="307" y="1363"/>
                    </a:lnTo>
                    <a:lnTo>
                      <a:pt x="307" y="1363"/>
                    </a:lnTo>
                    <a:lnTo>
                      <a:pt x="308" y="1363"/>
                    </a:lnTo>
                    <a:lnTo>
                      <a:pt x="308" y="1363"/>
                    </a:lnTo>
                    <a:lnTo>
                      <a:pt x="309" y="1363"/>
                    </a:lnTo>
                    <a:lnTo>
                      <a:pt x="310" y="1363"/>
                    </a:lnTo>
                    <a:lnTo>
                      <a:pt x="310" y="1363"/>
                    </a:lnTo>
                    <a:lnTo>
                      <a:pt x="311" y="1363"/>
                    </a:lnTo>
                    <a:lnTo>
                      <a:pt x="312" y="1363"/>
                    </a:lnTo>
                    <a:lnTo>
                      <a:pt x="312" y="1363"/>
                    </a:lnTo>
                    <a:lnTo>
                      <a:pt x="313" y="1363"/>
                    </a:lnTo>
                    <a:lnTo>
                      <a:pt x="313" y="1363"/>
                    </a:lnTo>
                    <a:lnTo>
                      <a:pt x="314" y="1363"/>
                    </a:lnTo>
                    <a:lnTo>
                      <a:pt x="315" y="1363"/>
                    </a:lnTo>
                    <a:lnTo>
                      <a:pt x="316" y="1363"/>
                    </a:lnTo>
                    <a:lnTo>
                      <a:pt x="316" y="1363"/>
                    </a:lnTo>
                    <a:lnTo>
                      <a:pt x="317" y="1363"/>
                    </a:lnTo>
                    <a:lnTo>
                      <a:pt x="317" y="1363"/>
                    </a:lnTo>
                    <a:lnTo>
                      <a:pt x="318" y="1363"/>
                    </a:lnTo>
                    <a:lnTo>
                      <a:pt x="319" y="1363"/>
                    </a:lnTo>
                    <a:lnTo>
                      <a:pt x="319" y="1363"/>
                    </a:lnTo>
                    <a:lnTo>
                      <a:pt x="320" y="1363"/>
                    </a:lnTo>
                    <a:lnTo>
                      <a:pt x="321" y="1363"/>
                    </a:lnTo>
                    <a:lnTo>
                      <a:pt x="321" y="1363"/>
                    </a:lnTo>
                    <a:lnTo>
                      <a:pt x="322" y="1363"/>
                    </a:lnTo>
                    <a:lnTo>
                      <a:pt x="322" y="1363"/>
                    </a:lnTo>
                    <a:lnTo>
                      <a:pt x="323" y="1363"/>
                    </a:lnTo>
                    <a:lnTo>
                      <a:pt x="324" y="1363"/>
                    </a:lnTo>
                    <a:lnTo>
                      <a:pt x="325" y="1363"/>
                    </a:lnTo>
                    <a:lnTo>
                      <a:pt x="325" y="1363"/>
                    </a:lnTo>
                    <a:lnTo>
                      <a:pt x="326" y="1363"/>
                    </a:lnTo>
                    <a:lnTo>
                      <a:pt x="326" y="1363"/>
                    </a:lnTo>
                    <a:lnTo>
                      <a:pt x="327" y="1363"/>
                    </a:lnTo>
                    <a:lnTo>
                      <a:pt x="327" y="1363"/>
                    </a:lnTo>
                    <a:lnTo>
                      <a:pt x="328" y="1363"/>
                    </a:lnTo>
                    <a:lnTo>
                      <a:pt x="329" y="1363"/>
                    </a:lnTo>
                    <a:lnTo>
                      <a:pt x="330" y="1363"/>
                    </a:lnTo>
                    <a:lnTo>
                      <a:pt x="330" y="1363"/>
                    </a:lnTo>
                    <a:lnTo>
                      <a:pt x="331" y="1363"/>
                    </a:lnTo>
                    <a:lnTo>
                      <a:pt x="331" y="1363"/>
                    </a:lnTo>
                    <a:lnTo>
                      <a:pt x="332" y="1363"/>
                    </a:lnTo>
                    <a:lnTo>
                      <a:pt x="333" y="1363"/>
                    </a:lnTo>
                    <a:lnTo>
                      <a:pt x="333" y="1363"/>
                    </a:lnTo>
                    <a:lnTo>
                      <a:pt x="334" y="1363"/>
                    </a:lnTo>
                    <a:lnTo>
                      <a:pt x="335" y="1363"/>
                    </a:lnTo>
                    <a:lnTo>
                      <a:pt x="335" y="1363"/>
                    </a:lnTo>
                    <a:lnTo>
                      <a:pt x="336" y="1364"/>
                    </a:lnTo>
                    <a:lnTo>
                      <a:pt x="336" y="1364"/>
                    </a:lnTo>
                    <a:lnTo>
                      <a:pt x="337" y="1364"/>
                    </a:lnTo>
                    <a:lnTo>
                      <a:pt x="338" y="1364"/>
                    </a:lnTo>
                    <a:lnTo>
                      <a:pt x="339" y="1364"/>
                    </a:lnTo>
                    <a:lnTo>
                      <a:pt x="339" y="1364"/>
                    </a:lnTo>
                    <a:lnTo>
                      <a:pt x="340" y="1364"/>
                    </a:lnTo>
                    <a:lnTo>
                      <a:pt x="340" y="1364"/>
                    </a:lnTo>
                    <a:lnTo>
                      <a:pt x="341" y="1363"/>
                    </a:lnTo>
                    <a:lnTo>
                      <a:pt x="342" y="1364"/>
                    </a:lnTo>
                    <a:lnTo>
                      <a:pt x="342" y="1363"/>
                    </a:lnTo>
                    <a:lnTo>
                      <a:pt x="343" y="1363"/>
                    </a:lnTo>
                    <a:lnTo>
                      <a:pt x="344" y="1363"/>
                    </a:lnTo>
                    <a:lnTo>
                      <a:pt x="344" y="1364"/>
                    </a:lnTo>
                    <a:lnTo>
                      <a:pt x="345" y="1364"/>
                    </a:lnTo>
                    <a:lnTo>
                      <a:pt x="345" y="1364"/>
                    </a:lnTo>
                    <a:lnTo>
                      <a:pt x="346" y="1364"/>
                    </a:lnTo>
                    <a:lnTo>
                      <a:pt x="347" y="1364"/>
                    </a:lnTo>
                    <a:lnTo>
                      <a:pt x="347" y="1363"/>
                    </a:lnTo>
                    <a:lnTo>
                      <a:pt x="348" y="1363"/>
                    </a:lnTo>
                    <a:lnTo>
                      <a:pt x="349" y="1363"/>
                    </a:lnTo>
                    <a:lnTo>
                      <a:pt x="349" y="1363"/>
                    </a:lnTo>
                    <a:lnTo>
                      <a:pt x="350" y="1363"/>
                    </a:lnTo>
                    <a:lnTo>
                      <a:pt x="350" y="1363"/>
                    </a:lnTo>
                    <a:lnTo>
                      <a:pt x="351" y="1364"/>
                    </a:lnTo>
                    <a:lnTo>
                      <a:pt x="352" y="1364"/>
                    </a:lnTo>
                    <a:lnTo>
                      <a:pt x="353" y="1364"/>
                    </a:lnTo>
                    <a:lnTo>
                      <a:pt x="353" y="1364"/>
                    </a:lnTo>
                    <a:lnTo>
                      <a:pt x="354" y="1364"/>
                    </a:lnTo>
                    <a:lnTo>
                      <a:pt x="354" y="1364"/>
                    </a:lnTo>
                    <a:lnTo>
                      <a:pt x="355" y="1364"/>
                    </a:lnTo>
                    <a:lnTo>
                      <a:pt x="356" y="1364"/>
                    </a:lnTo>
                    <a:lnTo>
                      <a:pt x="356" y="1364"/>
                    </a:lnTo>
                    <a:lnTo>
                      <a:pt x="357" y="1364"/>
                    </a:lnTo>
                    <a:lnTo>
                      <a:pt x="358" y="1364"/>
                    </a:lnTo>
                    <a:lnTo>
                      <a:pt x="358" y="1364"/>
                    </a:lnTo>
                    <a:lnTo>
                      <a:pt x="359" y="1364"/>
                    </a:lnTo>
                    <a:lnTo>
                      <a:pt x="359" y="1364"/>
                    </a:lnTo>
                    <a:lnTo>
                      <a:pt x="360" y="1364"/>
                    </a:lnTo>
                    <a:lnTo>
                      <a:pt x="361" y="1364"/>
                    </a:lnTo>
                    <a:lnTo>
                      <a:pt x="362" y="1364"/>
                    </a:lnTo>
                    <a:lnTo>
                      <a:pt x="362" y="1364"/>
                    </a:lnTo>
                    <a:lnTo>
                      <a:pt x="363" y="1364"/>
                    </a:lnTo>
                    <a:lnTo>
                      <a:pt x="363" y="1364"/>
                    </a:lnTo>
                    <a:lnTo>
                      <a:pt x="364" y="1364"/>
                    </a:lnTo>
                    <a:lnTo>
                      <a:pt x="364" y="1364"/>
                    </a:lnTo>
                    <a:lnTo>
                      <a:pt x="365" y="1364"/>
                    </a:lnTo>
                    <a:lnTo>
                      <a:pt x="366" y="1364"/>
                    </a:lnTo>
                    <a:lnTo>
                      <a:pt x="367" y="1364"/>
                    </a:lnTo>
                    <a:lnTo>
                      <a:pt x="367" y="1364"/>
                    </a:lnTo>
                    <a:lnTo>
                      <a:pt x="368" y="1364"/>
                    </a:lnTo>
                    <a:lnTo>
                      <a:pt x="368" y="1364"/>
                    </a:lnTo>
                    <a:lnTo>
                      <a:pt x="369" y="1364"/>
                    </a:lnTo>
                    <a:lnTo>
                      <a:pt x="370" y="1364"/>
                    </a:lnTo>
                    <a:lnTo>
                      <a:pt x="370" y="1364"/>
                    </a:lnTo>
                    <a:lnTo>
                      <a:pt x="371" y="1364"/>
                    </a:lnTo>
                    <a:lnTo>
                      <a:pt x="372" y="1364"/>
                    </a:lnTo>
                    <a:lnTo>
                      <a:pt x="372" y="1364"/>
                    </a:lnTo>
                    <a:lnTo>
                      <a:pt x="373" y="1364"/>
                    </a:lnTo>
                    <a:lnTo>
                      <a:pt x="373" y="1364"/>
                    </a:lnTo>
                    <a:lnTo>
                      <a:pt x="374" y="1364"/>
                    </a:lnTo>
                    <a:lnTo>
                      <a:pt x="375" y="1364"/>
                    </a:lnTo>
                    <a:lnTo>
                      <a:pt x="376" y="1364"/>
                    </a:lnTo>
                    <a:lnTo>
                      <a:pt x="376" y="1364"/>
                    </a:lnTo>
                    <a:lnTo>
                      <a:pt x="377" y="1364"/>
                    </a:lnTo>
                    <a:lnTo>
                      <a:pt x="378" y="1364"/>
                    </a:lnTo>
                    <a:lnTo>
                      <a:pt x="378" y="1364"/>
                    </a:lnTo>
                    <a:lnTo>
                      <a:pt x="379" y="1364"/>
                    </a:lnTo>
                    <a:lnTo>
                      <a:pt x="379" y="1364"/>
                    </a:lnTo>
                    <a:lnTo>
                      <a:pt x="380" y="1364"/>
                    </a:lnTo>
                    <a:lnTo>
                      <a:pt x="381" y="1364"/>
                    </a:lnTo>
                    <a:lnTo>
                      <a:pt x="381" y="1364"/>
                    </a:lnTo>
                    <a:lnTo>
                      <a:pt x="382" y="1364"/>
                    </a:lnTo>
                    <a:lnTo>
                      <a:pt x="383" y="1364"/>
                    </a:lnTo>
                    <a:lnTo>
                      <a:pt x="383" y="1364"/>
                    </a:lnTo>
                    <a:lnTo>
                      <a:pt x="384" y="1364"/>
                    </a:lnTo>
                    <a:lnTo>
                      <a:pt x="384" y="1364"/>
                    </a:lnTo>
                    <a:lnTo>
                      <a:pt x="385" y="1364"/>
                    </a:lnTo>
                    <a:lnTo>
                      <a:pt x="386" y="1364"/>
                    </a:lnTo>
                    <a:lnTo>
                      <a:pt x="387" y="1364"/>
                    </a:lnTo>
                    <a:lnTo>
                      <a:pt x="387" y="1364"/>
                    </a:lnTo>
                    <a:lnTo>
                      <a:pt x="388" y="1364"/>
                    </a:lnTo>
                    <a:lnTo>
                      <a:pt x="388" y="1364"/>
                    </a:lnTo>
                    <a:lnTo>
                      <a:pt x="389" y="1364"/>
                    </a:lnTo>
                    <a:lnTo>
                      <a:pt x="390" y="1364"/>
                    </a:lnTo>
                    <a:lnTo>
                      <a:pt x="390" y="1364"/>
                    </a:lnTo>
                    <a:lnTo>
                      <a:pt x="391" y="1364"/>
                    </a:lnTo>
                    <a:lnTo>
                      <a:pt x="392" y="1364"/>
                    </a:lnTo>
                    <a:lnTo>
                      <a:pt x="392" y="1364"/>
                    </a:lnTo>
                    <a:lnTo>
                      <a:pt x="393" y="1364"/>
                    </a:lnTo>
                    <a:lnTo>
                      <a:pt x="393" y="1364"/>
                    </a:lnTo>
                    <a:lnTo>
                      <a:pt x="394" y="1364"/>
                    </a:lnTo>
                    <a:lnTo>
                      <a:pt x="395" y="1364"/>
                    </a:lnTo>
                    <a:lnTo>
                      <a:pt x="396" y="1364"/>
                    </a:lnTo>
                    <a:lnTo>
                      <a:pt x="396" y="1364"/>
                    </a:lnTo>
                    <a:lnTo>
                      <a:pt x="397" y="1364"/>
                    </a:lnTo>
                    <a:lnTo>
                      <a:pt x="397" y="1364"/>
                    </a:lnTo>
                    <a:lnTo>
                      <a:pt x="398" y="1364"/>
                    </a:lnTo>
                    <a:lnTo>
                      <a:pt x="399" y="1363"/>
                    </a:lnTo>
                    <a:lnTo>
                      <a:pt x="399" y="1363"/>
                    </a:lnTo>
                    <a:lnTo>
                      <a:pt x="400" y="1364"/>
                    </a:lnTo>
                    <a:lnTo>
                      <a:pt x="401" y="1364"/>
                    </a:lnTo>
                    <a:lnTo>
                      <a:pt x="401" y="1364"/>
                    </a:lnTo>
                    <a:lnTo>
                      <a:pt x="402" y="1364"/>
                    </a:lnTo>
                    <a:lnTo>
                      <a:pt x="402" y="1364"/>
                    </a:lnTo>
                    <a:lnTo>
                      <a:pt x="403" y="1364"/>
                    </a:lnTo>
                    <a:lnTo>
                      <a:pt x="404" y="1364"/>
                    </a:lnTo>
                    <a:lnTo>
                      <a:pt x="404" y="1364"/>
                    </a:lnTo>
                    <a:lnTo>
                      <a:pt x="405" y="1364"/>
                    </a:lnTo>
                    <a:lnTo>
                      <a:pt x="406" y="1364"/>
                    </a:lnTo>
                    <a:lnTo>
                      <a:pt x="406" y="1364"/>
                    </a:lnTo>
                    <a:lnTo>
                      <a:pt x="407" y="1364"/>
                    </a:lnTo>
                    <a:lnTo>
                      <a:pt x="407" y="1364"/>
                    </a:lnTo>
                    <a:lnTo>
                      <a:pt x="408" y="1364"/>
                    </a:lnTo>
                    <a:lnTo>
                      <a:pt x="409" y="1364"/>
                    </a:lnTo>
                    <a:lnTo>
                      <a:pt x="410" y="1364"/>
                    </a:lnTo>
                    <a:lnTo>
                      <a:pt x="410" y="1364"/>
                    </a:lnTo>
                    <a:lnTo>
                      <a:pt x="411" y="1364"/>
                    </a:lnTo>
                    <a:lnTo>
                      <a:pt x="411" y="1364"/>
                    </a:lnTo>
                    <a:lnTo>
                      <a:pt x="412" y="1364"/>
                    </a:lnTo>
                    <a:lnTo>
                      <a:pt x="413" y="1364"/>
                    </a:lnTo>
                    <a:lnTo>
                      <a:pt x="413" y="1364"/>
                    </a:lnTo>
                    <a:lnTo>
                      <a:pt x="414" y="1364"/>
                    </a:lnTo>
                    <a:lnTo>
                      <a:pt x="415" y="1364"/>
                    </a:lnTo>
                    <a:lnTo>
                      <a:pt x="415" y="1364"/>
                    </a:lnTo>
                    <a:lnTo>
                      <a:pt x="416" y="1364"/>
                    </a:lnTo>
                    <a:lnTo>
                      <a:pt x="416" y="1364"/>
                    </a:lnTo>
                    <a:lnTo>
                      <a:pt x="417" y="1364"/>
                    </a:lnTo>
                    <a:lnTo>
                      <a:pt x="418" y="1364"/>
                    </a:lnTo>
                    <a:lnTo>
                      <a:pt x="418" y="1364"/>
                    </a:lnTo>
                    <a:lnTo>
                      <a:pt x="419" y="1364"/>
                    </a:lnTo>
                    <a:lnTo>
                      <a:pt x="420" y="1364"/>
                    </a:lnTo>
                    <a:lnTo>
                      <a:pt x="420" y="1364"/>
                    </a:lnTo>
                    <a:lnTo>
                      <a:pt x="421" y="1364"/>
                    </a:lnTo>
                    <a:lnTo>
                      <a:pt x="421" y="1364"/>
                    </a:lnTo>
                    <a:lnTo>
                      <a:pt x="422" y="1364"/>
                    </a:lnTo>
                    <a:lnTo>
                      <a:pt x="423" y="1364"/>
                    </a:lnTo>
                    <a:lnTo>
                      <a:pt x="424" y="1364"/>
                    </a:lnTo>
                    <a:lnTo>
                      <a:pt x="424" y="1364"/>
                    </a:lnTo>
                    <a:lnTo>
                      <a:pt x="425" y="1365"/>
                    </a:lnTo>
                    <a:lnTo>
                      <a:pt x="425" y="1364"/>
                    </a:lnTo>
                    <a:lnTo>
                      <a:pt x="426" y="1365"/>
                    </a:lnTo>
                    <a:lnTo>
                      <a:pt x="427" y="1365"/>
                    </a:lnTo>
                    <a:lnTo>
                      <a:pt x="427" y="1365"/>
                    </a:lnTo>
                    <a:lnTo>
                      <a:pt x="428" y="1365"/>
                    </a:lnTo>
                    <a:lnTo>
                      <a:pt x="429" y="1364"/>
                    </a:lnTo>
                    <a:lnTo>
                      <a:pt x="429" y="1364"/>
                    </a:lnTo>
                    <a:lnTo>
                      <a:pt x="430" y="1364"/>
                    </a:lnTo>
                    <a:lnTo>
                      <a:pt x="430" y="1364"/>
                    </a:lnTo>
                    <a:lnTo>
                      <a:pt x="431" y="1365"/>
                    </a:lnTo>
                    <a:lnTo>
                      <a:pt x="432" y="1364"/>
                    </a:lnTo>
                    <a:lnTo>
                      <a:pt x="433" y="1364"/>
                    </a:lnTo>
                    <a:lnTo>
                      <a:pt x="433" y="1364"/>
                    </a:lnTo>
                    <a:lnTo>
                      <a:pt x="434" y="1364"/>
                    </a:lnTo>
                    <a:lnTo>
                      <a:pt x="434" y="1364"/>
                    </a:lnTo>
                    <a:lnTo>
                      <a:pt x="435" y="1364"/>
                    </a:lnTo>
                    <a:lnTo>
                      <a:pt x="435" y="1364"/>
                    </a:lnTo>
                    <a:lnTo>
                      <a:pt x="436" y="1363"/>
                    </a:lnTo>
                    <a:lnTo>
                      <a:pt x="437" y="1364"/>
                    </a:lnTo>
                    <a:lnTo>
                      <a:pt x="438" y="1364"/>
                    </a:lnTo>
                    <a:lnTo>
                      <a:pt x="438" y="1364"/>
                    </a:lnTo>
                    <a:lnTo>
                      <a:pt x="439" y="1364"/>
                    </a:lnTo>
                    <a:lnTo>
                      <a:pt x="439" y="1364"/>
                    </a:lnTo>
                    <a:lnTo>
                      <a:pt x="440" y="1364"/>
                    </a:lnTo>
                    <a:lnTo>
                      <a:pt x="441" y="1364"/>
                    </a:lnTo>
                    <a:lnTo>
                      <a:pt x="441" y="1364"/>
                    </a:lnTo>
                    <a:lnTo>
                      <a:pt x="442" y="1364"/>
                    </a:lnTo>
                    <a:lnTo>
                      <a:pt x="443" y="1364"/>
                    </a:lnTo>
                    <a:lnTo>
                      <a:pt x="443" y="1364"/>
                    </a:lnTo>
                    <a:lnTo>
                      <a:pt x="444" y="1364"/>
                    </a:lnTo>
                    <a:lnTo>
                      <a:pt x="444" y="1364"/>
                    </a:lnTo>
                    <a:lnTo>
                      <a:pt x="445" y="1364"/>
                    </a:lnTo>
                    <a:lnTo>
                      <a:pt x="446" y="1364"/>
                    </a:lnTo>
                    <a:lnTo>
                      <a:pt x="447" y="1364"/>
                    </a:lnTo>
                  </a:path>
                </a:pathLst>
              </a:custGeom>
              <a:noFill/>
              <a:ln w="9525">
                <a:solidFill>
                  <a:srgbClr val="37AD6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303">
                <a:extLst>
                  <a:ext uri="{FF2B5EF4-FFF2-40B4-BE49-F238E27FC236}">
                    <a16:creationId xmlns:a16="http://schemas.microsoft.com/office/drawing/2014/main" id="{B2B8D314-6E6D-40A8-89FE-3B4719C5B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055" y="4131322"/>
                <a:ext cx="708026" cy="3175"/>
              </a:xfrm>
              <a:custGeom>
                <a:avLst/>
                <a:gdLst>
                  <a:gd name="T0" fmla="*/ 6 w 446"/>
                  <a:gd name="T1" fmla="*/ 0 h 2"/>
                  <a:gd name="T2" fmla="*/ 13 w 446"/>
                  <a:gd name="T3" fmla="*/ 0 h 2"/>
                  <a:gd name="T4" fmla="*/ 20 w 446"/>
                  <a:gd name="T5" fmla="*/ 1 h 2"/>
                  <a:gd name="T6" fmla="*/ 27 w 446"/>
                  <a:gd name="T7" fmla="*/ 1 h 2"/>
                  <a:gd name="T8" fmla="*/ 34 w 446"/>
                  <a:gd name="T9" fmla="*/ 0 h 2"/>
                  <a:gd name="T10" fmla="*/ 41 w 446"/>
                  <a:gd name="T11" fmla="*/ 0 h 2"/>
                  <a:gd name="T12" fmla="*/ 48 w 446"/>
                  <a:gd name="T13" fmla="*/ 1 h 2"/>
                  <a:gd name="T14" fmla="*/ 55 w 446"/>
                  <a:gd name="T15" fmla="*/ 1 h 2"/>
                  <a:gd name="T16" fmla="*/ 62 w 446"/>
                  <a:gd name="T17" fmla="*/ 1 h 2"/>
                  <a:gd name="T18" fmla="*/ 69 w 446"/>
                  <a:gd name="T19" fmla="*/ 1 h 2"/>
                  <a:gd name="T20" fmla="*/ 76 w 446"/>
                  <a:gd name="T21" fmla="*/ 0 h 2"/>
                  <a:gd name="T22" fmla="*/ 83 w 446"/>
                  <a:gd name="T23" fmla="*/ 0 h 2"/>
                  <a:gd name="T24" fmla="*/ 90 w 446"/>
                  <a:gd name="T25" fmla="*/ 1 h 2"/>
                  <a:gd name="T26" fmla="*/ 97 w 446"/>
                  <a:gd name="T27" fmla="*/ 1 h 2"/>
                  <a:gd name="T28" fmla="*/ 104 w 446"/>
                  <a:gd name="T29" fmla="*/ 1 h 2"/>
                  <a:gd name="T30" fmla="*/ 111 w 446"/>
                  <a:gd name="T31" fmla="*/ 1 h 2"/>
                  <a:gd name="T32" fmla="*/ 119 w 446"/>
                  <a:gd name="T33" fmla="*/ 1 h 2"/>
                  <a:gd name="T34" fmla="*/ 125 w 446"/>
                  <a:gd name="T35" fmla="*/ 0 h 2"/>
                  <a:gd name="T36" fmla="*/ 133 w 446"/>
                  <a:gd name="T37" fmla="*/ 1 h 2"/>
                  <a:gd name="T38" fmla="*/ 139 w 446"/>
                  <a:gd name="T39" fmla="*/ 1 h 2"/>
                  <a:gd name="T40" fmla="*/ 147 w 446"/>
                  <a:gd name="T41" fmla="*/ 1 h 2"/>
                  <a:gd name="T42" fmla="*/ 153 w 446"/>
                  <a:gd name="T43" fmla="*/ 1 h 2"/>
                  <a:gd name="T44" fmla="*/ 161 w 446"/>
                  <a:gd name="T45" fmla="*/ 1 h 2"/>
                  <a:gd name="T46" fmla="*/ 168 w 446"/>
                  <a:gd name="T47" fmla="*/ 1 h 2"/>
                  <a:gd name="T48" fmla="*/ 175 w 446"/>
                  <a:gd name="T49" fmla="*/ 1 h 2"/>
                  <a:gd name="T50" fmla="*/ 182 w 446"/>
                  <a:gd name="T51" fmla="*/ 1 h 2"/>
                  <a:gd name="T52" fmla="*/ 189 w 446"/>
                  <a:gd name="T53" fmla="*/ 1 h 2"/>
                  <a:gd name="T54" fmla="*/ 196 w 446"/>
                  <a:gd name="T55" fmla="*/ 1 h 2"/>
                  <a:gd name="T56" fmla="*/ 203 w 446"/>
                  <a:gd name="T57" fmla="*/ 1 h 2"/>
                  <a:gd name="T58" fmla="*/ 210 w 446"/>
                  <a:gd name="T59" fmla="*/ 1 h 2"/>
                  <a:gd name="T60" fmla="*/ 217 w 446"/>
                  <a:gd name="T61" fmla="*/ 1 h 2"/>
                  <a:gd name="T62" fmla="*/ 224 w 446"/>
                  <a:gd name="T63" fmla="*/ 1 h 2"/>
                  <a:gd name="T64" fmla="*/ 231 w 446"/>
                  <a:gd name="T65" fmla="*/ 1 h 2"/>
                  <a:gd name="T66" fmla="*/ 238 w 446"/>
                  <a:gd name="T67" fmla="*/ 1 h 2"/>
                  <a:gd name="T68" fmla="*/ 245 w 446"/>
                  <a:gd name="T69" fmla="*/ 1 h 2"/>
                  <a:gd name="T70" fmla="*/ 252 w 446"/>
                  <a:gd name="T71" fmla="*/ 1 h 2"/>
                  <a:gd name="T72" fmla="*/ 259 w 446"/>
                  <a:gd name="T73" fmla="*/ 1 h 2"/>
                  <a:gd name="T74" fmla="*/ 266 w 446"/>
                  <a:gd name="T75" fmla="*/ 1 h 2"/>
                  <a:gd name="T76" fmla="*/ 273 w 446"/>
                  <a:gd name="T77" fmla="*/ 1 h 2"/>
                  <a:gd name="T78" fmla="*/ 280 w 446"/>
                  <a:gd name="T79" fmla="*/ 1 h 2"/>
                  <a:gd name="T80" fmla="*/ 287 w 446"/>
                  <a:gd name="T81" fmla="*/ 1 h 2"/>
                  <a:gd name="T82" fmla="*/ 294 w 446"/>
                  <a:gd name="T83" fmla="*/ 1 h 2"/>
                  <a:gd name="T84" fmla="*/ 301 w 446"/>
                  <a:gd name="T85" fmla="*/ 1 h 2"/>
                  <a:gd name="T86" fmla="*/ 308 w 446"/>
                  <a:gd name="T87" fmla="*/ 1 h 2"/>
                  <a:gd name="T88" fmla="*/ 315 w 446"/>
                  <a:gd name="T89" fmla="*/ 1 h 2"/>
                  <a:gd name="T90" fmla="*/ 322 w 446"/>
                  <a:gd name="T91" fmla="*/ 1 h 2"/>
                  <a:gd name="T92" fmla="*/ 329 w 446"/>
                  <a:gd name="T93" fmla="*/ 1 h 2"/>
                  <a:gd name="T94" fmla="*/ 336 w 446"/>
                  <a:gd name="T95" fmla="*/ 1 h 2"/>
                  <a:gd name="T96" fmla="*/ 343 w 446"/>
                  <a:gd name="T97" fmla="*/ 1 h 2"/>
                  <a:gd name="T98" fmla="*/ 350 w 446"/>
                  <a:gd name="T99" fmla="*/ 1 h 2"/>
                  <a:gd name="T100" fmla="*/ 358 w 446"/>
                  <a:gd name="T101" fmla="*/ 1 h 2"/>
                  <a:gd name="T102" fmla="*/ 364 w 446"/>
                  <a:gd name="T103" fmla="*/ 1 h 2"/>
                  <a:gd name="T104" fmla="*/ 372 w 446"/>
                  <a:gd name="T105" fmla="*/ 1 h 2"/>
                  <a:gd name="T106" fmla="*/ 378 w 446"/>
                  <a:gd name="T107" fmla="*/ 1 h 2"/>
                  <a:gd name="T108" fmla="*/ 386 w 446"/>
                  <a:gd name="T109" fmla="*/ 1 h 2"/>
                  <a:gd name="T110" fmla="*/ 392 w 446"/>
                  <a:gd name="T111" fmla="*/ 1 h 2"/>
                  <a:gd name="T112" fmla="*/ 400 w 446"/>
                  <a:gd name="T113" fmla="*/ 1 h 2"/>
                  <a:gd name="T114" fmla="*/ 406 w 446"/>
                  <a:gd name="T115" fmla="*/ 1 h 2"/>
                  <a:gd name="T116" fmla="*/ 414 w 446"/>
                  <a:gd name="T117" fmla="*/ 1 h 2"/>
                  <a:gd name="T118" fmla="*/ 421 w 446"/>
                  <a:gd name="T119" fmla="*/ 1 h 2"/>
                  <a:gd name="T120" fmla="*/ 428 w 446"/>
                  <a:gd name="T121" fmla="*/ 1 h 2"/>
                  <a:gd name="T122" fmla="*/ 435 w 446"/>
                  <a:gd name="T123" fmla="*/ 1 h 2"/>
                  <a:gd name="T124" fmla="*/ 442 w 446"/>
                  <a:gd name="T12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2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8" y="1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5" y="1"/>
                    </a:lnTo>
                    <a:lnTo>
                      <a:pt x="46" y="1"/>
                    </a:lnTo>
                    <a:lnTo>
                      <a:pt x="47" y="1"/>
                    </a:lnTo>
                    <a:lnTo>
                      <a:pt x="48" y="0"/>
                    </a:lnTo>
                    <a:lnTo>
                      <a:pt x="48" y="1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52" y="1"/>
                    </a:lnTo>
                    <a:lnTo>
                      <a:pt x="53" y="1"/>
                    </a:lnTo>
                    <a:lnTo>
                      <a:pt x="53" y="1"/>
                    </a:lnTo>
                    <a:lnTo>
                      <a:pt x="54" y="0"/>
                    </a:lnTo>
                    <a:lnTo>
                      <a:pt x="54" y="1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2" y="1"/>
                    </a:lnTo>
                    <a:lnTo>
                      <a:pt x="63" y="1"/>
                    </a:lnTo>
                    <a:lnTo>
                      <a:pt x="63" y="1"/>
                    </a:lnTo>
                    <a:lnTo>
                      <a:pt x="64" y="1"/>
                    </a:lnTo>
                    <a:lnTo>
                      <a:pt x="65" y="1"/>
                    </a:lnTo>
                    <a:lnTo>
                      <a:pt x="65" y="1"/>
                    </a:lnTo>
                    <a:lnTo>
                      <a:pt x="66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68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0"/>
                    </a:lnTo>
                    <a:lnTo>
                      <a:pt x="71" y="1"/>
                    </a:lnTo>
                    <a:lnTo>
                      <a:pt x="72" y="1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5" y="1"/>
                    </a:lnTo>
                    <a:lnTo>
                      <a:pt x="76" y="1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0" y="1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2" y="1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7" y="1"/>
                    </a:lnTo>
                    <a:lnTo>
                      <a:pt x="88" y="1"/>
                    </a:lnTo>
                    <a:lnTo>
                      <a:pt x="88" y="1"/>
                    </a:lnTo>
                    <a:lnTo>
                      <a:pt x="89" y="1"/>
                    </a:lnTo>
                    <a:lnTo>
                      <a:pt x="90" y="1"/>
                    </a:lnTo>
                    <a:lnTo>
                      <a:pt x="90" y="1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2" y="1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7" y="0"/>
                    </a:lnTo>
                    <a:lnTo>
                      <a:pt x="97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99" y="1"/>
                    </a:lnTo>
                    <a:lnTo>
                      <a:pt x="100" y="1"/>
                    </a:lnTo>
                    <a:lnTo>
                      <a:pt x="100" y="1"/>
                    </a:lnTo>
                    <a:lnTo>
                      <a:pt x="101" y="1"/>
                    </a:lnTo>
                    <a:lnTo>
                      <a:pt x="102" y="1"/>
                    </a:lnTo>
                    <a:lnTo>
                      <a:pt x="102" y="1"/>
                    </a:lnTo>
                    <a:lnTo>
                      <a:pt x="103" y="1"/>
                    </a:lnTo>
                    <a:lnTo>
                      <a:pt x="104" y="1"/>
                    </a:lnTo>
                    <a:lnTo>
                      <a:pt x="104" y="1"/>
                    </a:lnTo>
                    <a:lnTo>
                      <a:pt x="105" y="1"/>
                    </a:lnTo>
                    <a:lnTo>
                      <a:pt x="105" y="1"/>
                    </a:lnTo>
                    <a:lnTo>
                      <a:pt x="106" y="1"/>
                    </a:lnTo>
                    <a:lnTo>
                      <a:pt x="107" y="1"/>
                    </a:lnTo>
                    <a:lnTo>
                      <a:pt x="108" y="1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10" y="1"/>
                    </a:lnTo>
                    <a:lnTo>
                      <a:pt x="110" y="1"/>
                    </a:lnTo>
                    <a:lnTo>
                      <a:pt x="111" y="0"/>
                    </a:lnTo>
                    <a:lnTo>
                      <a:pt x="111" y="1"/>
                    </a:lnTo>
                    <a:lnTo>
                      <a:pt x="112" y="1"/>
                    </a:lnTo>
                    <a:lnTo>
                      <a:pt x="113" y="1"/>
                    </a:lnTo>
                    <a:lnTo>
                      <a:pt x="114" y="1"/>
                    </a:lnTo>
                    <a:lnTo>
                      <a:pt x="114" y="1"/>
                    </a:lnTo>
                    <a:lnTo>
                      <a:pt x="115" y="1"/>
                    </a:lnTo>
                    <a:lnTo>
                      <a:pt x="115" y="1"/>
                    </a:lnTo>
                    <a:lnTo>
                      <a:pt x="116" y="1"/>
                    </a:lnTo>
                    <a:lnTo>
                      <a:pt x="116" y="1"/>
                    </a:lnTo>
                    <a:lnTo>
                      <a:pt x="117" y="1"/>
                    </a:lnTo>
                    <a:lnTo>
                      <a:pt x="118" y="1"/>
                    </a:lnTo>
                    <a:lnTo>
                      <a:pt x="119" y="1"/>
                    </a:lnTo>
                    <a:lnTo>
                      <a:pt x="119" y="1"/>
                    </a:lnTo>
                    <a:lnTo>
                      <a:pt x="120" y="1"/>
                    </a:lnTo>
                    <a:lnTo>
                      <a:pt x="120" y="1"/>
                    </a:lnTo>
                    <a:lnTo>
                      <a:pt x="121" y="1"/>
                    </a:lnTo>
                    <a:lnTo>
                      <a:pt x="122" y="1"/>
                    </a:lnTo>
                    <a:lnTo>
                      <a:pt x="122" y="1"/>
                    </a:lnTo>
                    <a:lnTo>
                      <a:pt x="123" y="1"/>
                    </a:lnTo>
                    <a:lnTo>
                      <a:pt x="124" y="1"/>
                    </a:lnTo>
                    <a:lnTo>
                      <a:pt x="124" y="1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26" y="1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28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30" y="1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32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34" y="1"/>
                    </a:lnTo>
                    <a:lnTo>
                      <a:pt x="134" y="1"/>
                    </a:lnTo>
                    <a:lnTo>
                      <a:pt x="135" y="1"/>
                    </a:lnTo>
                    <a:lnTo>
                      <a:pt x="136" y="1"/>
                    </a:lnTo>
                    <a:lnTo>
                      <a:pt x="136" y="1"/>
                    </a:lnTo>
                    <a:lnTo>
                      <a:pt x="137" y="1"/>
                    </a:lnTo>
                    <a:lnTo>
                      <a:pt x="138" y="1"/>
                    </a:lnTo>
                    <a:lnTo>
                      <a:pt x="138" y="1"/>
                    </a:lnTo>
                    <a:lnTo>
                      <a:pt x="139" y="1"/>
                    </a:lnTo>
                    <a:lnTo>
                      <a:pt x="139" y="1"/>
                    </a:lnTo>
                    <a:lnTo>
                      <a:pt x="140" y="1"/>
                    </a:lnTo>
                    <a:lnTo>
                      <a:pt x="141" y="1"/>
                    </a:lnTo>
                    <a:lnTo>
                      <a:pt x="142" y="1"/>
                    </a:lnTo>
                    <a:lnTo>
                      <a:pt x="142" y="1"/>
                    </a:lnTo>
                    <a:lnTo>
                      <a:pt x="143" y="1"/>
                    </a:lnTo>
                    <a:lnTo>
                      <a:pt x="143" y="1"/>
                    </a:lnTo>
                    <a:lnTo>
                      <a:pt x="144" y="1"/>
                    </a:lnTo>
                    <a:lnTo>
                      <a:pt x="145" y="1"/>
                    </a:lnTo>
                    <a:lnTo>
                      <a:pt x="145" y="1"/>
                    </a:lnTo>
                    <a:lnTo>
                      <a:pt x="146" y="1"/>
                    </a:lnTo>
                    <a:lnTo>
                      <a:pt x="147" y="1"/>
                    </a:lnTo>
                    <a:lnTo>
                      <a:pt x="147" y="1"/>
                    </a:lnTo>
                    <a:lnTo>
                      <a:pt x="148" y="1"/>
                    </a:lnTo>
                    <a:lnTo>
                      <a:pt x="148" y="1"/>
                    </a:lnTo>
                    <a:lnTo>
                      <a:pt x="149" y="1"/>
                    </a:lnTo>
                    <a:lnTo>
                      <a:pt x="150" y="1"/>
                    </a:lnTo>
                    <a:lnTo>
                      <a:pt x="151" y="1"/>
                    </a:lnTo>
                    <a:lnTo>
                      <a:pt x="151" y="1"/>
                    </a:lnTo>
                    <a:lnTo>
                      <a:pt x="152" y="1"/>
                    </a:lnTo>
                    <a:lnTo>
                      <a:pt x="152" y="1"/>
                    </a:lnTo>
                    <a:lnTo>
                      <a:pt x="153" y="1"/>
                    </a:lnTo>
                    <a:lnTo>
                      <a:pt x="153" y="1"/>
                    </a:lnTo>
                    <a:lnTo>
                      <a:pt x="154" y="1"/>
                    </a:lnTo>
                    <a:lnTo>
                      <a:pt x="155" y="1"/>
                    </a:lnTo>
                    <a:lnTo>
                      <a:pt x="156" y="1"/>
                    </a:lnTo>
                    <a:lnTo>
                      <a:pt x="156" y="1"/>
                    </a:lnTo>
                    <a:lnTo>
                      <a:pt x="157" y="1"/>
                    </a:lnTo>
                    <a:lnTo>
                      <a:pt x="157" y="1"/>
                    </a:lnTo>
                    <a:lnTo>
                      <a:pt x="158" y="1"/>
                    </a:lnTo>
                    <a:lnTo>
                      <a:pt x="159" y="1"/>
                    </a:lnTo>
                    <a:lnTo>
                      <a:pt x="159" y="1"/>
                    </a:lnTo>
                    <a:lnTo>
                      <a:pt x="160" y="1"/>
                    </a:lnTo>
                    <a:lnTo>
                      <a:pt x="161" y="1"/>
                    </a:lnTo>
                    <a:lnTo>
                      <a:pt x="161" y="1"/>
                    </a:lnTo>
                    <a:lnTo>
                      <a:pt x="162" y="1"/>
                    </a:lnTo>
                    <a:lnTo>
                      <a:pt x="162" y="1"/>
                    </a:lnTo>
                    <a:lnTo>
                      <a:pt x="163" y="1"/>
                    </a:lnTo>
                    <a:lnTo>
                      <a:pt x="164" y="1"/>
                    </a:lnTo>
                    <a:lnTo>
                      <a:pt x="165" y="1"/>
                    </a:lnTo>
                    <a:lnTo>
                      <a:pt x="165" y="1"/>
                    </a:lnTo>
                    <a:lnTo>
                      <a:pt x="166" y="1"/>
                    </a:lnTo>
                    <a:lnTo>
                      <a:pt x="166" y="1"/>
                    </a:lnTo>
                    <a:lnTo>
                      <a:pt x="167" y="1"/>
                    </a:lnTo>
                    <a:lnTo>
                      <a:pt x="168" y="1"/>
                    </a:lnTo>
                    <a:lnTo>
                      <a:pt x="168" y="1"/>
                    </a:lnTo>
                    <a:lnTo>
                      <a:pt x="169" y="1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72" y="1"/>
                    </a:lnTo>
                    <a:lnTo>
                      <a:pt x="173" y="1"/>
                    </a:lnTo>
                    <a:lnTo>
                      <a:pt x="173" y="1"/>
                    </a:lnTo>
                    <a:lnTo>
                      <a:pt x="174" y="1"/>
                    </a:lnTo>
                    <a:lnTo>
                      <a:pt x="175" y="1"/>
                    </a:lnTo>
                    <a:lnTo>
                      <a:pt x="175" y="1"/>
                    </a:lnTo>
                    <a:lnTo>
                      <a:pt x="176" y="1"/>
                    </a:lnTo>
                    <a:lnTo>
                      <a:pt x="176" y="1"/>
                    </a:lnTo>
                    <a:lnTo>
                      <a:pt x="177" y="1"/>
                    </a:lnTo>
                    <a:lnTo>
                      <a:pt x="178" y="1"/>
                    </a:lnTo>
                    <a:lnTo>
                      <a:pt x="179" y="1"/>
                    </a:lnTo>
                    <a:lnTo>
                      <a:pt x="179" y="1"/>
                    </a:lnTo>
                    <a:lnTo>
                      <a:pt x="180" y="1"/>
                    </a:lnTo>
                    <a:lnTo>
                      <a:pt x="180" y="1"/>
                    </a:lnTo>
                    <a:lnTo>
                      <a:pt x="181" y="1"/>
                    </a:lnTo>
                    <a:lnTo>
                      <a:pt x="182" y="1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4" y="1"/>
                    </a:lnTo>
                    <a:lnTo>
                      <a:pt x="184" y="1"/>
                    </a:lnTo>
                    <a:lnTo>
                      <a:pt x="185" y="1"/>
                    </a:lnTo>
                    <a:lnTo>
                      <a:pt x="185" y="1"/>
                    </a:lnTo>
                    <a:lnTo>
                      <a:pt x="186" y="1"/>
                    </a:lnTo>
                    <a:lnTo>
                      <a:pt x="187" y="1"/>
                    </a:lnTo>
                    <a:lnTo>
                      <a:pt x="187" y="1"/>
                    </a:lnTo>
                    <a:lnTo>
                      <a:pt x="188" y="1"/>
                    </a:lnTo>
                    <a:lnTo>
                      <a:pt x="189" y="1"/>
                    </a:lnTo>
                    <a:lnTo>
                      <a:pt x="189" y="1"/>
                    </a:lnTo>
                    <a:lnTo>
                      <a:pt x="190" y="1"/>
                    </a:lnTo>
                    <a:lnTo>
                      <a:pt x="190" y="1"/>
                    </a:lnTo>
                    <a:lnTo>
                      <a:pt x="191" y="1"/>
                    </a:lnTo>
                    <a:lnTo>
                      <a:pt x="192" y="1"/>
                    </a:lnTo>
                    <a:lnTo>
                      <a:pt x="193" y="1"/>
                    </a:lnTo>
                    <a:lnTo>
                      <a:pt x="193" y="1"/>
                    </a:lnTo>
                    <a:lnTo>
                      <a:pt x="194" y="1"/>
                    </a:lnTo>
                    <a:lnTo>
                      <a:pt x="194" y="1"/>
                    </a:lnTo>
                    <a:lnTo>
                      <a:pt x="195" y="1"/>
                    </a:lnTo>
                    <a:lnTo>
                      <a:pt x="196" y="1"/>
                    </a:lnTo>
                    <a:lnTo>
                      <a:pt x="196" y="1"/>
                    </a:lnTo>
                    <a:lnTo>
                      <a:pt x="197" y="1"/>
                    </a:lnTo>
                    <a:lnTo>
                      <a:pt x="198" y="1"/>
                    </a:lnTo>
                    <a:lnTo>
                      <a:pt x="198" y="1"/>
                    </a:lnTo>
                    <a:lnTo>
                      <a:pt x="199" y="1"/>
                    </a:lnTo>
                    <a:lnTo>
                      <a:pt x="199" y="1"/>
                    </a:lnTo>
                    <a:lnTo>
                      <a:pt x="200" y="1"/>
                    </a:lnTo>
                    <a:lnTo>
                      <a:pt x="201" y="1"/>
                    </a:lnTo>
                    <a:lnTo>
                      <a:pt x="202" y="1"/>
                    </a:lnTo>
                    <a:lnTo>
                      <a:pt x="202" y="1"/>
                    </a:lnTo>
                    <a:lnTo>
                      <a:pt x="203" y="1"/>
                    </a:lnTo>
                    <a:lnTo>
                      <a:pt x="203" y="1"/>
                    </a:lnTo>
                    <a:lnTo>
                      <a:pt x="204" y="1"/>
                    </a:lnTo>
                    <a:lnTo>
                      <a:pt x="205" y="1"/>
                    </a:lnTo>
                    <a:lnTo>
                      <a:pt x="205" y="1"/>
                    </a:lnTo>
                    <a:lnTo>
                      <a:pt x="206" y="1"/>
                    </a:lnTo>
                    <a:lnTo>
                      <a:pt x="207" y="1"/>
                    </a:lnTo>
                    <a:lnTo>
                      <a:pt x="207" y="1"/>
                    </a:lnTo>
                    <a:lnTo>
                      <a:pt x="208" y="1"/>
                    </a:lnTo>
                    <a:lnTo>
                      <a:pt x="208" y="1"/>
                    </a:lnTo>
                    <a:lnTo>
                      <a:pt x="209" y="1"/>
                    </a:lnTo>
                    <a:lnTo>
                      <a:pt x="210" y="1"/>
                    </a:lnTo>
                    <a:lnTo>
                      <a:pt x="210" y="1"/>
                    </a:lnTo>
                    <a:lnTo>
                      <a:pt x="211" y="1"/>
                    </a:lnTo>
                    <a:lnTo>
                      <a:pt x="212" y="1"/>
                    </a:lnTo>
                    <a:lnTo>
                      <a:pt x="212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214" y="1"/>
                    </a:lnTo>
                    <a:lnTo>
                      <a:pt x="215" y="1"/>
                    </a:lnTo>
                    <a:lnTo>
                      <a:pt x="216" y="1"/>
                    </a:lnTo>
                    <a:lnTo>
                      <a:pt x="216" y="1"/>
                    </a:lnTo>
                    <a:lnTo>
                      <a:pt x="217" y="1"/>
                    </a:lnTo>
                    <a:lnTo>
                      <a:pt x="217" y="1"/>
                    </a:lnTo>
                    <a:lnTo>
                      <a:pt x="218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220" y="1"/>
                    </a:lnTo>
                    <a:lnTo>
                      <a:pt x="221" y="1"/>
                    </a:lnTo>
                    <a:lnTo>
                      <a:pt x="221" y="1"/>
                    </a:lnTo>
                    <a:lnTo>
                      <a:pt x="222" y="1"/>
                    </a:lnTo>
                    <a:lnTo>
                      <a:pt x="222" y="1"/>
                    </a:lnTo>
                    <a:lnTo>
                      <a:pt x="223" y="1"/>
                    </a:lnTo>
                    <a:lnTo>
                      <a:pt x="224" y="1"/>
                    </a:lnTo>
                    <a:lnTo>
                      <a:pt x="224" y="1"/>
                    </a:lnTo>
                    <a:lnTo>
                      <a:pt x="225" y="1"/>
                    </a:lnTo>
                    <a:lnTo>
                      <a:pt x="226" y="1"/>
                    </a:lnTo>
                    <a:lnTo>
                      <a:pt x="227" y="1"/>
                    </a:lnTo>
                    <a:lnTo>
                      <a:pt x="227" y="1"/>
                    </a:lnTo>
                    <a:lnTo>
                      <a:pt x="228" y="1"/>
                    </a:lnTo>
                    <a:lnTo>
                      <a:pt x="228" y="1"/>
                    </a:lnTo>
                    <a:lnTo>
                      <a:pt x="229" y="1"/>
                    </a:lnTo>
                    <a:lnTo>
                      <a:pt x="230" y="1"/>
                    </a:lnTo>
                    <a:lnTo>
                      <a:pt x="230" y="1"/>
                    </a:lnTo>
                    <a:lnTo>
                      <a:pt x="231" y="1"/>
                    </a:lnTo>
                    <a:lnTo>
                      <a:pt x="232" y="1"/>
                    </a:lnTo>
                    <a:lnTo>
                      <a:pt x="232" y="1"/>
                    </a:lnTo>
                    <a:lnTo>
                      <a:pt x="233" y="1"/>
                    </a:lnTo>
                    <a:lnTo>
                      <a:pt x="233" y="1"/>
                    </a:lnTo>
                    <a:lnTo>
                      <a:pt x="234" y="1"/>
                    </a:lnTo>
                    <a:lnTo>
                      <a:pt x="235" y="1"/>
                    </a:lnTo>
                    <a:lnTo>
                      <a:pt x="236" y="1"/>
                    </a:lnTo>
                    <a:lnTo>
                      <a:pt x="236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238" y="1"/>
                    </a:lnTo>
                    <a:lnTo>
                      <a:pt x="239" y="1"/>
                    </a:lnTo>
                    <a:lnTo>
                      <a:pt x="239" y="1"/>
                    </a:lnTo>
                    <a:lnTo>
                      <a:pt x="240" y="1"/>
                    </a:lnTo>
                    <a:lnTo>
                      <a:pt x="241" y="1"/>
                    </a:lnTo>
                    <a:lnTo>
                      <a:pt x="241" y="1"/>
                    </a:lnTo>
                    <a:lnTo>
                      <a:pt x="242" y="1"/>
                    </a:lnTo>
                    <a:lnTo>
                      <a:pt x="242" y="1"/>
                    </a:lnTo>
                    <a:lnTo>
                      <a:pt x="243" y="1"/>
                    </a:lnTo>
                    <a:lnTo>
                      <a:pt x="244" y="1"/>
                    </a:lnTo>
                    <a:lnTo>
                      <a:pt x="244" y="1"/>
                    </a:lnTo>
                    <a:lnTo>
                      <a:pt x="245" y="1"/>
                    </a:lnTo>
                    <a:lnTo>
                      <a:pt x="246" y="1"/>
                    </a:lnTo>
                    <a:lnTo>
                      <a:pt x="246" y="1"/>
                    </a:lnTo>
                    <a:lnTo>
                      <a:pt x="247" y="1"/>
                    </a:lnTo>
                    <a:lnTo>
                      <a:pt x="247" y="1"/>
                    </a:lnTo>
                    <a:lnTo>
                      <a:pt x="248" y="1"/>
                    </a:lnTo>
                    <a:lnTo>
                      <a:pt x="249" y="1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1" y="1"/>
                    </a:lnTo>
                    <a:lnTo>
                      <a:pt x="251" y="1"/>
                    </a:lnTo>
                    <a:lnTo>
                      <a:pt x="252" y="1"/>
                    </a:lnTo>
                    <a:lnTo>
                      <a:pt x="253" y="1"/>
                    </a:lnTo>
                    <a:lnTo>
                      <a:pt x="253" y="1"/>
                    </a:lnTo>
                    <a:lnTo>
                      <a:pt x="254" y="1"/>
                    </a:lnTo>
                    <a:lnTo>
                      <a:pt x="255" y="1"/>
                    </a:lnTo>
                    <a:lnTo>
                      <a:pt x="255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57" y="1"/>
                    </a:lnTo>
                    <a:lnTo>
                      <a:pt x="258" y="1"/>
                    </a:lnTo>
                    <a:lnTo>
                      <a:pt x="259" y="1"/>
                    </a:lnTo>
                    <a:lnTo>
                      <a:pt x="259" y="1"/>
                    </a:lnTo>
                    <a:lnTo>
                      <a:pt x="260" y="1"/>
                    </a:lnTo>
                    <a:lnTo>
                      <a:pt x="260" y="1"/>
                    </a:lnTo>
                    <a:lnTo>
                      <a:pt x="261" y="1"/>
                    </a:lnTo>
                    <a:lnTo>
                      <a:pt x="261" y="1"/>
                    </a:lnTo>
                    <a:lnTo>
                      <a:pt x="262" y="1"/>
                    </a:lnTo>
                    <a:lnTo>
                      <a:pt x="263" y="1"/>
                    </a:lnTo>
                    <a:lnTo>
                      <a:pt x="264" y="1"/>
                    </a:lnTo>
                    <a:lnTo>
                      <a:pt x="264" y="1"/>
                    </a:lnTo>
                    <a:lnTo>
                      <a:pt x="265" y="1"/>
                    </a:lnTo>
                    <a:lnTo>
                      <a:pt x="265" y="1"/>
                    </a:lnTo>
                    <a:lnTo>
                      <a:pt x="266" y="1"/>
                    </a:lnTo>
                    <a:lnTo>
                      <a:pt x="267" y="1"/>
                    </a:lnTo>
                    <a:lnTo>
                      <a:pt x="267" y="1"/>
                    </a:lnTo>
                    <a:lnTo>
                      <a:pt x="268" y="1"/>
                    </a:lnTo>
                    <a:lnTo>
                      <a:pt x="269" y="1"/>
                    </a:lnTo>
                    <a:lnTo>
                      <a:pt x="269" y="1"/>
                    </a:lnTo>
                    <a:lnTo>
                      <a:pt x="270" y="1"/>
                    </a:lnTo>
                    <a:lnTo>
                      <a:pt x="270" y="1"/>
                    </a:lnTo>
                    <a:lnTo>
                      <a:pt x="271" y="1"/>
                    </a:lnTo>
                    <a:lnTo>
                      <a:pt x="272" y="1"/>
                    </a:lnTo>
                    <a:lnTo>
                      <a:pt x="273" y="1"/>
                    </a:lnTo>
                    <a:lnTo>
                      <a:pt x="273" y="1"/>
                    </a:lnTo>
                    <a:lnTo>
                      <a:pt x="274" y="1"/>
                    </a:lnTo>
                    <a:lnTo>
                      <a:pt x="274" y="1"/>
                    </a:lnTo>
                    <a:lnTo>
                      <a:pt x="275" y="1"/>
                    </a:lnTo>
                    <a:lnTo>
                      <a:pt x="276" y="1"/>
                    </a:lnTo>
                    <a:lnTo>
                      <a:pt x="276" y="1"/>
                    </a:lnTo>
                    <a:lnTo>
                      <a:pt x="277" y="1"/>
                    </a:lnTo>
                    <a:lnTo>
                      <a:pt x="278" y="1"/>
                    </a:lnTo>
                    <a:lnTo>
                      <a:pt x="278" y="1"/>
                    </a:lnTo>
                    <a:lnTo>
                      <a:pt x="279" y="1"/>
                    </a:lnTo>
                    <a:lnTo>
                      <a:pt x="279" y="1"/>
                    </a:lnTo>
                    <a:lnTo>
                      <a:pt x="280" y="1"/>
                    </a:lnTo>
                    <a:lnTo>
                      <a:pt x="281" y="1"/>
                    </a:lnTo>
                    <a:lnTo>
                      <a:pt x="281" y="1"/>
                    </a:lnTo>
                    <a:lnTo>
                      <a:pt x="282" y="1"/>
                    </a:lnTo>
                    <a:lnTo>
                      <a:pt x="283" y="1"/>
                    </a:lnTo>
                    <a:lnTo>
                      <a:pt x="283" y="1"/>
                    </a:lnTo>
                    <a:lnTo>
                      <a:pt x="284" y="1"/>
                    </a:lnTo>
                    <a:lnTo>
                      <a:pt x="284" y="1"/>
                    </a:lnTo>
                    <a:lnTo>
                      <a:pt x="285" y="1"/>
                    </a:lnTo>
                    <a:lnTo>
                      <a:pt x="286" y="1"/>
                    </a:lnTo>
                    <a:lnTo>
                      <a:pt x="287" y="1"/>
                    </a:lnTo>
                    <a:lnTo>
                      <a:pt x="287" y="1"/>
                    </a:lnTo>
                    <a:lnTo>
                      <a:pt x="288" y="1"/>
                    </a:lnTo>
                    <a:lnTo>
                      <a:pt x="288" y="1"/>
                    </a:lnTo>
                    <a:lnTo>
                      <a:pt x="289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291" y="1"/>
                    </a:lnTo>
                    <a:lnTo>
                      <a:pt x="292" y="1"/>
                    </a:lnTo>
                    <a:lnTo>
                      <a:pt x="292" y="1"/>
                    </a:lnTo>
                    <a:lnTo>
                      <a:pt x="293" y="1"/>
                    </a:lnTo>
                    <a:lnTo>
                      <a:pt x="293" y="1"/>
                    </a:lnTo>
                    <a:lnTo>
                      <a:pt x="294" y="1"/>
                    </a:lnTo>
                    <a:lnTo>
                      <a:pt x="295" y="1"/>
                    </a:lnTo>
                    <a:lnTo>
                      <a:pt x="296" y="1"/>
                    </a:lnTo>
                    <a:lnTo>
                      <a:pt x="296" y="1"/>
                    </a:lnTo>
                    <a:lnTo>
                      <a:pt x="297" y="1"/>
                    </a:lnTo>
                    <a:lnTo>
                      <a:pt x="297" y="1"/>
                    </a:lnTo>
                    <a:lnTo>
                      <a:pt x="298" y="1"/>
                    </a:lnTo>
                    <a:lnTo>
                      <a:pt x="298" y="1"/>
                    </a:lnTo>
                    <a:lnTo>
                      <a:pt x="299" y="1"/>
                    </a:lnTo>
                    <a:lnTo>
                      <a:pt x="300" y="1"/>
                    </a:lnTo>
                    <a:lnTo>
                      <a:pt x="301" y="1"/>
                    </a:lnTo>
                    <a:lnTo>
                      <a:pt x="301" y="1"/>
                    </a:lnTo>
                    <a:lnTo>
                      <a:pt x="302" y="1"/>
                    </a:lnTo>
                    <a:lnTo>
                      <a:pt x="302" y="1"/>
                    </a:lnTo>
                    <a:lnTo>
                      <a:pt x="303" y="1"/>
                    </a:lnTo>
                    <a:lnTo>
                      <a:pt x="304" y="1"/>
                    </a:lnTo>
                    <a:lnTo>
                      <a:pt x="304" y="1"/>
                    </a:lnTo>
                    <a:lnTo>
                      <a:pt x="305" y="1"/>
                    </a:lnTo>
                    <a:lnTo>
                      <a:pt x="306" y="1"/>
                    </a:lnTo>
                    <a:lnTo>
                      <a:pt x="306" y="1"/>
                    </a:lnTo>
                    <a:lnTo>
                      <a:pt x="307" y="1"/>
                    </a:lnTo>
                    <a:lnTo>
                      <a:pt x="307" y="1"/>
                    </a:lnTo>
                    <a:lnTo>
                      <a:pt x="308" y="1"/>
                    </a:lnTo>
                    <a:lnTo>
                      <a:pt x="309" y="1"/>
                    </a:lnTo>
                    <a:lnTo>
                      <a:pt x="310" y="1"/>
                    </a:lnTo>
                    <a:lnTo>
                      <a:pt x="310" y="1"/>
                    </a:lnTo>
                    <a:lnTo>
                      <a:pt x="311" y="1"/>
                    </a:lnTo>
                    <a:lnTo>
                      <a:pt x="311" y="1"/>
                    </a:lnTo>
                    <a:lnTo>
                      <a:pt x="312" y="1"/>
                    </a:lnTo>
                    <a:lnTo>
                      <a:pt x="313" y="1"/>
                    </a:lnTo>
                    <a:lnTo>
                      <a:pt x="313" y="1"/>
                    </a:lnTo>
                    <a:lnTo>
                      <a:pt x="314" y="1"/>
                    </a:lnTo>
                    <a:lnTo>
                      <a:pt x="315" y="1"/>
                    </a:lnTo>
                    <a:lnTo>
                      <a:pt x="315" y="1"/>
                    </a:lnTo>
                    <a:lnTo>
                      <a:pt x="316" y="1"/>
                    </a:lnTo>
                    <a:lnTo>
                      <a:pt x="316" y="1"/>
                    </a:lnTo>
                    <a:lnTo>
                      <a:pt x="317" y="1"/>
                    </a:lnTo>
                    <a:lnTo>
                      <a:pt x="318" y="1"/>
                    </a:lnTo>
                    <a:lnTo>
                      <a:pt x="318" y="1"/>
                    </a:lnTo>
                    <a:lnTo>
                      <a:pt x="319" y="1"/>
                    </a:lnTo>
                    <a:lnTo>
                      <a:pt x="320" y="1"/>
                    </a:lnTo>
                    <a:lnTo>
                      <a:pt x="320" y="1"/>
                    </a:lnTo>
                    <a:lnTo>
                      <a:pt x="321" y="1"/>
                    </a:lnTo>
                    <a:lnTo>
                      <a:pt x="321" y="1"/>
                    </a:lnTo>
                    <a:lnTo>
                      <a:pt x="322" y="1"/>
                    </a:lnTo>
                    <a:lnTo>
                      <a:pt x="323" y="1"/>
                    </a:lnTo>
                    <a:lnTo>
                      <a:pt x="324" y="1"/>
                    </a:lnTo>
                    <a:lnTo>
                      <a:pt x="324" y="1"/>
                    </a:lnTo>
                    <a:lnTo>
                      <a:pt x="325" y="1"/>
                    </a:lnTo>
                    <a:lnTo>
                      <a:pt x="325" y="1"/>
                    </a:lnTo>
                    <a:lnTo>
                      <a:pt x="326" y="1"/>
                    </a:lnTo>
                    <a:lnTo>
                      <a:pt x="327" y="1"/>
                    </a:lnTo>
                    <a:lnTo>
                      <a:pt x="327" y="1"/>
                    </a:lnTo>
                    <a:lnTo>
                      <a:pt x="328" y="1"/>
                    </a:lnTo>
                    <a:lnTo>
                      <a:pt x="329" y="1"/>
                    </a:lnTo>
                    <a:lnTo>
                      <a:pt x="329" y="1"/>
                    </a:lnTo>
                    <a:lnTo>
                      <a:pt x="330" y="1"/>
                    </a:lnTo>
                    <a:lnTo>
                      <a:pt x="330" y="1"/>
                    </a:lnTo>
                    <a:lnTo>
                      <a:pt x="331" y="1"/>
                    </a:lnTo>
                    <a:lnTo>
                      <a:pt x="332" y="1"/>
                    </a:lnTo>
                    <a:lnTo>
                      <a:pt x="332" y="1"/>
                    </a:lnTo>
                    <a:lnTo>
                      <a:pt x="333" y="1"/>
                    </a:lnTo>
                    <a:lnTo>
                      <a:pt x="334" y="1"/>
                    </a:lnTo>
                    <a:lnTo>
                      <a:pt x="334" y="1"/>
                    </a:lnTo>
                    <a:lnTo>
                      <a:pt x="335" y="1"/>
                    </a:lnTo>
                    <a:lnTo>
                      <a:pt x="335" y="1"/>
                    </a:lnTo>
                    <a:lnTo>
                      <a:pt x="336" y="1"/>
                    </a:lnTo>
                    <a:lnTo>
                      <a:pt x="337" y="1"/>
                    </a:lnTo>
                    <a:lnTo>
                      <a:pt x="338" y="1"/>
                    </a:lnTo>
                    <a:lnTo>
                      <a:pt x="338" y="1"/>
                    </a:lnTo>
                    <a:lnTo>
                      <a:pt x="339" y="1"/>
                    </a:lnTo>
                    <a:lnTo>
                      <a:pt x="339" y="1"/>
                    </a:lnTo>
                    <a:lnTo>
                      <a:pt x="340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342" y="1"/>
                    </a:lnTo>
                    <a:lnTo>
                      <a:pt x="343" y="1"/>
                    </a:lnTo>
                    <a:lnTo>
                      <a:pt x="343" y="1"/>
                    </a:lnTo>
                    <a:lnTo>
                      <a:pt x="344" y="1"/>
                    </a:lnTo>
                    <a:lnTo>
                      <a:pt x="344" y="1"/>
                    </a:lnTo>
                    <a:lnTo>
                      <a:pt x="345" y="1"/>
                    </a:lnTo>
                    <a:lnTo>
                      <a:pt x="346" y="1"/>
                    </a:lnTo>
                    <a:lnTo>
                      <a:pt x="347" y="1"/>
                    </a:lnTo>
                    <a:lnTo>
                      <a:pt x="347" y="1"/>
                    </a:lnTo>
                    <a:lnTo>
                      <a:pt x="348" y="1"/>
                    </a:lnTo>
                    <a:lnTo>
                      <a:pt x="349" y="1"/>
                    </a:lnTo>
                    <a:lnTo>
                      <a:pt x="349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351" y="1"/>
                    </a:lnTo>
                    <a:lnTo>
                      <a:pt x="352" y="1"/>
                    </a:lnTo>
                    <a:lnTo>
                      <a:pt x="352" y="1"/>
                    </a:lnTo>
                    <a:lnTo>
                      <a:pt x="353" y="1"/>
                    </a:lnTo>
                    <a:lnTo>
                      <a:pt x="354" y="1"/>
                    </a:lnTo>
                    <a:lnTo>
                      <a:pt x="354" y="1"/>
                    </a:lnTo>
                    <a:lnTo>
                      <a:pt x="355" y="1"/>
                    </a:lnTo>
                    <a:lnTo>
                      <a:pt x="355" y="1"/>
                    </a:lnTo>
                    <a:lnTo>
                      <a:pt x="356" y="1"/>
                    </a:lnTo>
                    <a:lnTo>
                      <a:pt x="357" y="1"/>
                    </a:lnTo>
                    <a:lnTo>
                      <a:pt x="358" y="1"/>
                    </a:lnTo>
                    <a:lnTo>
                      <a:pt x="358" y="1"/>
                    </a:lnTo>
                    <a:lnTo>
                      <a:pt x="359" y="1"/>
                    </a:lnTo>
                    <a:lnTo>
                      <a:pt x="359" y="1"/>
                    </a:lnTo>
                    <a:lnTo>
                      <a:pt x="360" y="1"/>
                    </a:lnTo>
                    <a:lnTo>
                      <a:pt x="361" y="1"/>
                    </a:lnTo>
                    <a:lnTo>
                      <a:pt x="361" y="1"/>
                    </a:lnTo>
                    <a:lnTo>
                      <a:pt x="362" y="1"/>
                    </a:lnTo>
                    <a:lnTo>
                      <a:pt x="363" y="1"/>
                    </a:lnTo>
                    <a:lnTo>
                      <a:pt x="363" y="1"/>
                    </a:lnTo>
                    <a:lnTo>
                      <a:pt x="364" y="1"/>
                    </a:lnTo>
                    <a:lnTo>
                      <a:pt x="364" y="1"/>
                    </a:lnTo>
                    <a:lnTo>
                      <a:pt x="365" y="1"/>
                    </a:lnTo>
                    <a:lnTo>
                      <a:pt x="366" y="1"/>
                    </a:lnTo>
                    <a:lnTo>
                      <a:pt x="367" y="1"/>
                    </a:lnTo>
                    <a:lnTo>
                      <a:pt x="367" y="1"/>
                    </a:lnTo>
                    <a:lnTo>
                      <a:pt x="368" y="1"/>
                    </a:lnTo>
                    <a:lnTo>
                      <a:pt x="368" y="1"/>
                    </a:lnTo>
                    <a:lnTo>
                      <a:pt x="369" y="1"/>
                    </a:lnTo>
                    <a:lnTo>
                      <a:pt x="369" y="1"/>
                    </a:lnTo>
                    <a:lnTo>
                      <a:pt x="370" y="1"/>
                    </a:lnTo>
                    <a:lnTo>
                      <a:pt x="371" y="1"/>
                    </a:lnTo>
                    <a:lnTo>
                      <a:pt x="372" y="1"/>
                    </a:lnTo>
                    <a:lnTo>
                      <a:pt x="372" y="1"/>
                    </a:lnTo>
                    <a:lnTo>
                      <a:pt x="373" y="1"/>
                    </a:lnTo>
                    <a:lnTo>
                      <a:pt x="373" y="1"/>
                    </a:lnTo>
                    <a:lnTo>
                      <a:pt x="374" y="1"/>
                    </a:lnTo>
                    <a:lnTo>
                      <a:pt x="375" y="1"/>
                    </a:lnTo>
                    <a:lnTo>
                      <a:pt x="375" y="1"/>
                    </a:lnTo>
                    <a:lnTo>
                      <a:pt x="376" y="1"/>
                    </a:lnTo>
                    <a:lnTo>
                      <a:pt x="377" y="1"/>
                    </a:lnTo>
                    <a:lnTo>
                      <a:pt x="377" y="1"/>
                    </a:lnTo>
                    <a:lnTo>
                      <a:pt x="378" y="1"/>
                    </a:lnTo>
                    <a:lnTo>
                      <a:pt x="378" y="1"/>
                    </a:lnTo>
                    <a:lnTo>
                      <a:pt x="379" y="1"/>
                    </a:lnTo>
                    <a:lnTo>
                      <a:pt x="380" y="1"/>
                    </a:lnTo>
                    <a:lnTo>
                      <a:pt x="381" y="1"/>
                    </a:lnTo>
                    <a:lnTo>
                      <a:pt x="381" y="1"/>
                    </a:lnTo>
                    <a:lnTo>
                      <a:pt x="382" y="1"/>
                    </a:lnTo>
                    <a:lnTo>
                      <a:pt x="382" y="1"/>
                    </a:lnTo>
                    <a:lnTo>
                      <a:pt x="383" y="1"/>
                    </a:lnTo>
                    <a:lnTo>
                      <a:pt x="384" y="1"/>
                    </a:lnTo>
                    <a:lnTo>
                      <a:pt x="384" y="1"/>
                    </a:lnTo>
                    <a:lnTo>
                      <a:pt x="385" y="1"/>
                    </a:lnTo>
                    <a:lnTo>
                      <a:pt x="386" y="1"/>
                    </a:lnTo>
                    <a:lnTo>
                      <a:pt x="386" y="1"/>
                    </a:lnTo>
                    <a:lnTo>
                      <a:pt x="387" y="1"/>
                    </a:lnTo>
                    <a:lnTo>
                      <a:pt x="387" y="1"/>
                    </a:lnTo>
                    <a:lnTo>
                      <a:pt x="388" y="1"/>
                    </a:lnTo>
                    <a:lnTo>
                      <a:pt x="389" y="1"/>
                    </a:lnTo>
                    <a:lnTo>
                      <a:pt x="389" y="1"/>
                    </a:lnTo>
                    <a:lnTo>
                      <a:pt x="390" y="1"/>
                    </a:lnTo>
                    <a:lnTo>
                      <a:pt x="391" y="1"/>
                    </a:lnTo>
                    <a:lnTo>
                      <a:pt x="391" y="1"/>
                    </a:lnTo>
                    <a:lnTo>
                      <a:pt x="392" y="1"/>
                    </a:lnTo>
                    <a:lnTo>
                      <a:pt x="392" y="1"/>
                    </a:lnTo>
                    <a:lnTo>
                      <a:pt x="393" y="1"/>
                    </a:lnTo>
                    <a:lnTo>
                      <a:pt x="394" y="1"/>
                    </a:lnTo>
                    <a:lnTo>
                      <a:pt x="395" y="1"/>
                    </a:lnTo>
                    <a:lnTo>
                      <a:pt x="395" y="1"/>
                    </a:lnTo>
                    <a:lnTo>
                      <a:pt x="396" y="1"/>
                    </a:lnTo>
                    <a:lnTo>
                      <a:pt x="396" y="1"/>
                    </a:lnTo>
                    <a:lnTo>
                      <a:pt x="397" y="1"/>
                    </a:lnTo>
                    <a:lnTo>
                      <a:pt x="398" y="1"/>
                    </a:lnTo>
                    <a:lnTo>
                      <a:pt x="398" y="1"/>
                    </a:lnTo>
                    <a:lnTo>
                      <a:pt x="399" y="1"/>
                    </a:lnTo>
                    <a:lnTo>
                      <a:pt x="400" y="1"/>
                    </a:lnTo>
                    <a:lnTo>
                      <a:pt x="400" y="1"/>
                    </a:lnTo>
                    <a:lnTo>
                      <a:pt x="401" y="1"/>
                    </a:lnTo>
                    <a:lnTo>
                      <a:pt x="401" y="1"/>
                    </a:lnTo>
                    <a:lnTo>
                      <a:pt x="402" y="1"/>
                    </a:lnTo>
                    <a:lnTo>
                      <a:pt x="403" y="1"/>
                    </a:lnTo>
                    <a:lnTo>
                      <a:pt x="404" y="1"/>
                    </a:lnTo>
                    <a:lnTo>
                      <a:pt x="404" y="1"/>
                    </a:lnTo>
                    <a:lnTo>
                      <a:pt x="405" y="2"/>
                    </a:lnTo>
                    <a:lnTo>
                      <a:pt x="405" y="1"/>
                    </a:lnTo>
                    <a:lnTo>
                      <a:pt x="406" y="1"/>
                    </a:lnTo>
                    <a:lnTo>
                      <a:pt x="406" y="1"/>
                    </a:lnTo>
                    <a:lnTo>
                      <a:pt x="407" y="1"/>
                    </a:lnTo>
                    <a:lnTo>
                      <a:pt x="408" y="1"/>
                    </a:lnTo>
                    <a:lnTo>
                      <a:pt x="409" y="1"/>
                    </a:lnTo>
                    <a:lnTo>
                      <a:pt x="409" y="1"/>
                    </a:lnTo>
                    <a:lnTo>
                      <a:pt x="410" y="1"/>
                    </a:lnTo>
                    <a:lnTo>
                      <a:pt x="410" y="1"/>
                    </a:lnTo>
                    <a:lnTo>
                      <a:pt x="411" y="1"/>
                    </a:lnTo>
                    <a:lnTo>
                      <a:pt x="412" y="1"/>
                    </a:lnTo>
                    <a:lnTo>
                      <a:pt x="412" y="1"/>
                    </a:lnTo>
                    <a:lnTo>
                      <a:pt x="413" y="1"/>
                    </a:lnTo>
                    <a:lnTo>
                      <a:pt x="414" y="1"/>
                    </a:lnTo>
                    <a:lnTo>
                      <a:pt x="414" y="1"/>
                    </a:lnTo>
                    <a:lnTo>
                      <a:pt x="415" y="1"/>
                    </a:lnTo>
                    <a:lnTo>
                      <a:pt x="415" y="1"/>
                    </a:lnTo>
                    <a:lnTo>
                      <a:pt x="416" y="2"/>
                    </a:lnTo>
                    <a:lnTo>
                      <a:pt x="417" y="2"/>
                    </a:lnTo>
                    <a:lnTo>
                      <a:pt x="418" y="2"/>
                    </a:lnTo>
                    <a:lnTo>
                      <a:pt x="418" y="1"/>
                    </a:lnTo>
                    <a:lnTo>
                      <a:pt x="419" y="1"/>
                    </a:lnTo>
                    <a:lnTo>
                      <a:pt x="419" y="1"/>
                    </a:lnTo>
                    <a:lnTo>
                      <a:pt x="420" y="1"/>
                    </a:lnTo>
                    <a:lnTo>
                      <a:pt x="421" y="1"/>
                    </a:lnTo>
                    <a:lnTo>
                      <a:pt x="421" y="1"/>
                    </a:lnTo>
                    <a:lnTo>
                      <a:pt x="422" y="1"/>
                    </a:lnTo>
                    <a:lnTo>
                      <a:pt x="423" y="1"/>
                    </a:lnTo>
                    <a:lnTo>
                      <a:pt x="423" y="1"/>
                    </a:lnTo>
                    <a:lnTo>
                      <a:pt x="424" y="1"/>
                    </a:lnTo>
                    <a:lnTo>
                      <a:pt x="424" y="1"/>
                    </a:lnTo>
                    <a:lnTo>
                      <a:pt x="425" y="1"/>
                    </a:lnTo>
                    <a:lnTo>
                      <a:pt x="426" y="1"/>
                    </a:lnTo>
                    <a:lnTo>
                      <a:pt x="426" y="1"/>
                    </a:lnTo>
                    <a:lnTo>
                      <a:pt x="427" y="1"/>
                    </a:lnTo>
                    <a:lnTo>
                      <a:pt x="428" y="1"/>
                    </a:lnTo>
                    <a:lnTo>
                      <a:pt x="428" y="1"/>
                    </a:lnTo>
                    <a:lnTo>
                      <a:pt x="429" y="1"/>
                    </a:lnTo>
                    <a:lnTo>
                      <a:pt x="429" y="1"/>
                    </a:lnTo>
                    <a:lnTo>
                      <a:pt x="430" y="1"/>
                    </a:lnTo>
                    <a:lnTo>
                      <a:pt x="431" y="1"/>
                    </a:lnTo>
                    <a:lnTo>
                      <a:pt x="432" y="1"/>
                    </a:lnTo>
                    <a:lnTo>
                      <a:pt x="432" y="1"/>
                    </a:lnTo>
                    <a:lnTo>
                      <a:pt x="433" y="1"/>
                    </a:lnTo>
                    <a:lnTo>
                      <a:pt x="433" y="1"/>
                    </a:lnTo>
                    <a:lnTo>
                      <a:pt x="434" y="1"/>
                    </a:lnTo>
                    <a:lnTo>
                      <a:pt x="435" y="1"/>
                    </a:lnTo>
                    <a:lnTo>
                      <a:pt x="435" y="1"/>
                    </a:lnTo>
                    <a:lnTo>
                      <a:pt x="436" y="1"/>
                    </a:lnTo>
                    <a:lnTo>
                      <a:pt x="437" y="1"/>
                    </a:lnTo>
                    <a:lnTo>
                      <a:pt x="437" y="1"/>
                    </a:lnTo>
                    <a:lnTo>
                      <a:pt x="438" y="1"/>
                    </a:lnTo>
                    <a:lnTo>
                      <a:pt x="438" y="1"/>
                    </a:lnTo>
                    <a:lnTo>
                      <a:pt x="439" y="1"/>
                    </a:lnTo>
                    <a:lnTo>
                      <a:pt x="440" y="1"/>
                    </a:lnTo>
                    <a:lnTo>
                      <a:pt x="441" y="1"/>
                    </a:lnTo>
                    <a:lnTo>
                      <a:pt x="441" y="1"/>
                    </a:lnTo>
                    <a:lnTo>
                      <a:pt x="442" y="1"/>
                    </a:lnTo>
                    <a:lnTo>
                      <a:pt x="442" y="1"/>
                    </a:lnTo>
                    <a:lnTo>
                      <a:pt x="443" y="1"/>
                    </a:lnTo>
                    <a:lnTo>
                      <a:pt x="444" y="1"/>
                    </a:lnTo>
                    <a:lnTo>
                      <a:pt x="444" y="1"/>
                    </a:lnTo>
                    <a:lnTo>
                      <a:pt x="445" y="1"/>
                    </a:lnTo>
                    <a:lnTo>
                      <a:pt x="446" y="1"/>
                    </a:lnTo>
                    <a:lnTo>
                      <a:pt x="446" y="1"/>
                    </a:lnTo>
                  </a:path>
                </a:pathLst>
              </a:custGeom>
              <a:noFill/>
              <a:ln w="6350">
                <a:solidFill>
                  <a:srgbClr val="37AD6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304">
                <a:extLst>
                  <a:ext uri="{FF2B5EF4-FFF2-40B4-BE49-F238E27FC236}">
                    <a16:creationId xmlns:a16="http://schemas.microsoft.com/office/drawing/2014/main" id="{CA0FF18D-4C27-47FD-AA66-D42741426D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081" y="4132909"/>
                <a:ext cx="711201" cy="1588"/>
              </a:xfrm>
              <a:custGeom>
                <a:avLst/>
                <a:gdLst>
                  <a:gd name="T0" fmla="*/ 7 w 448"/>
                  <a:gd name="T1" fmla="*/ 0 h 1"/>
                  <a:gd name="T2" fmla="*/ 14 w 448"/>
                  <a:gd name="T3" fmla="*/ 0 h 1"/>
                  <a:gd name="T4" fmla="*/ 21 w 448"/>
                  <a:gd name="T5" fmla="*/ 0 h 1"/>
                  <a:gd name="T6" fmla="*/ 28 w 448"/>
                  <a:gd name="T7" fmla="*/ 0 h 1"/>
                  <a:gd name="T8" fmla="*/ 35 w 448"/>
                  <a:gd name="T9" fmla="*/ 0 h 1"/>
                  <a:gd name="T10" fmla="*/ 42 w 448"/>
                  <a:gd name="T11" fmla="*/ 1 h 1"/>
                  <a:gd name="T12" fmla="*/ 49 w 448"/>
                  <a:gd name="T13" fmla="*/ 0 h 1"/>
                  <a:gd name="T14" fmla="*/ 56 w 448"/>
                  <a:gd name="T15" fmla="*/ 0 h 1"/>
                  <a:gd name="T16" fmla="*/ 63 w 448"/>
                  <a:gd name="T17" fmla="*/ 0 h 1"/>
                  <a:gd name="T18" fmla="*/ 70 w 448"/>
                  <a:gd name="T19" fmla="*/ 0 h 1"/>
                  <a:gd name="T20" fmla="*/ 77 w 448"/>
                  <a:gd name="T21" fmla="*/ 0 h 1"/>
                  <a:gd name="T22" fmla="*/ 84 w 448"/>
                  <a:gd name="T23" fmla="*/ 0 h 1"/>
                  <a:gd name="T24" fmla="*/ 91 w 448"/>
                  <a:gd name="T25" fmla="*/ 0 h 1"/>
                  <a:gd name="T26" fmla="*/ 98 w 448"/>
                  <a:gd name="T27" fmla="*/ 0 h 1"/>
                  <a:gd name="T28" fmla="*/ 105 w 448"/>
                  <a:gd name="T29" fmla="*/ 0 h 1"/>
                  <a:gd name="T30" fmla="*/ 112 w 448"/>
                  <a:gd name="T31" fmla="*/ 0 h 1"/>
                  <a:gd name="T32" fmla="*/ 119 w 448"/>
                  <a:gd name="T33" fmla="*/ 1 h 1"/>
                  <a:gd name="T34" fmla="*/ 126 w 448"/>
                  <a:gd name="T35" fmla="*/ 1 h 1"/>
                  <a:gd name="T36" fmla="*/ 133 w 448"/>
                  <a:gd name="T37" fmla="*/ 0 h 1"/>
                  <a:gd name="T38" fmla="*/ 140 w 448"/>
                  <a:gd name="T39" fmla="*/ 0 h 1"/>
                  <a:gd name="T40" fmla="*/ 147 w 448"/>
                  <a:gd name="T41" fmla="*/ 1 h 1"/>
                  <a:gd name="T42" fmla="*/ 154 w 448"/>
                  <a:gd name="T43" fmla="*/ 1 h 1"/>
                  <a:gd name="T44" fmla="*/ 161 w 448"/>
                  <a:gd name="T45" fmla="*/ 1 h 1"/>
                  <a:gd name="T46" fmla="*/ 168 w 448"/>
                  <a:gd name="T47" fmla="*/ 0 h 1"/>
                  <a:gd name="T48" fmla="*/ 175 w 448"/>
                  <a:gd name="T49" fmla="*/ 1 h 1"/>
                  <a:gd name="T50" fmla="*/ 182 w 448"/>
                  <a:gd name="T51" fmla="*/ 0 h 1"/>
                  <a:gd name="T52" fmla="*/ 189 w 448"/>
                  <a:gd name="T53" fmla="*/ 0 h 1"/>
                  <a:gd name="T54" fmla="*/ 196 w 448"/>
                  <a:gd name="T55" fmla="*/ 0 h 1"/>
                  <a:gd name="T56" fmla="*/ 204 w 448"/>
                  <a:gd name="T57" fmla="*/ 0 h 1"/>
                  <a:gd name="T58" fmla="*/ 211 w 448"/>
                  <a:gd name="T59" fmla="*/ 0 h 1"/>
                  <a:gd name="T60" fmla="*/ 218 w 448"/>
                  <a:gd name="T61" fmla="*/ 0 h 1"/>
                  <a:gd name="T62" fmla="*/ 225 w 448"/>
                  <a:gd name="T63" fmla="*/ 0 h 1"/>
                  <a:gd name="T64" fmla="*/ 232 w 448"/>
                  <a:gd name="T65" fmla="*/ 0 h 1"/>
                  <a:gd name="T66" fmla="*/ 239 w 448"/>
                  <a:gd name="T67" fmla="*/ 0 h 1"/>
                  <a:gd name="T68" fmla="*/ 246 w 448"/>
                  <a:gd name="T69" fmla="*/ 0 h 1"/>
                  <a:gd name="T70" fmla="*/ 253 w 448"/>
                  <a:gd name="T71" fmla="*/ 0 h 1"/>
                  <a:gd name="T72" fmla="*/ 260 w 448"/>
                  <a:gd name="T73" fmla="*/ 0 h 1"/>
                  <a:gd name="T74" fmla="*/ 267 w 448"/>
                  <a:gd name="T75" fmla="*/ 0 h 1"/>
                  <a:gd name="T76" fmla="*/ 274 w 448"/>
                  <a:gd name="T77" fmla="*/ 0 h 1"/>
                  <a:gd name="T78" fmla="*/ 281 w 448"/>
                  <a:gd name="T79" fmla="*/ 0 h 1"/>
                  <a:gd name="T80" fmla="*/ 288 w 448"/>
                  <a:gd name="T81" fmla="*/ 0 h 1"/>
                  <a:gd name="T82" fmla="*/ 295 w 448"/>
                  <a:gd name="T83" fmla="*/ 0 h 1"/>
                  <a:gd name="T84" fmla="*/ 302 w 448"/>
                  <a:gd name="T85" fmla="*/ 0 h 1"/>
                  <a:gd name="T86" fmla="*/ 310 w 448"/>
                  <a:gd name="T87" fmla="*/ 0 h 1"/>
                  <a:gd name="T88" fmla="*/ 316 w 448"/>
                  <a:gd name="T89" fmla="*/ 0 h 1"/>
                  <a:gd name="T90" fmla="*/ 324 w 448"/>
                  <a:gd name="T91" fmla="*/ 0 h 1"/>
                  <a:gd name="T92" fmla="*/ 331 w 448"/>
                  <a:gd name="T93" fmla="*/ 0 h 1"/>
                  <a:gd name="T94" fmla="*/ 338 w 448"/>
                  <a:gd name="T95" fmla="*/ 0 h 1"/>
                  <a:gd name="T96" fmla="*/ 345 w 448"/>
                  <a:gd name="T97" fmla="*/ 0 h 1"/>
                  <a:gd name="T98" fmla="*/ 352 w 448"/>
                  <a:gd name="T99" fmla="*/ 0 h 1"/>
                  <a:gd name="T100" fmla="*/ 359 w 448"/>
                  <a:gd name="T101" fmla="*/ 0 h 1"/>
                  <a:gd name="T102" fmla="*/ 366 w 448"/>
                  <a:gd name="T103" fmla="*/ 0 h 1"/>
                  <a:gd name="T104" fmla="*/ 373 w 448"/>
                  <a:gd name="T105" fmla="*/ 0 h 1"/>
                  <a:gd name="T106" fmla="*/ 380 w 448"/>
                  <a:gd name="T107" fmla="*/ 0 h 1"/>
                  <a:gd name="T108" fmla="*/ 387 w 448"/>
                  <a:gd name="T109" fmla="*/ 0 h 1"/>
                  <a:gd name="T110" fmla="*/ 394 w 448"/>
                  <a:gd name="T111" fmla="*/ 0 h 1"/>
                  <a:gd name="T112" fmla="*/ 401 w 448"/>
                  <a:gd name="T113" fmla="*/ 1 h 1"/>
                  <a:gd name="T114" fmla="*/ 408 w 448"/>
                  <a:gd name="T115" fmla="*/ 0 h 1"/>
                  <a:gd name="T116" fmla="*/ 415 w 448"/>
                  <a:gd name="T117" fmla="*/ 0 h 1"/>
                  <a:gd name="T118" fmla="*/ 423 w 448"/>
                  <a:gd name="T119" fmla="*/ 0 h 1"/>
                  <a:gd name="T120" fmla="*/ 429 w 448"/>
                  <a:gd name="T121" fmla="*/ 0 h 1"/>
                  <a:gd name="T122" fmla="*/ 437 w 448"/>
                  <a:gd name="T123" fmla="*/ 0 h 1"/>
                  <a:gd name="T124" fmla="*/ 444 w 448"/>
                  <a:gd name="T12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8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7" y="0"/>
                    </a:lnTo>
                    <a:lnTo>
                      <a:pt x="97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6" y="0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108" y="1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10" y="1"/>
                    </a:lnTo>
                    <a:lnTo>
                      <a:pt x="111" y="0"/>
                    </a:lnTo>
                    <a:lnTo>
                      <a:pt x="111" y="1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6" y="1"/>
                    </a:lnTo>
                    <a:lnTo>
                      <a:pt x="117" y="1"/>
                    </a:lnTo>
                    <a:lnTo>
                      <a:pt x="117" y="0"/>
                    </a:lnTo>
                    <a:lnTo>
                      <a:pt x="118" y="1"/>
                    </a:lnTo>
                    <a:lnTo>
                      <a:pt x="119" y="1"/>
                    </a:lnTo>
                    <a:lnTo>
                      <a:pt x="119" y="1"/>
                    </a:lnTo>
                    <a:lnTo>
                      <a:pt x="120" y="1"/>
                    </a:lnTo>
                    <a:lnTo>
                      <a:pt x="120" y="1"/>
                    </a:lnTo>
                    <a:lnTo>
                      <a:pt x="121" y="1"/>
                    </a:lnTo>
                    <a:lnTo>
                      <a:pt x="122" y="1"/>
                    </a:lnTo>
                    <a:lnTo>
                      <a:pt x="122" y="1"/>
                    </a:lnTo>
                    <a:lnTo>
                      <a:pt x="123" y="1"/>
                    </a:lnTo>
                    <a:lnTo>
                      <a:pt x="124" y="1"/>
                    </a:lnTo>
                    <a:lnTo>
                      <a:pt x="124" y="1"/>
                    </a:lnTo>
                    <a:lnTo>
                      <a:pt x="125" y="0"/>
                    </a:lnTo>
                    <a:lnTo>
                      <a:pt x="125" y="1"/>
                    </a:lnTo>
                    <a:lnTo>
                      <a:pt x="126" y="1"/>
                    </a:lnTo>
                    <a:lnTo>
                      <a:pt x="127" y="1"/>
                    </a:lnTo>
                    <a:lnTo>
                      <a:pt x="128" y="1"/>
                    </a:lnTo>
                    <a:lnTo>
                      <a:pt x="128" y="1"/>
                    </a:lnTo>
                    <a:lnTo>
                      <a:pt x="129" y="1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5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4" y="0"/>
                    </a:lnTo>
                    <a:lnTo>
                      <a:pt x="145" y="1"/>
                    </a:lnTo>
                    <a:lnTo>
                      <a:pt x="145" y="1"/>
                    </a:lnTo>
                    <a:lnTo>
                      <a:pt x="146" y="1"/>
                    </a:lnTo>
                    <a:lnTo>
                      <a:pt x="147" y="1"/>
                    </a:lnTo>
                    <a:lnTo>
                      <a:pt x="147" y="1"/>
                    </a:lnTo>
                    <a:lnTo>
                      <a:pt x="148" y="1"/>
                    </a:lnTo>
                    <a:lnTo>
                      <a:pt x="148" y="1"/>
                    </a:lnTo>
                    <a:lnTo>
                      <a:pt x="149" y="1"/>
                    </a:lnTo>
                    <a:lnTo>
                      <a:pt x="150" y="1"/>
                    </a:lnTo>
                    <a:lnTo>
                      <a:pt x="151" y="0"/>
                    </a:lnTo>
                    <a:lnTo>
                      <a:pt x="151" y="1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3" y="1"/>
                    </a:lnTo>
                    <a:lnTo>
                      <a:pt x="154" y="1"/>
                    </a:lnTo>
                    <a:lnTo>
                      <a:pt x="154" y="1"/>
                    </a:lnTo>
                    <a:lnTo>
                      <a:pt x="155" y="1"/>
                    </a:lnTo>
                    <a:lnTo>
                      <a:pt x="156" y="1"/>
                    </a:lnTo>
                    <a:lnTo>
                      <a:pt x="156" y="1"/>
                    </a:lnTo>
                    <a:lnTo>
                      <a:pt x="157" y="1"/>
                    </a:lnTo>
                    <a:lnTo>
                      <a:pt x="157" y="1"/>
                    </a:lnTo>
                    <a:lnTo>
                      <a:pt x="158" y="1"/>
                    </a:lnTo>
                    <a:lnTo>
                      <a:pt x="159" y="1"/>
                    </a:lnTo>
                    <a:lnTo>
                      <a:pt x="159" y="1"/>
                    </a:lnTo>
                    <a:lnTo>
                      <a:pt x="160" y="1"/>
                    </a:lnTo>
                    <a:lnTo>
                      <a:pt x="161" y="1"/>
                    </a:lnTo>
                    <a:lnTo>
                      <a:pt x="161" y="1"/>
                    </a:lnTo>
                    <a:lnTo>
                      <a:pt x="162" y="1"/>
                    </a:lnTo>
                    <a:lnTo>
                      <a:pt x="162" y="1"/>
                    </a:lnTo>
                    <a:lnTo>
                      <a:pt x="163" y="1"/>
                    </a:lnTo>
                    <a:lnTo>
                      <a:pt x="164" y="1"/>
                    </a:lnTo>
                    <a:lnTo>
                      <a:pt x="165" y="1"/>
                    </a:lnTo>
                    <a:lnTo>
                      <a:pt x="165" y="1"/>
                    </a:lnTo>
                    <a:lnTo>
                      <a:pt x="166" y="1"/>
                    </a:lnTo>
                    <a:lnTo>
                      <a:pt x="166" y="1"/>
                    </a:lnTo>
                    <a:lnTo>
                      <a:pt x="167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9" y="0"/>
                    </a:lnTo>
                    <a:lnTo>
                      <a:pt x="170" y="0"/>
                    </a:lnTo>
                    <a:lnTo>
                      <a:pt x="170" y="0"/>
                    </a:lnTo>
                    <a:lnTo>
                      <a:pt x="171" y="0"/>
                    </a:lnTo>
                    <a:lnTo>
                      <a:pt x="171" y="1"/>
                    </a:lnTo>
                    <a:lnTo>
                      <a:pt x="172" y="1"/>
                    </a:lnTo>
                    <a:lnTo>
                      <a:pt x="173" y="1"/>
                    </a:lnTo>
                    <a:lnTo>
                      <a:pt x="174" y="1"/>
                    </a:lnTo>
                    <a:lnTo>
                      <a:pt x="174" y="1"/>
                    </a:lnTo>
                    <a:lnTo>
                      <a:pt x="175" y="1"/>
                    </a:lnTo>
                    <a:lnTo>
                      <a:pt x="175" y="1"/>
                    </a:lnTo>
                    <a:lnTo>
                      <a:pt x="176" y="1"/>
                    </a:lnTo>
                    <a:lnTo>
                      <a:pt x="176" y="1"/>
                    </a:lnTo>
                    <a:lnTo>
                      <a:pt x="177" y="1"/>
                    </a:lnTo>
                    <a:lnTo>
                      <a:pt x="178" y="1"/>
                    </a:lnTo>
                    <a:lnTo>
                      <a:pt x="179" y="1"/>
                    </a:lnTo>
                    <a:lnTo>
                      <a:pt x="179" y="1"/>
                    </a:lnTo>
                    <a:lnTo>
                      <a:pt x="180" y="1"/>
                    </a:lnTo>
                    <a:lnTo>
                      <a:pt x="180" y="0"/>
                    </a:lnTo>
                    <a:lnTo>
                      <a:pt x="181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3" y="0"/>
                    </a:lnTo>
                    <a:lnTo>
                      <a:pt x="184" y="0"/>
                    </a:lnTo>
                    <a:lnTo>
                      <a:pt x="184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6" y="0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9" y="0"/>
                    </a:lnTo>
                    <a:lnTo>
                      <a:pt x="189" y="0"/>
                    </a:lnTo>
                    <a:lnTo>
                      <a:pt x="190" y="0"/>
                    </a:lnTo>
                    <a:lnTo>
                      <a:pt x="191" y="0"/>
                    </a:lnTo>
                    <a:lnTo>
                      <a:pt x="191" y="0"/>
                    </a:lnTo>
                    <a:lnTo>
                      <a:pt x="192" y="0"/>
                    </a:lnTo>
                    <a:lnTo>
                      <a:pt x="193" y="0"/>
                    </a:lnTo>
                    <a:lnTo>
                      <a:pt x="193" y="0"/>
                    </a:lnTo>
                    <a:lnTo>
                      <a:pt x="194" y="0"/>
                    </a:lnTo>
                    <a:lnTo>
                      <a:pt x="194" y="0"/>
                    </a:lnTo>
                    <a:lnTo>
                      <a:pt x="195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3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6" y="0"/>
                    </a:lnTo>
                    <a:lnTo>
                      <a:pt x="207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9" y="0"/>
                    </a:lnTo>
                    <a:lnTo>
                      <a:pt x="209" y="0"/>
                    </a:lnTo>
                    <a:lnTo>
                      <a:pt x="210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2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4" y="0"/>
                    </a:lnTo>
                    <a:lnTo>
                      <a:pt x="215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7" y="0"/>
                    </a:lnTo>
                    <a:lnTo>
                      <a:pt x="218" y="0"/>
                    </a:lnTo>
                    <a:lnTo>
                      <a:pt x="218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20" y="0"/>
                    </a:lnTo>
                    <a:lnTo>
                      <a:pt x="221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3" y="0"/>
                    </a:lnTo>
                    <a:lnTo>
                      <a:pt x="223" y="0"/>
                    </a:lnTo>
                    <a:lnTo>
                      <a:pt x="224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6" y="0"/>
                    </a:lnTo>
                    <a:lnTo>
                      <a:pt x="227" y="0"/>
                    </a:lnTo>
                    <a:lnTo>
                      <a:pt x="227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9" y="0"/>
                    </a:lnTo>
                    <a:lnTo>
                      <a:pt x="230" y="0"/>
                    </a:lnTo>
                    <a:lnTo>
                      <a:pt x="230" y="0"/>
                    </a:lnTo>
                    <a:lnTo>
                      <a:pt x="231" y="0"/>
                    </a:lnTo>
                    <a:lnTo>
                      <a:pt x="232" y="0"/>
                    </a:lnTo>
                    <a:lnTo>
                      <a:pt x="232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234" y="0"/>
                    </a:lnTo>
                    <a:lnTo>
                      <a:pt x="235" y="0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37" y="0"/>
                    </a:lnTo>
                    <a:lnTo>
                      <a:pt x="238" y="0"/>
                    </a:lnTo>
                    <a:lnTo>
                      <a:pt x="238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40" y="0"/>
                    </a:lnTo>
                    <a:lnTo>
                      <a:pt x="241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3" y="0"/>
                    </a:lnTo>
                    <a:lnTo>
                      <a:pt x="243" y="0"/>
                    </a:lnTo>
                    <a:lnTo>
                      <a:pt x="244" y="0"/>
                    </a:lnTo>
                    <a:lnTo>
                      <a:pt x="245" y="0"/>
                    </a:lnTo>
                    <a:lnTo>
                      <a:pt x="245" y="0"/>
                    </a:lnTo>
                    <a:lnTo>
                      <a:pt x="246" y="0"/>
                    </a:lnTo>
                    <a:lnTo>
                      <a:pt x="247" y="0"/>
                    </a:lnTo>
                    <a:lnTo>
                      <a:pt x="247" y="0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49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1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54" y="0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7" y="0"/>
                    </a:lnTo>
                    <a:lnTo>
                      <a:pt x="257" y="0"/>
                    </a:lnTo>
                    <a:lnTo>
                      <a:pt x="258" y="0"/>
                    </a:lnTo>
                    <a:lnTo>
                      <a:pt x="259" y="0"/>
                    </a:lnTo>
                    <a:lnTo>
                      <a:pt x="259" y="0"/>
                    </a:lnTo>
                    <a:lnTo>
                      <a:pt x="260" y="0"/>
                    </a:lnTo>
                    <a:lnTo>
                      <a:pt x="261" y="0"/>
                    </a:lnTo>
                    <a:lnTo>
                      <a:pt x="261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3" y="0"/>
                    </a:lnTo>
                    <a:lnTo>
                      <a:pt x="264" y="0"/>
                    </a:lnTo>
                    <a:lnTo>
                      <a:pt x="265" y="0"/>
                    </a:lnTo>
                    <a:lnTo>
                      <a:pt x="265" y="0"/>
                    </a:lnTo>
                    <a:lnTo>
                      <a:pt x="266" y="0"/>
                    </a:lnTo>
                    <a:lnTo>
                      <a:pt x="267" y="0"/>
                    </a:lnTo>
                    <a:lnTo>
                      <a:pt x="267" y="0"/>
                    </a:lnTo>
                    <a:lnTo>
                      <a:pt x="268" y="0"/>
                    </a:lnTo>
                    <a:lnTo>
                      <a:pt x="268" y="0"/>
                    </a:lnTo>
                    <a:lnTo>
                      <a:pt x="269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1" y="0"/>
                    </a:lnTo>
                    <a:lnTo>
                      <a:pt x="272" y="0"/>
                    </a:lnTo>
                    <a:lnTo>
                      <a:pt x="272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0" y="0"/>
                    </a:lnTo>
                    <a:lnTo>
                      <a:pt x="281" y="0"/>
                    </a:lnTo>
                    <a:lnTo>
                      <a:pt x="281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4" y="0"/>
                    </a:lnTo>
                    <a:lnTo>
                      <a:pt x="285" y="0"/>
                    </a:lnTo>
                    <a:lnTo>
                      <a:pt x="286" y="0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1" y="0"/>
                    </a:lnTo>
                    <a:lnTo>
                      <a:pt x="291" y="0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5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7" y="0"/>
                    </a:lnTo>
                    <a:lnTo>
                      <a:pt x="298" y="0"/>
                    </a:lnTo>
                    <a:lnTo>
                      <a:pt x="299" y="0"/>
                    </a:lnTo>
                    <a:lnTo>
                      <a:pt x="299" y="0"/>
                    </a:lnTo>
                    <a:lnTo>
                      <a:pt x="300" y="0"/>
                    </a:lnTo>
                    <a:lnTo>
                      <a:pt x="301" y="0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3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7" y="0"/>
                    </a:lnTo>
                    <a:lnTo>
                      <a:pt x="307" y="0"/>
                    </a:lnTo>
                    <a:lnTo>
                      <a:pt x="308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11" y="0"/>
                    </a:lnTo>
                    <a:lnTo>
                      <a:pt x="311" y="0"/>
                    </a:lnTo>
                    <a:lnTo>
                      <a:pt x="312" y="0"/>
                    </a:lnTo>
                    <a:lnTo>
                      <a:pt x="313" y="0"/>
                    </a:lnTo>
                    <a:lnTo>
                      <a:pt x="313" y="0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7" y="0"/>
                    </a:lnTo>
                    <a:lnTo>
                      <a:pt x="318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1" y="0"/>
                    </a:lnTo>
                    <a:lnTo>
                      <a:pt x="322" y="0"/>
                    </a:lnTo>
                    <a:lnTo>
                      <a:pt x="323" y="0"/>
                    </a:lnTo>
                    <a:lnTo>
                      <a:pt x="324" y="0"/>
                    </a:lnTo>
                    <a:lnTo>
                      <a:pt x="324" y="0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3" y="0"/>
                    </a:lnTo>
                    <a:lnTo>
                      <a:pt x="334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7" y="0"/>
                    </a:lnTo>
                    <a:lnTo>
                      <a:pt x="338" y="0"/>
                    </a:lnTo>
                    <a:lnTo>
                      <a:pt x="339" y="0"/>
                    </a:lnTo>
                    <a:lnTo>
                      <a:pt x="339" y="0"/>
                    </a:lnTo>
                    <a:lnTo>
                      <a:pt x="340" y="0"/>
                    </a:lnTo>
                    <a:lnTo>
                      <a:pt x="340" y="0"/>
                    </a:lnTo>
                    <a:lnTo>
                      <a:pt x="341" y="0"/>
                    </a:lnTo>
                    <a:lnTo>
                      <a:pt x="341" y="0"/>
                    </a:lnTo>
                    <a:lnTo>
                      <a:pt x="342" y="0"/>
                    </a:lnTo>
                    <a:lnTo>
                      <a:pt x="343" y="0"/>
                    </a:lnTo>
                    <a:lnTo>
                      <a:pt x="344" y="0"/>
                    </a:lnTo>
                    <a:lnTo>
                      <a:pt x="344" y="0"/>
                    </a:lnTo>
                    <a:lnTo>
                      <a:pt x="345" y="0"/>
                    </a:lnTo>
                    <a:lnTo>
                      <a:pt x="345" y="0"/>
                    </a:lnTo>
                    <a:lnTo>
                      <a:pt x="346" y="0"/>
                    </a:lnTo>
                    <a:lnTo>
                      <a:pt x="347" y="0"/>
                    </a:lnTo>
                    <a:lnTo>
                      <a:pt x="347" y="0"/>
                    </a:lnTo>
                    <a:lnTo>
                      <a:pt x="348" y="0"/>
                    </a:lnTo>
                    <a:lnTo>
                      <a:pt x="349" y="0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1" y="0"/>
                    </a:lnTo>
                    <a:lnTo>
                      <a:pt x="352" y="0"/>
                    </a:lnTo>
                    <a:lnTo>
                      <a:pt x="353" y="0"/>
                    </a:lnTo>
                    <a:lnTo>
                      <a:pt x="353" y="0"/>
                    </a:lnTo>
                    <a:lnTo>
                      <a:pt x="354" y="0"/>
                    </a:lnTo>
                    <a:lnTo>
                      <a:pt x="355" y="0"/>
                    </a:lnTo>
                    <a:lnTo>
                      <a:pt x="355" y="0"/>
                    </a:lnTo>
                    <a:lnTo>
                      <a:pt x="356" y="1"/>
                    </a:lnTo>
                    <a:lnTo>
                      <a:pt x="356" y="0"/>
                    </a:lnTo>
                    <a:lnTo>
                      <a:pt x="357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9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1" y="0"/>
                    </a:lnTo>
                    <a:lnTo>
                      <a:pt x="361" y="0"/>
                    </a:lnTo>
                    <a:lnTo>
                      <a:pt x="362" y="0"/>
                    </a:lnTo>
                    <a:lnTo>
                      <a:pt x="36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65" y="0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9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72" y="1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4" y="0"/>
                    </a:lnTo>
                    <a:lnTo>
                      <a:pt x="374" y="0"/>
                    </a:lnTo>
                    <a:lnTo>
                      <a:pt x="375" y="0"/>
                    </a:lnTo>
                    <a:lnTo>
                      <a:pt x="375" y="0"/>
                    </a:lnTo>
                    <a:lnTo>
                      <a:pt x="376" y="0"/>
                    </a:lnTo>
                    <a:lnTo>
                      <a:pt x="377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9" y="0"/>
                    </a:lnTo>
                    <a:lnTo>
                      <a:pt x="379" y="0"/>
                    </a:lnTo>
                    <a:lnTo>
                      <a:pt x="380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5" y="0"/>
                    </a:lnTo>
                    <a:lnTo>
                      <a:pt x="386" y="1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4" y="0"/>
                    </a:lnTo>
                    <a:lnTo>
                      <a:pt x="395" y="0"/>
                    </a:lnTo>
                    <a:lnTo>
                      <a:pt x="395" y="1"/>
                    </a:lnTo>
                    <a:lnTo>
                      <a:pt x="396" y="1"/>
                    </a:lnTo>
                    <a:lnTo>
                      <a:pt x="397" y="1"/>
                    </a:lnTo>
                    <a:lnTo>
                      <a:pt x="398" y="1"/>
                    </a:lnTo>
                    <a:lnTo>
                      <a:pt x="398" y="1"/>
                    </a:lnTo>
                    <a:lnTo>
                      <a:pt x="399" y="1"/>
                    </a:lnTo>
                    <a:lnTo>
                      <a:pt x="399" y="1"/>
                    </a:lnTo>
                    <a:lnTo>
                      <a:pt x="400" y="1"/>
                    </a:lnTo>
                    <a:lnTo>
                      <a:pt x="401" y="1"/>
                    </a:lnTo>
                    <a:lnTo>
                      <a:pt x="401" y="1"/>
                    </a:lnTo>
                    <a:lnTo>
                      <a:pt x="402" y="1"/>
                    </a:lnTo>
                    <a:lnTo>
                      <a:pt x="403" y="1"/>
                    </a:lnTo>
                    <a:lnTo>
                      <a:pt x="403" y="1"/>
                    </a:lnTo>
                    <a:lnTo>
                      <a:pt x="404" y="1"/>
                    </a:lnTo>
                    <a:lnTo>
                      <a:pt x="404" y="1"/>
                    </a:lnTo>
                    <a:lnTo>
                      <a:pt x="405" y="0"/>
                    </a:lnTo>
                    <a:lnTo>
                      <a:pt x="406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2" y="1"/>
                    </a:lnTo>
                    <a:lnTo>
                      <a:pt x="412" y="1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4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6" y="0"/>
                    </a:lnTo>
                    <a:lnTo>
                      <a:pt x="417" y="0"/>
                    </a:lnTo>
                    <a:lnTo>
                      <a:pt x="418" y="0"/>
                    </a:lnTo>
                    <a:lnTo>
                      <a:pt x="418" y="0"/>
                    </a:lnTo>
                    <a:lnTo>
                      <a:pt x="419" y="0"/>
                    </a:lnTo>
                    <a:lnTo>
                      <a:pt x="419" y="0"/>
                    </a:lnTo>
                    <a:lnTo>
                      <a:pt x="420" y="0"/>
                    </a:lnTo>
                    <a:lnTo>
                      <a:pt x="421" y="0"/>
                    </a:lnTo>
                    <a:lnTo>
                      <a:pt x="421" y="0"/>
                    </a:lnTo>
                    <a:lnTo>
                      <a:pt x="422" y="0"/>
                    </a:lnTo>
                    <a:lnTo>
                      <a:pt x="423" y="0"/>
                    </a:lnTo>
                    <a:lnTo>
                      <a:pt x="423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8" y="0"/>
                    </a:lnTo>
                    <a:lnTo>
                      <a:pt x="428" y="0"/>
                    </a:lnTo>
                    <a:lnTo>
                      <a:pt x="429" y="0"/>
                    </a:lnTo>
                    <a:lnTo>
                      <a:pt x="429" y="0"/>
                    </a:lnTo>
                    <a:lnTo>
                      <a:pt x="430" y="0"/>
                    </a:lnTo>
                    <a:lnTo>
                      <a:pt x="431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3" y="0"/>
                    </a:lnTo>
                    <a:lnTo>
                      <a:pt x="433" y="0"/>
                    </a:lnTo>
                    <a:lnTo>
                      <a:pt x="434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6" y="0"/>
                    </a:lnTo>
                    <a:lnTo>
                      <a:pt x="437" y="0"/>
                    </a:lnTo>
                    <a:lnTo>
                      <a:pt x="437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9" y="0"/>
                    </a:lnTo>
                    <a:lnTo>
                      <a:pt x="440" y="0"/>
                    </a:lnTo>
                    <a:lnTo>
                      <a:pt x="441" y="0"/>
                    </a:lnTo>
                    <a:lnTo>
                      <a:pt x="441" y="0"/>
                    </a:lnTo>
                    <a:lnTo>
                      <a:pt x="442" y="0"/>
                    </a:lnTo>
                    <a:lnTo>
                      <a:pt x="442" y="0"/>
                    </a:lnTo>
                    <a:lnTo>
                      <a:pt x="443" y="0"/>
                    </a:lnTo>
                    <a:lnTo>
                      <a:pt x="444" y="1"/>
                    </a:lnTo>
                    <a:lnTo>
                      <a:pt x="444" y="0"/>
                    </a:lnTo>
                    <a:lnTo>
                      <a:pt x="445" y="1"/>
                    </a:lnTo>
                    <a:lnTo>
                      <a:pt x="446" y="1"/>
                    </a:lnTo>
                    <a:lnTo>
                      <a:pt x="446" y="1"/>
                    </a:lnTo>
                    <a:lnTo>
                      <a:pt x="447" y="1"/>
                    </a:lnTo>
                    <a:lnTo>
                      <a:pt x="448" y="1"/>
                    </a:lnTo>
                    <a:lnTo>
                      <a:pt x="448" y="1"/>
                    </a:lnTo>
                  </a:path>
                </a:pathLst>
              </a:custGeom>
              <a:noFill/>
              <a:ln w="6350">
                <a:solidFill>
                  <a:srgbClr val="37AD6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305">
                <a:extLst>
                  <a:ext uri="{FF2B5EF4-FFF2-40B4-BE49-F238E27FC236}">
                    <a16:creationId xmlns:a16="http://schemas.microsoft.com/office/drawing/2014/main" id="{F3529E7B-61AF-4B11-AE21-F7A4990F4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281" y="4132909"/>
                <a:ext cx="123825" cy="1588"/>
              </a:xfrm>
              <a:custGeom>
                <a:avLst/>
                <a:gdLst>
                  <a:gd name="T0" fmla="*/ 1 w 78"/>
                  <a:gd name="T1" fmla="*/ 0 h 1"/>
                  <a:gd name="T2" fmla="*/ 2 w 78"/>
                  <a:gd name="T3" fmla="*/ 0 h 1"/>
                  <a:gd name="T4" fmla="*/ 4 w 78"/>
                  <a:gd name="T5" fmla="*/ 0 h 1"/>
                  <a:gd name="T6" fmla="*/ 5 w 78"/>
                  <a:gd name="T7" fmla="*/ 0 h 1"/>
                  <a:gd name="T8" fmla="*/ 6 w 78"/>
                  <a:gd name="T9" fmla="*/ 1 h 1"/>
                  <a:gd name="T10" fmla="*/ 7 w 78"/>
                  <a:gd name="T11" fmla="*/ 1 h 1"/>
                  <a:gd name="T12" fmla="*/ 9 w 78"/>
                  <a:gd name="T13" fmla="*/ 1 h 1"/>
                  <a:gd name="T14" fmla="*/ 10 w 78"/>
                  <a:gd name="T15" fmla="*/ 1 h 1"/>
                  <a:gd name="T16" fmla="*/ 11 w 78"/>
                  <a:gd name="T17" fmla="*/ 1 h 1"/>
                  <a:gd name="T18" fmla="*/ 13 w 78"/>
                  <a:gd name="T19" fmla="*/ 0 h 1"/>
                  <a:gd name="T20" fmla="*/ 14 w 78"/>
                  <a:gd name="T21" fmla="*/ 0 h 1"/>
                  <a:gd name="T22" fmla="*/ 15 w 78"/>
                  <a:gd name="T23" fmla="*/ 0 h 1"/>
                  <a:gd name="T24" fmla="*/ 16 w 78"/>
                  <a:gd name="T25" fmla="*/ 0 h 1"/>
                  <a:gd name="T26" fmla="*/ 18 w 78"/>
                  <a:gd name="T27" fmla="*/ 1 h 1"/>
                  <a:gd name="T28" fmla="*/ 19 w 78"/>
                  <a:gd name="T29" fmla="*/ 1 h 1"/>
                  <a:gd name="T30" fmla="*/ 20 w 78"/>
                  <a:gd name="T31" fmla="*/ 1 h 1"/>
                  <a:gd name="T32" fmla="*/ 21 w 78"/>
                  <a:gd name="T33" fmla="*/ 1 h 1"/>
                  <a:gd name="T34" fmla="*/ 23 w 78"/>
                  <a:gd name="T35" fmla="*/ 1 h 1"/>
                  <a:gd name="T36" fmla="*/ 24 w 78"/>
                  <a:gd name="T37" fmla="*/ 0 h 1"/>
                  <a:gd name="T38" fmla="*/ 25 w 78"/>
                  <a:gd name="T39" fmla="*/ 0 h 1"/>
                  <a:gd name="T40" fmla="*/ 27 w 78"/>
                  <a:gd name="T41" fmla="*/ 0 h 1"/>
                  <a:gd name="T42" fmla="*/ 28 w 78"/>
                  <a:gd name="T43" fmla="*/ 0 h 1"/>
                  <a:gd name="T44" fmla="*/ 29 w 78"/>
                  <a:gd name="T45" fmla="*/ 0 h 1"/>
                  <a:gd name="T46" fmla="*/ 30 w 78"/>
                  <a:gd name="T47" fmla="*/ 0 h 1"/>
                  <a:gd name="T48" fmla="*/ 32 w 78"/>
                  <a:gd name="T49" fmla="*/ 0 h 1"/>
                  <a:gd name="T50" fmla="*/ 33 w 78"/>
                  <a:gd name="T51" fmla="*/ 0 h 1"/>
                  <a:gd name="T52" fmla="*/ 34 w 78"/>
                  <a:gd name="T53" fmla="*/ 0 h 1"/>
                  <a:gd name="T54" fmla="*/ 35 w 78"/>
                  <a:gd name="T55" fmla="*/ 0 h 1"/>
                  <a:gd name="T56" fmla="*/ 37 w 78"/>
                  <a:gd name="T57" fmla="*/ 0 h 1"/>
                  <a:gd name="T58" fmla="*/ 38 w 78"/>
                  <a:gd name="T59" fmla="*/ 0 h 1"/>
                  <a:gd name="T60" fmla="*/ 39 w 78"/>
                  <a:gd name="T61" fmla="*/ 0 h 1"/>
                  <a:gd name="T62" fmla="*/ 41 w 78"/>
                  <a:gd name="T63" fmla="*/ 0 h 1"/>
                  <a:gd name="T64" fmla="*/ 42 w 78"/>
                  <a:gd name="T65" fmla="*/ 0 h 1"/>
                  <a:gd name="T66" fmla="*/ 43 w 78"/>
                  <a:gd name="T67" fmla="*/ 0 h 1"/>
                  <a:gd name="T68" fmla="*/ 44 w 78"/>
                  <a:gd name="T69" fmla="*/ 0 h 1"/>
                  <a:gd name="T70" fmla="*/ 46 w 78"/>
                  <a:gd name="T71" fmla="*/ 0 h 1"/>
                  <a:gd name="T72" fmla="*/ 47 w 78"/>
                  <a:gd name="T73" fmla="*/ 0 h 1"/>
                  <a:gd name="T74" fmla="*/ 48 w 78"/>
                  <a:gd name="T75" fmla="*/ 0 h 1"/>
                  <a:gd name="T76" fmla="*/ 50 w 78"/>
                  <a:gd name="T77" fmla="*/ 0 h 1"/>
                  <a:gd name="T78" fmla="*/ 51 w 78"/>
                  <a:gd name="T79" fmla="*/ 0 h 1"/>
                  <a:gd name="T80" fmla="*/ 52 w 78"/>
                  <a:gd name="T81" fmla="*/ 0 h 1"/>
                  <a:gd name="T82" fmla="*/ 53 w 78"/>
                  <a:gd name="T83" fmla="*/ 0 h 1"/>
                  <a:gd name="T84" fmla="*/ 55 w 78"/>
                  <a:gd name="T85" fmla="*/ 1 h 1"/>
                  <a:gd name="T86" fmla="*/ 56 w 78"/>
                  <a:gd name="T87" fmla="*/ 1 h 1"/>
                  <a:gd name="T88" fmla="*/ 57 w 78"/>
                  <a:gd name="T89" fmla="*/ 1 h 1"/>
                  <a:gd name="T90" fmla="*/ 58 w 78"/>
                  <a:gd name="T91" fmla="*/ 1 h 1"/>
                  <a:gd name="T92" fmla="*/ 60 w 78"/>
                  <a:gd name="T93" fmla="*/ 1 h 1"/>
                  <a:gd name="T94" fmla="*/ 61 w 78"/>
                  <a:gd name="T95" fmla="*/ 0 h 1"/>
                  <a:gd name="T96" fmla="*/ 63 w 78"/>
                  <a:gd name="T97" fmla="*/ 0 h 1"/>
                  <a:gd name="T98" fmla="*/ 64 w 78"/>
                  <a:gd name="T99" fmla="*/ 0 h 1"/>
                  <a:gd name="T100" fmla="*/ 65 w 78"/>
                  <a:gd name="T101" fmla="*/ 0 h 1"/>
                  <a:gd name="T102" fmla="*/ 67 w 78"/>
                  <a:gd name="T103" fmla="*/ 0 h 1"/>
                  <a:gd name="T104" fmla="*/ 68 w 78"/>
                  <a:gd name="T105" fmla="*/ 0 h 1"/>
                  <a:gd name="T106" fmla="*/ 69 w 78"/>
                  <a:gd name="T107" fmla="*/ 1 h 1"/>
                  <a:gd name="T108" fmla="*/ 70 w 78"/>
                  <a:gd name="T109" fmla="*/ 1 h 1"/>
                  <a:gd name="T110" fmla="*/ 72 w 78"/>
                  <a:gd name="T111" fmla="*/ 0 h 1"/>
                  <a:gd name="T112" fmla="*/ 73 w 78"/>
                  <a:gd name="T113" fmla="*/ 0 h 1"/>
                  <a:gd name="T114" fmla="*/ 74 w 78"/>
                  <a:gd name="T115" fmla="*/ 0 h 1"/>
                  <a:gd name="T116" fmla="*/ 75 w 78"/>
                  <a:gd name="T117" fmla="*/ 0 h 1"/>
                  <a:gd name="T118" fmla="*/ 77 w 78"/>
                  <a:gd name="T119" fmla="*/ 0 h 1"/>
                  <a:gd name="T120" fmla="*/ 78 w 78"/>
                  <a:gd name="T12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8" h="1">
                    <a:moveTo>
                      <a:pt x="0" y="1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5" y="1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0" y="1"/>
                    </a:lnTo>
                    <a:lnTo>
                      <a:pt x="71" y="1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8" y="0"/>
                    </a:lnTo>
                  </a:path>
                </a:pathLst>
              </a:custGeom>
              <a:noFill/>
              <a:ln w="6350">
                <a:solidFill>
                  <a:srgbClr val="37AD6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306">
                <a:extLst>
                  <a:ext uri="{FF2B5EF4-FFF2-40B4-BE49-F238E27FC236}">
                    <a16:creationId xmlns:a16="http://schemas.microsoft.com/office/drawing/2014/main" id="{4431F62E-8834-4E23-BE17-8A6EA30FA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416" y="4132909"/>
                <a:ext cx="708026" cy="1588"/>
              </a:xfrm>
              <a:custGeom>
                <a:avLst/>
                <a:gdLst>
                  <a:gd name="T0" fmla="*/ 6 w 446"/>
                  <a:gd name="T1" fmla="*/ 0 h 1"/>
                  <a:gd name="T2" fmla="*/ 14 w 446"/>
                  <a:gd name="T3" fmla="*/ 0 h 1"/>
                  <a:gd name="T4" fmla="*/ 20 w 446"/>
                  <a:gd name="T5" fmla="*/ 0 h 1"/>
                  <a:gd name="T6" fmla="*/ 28 w 446"/>
                  <a:gd name="T7" fmla="*/ 0 h 1"/>
                  <a:gd name="T8" fmla="*/ 35 w 446"/>
                  <a:gd name="T9" fmla="*/ 0 h 1"/>
                  <a:gd name="T10" fmla="*/ 42 w 446"/>
                  <a:gd name="T11" fmla="*/ 0 h 1"/>
                  <a:gd name="T12" fmla="*/ 49 w 446"/>
                  <a:gd name="T13" fmla="*/ 0 h 1"/>
                  <a:gd name="T14" fmla="*/ 56 w 446"/>
                  <a:gd name="T15" fmla="*/ 0 h 1"/>
                  <a:gd name="T16" fmla="*/ 63 w 446"/>
                  <a:gd name="T17" fmla="*/ 0 h 1"/>
                  <a:gd name="T18" fmla="*/ 70 w 446"/>
                  <a:gd name="T19" fmla="*/ 0 h 1"/>
                  <a:gd name="T20" fmla="*/ 77 w 446"/>
                  <a:gd name="T21" fmla="*/ 1 h 1"/>
                  <a:gd name="T22" fmla="*/ 84 w 446"/>
                  <a:gd name="T23" fmla="*/ 1 h 1"/>
                  <a:gd name="T24" fmla="*/ 91 w 446"/>
                  <a:gd name="T25" fmla="*/ 0 h 1"/>
                  <a:gd name="T26" fmla="*/ 98 w 446"/>
                  <a:gd name="T27" fmla="*/ 1 h 1"/>
                  <a:gd name="T28" fmla="*/ 105 w 446"/>
                  <a:gd name="T29" fmla="*/ 1 h 1"/>
                  <a:gd name="T30" fmla="*/ 112 w 446"/>
                  <a:gd name="T31" fmla="*/ 1 h 1"/>
                  <a:gd name="T32" fmla="*/ 119 w 446"/>
                  <a:gd name="T33" fmla="*/ 1 h 1"/>
                  <a:gd name="T34" fmla="*/ 125 w 446"/>
                  <a:gd name="T35" fmla="*/ 0 h 1"/>
                  <a:gd name="T36" fmla="*/ 133 w 446"/>
                  <a:gd name="T37" fmla="*/ 1 h 1"/>
                  <a:gd name="T38" fmla="*/ 139 w 446"/>
                  <a:gd name="T39" fmla="*/ 1 h 1"/>
                  <a:gd name="T40" fmla="*/ 147 w 446"/>
                  <a:gd name="T41" fmla="*/ 1 h 1"/>
                  <a:gd name="T42" fmla="*/ 154 w 446"/>
                  <a:gd name="T43" fmla="*/ 1 h 1"/>
                  <a:gd name="T44" fmla="*/ 161 w 446"/>
                  <a:gd name="T45" fmla="*/ 1 h 1"/>
                  <a:gd name="T46" fmla="*/ 168 w 446"/>
                  <a:gd name="T47" fmla="*/ 1 h 1"/>
                  <a:gd name="T48" fmla="*/ 175 w 446"/>
                  <a:gd name="T49" fmla="*/ 1 h 1"/>
                  <a:gd name="T50" fmla="*/ 182 w 446"/>
                  <a:gd name="T51" fmla="*/ 1 h 1"/>
                  <a:gd name="T52" fmla="*/ 189 w 446"/>
                  <a:gd name="T53" fmla="*/ 1 h 1"/>
                  <a:gd name="T54" fmla="*/ 196 w 446"/>
                  <a:gd name="T55" fmla="*/ 1 h 1"/>
                  <a:gd name="T56" fmla="*/ 202 w 446"/>
                  <a:gd name="T57" fmla="*/ 1 h 1"/>
                  <a:gd name="T58" fmla="*/ 210 w 446"/>
                  <a:gd name="T59" fmla="*/ 1 h 1"/>
                  <a:gd name="T60" fmla="*/ 216 w 446"/>
                  <a:gd name="T61" fmla="*/ 1 h 1"/>
                  <a:gd name="T62" fmla="*/ 224 w 446"/>
                  <a:gd name="T63" fmla="*/ 1 h 1"/>
                  <a:gd name="T64" fmla="*/ 230 w 446"/>
                  <a:gd name="T65" fmla="*/ 1 h 1"/>
                  <a:gd name="T66" fmla="*/ 238 w 446"/>
                  <a:gd name="T67" fmla="*/ 1 h 1"/>
                  <a:gd name="T68" fmla="*/ 245 w 446"/>
                  <a:gd name="T69" fmla="*/ 1 h 1"/>
                  <a:gd name="T70" fmla="*/ 252 w 446"/>
                  <a:gd name="T71" fmla="*/ 1 h 1"/>
                  <a:gd name="T72" fmla="*/ 259 w 446"/>
                  <a:gd name="T73" fmla="*/ 1 h 1"/>
                  <a:gd name="T74" fmla="*/ 265 w 446"/>
                  <a:gd name="T75" fmla="*/ 1 h 1"/>
                  <a:gd name="T76" fmla="*/ 273 w 446"/>
                  <a:gd name="T77" fmla="*/ 1 h 1"/>
                  <a:gd name="T78" fmla="*/ 279 w 446"/>
                  <a:gd name="T79" fmla="*/ 1 h 1"/>
                  <a:gd name="T80" fmla="*/ 287 w 446"/>
                  <a:gd name="T81" fmla="*/ 0 h 1"/>
                  <a:gd name="T82" fmla="*/ 293 w 446"/>
                  <a:gd name="T83" fmla="*/ 0 h 1"/>
                  <a:gd name="T84" fmla="*/ 301 w 446"/>
                  <a:gd name="T85" fmla="*/ 0 h 1"/>
                  <a:gd name="T86" fmla="*/ 307 w 446"/>
                  <a:gd name="T87" fmla="*/ 0 h 1"/>
                  <a:gd name="T88" fmla="*/ 315 w 446"/>
                  <a:gd name="T89" fmla="*/ 0 h 1"/>
                  <a:gd name="T90" fmla="*/ 321 w 446"/>
                  <a:gd name="T91" fmla="*/ 0 h 1"/>
                  <a:gd name="T92" fmla="*/ 329 w 446"/>
                  <a:gd name="T93" fmla="*/ 0 h 1"/>
                  <a:gd name="T94" fmla="*/ 336 w 446"/>
                  <a:gd name="T95" fmla="*/ 1 h 1"/>
                  <a:gd name="T96" fmla="*/ 343 w 446"/>
                  <a:gd name="T97" fmla="*/ 0 h 1"/>
                  <a:gd name="T98" fmla="*/ 350 w 446"/>
                  <a:gd name="T99" fmla="*/ 0 h 1"/>
                  <a:gd name="T100" fmla="*/ 357 w 446"/>
                  <a:gd name="T101" fmla="*/ 0 h 1"/>
                  <a:gd name="T102" fmla="*/ 364 w 446"/>
                  <a:gd name="T103" fmla="*/ 0 h 1"/>
                  <a:gd name="T104" fmla="*/ 371 w 446"/>
                  <a:gd name="T105" fmla="*/ 0 h 1"/>
                  <a:gd name="T106" fmla="*/ 378 w 446"/>
                  <a:gd name="T107" fmla="*/ 0 h 1"/>
                  <a:gd name="T108" fmla="*/ 385 w 446"/>
                  <a:gd name="T109" fmla="*/ 0 h 1"/>
                  <a:gd name="T110" fmla="*/ 392 w 446"/>
                  <a:gd name="T111" fmla="*/ 0 h 1"/>
                  <a:gd name="T112" fmla="*/ 399 w 446"/>
                  <a:gd name="T113" fmla="*/ 0 h 1"/>
                  <a:gd name="T114" fmla="*/ 406 w 446"/>
                  <a:gd name="T115" fmla="*/ 0 h 1"/>
                  <a:gd name="T116" fmla="*/ 413 w 446"/>
                  <a:gd name="T117" fmla="*/ 1 h 1"/>
                  <a:gd name="T118" fmla="*/ 420 w 446"/>
                  <a:gd name="T119" fmla="*/ 1 h 1"/>
                  <a:gd name="T120" fmla="*/ 427 w 446"/>
                  <a:gd name="T121" fmla="*/ 0 h 1"/>
                  <a:gd name="T122" fmla="*/ 434 w 446"/>
                  <a:gd name="T123" fmla="*/ 0 h 1"/>
                  <a:gd name="T124" fmla="*/ 441 w 446"/>
                  <a:gd name="T12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1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7" y="1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1"/>
                    </a:lnTo>
                    <a:lnTo>
                      <a:pt x="76" y="1"/>
                    </a:lnTo>
                    <a:lnTo>
                      <a:pt x="77" y="1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1" y="1"/>
                    </a:lnTo>
                    <a:lnTo>
                      <a:pt x="82" y="1"/>
                    </a:lnTo>
                    <a:lnTo>
                      <a:pt x="83" y="1"/>
                    </a:lnTo>
                    <a:lnTo>
                      <a:pt x="83" y="1"/>
                    </a:lnTo>
                    <a:lnTo>
                      <a:pt x="84" y="1"/>
                    </a:lnTo>
                    <a:lnTo>
                      <a:pt x="84" y="1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86" y="1"/>
                    </a:lnTo>
                    <a:lnTo>
                      <a:pt x="87" y="1"/>
                    </a:lnTo>
                    <a:lnTo>
                      <a:pt x="88" y="1"/>
                    </a:lnTo>
                    <a:lnTo>
                      <a:pt x="88" y="1"/>
                    </a:lnTo>
                    <a:lnTo>
                      <a:pt x="89" y="1"/>
                    </a:lnTo>
                    <a:lnTo>
                      <a:pt x="89" y="1"/>
                    </a:lnTo>
                    <a:lnTo>
                      <a:pt x="90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2" y="1"/>
                    </a:lnTo>
                    <a:lnTo>
                      <a:pt x="93" y="1"/>
                    </a:lnTo>
                    <a:lnTo>
                      <a:pt x="93" y="1"/>
                    </a:lnTo>
                    <a:lnTo>
                      <a:pt x="94" y="1"/>
                    </a:lnTo>
                    <a:lnTo>
                      <a:pt x="94" y="1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7" y="1"/>
                    </a:lnTo>
                    <a:lnTo>
                      <a:pt x="97" y="1"/>
                    </a:lnTo>
                    <a:lnTo>
                      <a:pt x="98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100" y="1"/>
                    </a:lnTo>
                    <a:lnTo>
                      <a:pt x="100" y="1"/>
                    </a:lnTo>
                    <a:lnTo>
                      <a:pt x="101" y="1"/>
                    </a:lnTo>
                    <a:lnTo>
                      <a:pt x="102" y="1"/>
                    </a:lnTo>
                    <a:lnTo>
                      <a:pt x="102" y="1"/>
                    </a:lnTo>
                    <a:lnTo>
                      <a:pt x="103" y="1"/>
                    </a:lnTo>
                    <a:lnTo>
                      <a:pt x="103" y="1"/>
                    </a:lnTo>
                    <a:lnTo>
                      <a:pt x="104" y="1"/>
                    </a:lnTo>
                    <a:lnTo>
                      <a:pt x="105" y="1"/>
                    </a:lnTo>
                    <a:lnTo>
                      <a:pt x="105" y="1"/>
                    </a:lnTo>
                    <a:lnTo>
                      <a:pt x="106" y="1"/>
                    </a:lnTo>
                    <a:lnTo>
                      <a:pt x="107" y="1"/>
                    </a:lnTo>
                    <a:lnTo>
                      <a:pt x="107" y="1"/>
                    </a:lnTo>
                    <a:lnTo>
                      <a:pt x="108" y="1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10" y="1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112" y="1"/>
                    </a:lnTo>
                    <a:lnTo>
                      <a:pt x="112" y="1"/>
                    </a:lnTo>
                    <a:lnTo>
                      <a:pt x="113" y="1"/>
                    </a:lnTo>
                    <a:lnTo>
                      <a:pt x="114" y="1"/>
                    </a:lnTo>
                    <a:lnTo>
                      <a:pt x="114" y="1"/>
                    </a:lnTo>
                    <a:lnTo>
                      <a:pt x="115" y="1"/>
                    </a:lnTo>
                    <a:lnTo>
                      <a:pt x="116" y="1"/>
                    </a:lnTo>
                    <a:lnTo>
                      <a:pt x="116" y="1"/>
                    </a:lnTo>
                    <a:lnTo>
                      <a:pt x="117" y="1"/>
                    </a:lnTo>
                    <a:lnTo>
                      <a:pt x="117" y="1"/>
                    </a:lnTo>
                    <a:lnTo>
                      <a:pt x="118" y="1"/>
                    </a:lnTo>
                    <a:lnTo>
                      <a:pt x="119" y="1"/>
                    </a:lnTo>
                    <a:lnTo>
                      <a:pt x="120" y="1"/>
                    </a:lnTo>
                    <a:lnTo>
                      <a:pt x="120" y="1"/>
                    </a:lnTo>
                    <a:lnTo>
                      <a:pt x="121" y="1"/>
                    </a:lnTo>
                    <a:lnTo>
                      <a:pt x="121" y="1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3" y="1"/>
                    </a:lnTo>
                    <a:lnTo>
                      <a:pt x="124" y="0"/>
                    </a:lnTo>
                    <a:lnTo>
                      <a:pt x="124" y="1"/>
                    </a:lnTo>
                    <a:lnTo>
                      <a:pt x="125" y="1"/>
                    </a:lnTo>
                    <a:lnTo>
                      <a:pt x="125" y="0"/>
                    </a:lnTo>
                    <a:lnTo>
                      <a:pt x="126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28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30" y="1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32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34" y="1"/>
                    </a:lnTo>
                    <a:lnTo>
                      <a:pt x="134" y="1"/>
                    </a:lnTo>
                    <a:lnTo>
                      <a:pt x="135" y="1"/>
                    </a:lnTo>
                    <a:lnTo>
                      <a:pt x="136" y="1"/>
                    </a:lnTo>
                    <a:lnTo>
                      <a:pt x="137" y="1"/>
                    </a:lnTo>
                    <a:lnTo>
                      <a:pt x="137" y="1"/>
                    </a:lnTo>
                    <a:lnTo>
                      <a:pt x="138" y="1"/>
                    </a:lnTo>
                    <a:lnTo>
                      <a:pt x="138" y="1"/>
                    </a:lnTo>
                    <a:lnTo>
                      <a:pt x="139" y="1"/>
                    </a:lnTo>
                    <a:lnTo>
                      <a:pt x="139" y="1"/>
                    </a:lnTo>
                    <a:lnTo>
                      <a:pt x="140" y="1"/>
                    </a:lnTo>
                    <a:lnTo>
                      <a:pt x="141" y="1"/>
                    </a:lnTo>
                    <a:lnTo>
                      <a:pt x="142" y="1"/>
                    </a:lnTo>
                    <a:lnTo>
                      <a:pt x="142" y="1"/>
                    </a:lnTo>
                    <a:lnTo>
                      <a:pt x="143" y="1"/>
                    </a:lnTo>
                    <a:lnTo>
                      <a:pt x="143" y="1"/>
                    </a:lnTo>
                    <a:lnTo>
                      <a:pt x="144" y="1"/>
                    </a:lnTo>
                    <a:lnTo>
                      <a:pt x="145" y="1"/>
                    </a:lnTo>
                    <a:lnTo>
                      <a:pt x="145" y="1"/>
                    </a:lnTo>
                    <a:lnTo>
                      <a:pt x="146" y="1"/>
                    </a:lnTo>
                    <a:lnTo>
                      <a:pt x="147" y="1"/>
                    </a:lnTo>
                    <a:lnTo>
                      <a:pt x="147" y="1"/>
                    </a:lnTo>
                    <a:lnTo>
                      <a:pt x="148" y="1"/>
                    </a:lnTo>
                    <a:lnTo>
                      <a:pt x="148" y="1"/>
                    </a:lnTo>
                    <a:lnTo>
                      <a:pt x="149" y="1"/>
                    </a:lnTo>
                    <a:lnTo>
                      <a:pt x="150" y="1"/>
                    </a:lnTo>
                    <a:lnTo>
                      <a:pt x="151" y="1"/>
                    </a:lnTo>
                    <a:lnTo>
                      <a:pt x="151" y="1"/>
                    </a:lnTo>
                    <a:lnTo>
                      <a:pt x="152" y="1"/>
                    </a:lnTo>
                    <a:lnTo>
                      <a:pt x="152" y="1"/>
                    </a:lnTo>
                    <a:lnTo>
                      <a:pt x="153" y="1"/>
                    </a:lnTo>
                    <a:lnTo>
                      <a:pt x="154" y="1"/>
                    </a:lnTo>
                    <a:lnTo>
                      <a:pt x="154" y="1"/>
                    </a:lnTo>
                    <a:lnTo>
                      <a:pt x="155" y="1"/>
                    </a:lnTo>
                    <a:lnTo>
                      <a:pt x="156" y="1"/>
                    </a:lnTo>
                    <a:lnTo>
                      <a:pt x="156" y="1"/>
                    </a:lnTo>
                    <a:lnTo>
                      <a:pt x="157" y="1"/>
                    </a:lnTo>
                    <a:lnTo>
                      <a:pt x="157" y="1"/>
                    </a:lnTo>
                    <a:lnTo>
                      <a:pt x="158" y="1"/>
                    </a:lnTo>
                    <a:lnTo>
                      <a:pt x="159" y="1"/>
                    </a:lnTo>
                    <a:lnTo>
                      <a:pt x="159" y="1"/>
                    </a:lnTo>
                    <a:lnTo>
                      <a:pt x="160" y="1"/>
                    </a:lnTo>
                    <a:lnTo>
                      <a:pt x="161" y="1"/>
                    </a:lnTo>
                    <a:lnTo>
                      <a:pt x="161" y="1"/>
                    </a:lnTo>
                    <a:lnTo>
                      <a:pt x="162" y="1"/>
                    </a:lnTo>
                    <a:lnTo>
                      <a:pt x="162" y="1"/>
                    </a:lnTo>
                    <a:lnTo>
                      <a:pt x="163" y="1"/>
                    </a:lnTo>
                    <a:lnTo>
                      <a:pt x="164" y="1"/>
                    </a:lnTo>
                    <a:lnTo>
                      <a:pt x="165" y="1"/>
                    </a:lnTo>
                    <a:lnTo>
                      <a:pt x="165" y="1"/>
                    </a:lnTo>
                    <a:lnTo>
                      <a:pt x="166" y="1"/>
                    </a:lnTo>
                    <a:lnTo>
                      <a:pt x="166" y="1"/>
                    </a:lnTo>
                    <a:lnTo>
                      <a:pt x="167" y="1"/>
                    </a:lnTo>
                    <a:lnTo>
                      <a:pt x="168" y="1"/>
                    </a:lnTo>
                    <a:lnTo>
                      <a:pt x="168" y="1"/>
                    </a:lnTo>
                    <a:lnTo>
                      <a:pt x="169" y="1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72" y="1"/>
                    </a:lnTo>
                    <a:lnTo>
                      <a:pt x="173" y="1"/>
                    </a:lnTo>
                    <a:lnTo>
                      <a:pt x="174" y="1"/>
                    </a:lnTo>
                    <a:lnTo>
                      <a:pt x="174" y="1"/>
                    </a:lnTo>
                    <a:lnTo>
                      <a:pt x="175" y="1"/>
                    </a:lnTo>
                    <a:lnTo>
                      <a:pt x="175" y="1"/>
                    </a:lnTo>
                    <a:lnTo>
                      <a:pt x="176" y="1"/>
                    </a:lnTo>
                    <a:lnTo>
                      <a:pt x="176" y="1"/>
                    </a:lnTo>
                    <a:lnTo>
                      <a:pt x="177" y="1"/>
                    </a:lnTo>
                    <a:lnTo>
                      <a:pt x="178" y="1"/>
                    </a:lnTo>
                    <a:lnTo>
                      <a:pt x="179" y="1"/>
                    </a:lnTo>
                    <a:lnTo>
                      <a:pt x="179" y="1"/>
                    </a:lnTo>
                    <a:lnTo>
                      <a:pt x="180" y="1"/>
                    </a:lnTo>
                    <a:lnTo>
                      <a:pt x="180" y="1"/>
                    </a:lnTo>
                    <a:lnTo>
                      <a:pt x="181" y="1"/>
                    </a:lnTo>
                    <a:lnTo>
                      <a:pt x="182" y="1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4" y="1"/>
                    </a:lnTo>
                    <a:lnTo>
                      <a:pt x="184" y="1"/>
                    </a:lnTo>
                    <a:lnTo>
                      <a:pt x="185" y="1"/>
                    </a:lnTo>
                    <a:lnTo>
                      <a:pt x="185" y="1"/>
                    </a:lnTo>
                    <a:lnTo>
                      <a:pt x="186" y="1"/>
                    </a:lnTo>
                    <a:lnTo>
                      <a:pt x="187" y="1"/>
                    </a:lnTo>
                    <a:lnTo>
                      <a:pt x="188" y="1"/>
                    </a:lnTo>
                    <a:lnTo>
                      <a:pt x="188" y="1"/>
                    </a:lnTo>
                    <a:lnTo>
                      <a:pt x="189" y="1"/>
                    </a:lnTo>
                    <a:lnTo>
                      <a:pt x="189" y="1"/>
                    </a:lnTo>
                    <a:lnTo>
                      <a:pt x="190" y="1"/>
                    </a:lnTo>
                    <a:lnTo>
                      <a:pt x="191" y="1"/>
                    </a:lnTo>
                    <a:lnTo>
                      <a:pt x="191" y="1"/>
                    </a:lnTo>
                    <a:lnTo>
                      <a:pt x="192" y="1"/>
                    </a:lnTo>
                    <a:lnTo>
                      <a:pt x="192" y="1"/>
                    </a:lnTo>
                    <a:lnTo>
                      <a:pt x="193" y="1"/>
                    </a:lnTo>
                    <a:lnTo>
                      <a:pt x="194" y="1"/>
                    </a:lnTo>
                    <a:lnTo>
                      <a:pt x="194" y="1"/>
                    </a:lnTo>
                    <a:lnTo>
                      <a:pt x="195" y="1"/>
                    </a:lnTo>
                    <a:lnTo>
                      <a:pt x="196" y="1"/>
                    </a:lnTo>
                    <a:lnTo>
                      <a:pt x="196" y="1"/>
                    </a:lnTo>
                    <a:lnTo>
                      <a:pt x="197" y="1"/>
                    </a:lnTo>
                    <a:lnTo>
                      <a:pt x="197" y="1"/>
                    </a:lnTo>
                    <a:lnTo>
                      <a:pt x="198" y="1"/>
                    </a:lnTo>
                    <a:lnTo>
                      <a:pt x="199" y="1"/>
                    </a:lnTo>
                    <a:lnTo>
                      <a:pt x="199" y="1"/>
                    </a:lnTo>
                    <a:lnTo>
                      <a:pt x="200" y="1"/>
                    </a:lnTo>
                    <a:lnTo>
                      <a:pt x="201" y="1"/>
                    </a:lnTo>
                    <a:lnTo>
                      <a:pt x="201" y="1"/>
                    </a:lnTo>
                    <a:lnTo>
                      <a:pt x="202" y="1"/>
                    </a:lnTo>
                    <a:lnTo>
                      <a:pt x="202" y="1"/>
                    </a:lnTo>
                    <a:lnTo>
                      <a:pt x="203" y="1"/>
                    </a:lnTo>
                    <a:lnTo>
                      <a:pt x="204" y="1"/>
                    </a:lnTo>
                    <a:lnTo>
                      <a:pt x="205" y="1"/>
                    </a:lnTo>
                    <a:lnTo>
                      <a:pt x="205" y="1"/>
                    </a:lnTo>
                    <a:lnTo>
                      <a:pt x="206" y="1"/>
                    </a:lnTo>
                    <a:lnTo>
                      <a:pt x="206" y="1"/>
                    </a:lnTo>
                    <a:lnTo>
                      <a:pt x="207" y="1"/>
                    </a:lnTo>
                    <a:lnTo>
                      <a:pt x="208" y="1"/>
                    </a:lnTo>
                    <a:lnTo>
                      <a:pt x="208" y="1"/>
                    </a:lnTo>
                    <a:lnTo>
                      <a:pt x="209" y="1"/>
                    </a:lnTo>
                    <a:lnTo>
                      <a:pt x="210" y="1"/>
                    </a:lnTo>
                    <a:lnTo>
                      <a:pt x="210" y="1"/>
                    </a:lnTo>
                    <a:lnTo>
                      <a:pt x="211" y="1"/>
                    </a:lnTo>
                    <a:lnTo>
                      <a:pt x="211" y="1"/>
                    </a:lnTo>
                    <a:lnTo>
                      <a:pt x="212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214" y="1"/>
                    </a:lnTo>
                    <a:lnTo>
                      <a:pt x="215" y="1"/>
                    </a:lnTo>
                    <a:lnTo>
                      <a:pt x="215" y="1"/>
                    </a:lnTo>
                    <a:lnTo>
                      <a:pt x="216" y="1"/>
                    </a:lnTo>
                    <a:lnTo>
                      <a:pt x="216" y="1"/>
                    </a:lnTo>
                    <a:lnTo>
                      <a:pt x="217" y="1"/>
                    </a:lnTo>
                    <a:lnTo>
                      <a:pt x="218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220" y="1"/>
                    </a:lnTo>
                    <a:lnTo>
                      <a:pt x="220" y="1"/>
                    </a:lnTo>
                    <a:lnTo>
                      <a:pt x="221" y="1"/>
                    </a:lnTo>
                    <a:lnTo>
                      <a:pt x="222" y="1"/>
                    </a:lnTo>
                    <a:lnTo>
                      <a:pt x="222" y="1"/>
                    </a:lnTo>
                    <a:lnTo>
                      <a:pt x="223" y="1"/>
                    </a:lnTo>
                    <a:lnTo>
                      <a:pt x="224" y="1"/>
                    </a:lnTo>
                    <a:lnTo>
                      <a:pt x="224" y="1"/>
                    </a:lnTo>
                    <a:lnTo>
                      <a:pt x="225" y="1"/>
                    </a:lnTo>
                    <a:lnTo>
                      <a:pt x="225" y="1"/>
                    </a:lnTo>
                    <a:lnTo>
                      <a:pt x="226" y="1"/>
                    </a:lnTo>
                    <a:lnTo>
                      <a:pt x="227" y="1"/>
                    </a:lnTo>
                    <a:lnTo>
                      <a:pt x="228" y="1"/>
                    </a:lnTo>
                    <a:lnTo>
                      <a:pt x="228" y="1"/>
                    </a:lnTo>
                    <a:lnTo>
                      <a:pt x="229" y="1"/>
                    </a:lnTo>
                    <a:lnTo>
                      <a:pt x="229" y="1"/>
                    </a:lnTo>
                    <a:lnTo>
                      <a:pt x="230" y="1"/>
                    </a:lnTo>
                    <a:lnTo>
                      <a:pt x="230" y="1"/>
                    </a:lnTo>
                    <a:lnTo>
                      <a:pt x="231" y="1"/>
                    </a:lnTo>
                    <a:lnTo>
                      <a:pt x="232" y="1"/>
                    </a:lnTo>
                    <a:lnTo>
                      <a:pt x="233" y="1"/>
                    </a:lnTo>
                    <a:lnTo>
                      <a:pt x="233" y="1"/>
                    </a:lnTo>
                    <a:lnTo>
                      <a:pt x="234" y="1"/>
                    </a:lnTo>
                    <a:lnTo>
                      <a:pt x="234" y="1"/>
                    </a:lnTo>
                    <a:lnTo>
                      <a:pt x="235" y="1"/>
                    </a:lnTo>
                    <a:lnTo>
                      <a:pt x="236" y="1"/>
                    </a:lnTo>
                    <a:lnTo>
                      <a:pt x="236" y="1"/>
                    </a:lnTo>
                    <a:lnTo>
                      <a:pt x="237" y="1"/>
                    </a:lnTo>
                    <a:lnTo>
                      <a:pt x="238" y="1"/>
                    </a:lnTo>
                    <a:lnTo>
                      <a:pt x="238" y="1"/>
                    </a:lnTo>
                    <a:lnTo>
                      <a:pt x="239" y="1"/>
                    </a:lnTo>
                    <a:lnTo>
                      <a:pt x="239" y="1"/>
                    </a:lnTo>
                    <a:lnTo>
                      <a:pt x="240" y="1"/>
                    </a:lnTo>
                    <a:lnTo>
                      <a:pt x="241" y="1"/>
                    </a:lnTo>
                    <a:lnTo>
                      <a:pt x="242" y="1"/>
                    </a:lnTo>
                    <a:lnTo>
                      <a:pt x="242" y="1"/>
                    </a:lnTo>
                    <a:lnTo>
                      <a:pt x="243" y="1"/>
                    </a:lnTo>
                    <a:lnTo>
                      <a:pt x="243" y="1"/>
                    </a:lnTo>
                    <a:lnTo>
                      <a:pt x="244" y="1"/>
                    </a:lnTo>
                    <a:lnTo>
                      <a:pt x="245" y="1"/>
                    </a:lnTo>
                    <a:lnTo>
                      <a:pt x="245" y="1"/>
                    </a:lnTo>
                    <a:lnTo>
                      <a:pt x="246" y="1"/>
                    </a:lnTo>
                    <a:lnTo>
                      <a:pt x="247" y="1"/>
                    </a:lnTo>
                    <a:lnTo>
                      <a:pt x="247" y="1"/>
                    </a:lnTo>
                    <a:lnTo>
                      <a:pt x="248" y="1"/>
                    </a:lnTo>
                    <a:lnTo>
                      <a:pt x="248" y="1"/>
                    </a:lnTo>
                    <a:lnTo>
                      <a:pt x="249" y="1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1" y="1"/>
                    </a:lnTo>
                    <a:lnTo>
                      <a:pt x="252" y="1"/>
                    </a:lnTo>
                    <a:lnTo>
                      <a:pt x="252" y="1"/>
                    </a:lnTo>
                    <a:lnTo>
                      <a:pt x="253" y="1"/>
                    </a:lnTo>
                    <a:lnTo>
                      <a:pt x="253" y="1"/>
                    </a:lnTo>
                    <a:lnTo>
                      <a:pt x="254" y="1"/>
                    </a:lnTo>
                    <a:lnTo>
                      <a:pt x="255" y="1"/>
                    </a:lnTo>
                    <a:lnTo>
                      <a:pt x="255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57" y="1"/>
                    </a:lnTo>
                    <a:lnTo>
                      <a:pt x="258" y="1"/>
                    </a:lnTo>
                    <a:lnTo>
                      <a:pt x="259" y="1"/>
                    </a:lnTo>
                    <a:lnTo>
                      <a:pt x="259" y="1"/>
                    </a:lnTo>
                    <a:lnTo>
                      <a:pt x="260" y="1"/>
                    </a:lnTo>
                    <a:lnTo>
                      <a:pt x="260" y="1"/>
                    </a:lnTo>
                    <a:lnTo>
                      <a:pt x="261" y="1"/>
                    </a:lnTo>
                    <a:lnTo>
                      <a:pt x="262" y="1"/>
                    </a:lnTo>
                    <a:lnTo>
                      <a:pt x="262" y="1"/>
                    </a:lnTo>
                    <a:lnTo>
                      <a:pt x="263" y="1"/>
                    </a:lnTo>
                    <a:lnTo>
                      <a:pt x="264" y="1"/>
                    </a:lnTo>
                    <a:lnTo>
                      <a:pt x="264" y="1"/>
                    </a:lnTo>
                    <a:lnTo>
                      <a:pt x="265" y="1"/>
                    </a:lnTo>
                    <a:lnTo>
                      <a:pt x="265" y="1"/>
                    </a:lnTo>
                    <a:lnTo>
                      <a:pt x="266" y="1"/>
                    </a:lnTo>
                    <a:lnTo>
                      <a:pt x="267" y="1"/>
                    </a:lnTo>
                    <a:lnTo>
                      <a:pt x="267" y="1"/>
                    </a:lnTo>
                    <a:lnTo>
                      <a:pt x="268" y="1"/>
                    </a:lnTo>
                    <a:lnTo>
                      <a:pt x="269" y="1"/>
                    </a:lnTo>
                    <a:lnTo>
                      <a:pt x="269" y="1"/>
                    </a:lnTo>
                    <a:lnTo>
                      <a:pt x="270" y="1"/>
                    </a:lnTo>
                    <a:lnTo>
                      <a:pt x="270" y="1"/>
                    </a:lnTo>
                    <a:lnTo>
                      <a:pt x="271" y="1"/>
                    </a:lnTo>
                    <a:lnTo>
                      <a:pt x="272" y="1"/>
                    </a:lnTo>
                    <a:lnTo>
                      <a:pt x="273" y="1"/>
                    </a:lnTo>
                    <a:lnTo>
                      <a:pt x="273" y="0"/>
                    </a:lnTo>
                    <a:lnTo>
                      <a:pt x="274" y="1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79" y="1"/>
                    </a:lnTo>
                    <a:lnTo>
                      <a:pt x="280" y="0"/>
                    </a:lnTo>
                    <a:lnTo>
                      <a:pt x="281" y="1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4" y="1"/>
                    </a:lnTo>
                    <a:lnTo>
                      <a:pt x="285" y="0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1" y="0"/>
                    </a:lnTo>
                    <a:lnTo>
                      <a:pt x="292" y="0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7" y="0"/>
                    </a:lnTo>
                    <a:lnTo>
                      <a:pt x="297" y="0"/>
                    </a:lnTo>
                    <a:lnTo>
                      <a:pt x="298" y="0"/>
                    </a:lnTo>
                    <a:lnTo>
                      <a:pt x="299" y="0"/>
                    </a:lnTo>
                    <a:lnTo>
                      <a:pt x="299" y="0"/>
                    </a:lnTo>
                    <a:lnTo>
                      <a:pt x="300" y="0"/>
                    </a:lnTo>
                    <a:lnTo>
                      <a:pt x="301" y="0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3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7" y="0"/>
                    </a:lnTo>
                    <a:lnTo>
                      <a:pt x="307" y="0"/>
                    </a:lnTo>
                    <a:lnTo>
                      <a:pt x="308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11" y="0"/>
                    </a:lnTo>
                    <a:lnTo>
                      <a:pt x="311" y="0"/>
                    </a:lnTo>
                    <a:lnTo>
                      <a:pt x="312" y="1"/>
                    </a:lnTo>
                    <a:lnTo>
                      <a:pt x="313" y="0"/>
                    </a:lnTo>
                    <a:lnTo>
                      <a:pt x="313" y="0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7" y="0"/>
                    </a:lnTo>
                    <a:lnTo>
                      <a:pt x="318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1" y="0"/>
                    </a:lnTo>
                    <a:lnTo>
                      <a:pt x="322" y="0"/>
                    </a:lnTo>
                    <a:lnTo>
                      <a:pt x="323" y="1"/>
                    </a:lnTo>
                    <a:lnTo>
                      <a:pt x="324" y="1"/>
                    </a:lnTo>
                    <a:lnTo>
                      <a:pt x="324" y="0"/>
                    </a:lnTo>
                    <a:lnTo>
                      <a:pt x="325" y="1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3" y="0"/>
                    </a:lnTo>
                    <a:lnTo>
                      <a:pt x="334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6" y="1"/>
                    </a:lnTo>
                    <a:lnTo>
                      <a:pt x="336" y="1"/>
                    </a:lnTo>
                    <a:lnTo>
                      <a:pt x="337" y="0"/>
                    </a:lnTo>
                    <a:lnTo>
                      <a:pt x="338" y="0"/>
                    </a:lnTo>
                    <a:lnTo>
                      <a:pt x="338" y="0"/>
                    </a:lnTo>
                    <a:lnTo>
                      <a:pt x="339" y="0"/>
                    </a:lnTo>
                    <a:lnTo>
                      <a:pt x="340" y="0"/>
                    </a:lnTo>
                    <a:lnTo>
                      <a:pt x="340" y="0"/>
                    </a:lnTo>
                    <a:lnTo>
                      <a:pt x="341" y="0"/>
                    </a:lnTo>
                    <a:lnTo>
                      <a:pt x="341" y="0"/>
                    </a:lnTo>
                    <a:lnTo>
                      <a:pt x="342" y="0"/>
                    </a:lnTo>
                    <a:lnTo>
                      <a:pt x="343" y="0"/>
                    </a:lnTo>
                    <a:lnTo>
                      <a:pt x="344" y="0"/>
                    </a:lnTo>
                    <a:lnTo>
                      <a:pt x="344" y="0"/>
                    </a:lnTo>
                    <a:lnTo>
                      <a:pt x="345" y="0"/>
                    </a:lnTo>
                    <a:lnTo>
                      <a:pt x="345" y="0"/>
                    </a:lnTo>
                    <a:lnTo>
                      <a:pt x="346" y="0"/>
                    </a:lnTo>
                    <a:lnTo>
                      <a:pt x="347" y="0"/>
                    </a:lnTo>
                    <a:lnTo>
                      <a:pt x="347" y="0"/>
                    </a:lnTo>
                    <a:lnTo>
                      <a:pt x="348" y="0"/>
                    </a:lnTo>
                    <a:lnTo>
                      <a:pt x="349" y="0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1" y="0"/>
                    </a:lnTo>
                    <a:lnTo>
                      <a:pt x="352" y="0"/>
                    </a:lnTo>
                    <a:lnTo>
                      <a:pt x="353" y="0"/>
                    </a:lnTo>
                    <a:lnTo>
                      <a:pt x="353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5" y="0"/>
                    </a:lnTo>
                    <a:lnTo>
                      <a:pt x="356" y="0"/>
                    </a:lnTo>
                    <a:lnTo>
                      <a:pt x="356" y="0"/>
                    </a:lnTo>
                    <a:lnTo>
                      <a:pt x="357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9" y="0"/>
                    </a:lnTo>
                    <a:lnTo>
                      <a:pt x="359" y="0"/>
                    </a:lnTo>
                    <a:lnTo>
                      <a:pt x="360" y="0"/>
                    </a:lnTo>
                    <a:lnTo>
                      <a:pt x="361" y="0"/>
                    </a:lnTo>
                    <a:lnTo>
                      <a:pt x="361" y="0"/>
                    </a:lnTo>
                    <a:lnTo>
                      <a:pt x="362" y="1"/>
                    </a:lnTo>
                    <a:lnTo>
                      <a:pt x="363" y="1"/>
                    </a:lnTo>
                    <a:lnTo>
                      <a:pt x="36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65" y="1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3" y="1"/>
                    </a:lnTo>
                    <a:lnTo>
                      <a:pt x="373" y="1"/>
                    </a:lnTo>
                    <a:lnTo>
                      <a:pt x="374" y="0"/>
                    </a:lnTo>
                    <a:lnTo>
                      <a:pt x="375" y="0"/>
                    </a:lnTo>
                    <a:lnTo>
                      <a:pt x="375" y="0"/>
                    </a:lnTo>
                    <a:lnTo>
                      <a:pt x="376" y="0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9" y="0"/>
                    </a:lnTo>
                    <a:lnTo>
                      <a:pt x="380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5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7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9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1" y="0"/>
                    </a:lnTo>
                    <a:lnTo>
                      <a:pt x="401" y="1"/>
                    </a:lnTo>
                    <a:lnTo>
                      <a:pt x="402" y="0"/>
                    </a:lnTo>
                    <a:lnTo>
                      <a:pt x="403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6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8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0" y="0"/>
                    </a:lnTo>
                    <a:lnTo>
                      <a:pt x="411" y="1"/>
                    </a:lnTo>
                    <a:lnTo>
                      <a:pt x="412" y="1"/>
                    </a:lnTo>
                    <a:lnTo>
                      <a:pt x="412" y="1"/>
                    </a:lnTo>
                    <a:lnTo>
                      <a:pt x="413" y="1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6" y="0"/>
                    </a:lnTo>
                    <a:lnTo>
                      <a:pt x="417" y="0"/>
                    </a:lnTo>
                    <a:lnTo>
                      <a:pt x="418" y="0"/>
                    </a:lnTo>
                    <a:lnTo>
                      <a:pt x="418" y="0"/>
                    </a:lnTo>
                    <a:lnTo>
                      <a:pt x="419" y="0"/>
                    </a:lnTo>
                    <a:lnTo>
                      <a:pt x="419" y="0"/>
                    </a:lnTo>
                    <a:lnTo>
                      <a:pt x="420" y="1"/>
                    </a:lnTo>
                    <a:lnTo>
                      <a:pt x="421" y="1"/>
                    </a:lnTo>
                    <a:lnTo>
                      <a:pt x="421" y="1"/>
                    </a:lnTo>
                    <a:lnTo>
                      <a:pt x="422" y="1"/>
                    </a:lnTo>
                    <a:lnTo>
                      <a:pt x="423" y="0"/>
                    </a:lnTo>
                    <a:lnTo>
                      <a:pt x="423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8" y="0"/>
                    </a:lnTo>
                    <a:lnTo>
                      <a:pt x="428" y="0"/>
                    </a:lnTo>
                    <a:lnTo>
                      <a:pt x="429" y="0"/>
                    </a:lnTo>
                    <a:lnTo>
                      <a:pt x="429" y="0"/>
                    </a:lnTo>
                    <a:lnTo>
                      <a:pt x="430" y="0"/>
                    </a:lnTo>
                    <a:lnTo>
                      <a:pt x="431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3" y="0"/>
                    </a:lnTo>
                    <a:lnTo>
                      <a:pt x="434" y="0"/>
                    </a:lnTo>
                    <a:lnTo>
                      <a:pt x="434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6" y="0"/>
                    </a:lnTo>
                    <a:lnTo>
                      <a:pt x="437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40" y="0"/>
                    </a:lnTo>
                    <a:lnTo>
                      <a:pt x="441" y="0"/>
                    </a:lnTo>
                    <a:lnTo>
                      <a:pt x="441" y="0"/>
                    </a:lnTo>
                    <a:lnTo>
                      <a:pt x="442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4" y="0"/>
                    </a:lnTo>
                    <a:lnTo>
                      <a:pt x="444" y="0"/>
                    </a:lnTo>
                    <a:lnTo>
                      <a:pt x="445" y="0"/>
                    </a:lnTo>
                    <a:lnTo>
                      <a:pt x="446" y="0"/>
                    </a:lnTo>
                  </a:path>
                </a:pathLst>
              </a:custGeom>
              <a:noFill/>
              <a:ln w="6350">
                <a:solidFill>
                  <a:srgbClr val="B177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307">
                <a:extLst>
                  <a:ext uri="{FF2B5EF4-FFF2-40B4-BE49-F238E27FC236}">
                    <a16:creationId xmlns:a16="http://schemas.microsoft.com/office/drawing/2014/main" id="{1D73E5AC-9C21-4EC6-9E43-A13B96631C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442" y="2107258"/>
                <a:ext cx="709613" cy="2027239"/>
              </a:xfrm>
              <a:custGeom>
                <a:avLst/>
                <a:gdLst>
                  <a:gd name="T0" fmla="*/ 6 w 447"/>
                  <a:gd name="T1" fmla="*/ 1276 h 1277"/>
                  <a:gd name="T2" fmla="*/ 13 w 447"/>
                  <a:gd name="T3" fmla="*/ 1276 h 1277"/>
                  <a:gd name="T4" fmla="*/ 20 w 447"/>
                  <a:gd name="T5" fmla="*/ 1276 h 1277"/>
                  <a:gd name="T6" fmla="*/ 27 w 447"/>
                  <a:gd name="T7" fmla="*/ 1276 h 1277"/>
                  <a:gd name="T8" fmla="*/ 34 w 447"/>
                  <a:gd name="T9" fmla="*/ 1276 h 1277"/>
                  <a:gd name="T10" fmla="*/ 41 w 447"/>
                  <a:gd name="T11" fmla="*/ 1277 h 1277"/>
                  <a:gd name="T12" fmla="*/ 48 w 447"/>
                  <a:gd name="T13" fmla="*/ 1276 h 1277"/>
                  <a:gd name="T14" fmla="*/ 55 w 447"/>
                  <a:gd name="T15" fmla="*/ 1276 h 1277"/>
                  <a:gd name="T16" fmla="*/ 62 w 447"/>
                  <a:gd name="T17" fmla="*/ 1276 h 1277"/>
                  <a:gd name="T18" fmla="*/ 69 w 447"/>
                  <a:gd name="T19" fmla="*/ 1276 h 1277"/>
                  <a:gd name="T20" fmla="*/ 77 w 447"/>
                  <a:gd name="T21" fmla="*/ 1276 h 1277"/>
                  <a:gd name="T22" fmla="*/ 83 w 447"/>
                  <a:gd name="T23" fmla="*/ 1276 h 1277"/>
                  <a:gd name="T24" fmla="*/ 91 w 447"/>
                  <a:gd name="T25" fmla="*/ 1275 h 1277"/>
                  <a:gd name="T26" fmla="*/ 97 w 447"/>
                  <a:gd name="T27" fmla="*/ 1275 h 1277"/>
                  <a:gd name="T28" fmla="*/ 105 w 447"/>
                  <a:gd name="T29" fmla="*/ 1276 h 1277"/>
                  <a:gd name="T30" fmla="*/ 111 w 447"/>
                  <a:gd name="T31" fmla="*/ 1276 h 1277"/>
                  <a:gd name="T32" fmla="*/ 119 w 447"/>
                  <a:gd name="T33" fmla="*/ 1276 h 1277"/>
                  <a:gd name="T34" fmla="*/ 126 w 447"/>
                  <a:gd name="T35" fmla="*/ 1276 h 1277"/>
                  <a:gd name="T36" fmla="*/ 133 w 447"/>
                  <a:gd name="T37" fmla="*/ 1276 h 1277"/>
                  <a:gd name="T38" fmla="*/ 140 w 447"/>
                  <a:gd name="T39" fmla="*/ 1275 h 1277"/>
                  <a:gd name="T40" fmla="*/ 147 w 447"/>
                  <a:gd name="T41" fmla="*/ 1263 h 1277"/>
                  <a:gd name="T42" fmla="*/ 154 w 447"/>
                  <a:gd name="T43" fmla="*/ 1198 h 1277"/>
                  <a:gd name="T44" fmla="*/ 161 w 447"/>
                  <a:gd name="T45" fmla="*/ 908 h 1277"/>
                  <a:gd name="T46" fmla="*/ 168 w 447"/>
                  <a:gd name="T47" fmla="*/ 319 h 1277"/>
                  <a:gd name="T48" fmla="*/ 175 w 447"/>
                  <a:gd name="T49" fmla="*/ 5 h 1277"/>
                  <a:gd name="T50" fmla="*/ 182 w 447"/>
                  <a:gd name="T51" fmla="*/ 263 h 1277"/>
                  <a:gd name="T52" fmla="*/ 189 w 447"/>
                  <a:gd name="T53" fmla="*/ 655 h 1277"/>
                  <a:gd name="T54" fmla="*/ 196 w 447"/>
                  <a:gd name="T55" fmla="*/ 936 h 1277"/>
                  <a:gd name="T56" fmla="*/ 203 w 447"/>
                  <a:gd name="T57" fmla="*/ 1111 h 1277"/>
                  <a:gd name="T58" fmla="*/ 210 w 447"/>
                  <a:gd name="T59" fmla="*/ 1198 h 1277"/>
                  <a:gd name="T60" fmla="*/ 217 w 447"/>
                  <a:gd name="T61" fmla="*/ 1232 h 1277"/>
                  <a:gd name="T62" fmla="*/ 224 w 447"/>
                  <a:gd name="T63" fmla="*/ 1247 h 1277"/>
                  <a:gd name="T64" fmla="*/ 231 w 447"/>
                  <a:gd name="T65" fmla="*/ 1255 h 1277"/>
                  <a:gd name="T66" fmla="*/ 238 w 447"/>
                  <a:gd name="T67" fmla="*/ 1258 h 1277"/>
                  <a:gd name="T68" fmla="*/ 245 w 447"/>
                  <a:gd name="T69" fmla="*/ 1264 h 1277"/>
                  <a:gd name="T70" fmla="*/ 252 w 447"/>
                  <a:gd name="T71" fmla="*/ 1263 h 1277"/>
                  <a:gd name="T72" fmla="*/ 259 w 447"/>
                  <a:gd name="T73" fmla="*/ 1265 h 1277"/>
                  <a:gd name="T74" fmla="*/ 266 w 447"/>
                  <a:gd name="T75" fmla="*/ 1266 h 1277"/>
                  <a:gd name="T76" fmla="*/ 273 w 447"/>
                  <a:gd name="T77" fmla="*/ 1268 h 1277"/>
                  <a:gd name="T78" fmla="*/ 280 w 447"/>
                  <a:gd name="T79" fmla="*/ 1267 h 1277"/>
                  <a:gd name="T80" fmla="*/ 288 w 447"/>
                  <a:gd name="T81" fmla="*/ 1269 h 1277"/>
                  <a:gd name="T82" fmla="*/ 294 w 447"/>
                  <a:gd name="T83" fmla="*/ 1269 h 1277"/>
                  <a:gd name="T84" fmla="*/ 302 w 447"/>
                  <a:gd name="T85" fmla="*/ 1268 h 1277"/>
                  <a:gd name="T86" fmla="*/ 308 w 447"/>
                  <a:gd name="T87" fmla="*/ 1269 h 1277"/>
                  <a:gd name="T88" fmla="*/ 316 w 447"/>
                  <a:gd name="T89" fmla="*/ 1269 h 1277"/>
                  <a:gd name="T90" fmla="*/ 322 w 447"/>
                  <a:gd name="T91" fmla="*/ 1270 h 1277"/>
                  <a:gd name="T92" fmla="*/ 330 w 447"/>
                  <a:gd name="T93" fmla="*/ 1271 h 1277"/>
                  <a:gd name="T94" fmla="*/ 336 w 447"/>
                  <a:gd name="T95" fmla="*/ 1271 h 1277"/>
                  <a:gd name="T96" fmla="*/ 344 w 447"/>
                  <a:gd name="T97" fmla="*/ 1272 h 1277"/>
                  <a:gd name="T98" fmla="*/ 350 w 447"/>
                  <a:gd name="T99" fmla="*/ 1271 h 1277"/>
                  <a:gd name="T100" fmla="*/ 358 w 447"/>
                  <a:gd name="T101" fmla="*/ 1272 h 1277"/>
                  <a:gd name="T102" fmla="*/ 364 w 447"/>
                  <a:gd name="T103" fmla="*/ 1272 h 1277"/>
                  <a:gd name="T104" fmla="*/ 372 w 447"/>
                  <a:gd name="T105" fmla="*/ 1272 h 1277"/>
                  <a:gd name="T106" fmla="*/ 379 w 447"/>
                  <a:gd name="T107" fmla="*/ 1272 h 1277"/>
                  <a:gd name="T108" fmla="*/ 386 w 447"/>
                  <a:gd name="T109" fmla="*/ 1273 h 1277"/>
                  <a:gd name="T110" fmla="*/ 393 w 447"/>
                  <a:gd name="T111" fmla="*/ 1272 h 1277"/>
                  <a:gd name="T112" fmla="*/ 400 w 447"/>
                  <a:gd name="T113" fmla="*/ 1273 h 1277"/>
                  <a:gd name="T114" fmla="*/ 407 w 447"/>
                  <a:gd name="T115" fmla="*/ 1272 h 1277"/>
                  <a:gd name="T116" fmla="*/ 414 w 447"/>
                  <a:gd name="T117" fmla="*/ 1273 h 1277"/>
                  <a:gd name="T118" fmla="*/ 421 w 447"/>
                  <a:gd name="T119" fmla="*/ 1272 h 1277"/>
                  <a:gd name="T120" fmla="*/ 428 w 447"/>
                  <a:gd name="T121" fmla="*/ 1272 h 1277"/>
                  <a:gd name="T122" fmla="*/ 435 w 447"/>
                  <a:gd name="T123" fmla="*/ 1273 h 1277"/>
                  <a:gd name="T124" fmla="*/ 442 w 447"/>
                  <a:gd name="T125" fmla="*/ 1273 h 1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7" h="1277">
                    <a:moveTo>
                      <a:pt x="0" y="1276"/>
                    </a:moveTo>
                    <a:lnTo>
                      <a:pt x="1" y="1276"/>
                    </a:lnTo>
                    <a:lnTo>
                      <a:pt x="1" y="1276"/>
                    </a:lnTo>
                    <a:lnTo>
                      <a:pt x="2" y="1276"/>
                    </a:lnTo>
                    <a:lnTo>
                      <a:pt x="2" y="1276"/>
                    </a:lnTo>
                    <a:lnTo>
                      <a:pt x="3" y="1276"/>
                    </a:lnTo>
                    <a:lnTo>
                      <a:pt x="3" y="1276"/>
                    </a:lnTo>
                    <a:lnTo>
                      <a:pt x="4" y="1276"/>
                    </a:lnTo>
                    <a:lnTo>
                      <a:pt x="5" y="1276"/>
                    </a:lnTo>
                    <a:lnTo>
                      <a:pt x="6" y="1276"/>
                    </a:lnTo>
                    <a:lnTo>
                      <a:pt x="6" y="1276"/>
                    </a:lnTo>
                    <a:lnTo>
                      <a:pt x="7" y="1276"/>
                    </a:lnTo>
                    <a:lnTo>
                      <a:pt x="7" y="1276"/>
                    </a:lnTo>
                    <a:lnTo>
                      <a:pt x="8" y="1276"/>
                    </a:lnTo>
                    <a:lnTo>
                      <a:pt x="9" y="1276"/>
                    </a:lnTo>
                    <a:lnTo>
                      <a:pt x="9" y="1276"/>
                    </a:lnTo>
                    <a:lnTo>
                      <a:pt x="10" y="1276"/>
                    </a:lnTo>
                    <a:lnTo>
                      <a:pt x="11" y="1276"/>
                    </a:lnTo>
                    <a:lnTo>
                      <a:pt x="11" y="1276"/>
                    </a:lnTo>
                    <a:lnTo>
                      <a:pt x="12" y="1276"/>
                    </a:lnTo>
                    <a:lnTo>
                      <a:pt x="12" y="1276"/>
                    </a:lnTo>
                    <a:lnTo>
                      <a:pt x="13" y="1276"/>
                    </a:lnTo>
                    <a:lnTo>
                      <a:pt x="14" y="1276"/>
                    </a:lnTo>
                    <a:lnTo>
                      <a:pt x="15" y="1276"/>
                    </a:lnTo>
                    <a:lnTo>
                      <a:pt x="15" y="1276"/>
                    </a:lnTo>
                    <a:lnTo>
                      <a:pt x="16" y="1276"/>
                    </a:lnTo>
                    <a:lnTo>
                      <a:pt x="16" y="1276"/>
                    </a:lnTo>
                    <a:lnTo>
                      <a:pt x="17" y="1276"/>
                    </a:lnTo>
                    <a:lnTo>
                      <a:pt x="18" y="1276"/>
                    </a:lnTo>
                    <a:lnTo>
                      <a:pt x="18" y="1276"/>
                    </a:lnTo>
                    <a:lnTo>
                      <a:pt x="19" y="1276"/>
                    </a:lnTo>
                    <a:lnTo>
                      <a:pt x="20" y="1276"/>
                    </a:lnTo>
                    <a:lnTo>
                      <a:pt x="20" y="1276"/>
                    </a:lnTo>
                    <a:lnTo>
                      <a:pt x="21" y="1276"/>
                    </a:lnTo>
                    <a:lnTo>
                      <a:pt x="21" y="1276"/>
                    </a:lnTo>
                    <a:lnTo>
                      <a:pt x="22" y="1276"/>
                    </a:lnTo>
                    <a:lnTo>
                      <a:pt x="23" y="1276"/>
                    </a:lnTo>
                    <a:lnTo>
                      <a:pt x="23" y="1276"/>
                    </a:lnTo>
                    <a:lnTo>
                      <a:pt x="24" y="1276"/>
                    </a:lnTo>
                    <a:lnTo>
                      <a:pt x="25" y="1276"/>
                    </a:lnTo>
                    <a:lnTo>
                      <a:pt x="25" y="1276"/>
                    </a:lnTo>
                    <a:lnTo>
                      <a:pt x="26" y="1276"/>
                    </a:lnTo>
                    <a:lnTo>
                      <a:pt x="26" y="1276"/>
                    </a:lnTo>
                    <a:lnTo>
                      <a:pt x="27" y="1276"/>
                    </a:lnTo>
                    <a:lnTo>
                      <a:pt x="28" y="1276"/>
                    </a:lnTo>
                    <a:lnTo>
                      <a:pt x="29" y="1276"/>
                    </a:lnTo>
                    <a:lnTo>
                      <a:pt x="29" y="1276"/>
                    </a:lnTo>
                    <a:lnTo>
                      <a:pt x="30" y="1276"/>
                    </a:lnTo>
                    <a:lnTo>
                      <a:pt x="30" y="1276"/>
                    </a:lnTo>
                    <a:lnTo>
                      <a:pt x="31" y="1276"/>
                    </a:lnTo>
                    <a:lnTo>
                      <a:pt x="32" y="1276"/>
                    </a:lnTo>
                    <a:lnTo>
                      <a:pt x="32" y="1276"/>
                    </a:lnTo>
                    <a:lnTo>
                      <a:pt x="33" y="1277"/>
                    </a:lnTo>
                    <a:lnTo>
                      <a:pt x="34" y="1277"/>
                    </a:lnTo>
                    <a:lnTo>
                      <a:pt x="34" y="1276"/>
                    </a:lnTo>
                    <a:lnTo>
                      <a:pt x="35" y="1276"/>
                    </a:lnTo>
                    <a:lnTo>
                      <a:pt x="35" y="1276"/>
                    </a:lnTo>
                    <a:lnTo>
                      <a:pt x="36" y="1276"/>
                    </a:lnTo>
                    <a:lnTo>
                      <a:pt x="37" y="1276"/>
                    </a:lnTo>
                    <a:lnTo>
                      <a:pt x="37" y="1276"/>
                    </a:lnTo>
                    <a:lnTo>
                      <a:pt x="38" y="1276"/>
                    </a:lnTo>
                    <a:lnTo>
                      <a:pt x="39" y="1276"/>
                    </a:lnTo>
                    <a:lnTo>
                      <a:pt x="39" y="1276"/>
                    </a:lnTo>
                    <a:lnTo>
                      <a:pt x="40" y="1276"/>
                    </a:lnTo>
                    <a:lnTo>
                      <a:pt x="40" y="1277"/>
                    </a:lnTo>
                    <a:lnTo>
                      <a:pt x="41" y="1277"/>
                    </a:lnTo>
                    <a:lnTo>
                      <a:pt x="42" y="1276"/>
                    </a:lnTo>
                    <a:lnTo>
                      <a:pt x="43" y="1277"/>
                    </a:lnTo>
                    <a:lnTo>
                      <a:pt x="43" y="1276"/>
                    </a:lnTo>
                    <a:lnTo>
                      <a:pt x="44" y="1276"/>
                    </a:lnTo>
                    <a:lnTo>
                      <a:pt x="44" y="1276"/>
                    </a:lnTo>
                    <a:lnTo>
                      <a:pt x="45" y="1276"/>
                    </a:lnTo>
                    <a:lnTo>
                      <a:pt x="46" y="1276"/>
                    </a:lnTo>
                    <a:lnTo>
                      <a:pt x="46" y="1276"/>
                    </a:lnTo>
                    <a:lnTo>
                      <a:pt x="47" y="1276"/>
                    </a:lnTo>
                    <a:lnTo>
                      <a:pt x="48" y="1276"/>
                    </a:lnTo>
                    <a:lnTo>
                      <a:pt x="48" y="1276"/>
                    </a:lnTo>
                    <a:lnTo>
                      <a:pt x="49" y="1276"/>
                    </a:lnTo>
                    <a:lnTo>
                      <a:pt x="49" y="1276"/>
                    </a:lnTo>
                    <a:lnTo>
                      <a:pt x="50" y="1276"/>
                    </a:lnTo>
                    <a:lnTo>
                      <a:pt x="51" y="1276"/>
                    </a:lnTo>
                    <a:lnTo>
                      <a:pt x="52" y="1276"/>
                    </a:lnTo>
                    <a:lnTo>
                      <a:pt x="52" y="1276"/>
                    </a:lnTo>
                    <a:lnTo>
                      <a:pt x="53" y="1276"/>
                    </a:lnTo>
                    <a:lnTo>
                      <a:pt x="53" y="1276"/>
                    </a:lnTo>
                    <a:lnTo>
                      <a:pt x="54" y="1276"/>
                    </a:lnTo>
                    <a:lnTo>
                      <a:pt x="55" y="1276"/>
                    </a:lnTo>
                    <a:lnTo>
                      <a:pt x="55" y="1276"/>
                    </a:lnTo>
                    <a:lnTo>
                      <a:pt x="56" y="1276"/>
                    </a:lnTo>
                    <a:lnTo>
                      <a:pt x="57" y="1276"/>
                    </a:lnTo>
                    <a:lnTo>
                      <a:pt x="57" y="1276"/>
                    </a:lnTo>
                    <a:lnTo>
                      <a:pt x="58" y="1276"/>
                    </a:lnTo>
                    <a:lnTo>
                      <a:pt x="58" y="1276"/>
                    </a:lnTo>
                    <a:lnTo>
                      <a:pt x="59" y="1276"/>
                    </a:lnTo>
                    <a:lnTo>
                      <a:pt x="60" y="1276"/>
                    </a:lnTo>
                    <a:lnTo>
                      <a:pt x="60" y="1276"/>
                    </a:lnTo>
                    <a:lnTo>
                      <a:pt x="61" y="1276"/>
                    </a:lnTo>
                    <a:lnTo>
                      <a:pt x="62" y="1276"/>
                    </a:lnTo>
                    <a:lnTo>
                      <a:pt x="62" y="1276"/>
                    </a:lnTo>
                    <a:lnTo>
                      <a:pt x="63" y="1276"/>
                    </a:lnTo>
                    <a:lnTo>
                      <a:pt x="63" y="1276"/>
                    </a:lnTo>
                    <a:lnTo>
                      <a:pt x="64" y="1276"/>
                    </a:lnTo>
                    <a:lnTo>
                      <a:pt x="65" y="1276"/>
                    </a:lnTo>
                    <a:lnTo>
                      <a:pt x="66" y="1276"/>
                    </a:lnTo>
                    <a:lnTo>
                      <a:pt x="66" y="1276"/>
                    </a:lnTo>
                    <a:lnTo>
                      <a:pt x="67" y="1276"/>
                    </a:lnTo>
                    <a:lnTo>
                      <a:pt x="68" y="1276"/>
                    </a:lnTo>
                    <a:lnTo>
                      <a:pt x="68" y="1276"/>
                    </a:lnTo>
                    <a:lnTo>
                      <a:pt x="69" y="1276"/>
                    </a:lnTo>
                    <a:lnTo>
                      <a:pt x="69" y="1276"/>
                    </a:lnTo>
                    <a:lnTo>
                      <a:pt x="70" y="1276"/>
                    </a:lnTo>
                    <a:lnTo>
                      <a:pt x="71" y="1276"/>
                    </a:lnTo>
                    <a:lnTo>
                      <a:pt x="72" y="1276"/>
                    </a:lnTo>
                    <a:lnTo>
                      <a:pt x="72" y="1276"/>
                    </a:lnTo>
                    <a:lnTo>
                      <a:pt x="73" y="1276"/>
                    </a:lnTo>
                    <a:lnTo>
                      <a:pt x="73" y="1276"/>
                    </a:lnTo>
                    <a:lnTo>
                      <a:pt x="74" y="1276"/>
                    </a:lnTo>
                    <a:lnTo>
                      <a:pt x="74" y="1276"/>
                    </a:lnTo>
                    <a:lnTo>
                      <a:pt x="75" y="1276"/>
                    </a:lnTo>
                    <a:lnTo>
                      <a:pt x="76" y="1276"/>
                    </a:lnTo>
                    <a:lnTo>
                      <a:pt x="77" y="1276"/>
                    </a:lnTo>
                    <a:lnTo>
                      <a:pt x="77" y="1276"/>
                    </a:lnTo>
                    <a:lnTo>
                      <a:pt x="78" y="1276"/>
                    </a:lnTo>
                    <a:lnTo>
                      <a:pt x="78" y="1276"/>
                    </a:lnTo>
                    <a:lnTo>
                      <a:pt x="79" y="1276"/>
                    </a:lnTo>
                    <a:lnTo>
                      <a:pt x="80" y="1276"/>
                    </a:lnTo>
                    <a:lnTo>
                      <a:pt x="80" y="1276"/>
                    </a:lnTo>
                    <a:lnTo>
                      <a:pt x="81" y="1276"/>
                    </a:lnTo>
                    <a:lnTo>
                      <a:pt x="82" y="1276"/>
                    </a:lnTo>
                    <a:lnTo>
                      <a:pt x="82" y="1276"/>
                    </a:lnTo>
                    <a:lnTo>
                      <a:pt x="83" y="1276"/>
                    </a:lnTo>
                    <a:lnTo>
                      <a:pt x="83" y="1276"/>
                    </a:lnTo>
                    <a:lnTo>
                      <a:pt x="84" y="1276"/>
                    </a:lnTo>
                    <a:lnTo>
                      <a:pt x="85" y="1276"/>
                    </a:lnTo>
                    <a:lnTo>
                      <a:pt x="86" y="1276"/>
                    </a:lnTo>
                    <a:lnTo>
                      <a:pt x="86" y="1276"/>
                    </a:lnTo>
                    <a:lnTo>
                      <a:pt x="87" y="1276"/>
                    </a:lnTo>
                    <a:lnTo>
                      <a:pt x="87" y="1276"/>
                    </a:lnTo>
                    <a:lnTo>
                      <a:pt x="88" y="1276"/>
                    </a:lnTo>
                    <a:lnTo>
                      <a:pt x="89" y="1276"/>
                    </a:lnTo>
                    <a:lnTo>
                      <a:pt x="89" y="1276"/>
                    </a:lnTo>
                    <a:lnTo>
                      <a:pt x="90" y="1275"/>
                    </a:lnTo>
                    <a:lnTo>
                      <a:pt x="91" y="1275"/>
                    </a:lnTo>
                    <a:lnTo>
                      <a:pt x="91" y="1276"/>
                    </a:lnTo>
                    <a:lnTo>
                      <a:pt x="92" y="1276"/>
                    </a:lnTo>
                    <a:lnTo>
                      <a:pt x="92" y="1276"/>
                    </a:lnTo>
                    <a:lnTo>
                      <a:pt x="93" y="1276"/>
                    </a:lnTo>
                    <a:lnTo>
                      <a:pt x="94" y="1276"/>
                    </a:lnTo>
                    <a:lnTo>
                      <a:pt x="94" y="1276"/>
                    </a:lnTo>
                    <a:lnTo>
                      <a:pt x="95" y="1276"/>
                    </a:lnTo>
                    <a:lnTo>
                      <a:pt x="96" y="1275"/>
                    </a:lnTo>
                    <a:lnTo>
                      <a:pt x="96" y="1275"/>
                    </a:lnTo>
                    <a:lnTo>
                      <a:pt x="97" y="1275"/>
                    </a:lnTo>
                    <a:lnTo>
                      <a:pt x="97" y="1275"/>
                    </a:lnTo>
                    <a:lnTo>
                      <a:pt x="98" y="1276"/>
                    </a:lnTo>
                    <a:lnTo>
                      <a:pt x="99" y="1276"/>
                    </a:lnTo>
                    <a:lnTo>
                      <a:pt x="100" y="1276"/>
                    </a:lnTo>
                    <a:lnTo>
                      <a:pt x="100" y="1276"/>
                    </a:lnTo>
                    <a:lnTo>
                      <a:pt x="101" y="1276"/>
                    </a:lnTo>
                    <a:lnTo>
                      <a:pt x="101" y="1276"/>
                    </a:lnTo>
                    <a:lnTo>
                      <a:pt x="102" y="1276"/>
                    </a:lnTo>
                    <a:lnTo>
                      <a:pt x="103" y="1276"/>
                    </a:lnTo>
                    <a:lnTo>
                      <a:pt x="103" y="1276"/>
                    </a:lnTo>
                    <a:lnTo>
                      <a:pt x="104" y="1276"/>
                    </a:lnTo>
                    <a:lnTo>
                      <a:pt x="105" y="1276"/>
                    </a:lnTo>
                    <a:lnTo>
                      <a:pt x="105" y="1276"/>
                    </a:lnTo>
                    <a:lnTo>
                      <a:pt x="106" y="1276"/>
                    </a:lnTo>
                    <a:lnTo>
                      <a:pt x="106" y="1276"/>
                    </a:lnTo>
                    <a:lnTo>
                      <a:pt x="107" y="1276"/>
                    </a:lnTo>
                    <a:lnTo>
                      <a:pt x="108" y="1276"/>
                    </a:lnTo>
                    <a:lnTo>
                      <a:pt x="109" y="1276"/>
                    </a:lnTo>
                    <a:lnTo>
                      <a:pt x="109" y="1276"/>
                    </a:lnTo>
                    <a:lnTo>
                      <a:pt x="110" y="1276"/>
                    </a:lnTo>
                    <a:lnTo>
                      <a:pt x="110" y="1276"/>
                    </a:lnTo>
                    <a:lnTo>
                      <a:pt x="111" y="1276"/>
                    </a:lnTo>
                    <a:lnTo>
                      <a:pt x="111" y="1276"/>
                    </a:lnTo>
                    <a:lnTo>
                      <a:pt x="112" y="1276"/>
                    </a:lnTo>
                    <a:lnTo>
                      <a:pt x="113" y="1276"/>
                    </a:lnTo>
                    <a:lnTo>
                      <a:pt x="114" y="1276"/>
                    </a:lnTo>
                    <a:lnTo>
                      <a:pt x="114" y="1276"/>
                    </a:lnTo>
                    <a:lnTo>
                      <a:pt x="115" y="1276"/>
                    </a:lnTo>
                    <a:lnTo>
                      <a:pt x="115" y="1276"/>
                    </a:lnTo>
                    <a:lnTo>
                      <a:pt x="116" y="1276"/>
                    </a:lnTo>
                    <a:lnTo>
                      <a:pt x="117" y="1276"/>
                    </a:lnTo>
                    <a:lnTo>
                      <a:pt x="117" y="1276"/>
                    </a:lnTo>
                    <a:lnTo>
                      <a:pt x="118" y="1276"/>
                    </a:lnTo>
                    <a:lnTo>
                      <a:pt x="119" y="1276"/>
                    </a:lnTo>
                    <a:lnTo>
                      <a:pt x="119" y="1276"/>
                    </a:lnTo>
                    <a:lnTo>
                      <a:pt x="120" y="1276"/>
                    </a:lnTo>
                    <a:lnTo>
                      <a:pt x="120" y="1276"/>
                    </a:lnTo>
                    <a:lnTo>
                      <a:pt x="121" y="1276"/>
                    </a:lnTo>
                    <a:lnTo>
                      <a:pt x="122" y="1276"/>
                    </a:lnTo>
                    <a:lnTo>
                      <a:pt x="123" y="1276"/>
                    </a:lnTo>
                    <a:lnTo>
                      <a:pt x="123" y="1276"/>
                    </a:lnTo>
                    <a:lnTo>
                      <a:pt x="124" y="1276"/>
                    </a:lnTo>
                    <a:lnTo>
                      <a:pt x="124" y="1276"/>
                    </a:lnTo>
                    <a:lnTo>
                      <a:pt x="125" y="1276"/>
                    </a:lnTo>
                    <a:lnTo>
                      <a:pt x="126" y="1276"/>
                    </a:lnTo>
                    <a:lnTo>
                      <a:pt x="126" y="1276"/>
                    </a:lnTo>
                    <a:lnTo>
                      <a:pt x="127" y="1276"/>
                    </a:lnTo>
                    <a:lnTo>
                      <a:pt x="128" y="1276"/>
                    </a:lnTo>
                    <a:lnTo>
                      <a:pt x="128" y="1276"/>
                    </a:lnTo>
                    <a:lnTo>
                      <a:pt x="129" y="1276"/>
                    </a:lnTo>
                    <a:lnTo>
                      <a:pt x="129" y="1276"/>
                    </a:lnTo>
                    <a:lnTo>
                      <a:pt x="130" y="1276"/>
                    </a:lnTo>
                    <a:lnTo>
                      <a:pt x="131" y="1276"/>
                    </a:lnTo>
                    <a:lnTo>
                      <a:pt x="131" y="1276"/>
                    </a:lnTo>
                    <a:lnTo>
                      <a:pt x="132" y="1276"/>
                    </a:lnTo>
                    <a:lnTo>
                      <a:pt x="133" y="1276"/>
                    </a:lnTo>
                    <a:lnTo>
                      <a:pt x="133" y="1276"/>
                    </a:lnTo>
                    <a:lnTo>
                      <a:pt x="134" y="1276"/>
                    </a:lnTo>
                    <a:lnTo>
                      <a:pt x="134" y="1276"/>
                    </a:lnTo>
                    <a:lnTo>
                      <a:pt x="135" y="1276"/>
                    </a:lnTo>
                    <a:lnTo>
                      <a:pt x="136" y="1276"/>
                    </a:lnTo>
                    <a:lnTo>
                      <a:pt x="137" y="1276"/>
                    </a:lnTo>
                    <a:lnTo>
                      <a:pt x="137" y="1276"/>
                    </a:lnTo>
                    <a:lnTo>
                      <a:pt x="138" y="1276"/>
                    </a:lnTo>
                    <a:lnTo>
                      <a:pt x="138" y="1276"/>
                    </a:lnTo>
                    <a:lnTo>
                      <a:pt x="139" y="1276"/>
                    </a:lnTo>
                    <a:lnTo>
                      <a:pt x="140" y="1275"/>
                    </a:lnTo>
                    <a:lnTo>
                      <a:pt x="140" y="1275"/>
                    </a:lnTo>
                    <a:lnTo>
                      <a:pt x="141" y="1275"/>
                    </a:lnTo>
                    <a:lnTo>
                      <a:pt x="142" y="1274"/>
                    </a:lnTo>
                    <a:lnTo>
                      <a:pt x="142" y="1273"/>
                    </a:lnTo>
                    <a:lnTo>
                      <a:pt x="143" y="1273"/>
                    </a:lnTo>
                    <a:lnTo>
                      <a:pt x="143" y="1272"/>
                    </a:lnTo>
                    <a:lnTo>
                      <a:pt x="144" y="1271"/>
                    </a:lnTo>
                    <a:lnTo>
                      <a:pt x="145" y="1269"/>
                    </a:lnTo>
                    <a:lnTo>
                      <a:pt x="146" y="1268"/>
                    </a:lnTo>
                    <a:lnTo>
                      <a:pt x="146" y="1265"/>
                    </a:lnTo>
                    <a:lnTo>
                      <a:pt x="147" y="1263"/>
                    </a:lnTo>
                    <a:lnTo>
                      <a:pt x="147" y="1262"/>
                    </a:lnTo>
                    <a:lnTo>
                      <a:pt x="148" y="1259"/>
                    </a:lnTo>
                    <a:lnTo>
                      <a:pt x="148" y="1255"/>
                    </a:lnTo>
                    <a:lnTo>
                      <a:pt x="149" y="1251"/>
                    </a:lnTo>
                    <a:lnTo>
                      <a:pt x="150" y="1247"/>
                    </a:lnTo>
                    <a:lnTo>
                      <a:pt x="151" y="1242"/>
                    </a:lnTo>
                    <a:lnTo>
                      <a:pt x="151" y="1235"/>
                    </a:lnTo>
                    <a:lnTo>
                      <a:pt x="152" y="1227"/>
                    </a:lnTo>
                    <a:lnTo>
                      <a:pt x="152" y="1218"/>
                    </a:lnTo>
                    <a:lnTo>
                      <a:pt x="153" y="1210"/>
                    </a:lnTo>
                    <a:lnTo>
                      <a:pt x="154" y="1198"/>
                    </a:lnTo>
                    <a:lnTo>
                      <a:pt x="154" y="1184"/>
                    </a:lnTo>
                    <a:lnTo>
                      <a:pt x="155" y="1170"/>
                    </a:lnTo>
                    <a:lnTo>
                      <a:pt x="156" y="1153"/>
                    </a:lnTo>
                    <a:lnTo>
                      <a:pt x="156" y="1134"/>
                    </a:lnTo>
                    <a:lnTo>
                      <a:pt x="157" y="1113"/>
                    </a:lnTo>
                    <a:lnTo>
                      <a:pt x="157" y="1087"/>
                    </a:lnTo>
                    <a:lnTo>
                      <a:pt x="158" y="1058"/>
                    </a:lnTo>
                    <a:lnTo>
                      <a:pt x="159" y="1025"/>
                    </a:lnTo>
                    <a:lnTo>
                      <a:pt x="160" y="990"/>
                    </a:lnTo>
                    <a:lnTo>
                      <a:pt x="160" y="951"/>
                    </a:lnTo>
                    <a:lnTo>
                      <a:pt x="161" y="908"/>
                    </a:lnTo>
                    <a:lnTo>
                      <a:pt x="161" y="862"/>
                    </a:lnTo>
                    <a:lnTo>
                      <a:pt x="162" y="812"/>
                    </a:lnTo>
                    <a:lnTo>
                      <a:pt x="163" y="762"/>
                    </a:lnTo>
                    <a:lnTo>
                      <a:pt x="163" y="708"/>
                    </a:lnTo>
                    <a:lnTo>
                      <a:pt x="164" y="655"/>
                    </a:lnTo>
                    <a:lnTo>
                      <a:pt x="165" y="597"/>
                    </a:lnTo>
                    <a:lnTo>
                      <a:pt x="165" y="543"/>
                    </a:lnTo>
                    <a:lnTo>
                      <a:pt x="166" y="486"/>
                    </a:lnTo>
                    <a:lnTo>
                      <a:pt x="166" y="429"/>
                    </a:lnTo>
                    <a:lnTo>
                      <a:pt x="167" y="367"/>
                    </a:lnTo>
                    <a:lnTo>
                      <a:pt x="168" y="319"/>
                    </a:lnTo>
                    <a:lnTo>
                      <a:pt x="168" y="265"/>
                    </a:lnTo>
                    <a:lnTo>
                      <a:pt x="169" y="219"/>
                    </a:lnTo>
                    <a:lnTo>
                      <a:pt x="170" y="172"/>
                    </a:lnTo>
                    <a:lnTo>
                      <a:pt x="170" y="122"/>
                    </a:lnTo>
                    <a:lnTo>
                      <a:pt x="171" y="84"/>
                    </a:lnTo>
                    <a:lnTo>
                      <a:pt x="171" y="62"/>
                    </a:lnTo>
                    <a:lnTo>
                      <a:pt x="172" y="40"/>
                    </a:lnTo>
                    <a:lnTo>
                      <a:pt x="173" y="21"/>
                    </a:lnTo>
                    <a:lnTo>
                      <a:pt x="174" y="9"/>
                    </a:lnTo>
                    <a:lnTo>
                      <a:pt x="174" y="0"/>
                    </a:lnTo>
                    <a:lnTo>
                      <a:pt x="175" y="5"/>
                    </a:lnTo>
                    <a:lnTo>
                      <a:pt x="175" y="15"/>
                    </a:lnTo>
                    <a:lnTo>
                      <a:pt x="176" y="25"/>
                    </a:lnTo>
                    <a:lnTo>
                      <a:pt x="177" y="36"/>
                    </a:lnTo>
                    <a:lnTo>
                      <a:pt x="177" y="52"/>
                    </a:lnTo>
                    <a:lnTo>
                      <a:pt x="178" y="70"/>
                    </a:lnTo>
                    <a:lnTo>
                      <a:pt x="179" y="100"/>
                    </a:lnTo>
                    <a:lnTo>
                      <a:pt x="180" y="130"/>
                    </a:lnTo>
                    <a:lnTo>
                      <a:pt x="180" y="163"/>
                    </a:lnTo>
                    <a:lnTo>
                      <a:pt x="180" y="196"/>
                    </a:lnTo>
                    <a:lnTo>
                      <a:pt x="181" y="229"/>
                    </a:lnTo>
                    <a:lnTo>
                      <a:pt x="182" y="263"/>
                    </a:lnTo>
                    <a:lnTo>
                      <a:pt x="182" y="302"/>
                    </a:lnTo>
                    <a:lnTo>
                      <a:pt x="183" y="339"/>
                    </a:lnTo>
                    <a:lnTo>
                      <a:pt x="184" y="374"/>
                    </a:lnTo>
                    <a:lnTo>
                      <a:pt x="185" y="403"/>
                    </a:lnTo>
                    <a:lnTo>
                      <a:pt x="185" y="437"/>
                    </a:lnTo>
                    <a:lnTo>
                      <a:pt x="186" y="475"/>
                    </a:lnTo>
                    <a:lnTo>
                      <a:pt x="186" y="515"/>
                    </a:lnTo>
                    <a:lnTo>
                      <a:pt x="187" y="552"/>
                    </a:lnTo>
                    <a:lnTo>
                      <a:pt x="188" y="585"/>
                    </a:lnTo>
                    <a:lnTo>
                      <a:pt x="188" y="620"/>
                    </a:lnTo>
                    <a:lnTo>
                      <a:pt x="189" y="655"/>
                    </a:lnTo>
                    <a:lnTo>
                      <a:pt x="190" y="687"/>
                    </a:lnTo>
                    <a:lnTo>
                      <a:pt x="190" y="714"/>
                    </a:lnTo>
                    <a:lnTo>
                      <a:pt x="191" y="742"/>
                    </a:lnTo>
                    <a:lnTo>
                      <a:pt x="191" y="768"/>
                    </a:lnTo>
                    <a:lnTo>
                      <a:pt x="192" y="794"/>
                    </a:lnTo>
                    <a:lnTo>
                      <a:pt x="193" y="821"/>
                    </a:lnTo>
                    <a:lnTo>
                      <a:pt x="194" y="845"/>
                    </a:lnTo>
                    <a:lnTo>
                      <a:pt x="194" y="868"/>
                    </a:lnTo>
                    <a:lnTo>
                      <a:pt x="195" y="890"/>
                    </a:lnTo>
                    <a:lnTo>
                      <a:pt x="195" y="912"/>
                    </a:lnTo>
                    <a:lnTo>
                      <a:pt x="196" y="936"/>
                    </a:lnTo>
                    <a:lnTo>
                      <a:pt x="197" y="958"/>
                    </a:lnTo>
                    <a:lnTo>
                      <a:pt x="197" y="979"/>
                    </a:lnTo>
                    <a:lnTo>
                      <a:pt x="198" y="999"/>
                    </a:lnTo>
                    <a:lnTo>
                      <a:pt x="199" y="1019"/>
                    </a:lnTo>
                    <a:lnTo>
                      <a:pt x="199" y="1037"/>
                    </a:lnTo>
                    <a:lnTo>
                      <a:pt x="200" y="1053"/>
                    </a:lnTo>
                    <a:lnTo>
                      <a:pt x="200" y="1065"/>
                    </a:lnTo>
                    <a:lnTo>
                      <a:pt x="201" y="1076"/>
                    </a:lnTo>
                    <a:lnTo>
                      <a:pt x="202" y="1088"/>
                    </a:lnTo>
                    <a:lnTo>
                      <a:pt x="202" y="1099"/>
                    </a:lnTo>
                    <a:lnTo>
                      <a:pt x="203" y="1111"/>
                    </a:lnTo>
                    <a:lnTo>
                      <a:pt x="204" y="1122"/>
                    </a:lnTo>
                    <a:lnTo>
                      <a:pt x="204" y="1131"/>
                    </a:lnTo>
                    <a:lnTo>
                      <a:pt x="205" y="1141"/>
                    </a:lnTo>
                    <a:lnTo>
                      <a:pt x="205" y="1150"/>
                    </a:lnTo>
                    <a:lnTo>
                      <a:pt x="206" y="1158"/>
                    </a:lnTo>
                    <a:lnTo>
                      <a:pt x="207" y="1166"/>
                    </a:lnTo>
                    <a:lnTo>
                      <a:pt x="208" y="1173"/>
                    </a:lnTo>
                    <a:lnTo>
                      <a:pt x="208" y="1181"/>
                    </a:lnTo>
                    <a:lnTo>
                      <a:pt x="209" y="1187"/>
                    </a:lnTo>
                    <a:lnTo>
                      <a:pt x="209" y="1192"/>
                    </a:lnTo>
                    <a:lnTo>
                      <a:pt x="210" y="1198"/>
                    </a:lnTo>
                    <a:lnTo>
                      <a:pt x="211" y="1203"/>
                    </a:lnTo>
                    <a:lnTo>
                      <a:pt x="211" y="1208"/>
                    </a:lnTo>
                    <a:lnTo>
                      <a:pt x="212" y="1212"/>
                    </a:lnTo>
                    <a:lnTo>
                      <a:pt x="213" y="1215"/>
                    </a:lnTo>
                    <a:lnTo>
                      <a:pt x="213" y="1218"/>
                    </a:lnTo>
                    <a:lnTo>
                      <a:pt x="214" y="1222"/>
                    </a:lnTo>
                    <a:lnTo>
                      <a:pt x="214" y="1224"/>
                    </a:lnTo>
                    <a:lnTo>
                      <a:pt x="215" y="1227"/>
                    </a:lnTo>
                    <a:lnTo>
                      <a:pt x="216" y="1228"/>
                    </a:lnTo>
                    <a:lnTo>
                      <a:pt x="217" y="1230"/>
                    </a:lnTo>
                    <a:lnTo>
                      <a:pt x="217" y="1232"/>
                    </a:lnTo>
                    <a:lnTo>
                      <a:pt x="218" y="1234"/>
                    </a:lnTo>
                    <a:lnTo>
                      <a:pt x="218" y="1236"/>
                    </a:lnTo>
                    <a:lnTo>
                      <a:pt x="219" y="1236"/>
                    </a:lnTo>
                    <a:lnTo>
                      <a:pt x="219" y="1238"/>
                    </a:lnTo>
                    <a:lnTo>
                      <a:pt x="220" y="1240"/>
                    </a:lnTo>
                    <a:lnTo>
                      <a:pt x="221" y="1242"/>
                    </a:lnTo>
                    <a:lnTo>
                      <a:pt x="222" y="1243"/>
                    </a:lnTo>
                    <a:lnTo>
                      <a:pt x="222" y="1244"/>
                    </a:lnTo>
                    <a:lnTo>
                      <a:pt x="223" y="1245"/>
                    </a:lnTo>
                    <a:lnTo>
                      <a:pt x="223" y="1247"/>
                    </a:lnTo>
                    <a:lnTo>
                      <a:pt x="224" y="1247"/>
                    </a:lnTo>
                    <a:lnTo>
                      <a:pt x="225" y="1248"/>
                    </a:lnTo>
                    <a:lnTo>
                      <a:pt x="225" y="1249"/>
                    </a:lnTo>
                    <a:lnTo>
                      <a:pt x="226" y="1250"/>
                    </a:lnTo>
                    <a:lnTo>
                      <a:pt x="227" y="1251"/>
                    </a:lnTo>
                    <a:lnTo>
                      <a:pt x="227" y="1251"/>
                    </a:lnTo>
                    <a:lnTo>
                      <a:pt x="228" y="1252"/>
                    </a:lnTo>
                    <a:lnTo>
                      <a:pt x="228" y="1253"/>
                    </a:lnTo>
                    <a:lnTo>
                      <a:pt x="229" y="1254"/>
                    </a:lnTo>
                    <a:lnTo>
                      <a:pt x="230" y="1254"/>
                    </a:lnTo>
                    <a:lnTo>
                      <a:pt x="231" y="1254"/>
                    </a:lnTo>
                    <a:lnTo>
                      <a:pt x="231" y="1255"/>
                    </a:lnTo>
                    <a:lnTo>
                      <a:pt x="232" y="1255"/>
                    </a:lnTo>
                    <a:lnTo>
                      <a:pt x="232" y="1256"/>
                    </a:lnTo>
                    <a:lnTo>
                      <a:pt x="233" y="1256"/>
                    </a:lnTo>
                    <a:lnTo>
                      <a:pt x="234" y="1256"/>
                    </a:lnTo>
                    <a:lnTo>
                      <a:pt x="234" y="1256"/>
                    </a:lnTo>
                    <a:lnTo>
                      <a:pt x="235" y="1257"/>
                    </a:lnTo>
                    <a:lnTo>
                      <a:pt x="236" y="1257"/>
                    </a:lnTo>
                    <a:lnTo>
                      <a:pt x="236" y="1258"/>
                    </a:lnTo>
                    <a:lnTo>
                      <a:pt x="237" y="1257"/>
                    </a:lnTo>
                    <a:lnTo>
                      <a:pt x="237" y="1258"/>
                    </a:lnTo>
                    <a:lnTo>
                      <a:pt x="238" y="1258"/>
                    </a:lnTo>
                    <a:lnTo>
                      <a:pt x="239" y="1259"/>
                    </a:lnTo>
                    <a:lnTo>
                      <a:pt x="239" y="1259"/>
                    </a:lnTo>
                    <a:lnTo>
                      <a:pt x="240" y="1259"/>
                    </a:lnTo>
                    <a:lnTo>
                      <a:pt x="241" y="1259"/>
                    </a:lnTo>
                    <a:lnTo>
                      <a:pt x="241" y="1261"/>
                    </a:lnTo>
                    <a:lnTo>
                      <a:pt x="242" y="1261"/>
                    </a:lnTo>
                    <a:lnTo>
                      <a:pt x="242" y="1262"/>
                    </a:lnTo>
                    <a:lnTo>
                      <a:pt x="243" y="1262"/>
                    </a:lnTo>
                    <a:lnTo>
                      <a:pt x="244" y="1263"/>
                    </a:lnTo>
                    <a:lnTo>
                      <a:pt x="245" y="1264"/>
                    </a:lnTo>
                    <a:lnTo>
                      <a:pt x="245" y="1264"/>
                    </a:lnTo>
                    <a:lnTo>
                      <a:pt x="246" y="1264"/>
                    </a:lnTo>
                    <a:lnTo>
                      <a:pt x="246" y="1264"/>
                    </a:lnTo>
                    <a:lnTo>
                      <a:pt x="247" y="1264"/>
                    </a:lnTo>
                    <a:lnTo>
                      <a:pt x="248" y="1264"/>
                    </a:lnTo>
                    <a:lnTo>
                      <a:pt x="248" y="1264"/>
                    </a:lnTo>
                    <a:lnTo>
                      <a:pt x="249" y="1264"/>
                    </a:lnTo>
                    <a:lnTo>
                      <a:pt x="250" y="1264"/>
                    </a:lnTo>
                    <a:lnTo>
                      <a:pt x="250" y="1264"/>
                    </a:lnTo>
                    <a:lnTo>
                      <a:pt x="251" y="1264"/>
                    </a:lnTo>
                    <a:lnTo>
                      <a:pt x="251" y="1264"/>
                    </a:lnTo>
                    <a:lnTo>
                      <a:pt x="252" y="1263"/>
                    </a:lnTo>
                    <a:lnTo>
                      <a:pt x="253" y="1264"/>
                    </a:lnTo>
                    <a:lnTo>
                      <a:pt x="254" y="1264"/>
                    </a:lnTo>
                    <a:lnTo>
                      <a:pt x="254" y="1264"/>
                    </a:lnTo>
                    <a:lnTo>
                      <a:pt x="255" y="1265"/>
                    </a:lnTo>
                    <a:lnTo>
                      <a:pt x="255" y="1265"/>
                    </a:lnTo>
                    <a:lnTo>
                      <a:pt x="256" y="1264"/>
                    </a:lnTo>
                    <a:lnTo>
                      <a:pt x="256" y="1264"/>
                    </a:lnTo>
                    <a:lnTo>
                      <a:pt x="257" y="1264"/>
                    </a:lnTo>
                    <a:lnTo>
                      <a:pt x="258" y="1264"/>
                    </a:lnTo>
                    <a:lnTo>
                      <a:pt x="259" y="1264"/>
                    </a:lnTo>
                    <a:lnTo>
                      <a:pt x="259" y="1265"/>
                    </a:lnTo>
                    <a:lnTo>
                      <a:pt x="260" y="1265"/>
                    </a:lnTo>
                    <a:lnTo>
                      <a:pt x="260" y="1265"/>
                    </a:lnTo>
                    <a:lnTo>
                      <a:pt x="261" y="1265"/>
                    </a:lnTo>
                    <a:lnTo>
                      <a:pt x="262" y="1266"/>
                    </a:lnTo>
                    <a:lnTo>
                      <a:pt x="262" y="1266"/>
                    </a:lnTo>
                    <a:lnTo>
                      <a:pt x="263" y="1266"/>
                    </a:lnTo>
                    <a:lnTo>
                      <a:pt x="264" y="1266"/>
                    </a:lnTo>
                    <a:lnTo>
                      <a:pt x="264" y="1266"/>
                    </a:lnTo>
                    <a:lnTo>
                      <a:pt x="265" y="1266"/>
                    </a:lnTo>
                    <a:lnTo>
                      <a:pt x="265" y="1266"/>
                    </a:lnTo>
                    <a:lnTo>
                      <a:pt x="266" y="1266"/>
                    </a:lnTo>
                    <a:lnTo>
                      <a:pt x="267" y="1266"/>
                    </a:lnTo>
                    <a:lnTo>
                      <a:pt x="268" y="1266"/>
                    </a:lnTo>
                    <a:lnTo>
                      <a:pt x="268" y="1266"/>
                    </a:lnTo>
                    <a:lnTo>
                      <a:pt x="269" y="1267"/>
                    </a:lnTo>
                    <a:lnTo>
                      <a:pt x="269" y="1267"/>
                    </a:lnTo>
                    <a:lnTo>
                      <a:pt x="270" y="1267"/>
                    </a:lnTo>
                    <a:lnTo>
                      <a:pt x="271" y="1267"/>
                    </a:lnTo>
                    <a:lnTo>
                      <a:pt x="271" y="1268"/>
                    </a:lnTo>
                    <a:lnTo>
                      <a:pt x="272" y="1268"/>
                    </a:lnTo>
                    <a:lnTo>
                      <a:pt x="273" y="1268"/>
                    </a:lnTo>
                    <a:lnTo>
                      <a:pt x="273" y="1268"/>
                    </a:lnTo>
                    <a:lnTo>
                      <a:pt x="274" y="1268"/>
                    </a:lnTo>
                    <a:lnTo>
                      <a:pt x="274" y="1268"/>
                    </a:lnTo>
                    <a:lnTo>
                      <a:pt x="275" y="1268"/>
                    </a:lnTo>
                    <a:lnTo>
                      <a:pt x="276" y="1268"/>
                    </a:lnTo>
                    <a:lnTo>
                      <a:pt x="276" y="1268"/>
                    </a:lnTo>
                    <a:lnTo>
                      <a:pt x="277" y="1268"/>
                    </a:lnTo>
                    <a:lnTo>
                      <a:pt x="278" y="1268"/>
                    </a:lnTo>
                    <a:lnTo>
                      <a:pt x="279" y="1267"/>
                    </a:lnTo>
                    <a:lnTo>
                      <a:pt x="279" y="1267"/>
                    </a:lnTo>
                    <a:lnTo>
                      <a:pt x="279" y="1267"/>
                    </a:lnTo>
                    <a:lnTo>
                      <a:pt x="280" y="1267"/>
                    </a:lnTo>
                    <a:lnTo>
                      <a:pt x="281" y="1267"/>
                    </a:lnTo>
                    <a:lnTo>
                      <a:pt x="282" y="1268"/>
                    </a:lnTo>
                    <a:lnTo>
                      <a:pt x="282" y="1268"/>
                    </a:lnTo>
                    <a:lnTo>
                      <a:pt x="283" y="1269"/>
                    </a:lnTo>
                    <a:lnTo>
                      <a:pt x="284" y="1269"/>
                    </a:lnTo>
                    <a:lnTo>
                      <a:pt x="284" y="1269"/>
                    </a:lnTo>
                    <a:lnTo>
                      <a:pt x="285" y="1270"/>
                    </a:lnTo>
                    <a:lnTo>
                      <a:pt x="285" y="1270"/>
                    </a:lnTo>
                    <a:lnTo>
                      <a:pt x="286" y="1269"/>
                    </a:lnTo>
                    <a:lnTo>
                      <a:pt x="287" y="1269"/>
                    </a:lnTo>
                    <a:lnTo>
                      <a:pt x="288" y="1269"/>
                    </a:lnTo>
                    <a:lnTo>
                      <a:pt x="288" y="1269"/>
                    </a:lnTo>
                    <a:lnTo>
                      <a:pt x="289" y="1269"/>
                    </a:lnTo>
                    <a:lnTo>
                      <a:pt x="289" y="1269"/>
                    </a:lnTo>
                    <a:lnTo>
                      <a:pt x="290" y="1269"/>
                    </a:lnTo>
                    <a:lnTo>
                      <a:pt x="291" y="1269"/>
                    </a:lnTo>
                    <a:lnTo>
                      <a:pt x="291" y="1269"/>
                    </a:lnTo>
                    <a:lnTo>
                      <a:pt x="292" y="1269"/>
                    </a:lnTo>
                    <a:lnTo>
                      <a:pt x="293" y="1269"/>
                    </a:lnTo>
                    <a:lnTo>
                      <a:pt x="293" y="1269"/>
                    </a:lnTo>
                    <a:lnTo>
                      <a:pt x="294" y="1269"/>
                    </a:lnTo>
                    <a:lnTo>
                      <a:pt x="294" y="1269"/>
                    </a:lnTo>
                    <a:lnTo>
                      <a:pt x="295" y="1269"/>
                    </a:lnTo>
                    <a:lnTo>
                      <a:pt x="296" y="1269"/>
                    </a:lnTo>
                    <a:lnTo>
                      <a:pt x="296" y="1270"/>
                    </a:lnTo>
                    <a:lnTo>
                      <a:pt x="297" y="1270"/>
                    </a:lnTo>
                    <a:lnTo>
                      <a:pt x="298" y="1269"/>
                    </a:lnTo>
                    <a:lnTo>
                      <a:pt x="298" y="1269"/>
                    </a:lnTo>
                    <a:lnTo>
                      <a:pt x="299" y="1269"/>
                    </a:lnTo>
                    <a:lnTo>
                      <a:pt x="299" y="1269"/>
                    </a:lnTo>
                    <a:lnTo>
                      <a:pt x="300" y="1269"/>
                    </a:lnTo>
                    <a:lnTo>
                      <a:pt x="301" y="1268"/>
                    </a:lnTo>
                    <a:lnTo>
                      <a:pt x="302" y="1268"/>
                    </a:lnTo>
                    <a:lnTo>
                      <a:pt x="302" y="1268"/>
                    </a:lnTo>
                    <a:lnTo>
                      <a:pt x="303" y="1268"/>
                    </a:lnTo>
                    <a:lnTo>
                      <a:pt x="303" y="1269"/>
                    </a:lnTo>
                    <a:lnTo>
                      <a:pt x="304" y="1269"/>
                    </a:lnTo>
                    <a:lnTo>
                      <a:pt x="305" y="1269"/>
                    </a:lnTo>
                    <a:lnTo>
                      <a:pt x="305" y="1269"/>
                    </a:lnTo>
                    <a:lnTo>
                      <a:pt x="306" y="1269"/>
                    </a:lnTo>
                    <a:lnTo>
                      <a:pt x="307" y="1269"/>
                    </a:lnTo>
                    <a:lnTo>
                      <a:pt x="307" y="1269"/>
                    </a:lnTo>
                    <a:lnTo>
                      <a:pt x="308" y="1269"/>
                    </a:lnTo>
                    <a:lnTo>
                      <a:pt x="308" y="1269"/>
                    </a:lnTo>
                    <a:lnTo>
                      <a:pt x="309" y="1270"/>
                    </a:lnTo>
                    <a:lnTo>
                      <a:pt x="310" y="1270"/>
                    </a:lnTo>
                    <a:lnTo>
                      <a:pt x="310" y="1269"/>
                    </a:lnTo>
                    <a:lnTo>
                      <a:pt x="311" y="1270"/>
                    </a:lnTo>
                    <a:lnTo>
                      <a:pt x="312" y="1270"/>
                    </a:lnTo>
                    <a:lnTo>
                      <a:pt x="312" y="1269"/>
                    </a:lnTo>
                    <a:lnTo>
                      <a:pt x="313" y="1269"/>
                    </a:lnTo>
                    <a:lnTo>
                      <a:pt x="313" y="1269"/>
                    </a:lnTo>
                    <a:lnTo>
                      <a:pt x="314" y="1269"/>
                    </a:lnTo>
                    <a:lnTo>
                      <a:pt x="315" y="1269"/>
                    </a:lnTo>
                    <a:lnTo>
                      <a:pt x="316" y="1269"/>
                    </a:lnTo>
                    <a:lnTo>
                      <a:pt x="316" y="1269"/>
                    </a:lnTo>
                    <a:lnTo>
                      <a:pt x="317" y="1269"/>
                    </a:lnTo>
                    <a:lnTo>
                      <a:pt x="317" y="1269"/>
                    </a:lnTo>
                    <a:lnTo>
                      <a:pt x="318" y="1270"/>
                    </a:lnTo>
                    <a:lnTo>
                      <a:pt x="319" y="1269"/>
                    </a:lnTo>
                    <a:lnTo>
                      <a:pt x="319" y="1269"/>
                    </a:lnTo>
                    <a:lnTo>
                      <a:pt x="320" y="1269"/>
                    </a:lnTo>
                    <a:lnTo>
                      <a:pt x="321" y="1270"/>
                    </a:lnTo>
                    <a:lnTo>
                      <a:pt x="321" y="1269"/>
                    </a:lnTo>
                    <a:lnTo>
                      <a:pt x="322" y="1269"/>
                    </a:lnTo>
                    <a:lnTo>
                      <a:pt x="322" y="1270"/>
                    </a:lnTo>
                    <a:lnTo>
                      <a:pt x="323" y="1270"/>
                    </a:lnTo>
                    <a:lnTo>
                      <a:pt x="324" y="1270"/>
                    </a:lnTo>
                    <a:lnTo>
                      <a:pt x="325" y="1270"/>
                    </a:lnTo>
                    <a:lnTo>
                      <a:pt x="325" y="1270"/>
                    </a:lnTo>
                    <a:lnTo>
                      <a:pt x="326" y="1271"/>
                    </a:lnTo>
                    <a:lnTo>
                      <a:pt x="326" y="1271"/>
                    </a:lnTo>
                    <a:lnTo>
                      <a:pt x="327" y="1271"/>
                    </a:lnTo>
                    <a:lnTo>
                      <a:pt x="327" y="1271"/>
                    </a:lnTo>
                    <a:lnTo>
                      <a:pt x="328" y="1271"/>
                    </a:lnTo>
                    <a:lnTo>
                      <a:pt x="329" y="1271"/>
                    </a:lnTo>
                    <a:lnTo>
                      <a:pt x="330" y="1271"/>
                    </a:lnTo>
                    <a:lnTo>
                      <a:pt x="330" y="1271"/>
                    </a:lnTo>
                    <a:lnTo>
                      <a:pt x="331" y="1271"/>
                    </a:lnTo>
                    <a:lnTo>
                      <a:pt x="331" y="1271"/>
                    </a:lnTo>
                    <a:lnTo>
                      <a:pt x="332" y="1271"/>
                    </a:lnTo>
                    <a:lnTo>
                      <a:pt x="333" y="1271"/>
                    </a:lnTo>
                    <a:lnTo>
                      <a:pt x="333" y="1271"/>
                    </a:lnTo>
                    <a:lnTo>
                      <a:pt x="334" y="1271"/>
                    </a:lnTo>
                    <a:lnTo>
                      <a:pt x="335" y="1271"/>
                    </a:lnTo>
                    <a:lnTo>
                      <a:pt x="335" y="1271"/>
                    </a:lnTo>
                    <a:lnTo>
                      <a:pt x="336" y="1271"/>
                    </a:lnTo>
                    <a:lnTo>
                      <a:pt x="336" y="1271"/>
                    </a:lnTo>
                    <a:lnTo>
                      <a:pt x="337" y="1271"/>
                    </a:lnTo>
                    <a:lnTo>
                      <a:pt x="338" y="1271"/>
                    </a:lnTo>
                    <a:lnTo>
                      <a:pt x="339" y="1271"/>
                    </a:lnTo>
                    <a:lnTo>
                      <a:pt x="339" y="1271"/>
                    </a:lnTo>
                    <a:lnTo>
                      <a:pt x="340" y="1271"/>
                    </a:lnTo>
                    <a:lnTo>
                      <a:pt x="340" y="1272"/>
                    </a:lnTo>
                    <a:lnTo>
                      <a:pt x="341" y="1272"/>
                    </a:lnTo>
                    <a:lnTo>
                      <a:pt x="342" y="1272"/>
                    </a:lnTo>
                    <a:lnTo>
                      <a:pt x="342" y="1272"/>
                    </a:lnTo>
                    <a:lnTo>
                      <a:pt x="343" y="1272"/>
                    </a:lnTo>
                    <a:lnTo>
                      <a:pt x="344" y="1272"/>
                    </a:lnTo>
                    <a:lnTo>
                      <a:pt x="344" y="1271"/>
                    </a:lnTo>
                    <a:lnTo>
                      <a:pt x="345" y="1271"/>
                    </a:lnTo>
                    <a:lnTo>
                      <a:pt x="345" y="1272"/>
                    </a:lnTo>
                    <a:lnTo>
                      <a:pt x="346" y="1272"/>
                    </a:lnTo>
                    <a:lnTo>
                      <a:pt x="347" y="1271"/>
                    </a:lnTo>
                    <a:lnTo>
                      <a:pt x="347" y="1271"/>
                    </a:lnTo>
                    <a:lnTo>
                      <a:pt x="348" y="1271"/>
                    </a:lnTo>
                    <a:lnTo>
                      <a:pt x="349" y="1271"/>
                    </a:lnTo>
                    <a:lnTo>
                      <a:pt x="349" y="1271"/>
                    </a:lnTo>
                    <a:lnTo>
                      <a:pt x="350" y="1271"/>
                    </a:lnTo>
                    <a:lnTo>
                      <a:pt x="350" y="1271"/>
                    </a:lnTo>
                    <a:lnTo>
                      <a:pt x="351" y="1271"/>
                    </a:lnTo>
                    <a:lnTo>
                      <a:pt x="352" y="1271"/>
                    </a:lnTo>
                    <a:lnTo>
                      <a:pt x="353" y="1271"/>
                    </a:lnTo>
                    <a:lnTo>
                      <a:pt x="353" y="1272"/>
                    </a:lnTo>
                    <a:lnTo>
                      <a:pt x="354" y="1272"/>
                    </a:lnTo>
                    <a:lnTo>
                      <a:pt x="354" y="1272"/>
                    </a:lnTo>
                    <a:lnTo>
                      <a:pt x="355" y="1272"/>
                    </a:lnTo>
                    <a:lnTo>
                      <a:pt x="356" y="1272"/>
                    </a:lnTo>
                    <a:lnTo>
                      <a:pt x="356" y="1272"/>
                    </a:lnTo>
                    <a:lnTo>
                      <a:pt x="357" y="1272"/>
                    </a:lnTo>
                    <a:lnTo>
                      <a:pt x="358" y="1272"/>
                    </a:lnTo>
                    <a:lnTo>
                      <a:pt x="358" y="1272"/>
                    </a:lnTo>
                    <a:lnTo>
                      <a:pt x="359" y="1272"/>
                    </a:lnTo>
                    <a:lnTo>
                      <a:pt x="359" y="1272"/>
                    </a:lnTo>
                    <a:lnTo>
                      <a:pt x="360" y="1271"/>
                    </a:lnTo>
                    <a:lnTo>
                      <a:pt x="361" y="1272"/>
                    </a:lnTo>
                    <a:lnTo>
                      <a:pt x="362" y="1271"/>
                    </a:lnTo>
                    <a:lnTo>
                      <a:pt x="362" y="1272"/>
                    </a:lnTo>
                    <a:lnTo>
                      <a:pt x="363" y="1272"/>
                    </a:lnTo>
                    <a:lnTo>
                      <a:pt x="363" y="1272"/>
                    </a:lnTo>
                    <a:lnTo>
                      <a:pt x="364" y="1272"/>
                    </a:lnTo>
                    <a:lnTo>
                      <a:pt x="364" y="1272"/>
                    </a:lnTo>
                    <a:lnTo>
                      <a:pt x="365" y="1272"/>
                    </a:lnTo>
                    <a:lnTo>
                      <a:pt x="366" y="1272"/>
                    </a:lnTo>
                    <a:lnTo>
                      <a:pt x="367" y="1272"/>
                    </a:lnTo>
                    <a:lnTo>
                      <a:pt x="367" y="1272"/>
                    </a:lnTo>
                    <a:lnTo>
                      <a:pt x="368" y="1273"/>
                    </a:lnTo>
                    <a:lnTo>
                      <a:pt x="368" y="1273"/>
                    </a:lnTo>
                    <a:lnTo>
                      <a:pt x="369" y="1273"/>
                    </a:lnTo>
                    <a:lnTo>
                      <a:pt x="370" y="1272"/>
                    </a:lnTo>
                    <a:lnTo>
                      <a:pt x="370" y="1273"/>
                    </a:lnTo>
                    <a:lnTo>
                      <a:pt x="371" y="1272"/>
                    </a:lnTo>
                    <a:lnTo>
                      <a:pt x="372" y="1272"/>
                    </a:lnTo>
                    <a:lnTo>
                      <a:pt x="372" y="1272"/>
                    </a:lnTo>
                    <a:lnTo>
                      <a:pt x="373" y="1272"/>
                    </a:lnTo>
                    <a:lnTo>
                      <a:pt x="373" y="1272"/>
                    </a:lnTo>
                    <a:lnTo>
                      <a:pt x="374" y="1273"/>
                    </a:lnTo>
                    <a:lnTo>
                      <a:pt x="375" y="1273"/>
                    </a:lnTo>
                    <a:lnTo>
                      <a:pt x="376" y="1273"/>
                    </a:lnTo>
                    <a:lnTo>
                      <a:pt x="376" y="1273"/>
                    </a:lnTo>
                    <a:lnTo>
                      <a:pt x="377" y="1273"/>
                    </a:lnTo>
                    <a:lnTo>
                      <a:pt x="378" y="1273"/>
                    </a:lnTo>
                    <a:lnTo>
                      <a:pt x="378" y="1273"/>
                    </a:lnTo>
                    <a:lnTo>
                      <a:pt x="379" y="1272"/>
                    </a:lnTo>
                    <a:lnTo>
                      <a:pt x="379" y="1272"/>
                    </a:lnTo>
                    <a:lnTo>
                      <a:pt x="380" y="1272"/>
                    </a:lnTo>
                    <a:lnTo>
                      <a:pt x="381" y="1273"/>
                    </a:lnTo>
                    <a:lnTo>
                      <a:pt x="381" y="1273"/>
                    </a:lnTo>
                    <a:lnTo>
                      <a:pt x="382" y="1273"/>
                    </a:lnTo>
                    <a:lnTo>
                      <a:pt x="383" y="1273"/>
                    </a:lnTo>
                    <a:lnTo>
                      <a:pt x="383" y="1273"/>
                    </a:lnTo>
                    <a:lnTo>
                      <a:pt x="384" y="1273"/>
                    </a:lnTo>
                    <a:lnTo>
                      <a:pt x="384" y="1273"/>
                    </a:lnTo>
                    <a:lnTo>
                      <a:pt x="385" y="1273"/>
                    </a:lnTo>
                    <a:lnTo>
                      <a:pt x="386" y="1273"/>
                    </a:lnTo>
                    <a:lnTo>
                      <a:pt x="387" y="1273"/>
                    </a:lnTo>
                    <a:lnTo>
                      <a:pt x="387" y="1272"/>
                    </a:lnTo>
                    <a:lnTo>
                      <a:pt x="388" y="1272"/>
                    </a:lnTo>
                    <a:lnTo>
                      <a:pt x="388" y="1273"/>
                    </a:lnTo>
                    <a:lnTo>
                      <a:pt x="389" y="1272"/>
                    </a:lnTo>
                    <a:lnTo>
                      <a:pt x="390" y="1272"/>
                    </a:lnTo>
                    <a:lnTo>
                      <a:pt x="390" y="1272"/>
                    </a:lnTo>
                    <a:lnTo>
                      <a:pt x="391" y="1272"/>
                    </a:lnTo>
                    <a:lnTo>
                      <a:pt x="392" y="1272"/>
                    </a:lnTo>
                    <a:lnTo>
                      <a:pt x="392" y="1272"/>
                    </a:lnTo>
                    <a:lnTo>
                      <a:pt x="393" y="1272"/>
                    </a:lnTo>
                    <a:lnTo>
                      <a:pt x="393" y="1272"/>
                    </a:lnTo>
                    <a:lnTo>
                      <a:pt x="394" y="1272"/>
                    </a:lnTo>
                    <a:lnTo>
                      <a:pt x="395" y="1273"/>
                    </a:lnTo>
                    <a:lnTo>
                      <a:pt x="396" y="1273"/>
                    </a:lnTo>
                    <a:lnTo>
                      <a:pt x="396" y="1272"/>
                    </a:lnTo>
                    <a:lnTo>
                      <a:pt x="397" y="1273"/>
                    </a:lnTo>
                    <a:lnTo>
                      <a:pt x="397" y="1273"/>
                    </a:lnTo>
                    <a:lnTo>
                      <a:pt x="398" y="1273"/>
                    </a:lnTo>
                    <a:lnTo>
                      <a:pt x="399" y="1273"/>
                    </a:lnTo>
                    <a:lnTo>
                      <a:pt x="399" y="1273"/>
                    </a:lnTo>
                    <a:lnTo>
                      <a:pt x="400" y="1273"/>
                    </a:lnTo>
                    <a:lnTo>
                      <a:pt x="401" y="1273"/>
                    </a:lnTo>
                    <a:lnTo>
                      <a:pt x="401" y="1273"/>
                    </a:lnTo>
                    <a:lnTo>
                      <a:pt x="402" y="1273"/>
                    </a:lnTo>
                    <a:lnTo>
                      <a:pt x="402" y="1273"/>
                    </a:lnTo>
                    <a:lnTo>
                      <a:pt x="403" y="1273"/>
                    </a:lnTo>
                    <a:lnTo>
                      <a:pt x="404" y="1273"/>
                    </a:lnTo>
                    <a:lnTo>
                      <a:pt x="404" y="1272"/>
                    </a:lnTo>
                    <a:lnTo>
                      <a:pt x="405" y="1273"/>
                    </a:lnTo>
                    <a:lnTo>
                      <a:pt x="406" y="1273"/>
                    </a:lnTo>
                    <a:lnTo>
                      <a:pt x="406" y="1273"/>
                    </a:lnTo>
                    <a:lnTo>
                      <a:pt x="407" y="1272"/>
                    </a:lnTo>
                    <a:lnTo>
                      <a:pt x="407" y="1272"/>
                    </a:lnTo>
                    <a:lnTo>
                      <a:pt x="408" y="1272"/>
                    </a:lnTo>
                    <a:lnTo>
                      <a:pt x="409" y="1273"/>
                    </a:lnTo>
                    <a:lnTo>
                      <a:pt x="410" y="1273"/>
                    </a:lnTo>
                    <a:lnTo>
                      <a:pt x="410" y="1272"/>
                    </a:lnTo>
                    <a:lnTo>
                      <a:pt x="411" y="1273"/>
                    </a:lnTo>
                    <a:lnTo>
                      <a:pt x="411" y="1273"/>
                    </a:lnTo>
                    <a:lnTo>
                      <a:pt x="412" y="1273"/>
                    </a:lnTo>
                    <a:lnTo>
                      <a:pt x="413" y="1273"/>
                    </a:lnTo>
                    <a:lnTo>
                      <a:pt x="413" y="1273"/>
                    </a:lnTo>
                    <a:lnTo>
                      <a:pt x="414" y="1273"/>
                    </a:lnTo>
                    <a:lnTo>
                      <a:pt x="415" y="1273"/>
                    </a:lnTo>
                    <a:lnTo>
                      <a:pt x="415" y="1273"/>
                    </a:lnTo>
                    <a:lnTo>
                      <a:pt x="416" y="1272"/>
                    </a:lnTo>
                    <a:lnTo>
                      <a:pt x="416" y="1272"/>
                    </a:lnTo>
                    <a:lnTo>
                      <a:pt x="417" y="1272"/>
                    </a:lnTo>
                    <a:lnTo>
                      <a:pt x="418" y="1272"/>
                    </a:lnTo>
                    <a:lnTo>
                      <a:pt x="418" y="1272"/>
                    </a:lnTo>
                    <a:lnTo>
                      <a:pt x="419" y="1272"/>
                    </a:lnTo>
                    <a:lnTo>
                      <a:pt x="420" y="1272"/>
                    </a:lnTo>
                    <a:lnTo>
                      <a:pt x="420" y="1272"/>
                    </a:lnTo>
                    <a:lnTo>
                      <a:pt x="421" y="1272"/>
                    </a:lnTo>
                    <a:lnTo>
                      <a:pt x="421" y="1273"/>
                    </a:lnTo>
                    <a:lnTo>
                      <a:pt x="422" y="1273"/>
                    </a:lnTo>
                    <a:lnTo>
                      <a:pt x="423" y="1273"/>
                    </a:lnTo>
                    <a:lnTo>
                      <a:pt x="424" y="1273"/>
                    </a:lnTo>
                    <a:lnTo>
                      <a:pt x="424" y="1273"/>
                    </a:lnTo>
                    <a:lnTo>
                      <a:pt x="425" y="1273"/>
                    </a:lnTo>
                    <a:lnTo>
                      <a:pt x="425" y="1273"/>
                    </a:lnTo>
                    <a:lnTo>
                      <a:pt x="426" y="1273"/>
                    </a:lnTo>
                    <a:lnTo>
                      <a:pt x="427" y="1272"/>
                    </a:lnTo>
                    <a:lnTo>
                      <a:pt x="427" y="1272"/>
                    </a:lnTo>
                    <a:lnTo>
                      <a:pt x="428" y="1272"/>
                    </a:lnTo>
                    <a:lnTo>
                      <a:pt x="429" y="1272"/>
                    </a:lnTo>
                    <a:lnTo>
                      <a:pt x="429" y="1272"/>
                    </a:lnTo>
                    <a:lnTo>
                      <a:pt x="430" y="1273"/>
                    </a:lnTo>
                    <a:lnTo>
                      <a:pt x="430" y="1273"/>
                    </a:lnTo>
                    <a:lnTo>
                      <a:pt x="431" y="1273"/>
                    </a:lnTo>
                    <a:lnTo>
                      <a:pt x="432" y="1273"/>
                    </a:lnTo>
                    <a:lnTo>
                      <a:pt x="433" y="1274"/>
                    </a:lnTo>
                    <a:lnTo>
                      <a:pt x="433" y="1274"/>
                    </a:lnTo>
                    <a:lnTo>
                      <a:pt x="434" y="1274"/>
                    </a:lnTo>
                    <a:lnTo>
                      <a:pt x="434" y="1274"/>
                    </a:lnTo>
                    <a:lnTo>
                      <a:pt x="435" y="1273"/>
                    </a:lnTo>
                    <a:lnTo>
                      <a:pt x="435" y="1273"/>
                    </a:lnTo>
                    <a:lnTo>
                      <a:pt x="436" y="1273"/>
                    </a:lnTo>
                    <a:lnTo>
                      <a:pt x="437" y="1273"/>
                    </a:lnTo>
                    <a:lnTo>
                      <a:pt x="438" y="1273"/>
                    </a:lnTo>
                    <a:lnTo>
                      <a:pt x="438" y="1273"/>
                    </a:lnTo>
                    <a:lnTo>
                      <a:pt x="439" y="1273"/>
                    </a:lnTo>
                    <a:lnTo>
                      <a:pt x="439" y="1273"/>
                    </a:lnTo>
                    <a:lnTo>
                      <a:pt x="440" y="1273"/>
                    </a:lnTo>
                    <a:lnTo>
                      <a:pt x="441" y="1273"/>
                    </a:lnTo>
                    <a:lnTo>
                      <a:pt x="441" y="1273"/>
                    </a:lnTo>
                    <a:lnTo>
                      <a:pt x="442" y="1273"/>
                    </a:lnTo>
                    <a:lnTo>
                      <a:pt x="443" y="1273"/>
                    </a:lnTo>
                    <a:lnTo>
                      <a:pt x="443" y="1273"/>
                    </a:lnTo>
                    <a:lnTo>
                      <a:pt x="444" y="1273"/>
                    </a:lnTo>
                    <a:lnTo>
                      <a:pt x="444" y="1273"/>
                    </a:lnTo>
                    <a:lnTo>
                      <a:pt x="445" y="1273"/>
                    </a:lnTo>
                    <a:lnTo>
                      <a:pt x="446" y="1273"/>
                    </a:lnTo>
                    <a:lnTo>
                      <a:pt x="447" y="1272"/>
                    </a:lnTo>
                  </a:path>
                </a:pathLst>
              </a:custGeom>
              <a:noFill/>
              <a:ln w="9525">
                <a:solidFill>
                  <a:srgbClr val="B177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308">
                <a:extLst>
                  <a:ext uri="{FF2B5EF4-FFF2-40B4-BE49-F238E27FC236}">
                    <a16:creationId xmlns:a16="http://schemas.microsoft.com/office/drawing/2014/main" id="{DF413A3D-B0DF-4783-A47F-D484C0E44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055" y="4124972"/>
                <a:ext cx="708026" cy="7938"/>
              </a:xfrm>
              <a:custGeom>
                <a:avLst/>
                <a:gdLst>
                  <a:gd name="T0" fmla="*/ 6 w 446"/>
                  <a:gd name="T1" fmla="*/ 2 h 5"/>
                  <a:gd name="T2" fmla="*/ 13 w 446"/>
                  <a:gd name="T3" fmla="*/ 1 h 5"/>
                  <a:gd name="T4" fmla="*/ 20 w 446"/>
                  <a:gd name="T5" fmla="*/ 3 h 5"/>
                  <a:gd name="T6" fmla="*/ 27 w 446"/>
                  <a:gd name="T7" fmla="*/ 2 h 5"/>
                  <a:gd name="T8" fmla="*/ 34 w 446"/>
                  <a:gd name="T9" fmla="*/ 3 h 5"/>
                  <a:gd name="T10" fmla="*/ 41 w 446"/>
                  <a:gd name="T11" fmla="*/ 3 h 5"/>
                  <a:gd name="T12" fmla="*/ 48 w 446"/>
                  <a:gd name="T13" fmla="*/ 3 h 5"/>
                  <a:gd name="T14" fmla="*/ 55 w 446"/>
                  <a:gd name="T15" fmla="*/ 3 h 5"/>
                  <a:gd name="T16" fmla="*/ 62 w 446"/>
                  <a:gd name="T17" fmla="*/ 3 h 5"/>
                  <a:gd name="T18" fmla="*/ 69 w 446"/>
                  <a:gd name="T19" fmla="*/ 3 h 5"/>
                  <a:gd name="T20" fmla="*/ 76 w 446"/>
                  <a:gd name="T21" fmla="*/ 2 h 5"/>
                  <a:gd name="T22" fmla="*/ 83 w 446"/>
                  <a:gd name="T23" fmla="*/ 3 h 5"/>
                  <a:gd name="T24" fmla="*/ 90 w 446"/>
                  <a:gd name="T25" fmla="*/ 3 h 5"/>
                  <a:gd name="T26" fmla="*/ 97 w 446"/>
                  <a:gd name="T27" fmla="*/ 3 h 5"/>
                  <a:gd name="T28" fmla="*/ 104 w 446"/>
                  <a:gd name="T29" fmla="*/ 3 h 5"/>
                  <a:gd name="T30" fmla="*/ 111 w 446"/>
                  <a:gd name="T31" fmla="*/ 2 h 5"/>
                  <a:gd name="T32" fmla="*/ 119 w 446"/>
                  <a:gd name="T33" fmla="*/ 3 h 5"/>
                  <a:gd name="T34" fmla="*/ 125 w 446"/>
                  <a:gd name="T35" fmla="*/ 3 h 5"/>
                  <a:gd name="T36" fmla="*/ 133 w 446"/>
                  <a:gd name="T37" fmla="*/ 3 h 5"/>
                  <a:gd name="T38" fmla="*/ 139 w 446"/>
                  <a:gd name="T39" fmla="*/ 3 h 5"/>
                  <a:gd name="T40" fmla="*/ 147 w 446"/>
                  <a:gd name="T41" fmla="*/ 3 h 5"/>
                  <a:gd name="T42" fmla="*/ 153 w 446"/>
                  <a:gd name="T43" fmla="*/ 3 h 5"/>
                  <a:gd name="T44" fmla="*/ 161 w 446"/>
                  <a:gd name="T45" fmla="*/ 3 h 5"/>
                  <a:gd name="T46" fmla="*/ 168 w 446"/>
                  <a:gd name="T47" fmla="*/ 4 h 5"/>
                  <a:gd name="T48" fmla="*/ 175 w 446"/>
                  <a:gd name="T49" fmla="*/ 4 h 5"/>
                  <a:gd name="T50" fmla="*/ 182 w 446"/>
                  <a:gd name="T51" fmla="*/ 3 h 5"/>
                  <a:gd name="T52" fmla="*/ 189 w 446"/>
                  <a:gd name="T53" fmla="*/ 3 h 5"/>
                  <a:gd name="T54" fmla="*/ 196 w 446"/>
                  <a:gd name="T55" fmla="*/ 3 h 5"/>
                  <a:gd name="T56" fmla="*/ 203 w 446"/>
                  <a:gd name="T57" fmla="*/ 3 h 5"/>
                  <a:gd name="T58" fmla="*/ 210 w 446"/>
                  <a:gd name="T59" fmla="*/ 3 h 5"/>
                  <a:gd name="T60" fmla="*/ 217 w 446"/>
                  <a:gd name="T61" fmla="*/ 3 h 5"/>
                  <a:gd name="T62" fmla="*/ 224 w 446"/>
                  <a:gd name="T63" fmla="*/ 3 h 5"/>
                  <a:gd name="T64" fmla="*/ 231 w 446"/>
                  <a:gd name="T65" fmla="*/ 3 h 5"/>
                  <a:gd name="T66" fmla="*/ 238 w 446"/>
                  <a:gd name="T67" fmla="*/ 3 h 5"/>
                  <a:gd name="T68" fmla="*/ 245 w 446"/>
                  <a:gd name="T69" fmla="*/ 4 h 5"/>
                  <a:gd name="T70" fmla="*/ 252 w 446"/>
                  <a:gd name="T71" fmla="*/ 4 h 5"/>
                  <a:gd name="T72" fmla="*/ 259 w 446"/>
                  <a:gd name="T73" fmla="*/ 3 h 5"/>
                  <a:gd name="T74" fmla="*/ 266 w 446"/>
                  <a:gd name="T75" fmla="*/ 3 h 5"/>
                  <a:gd name="T76" fmla="*/ 273 w 446"/>
                  <a:gd name="T77" fmla="*/ 4 h 5"/>
                  <a:gd name="T78" fmla="*/ 280 w 446"/>
                  <a:gd name="T79" fmla="*/ 4 h 5"/>
                  <a:gd name="T80" fmla="*/ 287 w 446"/>
                  <a:gd name="T81" fmla="*/ 4 h 5"/>
                  <a:gd name="T82" fmla="*/ 294 w 446"/>
                  <a:gd name="T83" fmla="*/ 3 h 5"/>
                  <a:gd name="T84" fmla="*/ 301 w 446"/>
                  <a:gd name="T85" fmla="*/ 4 h 5"/>
                  <a:gd name="T86" fmla="*/ 308 w 446"/>
                  <a:gd name="T87" fmla="*/ 4 h 5"/>
                  <a:gd name="T88" fmla="*/ 315 w 446"/>
                  <a:gd name="T89" fmla="*/ 4 h 5"/>
                  <a:gd name="T90" fmla="*/ 322 w 446"/>
                  <a:gd name="T91" fmla="*/ 4 h 5"/>
                  <a:gd name="T92" fmla="*/ 329 w 446"/>
                  <a:gd name="T93" fmla="*/ 3 h 5"/>
                  <a:gd name="T94" fmla="*/ 336 w 446"/>
                  <a:gd name="T95" fmla="*/ 4 h 5"/>
                  <a:gd name="T96" fmla="*/ 343 w 446"/>
                  <a:gd name="T97" fmla="*/ 3 h 5"/>
                  <a:gd name="T98" fmla="*/ 350 w 446"/>
                  <a:gd name="T99" fmla="*/ 3 h 5"/>
                  <a:gd name="T100" fmla="*/ 358 w 446"/>
                  <a:gd name="T101" fmla="*/ 4 h 5"/>
                  <a:gd name="T102" fmla="*/ 364 w 446"/>
                  <a:gd name="T103" fmla="*/ 3 h 5"/>
                  <a:gd name="T104" fmla="*/ 372 w 446"/>
                  <a:gd name="T105" fmla="*/ 3 h 5"/>
                  <a:gd name="T106" fmla="*/ 378 w 446"/>
                  <a:gd name="T107" fmla="*/ 3 h 5"/>
                  <a:gd name="T108" fmla="*/ 386 w 446"/>
                  <a:gd name="T109" fmla="*/ 4 h 5"/>
                  <a:gd name="T110" fmla="*/ 392 w 446"/>
                  <a:gd name="T111" fmla="*/ 4 h 5"/>
                  <a:gd name="T112" fmla="*/ 400 w 446"/>
                  <a:gd name="T113" fmla="*/ 4 h 5"/>
                  <a:gd name="T114" fmla="*/ 406 w 446"/>
                  <a:gd name="T115" fmla="*/ 4 h 5"/>
                  <a:gd name="T116" fmla="*/ 414 w 446"/>
                  <a:gd name="T117" fmla="*/ 3 h 5"/>
                  <a:gd name="T118" fmla="*/ 421 w 446"/>
                  <a:gd name="T119" fmla="*/ 4 h 5"/>
                  <a:gd name="T120" fmla="*/ 428 w 446"/>
                  <a:gd name="T121" fmla="*/ 4 h 5"/>
                  <a:gd name="T122" fmla="*/ 435 w 446"/>
                  <a:gd name="T123" fmla="*/ 4 h 5"/>
                  <a:gd name="T124" fmla="*/ 442 w 446"/>
                  <a:gd name="T1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5">
                    <a:moveTo>
                      <a:pt x="0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2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18" y="3"/>
                    </a:lnTo>
                    <a:lnTo>
                      <a:pt x="19" y="3"/>
                    </a:lnTo>
                    <a:lnTo>
                      <a:pt x="20" y="3"/>
                    </a:lnTo>
                    <a:lnTo>
                      <a:pt x="20" y="3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2" y="2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4" y="2"/>
                    </a:lnTo>
                    <a:lnTo>
                      <a:pt x="25" y="2"/>
                    </a:lnTo>
                    <a:lnTo>
                      <a:pt x="25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7" y="2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9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1" y="3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3" y="3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36" y="3"/>
                    </a:lnTo>
                    <a:lnTo>
                      <a:pt x="37" y="3"/>
                    </a:lnTo>
                    <a:lnTo>
                      <a:pt x="37" y="3"/>
                    </a:lnTo>
                    <a:lnTo>
                      <a:pt x="38" y="3"/>
                    </a:lnTo>
                    <a:lnTo>
                      <a:pt x="39" y="3"/>
                    </a:lnTo>
                    <a:lnTo>
                      <a:pt x="39" y="3"/>
                    </a:lnTo>
                    <a:lnTo>
                      <a:pt x="40" y="3"/>
                    </a:lnTo>
                    <a:lnTo>
                      <a:pt x="40" y="3"/>
                    </a:lnTo>
                    <a:lnTo>
                      <a:pt x="41" y="3"/>
                    </a:lnTo>
                    <a:lnTo>
                      <a:pt x="42" y="3"/>
                    </a:lnTo>
                    <a:lnTo>
                      <a:pt x="43" y="3"/>
                    </a:lnTo>
                    <a:lnTo>
                      <a:pt x="43" y="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5" y="2"/>
                    </a:lnTo>
                    <a:lnTo>
                      <a:pt x="45" y="2"/>
                    </a:lnTo>
                    <a:lnTo>
                      <a:pt x="46" y="2"/>
                    </a:lnTo>
                    <a:lnTo>
                      <a:pt x="47" y="2"/>
                    </a:lnTo>
                    <a:lnTo>
                      <a:pt x="48" y="2"/>
                    </a:lnTo>
                    <a:lnTo>
                      <a:pt x="48" y="3"/>
                    </a:lnTo>
                    <a:lnTo>
                      <a:pt x="49" y="3"/>
                    </a:lnTo>
                    <a:lnTo>
                      <a:pt x="49" y="3"/>
                    </a:lnTo>
                    <a:lnTo>
                      <a:pt x="50" y="3"/>
                    </a:lnTo>
                    <a:lnTo>
                      <a:pt x="51" y="3"/>
                    </a:lnTo>
                    <a:lnTo>
                      <a:pt x="51" y="3"/>
                    </a:lnTo>
                    <a:lnTo>
                      <a:pt x="52" y="3"/>
                    </a:lnTo>
                    <a:lnTo>
                      <a:pt x="53" y="3"/>
                    </a:lnTo>
                    <a:lnTo>
                      <a:pt x="53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55" y="3"/>
                    </a:lnTo>
                    <a:lnTo>
                      <a:pt x="56" y="3"/>
                    </a:lnTo>
                    <a:lnTo>
                      <a:pt x="57" y="3"/>
                    </a:lnTo>
                    <a:lnTo>
                      <a:pt x="57" y="3"/>
                    </a:lnTo>
                    <a:lnTo>
                      <a:pt x="58" y="3"/>
                    </a:lnTo>
                    <a:lnTo>
                      <a:pt x="58" y="3"/>
                    </a:lnTo>
                    <a:lnTo>
                      <a:pt x="59" y="2"/>
                    </a:lnTo>
                    <a:lnTo>
                      <a:pt x="60" y="2"/>
                    </a:lnTo>
                    <a:lnTo>
                      <a:pt x="60" y="2"/>
                    </a:lnTo>
                    <a:lnTo>
                      <a:pt x="61" y="2"/>
                    </a:lnTo>
                    <a:lnTo>
                      <a:pt x="62" y="3"/>
                    </a:lnTo>
                    <a:lnTo>
                      <a:pt x="62" y="3"/>
                    </a:lnTo>
                    <a:lnTo>
                      <a:pt x="63" y="3"/>
                    </a:lnTo>
                    <a:lnTo>
                      <a:pt x="63" y="3"/>
                    </a:lnTo>
                    <a:lnTo>
                      <a:pt x="64" y="3"/>
                    </a:lnTo>
                    <a:lnTo>
                      <a:pt x="65" y="3"/>
                    </a:lnTo>
                    <a:lnTo>
                      <a:pt x="65" y="3"/>
                    </a:lnTo>
                    <a:lnTo>
                      <a:pt x="66" y="3"/>
                    </a:lnTo>
                    <a:lnTo>
                      <a:pt x="67" y="3"/>
                    </a:lnTo>
                    <a:lnTo>
                      <a:pt x="67" y="3"/>
                    </a:lnTo>
                    <a:lnTo>
                      <a:pt x="68" y="3"/>
                    </a:lnTo>
                    <a:lnTo>
                      <a:pt x="68" y="3"/>
                    </a:lnTo>
                    <a:lnTo>
                      <a:pt x="69" y="3"/>
                    </a:lnTo>
                    <a:lnTo>
                      <a:pt x="70" y="3"/>
                    </a:lnTo>
                    <a:lnTo>
                      <a:pt x="71" y="3"/>
                    </a:lnTo>
                    <a:lnTo>
                      <a:pt x="71" y="3"/>
                    </a:lnTo>
                    <a:lnTo>
                      <a:pt x="72" y="3"/>
                    </a:lnTo>
                    <a:lnTo>
                      <a:pt x="72" y="3"/>
                    </a:lnTo>
                    <a:lnTo>
                      <a:pt x="73" y="2"/>
                    </a:lnTo>
                    <a:lnTo>
                      <a:pt x="74" y="2"/>
                    </a:lnTo>
                    <a:lnTo>
                      <a:pt x="74" y="3"/>
                    </a:lnTo>
                    <a:lnTo>
                      <a:pt x="75" y="2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7" y="2"/>
                    </a:lnTo>
                    <a:lnTo>
                      <a:pt x="77" y="3"/>
                    </a:lnTo>
                    <a:lnTo>
                      <a:pt x="78" y="3"/>
                    </a:lnTo>
                    <a:lnTo>
                      <a:pt x="79" y="3"/>
                    </a:lnTo>
                    <a:lnTo>
                      <a:pt x="79" y="3"/>
                    </a:lnTo>
                    <a:lnTo>
                      <a:pt x="80" y="3"/>
                    </a:lnTo>
                    <a:lnTo>
                      <a:pt x="81" y="3"/>
                    </a:lnTo>
                    <a:lnTo>
                      <a:pt x="81" y="3"/>
                    </a:lnTo>
                    <a:lnTo>
                      <a:pt x="82" y="2"/>
                    </a:lnTo>
                    <a:lnTo>
                      <a:pt x="82" y="3"/>
                    </a:lnTo>
                    <a:lnTo>
                      <a:pt x="83" y="3"/>
                    </a:lnTo>
                    <a:lnTo>
                      <a:pt x="84" y="3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6" y="3"/>
                    </a:lnTo>
                    <a:lnTo>
                      <a:pt x="86" y="3"/>
                    </a:lnTo>
                    <a:lnTo>
                      <a:pt x="87" y="3"/>
                    </a:lnTo>
                    <a:lnTo>
                      <a:pt x="88" y="3"/>
                    </a:lnTo>
                    <a:lnTo>
                      <a:pt x="88" y="3"/>
                    </a:lnTo>
                    <a:lnTo>
                      <a:pt x="89" y="3"/>
                    </a:lnTo>
                    <a:lnTo>
                      <a:pt x="90" y="3"/>
                    </a:lnTo>
                    <a:lnTo>
                      <a:pt x="90" y="3"/>
                    </a:lnTo>
                    <a:lnTo>
                      <a:pt x="91" y="3"/>
                    </a:lnTo>
                    <a:lnTo>
                      <a:pt x="91" y="3"/>
                    </a:lnTo>
                    <a:lnTo>
                      <a:pt x="92" y="3"/>
                    </a:lnTo>
                    <a:lnTo>
                      <a:pt x="93" y="3"/>
                    </a:lnTo>
                    <a:lnTo>
                      <a:pt x="94" y="3"/>
                    </a:lnTo>
                    <a:lnTo>
                      <a:pt x="94" y="3"/>
                    </a:lnTo>
                    <a:lnTo>
                      <a:pt x="95" y="3"/>
                    </a:lnTo>
                    <a:lnTo>
                      <a:pt x="95" y="2"/>
                    </a:lnTo>
                    <a:lnTo>
                      <a:pt x="96" y="2"/>
                    </a:lnTo>
                    <a:lnTo>
                      <a:pt x="97" y="2"/>
                    </a:lnTo>
                    <a:lnTo>
                      <a:pt x="97" y="3"/>
                    </a:lnTo>
                    <a:lnTo>
                      <a:pt x="98" y="3"/>
                    </a:lnTo>
                    <a:lnTo>
                      <a:pt x="99" y="2"/>
                    </a:lnTo>
                    <a:lnTo>
                      <a:pt x="99" y="3"/>
                    </a:lnTo>
                    <a:lnTo>
                      <a:pt x="100" y="2"/>
                    </a:lnTo>
                    <a:lnTo>
                      <a:pt x="100" y="2"/>
                    </a:lnTo>
                    <a:lnTo>
                      <a:pt x="101" y="2"/>
                    </a:lnTo>
                    <a:lnTo>
                      <a:pt x="102" y="2"/>
                    </a:lnTo>
                    <a:lnTo>
                      <a:pt x="102" y="2"/>
                    </a:lnTo>
                    <a:lnTo>
                      <a:pt x="103" y="3"/>
                    </a:lnTo>
                    <a:lnTo>
                      <a:pt x="104" y="2"/>
                    </a:lnTo>
                    <a:lnTo>
                      <a:pt x="104" y="3"/>
                    </a:lnTo>
                    <a:lnTo>
                      <a:pt x="105" y="3"/>
                    </a:lnTo>
                    <a:lnTo>
                      <a:pt x="105" y="2"/>
                    </a:lnTo>
                    <a:lnTo>
                      <a:pt x="106" y="3"/>
                    </a:lnTo>
                    <a:lnTo>
                      <a:pt x="107" y="3"/>
                    </a:lnTo>
                    <a:lnTo>
                      <a:pt x="108" y="3"/>
                    </a:lnTo>
                    <a:lnTo>
                      <a:pt x="108" y="3"/>
                    </a:lnTo>
                    <a:lnTo>
                      <a:pt x="109" y="3"/>
                    </a:lnTo>
                    <a:lnTo>
                      <a:pt x="110" y="3"/>
                    </a:lnTo>
                    <a:lnTo>
                      <a:pt x="110" y="2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2" y="2"/>
                    </a:lnTo>
                    <a:lnTo>
                      <a:pt x="113" y="2"/>
                    </a:lnTo>
                    <a:lnTo>
                      <a:pt x="114" y="2"/>
                    </a:lnTo>
                    <a:lnTo>
                      <a:pt x="114" y="2"/>
                    </a:lnTo>
                    <a:lnTo>
                      <a:pt x="115" y="3"/>
                    </a:lnTo>
                    <a:lnTo>
                      <a:pt x="115" y="3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7" y="3"/>
                    </a:lnTo>
                    <a:lnTo>
                      <a:pt x="118" y="3"/>
                    </a:lnTo>
                    <a:lnTo>
                      <a:pt x="119" y="3"/>
                    </a:lnTo>
                    <a:lnTo>
                      <a:pt x="119" y="3"/>
                    </a:lnTo>
                    <a:lnTo>
                      <a:pt x="120" y="3"/>
                    </a:lnTo>
                    <a:lnTo>
                      <a:pt x="120" y="3"/>
                    </a:lnTo>
                    <a:lnTo>
                      <a:pt x="121" y="3"/>
                    </a:lnTo>
                    <a:lnTo>
                      <a:pt x="122" y="3"/>
                    </a:lnTo>
                    <a:lnTo>
                      <a:pt x="122" y="3"/>
                    </a:lnTo>
                    <a:lnTo>
                      <a:pt x="123" y="3"/>
                    </a:lnTo>
                    <a:lnTo>
                      <a:pt x="124" y="3"/>
                    </a:lnTo>
                    <a:lnTo>
                      <a:pt x="124" y="3"/>
                    </a:lnTo>
                    <a:lnTo>
                      <a:pt x="125" y="3"/>
                    </a:lnTo>
                    <a:lnTo>
                      <a:pt x="125" y="3"/>
                    </a:lnTo>
                    <a:lnTo>
                      <a:pt x="126" y="3"/>
                    </a:lnTo>
                    <a:lnTo>
                      <a:pt x="127" y="3"/>
                    </a:lnTo>
                    <a:lnTo>
                      <a:pt x="128" y="3"/>
                    </a:lnTo>
                    <a:lnTo>
                      <a:pt x="128" y="3"/>
                    </a:lnTo>
                    <a:lnTo>
                      <a:pt x="129" y="3"/>
                    </a:lnTo>
                    <a:lnTo>
                      <a:pt x="129" y="3"/>
                    </a:lnTo>
                    <a:lnTo>
                      <a:pt x="130" y="3"/>
                    </a:lnTo>
                    <a:lnTo>
                      <a:pt x="131" y="3"/>
                    </a:lnTo>
                    <a:lnTo>
                      <a:pt x="131" y="3"/>
                    </a:lnTo>
                    <a:lnTo>
                      <a:pt x="132" y="3"/>
                    </a:lnTo>
                    <a:lnTo>
                      <a:pt x="133" y="3"/>
                    </a:lnTo>
                    <a:lnTo>
                      <a:pt x="133" y="3"/>
                    </a:lnTo>
                    <a:lnTo>
                      <a:pt x="134" y="3"/>
                    </a:lnTo>
                    <a:lnTo>
                      <a:pt x="134" y="3"/>
                    </a:lnTo>
                    <a:lnTo>
                      <a:pt x="135" y="3"/>
                    </a:lnTo>
                    <a:lnTo>
                      <a:pt x="136" y="3"/>
                    </a:lnTo>
                    <a:lnTo>
                      <a:pt x="136" y="3"/>
                    </a:lnTo>
                    <a:lnTo>
                      <a:pt x="137" y="3"/>
                    </a:lnTo>
                    <a:lnTo>
                      <a:pt x="138" y="3"/>
                    </a:lnTo>
                    <a:lnTo>
                      <a:pt x="138" y="3"/>
                    </a:lnTo>
                    <a:lnTo>
                      <a:pt x="139" y="3"/>
                    </a:lnTo>
                    <a:lnTo>
                      <a:pt x="139" y="3"/>
                    </a:lnTo>
                    <a:lnTo>
                      <a:pt x="140" y="3"/>
                    </a:lnTo>
                    <a:lnTo>
                      <a:pt x="141" y="3"/>
                    </a:lnTo>
                    <a:lnTo>
                      <a:pt x="142" y="3"/>
                    </a:lnTo>
                    <a:lnTo>
                      <a:pt x="142" y="3"/>
                    </a:lnTo>
                    <a:lnTo>
                      <a:pt x="143" y="3"/>
                    </a:lnTo>
                    <a:lnTo>
                      <a:pt x="143" y="3"/>
                    </a:lnTo>
                    <a:lnTo>
                      <a:pt x="144" y="4"/>
                    </a:lnTo>
                    <a:lnTo>
                      <a:pt x="145" y="4"/>
                    </a:lnTo>
                    <a:lnTo>
                      <a:pt x="145" y="4"/>
                    </a:lnTo>
                    <a:lnTo>
                      <a:pt x="146" y="3"/>
                    </a:lnTo>
                    <a:lnTo>
                      <a:pt x="147" y="3"/>
                    </a:lnTo>
                    <a:lnTo>
                      <a:pt x="147" y="3"/>
                    </a:lnTo>
                    <a:lnTo>
                      <a:pt x="148" y="3"/>
                    </a:lnTo>
                    <a:lnTo>
                      <a:pt x="148" y="3"/>
                    </a:lnTo>
                    <a:lnTo>
                      <a:pt x="149" y="3"/>
                    </a:lnTo>
                    <a:lnTo>
                      <a:pt x="150" y="3"/>
                    </a:lnTo>
                    <a:lnTo>
                      <a:pt x="151" y="3"/>
                    </a:lnTo>
                    <a:lnTo>
                      <a:pt x="151" y="3"/>
                    </a:lnTo>
                    <a:lnTo>
                      <a:pt x="152" y="3"/>
                    </a:lnTo>
                    <a:lnTo>
                      <a:pt x="152" y="3"/>
                    </a:lnTo>
                    <a:lnTo>
                      <a:pt x="153" y="3"/>
                    </a:lnTo>
                    <a:lnTo>
                      <a:pt x="153" y="3"/>
                    </a:lnTo>
                    <a:lnTo>
                      <a:pt x="154" y="3"/>
                    </a:lnTo>
                    <a:lnTo>
                      <a:pt x="155" y="3"/>
                    </a:lnTo>
                    <a:lnTo>
                      <a:pt x="156" y="3"/>
                    </a:lnTo>
                    <a:lnTo>
                      <a:pt x="156" y="3"/>
                    </a:lnTo>
                    <a:lnTo>
                      <a:pt x="157" y="4"/>
                    </a:lnTo>
                    <a:lnTo>
                      <a:pt x="157" y="4"/>
                    </a:lnTo>
                    <a:lnTo>
                      <a:pt x="158" y="3"/>
                    </a:lnTo>
                    <a:lnTo>
                      <a:pt x="159" y="3"/>
                    </a:lnTo>
                    <a:lnTo>
                      <a:pt x="159" y="3"/>
                    </a:lnTo>
                    <a:lnTo>
                      <a:pt x="160" y="3"/>
                    </a:lnTo>
                    <a:lnTo>
                      <a:pt x="161" y="3"/>
                    </a:lnTo>
                    <a:lnTo>
                      <a:pt x="161" y="3"/>
                    </a:lnTo>
                    <a:lnTo>
                      <a:pt x="162" y="3"/>
                    </a:lnTo>
                    <a:lnTo>
                      <a:pt x="162" y="3"/>
                    </a:lnTo>
                    <a:lnTo>
                      <a:pt x="163" y="3"/>
                    </a:lnTo>
                    <a:lnTo>
                      <a:pt x="164" y="3"/>
                    </a:lnTo>
                    <a:lnTo>
                      <a:pt x="165" y="3"/>
                    </a:lnTo>
                    <a:lnTo>
                      <a:pt x="165" y="3"/>
                    </a:lnTo>
                    <a:lnTo>
                      <a:pt x="166" y="3"/>
                    </a:lnTo>
                    <a:lnTo>
                      <a:pt x="166" y="3"/>
                    </a:lnTo>
                    <a:lnTo>
                      <a:pt x="167" y="3"/>
                    </a:lnTo>
                    <a:lnTo>
                      <a:pt x="168" y="4"/>
                    </a:lnTo>
                    <a:lnTo>
                      <a:pt x="168" y="4"/>
                    </a:lnTo>
                    <a:lnTo>
                      <a:pt x="169" y="3"/>
                    </a:lnTo>
                    <a:lnTo>
                      <a:pt x="170" y="3"/>
                    </a:lnTo>
                    <a:lnTo>
                      <a:pt x="170" y="3"/>
                    </a:lnTo>
                    <a:lnTo>
                      <a:pt x="171" y="3"/>
                    </a:lnTo>
                    <a:lnTo>
                      <a:pt x="171" y="3"/>
                    </a:lnTo>
                    <a:lnTo>
                      <a:pt x="172" y="3"/>
                    </a:lnTo>
                    <a:lnTo>
                      <a:pt x="173" y="3"/>
                    </a:lnTo>
                    <a:lnTo>
                      <a:pt x="173" y="3"/>
                    </a:lnTo>
                    <a:lnTo>
                      <a:pt x="174" y="3"/>
                    </a:lnTo>
                    <a:lnTo>
                      <a:pt x="175" y="4"/>
                    </a:lnTo>
                    <a:lnTo>
                      <a:pt x="175" y="4"/>
                    </a:lnTo>
                    <a:lnTo>
                      <a:pt x="176" y="4"/>
                    </a:lnTo>
                    <a:lnTo>
                      <a:pt x="176" y="4"/>
                    </a:lnTo>
                    <a:lnTo>
                      <a:pt x="177" y="4"/>
                    </a:lnTo>
                    <a:lnTo>
                      <a:pt x="178" y="4"/>
                    </a:lnTo>
                    <a:lnTo>
                      <a:pt x="179" y="3"/>
                    </a:lnTo>
                    <a:lnTo>
                      <a:pt x="179" y="3"/>
                    </a:lnTo>
                    <a:lnTo>
                      <a:pt x="180" y="3"/>
                    </a:lnTo>
                    <a:lnTo>
                      <a:pt x="180" y="3"/>
                    </a:lnTo>
                    <a:lnTo>
                      <a:pt x="181" y="3"/>
                    </a:lnTo>
                    <a:lnTo>
                      <a:pt x="182" y="3"/>
                    </a:lnTo>
                    <a:lnTo>
                      <a:pt x="182" y="3"/>
                    </a:lnTo>
                    <a:lnTo>
                      <a:pt x="183" y="3"/>
                    </a:lnTo>
                    <a:lnTo>
                      <a:pt x="184" y="3"/>
                    </a:lnTo>
                    <a:lnTo>
                      <a:pt x="184" y="3"/>
                    </a:lnTo>
                    <a:lnTo>
                      <a:pt x="185" y="3"/>
                    </a:lnTo>
                    <a:lnTo>
                      <a:pt x="185" y="3"/>
                    </a:lnTo>
                    <a:lnTo>
                      <a:pt x="186" y="3"/>
                    </a:lnTo>
                    <a:lnTo>
                      <a:pt x="187" y="3"/>
                    </a:lnTo>
                    <a:lnTo>
                      <a:pt x="187" y="3"/>
                    </a:lnTo>
                    <a:lnTo>
                      <a:pt x="188" y="4"/>
                    </a:lnTo>
                    <a:lnTo>
                      <a:pt x="189" y="3"/>
                    </a:lnTo>
                    <a:lnTo>
                      <a:pt x="189" y="3"/>
                    </a:lnTo>
                    <a:lnTo>
                      <a:pt x="190" y="3"/>
                    </a:lnTo>
                    <a:lnTo>
                      <a:pt x="190" y="3"/>
                    </a:lnTo>
                    <a:lnTo>
                      <a:pt x="191" y="3"/>
                    </a:lnTo>
                    <a:lnTo>
                      <a:pt x="192" y="3"/>
                    </a:lnTo>
                    <a:lnTo>
                      <a:pt x="193" y="3"/>
                    </a:lnTo>
                    <a:lnTo>
                      <a:pt x="193" y="3"/>
                    </a:lnTo>
                    <a:lnTo>
                      <a:pt x="194" y="3"/>
                    </a:lnTo>
                    <a:lnTo>
                      <a:pt x="194" y="3"/>
                    </a:lnTo>
                    <a:lnTo>
                      <a:pt x="195" y="3"/>
                    </a:lnTo>
                    <a:lnTo>
                      <a:pt x="196" y="3"/>
                    </a:lnTo>
                    <a:lnTo>
                      <a:pt x="196" y="3"/>
                    </a:lnTo>
                    <a:lnTo>
                      <a:pt x="197" y="3"/>
                    </a:lnTo>
                    <a:lnTo>
                      <a:pt x="198" y="3"/>
                    </a:lnTo>
                    <a:lnTo>
                      <a:pt x="198" y="3"/>
                    </a:lnTo>
                    <a:lnTo>
                      <a:pt x="199" y="4"/>
                    </a:lnTo>
                    <a:lnTo>
                      <a:pt x="199" y="4"/>
                    </a:lnTo>
                    <a:lnTo>
                      <a:pt x="200" y="4"/>
                    </a:lnTo>
                    <a:lnTo>
                      <a:pt x="201" y="4"/>
                    </a:lnTo>
                    <a:lnTo>
                      <a:pt x="202" y="3"/>
                    </a:lnTo>
                    <a:lnTo>
                      <a:pt x="202" y="3"/>
                    </a:lnTo>
                    <a:lnTo>
                      <a:pt x="203" y="3"/>
                    </a:lnTo>
                    <a:lnTo>
                      <a:pt x="203" y="3"/>
                    </a:lnTo>
                    <a:lnTo>
                      <a:pt x="204" y="3"/>
                    </a:lnTo>
                    <a:lnTo>
                      <a:pt x="205" y="3"/>
                    </a:lnTo>
                    <a:lnTo>
                      <a:pt x="205" y="3"/>
                    </a:lnTo>
                    <a:lnTo>
                      <a:pt x="206" y="3"/>
                    </a:lnTo>
                    <a:lnTo>
                      <a:pt x="207" y="4"/>
                    </a:lnTo>
                    <a:lnTo>
                      <a:pt x="207" y="3"/>
                    </a:lnTo>
                    <a:lnTo>
                      <a:pt x="208" y="3"/>
                    </a:lnTo>
                    <a:lnTo>
                      <a:pt x="208" y="3"/>
                    </a:lnTo>
                    <a:lnTo>
                      <a:pt x="209" y="3"/>
                    </a:lnTo>
                    <a:lnTo>
                      <a:pt x="210" y="3"/>
                    </a:lnTo>
                    <a:lnTo>
                      <a:pt x="210" y="3"/>
                    </a:lnTo>
                    <a:lnTo>
                      <a:pt x="211" y="3"/>
                    </a:lnTo>
                    <a:lnTo>
                      <a:pt x="212" y="3"/>
                    </a:lnTo>
                    <a:lnTo>
                      <a:pt x="212" y="3"/>
                    </a:lnTo>
                    <a:lnTo>
                      <a:pt x="213" y="3"/>
                    </a:lnTo>
                    <a:lnTo>
                      <a:pt x="213" y="3"/>
                    </a:lnTo>
                    <a:lnTo>
                      <a:pt x="214" y="3"/>
                    </a:lnTo>
                    <a:lnTo>
                      <a:pt x="215" y="3"/>
                    </a:lnTo>
                    <a:lnTo>
                      <a:pt x="216" y="3"/>
                    </a:lnTo>
                    <a:lnTo>
                      <a:pt x="216" y="3"/>
                    </a:lnTo>
                    <a:lnTo>
                      <a:pt x="217" y="3"/>
                    </a:lnTo>
                    <a:lnTo>
                      <a:pt x="217" y="3"/>
                    </a:lnTo>
                    <a:lnTo>
                      <a:pt x="218" y="3"/>
                    </a:lnTo>
                    <a:lnTo>
                      <a:pt x="219" y="3"/>
                    </a:lnTo>
                    <a:lnTo>
                      <a:pt x="219" y="3"/>
                    </a:lnTo>
                    <a:lnTo>
                      <a:pt x="220" y="3"/>
                    </a:lnTo>
                    <a:lnTo>
                      <a:pt x="221" y="3"/>
                    </a:lnTo>
                    <a:lnTo>
                      <a:pt x="221" y="3"/>
                    </a:lnTo>
                    <a:lnTo>
                      <a:pt x="222" y="3"/>
                    </a:lnTo>
                    <a:lnTo>
                      <a:pt x="222" y="3"/>
                    </a:lnTo>
                    <a:lnTo>
                      <a:pt x="223" y="3"/>
                    </a:lnTo>
                    <a:lnTo>
                      <a:pt x="224" y="3"/>
                    </a:lnTo>
                    <a:lnTo>
                      <a:pt x="224" y="3"/>
                    </a:lnTo>
                    <a:lnTo>
                      <a:pt x="225" y="3"/>
                    </a:lnTo>
                    <a:lnTo>
                      <a:pt x="226" y="3"/>
                    </a:lnTo>
                    <a:lnTo>
                      <a:pt x="227" y="3"/>
                    </a:lnTo>
                    <a:lnTo>
                      <a:pt x="227" y="3"/>
                    </a:lnTo>
                    <a:lnTo>
                      <a:pt x="228" y="3"/>
                    </a:lnTo>
                    <a:lnTo>
                      <a:pt x="228" y="3"/>
                    </a:lnTo>
                    <a:lnTo>
                      <a:pt x="229" y="3"/>
                    </a:lnTo>
                    <a:lnTo>
                      <a:pt x="230" y="3"/>
                    </a:lnTo>
                    <a:lnTo>
                      <a:pt x="230" y="3"/>
                    </a:lnTo>
                    <a:lnTo>
                      <a:pt x="231" y="3"/>
                    </a:lnTo>
                    <a:lnTo>
                      <a:pt x="232" y="3"/>
                    </a:lnTo>
                    <a:lnTo>
                      <a:pt x="232" y="3"/>
                    </a:lnTo>
                    <a:lnTo>
                      <a:pt x="233" y="3"/>
                    </a:lnTo>
                    <a:lnTo>
                      <a:pt x="233" y="3"/>
                    </a:lnTo>
                    <a:lnTo>
                      <a:pt x="234" y="3"/>
                    </a:lnTo>
                    <a:lnTo>
                      <a:pt x="235" y="3"/>
                    </a:lnTo>
                    <a:lnTo>
                      <a:pt x="236" y="3"/>
                    </a:lnTo>
                    <a:lnTo>
                      <a:pt x="236" y="3"/>
                    </a:lnTo>
                    <a:lnTo>
                      <a:pt x="237" y="3"/>
                    </a:lnTo>
                    <a:lnTo>
                      <a:pt x="237" y="3"/>
                    </a:lnTo>
                    <a:lnTo>
                      <a:pt x="238" y="3"/>
                    </a:lnTo>
                    <a:lnTo>
                      <a:pt x="239" y="3"/>
                    </a:lnTo>
                    <a:lnTo>
                      <a:pt x="239" y="4"/>
                    </a:lnTo>
                    <a:lnTo>
                      <a:pt x="240" y="3"/>
                    </a:lnTo>
                    <a:lnTo>
                      <a:pt x="241" y="4"/>
                    </a:lnTo>
                    <a:lnTo>
                      <a:pt x="241" y="3"/>
                    </a:lnTo>
                    <a:lnTo>
                      <a:pt x="242" y="4"/>
                    </a:lnTo>
                    <a:lnTo>
                      <a:pt x="242" y="3"/>
                    </a:lnTo>
                    <a:lnTo>
                      <a:pt x="243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5" y="4"/>
                    </a:lnTo>
                    <a:lnTo>
                      <a:pt x="246" y="5"/>
                    </a:lnTo>
                    <a:lnTo>
                      <a:pt x="246" y="4"/>
                    </a:lnTo>
                    <a:lnTo>
                      <a:pt x="247" y="4"/>
                    </a:lnTo>
                    <a:lnTo>
                      <a:pt x="247" y="4"/>
                    </a:lnTo>
                    <a:lnTo>
                      <a:pt x="248" y="4"/>
                    </a:lnTo>
                    <a:lnTo>
                      <a:pt x="249" y="4"/>
                    </a:lnTo>
                    <a:lnTo>
                      <a:pt x="250" y="4"/>
                    </a:lnTo>
                    <a:lnTo>
                      <a:pt x="250" y="4"/>
                    </a:lnTo>
                    <a:lnTo>
                      <a:pt x="251" y="4"/>
                    </a:lnTo>
                    <a:lnTo>
                      <a:pt x="251" y="4"/>
                    </a:lnTo>
                    <a:lnTo>
                      <a:pt x="252" y="4"/>
                    </a:lnTo>
                    <a:lnTo>
                      <a:pt x="253" y="4"/>
                    </a:lnTo>
                    <a:lnTo>
                      <a:pt x="253" y="4"/>
                    </a:lnTo>
                    <a:lnTo>
                      <a:pt x="254" y="4"/>
                    </a:lnTo>
                    <a:lnTo>
                      <a:pt x="255" y="3"/>
                    </a:lnTo>
                    <a:lnTo>
                      <a:pt x="255" y="3"/>
                    </a:lnTo>
                    <a:lnTo>
                      <a:pt x="256" y="3"/>
                    </a:lnTo>
                    <a:lnTo>
                      <a:pt x="256" y="4"/>
                    </a:lnTo>
                    <a:lnTo>
                      <a:pt x="257" y="4"/>
                    </a:lnTo>
                    <a:lnTo>
                      <a:pt x="258" y="3"/>
                    </a:lnTo>
                    <a:lnTo>
                      <a:pt x="259" y="3"/>
                    </a:lnTo>
                    <a:lnTo>
                      <a:pt x="259" y="3"/>
                    </a:lnTo>
                    <a:lnTo>
                      <a:pt x="260" y="3"/>
                    </a:lnTo>
                    <a:lnTo>
                      <a:pt x="260" y="3"/>
                    </a:lnTo>
                    <a:lnTo>
                      <a:pt x="261" y="3"/>
                    </a:lnTo>
                    <a:lnTo>
                      <a:pt x="261" y="3"/>
                    </a:lnTo>
                    <a:lnTo>
                      <a:pt x="262" y="3"/>
                    </a:lnTo>
                    <a:lnTo>
                      <a:pt x="263" y="4"/>
                    </a:lnTo>
                    <a:lnTo>
                      <a:pt x="264" y="3"/>
                    </a:lnTo>
                    <a:lnTo>
                      <a:pt x="264" y="3"/>
                    </a:lnTo>
                    <a:lnTo>
                      <a:pt x="265" y="3"/>
                    </a:lnTo>
                    <a:lnTo>
                      <a:pt x="265" y="3"/>
                    </a:lnTo>
                    <a:lnTo>
                      <a:pt x="266" y="3"/>
                    </a:lnTo>
                    <a:lnTo>
                      <a:pt x="267" y="3"/>
                    </a:lnTo>
                    <a:lnTo>
                      <a:pt x="267" y="3"/>
                    </a:lnTo>
                    <a:lnTo>
                      <a:pt x="268" y="3"/>
                    </a:lnTo>
                    <a:lnTo>
                      <a:pt x="269" y="4"/>
                    </a:lnTo>
                    <a:lnTo>
                      <a:pt x="269" y="4"/>
                    </a:lnTo>
                    <a:lnTo>
                      <a:pt x="270" y="4"/>
                    </a:lnTo>
                    <a:lnTo>
                      <a:pt x="270" y="4"/>
                    </a:lnTo>
                    <a:lnTo>
                      <a:pt x="271" y="4"/>
                    </a:lnTo>
                    <a:lnTo>
                      <a:pt x="272" y="4"/>
                    </a:lnTo>
                    <a:lnTo>
                      <a:pt x="273" y="4"/>
                    </a:lnTo>
                    <a:lnTo>
                      <a:pt x="273" y="4"/>
                    </a:lnTo>
                    <a:lnTo>
                      <a:pt x="274" y="3"/>
                    </a:lnTo>
                    <a:lnTo>
                      <a:pt x="274" y="3"/>
                    </a:lnTo>
                    <a:lnTo>
                      <a:pt x="275" y="4"/>
                    </a:lnTo>
                    <a:lnTo>
                      <a:pt x="276" y="3"/>
                    </a:lnTo>
                    <a:lnTo>
                      <a:pt x="276" y="3"/>
                    </a:lnTo>
                    <a:lnTo>
                      <a:pt x="277" y="4"/>
                    </a:lnTo>
                    <a:lnTo>
                      <a:pt x="278" y="4"/>
                    </a:lnTo>
                    <a:lnTo>
                      <a:pt x="278" y="4"/>
                    </a:lnTo>
                    <a:lnTo>
                      <a:pt x="279" y="4"/>
                    </a:lnTo>
                    <a:lnTo>
                      <a:pt x="279" y="4"/>
                    </a:lnTo>
                    <a:lnTo>
                      <a:pt x="280" y="4"/>
                    </a:lnTo>
                    <a:lnTo>
                      <a:pt x="281" y="4"/>
                    </a:lnTo>
                    <a:lnTo>
                      <a:pt x="281" y="5"/>
                    </a:lnTo>
                    <a:lnTo>
                      <a:pt x="282" y="4"/>
                    </a:lnTo>
                    <a:lnTo>
                      <a:pt x="283" y="4"/>
                    </a:lnTo>
                    <a:lnTo>
                      <a:pt x="283" y="4"/>
                    </a:lnTo>
                    <a:lnTo>
                      <a:pt x="284" y="4"/>
                    </a:lnTo>
                    <a:lnTo>
                      <a:pt x="284" y="4"/>
                    </a:lnTo>
                    <a:lnTo>
                      <a:pt x="285" y="4"/>
                    </a:lnTo>
                    <a:lnTo>
                      <a:pt x="286" y="4"/>
                    </a:lnTo>
                    <a:lnTo>
                      <a:pt x="287" y="4"/>
                    </a:lnTo>
                    <a:lnTo>
                      <a:pt x="287" y="4"/>
                    </a:lnTo>
                    <a:lnTo>
                      <a:pt x="288" y="4"/>
                    </a:lnTo>
                    <a:lnTo>
                      <a:pt x="288" y="4"/>
                    </a:lnTo>
                    <a:lnTo>
                      <a:pt x="289" y="4"/>
                    </a:lnTo>
                    <a:lnTo>
                      <a:pt x="290" y="4"/>
                    </a:lnTo>
                    <a:lnTo>
                      <a:pt x="290" y="4"/>
                    </a:lnTo>
                    <a:lnTo>
                      <a:pt x="291" y="4"/>
                    </a:lnTo>
                    <a:lnTo>
                      <a:pt x="292" y="3"/>
                    </a:lnTo>
                    <a:lnTo>
                      <a:pt x="292" y="3"/>
                    </a:lnTo>
                    <a:lnTo>
                      <a:pt x="293" y="3"/>
                    </a:lnTo>
                    <a:lnTo>
                      <a:pt x="293" y="3"/>
                    </a:lnTo>
                    <a:lnTo>
                      <a:pt x="294" y="3"/>
                    </a:lnTo>
                    <a:lnTo>
                      <a:pt x="295" y="3"/>
                    </a:lnTo>
                    <a:lnTo>
                      <a:pt x="296" y="3"/>
                    </a:lnTo>
                    <a:lnTo>
                      <a:pt x="296" y="4"/>
                    </a:lnTo>
                    <a:lnTo>
                      <a:pt x="297" y="4"/>
                    </a:lnTo>
                    <a:lnTo>
                      <a:pt x="297" y="4"/>
                    </a:lnTo>
                    <a:lnTo>
                      <a:pt x="298" y="4"/>
                    </a:lnTo>
                    <a:lnTo>
                      <a:pt x="298" y="4"/>
                    </a:lnTo>
                    <a:lnTo>
                      <a:pt x="299" y="3"/>
                    </a:lnTo>
                    <a:lnTo>
                      <a:pt x="300" y="3"/>
                    </a:lnTo>
                    <a:lnTo>
                      <a:pt x="301" y="3"/>
                    </a:lnTo>
                    <a:lnTo>
                      <a:pt x="301" y="4"/>
                    </a:lnTo>
                    <a:lnTo>
                      <a:pt x="302" y="4"/>
                    </a:lnTo>
                    <a:lnTo>
                      <a:pt x="302" y="4"/>
                    </a:lnTo>
                    <a:lnTo>
                      <a:pt x="303" y="4"/>
                    </a:lnTo>
                    <a:lnTo>
                      <a:pt x="304" y="4"/>
                    </a:lnTo>
                    <a:lnTo>
                      <a:pt x="304" y="4"/>
                    </a:lnTo>
                    <a:lnTo>
                      <a:pt x="305" y="4"/>
                    </a:lnTo>
                    <a:lnTo>
                      <a:pt x="306" y="4"/>
                    </a:lnTo>
                    <a:lnTo>
                      <a:pt x="306" y="3"/>
                    </a:lnTo>
                    <a:lnTo>
                      <a:pt x="307" y="3"/>
                    </a:lnTo>
                    <a:lnTo>
                      <a:pt x="307" y="4"/>
                    </a:lnTo>
                    <a:lnTo>
                      <a:pt x="308" y="4"/>
                    </a:lnTo>
                    <a:lnTo>
                      <a:pt x="309" y="3"/>
                    </a:lnTo>
                    <a:lnTo>
                      <a:pt x="310" y="3"/>
                    </a:lnTo>
                    <a:lnTo>
                      <a:pt x="310" y="3"/>
                    </a:lnTo>
                    <a:lnTo>
                      <a:pt x="311" y="3"/>
                    </a:lnTo>
                    <a:lnTo>
                      <a:pt x="311" y="4"/>
                    </a:lnTo>
                    <a:lnTo>
                      <a:pt x="312" y="3"/>
                    </a:lnTo>
                    <a:lnTo>
                      <a:pt x="313" y="4"/>
                    </a:lnTo>
                    <a:lnTo>
                      <a:pt x="313" y="3"/>
                    </a:lnTo>
                    <a:lnTo>
                      <a:pt x="314" y="4"/>
                    </a:lnTo>
                    <a:lnTo>
                      <a:pt x="315" y="4"/>
                    </a:lnTo>
                    <a:lnTo>
                      <a:pt x="315" y="4"/>
                    </a:lnTo>
                    <a:lnTo>
                      <a:pt x="316" y="4"/>
                    </a:lnTo>
                    <a:lnTo>
                      <a:pt x="316" y="3"/>
                    </a:lnTo>
                    <a:lnTo>
                      <a:pt x="317" y="3"/>
                    </a:lnTo>
                    <a:lnTo>
                      <a:pt x="318" y="4"/>
                    </a:lnTo>
                    <a:lnTo>
                      <a:pt x="318" y="4"/>
                    </a:lnTo>
                    <a:lnTo>
                      <a:pt x="319" y="4"/>
                    </a:lnTo>
                    <a:lnTo>
                      <a:pt x="320" y="4"/>
                    </a:lnTo>
                    <a:lnTo>
                      <a:pt x="320" y="4"/>
                    </a:lnTo>
                    <a:lnTo>
                      <a:pt x="321" y="4"/>
                    </a:lnTo>
                    <a:lnTo>
                      <a:pt x="321" y="4"/>
                    </a:lnTo>
                    <a:lnTo>
                      <a:pt x="322" y="4"/>
                    </a:lnTo>
                    <a:lnTo>
                      <a:pt x="323" y="3"/>
                    </a:lnTo>
                    <a:lnTo>
                      <a:pt x="324" y="3"/>
                    </a:lnTo>
                    <a:lnTo>
                      <a:pt x="324" y="3"/>
                    </a:lnTo>
                    <a:lnTo>
                      <a:pt x="325" y="3"/>
                    </a:lnTo>
                    <a:lnTo>
                      <a:pt x="325" y="3"/>
                    </a:lnTo>
                    <a:lnTo>
                      <a:pt x="326" y="3"/>
                    </a:lnTo>
                    <a:lnTo>
                      <a:pt x="327" y="3"/>
                    </a:lnTo>
                    <a:lnTo>
                      <a:pt x="327" y="4"/>
                    </a:lnTo>
                    <a:lnTo>
                      <a:pt x="328" y="3"/>
                    </a:lnTo>
                    <a:lnTo>
                      <a:pt x="329" y="3"/>
                    </a:lnTo>
                    <a:lnTo>
                      <a:pt x="329" y="3"/>
                    </a:lnTo>
                    <a:lnTo>
                      <a:pt x="330" y="3"/>
                    </a:lnTo>
                    <a:lnTo>
                      <a:pt x="330" y="3"/>
                    </a:lnTo>
                    <a:lnTo>
                      <a:pt x="331" y="3"/>
                    </a:lnTo>
                    <a:lnTo>
                      <a:pt x="332" y="3"/>
                    </a:lnTo>
                    <a:lnTo>
                      <a:pt x="332" y="3"/>
                    </a:lnTo>
                    <a:lnTo>
                      <a:pt x="333" y="3"/>
                    </a:lnTo>
                    <a:lnTo>
                      <a:pt x="334" y="3"/>
                    </a:lnTo>
                    <a:lnTo>
                      <a:pt x="334" y="3"/>
                    </a:lnTo>
                    <a:lnTo>
                      <a:pt x="335" y="3"/>
                    </a:lnTo>
                    <a:lnTo>
                      <a:pt x="335" y="4"/>
                    </a:lnTo>
                    <a:lnTo>
                      <a:pt x="336" y="4"/>
                    </a:lnTo>
                    <a:lnTo>
                      <a:pt x="337" y="4"/>
                    </a:lnTo>
                    <a:lnTo>
                      <a:pt x="338" y="4"/>
                    </a:lnTo>
                    <a:lnTo>
                      <a:pt x="338" y="4"/>
                    </a:lnTo>
                    <a:lnTo>
                      <a:pt x="339" y="4"/>
                    </a:lnTo>
                    <a:lnTo>
                      <a:pt x="339" y="4"/>
                    </a:lnTo>
                    <a:lnTo>
                      <a:pt x="340" y="3"/>
                    </a:lnTo>
                    <a:lnTo>
                      <a:pt x="341" y="3"/>
                    </a:lnTo>
                    <a:lnTo>
                      <a:pt x="341" y="3"/>
                    </a:lnTo>
                    <a:lnTo>
                      <a:pt x="342" y="3"/>
                    </a:lnTo>
                    <a:lnTo>
                      <a:pt x="343" y="4"/>
                    </a:lnTo>
                    <a:lnTo>
                      <a:pt x="343" y="3"/>
                    </a:lnTo>
                    <a:lnTo>
                      <a:pt x="344" y="3"/>
                    </a:lnTo>
                    <a:lnTo>
                      <a:pt x="344" y="3"/>
                    </a:lnTo>
                    <a:lnTo>
                      <a:pt x="345" y="3"/>
                    </a:lnTo>
                    <a:lnTo>
                      <a:pt x="346" y="3"/>
                    </a:lnTo>
                    <a:lnTo>
                      <a:pt x="347" y="3"/>
                    </a:lnTo>
                    <a:lnTo>
                      <a:pt x="347" y="3"/>
                    </a:lnTo>
                    <a:lnTo>
                      <a:pt x="348" y="4"/>
                    </a:lnTo>
                    <a:lnTo>
                      <a:pt x="349" y="4"/>
                    </a:lnTo>
                    <a:lnTo>
                      <a:pt x="349" y="4"/>
                    </a:lnTo>
                    <a:lnTo>
                      <a:pt x="350" y="3"/>
                    </a:lnTo>
                    <a:lnTo>
                      <a:pt x="350" y="3"/>
                    </a:lnTo>
                    <a:lnTo>
                      <a:pt x="351" y="3"/>
                    </a:lnTo>
                    <a:lnTo>
                      <a:pt x="352" y="3"/>
                    </a:lnTo>
                    <a:lnTo>
                      <a:pt x="352" y="3"/>
                    </a:lnTo>
                    <a:lnTo>
                      <a:pt x="353" y="3"/>
                    </a:lnTo>
                    <a:lnTo>
                      <a:pt x="354" y="3"/>
                    </a:lnTo>
                    <a:lnTo>
                      <a:pt x="354" y="3"/>
                    </a:lnTo>
                    <a:lnTo>
                      <a:pt x="355" y="4"/>
                    </a:lnTo>
                    <a:lnTo>
                      <a:pt x="355" y="4"/>
                    </a:lnTo>
                    <a:lnTo>
                      <a:pt x="356" y="4"/>
                    </a:lnTo>
                    <a:lnTo>
                      <a:pt x="357" y="4"/>
                    </a:lnTo>
                    <a:lnTo>
                      <a:pt x="358" y="4"/>
                    </a:lnTo>
                    <a:lnTo>
                      <a:pt x="358" y="4"/>
                    </a:lnTo>
                    <a:lnTo>
                      <a:pt x="359" y="4"/>
                    </a:lnTo>
                    <a:lnTo>
                      <a:pt x="359" y="4"/>
                    </a:lnTo>
                    <a:lnTo>
                      <a:pt x="360" y="4"/>
                    </a:lnTo>
                    <a:lnTo>
                      <a:pt x="361" y="4"/>
                    </a:lnTo>
                    <a:lnTo>
                      <a:pt x="361" y="4"/>
                    </a:lnTo>
                    <a:lnTo>
                      <a:pt x="362" y="4"/>
                    </a:lnTo>
                    <a:lnTo>
                      <a:pt x="363" y="4"/>
                    </a:lnTo>
                    <a:lnTo>
                      <a:pt x="363" y="4"/>
                    </a:lnTo>
                    <a:lnTo>
                      <a:pt x="364" y="3"/>
                    </a:lnTo>
                    <a:lnTo>
                      <a:pt x="364" y="3"/>
                    </a:lnTo>
                    <a:lnTo>
                      <a:pt x="365" y="4"/>
                    </a:lnTo>
                    <a:lnTo>
                      <a:pt x="366" y="3"/>
                    </a:lnTo>
                    <a:lnTo>
                      <a:pt x="367" y="4"/>
                    </a:lnTo>
                    <a:lnTo>
                      <a:pt x="367" y="3"/>
                    </a:lnTo>
                    <a:lnTo>
                      <a:pt x="368" y="3"/>
                    </a:lnTo>
                    <a:lnTo>
                      <a:pt x="368" y="4"/>
                    </a:lnTo>
                    <a:lnTo>
                      <a:pt x="369" y="4"/>
                    </a:lnTo>
                    <a:lnTo>
                      <a:pt x="369" y="4"/>
                    </a:lnTo>
                    <a:lnTo>
                      <a:pt x="370" y="4"/>
                    </a:lnTo>
                    <a:lnTo>
                      <a:pt x="371" y="3"/>
                    </a:lnTo>
                    <a:lnTo>
                      <a:pt x="372" y="3"/>
                    </a:lnTo>
                    <a:lnTo>
                      <a:pt x="372" y="3"/>
                    </a:lnTo>
                    <a:lnTo>
                      <a:pt x="373" y="3"/>
                    </a:lnTo>
                    <a:lnTo>
                      <a:pt x="373" y="3"/>
                    </a:lnTo>
                    <a:lnTo>
                      <a:pt x="374" y="4"/>
                    </a:lnTo>
                    <a:lnTo>
                      <a:pt x="375" y="4"/>
                    </a:lnTo>
                    <a:lnTo>
                      <a:pt x="375" y="4"/>
                    </a:lnTo>
                    <a:lnTo>
                      <a:pt x="376" y="4"/>
                    </a:lnTo>
                    <a:lnTo>
                      <a:pt x="377" y="4"/>
                    </a:lnTo>
                    <a:lnTo>
                      <a:pt x="377" y="4"/>
                    </a:lnTo>
                    <a:lnTo>
                      <a:pt x="378" y="4"/>
                    </a:lnTo>
                    <a:lnTo>
                      <a:pt x="378" y="3"/>
                    </a:lnTo>
                    <a:lnTo>
                      <a:pt x="379" y="4"/>
                    </a:lnTo>
                    <a:lnTo>
                      <a:pt x="380" y="4"/>
                    </a:lnTo>
                    <a:lnTo>
                      <a:pt x="381" y="4"/>
                    </a:lnTo>
                    <a:lnTo>
                      <a:pt x="381" y="4"/>
                    </a:lnTo>
                    <a:lnTo>
                      <a:pt x="382" y="4"/>
                    </a:lnTo>
                    <a:lnTo>
                      <a:pt x="382" y="4"/>
                    </a:lnTo>
                    <a:lnTo>
                      <a:pt x="383" y="4"/>
                    </a:lnTo>
                    <a:lnTo>
                      <a:pt x="384" y="4"/>
                    </a:lnTo>
                    <a:lnTo>
                      <a:pt x="384" y="4"/>
                    </a:lnTo>
                    <a:lnTo>
                      <a:pt x="385" y="4"/>
                    </a:lnTo>
                    <a:lnTo>
                      <a:pt x="386" y="4"/>
                    </a:lnTo>
                    <a:lnTo>
                      <a:pt x="386" y="4"/>
                    </a:lnTo>
                    <a:lnTo>
                      <a:pt x="387" y="4"/>
                    </a:lnTo>
                    <a:lnTo>
                      <a:pt x="387" y="4"/>
                    </a:lnTo>
                    <a:lnTo>
                      <a:pt x="388" y="4"/>
                    </a:lnTo>
                    <a:lnTo>
                      <a:pt x="389" y="4"/>
                    </a:lnTo>
                    <a:lnTo>
                      <a:pt x="389" y="4"/>
                    </a:lnTo>
                    <a:lnTo>
                      <a:pt x="390" y="4"/>
                    </a:lnTo>
                    <a:lnTo>
                      <a:pt x="391" y="4"/>
                    </a:lnTo>
                    <a:lnTo>
                      <a:pt x="391" y="4"/>
                    </a:lnTo>
                    <a:lnTo>
                      <a:pt x="392" y="4"/>
                    </a:lnTo>
                    <a:lnTo>
                      <a:pt x="392" y="4"/>
                    </a:lnTo>
                    <a:lnTo>
                      <a:pt x="393" y="4"/>
                    </a:lnTo>
                    <a:lnTo>
                      <a:pt x="394" y="4"/>
                    </a:lnTo>
                    <a:lnTo>
                      <a:pt x="395" y="4"/>
                    </a:lnTo>
                    <a:lnTo>
                      <a:pt x="395" y="4"/>
                    </a:lnTo>
                    <a:lnTo>
                      <a:pt x="396" y="4"/>
                    </a:lnTo>
                    <a:lnTo>
                      <a:pt x="396" y="4"/>
                    </a:lnTo>
                    <a:lnTo>
                      <a:pt x="397" y="4"/>
                    </a:lnTo>
                    <a:lnTo>
                      <a:pt x="398" y="4"/>
                    </a:lnTo>
                    <a:lnTo>
                      <a:pt x="398" y="4"/>
                    </a:lnTo>
                    <a:lnTo>
                      <a:pt x="399" y="4"/>
                    </a:lnTo>
                    <a:lnTo>
                      <a:pt x="400" y="4"/>
                    </a:lnTo>
                    <a:lnTo>
                      <a:pt x="400" y="4"/>
                    </a:lnTo>
                    <a:lnTo>
                      <a:pt x="401" y="4"/>
                    </a:lnTo>
                    <a:lnTo>
                      <a:pt x="401" y="4"/>
                    </a:lnTo>
                    <a:lnTo>
                      <a:pt x="402" y="5"/>
                    </a:lnTo>
                    <a:lnTo>
                      <a:pt x="403" y="5"/>
                    </a:lnTo>
                    <a:lnTo>
                      <a:pt x="404" y="5"/>
                    </a:lnTo>
                    <a:lnTo>
                      <a:pt x="404" y="5"/>
                    </a:lnTo>
                    <a:lnTo>
                      <a:pt x="405" y="5"/>
                    </a:lnTo>
                    <a:lnTo>
                      <a:pt x="405" y="5"/>
                    </a:lnTo>
                    <a:lnTo>
                      <a:pt x="406" y="4"/>
                    </a:lnTo>
                    <a:lnTo>
                      <a:pt x="406" y="4"/>
                    </a:lnTo>
                    <a:lnTo>
                      <a:pt x="407" y="4"/>
                    </a:lnTo>
                    <a:lnTo>
                      <a:pt x="408" y="4"/>
                    </a:lnTo>
                    <a:lnTo>
                      <a:pt x="409" y="4"/>
                    </a:lnTo>
                    <a:lnTo>
                      <a:pt x="409" y="4"/>
                    </a:lnTo>
                    <a:lnTo>
                      <a:pt x="410" y="4"/>
                    </a:lnTo>
                    <a:lnTo>
                      <a:pt x="410" y="3"/>
                    </a:lnTo>
                    <a:lnTo>
                      <a:pt x="411" y="3"/>
                    </a:lnTo>
                    <a:lnTo>
                      <a:pt x="412" y="3"/>
                    </a:lnTo>
                    <a:lnTo>
                      <a:pt x="412" y="3"/>
                    </a:lnTo>
                    <a:lnTo>
                      <a:pt x="413" y="3"/>
                    </a:lnTo>
                    <a:lnTo>
                      <a:pt x="414" y="3"/>
                    </a:lnTo>
                    <a:lnTo>
                      <a:pt x="414" y="4"/>
                    </a:lnTo>
                    <a:lnTo>
                      <a:pt x="415" y="4"/>
                    </a:lnTo>
                    <a:lnTo>
                      <a:pt x="415" y="3"/>
                    </a:lnTo>
                    <a:lnTo>
                      <a:pt x="416" y="4"/>
                    </a:lnTo>
                    <a:lnTo>
                      <a:pt x="417" y="4"/>
                    </a:lnTo>
                    <a:lnTo>
                      <a:pt x="418" y="4"/>
                    </a:lnTo>
                    <a:lnTo>
                      <a:pt x="418" y="4"/>
                    </a:lnTo>
                    <a:lnTo>
                      <a:pt x="419" y="4"/>
                    </a:lnTo>
                    <a:lnTo>
                      <a:pt x="419" y="4"/>
                    </a:lnTo>
                    <a:lnTo>
                      <a:pt x="420" y="4"/>
                    </a:lnTo>
                    <a:lnTo>
                      <a:pt x="421" y="4"/>
                    </a:lnTo>
                    <a:lnTo>
                      <a:pt x="421" y="4"/>
                    </a:lnTo>
                    <a:lnTo>
                      <a:pt x="422" y="4"/>
                    </a:lnTo>
                    <a:lnTo>
                      <a:pt x="423" y="4"/>
                    </a:lnTo>
                    <a:lnTo>
                      <a:pt x="423" y="4"/>
                    </a:lnTo>
                    <a:lnTo>
                      <a:pt x="424" y="5"/>
                    </a:lnTo>
                    <a:lnTo>
                      <a:pt x="424" y="4"/>
                    </a:lnTo>
                    <a:lnTo>
                      <a:pt x="425" y="4"/>
                    </a:lnTo>
                    <a:lnTo>
                      <a:pt x="426" y="4"/>
                    </a:lnTo>
                    <a:lnTo>
                      <a:pt x="426" y="4"/>
                    </a:lnTo>
                    <a:lnTo>
                      <a:pt x="427" y="4"/>
                    </a:lnTo>
                    <a:lnTo>
                      <a:pt x="428" y="4"/>
                    </a:lnTo>
                    <a:lnTo>
                      <a:pt x="428" y="4"/>
                    </a:lnTo>
                    <a:lnTo>
                      <a:pt x="429" y="4"/>
                    </a:lnTo>
                    <a:lnTo>
                      <a:pt x="429" y="4"/>
                    </a:lnTo>
                    <a:lnTo>
                      <a:pt x="430" y="4"/>
                    </a:lnTo>
                    <a:lnTo>
                      <a:pt x="431" y="4"/>
                    </a:lnTo>
                    <a:lnTo>
                      <a:pt x="432" y="4"/>
                    </a:lnTo>
                    <a:lnTo>
                      <a:pt x="432" y="4"/>
                    </a:lnTo>
                    <a:lnTo>
                      <a:pt x="433" y="4"/>
                    </a:lnTo>
                    <a:lnTo>
                      <a:pt x="433" y="4"/>
                    </a:lnTo>
                    <a:lnTo>
                      <a:pt x="434" y="4"/>
                    </a:lnTo>
                    <a:lnTo>
                      <a:pt x="435" y="4"/>
                    </a:lnTo>
                    <a:lnTo>
                      <a:pt x="435" y="4"/>
                    </a:lnTo>
                    <a:lnTo>
                      <a:pt x="436" y="4"/>
                    </a:lnTo>
                    <a:lnTo>
                      <a:pt x="437" y="4"/>
                    </a:lnTo>
                    <a:lnTo>
                      <a:pt x="437" y="4"/>
                    </a:lnTo>
                    <a:lnTo>
                      <a:pt x="438" y="4"/>
                    </a:lnTo>
                    <a:lnTo>
                      <a:pt x="438" y="4"/>
                    </a:lnTo>
                    <a:lnTo>
                      <a:pt x="439" y="4"/>
                    </a:lnTo>
                    <a:lnTo>
                      <a:pt x="440" y="4"/>
                    </a:lnTo>
                    <a:lnTo>
                      <a:pt x="441" y="5"/>
                    </a:lnTo>
                    <a:lnTo>
                      <a:pt x="441" y="4"/>
                    </a:lnTo>
                    <a:lnTo>
                      <a:pt x="442" y="4"/>
                    </a:lnTo>
                    <a:lnTo>
                      <a:pt x="442" y="4"/>
                    </a:lnTo>
                    <a:lnTo>
                      <a:pt x="443" y="5"/>
                    </a:lnTo>
                    <a:lnTo>
                      <a:pt x="444" y="4"/>
                    </a:lnTo>
                    <a:lnTo>
                      <a:pt x="444" y="4"/>
                    </a:lnTo>
                    <a:lnTo>
                      <a:pt x="445" y="4"/>
                    </a:lnTo>
                    <a:lnTo>
                      <a:pt x="446" y="4"/>
                    </a:lnTo>
                    <a:lnTo>
                      <a:pt x="446" y="4"/>
                    </a:lnTo>
                  </a:path>
                </a:pathLst>
              </a:custGeom>
              <a:noFill/>
              <a:ln w="6350">
                <a:solidFill>
                  <a:srgbClr val="B177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309">
                <a:extLst>
                  <a:ext uri="{FF2B5EF4-FFF2-40B4-BE49-F238E27FC236}">
                    <a16:creationId xmlns:a16="http://schemas.microsoft.com/office/drawing/2014/main" id="{EEBBD425-9038-4B77-AB40-B44317544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081" y="4131322"/>
                <a:ext cx="711201" cy="3175"/>
              </a:xfrm>
              <a:custGeom>
                <a:avLst/>
                <a:gdLst>
                  <a:gd name="T0" fmla="*/ 7 w 448"/>
                  <a:gd name="T1" fmla="*/ 0 h 2"/>
                  <a:gd name="T2" fmla="*/ 14 w 448"/>
                  <a:gd name="T3" fmla="*/ 0 h 2"/>
                  <a:gd name="T4" fmla="*/ 21 w 448"/>
                  <a:gd name="T5" fmla="*/ 1 h 2"/>
                  <a:gd name="T6" fmla="*/ 28 w 448"/>
                  <a:gd name="T7" fmla="*/ 1 h 2"/>
                  <a:gd name="T8" fmla="*/ 35 w 448"/>
                  <a:gd name="T9" fmla="*/ 1 h 2"/>
                  <a:gd name="T10" fmla="*/ 42 w 448"/>
                  <a:gd name="T11" fmla="*/ 1 h 2"/>
                  <a:gd name="T12" fmla="*/ 49 w 448"/>
                  <a:gd name="T13" fmla="*/ 1 h 2"/>
                  <a:gd name="T14" fmla="*/ 56 w 448"/>
                  <a:gd name="T15" fmla="*/ 0 h 2"/>
                  <a:gd name="T16" fmla="*/ 63 w 448"/>
                  <a:gd name="T17" fmla="*/ 0 h 2"/>
                  <a:gd name="T18" fmla="*/ 70 w 448"/>
                  <a:gd name="T19" fmla="*/ 0 h 2"/>
                  <a:gd name="T20" fmla="*/ 77 w 448"/>
                  <a:gd name="T21" fmla="*/ 0 h 2"/>
                  <a:gd name="T22" fmla="*/ 84 w 448"/>
                  <a:gd name="T23" fmla="*/ 1 h 2"/>
                  <a:gd name="T24" fmla="*/ 91 w 448"/>
                  <a:gd name="T25" fmla="*/ 1 h 2"/>
                  <a:gd name="T26" fmla="*/ 98 w 448"/>
                  <a:gd name="T27" fmla="*/ 1 h 2"/>
                  <a:gd name="T28" fmla="*/ 105 w 448"/>
                  <a:gd name="T29" fmla="*/ 1 h 2"/>
                  <a:gd name="T30" fmla="*/ 112 w 448"/>
                  <a:gd name="T31" fmla="*/ 2 h 2"/>
                  <a:gd name="T32" fmla="*/ 119 w 448"/>
                  <a:gd name="T33" fmla="*/ 1 h 2"/>
                  <a:gd name="T34" fmla="*/ 126 w 448"/>
                  <a:gd name="T35" fmla="*/ 1 h 2"/>
                  <a:gd name="T36" fmla="*/ 133 w 448"/>
                  <a:gd name="T37" fmla="*/ 1 h 2"/>
                  <a:gd name="T38" fmla="*/ 140 w 448"/>
                  <a:gd name="T39" fmla="*/ 2 h 2"/>
                  <a:gd name="T40" fmla="*/ 147 w 448"/>
                  <a:gd name="T41" fmla="*/ 1 h 2"/>
                  <a:gd name="T42" fmla="*/ 154 w 448"/>
                  <a:gd name="T43" fmla="*/ 2 h 2"/>
                  <a:gd name="T44" fmla="*/ 161 w 448"/>
                  <a:gd name="T45" fmla="*/ 2 h 2"/>
                  <a:gd name="T46" fmla="*/ 168 w 448"/>
                  <a:gd name="T47" fmla="*/ 1 h 2"/>
                  <a:gd name="T48" fmla="*/ 175 w 448"/>
                  <a:gd name="T49" fmla="*/ 1 h 2"/>
                  <a:gd name="T50" fmla="*/ 182 w 448"/>
                  <a:gd name="T51" fmla="*/ 1 h 2"/>
                  <a:gd name="T52" fmla="*/ 189 w 448"/>
                  <a:gd name="T53" fmla="*/ 0 h 2"/>
                  <a:gd name="T54" fmla="*/ 196 w 448"/>
                  <a:gd name="T55" fmla="*/ 1 h 2"/>
                  <a:gd name="T56" fmla="*/ 204 w 448"/>
                  <a:gd name="T57" fmla="*/ 0 h 2"/>
                  <a:gd name="T58" fmla="*/ 211 w 448"/>
                  <a:gd name="T59" fmla="*/ 0 h 2"/>
                  <a:gd name="T60" fmla="*/ 218 w 448"/>
                  <a:gd name="T61" fmla="*/ 0 h 2"/>
                  <a:gd name="T62" fmla="*/ 225 w 448"/>
                  <a:gd name="T63" fmla="*/ 0 h 2"/>
                  <a:gd name="T64" fmla="*/ 232 w 448"/>
                  <a:gd name="T65" fmla="*/ 1 h 2"/>
                  <a:gd name="T66" fmla="*/ 239 w 448"/>
                  <a:gd name="T67" fmla="*/ 0 h 2"/>
                  <a:gd name="T68" fmla="*/ 246 w 448"/>
                  <a:gd name="T69" fmla="*/ 0 h 2"/>
                  <a:gd name="T70" fmla="*/ 253 w 448"/>
                  <a:gd name="T71" fmla="*/ 0 h 2"/>
                  <a:gd name="T72" fmla="*/ 260 w 448"/>
                  <a:gd name="T73" fmla="*/ 1 h 2"/>
                  <a:gd name="T74" fmla="*/ 267 w 448"/>
                  <a:gd name="T75" fmla="*/ 0 h 2"/>
                  <a:gd name="T76" fmla="*/ 274 w 448"/>
                  <a:gd name="T77" fmla="*/ 0 h 2"/>
                  <a:gd name="T78" fmla="*/ 281 w 448"/>
                  <a:gd name="T79" fmla="*/ 0 h 2"/>
                  <a:gd name="T80" fmla="*/ 288 w 448"/>
                  <a:gd name="T81" fmla="*/ 0 h 2"/>
                  <a:gd name="T82" fmla="*/ 295 w 448"/>
                  <a:gd name="T83" fmla="*/ 0 h 2"/>
                  <a:gd name="T84" fmla="*/ 302 w 448"/>
                  <a:gd name="T85" fmla="*/ 0 h 2"/>
                  <a:gd name="T86" fmla="*/ 310 w 448"/>
                  <a:gd name="T87" fmla="*/ 0 h 2"/>
                  <a:gd name="T88" fmla="*/ 316 w 448"/>
                  <a:gd name="T89" fmla="*/ 0 h 2"/>
                  <a:gd name="T90" fmla="*/ 324 w 448"/>
                  <a:gd name="T91" fmla="*/ 1 h 2"/>
                  <a:gd name="T92" fmla="*/ 331 w 448"/>
                  <a:gd name="T93" fmla="*/ 0 h 2"/>
                  <a:gd name="T94" fmla="*/ 338 w 448"/>
                  <a:gd name="T95" fmla="*/ 1 h 2"/>
                  <a:gd name="T96" fmla="*/ 345 w 448"/>
                  <a:gd name="T97" fmla="*/ 1 h 2"/>
                  <a:gd name="T98" fmla="*/ 352 w 448"/>
                  <a:gd name="T99" fmla="*/ 1 h 2"/>
                  <a:gd name="T100" fmla="*/ 359 w 448"/>
                  <a:gd name="T101" fmla="*/ 1 h 2"/>
                  <a:gd name="T102" fmla="*/ 366 w 448"/>
                  <a:gd name="T103" fmla="*/ 1 h 2"/>
                  <a:gd name="T104" fmla="*/ 373 w 448"/>
                  <a:gd name="T105" fmla="*/ 1 h 2"/>
                  <a:gd name="T106" fmla="*/ 380 w 448"/>
                  <a:gd name="T107" fmla="*/ 1 h 2"/>
                  <a:gd name="T108" fmla="*/ 387 w 448"/>
                  <a:gd name="T109" fmla="*/ 1 h 2"/>
                  <a:gd name="T110" fmla="*/ 394 w 448"/>
                  <a:gd name="T111" fmla="*/ 1 h 2"/>
                  <a:gd name="T112" fmla="*/ 401 w 448"/>
                  <a:gd name="T113" fmla="*/ 1 h 2"/>
                  <a:gd name="T114" fmla="*/ 408 w 448"/>
                  <a:gd name="T115" fmla="*/ 1 h 2"/>
                  <a:gd name="T116" fmla="*/ 415 w 448"/>
                  <a:gd name="T117" fmla="*/ 1 h 2"/>
                  <a:gd name="T118" fmla="*/ 423 w 448"/>
                  <a:gd name="T119" fmla="*/ 1 h 2"/>
                  <a:gd name="T120" fmla="*/ 429 w 448"/>
                  <a:gd name="T121" fmla="*/ 1 h 2"/>
                  <a:gd name="T122" fmla="*/ 437 w 448"/>
                  <a:gd name="T123" fmla="*/ 1 h 2"/>
                  <a:gd name="T124" fmla="*/ 444 w 448"/>
                  <a:gd name="T12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8" h="2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0" y="0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2" y="1"/>
                    </a:lnTo>
                    <a:lnTo>
                      <a:pt x="33" y="1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7" y="1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52" y="1"/>
                    </a:lnTo>
                    <a:lnTo>
                      <a:pt x="53" y="0"/>
                    </a:lnTo>
                    <a:lnTo>
                      <a:pt x="54" y="1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0" y="1"/>
                    </a:lnTo>
                    <a:lnTo>
                      <a:pt x="61" y="0"/>
                    </a:lnTo>
                    <a:lnTo>
                      <a:pt x="62" y="1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8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1" y="1"/>
                    </a:lnTo>
                    <a:lnTo>
                      <a:pt x="71" y="1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3" y="1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8" y="1"/>
                    </a:lnTo>
                    <a:lnTo>
                      <a:pt x="79" y="1"/>
                    </a:lnTo>
                    <a:lnTo>
                      <a:pt x="80" y="1"/>
                    </a:lnTo>
                    <a:lnTo>
                      <a:pt x="80" y="1"/>
                    </a:lnTo>
                    <a:lnTo>
                      <a:pt x="81" y="1"/>
                    </a:lnTo>
                    <a:lnTo>
                      <a:pt x="82" y="1"/>
                    </a:lnTo>
                    <a:lnTo>
                      <a:pt x="82" y="1"/>
                    </a:lnTo>
                    <a:lnTo>
                      <a:pt x="83" y="1"/>
                    </a:lnTo>
                    <a:lnTo>
                      <a:pt x="83" y="1"/>
                    </a:lnTo>
                    <a:lnTo>
                      <a:pt x="84" y="1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86" y="1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90" y="1"/>
                    </a:lnTo>
                    <a:lnTo>
                      <a:pt x="91" y="1"/>
                    </a:lnTo>
                    <a:lnTo>
                      <a:pt x="91" y="1"/>
                    </a:lnTo>
                    <a:lnTo>
                      <a:pt x="92" y="1"/>
                    </a:lnTo>
                    <a:lnTo>
                      <a:pt x="92" y="1"/>
                    </a:lnTo>
                    <a:lnTo>
                      <a:pt x="93" y="1"/>
                    </a:lnTo>
                    <a:lnTo>
                      <a:pt x="94" y="1"/>
                    </a:lnTo>
                    <a:lnTo>
                      <a:pt x="94" y="1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6" y="1"/>
                    </a:lnTo>
                    <a:lnTo>
                      <a:pt x="97" y="1"/>
                    </a:lnTo>
                    <a:lnTo>
                      <a:pt x="97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100" y="1"/>
                    </a:lnTo>
                    <a:lnTo>
                      <a:pt x="100" y="1"/>
                    </a:lnTo>
                    <a:lnTo>
                      <a:pt x="101" y="1"/>
                    </a:lnTo>
                    <a:lnTo>
                      <a:pt x="101" y="1"/>
                    </a:lnTo>
                    <a:lnTo>
                      <a:pt x="102" y="1"/>
                    </a:lnTo>
                    <a:lnTo>
                      <a:pt x="103" y="1"/>
                    </a:lnTo>
                    <a:lnTo>
                      <a:pt x="103" y="1"/>
                    </a:lnTo>
                    <a:lnTo>
                      <a:pt x="104" y="1"/>
                    </a:lnTo>
                    <a:lnTo>
                      <a:pt x="105" y="1"/>
                    </a:lnTo>
                    <a:lnTo>
                      <a:pt x="105" y="1"/>
                    </a:lnTo>
                    <a:lnTo>
                      <a:pt x="106" y="1"/>
                    </a:lnTo>
                    <a:lnTo>
                      <a:pt x="107" y="1"/>
                    </a:lnTo>
                    <a:lnTo>
                      <a:pt x="107" y="1"/>
                    </a:lnTo>
                    <a:lnTo>
                      <a:pt x="108" y="1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10" y="1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112" y="1"/>
                    </a:lnTo>
                    <a:lnTo>
                      <a:pt x="112" y="2"/>
                    </a:lnTo>
                    <a:lnTo>
                      <a:pt x="113" y="1"/>
                    </a:lnTo>
                    <a:lnTo>
                      <a:pt x="114" y="2"/>
                    </a:lnTo>
                    <a:lnTo>
                      <a:pt x="114" y="2"/>
                    </a:lnTo>
                    <a:lnTo>
                      <a:pt x="115" y="1"/>
                    </a:lnTo>
                    <a:lnTo>
                      <a:pt x="115" y="2"/>
                    </a:lnTo>
                    <a:lnTo>
                      <a:pt x="116" y="1"/>
                    </a:lnTo>
                    <a:lnTo>
                      <a:pt x="117" y="1"/>
                    </a:lnTo>
                    <a:lnTo>
                      <a:pt x="117" y="1"/>
                    </a:lnTo>
                    <a:lnTo>
                      <a:pt x="118" y="1"/>
                    </a:lnTo>
                    <a:lnTo>
                      <a:pt x="119" y="1"/>
                    </a:lnTo>
                    <a:lnTo>
                      <a:pt x="119" y="1"/>
                    </a:lnTo>
                    <a:lnTo>
                      <a:pt x="120" y="1"/>
                    </a:lnTo>
                    <a:lnTo>
                      <a:pt x="120" y="1"/>
                    </a:lnTo>
                    <a:lnTo>
                      <a:pt x="121" y="1"/>
                    </a:lnTo>
                    <a:lnTo>
                      <a:pt x="122" y="1"/>
                    </a:lnTo>
                    <a:lnTo>
                      <a:pt x="122" y="1"/>
                    </a:lnTo>
                    <a:lnTo>
                      <a:pt x="123" y="1"/>
                    </a:lnTo>
                    <a:lnTo>
                      <a:pt x="124" y="1"/>
                    </a:lnTo>
                    <a:lnTo>
                      <a:pt x="124" y="1"/>
                    </a:lnTo>
                    <a:lnTo>
                      <a:pt x="125" y="1"/>
                    </a:lnTo>
                    <a:lnTo>
                      <a:pt x="125" y="1"/>
                    </a:lnTo>
                    <a:lnTo>
                      <a:pt x="126" y="1"/>
                    </a:lnTo>
                    <a:lnTo>
                      <a:pt x="127" y="1"/>
                    </a:lnTo>
                    <a:lnTo>
                      <a:pt x="128" y="1"/>
                    </a:lnTo>
                    <a:lnTo>
                      <a:pt x="128" y="2"/>
                    </a:lnTo>
                    <a:lnTo>
                      <a:pt x="129" y="2"/>
                    </a:lnTo>
                    <a:lnTo>
                      <a:pt x="129" y="2"/>
                    </a:lnTo>
                    <a:lnTo>
                      <a:pt x="130" y="1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32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34" y="1"/>
                    </a:lnTo>
                    <a:lnTo>
                      <a:pt x="134" y="2"/>
                    </a:lnTo>
                    <a:lnTo>
                      <a:pt x="135" y="2"/>
                    </a:lnTo>
                    <a:lnTo>
                      <a:pt x="136" y="1"/>
                    </a:lnTo>
                    <a:lnTo>
                      <a:pt x="137" y="2"/>
                    </a:lnTo>
                    <a:lnTo>
                      <a:pt x="137" y="2"/>
                    </a:lnTo>
                    <a:lnTo>
                      <a:pt x="138" y="2"/>
                    </a:lnTo>
                    <a:lnTo>
                      <a:pt x="138" y="2"/>
                    </a:lnTo>
                    <a:lnTo>
                      <a:pt x="139" y="2"/>
                    </a:lnTo>
                    <a:lnTo>
                      <a:pt x="140" y="1"/>
                    </a:lnTo>
                    <a:lnTo>
                      <a:pt x="140" y="2"/>
                    </a:lnTo>
                    <a:lnTo>
                      <a:pt x="141" y="2"/>
                    </a:lnTo>
                    <a:lnTo>
                      <a:pt x="142" y="1"/>
                    </a:lnTo>
                    <a:lnTo>
                      <a:pt x="142" y="1"/>
                    </a:lnTo>
                    <a:lnTo>
                      <a:pt x="143" y="1"/>
                    </a:lnTo>
                    <a:lnTo>
                      <a:pt x="143" y="1"/>
                    </a:lnTo>
                    <a:lnTo>
                      <a:pt x="144" y="1"/>
                    </a:lnTo>
                    <a:lnTo>
                      <a:pt x="145" y="1"/>
                    </a:lnTo>
                    <a:lnTo>
                      <a:pt x="145" y="1"/>
                    </a:lnTo>
                    <a:lnTo>
                      <a:pt x="146" y="2"/>
                    </a:lnTo>
                    <a:lnTo>
                      <a:pt x="147" y="1"/>
                    </a:lnTo>
                    <a:lnTo>
                      <a:pt x="147" y="1"/>
                    </a:lnTo>
                    <a:lnTo>
                      <a:pt x="148" y="1"/>
                    </a:lnTo>
                    <a:lnTo>
                      <a:pt x="148" y="1"/>
                    </a:lnTo>
                    <a:lnTo>
                      <a:pt x="149" y="2"/>
                    </a:lnTo>
                    <a:lnTo>
                      <a:pt x="150" y="2"/>
                    </a:lnTo>
                    <a:lnTo>
                      <a:pt x="151" y="2"/>
                    </a:lnTo>
                    <a:lnTo>
                      <a:pt x="151" y="2"/>
                    </a:lnTo>
                    <a:lnTo>
                      <a:pt x="152" y="2"/>
                    </a:lnTo>
                    <a:lnTo>
                      <a:pt x="152" y="2"/>
                    </a:lnTo>
                    <a:lnTo>
                      <a:pt x="153" y="2"/>
                    </a:lnTo>
                    <a:lnTo>
                      <a:pt x="154" y="2"/>
                    </a:lnTo>
                    <a:lnTo>
                      <a:pt x="154" y="2"/>
                    </a:lnTo>
                    <a:lnTo>
                      <a:pt x="155" y="2"/>
                    </a:lnTo>
                    <a:lnTo>
                      <a:pt x="156" y="2"/>
                    </a:lnTo>
                    <a:lnTo>
                      <a:pt x="156" y="2"/>
                    </a:lnTo>
                    <a:lnTo>
                      <a:pt x="157" y="2"/>
                    </a:lnTo>
                    <a:lnTo>
                      <a:pt x="157" y="2"/>
                    </a:lnTo>
                    <a:lnTo>
                      <a:pt x="158" y="2"/>
                    </a:lnTo>
                    <a:lnTo>
                      <a:pt x="159" y="2"/>
                    </a:lnTo>
                    <a:lnTo>
                      <a:pt x="159" y="2"/>
                    </a:lnTo>
                    <a:lnTo>
                      <a:pt x="160" y="2"/>
                    </a:lnTo>
                    <a:lnTo>
                      <a:pt x="161" y="2"/>
                    </a:lnTo>
                    <a:lnTo>
                      <a:pt x="161" y="2"/>
                    </a:lnTo>
                    <a:lnTo>
                      <a:pt x="162" y="2"/>
                    </a:lnTo>
                    <a:lnTo>
                      <a:pt x="162" y="2"/>
                    </a:lnTo>
                    <a:lnTo>
                      <a:pt x="163" y="2"/>
                    </a:lnTo>
                    <a:lnTo>
                      <a:pt x="164" y="2"/>
                    </a:lnTo>
                    <a:lnTo>
                      <a:pt x="165" y="2"/>
                    </a:lnTo>
                    <a:lnTo>
                      <a:pt x="165" y="2"/>
                    </a:lnTo>
                    <a:lnTo>
                      <a:pt x="166" y="2"/>
                    </a:lnTo>
                    <a:lnTo>
                      <a:pt x="166" y="2"/>
                    </a:lnTo>
                    <a:lnTo>
                      <a:pt x="167" y="2"/>
                    </a:lnTo>
                    <a:lnTo>
                      <a:pt x="168" y="2"/>
                    </a:lnTo>
                    <a:lnTo>
                      <a:pt x="168" y="1"/>
                    </a:lnTo>
                    <a:lnTo>
                      <a:pt x="169" y="1"/>
                    </a:lnTo>
                    <a:lnTo>
                      <a:pt x="170" y="1"/>
                    </a:lnTo>
                    <a:lnTo>
                      <a:pt x="170" y="2"/>
                    </a:lnTo>
                    <a:lnTo>
                      <a:pt x="171" y="2"/>
                    </a:lnTo>
                    <a:lnTo>
                      <a:pt x="171" y="1"/>
                    </a:lnTo>
                    <a:lnTo>
                      <a:pt x="172" y="2"/>
                    </a:lnTo>
                    <a:lnTo>
                      <a:pt x="173" y="2"/>
                    </a:lnTo>
                    <a:lnTo>
                      <a:pt x="174" y="2"/>
                    </a:lnTo>
                    <a:lnTo>
                      <a:pt x="174" y="2"/>
                    </a:lnTo>
                    <a:lnTo>
                      <a:pt x="175" y="1"/>
                    </a:lnTo>
                    <a:lnTo>
                      <a:pt x="175" y="1"/>
                    </a:lnTo>
                    <a:lnTo>
                      <a:pt x="176" y="1"/>
                    </a:lnTo>
                    <a:lnTo>
                      <a:pt x="176" y="1"/>
                    </a:lnTo>
                    <a:lnTo>
                      <a:pt x="177" y="1"/>
                    </a:lnTo>
                    <a:lnTo>
                      <a:pt x="178" y="1"/>
                    </a:lnTo>
                    <a:lnTo>
                      <a:pt x="179" y="1"/>
                    </a:lnTo>
                    <a:lnTo>
                      <a:pt x="179" y="1"/>
                    </a:lnTo>
                    <a:lnTo>
                      <a:pt x="180" y="1"/>
                    </a:lnTo>
                    <a:lnTo>
                      <a:pt x="180" y="1"/>
                    </a:lnTo>
                    <a:lnTo>
                      <a:pt x="181" y="1"/>
                    </a:lnTo>
                    <a:lnTo>
                      <a:pt x="182" y="1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4" y="1"/>
                    </a:lnTo>
                    <a:lnTo>
                      <a:pt x="184" y="1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6" y="0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9" y="0"/>
                    </a:lnTo>
                    <a:lnTo>
                      <a:pt x="189" y="0"/>
                    </a:lnTo>
                    <a:lnTo>
                      <a:pt x="190" y="0"/>
                    </a:lnTo>
                    <a:lnTo>
                      <a:pt x="191" y="1"/>
                    </a:lnTo>
                    <a:lnTo>
                      <a:pt x="191" y="0"/>
                    </a:lnTo>
                    <a:lnTo>
                      <a:pt x="192" y="0"/>
                    </a:lnTo>
                    <a:lnTo>
                      <a:pt x="193" y="0"/>
                    </a:lnTo>
                    <a:lnTo>
                      <a:pt x="193" y="0"/>
                    </a:lnTo>
                    <a:lnTo>
                      <a:pt x="194" y="0"/>
                    </a:lnTo>
                    <a:lnTo>
                      <a:pt x="194" y="0"/>
                    </a:lnTo>
                    <a:lnTo>
                      <a:pt x="195" y="0"/>
                    </a:lnTo>
                    <a:lnTo>
                      <a:pt x="196" y="1"/>
                    </a:lnTo>
                    <a:lnTo>
                      <a:pt x="196" y="1"/>
                    </a:lnTo>
                    <a:lnTo>
                      <a:pt x="197" y="1"/>
                    </a:lnTo>
                    <a:lnTo>
                      <a:pt x="198" y="1"/>
                    </a:lnTo>
                    <a:lnTo>
                      <a:pt x="198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3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6" y="0"/>
                    </a:lnTo>
                    <a:lnTo>
                      <a:pt x="207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9" y="0"/>
                    </a:lnTo>
                    <a:lnTo>
                      <a:pt x="209" y="0"/>
                    </a:lnTo>
                    <a:lnTo>
                      <a:pt x="210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2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4" y="0"/>
                    </a:lnTo>
                    <a:lnTo>
                      <a:pt x="215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7" y="0"/>
                    </a:lnTo>
                    <a:lnTo>
                      <a:pt x="218" y="0"/>
                    </a:lnTo>
                    <a:lnTo>
                      <a:pt x="218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20" y="0"/>
                    </a:lnTo>
                    <a:lnTo>
                      <a:pt x="221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3" y="0"/>
                    </a:lnTo>
                    <a:lnTo>
                      <a:pt x="223" y="0"/>
                    </a:lnTo>
                    <a:lnTo>
                      <a:pt x="224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6" y="0"/>
                    </a:lnTo>
                    <a:lnTo>
                      <a:pt x="227" y="0"/>
                    </a:lnTo>
                    <a:lnTo>
                      <a:pt x="227" y="1"/>
                    </a:lnTo>
                    <a:lnTo>
                      <a:pt x="228" y="1"/>
                    </a:lnTo>
                    <a:lnTo>
                      <a:pt x="228" y="1"/>
                    </a:lnTo>
                    <a:lnTo>
                      <a:pt x="229" y="1"/>
                    </a:lnTo>
                    <a:lnTo>
                      <a:pt x="230" y="1"/>
                    </a:lnTo>
                    <a:lnTo>
                      <a:pt x="230" y="1"/>
                    </a:lnTo>
                    <a:lnTo>
                      <a:pt x="231" y="1"/>
                    </a:lnTo>
                    <a:lnTo>
                      <a:pt x="232" y="1"/>
                    </a:lnTo>
                    <a:lnTo>
                      <a:pt x="232" y="1"/>
                    </a:lnTo>
                    <a:lnTo>
                      <a:pt x="233" y="1"/>
                    </a:lnTo>
                    <a:lnTo>
                      <a:pt x="233" y="1"/>
                    </a:lnTo>
                    <a:lnTo>
                      <a:pt x="234" y="1"/>
                    </a:lnTo>
                    <a:lnTo>
                      <a:pt x="235" y="0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37" y="0"/>
                    </a:lnTo>
                    <a:lnTo>
                      <a:pt x="238" y="0"/>
                    </a:lnTo>
                    <a:lnTo>
                      <a:pt x="238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40" y="0"/>
                    </a:lnTo>
                    <a:lnTo>
                      <a:pt x="241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3" y="0"/>
                    </a:lnTo>
                    <a:lnTo>
                      <a:pt x="243" y="0"/>
                    </a:lnTo>
                    <a:lnTo>
                      <a:pt x="244" y="0"/>
                    </a:lnTo>
                    <a:lnTo>
                      <a:pt x="245" y="0"/>
                    </a:lnTo>
                    <a:lnTo>
                      <a:pt x="245" y="0"/>
                    </a:lnTo>
                    <a:lnTo>
                      <a:pt x="246" y="0"/>
                    </a:lnTo>
                    <a:lnTo>
                      <a:pt x="247" y="0"/>
                    </a:lnTo>
                    <a:lnTo>
                      <a:pt x="247" y="0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49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1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54" y="0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7" y="0"/>
                    </a:lnTo>
                    <a:lnTo>
                      <a:pt x="257" y="1"/>
                    </a:lnTo>
                    <a:lnTo>
                      <a:pt x="258" y="0"/>
                    </a:lnTo>
                    <a:lnTo>
                      <a:pt x="259" y="0"/>
                    </a:lnTo>
                    <a:lnTo>
                      <a:pt x="259" y="0"/>
                    </a:lnTo>
                    <a:lnTo>
                      <a:pt x="260" y="1"/>
                    </a:lnTo>
                    <a:lnTo>
                      <a:pt x="261" y="0"/>
                    </a:lnTo>
                    <a:lnTo>
                      <a:pt x="261" y="1"/>
                    </a:lnTo>
                    <a:lnTo>
                      <a:pt x="262" y="0"/>
                    </a:lnTo>
                    <a:lnTo>
                      <a:pt x="262" y="1"/>
                    </a:lnTo>
                    <a:lnTo>
                      <a:pt x="263" y="1"/>
                    </a:lnTo>
                    <a:lnTo>
                      <a:pt x="264" y="1"/>
                    </a:lnTo>
                    <a:lnTo>
                      <a:pt x="265" y="1"/>
                    </a:lnTo>
                    <a:lnTo>
                      <a:pt x="265" y="0"/>
                    </a:lnTo>
                    <a:lnTo>
                      <a:pt x="266" y="0"/>
                    </a:lnTo>
                    <a:lnTo>
                      <a:pt x="267" y="0"/>
                    </a:lnTo>
                    <a:lnTo>
                      <a:pt x="267" y="0"/>
                    </a:lnTo>
                    <a:lnTo>
                      <a:pt x="268" y="0"/>
                    </a:lnTo>
                    <a:lnTo>
                      <a:pt x="268" y="1"/>
                    </a:lnTo>
                    <a:lnTo>
                      <a:pt x="269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1" y="0"/>
                    </a:lnTo>
                    <a:lnTo>
                      <a:pt x="272" y="1"/>
                    </a:lnTo>
                    <a:lnTo>
                      <a:pt x="272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79" y="1"/>
                    </a:lnTo>
                    <a:lnTo>
                      <a:pt x="279" y="0"/>
                    </a:lnTo>
                    <a:lnTo>
                      <a:pt x="280" y="0"/>
                    </a:lnTo>
                    <a:lnTo>
                      <a:pt x="281" y="0"/>
                    </a:lnTo>
                    <a:lnTo>
                      <a:pt x="281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4" y="1"/>
                    </a:lnTo>
                    <a:lnTo>
                      <a:pt x="285" y="0"/>
                    </a:lnTo>
                    <a:lnTo>
                      <a:pt x="286" y="0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87" y="1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291" y="1"/>
                    </a:lnTo>
                    <a:lnTo>
                      <a:pt x="291" y="1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5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7" y="0"/>
                    </a:lnTo>
                    <a:lnTo>
                      <a:pt x="298" y="1"/>
                    </a:lnTo>
                    <a:lnTo>
                      <a:pt x="299" y="0"/>
                    </a:lnTo>
                    <a:lnTo>
                      <a:pt x="299" y="0"/>
                    </a:lnTo>
                    <a:lnTo>
                      <a:pt x="300" y="0"/>
                    </a:lnTo>
                    <a:lnTo>
                      <a:pt x="301" y="0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3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5" y="1"/>
                    </a:lnTo>
                    <a:lnTo>
                      <a:pt x="306" y="1"/>
                    </a:lnTo>
                    <a:lnTo>
                      <a:pt x="306" y="1"/>
                    </a:lnTo>
                    <a:lnTo>
                      <a:pt x="307" y="1"/>
                    </a:lnTo>
                    <a:lnTo>
                      <a:pt x="307" y="1"/>
                    </a:lnTo>
                    <a:lnTo>
                      <a:pt x="308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0" y="1"/>
                    </a:lnTo>
                    <a:lnTo>
                      <a:pt x="311" y="0"/>
                    </a:lnTo>
                    <a:lnTo>
                      <a:pt x="311" y="0"/>
                    </a:lnTo>
                    <a:lnTo>
                      <a:pt x="312" y="0"/>
                    </a:lnTo>
                    <a:lnTo>
                      <a:pt x="313" y="0"/>
                    </a:lnTo>
                    <a:lnTo>
                      <a:pt x="313" y="0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7" y="0"/>
                    </a:lnTo>
                    <a:lnTo>
                      <a:pt x="318" y="0"/>
                    </a:lnTo>
                    <a:lnTo>
                      <a:pt x="319" y="1"/>
                    </a:lnTo>
                    <a:lnTo>
                      <a:pt x="319" y="1"/>
                    </a:lnTo>
                    <a:lnTo>
                      <a:pt x="320" y="1"/>
                    </a:lnTo>
                    <a:lnTo>
                      <a:pt x="320" y="1"/>
                    </a:lnTo>
                    <a:lnTo>
                      <a:pt x="321" y="1"/>
                    </a:lnTo>
                    <a:lnTo>
                      <a:pt x="321" y="1"/>
                    </a:lnTo>
                    <a:lnTo>
                      <a:pt x="322" y="1"/>
                    </a:lnTo>
                    <a:lnTo>
                      <a:pt x="323" y="1"/>
                    </a:lnTo>
                    <a:lnTo>
                      <a:pt x="324" y="1"/>
                    </a:lnTo>
                    <a:lnTo>
                      <a:pt x="324" y="1"/>
                    </a:lnTo>
                    <a:lnTo>
                      <a:pt x="325" y="1"/>
                    </a:lnTo>
                    <a:lnTo>
                      <a:pt x="326" y="1"/>
                    </a:lnTo>
                    <a:lnTo>
                      <a:pt x="326" y="1"/>
                    </a:lnTo>
                    <a:lnTo>
                      <a:pt x="327" y="1"/>
                    </a:lnTo>
                    <a:lnTo>
                      <a:pt x="327" y="1"/>
                    </a:lnTo>
                    <a:lnTo>
                      <a:pt x="328" y="1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3" y="0"/>
                    </a:lnTo>
                    <a:lnTo>
                      <a:pt x="334" y="0"/>
                    </a:lnTo>
                    <a:lnTo>
                      <a:pt x="335" y="1"/>
                    </a:lnTo>
                    <a:lnTo>
                      <a:pt x="335" y="1"/>
                    </a:lnTo>
                    <a:lnTo>
                      <a:pt x="336" y="1"/>
                    </a:lnTo>
                    <a:lnTo>
                      <a:pt x="336" y="1"/>
                    </a:lnTo>
                    <a:lnTo>
                      <a:pt x="337" y="1"/>
                    </a:lnTo>
                    <a:lnTo>
                      <a:pt x="338" y="1"/>
                    </a:lnTo>
                    <a:lnTo>
                      <a:pt x="339" y="1"/>
                    </a:lnTo>
                    <a:lnTo>
                      <a:pt x="339" y="1"/>
                    </a:lnTo>
                    <a:lnTo>
                      <a:pt x="340" y="1"/>
                    </a:lnTo>
                    <a:lnTo>
                      <a:pt x="340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342" y="1"/>
                    </a:lnTo>
                    <a:lnTo>
                      <a:pt x="343" y="1"/>
                    </a:lnTo>
                    <a:lnTo>
                      <a:pt x="344" y="1"/>
                    </a:lnTo>
                    <a:lnTo>
                      <a:pt x="344" y="1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346" y="1"/>
                    </a:lnTo>
                    <a:lnTo>
                      <a:pt x="347" y="1"/>
                    </a:lnTo>
                    <a:lnTo>
                      <a:pt x="347" y="1"/>
                    </a:lnTo>
                    <a:lnTo>
                      <a:pt x="348" y="1"/>
                    </a:lnTo>
                    <a:lnTo>
                      <a:pt x="349" y="1"/>
                    </a:lnTo>
                    <a:lnTo>
                      <a:pt x="349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351" y="1"/>
                    </a:lnTo>
                    <a:lnTo>
                      <a:pt x="352" y="1"/>
                    </a:lnTo>
                    <a:lnTo>
                      <a:pt x="353" y="1"/>
                    </a:lnTo>
                    <a:lnTo>
                      <a:pt x="353" y="1"/>
                    </a:lnTo>
                    <a:lnTo>
                      <a:pt x="354" y="1"/>
                    </a:lnTo>
                    <a:lnTo>
                      <a:pt x="355" y="0"/>
                    </a:lnTo>
                    <a:lnTo>
                      <a:pt x="355" y="1"/>
                    </a:lnTo>
                    <a:lnTo>
                      <a:pt x="356" y="1"/>
                    </a:lnTo>
                    <a:lnTo>
                      <a:pt x="356" y="1"/>
                    </a:lnTo>
                    <a:lnTo>
                      <a:pt x="357" y="1"/>
                    </a:lnTo>
                    <a:lnTo>
                      <a:pt x="358" y="1"/>
                    </a:lnTo>
                    <a:lnTo>
                      <a:pt x="358" y="1"/>
                    </a:lnTo>
                    <a:lnTo>
                      <a:pt x="359" y="1"/>
                    </a:lnTo>
                    <a:lnTo>
                      <a:pt x="360" y="1"/>
                    </a:lnTo>
                    <a:lnTo>
                      <a:pt x="360" y="1"/>
                    </a:lnTo>
                    <a:lnTo>
                      <a:pt x="361" y="1"/>
                    </a:lnTo>
                    <a:lnTo>
                      <a:pt x="361" y="1"/>
                    </a:lnTo>
                    <a:lnTo>
                      <a:pt x="362" y="1"/>
                    </a:lnTo>
                    <a:lnTo>
                      <a:pt x="363" y="1"/>
                    </a:lnTo>
                    <a:lnTo>
                      <a:pt x="364" y="1"/>
                    </a:lnTo>
                    <a:lnTo>
                      <a:pt x="364" y="1"/>
                    </a:lnTo>
                    <a:lnTo>
                      <a:pt x="365" y="1"/>
                    </a:lnTo>
                    <a:lnTo>
                      <a:pt x="365" y="1"/>
                    </a:lnTo>
                    <a:lnTo>
                      <a:pt x="366" y="1"/>
                    </a:lnTo>
                    <a:lnTo>
                      <a:pt x="367" y="1"/>
                    </a:lnTo>
                    <a:lnTo>
                      <a:pt x="367" y="1"/>
                    </a:lnTo>
                    <a:lnTo>
                      <a:pt x="368" y="1"/>
                    </a:lnTo>
                    <a:lnTo>
                      <a:pt x="369" y="1"/>
                    </a:lnTo>
                    <a:lnTo>
                      <a:pt x="369" y="1"/>
                    </a:lnTo>
                    <a:lnTo>
                      <a:pt x="370" y="1"/>
                    </a:lnTo>
                    <a:lnTo>
                      <a:pt x="370" y="1"/>
                    </a:lnTo>
                    <a:lnTo>
                      <a:pt x="371" y="1"/>
                    </a:lnTo>
                    <a:lnTo>
                      <a:pt x="372" y="1"/>
                    </a:lnTo>
                    <a:lnTo>
                      <a:pt x="373" y="1"/>
                    </a:lnTo>
                    <a:lnTo>
                      <a:pt x="373" y="1"/>
                    </a:lnTo>
                    <a:lnTo>
                      <a:pt x="374" y="1"/>
                    </a:lnTo>
                    <a:lnTo>
                      <a:pt x="374" y="1"/>
                    </a:lnTo>
                    <a:lnTo>
                      <a:pt x="375" y="1"/>
                    </a:lnTo>
                    <a:lnTo>
                      <a:pt x="375" y="1"/>
                    </a:lnTo>
                    <a:lnTo>
                      <a:pt x="376" y="1"/>
                    </a:lnTo>
                    <a:lnTo>
                      <a:pt x="377" y="1"/>
                    </a:lnTo>
                    <a:lnTo>
                      <a:pt x="378" y="1"/>
                    </a:lnTo>
                    <a:lnTo>
                      <a:pt x="378" y="1"/>
                    </a:lnTo>
                    <a:lnTo>
                      <a:pt x="379" y="1"/>
                    </a:lnTo>
                    <a:lnTo>
                      <a:pt x="379" y="1"/>
                    </a:lnTo>
                    <a:lnTo>
                      <a:pt x="380" y="1"/>
                    </a:lnTo>
                    <a:lnTo>
                      <a:pt x="381" y="1"/>
                    </a:lnTo>
                    <a:lnTo>
                      <a:pt x="381" y="1"/>
                    </a:lnTo>
                    <a:lnTo>
                      <a:pt x="382" y="1"/>
                    </a:lnTo>
                    <a:lnTo>
                      <a:pt x="383" y="1"/>
                    </a:lnTo>
                    <a:lnTo>
                      <a:pt x="383" y="1"/>
                    </a:lnTo>
                    <a:lnTo>
                      <a:pt x="384" y="1"/>
                    </a:lnTo>
                    <a:lnTo>
                      <a:pt x="384" y="1"/>
                    </a:lnTo>
                    <a:lnTo>
                      <a:pt x="385" y="1"/>
                    </a:lnTo>
                    <a:lnTo>
                      <a:pt x="386" y="1"/>
                    </a:lnTo>
                    <a:lnTo>
                      <a:pt x="387" y="1"/>
                    </a:lnTo>
                    <a:lnTo>
                      <a:pt x="387" y="1"/>
                    </a:lnTo>
                    <a:lnTo>
                      <a:pt x="388" y="1"/>
                    </a:lnTo>
                    <a:lnTo>
                      <a:pt x="389" y="1"/>
                    </a:lnTo>
                    <a:lnTo>
                      <a:pt x="389" y="1"/>
                    </a:lnTo>
                    <a:lnTo>
                      <a:pt x="390" y="1"/>
                    </a:lnTo>
                    <a:lnTo>
                      <a:pt x="390" y="1"/>
                    </a:lnTo>
                    <a:lnTo>
                      <a:pt x="391" y="1"/>
                    </a:lnTo>
                    <a:lnTo>
                      <a:pt x="392" y="1"/>
                    </a:lnTo>
                    <a:lnTo>
                      <a:pt x="393" y="1"/>
                    </a:lnTo>
                    <a:lnTo>
                      <a:pt x="393" y="1"/>
                    </a:lnTo>
                    <a:lnTo>
                      <a:pt x="394" y="1"/>
                    </a:lnTo>
                    <a:lnTo>
                      <a:pt x="394" y="1"/>
                    </a:lnTo>
                    <a:lnTo>
                      <a:pt x="395" y="1"/>
                    </a:lnTo>
                    <a:lnTo>
                      <a:pt x="395" y="1"/>
                    </a:lnTo>
                    <a:lnTo>
                      <a:pt x="396" y="1"/>
                    </a:lnTo>
                    <a:lnTo>
                      <a:pt x="397" y="1"/>
                    </a:lnTo>
                    <a:lnTo>
                      <a:pt x="398" y="1"/>
                    </a:lnTo>
                    <a:lnTo>
                      <a:pt x="398" y="1"/>
                    </a:lnTo>
                    <a:lnTo>
                      <a:pt x="399" y="1"/>
                    </a:lnTo>
                    <a:lnTo>
                      <a:pt x="399" y="1"/>
                    </a:lnTo>
                    <a:lnTo>
                      <a:pt x="400" y="1"/>
                    </a:lnTo>
                    <a:lnTo>
                      <a:pt x="401" y="1"/>
                    </a:lnTo>
                    <a:lnTo>
                      <a:pt x="401" y="1"/>
                    </a:lnTo>
                    <a:lnTo>
                      <a:pt x="402" y="1"/>
                    </a:lnTo>
                    <a:lnTo>
                      <a:pt x="403" y="1"/>
                    </a:lnTo>
                    <a:lnTo>
                      <a:pt x="403" y="1"/>
                    </a:lnTo>
                    <a:lnTo>
                      <a:pt x="404" y="1"/>
                    </a:lnTo>
                    <a:lnTo>
                      <a:pt x="404" y="1"/>
                    </a:lnTo>
                    <a:lnTo>
                      <a:pt x="405" y="1"/>
                    </a:lnTo>
                    <a:lnTo>
                      <a:pt x="406" y="1"/>
                    </a:lnTo>
                    <a:lnTo>
                      <a:pt x="407" y="1"/>
                    </a:lnTo>
                    <a:lnTo>
                      <a:pt x="407" y="1"/>
                    </a:lnTo>
                    <a:lnTo>
                      <a:pt x="408" y="1"/>
                    </a:lnTo>
                    <a:lnTo>
                      <a:pt x="408" y="1"/>
                    </a:lnTo>
                    <a:lnTo>
                      <a:pt x="409" y="1"/>
                    </a:lnTo>
                    <a:lnTo>
                      <a:pt x="410" y="1"/>
                    </a:lnTo>
                    <a:lnTo>
                      <a:pt x="410" y="1"/>
                    </a:lnTo>
                    <a:lnTo>
                      <a:pt x="411" y="1"/>
                    </a:lnTo>
                    <a:lnTo>
                      <a:pt x="412" y="1"/>
                    </a:lnTo>
                    <a:lnTo>
                      <a:pt x="412" y="1"/>
                    </a:lnTo>
                    <a:lnTo>
                      <a:pt x="413" y="1"/>
                    </a:lnTo>
                    <a:lnTo>
                      <a:pt x="413" y="1"/>
                    </a:lnTo>
                    <a:lnTo>
                      <a:pt x="414" y="1"/>
                    </a:lnTo>
                    <a:lnTo>
                      <a:pt x="415" y="1"/>
                    </a:lnTo>
                    <a:lnTo>
                      <a:pt x="415" y="1"/>
                    </a:lnTo>
                    <a:lnTo>
                      <a:pt x="416" y="1"/>
                    </a:lnTo>
                    <a:lnTo>
                      <a:pt x="417" y="1"/>
                    </a:lnTo>
                    <a:lnTo>
                      <a:pt x="418" y="1"/>
                    </a:lnTo>
                    <a:lnTo>
                      <a:pt x="418" y="1"/>
                    </a:lnTo>
                    <a:lnTo>
                      <a:pt x="419" y="1"/>
                    </a:lnTo>
                    <a:lnTo>
                      <a:pt x="419" y="1"/>
                    </a:lnTo>
                    <a:lnTo>
                      <a:pt x="420" y="1"/>
                    </a:lnTo>
                    <a:lnTo>
                      <a:pt x="421" y="1"/>
                    </a:lnTo>
                    <a:lnTo>
                      <a:pt x="421" y="1"/>
                    </a:lnTo>
                    <a:lnTo>
                      <a:pt x="422" y="1"/>
                    </a:lnTo>
                    <a:lnTo>
                      <a:pt x="423" y="1"/>
                    </a:lnTo>
                    <a:lnTo>
                      <a:pt x="423" y="1"/>
                    </a:lnTo>
                    <a:lnTo>
                      <a:pt x="424" y="1"/>
                    </a:lnTo>
                    <a:lnTo>
                      <a:pt x="424" y="1"/>
                    </a:lnTo>
                    <a:lnTo>
                      <a:pt x="425" y="1"/>
                    </a:lnTo>
                    <a:lnTo>
                      <a:pt x="426" y="1"/>
                    </a:lnTo>
                    <a:lnTo>
                      <a:pt x="427" y="1"/>
                    </a:lnTo>
                    <a:lnTo>
                      <a:pt x="427" y="1"/>
                    </a:lnTo>
                    <a:lnTo>
                      <a:pt x="428" y="1"/>
                    </a:lnTo>
                    <a:lnTo>
                      <a:pt x="428" y="1"/>
                    </a:lnTo>
                    <a:lnTo>
                      <a:pt x="429" y="1"/>
                    </a:lnTo>
                    <a:lnTo>
                      <a:pt x="429" y="1"/>
                    </a:lnTo>
                    <a:lnTo>
                      <a:pt x="430" y="1"/>
                    </a:lnTo>
                    <a:lnTo>
                      <a:pt x="431" y="1"/>
                    </a:lnTo>
                    <a:lnTo>
                      <a:pt x="432" y="1"/>
                    </a:lnTo>
                    <a:lnTo>
                      <a:pt x="432" y="1"/>
                    </a:lnTo>
                    <a:lnTo>
                      <a:pt x="433" y="1"/>
                    </a:lnTo>
                    <a:lnTo>
                      <a:pt x="433" y="1"/>
                    </a:lnTo>
                    <a:lnTo>
                      <a:pt x="434" y="1"/>
                    </a:lnTo>
                    <a:lnTo>
                      <a:pt x="435" y="1"/>
                    </a:lnTo>
                    <a:lnTo>
                      <a:pt x="435" y="1"/>
                    </a:lnTo>
                    <a:lnTo>
                      <a:pt x="436" y="1"/>
                    </a:lnTo>
                    <a:lnTo>
                      <a:pt x="437" y="1"/>
                    </a:lnTo>
                    <a:lnTo>
                      <a:pt x="437" y="1"/>
                    </a:lnTo>
                    <a:lnTo>
                      <a:pt x="438" y="1"/>
                    </a:lnTo>
                    <a:lnTo>
                      <a:pt x="438" y="1"/>
                    </a:lnTo>
                    <a:lnTo>
                      <a:pt x="439" y="1"/>
                    </a:lnTo>
                    <a:lnTo>
                      <a:pt x="440" y="1"/>
                    </a:lnTo>
                    <a:lnTo>
                      <a:pt x="441" y="1"/>
                    </a:lnTo>
                    <a:lnTo>
                      <a:pt x="441" y="1"/>
                    </a:lnTo>
                    <a:lnTo>
                      <a:pt x="442" y="1"/>
                    </a:lnTo>
                    <a:lnTo>
                      <a:pt x="442" y="1"/>
                    </a:lnTo>
                    <a:lnTo>
                      <a:pt x="443" y="1"/>
                    </a:lnTo>
                    <a:lnTo>
                      <a:pt x="444" y="1"/>
                    </a:lnTo>
                    <a:lnTo>
                      <a:pt x="444" y="1"/>
                    </a:lnTo>
                    <a:lnTo>
                      <a:pt x="445" y="1"/>
                    </a:lnTo>
                    <a:lnTo>
                      <a:pt x="446" y="1"/>
                    </a:lnTo>
                    <a:lnTo>
                      <a:pt x="446" y="1"/>
                    </a:lnTo>
                    <a:lnTo>
                      <a:pt x="447" y="1"/>
                    </a:lnTo>
                    <a:lnTo>
                      <a:pt x="448" y="1"/>
                    </a:lnTo>
                    <a:lnTo>
                      <a:pt x="448" y="1"/>
                    </a:lnTo>
                  </a:path>
                </a:pathLst>
              </a:custGeom>
              <a:noFill/>
              <a:ln w="6350">
                <a:solidFill>
                  <a:srgbClr val="B177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310">
                <a:extLst>
                  <a:ext uri="{FF2B5EF4-FFF2-40B4-BE49-F238E27FC236}">
                    <a16:creationId xmlns:a16="http://schemas.microsoft.com/office/drawing/2014/main" id="{AF8CA970-DFD5-44E4-BFF3-94DF650A5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281" y="4132909"/>
                <a:ext cx="123825" cy="0"/>
              </a:xfrm>
              <a:custGeom>
                <a:avLst/>
                <a:gdLst>
                  <a:gd name="T0" fmla="*/ 1 w 78"/>
                  <a:gd name="T1" fmla="*/ 2 w 78"/>
                  <a:gd name="T2" fmla="*/ 4 w 78"/>
                  <a:gd name="T3" fmla="*/ 5 w 78"/>
                  <a:gd name="T4" fmla="*/ 6 w 78"/>
                  <a:gd name="T5" fmla="*/ 7 w 78"/>
                  <a:gd name="T6" fmla="*/ 9 w 78"/>
                  <a:gd name="T7" fmla="*/ 10 w 78"/>
                  <a:gd name="T8" fmla="*/ 11 w 78"/>
                  <a:gd name="T9" fmla="*/ 13 w 78"/>
                  <a:gd name="T10" fmla="*/ 14 w 78"/>
                  <a:gd name="T11" fmla="*/ 15 w 78"/>
                  <a:gd name="T12" fmla="*/ 16 w 78"/>
                  <a:gd name="T13" fmla="*/ 18 w 78"/>
                  <a:gd name="T14" fmla="*/ 19 w 78"/>
                  <a:gd name="T15" fmla="*/ 20 w 78"/>
                  <a:gd name="T16" fmla="*/ 21 w 78"/>
                  <a:gd name="T17" fmla="*/ 23 w 78"/>
                  <a:gd name="T18" fmla="*/ 24 w 78"/>
                  <a:gd name="T19" fmla="*/ 25 w 78"/>
                  <a:gd name="T20" fmla="*/ 27 w 78"/>
                  <a:gd name="T21" fmla="*/ 28 w 78"/>
                  <a:gd name="T22" fmla="*/ 29 w 78"/>
                  <a:gd name="T23" fmla="*/ 30 w 78"/>
                  <a:gd name="T24" fmla="*/ 32 w 78"/>
                  <a:gd name="T25" fmla="*/ 33 w 78"/>
                  <a:gd name="T26" fmla="*/ 34 w 78"/>
                  <a:gd name="T27" fmla="*/ 35 w 78"/>
                  <a:gd name="T28" fmla="*/ 37 w 78"/>
                  <a:gd name="T29" fmla="*/ 38 w 78"/>
                  <a:gd name="T30" fmla="*/ 39 w 78"/>
                  <a:gd name="T31" fmla="*/ 41 w 78"/>
                  <a:gd name="T32" fmla="*/ 42 w 78"/>
                  <a:gd name="T33" fmla="*/ 43 w 78"/>
                  <a:gd name="T34" fmla="*/ 44 w 78"/>
                  <a:gd name="T35" fmla="*/ 46 w 78"/>
                  <a:gd name="T36" fmla="*/ 47 w 78"/>
                  <a:gd name="T37" fmla="*/ 48 w 78"/>
                  <a:gd name="T38" fmla="*/ 50 w 78"/>
                  <a:gd name="T39" fmla="*/ 51 w 78"/>
                  <a:gd name="T40" fmla="*/ 52 w 78"/>
                  <a:gd name="T41" fmla="*/ 53 w 78"/>
                  <a:gd name="T42" fmla="*/ 55 w 78"/>
                  <a:gd name="T43" fmla="*/ 56 w 78"/>
                  <a:gd name="T44" fmla="*/ 57 w 78"/>
                  <a:gd name="T45" fmla="*/ 58 w 78"/>
                  <a:gd name="T46" fmla="*/ 60 w 78"/>
                  <a:gd name="T47" fmla="*/ 61 w 78"/>
                  <a:gd name="T48" fmla="*/ 63 w 78"/>
                  <a:gd name="T49" fmla="*/ 64 w 78"/>
                  <a:gd name="T50" fmla="*/ 65 w 78"/>
                  <a:gd name="T51" fmla="*/ 67 w 78"/>
                  <a:gd name="T52" fmla="*/ 68 w 78"/>
                  <a:gd name="T53" fmla="*/ 69 w 78"/>
                  <a:gd name="T54" fmla="*/ 70 w 78"/>
                  <a:gd name="T55" fmla="*/ 72 w 78"/>
                  <a:gd name="T56" fmla="*/ 73 w 78"/>
                  <a:gd name="T57" fmla="*/ 74 w 78"/>
                  <a:gd name="T58" fmla="*/ 75 w 78"/>
                  <a:gd name="T59" fmla="*/ 77 w 78"/>
                  <a:gd name="T60" fmla="*/ 78 w 7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</a:cxnLst>
                <a:rect l="0" t="0" r="r" b="b"/>
                <a:pathLst>
                  <a:path w="78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8" y="0"/>
                    </a:lnTo>
                  </a:path>
                </a:pathLst>
              </a:custGeom>
              <a:noFill/>
              <a:ln w="6350">
                <a:solidFill>
                  <a:srgbClr val="B177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311">
                <a:extLst>
                  <a:ext uri="{FF2B5EF4-FFF2-40B4-BE49-F238E27FC236}">
                    <a16:creationId xmlns:a16="http://schemas.microsoft.com/office/drawing/2014/main" id="{AB251FD0-E1F2-4F4A-9827-6734EA822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416" y="4134497"/>
                <a:ext cx="708026" cy="0"/>
              </a:xfrm>
              <a:custGeom>
                <a:avLst/>
                <a:gdLst>
                  <a:gd name="T0" fmla="*/ 6 w 446"/>
                  <a:gd name="T1" fmla="*/ 14 w 446"/>
                  <a:gd name="T2" fmla="*/ 20 w 446"/>
                  <a:gd name="T3" fmla="*/ 28 w 446"/>
                  <a:gd name="T4" fmla="*/ 35 w 446"/>
                  <a:gd name="T5" fmla="*/ 42 w 446"/>
                  <a:gd name="T6" fmla="*/ 49 w 446"/>
                  <a:gd name="T7" fmla="*/ 56 w 446"/>
                  <a:gd name="T8" fmla="*/ 63 w 446"/>
                  <a:gd name="T9" fmla="*/ 70 w 446"/>
                  <a:gd name="T10" fmla="*/ 77 w 446"/>
                  <a:gd name="T11" fmla="*/ 84 w 446"/>
                  <a:gd name="T12" fmla="*/ 91 w 446"/>
                  <a:gd name="T13" fmla="*/ 98 w 446"/>
                  <a:gd name="T14" fmla="*/ 105 w 446"/>
                  <a:gd name="T15" fmla="*/ 112 w 446"/>
                  <a:gd name="T16" fmla="*/ 119 w 446"/>
                  <a:gd name="T17" fmla="*/ 125 w 446"/>
                  <a:gd name="T18" fmla="*/ 133 w 446"/>
                  <a:gd name="T19" fmla="*/ 139 w 446"/>
                  <a:gd name="T20" fmla="*/ 147 w 446"/>
                  <a:gd name="T21" fmla="*/ 154 w 446"/>
                  <a:gd name="T22" fmla="*/ 161 w 446"/>
                  <a:gd name="T23" fmla="*/ 168 w 446"/>
                  <a:gd name="T24" fmla="*/ 175 w 446"/>
                  <a:gd name="T25" fmla="*/ 182 w 446"/>
                  <a:gd name="T26" fmla="*/ 189 w 446"/>
                  <a:gd name="T27" fmla="*/ 196 w 446"/>
                  <a:gd name="T28" fmla="*/ 202 w 446"/>
                  <a:gd name="T29" fmla="*/ 210 w 446"/>
                  <a:gd name="T30" fmla="*/ 216 w 446"/>
                  <a:gd name="T31" fmla="*/ 224 w 446"/>
                  <a:gd name="T32" fmla="*/ 230 w 446"/>
                  <a:gd name="T33" fmla="*/ 238 w 446"/>
                  <a:gd name="T34" fmla="*/ 245 w 446"/>
                  <a:gd name="T35" fmla="*/ 252 w 446"/>
                  <a:gd name="T36" fmla="*/ 259 w 446"/>
                  <a:gd name="T37" fmla="*/ 265 w 446"/>
                  <a:gd name="T38" fmla="*/ 273 w 446"/>
                  <a:gd name="T39" fmla="*/ 279 w 446"/>
                  <a:gd name="T40" fmla="*/ 287 w 446"/>
                  <a:gd name="T41" fmla="*/ 293 w 446"/>
                  <a:gd name="T42" fmla="*/ 301 w 446"/>
                  <a:gd name="T43" fmla="*/ 307 w 446"/>
                  <a:gd name="T44" fmla="*/ 315 w 446"/>
                  <a:gd name="T45" fmla="*/ 321 w 446"/>
                  <a:gd name="T46" fmla="*/ 329 w 446"/>
                  <a:gd name="T47" fmla="*/ 336 w 446"/>
                  <a:gd name="T48" fmla="*/ 343 w 446"/>
                  <a:gd name="T49" fmla="*/ 350 w 446"/>
                  <a:gd name="T50" fmla="*/ 357 w 446"/>
                  <a:gd name="T51" fmla="*/ 364 w 446"/>
                  <a:gd name="T52" fmla="*/ 371 w 446"/>
                  <a:gd name="T53" fmla="*/ 378 w 446"/>
                  <a:gd name="T54" fmla="*/ 385 w 446"/>
                  <a:gd name="T55" fmla="*/ 392 w 446"/>
                  <a:gd name="T56" fmla="*/ 399 w 446"/>
                  <a:gd name="T57" fmla="*/ 406 w 446"/>
                  <a:gd name="T58" fmla="*/ 413 w 446"/>
                  <a:gd name="T59" fmla="*/ 420 w 446"/>
                  <a:gd name="T60" fmla="*/ 427 w 446"/>
                  <a:gd name="T61" fmla="*/ 434 w 446"/>
                  <a:gd name="T62" fmla="*/ 441 w 44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446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7" y="0"/>
                    </a:lnTo>
                    <a:lnTo>
                      <a:pt x="97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1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6" y="0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9" y="0"/>
                    </a:lnTo>
                    <a:lnTo>
                      <a:pt x="110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1" y="0"/>
                    </a:lnTo>
                    <a:lnTo>
                      <a:pt x="121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3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26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5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4" y="0"/>
                    </a:lnTo>
                    <a:lnTo>
                      <a:pt x="145" y="0"/>
                    </a:lnTo>
                    <a:lnTo>
                      <a:pt x="145" y="0"/>
                    </a:lnTo>
                    <a:lnTo>
                      <a:pt x="146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0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7" y="0"/>
                    </a:lnTo>
                    <a:lnTo>
                      <a:pt x="157" y="0"/>
                    </a:lnTo>
                    <a:lnTo>
                      <a:pt x="158" y="0"/>
                    </a:lnTo>
                    <a:lnTo>
                      <a:pt x="159" y="0"/>
                    </a:lnTo>
                    <a:lnTo>
                      <a:pt x="159" y="0"/>
                    </a:lnTo>
                    <a:lnTo>
                      <a:pt x="160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3" y="0"/>
                    </a:lnTo>
                    <a:lnTo>
                      <a:pt x="164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9" y="0"/>
                    </a:lnTo>
                    <a:lnTo>
                      <a:pt x="170" y="0"/>
                    </a:lnTo>
                    <a:lnTo>
                      <a:pt x="170" y="0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2" y="0"/>
                    </a:lnTo>
                    <a:lnTo>
                      <a:pt x="173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5" y="0"/>
                    </a:lnTo>
                    <a:lnTo>
                      <a:pt x="175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7" y="0"/>
                    </a:lnTo>
                    <a:lnTo>
                      <a:pt x="178" y="0"/>
                    </a:lnTo>
                    <a:lnTo>
                      <a:pt x="179" y="0"/>
                    </a:lnTo>
                    <a:lnTo>
                      <a:pt x="179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1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3" y="0"/>
                    </a:lnTo>
                    <a:lnTo>
                      <a:pt x="184" y="0"/>
                    </a:lnTo>
                    <a:lnTo>
                      <a:pt x="184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6" y="0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9" y="0"/>
                    </a:lnTo>
                    <a:lnTo>
                      <a:pt x="189" y="0"/>
                    </a:lnTo>
                    <a:lnTo>
                      <a:pt x="190" y="0"/>
                    </a:lnTo>
                    <a:lnTo>
                      <a:pt x="191" y="0"/>
                    </a:lnTo>
                    <a:lnTo>
                      <a:pt x="191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3" y="0"/>
                    </a:lnTo>
                    <a:lnTo>
                      <a:pt x="194" y="0"/>
                    </a:lnTo>
                    <a:lnTo>
                      <a:pt x="194" y="0"/>
                    </a:lnTo>
                    <a:lnTo>
                      <a:pt x="195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198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1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3" y="0"/>
                    </a:lnTo>
                    <a:lnTo>
                      <a:pt x="204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6" y="0"/>
                    </a:lnTo>
                    <a:lnTo>
                      <a:pt x="206" y="0"/>
                    </a:lnTo>
                    <a:lnTo>
                      <a:pt x="207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9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2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5" y="0"/>
                    </a:lnTo>
                    <a:lnTo>
                      <a:pt x="215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7" y="0"/>
                    </a:lnTo>
                    <a:lnTo>
                      <a:pt x="218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20" y="0"/>
                    </a:lnTo>
                    <a:lnTo>
                      <a:pt x="220" y="0"/>
                    </a:lnTo>
                    <a:lnTo>
                      <a:pt x="221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3" y="0"/>
                    </a:lnTo>
                    <a:lnTo>
                      <a:pt x="224" y="0"/>
                    </a:lnTo>
                    <a:lnTo>
                      <a:pt x="224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6" y="0"/>
                    </a:lnTo>
                    <a:lnTo>
                      <a:pt x="227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30" y="0"/>
                    </a:lnTo>
                    <a:lnTo>
                      <a:pt x="230" y="0"/>
                    </a:lnTo>
                    <a:lnTo>
                      <a:pt x="231" y="0"/>
                    </a:lnTo>
                    <a:lnTo>
                      <a:pt x="232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5" y="0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37" y="0"/>
                    </a:lnTo>
                    <a:lnTo>
                      <a:pt x="238" y="0"/>
                    </a:lnTo>
                    <a:lnTo>
                      <a:pt x="238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40" y="0"/>
                    </a:lnTo>
                    <a:lnTo>
                      <a:pt x="241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3" y="0"/>
                    </a:lnTo>
                    <a:lnTo>
                      <a:pt x="243" y="0"/>
                    </a:lnTo>
                    <a:lnTo>
                      <a:pt x="244" y="0"/>
                    </a:lnTo>
                    <a:lnTo>
                      <a:pt x="245" y="0"/>
                    </a:lnTo>
                    <a:lnTo>
                      <a:pt x="245" y="0"/>
                    </a:lnTo>
                    <a:lnTo>
                      <a:pt x="246" y="0"/>
                    </a:lnTo>
                    <a:lnTo>
                      <a:pt x="247" y="0"/>
                    </a:lnTo>
                    <a:lnTo>
                      <a:pt x="247" y="0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49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1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54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7" y="0"/>
                    </a:lnTo>
                    <a:lnTo>
                      <a:pt x="258" y="0"/>
                    </a:lnTo>
                    <a:lnTo>
                      <a:pt x="259" y="0"/>
                    </a:lnTo>
                    <a:lnTo>
                      <a:pt x="259" y="0"/>
                    </a:lnTo>
                    <a:lnTo>
                      <a:pt x="260" y="0"/>
                    </a:lnTo>
                    <a:lnTo>
                      <a:pt x="260" y="0"/>
                    </a:lnTo>
                    <a:lnTo>
                      <a:pt x="261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3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5" y="0"/>
                    </a:lnTo>
                    <a:lnTo>
                      <a:pt x="265" y="0"/>
                    </a:lnTo>
                    <a:lnTo>
                      <a:pt x="266" y="0"/>
                    </a:lnTo>
                    <a:lnTo>
                      <a:pt x="267" y="0"/>
                    </a:lnTo>
                    <a:lnTo>
                      <a:pt x="267" y="0"/>
                    </a:lnTo>
                    <a:lnTo>
                      <a:pt x="268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1" y="0"/>
                    </a:lnTo>
                    <a:lnTo>
                      <a:pt x="272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4" y="0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0" y="0"/>
                    </a:lnTo>
                    <a:lnTo>
                      <a:pt x="281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4" y="0"/>
                    </a:lnTo>
                    <a:lnTo>
                      <a:pt x="285" y="0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1" y="0"/>
                    </a:lnTo>
                    <a:lnTo>
                      <a:pt x="292" y="0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7" y="0"/>
                    </a:lnTo>
                    <a:lnTo>
                      <a:pt x="297" y="0"/>
                    </a:lnTo>
                    <a:lnTo>
                      <a:pt x="298" y="0"/>
                    </a:lnTo>
                    <a:lnTo>
                      <a:pt x="299" y="0"/>
                    </a:lnTo>
                    <a:lnTo>
                      <a:pt x="299" y="0"/>
                    </a:lnTo>
                    <a:lnTo>
                      <a:pt x="300" y="0"/>
                    </a:lnTo>
                    <a:lnTo>
                      <a:pt x="301" y="0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3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7" y="0"/>
                    </a:lnTo>
                    <a:lnTo>
                      <a:pt x="307" y="0"/>
                    </a:lnTo>
                    <a:lnTo>
                      <a:pt x="308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11" y="0"/>
                    </a:lnTo>
                    <a:lnTo>
                      <a:pt x="311" y="0"/>
                    </a:lnTo>
                    <a:lnTo>
                      <a:pt x="312" y="0"/>
                    </a:lnTo>
                    <a:lnTo>
                      <a:pt x="313" y="0"/>
                    </a:lnTo>
                    <a:lnTo>
                      <a:pt x="313" y="0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7" y="0"/>
                    </a:lnTo>
                    <a:lnTo>
                      <a:pt x="318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1" y="0"/>
                    </a:lnTo>
                    <a:lnTo>
                      <a:pt x="322" y="0"/>
                    </a:lnTo>
                    <a:lnTo>
                      <a:pt x="323" y="0"/>
                    </a:lnTo>
                    <a:lnTo>
                      <a:pt x="324" y="0"/>
                    </a:lnTo>
                    <a:lnTo>
                      <a:pt x="324" y="0"/>
                    </a:lnTo>
                    <a:lnTo>
                      <a:pt x="325" y="0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3" y="0"/>
                    </a:lnTo>
                    <a:lnTo>
                      <a:pt x="334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7" y="0"/>
                    </a:lnTo>
                    <a:lnTo>
                      <a:pt x="338" y="0"/>
                    </a:lnTo>
                    <a:lnTo>
                      <a:pt x="338" y="0"/>
                    </a:lnTo>
                    <a:lnTo>
                      <a:pt x="339" y="0"/>
                    </a:lnTo>
                    <a:lnTo>
                      <a:pt x="340" y="0"/>
                    </a:lnTo>
                    <a:lnTo>
                      <a:pt x="340" y="0"/>
                    </a:lnTo>
                    <a:lnTo>
                      <a:pt x="341" y="0"/>
                    </a:lnTo>
                    <a:lnTo>
                      <a:pt x="341" y="0"/>
                    </a:lnTo>
                    <a:lnTo>
                      <a:pt x="342" y="0"/>
                    </a:lnTo>
                    <a:lnTo>
                      <a:pt x="343" y="0"/>
                    </a:lnTo>
                    <a:lnTo>
                      <a:pt x="344" y="0"/>
                    </a:lnTo>
                    <a:lnTo>
                      <a:pt x="344" y="0"/>
                    </a:lnTo>
                    <a:lnTo>
                      <a:pt x="345" y="0"/>
                    </a:lnTo>
                    <a:lnTo>
                      <a:pt x="345" y="0"/>
                    </a:lnTo>
                    <a:lnTo>
                      <a:pt x="346" y="0"/>
                    </a:lnTo>
                    <a:lnTo>
                      <a:pt x="347" y="0"/>
                    </a:lnTo>
                    <a:lnTo>
                      <a:pt x="347" y="0"/>
                    </a:lnTo>
                    <a:lnTo>
                      <a:pt x="348" y="0"/>
                    </a:lnTo>
                    <a:lnTo>
                      <a:pt x="349" y="0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1" y="0"/>
                    </a:lnTo>
                    <a:lnTo>
                      <a:pt x="352" y="0"/>
                    </a:lnTo>
                    <a:lnTo>
                      <a:pt x="353" y="0"/>
                    </a:lnTo>
                    <a:lnTo>
                      <a:pt x="353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5" y="0"/>
                    </a:lnTo>
                    <a:lnTo>
                      <a:pt x="356" y="0"/>
                    </a:lnTo>
                    <a:lnTo>
                      <a:pt x="356" y="0"/>
                    </a:lnTo>
                    <a:lnTo>
                      <a:pt x="357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9" y="0"/>
                    </a:lnTo>
                    <a:lnTo>
                      <a:pt x="359" y="0"/>
                    </a:lnTo>
                    <a:lnTo>
                      <a:pt x="360" y="0"/>
                    </a:lnTo>
                    <a:lnTo>
                      <a:pt x="361" y="0"/>
                    </a:lnTo>
                    <a:lnTo>
                      <a:pt x="361" y="0"/>
                    </a:lnTo>
                    <a:lnTo>
                      <a:pt x="362" y="0"/>
                    </a:lnTo>
                    <a:lnTo>
                      <a:pt x="363" y="0"/>
                    </a:lnTo>
                    <a:lnTo>
                      <a:pt x="36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4" y="0"/>
                    </a:lnTo>
                    <a:lnTo>
                      <a:pt x="375" y="0"/>
                    </a:lnTo>
                    <a:lnTo>
                      <a:pt x="375" y="0"/>
                    </a:lnTo>
                    <a:lnTo>
                      <a:pt x="376" y="0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9" y="0"/>
                    </a:lnTo>
                    <a:lnTo>
                      <a:pt x="380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5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7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9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1" y="0"/>
                    </a:lnTo>
                    <a:lnTo>
                      <a:pt x="401" y="0"/>
                    </a:lnTo>
                    <a:lnTo>
                      <a:pt x="402" y="0"/>
                    </a:lnTo>
                    <a:lnTo>
                      <a:pt x="403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6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8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3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6" y="0"/>
                    </a:lnTo>
                    <a:lnTo>
                      <a:pt x="417" y="0"/>
                    </a:lnTo>
                    <a:lnTo>
                      <a:pt x="418" y="0"/>
                    </a:lnTo>
                    <a:lnTo>
                      <a:pt x="418" y="0"/>
                    </a:lnTo>
                    <a:lnTo>
                      <a:pt x="419" y="0"/>
                    </a:lnTo>
                    <a:lnTo>
                      <a:pt x="419" y="0"/>
                    </a:lnTo>
                    <a:lnTo>
                      <a:pt x="420" y="0"/>
                    </a:lnTo>
                    <a:lnTo>
                      <a:pt x="421" y="0"/>
                    </a:lnTo>
                    <a:lnTo>
                      <a:pt x="421" y="0"/>
                    </a:lnTo>
                    <a:lnTo>
                      <a:pt x="422" y="0"/>
                    </a:lnTo>
                    <a:lnTo>
                      <a:pt x="423" y="0"/>
                    </a:lnTo>
                    <a:lnTo>
                      <a:pt x="423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8" y="0"/>
                    </a:lnTo>
                    <a:lnTo>
                      <a:pt x="428" y="0"/>
                    </a:lnTo>
                    <a:lnTo>
                      <a:pt x="429" y="0"/>
                    </a:lnTo>
                    <a:lnTo>
                      <a:pt x="429" y="0"/>
                    </a:lnTo>
                    <a:lnTo>
                      <a:pt x="430" y="0"/>
                    </a:lnTo>
                    <a:lnTo>
                      <a:pt x="431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3" y="0"/>
                    </a:lnTo>
                    <a:lnTo>
                      <a:pt x="434" y="0"/>
                    </a:lnTo>
                    <a:lnTo>
                      <a:pt x="434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6" y="0"/>
                    </a:lnTo>
                    <a:lnTo>
                      <a:pt x="437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40" y="0"/>
                    </a:lnTo>
                    <a:lnTo>
                      <a:pt x="441" y="0"/>
                    </a:lnTo>
                    <a:lnTo>
                      <a:pt x="441" y="0"/>
                    </a:lnTo>
                    <a:lnTo>
                      <a:pt x="442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4" y="0"/>
                    </a:lnTo>
                    <a:lnTo>
                      <a:pt x="444" y="0"/>
                    </a:lnTo>
                    <a:lnTo>
                      <a:pt x="445" y="0"/>
                    </a:lnTo>
                    <a:lnTo>
                      <a:pt x="446" y="0"/>
                    </a:lnTo>
                  </a:path>
                </a:pathLst>
              </a:custGeom>
              <a:noFill/>
              <a:ln w="6350">
                <a:solidFill>
                  <a:srgbClr val="CC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312">
                <a:extLst>
                  <a:ext uri="{FF2B5EF4-FFF2-40B4-BE49-F238E27FC236}">
                    <a16:creationId xmlns:a16="http://schemas.microsoft.com/office/drawing/2014/main" id="{1D78D943-E4D6-43BE-BDC0-18F10ECDC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442" y="2567633"/>
                <a:ext cx="709613" cy="1566864"/>
              </a:xfrm>
              <a:custGeom>
                <a:avLst/>
                <a:gdLst>
                  <a:gd name="T0" fmla="*/ 6 w 447"/>
                  <a:gd name="T1" fmla="*/ 987 h 987"/>
                  <a:gd name="T2" fmla="*/ 13 w 447"/>
                  <a:gd name="T3" fmla="*/ 987 h 987"/>
                  <a:gd name="T4" fmla="*/ 20 w 447"/>
                  <a:gd name="T5" fmla="*/ 987 h 987"/>
                  <a:gd name="T6" fmla="*/ 27 w 447"/>
                  <a:gd name="T7" fmla="*/ 987 h 987"/>
                  <a:gd name="T8" fmla="*/ 34 w 447"/>
                  <a:gd name="T9" fmla="*/ 987 h 987"/>
                  <a:gd name="T10" fmla="*/ 41 w 447"/>
                  <a:gd name="T11" fmla="*/ 987 h 987"/>
                  <a:gd name="T12" fmla="*/ 48 w 447"/>
                  <a:gd name="T13" fmla="*/ 987 h 987"/>
                  <a:gd name="T14" fmla="*/ 55 w 447"/>
                  <a:gd name="T15" fmla="*/ 987 h 987"/>
                  <a:gd name="T16" fmla="*/ 62 w 447"/>
                  <a:gd name="T17" fmla="*/ 987 h 987"/>
                  <a:gd name="T18" fmla="*/ 69 w 447"/>
                  <a:gd name="T19" fmla="*/ 987 h 987"/>
                  <a:gd name="T20" fmla="*/ 77 w 447"/>
                  <a:gd name="T21" fmla="*/ 987 h 987"/>
                  <a:gd name="T22" fmla="*/ 83 w 447"/>
                  <a:gd name="T23" fmla="*/ 987 h 987"/>
                  <a:gd name="T24" fmla="*/ 91 w 447"/>
                  <a:gd name="T25" fmla="*/ 987 h 987"/>
                  <a:gd name="T26" fmla="*/ 97 w 447"/>
                  <a:gd name="T27" fmla="*/ 987 h 987"/>
                  <a:gd name="T28" fmla="*/ 105 w 447"/>
                  <a:gd name="T29" fmla="*/ 987 h 987"/>
                  <a:gd name="T30" fmla="*/ 111 w 447"/>
                  <a:gd name="T31" fmla="*/ 987 h 987"/>
                  <a:gd name="T32" fmla="*/ 119 w 447"/>
                  <a:gd name="T33" fmla="*/ 987 h 987"/>
                  <a:gd name="T34" fmla="*/ 126 w 447"/>
                  <a:gd name="T35" fmla="*/ 987 h 987"/>
                  <a:gd name="T36" fmla="*/ 133 w 447"/>
                  <a:gd name="T37" fmla="*/ 987 h 987"/>
                  <a:gd name="T38" fmla="*/ 140 w 447"/>
                  <a:gd name="T39" fmla="*/ 987 h 987"/>
                  <a:gd name="T40" fmla="*/ 147 w 447"/>
                  <a:gd name="T41" fmla="*/ 987 h 987"/>
                  <a:gd name="T42" fmla="*/ 154 w 447"/>
                  <a:gd name="T43" fmla="*/ 987 h 987"/>
                  <a:gd name="T44" fmla="*/ 161 w 447"/>
                  <a:gd name="T45" fmla="*/ 987 h 987"/>
                  <a:gd name="T46" fmla="*/ 168 w 447"/>
                  <a:gd name="T47" fmla="*/ 987 h 987"/>
                  <a:gd name="T48" fmla="*/ 175 w 447"/>
                  <a:gd name="T49" fmla="*/ 987 h 987"/>
                  <a:gd name="T50" fmla="*/ 182 w 447"/>
                  <a:gd name="T51" fmla="*/ 987 h 987"/>
                  <a:gd name="T52" fmla="*/ 189 w 447"/>
                  <a:gd name="T53" fmla="*/ 987 h 987"/>
                  <a:gd name="T54" fmla="*/ 196 w 447"/>
                  <a:gd name="T55" fmla="*/ 987 h 987"/>
                  <a:gd name="T56" fmla="*/ 203 w 447"/>
                  <a:gd name="T57" fmla="*/ 987 h 987"/>
                  <a:gd name="T58" fmla="*/ 210 w 447"/>
                  <a:gd name="T59" fmla="*/ 987 h 987"/>
                  <a:gd name="T60" fmla="*/ 217 w 447"/>
                  <a:gd name="T61" fmla="*/ 987 h 987"/>
                  <a:gd name="T62" fmla="*/ 224 w 447"/>
                  <a:gd name="T63" fmla="*/ 974 h 987"/>
                  <a:gd name="T64" fmla="*/ 231 w 447"/>
                  <a:gd name="T65" fmla="*/ 814 h 987"/>
                  <a:gd name="T66" fmla="*/ 238 w 447"/>
                  <a:gd name="T67" fmla="*/ 325 h 987"/>
                  <a:gd name="T68" fmla="*/ 245 w 447"/>
                  <a:gd name="T69" fmla="*/ 78 h 987"/>
                  <a:gd name="T70" fmla="*/ 252 w 447"/>
                  <a:gd name="T71" fmla="*/ 4 h 987"/>
                  <a:gd name="T72" fmla="*/ 259 w 447"/>
                  <a:gd name="T73" fmla="*/ 163 h 987"/>
                  <a:gd name="T74" fmla="*/ 266 w 447"/>
                  <a:gd name="T75" fmla="*/ 359 h 987"/>
                  <a:gd name="T76" fmla="*/ 273 w 447"/>
                  <a:gd name="T77" fmla="*/ 549 h 987"/>
                  <a:gd name="T78" fmla="*/ 280 w 447"/>
                  <a:gd name="T79" fmla="*/ 685 h 987"/>
                  <a:gd name="T80" fmla="*/ 288 w 447"/>
                  <a:gd name="T81" fmla="*/ 798 h 987"/>
                  <a:gd name="T82" fmla="*/ 294 w 447"/>
                  <a:gd name="T83" fmla="*/ 869 h 987"/>
                  <a:gd name="T84" fmla="*/ 302 w 447"/>
                  <a:gd name="T85" fmla="*/ 905 h 987"/>
                  <a:gd name="T86" fmla="*/ 308 w 447"/>
                  <a:gd name="T87" fmla="*/ 933 h 987"/>
                  <a:gd name="T88" fmla="*/ 316 w 447"/>
                  <a:gd name="T89" fmla="*/ 948 h 987"/>
                  <a:gd name="T90" fmla="*/ 322 w 447"/>
                  <a:gd name="T91" fmla="*/ 955 h 987"/>
                  <a:gd name="T92" fmla="*/ 330 w 447"/>
                  <a:gd name="T93" fmla="*/ 964 h 987"/>
                  <a:gd name="T94" fmla="*/ 336 w 447"/>
                  <a:gd name="T95" fmla="*/ 967 h 987"/>
                  <a:gd name="T96" fmla="*/ 344 w 447"/>
                  <a:gd name="T97" fmla="*/ 971 h 987"/>
                  <a:gd name="T98" fmla="*/ 350 w 447"/>
                  <a:gd name="T99" fmla="*/ 971 h 987"/>
                  <a:gd name="T100" fmla="*/ 358 w 447"/>
                  <a:gd name="T101" fmla="*/ 973 h 987"/>
                  <a:gd name="T102" fmla="*/ 364 w 447"/>
                  <a:gd name="T103" fmla="*/ 975 h 987"/>
                  <a:gd name="T104" fmla="*/ 372 w 447"/>
                  <a:gd name="T105" fmla="*/ 975 h 987"/>
                  <a:gd name="T106" fmla="*/ 379 w 447"/>
                  <a:gd name="T107" fmla="*/ 976 h 987"/>
                  <a:gd name="T108" fmla="*/ 386 w 447"/>
                  <a:gd name="T109" fmla="*/ 978 h 987"/>
                  <a:gd name="T110" fmla="*/ 393 w 447"/>
                  <a:gd name="T111" fmla="*/ 977 h 987"/>
                  <a:gd name="T112" fmla="*/ 400 w 447"/>
                  <a:gd name="T113" fmla="*/ 976 h 987"/>
                  <a:gd name="T114" fmla="*/ 407 w 447"/>
                  <a:gd name="T115" fmla="*/ 978 h 987"/>
                  <a:gd name="T116" fmla="*/ 414 w 447"/>
                  <a:gd name="T117" fmla="*/ 979 h 987"/>
                  <a:gd name="T118" fmla="*/ 421 w 447"/>
                  <a:gd name="T119" fmla="*/ 979 h 987"/>
                  <a:gd name="T120" fmla="*/ 428 w 447"/>
                  <a:gd name="T121" fmla="*/ 979 h 987"/>
                  <a:gd name="T122" fmla="*/ 435 w 447"/>
                  <a:gd name="T123" fmla="*/ 980 h 987"/>
                  <a:gd name="T124" fmla="*/ 442 w 447"/>
                  <a:gd name="T125" fmla="*/ 980 h 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7" h="987">
                    <a:moveTo>
                      <a:pt x="0" y="987"/>
                    </a:moveTo>
                    <a:lnTo>
                      <a:pt x="1" y="987"/>
                    </a:lnTo>
                    <a:lnTo>
                      <a:pt x="1" y="987"/>
                    </a:lnTo>
                    <a:lnTo>
                      <a:pt x="2" y="987"/>
                    </a:lnTo>
                    <a:lnTo>
                      <a:pt x="2" y="987"/>
                    </a:lnTo>
                    <a:lnTo>
                      <a:pt x="3" y="987"/>
                    </a:lnTo>
                    <a:lnTo>
                      <a:pt x="3" y="987"/>
                    </a:lnTo>
                    <a:lnTo>
                      <a:pt x="4" y="987"/>
                    </a:lnTo>
                    <a:lnTo>
                      <a:pt x="5" y="987"/>
                    </a:lnTo>
                    <a:lnTo>
                      <a:pt x="6" y="987"/>
                    </a:lnTo>
                    <a:lnTo>
                      <a:pt x="6" y="987"/>
                    </a:lnTo>
                    <a:lnTo>
                      <a:pt x="7" y="987"/>
                    </a:lnTo>
                    <a:lnTo>
                      <a:pt x="7" y="987"/>
                    </a:lnTo>
                    <a:lnTo>
                      <a:pt x="8" y="987"/>
                    </a:lnTo>
                    <a:lnTo>
                      <a:pt x="9" y="987"/>
                    </a:lnTo>
                    <a:lnTo>
                      <a:pt x="9" y="987"/>
                    </a:lnTo>
                    <a:lnTo>
                      <a:pt x="10" y="987"/>
                    </a:lnTo>
                    <a:lnTo>
                      <a:pt x="11" y="987"/>
                    </a:lnTo>
                    <a:lnTo>
                      <a:pt x="11" y="987"/>
                    </a:lnTo>
                    <a:lnTo>
                      <a:pt x="12" y="987"/>
                    </a:lnTo>
                    <a:lnTo>
                      <a:pt x="12" y="987"/>
                    </a:lnTo>
                    <a:lnTo>
                      <a:pt x="13" y="987"/>
                    </a:lnTo>
                    <a:lnTo>
                      <a:pt x="14" y="987"/>
                    </a:lnTo>
                    <a:lnTo>
                      <a:pt x="15" y="987"/>
                    </a:lnTo>
                    <a:lnTo>
                      <a:pt x="15" y="987"/>
                    </a:lnTo>
                    <a:lnTo>
                      <a:pt x="16" y="987"/>
                    </a:lnTo>
                    <a:lnTo>
                      <a:pt x="16" y="987"/>
                    </a:lnTo>
                    <a:lnTo>
                      <a:pt x="17" y="987"/>
                    </a:lnTo>
                    <a:lnTo>
                      <a:pt x="18" y="987"/>
                    </a:lnTo>
                    <a:lnTo>
                      <a:pt x="18" y="987"/>
                    </a:lnTo>
                    <a:lnTo>
                      <a:pt x="19" y="987"/>
                    </a:lnTo>
                    <a:lnTo>
                      <a:pt x="20" y="987"/>
                    </a:lnTo>
                    <a:lnTo>
                      <a:pt x="20" y="987"/>
                    </a:lnTo>
                    <a:lnTo>
                      <a:pt x="21" y="987"/>
                    </a:lnTo>
                    <a:lnTo>
                      <a:pt x="21" y="987"/>
                    </a:lnTo>
                    <a:lnTo>
                      <a:pt x="22" y="987"/>
                    </a:lnTo>
                    <a:lnTo>
                      <a:pt x="23" y="987"/>
                    </a:lnTo>
                    <a:lnTo>
                      <a:pt x="23" y="987"/>
                    </a:lnTo>
                    <a:lnTo>
                      <a:pt x="24" y="987"/>
                    </a:lnTo>
                    <a:lnTo>
                      <a:pt x="25" y="987"/>
                    </a:lnTo>
                    <a:lnTo>
                      <a:pt x="25" y="987"/>
                    </a:lnTo>
                    <a:lnTo>
                      <a:pt x="26" y="987"/>
                    </a:lnTo>
                    <a:lnTo>
                      <a:pt x="26" y="987"/>
                    </a:lnTo>
                    <a:lnTo>
                      <a:pt x="27" y="987"/>
                    </a:lnTo>
                    <a:lnTo>
                      <a:pt x="28" y="987"/>
                    </a:lnTo>
                    <a:lnTo>
                      <a:pt x="29" y="987"/>
                    </a:lnTo>
                    <a:lnTo>
                      <a:pt x="29" y="987"/>
                    </a:lnTo>
                    <a:lnTo>
                      <a:pt x="30" y="987"/>
                    </a:lnTo>
                    <a:lnTo>
                      <a:pt x="30" y="987"/>
                    </a:lnTo>
                    <a:lnTo>
                      <a:pt x="31" y="987"/>
                    </a:lnTo>
                    <a:lnTo>
                      <a:pt x="32" y="987"/>
                    </a:lnTo>
                    <a:lnTo>
                      <a:pt x="32" y="987"/>
                    </a:lnTo>
                    <a:lnTo>
                      <a:pt x="33" y="987"/>
                    </a:lnTo>
                    <a:lnTo>
                      <a:pt x="34" y="987"/>
                    </a:lnTo>
                    <a:lnTo>
                      <a:pt x="34" y="987"/>
                    </a:lnTo>
                    <a:lnTo>
                      <a:pt x="35" y="987"/>
                    </a:lnTo>
                    <a:lnTo>
                      <a:pt x="35" y="987"/>
                    </a:lnTo>
                    <a:lnTo>
                      <a:pt x="36" y="987"/>
                    </a:lnTo>
                    <a:lnTo>
                      <a:pt x="37" y="987"/>
                    </a:lnTo>
                    <a:lnTo>
                      <a:pt x="37" y="987"/>
                    </a:lnTo>
                    <a:lnTo>
                      <a:pt x="38" y="987"/>
                    </a:lnTo>
                    <a:lnTo>
                      <a:pt x="39" y="987"/>
                    </a:lnTo>
                    <a:lnTo>
                      <a:pt x="39" y="987"/>
                    </a:lnTo>
                    <a:lnTo>
                      <a:pt x="40" y="987"/>
                    </a:lnTo>
                    <a:lnTo>
                      <a:pt x="40" y="987"/>
                    </a:lnTo>
                    <a:lnTo>
                      <a:pt x="41" y="987"/>
                    </a:lnTo>
                    <a:lnTo>
                      <a:pt x="42" y="987"/>
                    </a:lnTo>
                    <a:lnTo>
                      <a:pt x="43" y="987"/>
                    </a:lnTo>
                    <a:lnTo>
                      <a:pt x="43" y="987"/>
                    </a:lnTo>
                    <a:lnTo>
                      <a:pt x="44" y="987"/>
                    </a:lnTo>
                    <a:lnTo>
                      <a:pt x="44" y="987"/>
                    </a:lnTo>
                    <a:lnTo>
                      <a:pt x="45" y="987"/>
                    </a:lnTo>
                    <a:lnTo>
                      <a:pt x="46" y="987"/>
                    </a:lnTo>
                    <a:lnTo>
                      <a:pt x="46" y="987"/>
                    </a:lnTo>
                    <a:lnTo>
                      <a:pt x="47" y="987"/>
                    </a:lnTo>
                    <a:lnTo>
                      <a:pt x="48" y="987"/>
                    </a:lnTo>
                    <a:lnTo>
                      <a:pt x="48" y="987"/>
                    </a:lnTo>
                    <a:lnTo>
                      <a:pt x="49" y="987"/>
                    </a:lnTo>
                    <a:lnTo>
                      <a:pt x="49" y="987"/>
                    </a:lnTo>
                    <a:lnTo>
                      <a:pt x="50" y="987"/>
                    </a:lnTo>
                    <a:lnTo>
                      <a:pt x="51" y="987"/>
                    </a:lnTo>
                    <a:lnTo>
                      <a:pt x="52" y="987"/>
                    </a:lnTo>
                    <a:lnTo>
                      <a:pt x="52" y="987"/>
                    </a:lnTo>
                    <a:lnTo>
                      <a:pt x="53" y="987"/>
                    </a:lnTo>
                    <a:lnTo>
                      <a:pt x="53" y="987"/>
                    </a:lnTo>
                    <a:lnTo>
                      <a:pt x="54" y="987"/>
                    </a:lnTo>
                    <a:lnTo>
                      <a:pt x="55" y="987"/>
                    </a:lnTo>
                    <a:lnTo>
                      <a:pt x="55" y="987"/>
                    </a:lnTo>
                    <a:lnTo>
                      <a:pt x="56" y="987"/>
                    </a:lnTo>
                    <a:lnTo>
                      <a:pt x="57" y="987"/>
                    </a:lnTo>
                    <a:lnTo>
                      <a:pt x="57" y="987"/>
                    </a:lnTo>
                    <a:lnTo>
                      <a:pt x="58" y="987"/>
                    </a:lnTo>
                    <a:lnTo>
                      <a:pt x="58" y="987"/>
                    </a:lnTo>
                    <a:lnTo>
                      <a:pt x="59" y="987"/>
                    </a:lnTo>
                    <a:lnTo>
                      <a:pt x="60" y="987"/>
                    </a:lnTo>
                    <a:lnTo>
                      <a:pt x="60" y="987"/>
                    </a:lnTo>
                    <a:lnTo>
                      <a:pt x="61" y="987"/>
                    </a:lnTo>
                    <a:lnTo>
                      <a:pt x="62" y="987"/>
                    </a:lnTo>
                    <a:lnTo>
                      <a:pt x="62" y="987"/>
                    </a:lnTo>
                    <a:lnTo>
                      <a:pt x="63" y="987"/>
                    </a:lnTo>
                    <a:lnTo>
                      <a:pt x="63" y="987"/>
                    </a:lnTo>
                    <a:lnTo>
                      <a:pt x="64" y="987"/>
                    </a:lnTo>
                    <a:lnTo>
                      <a:pt x="65" y="987"/>
                    </a:lnTo>
                    <a:lnTo>
                      <a:pt x="66" y="987"/>
                    </a:lnTo>
                    <a:lnTo>
                      <a:pt x="66" y="987"/>
                    </a:lnTo>
                    <a:lnTo>
                      <a:pt x="67" y="987"/>
                    </a:lnTo>
                    <a:lnTo>
                      <a:pt x="68" y="987"/>
                    </a:lnTo>
                    <a:lnTo>
                      <a:pt x="68" y="987"/>
                    </a:lnTo>
                    <a:lnTo>
                      <a:pt x="69" y="987"/>
                    </a:lnTo>
                    <a:lnTo>
                      <a:pt x="69" y="987"/>
                    </a:lnTo>
                    <a:lnTo>
                      <a:pt x="70" y="987"/>
                    </a:lnTo>
                    <a:lnTo>
                      <a:pt x="71" y="987"/>
                    </a:lnTo>
                    <a:lnTo>
                      <a:pt x="72" y="987"/>
                    </a:lnTo>
                    <a:lnTo>
                      <a:pt x="72" y="987"/>
                    </a:lnTo>
                    <a:lnTo>
                      <a:pt x="73" y="987"/>
                    </a:lnTo>
                    <a:lnTo>
                      <a:pt x="73" y="987"/>
                    </a:lnTo>
                    <a:lnTo>
                      <a:pt x="74" y="987"/>
                    </a:lnTo>
                    <a:lnTo>
                      <a:pt x="74" y="987"/>
                    </a:lnTo>
                    <a:lnTo>
                      <a:pt x="75" y="987"/>
                    </a:lnTo>
                    <a:lnTo>
                      <a:pt x="76" y="987"/>
                    </a:lnTo>
                    <a:lnTo>
                      <a:pt x="77" y="987"/>
                    </a:lnTo>
                    <a:lnTo>
                      <a:pt x="77" y="987"/>
                    </a:lnTo>
                    <a:lnTo>
                      <a:pt x="78" y="987"/>
                    </a:lnTo>
                    <a:lnTo>
                      <a:pt x="78" y="987"/>
                    </a:lnTo>
                    <a:lnTo>
                      <a:pt x="79" y="987"/>
                    </a:lnTo>
                    <a:lnTo>
                      <a:pt x="80" y="987"/>
                    </a:lnTo>
                    <a:lnTo>
                      <a:pt x="80" y="987"/>
                    </a:lnTo>
                    <a:lnTo>
                      <a:pt x="81" y="987"/>
                    </a:lnTo>
                    <a:lnTo>
                      <a:pt x="82" y="987"/>
                    </a:lnTo>
                    <a:lnTo>
                      <a:pt x="82" y="987"/>
                    </a:lnTo>
                    <a:lnTo>
                      <a:pt x="83" y="987"/>
                    </a:lnTo>
                    <a:lnTo>
                      <a:pt x="83" y="987"/>
                    </a:lnTo>
                    <a:lnTo>
                      <a:pt x="84" y="987"/>
                    </a:lnTo>
                    <a:lnTo>
                      <a:pt x="85" y="987"/>
                    </a:lnTo>
                    <a:lnTo>
                      <a:pt x="86" y="987"/>
                    </a:lnTo>
                    <a:lnTo>
                      <a:pt x="86" y="987"/>
                    </a:lnTo>
                    <a:lnTo>
                      <a:pt x="87" y="987"/>
                    </a:lnTo>
                    <a:lnTo>
                      <a:pt x="87" y="987"/>
                    </a:lnTo>
                    <a:lnTo>
                      <a:pt x="88" y="987"/>
                    </a:lnTo>
                    <a:lnTo>
                      <a:pt x="89" y="987"/>
                    </a:lnTo>
                    <a:lnTo>
                      <a:pt x="89" y="987"/>
                    </a:lnTo>
                    <a:lnTo>
                      <a:pt x="90" y="987"/>
                    </a:lnTo>
                    <a:lnTo>
                      <a:pt x="91" y="987"/>
                    </a:lnTo>
                    <a:lnTo>
                      <a:pt x="91" y="987"/>
                    </a:lnTo>
                    <a:lnTo>
                      <a:pt x="92" y="987"/>
                    </a:lnTo>
                    <a:lnTo>
                      <a:pt x="92" y="987"/>
                    </a:lnTo>
                    <a:lnTo>
                      <a:pt x="93" y="987"/>
                    </a:lnTo>
                    <a:lnTo>
                      <a:pt x="94" y="987"/>
                    </a:lnTo>
                    <a:lnTo>
                      <a:pt x="94" y="987"/>
                    </a:lnTo>
                    <a:lnTo>
                      <a:pt x="95" y="987"/>
                    </a:lnTo>
                    <a:lnTo>
                      <a:pt x="96" y="987"/>
                    </a:lnTo>
                    <a:lnTo>
                      <a:pt x="96" y="987"/>
                    </a:lnTo>
                    <a:lnTo>
                      <a:pt x="97" y="987"/>
                    </a:lnTo>
                    <a:lnTo>
                      <a:pt x="97" y="987"/>
                    </a:lnTo>
                    <a:lnTo>
                      <a:pt x="98" y="987"/>
                    </a:lnTo>
                    <a:lnTo>
                      <a:pt x="99" y="987"/>
                    </a:lnTo>
                    <a:lnTo>
                      <a:pt x="100" y="987"/>
                    </a:lnTo>
                    <a:lnTo>
                      <a:pt x="100" y="987"/>
                    </a:lnTo>
                    <a:lnTo>
                      <a:pt x="101" y="987"/>
                    </a:lnTo>
                    <a:lnTo>
                      <a:pt x="101" y="987"/>
                    </a:lnTo>
                    <a:lnTo>
                      <a:pt x="102" y="987"/>
                    </a:lnTo>
                    <a:lnTo>
                      <a:pt x="103" y="987"/>
                    </a:lnTo>
                    <a:lnTo>
                      <a:pt x="103" y="987"/>
                    </a:lnTo>
                    <a:lnTo>
                      <a:pt x="104" y="987"/>
                    </a:lnTo>
                    <a:lnTo>
                      <a:pt x="105" y="987"/>
                    </a:lnTo>
                    <a:lnTo>
                      <a:pt x="105" y="987"/>
                    </a:lnTo>
                    <a:lnTo>
                      <a:pt x="106" y="987"/>
                    </a:lnTo>
                    <a:lnTo>
                      <a:pt x="106" y="987"/>
                    </a:lnTo>
                    <a:lnTo>
                      <a:pt x="107" y="987"/>
                    </a:lnTo>
                    <a:lnTo>
                      <a:pt x="108" y="987"/>
                    </a:lnTo>
                    <a:lnTo>
                      <a:pt x="109" y="987"/>
                    </a:lnTo>
                    <a:lnTo>
                      <a:pt x="109" y="987"/>
                    </a:lnTo>
                    <a:lnTo>
                      <a:pt x="110" y="987"/>
                    </a:lnTo>
                    <a:lnTo>
                      <a:pt x="110" y="987"/>
                    </a:lnTo>
                    <a:lnTo>
                      <a:pt x="111" y="987"/>
                    </a:lnTo>
                    <a:lnTo>
                      <a:pt x="111" y="987"/>
                    </a:lnTo>
                    <a:lnTo>
                      <a:pt x="112" y="987"/>
                    </a:lnTo>
                    <a:lnTo>
                      <a:pt x="113" y="987"/>
                    </a:lnTo>
                    <a:lnTo>
                      <a:pt x="114" y="987"/>
                    </a:lnTo>
                    <a:lnTo>
                      <a:pt x="114" y="987"/>
                    </a:lnTo>
                    <a:lnTo>
                      <a:pt x="115" y="987"/>
                    </a:lnTo>
                    <a:lnTo>
                      <a:pt x="115" y="987"/>
                    </a:lnTo>
                    <a:lnTo>
                      <a:pt x="116" y="987"/>
                    </a:lnTo>
                    <a:lnTo>
                      <a:pt x="117" y="987"/>
                    </a:lnTo>
                    <a:lnTo>
                      <a:pt x="117" y="987"/>
                    </a:lnTo>
                    <a:lnTo>
                      <a:pt x="118" y="987"/>
                    </a:lnTo>
                    <a:lnTo>
                      <a:pt x="119" y="987"/>
                    </a:lnTo>
                    <a:lnTo>
                      <a:pt x="119" y="987"/>
                    </a:lnTo>
                    <a:lnTo>
                      <a:pt x="120" y="987"/>
                    </a:lnTo>
                    <a:lnTo>
                      <a:pt x="120" y="987"/>
                    </a:lnTo>
                    <a:lnTo>
                      <a:pt x="121" y="987"/>
                    </a:lnTo>
                    <a:lnTo>
                      <a:pt x="122" y="987"/>
                    </a:lnTo>
                    <a:lnTo>
                      <a:pt x="123" y="987"/>
                    </a:lnTo>
                    <a:lnTo>
                      <a:pt x="123" y="987"/>
                    </a:lnTo>
                    <a:lnTo>
                      <a:pt x="124" y="987"/>
                    </a:lnTo>
                    <a:lnTo>
                      <a:pt x="124" y="987"/>
                    </a:lnTo>
                    <a:lnTo>
                      <a:pt x="125" y="987"/>
                    </a:lnTo>
                    <a:lnTo>
                      <a:pt x="126" y="987"/>
                    </a:lnTo>
                    <a:lnTo>
                      <a:pt x="126" y="987"/>
                    </a:lnTo>
                    <a:lnTo>
                      <a:pt x="127" y="987"/>
                    </a:lnTo>
                    <a:lnTo>
                      <a:pt x="128" y="987"/>
                    </a:lnTo>
                    <a:lnTo>
                      <a:pt x="128" y="987"/>
                    </a:lnTo>
                    <a:lnTo>
                      <a:pt x="129" y="987"/>
                    </a:lnTo>
                    <a:lnTo>
                      <a:pt x="129" y="987"/>
                    </a:lnTo>
                    <a:lnTo>
                      <a:pt x="130" y="987"/>
                    </a:lnTo>
                    <a:lnTo>
                      <a:pt x="131" y="987"/>
                    </a:lnTo>
                    <a:lnTo>
                      <a:pt x="131" y="987"/>
                    </a:lnTo>
                    <a:lnTo>
                      <a:pt x="132" y="987"/>
                    </a:lnTo>
                    <a:lnTo>
                      <a:pt x="133" y="987"/>
                    </a:lnTo>
                    <a:lnTo>
                      <a:pt x="133" y="987"/>
                    </a:lnTo>
                    <a:lnTo>
                      <a:pt x="134" y="987"/>
                    </a:lnTo>
                    <a:lnTo>
                      <a:pt x="134" y="987"/>
                    </a:lnTo>
                    <a:lnTo>
                      <a:pt x="135" y="987"/>
                    </a:lnTo>
                    <a:lnTo>
                      <a:pt x="136" y="987"/>
                    </a:lnTo>
                    <a:lnTo>
                      <a:pt x="137" y="987"/>
                    </a:lnTo>
                    <a:lnTo>
                      <a:pt x="137" y="987"/>
                    </a:lnTo>
                    <a:lnTo>
                      <a:pt x="138" y="987"/>
                    </a:lnTo>
                    <a:lnTo>
                      <a:pt x="138" y="987"/>
                    </a:lnTo>
                    <a:lnTo>
                      <a:pt x="139" y="987"/>
                    </a:lnTo>
                    <a:lnTo>
                      <a:pt x="140" y="987"/>
                    </a:lnTo>
                    <a:lnTo>
                      <a:pt x="140" y="987"/>
                    </a:lnTo>
                    <a:lnTo>
                      <a:pt x="141" y="987"/>
                    </a:lnTo>
                    <a:lnTo>
                      <a:pt x="142" y="987"/>
                    </a:lnTo>
                    <a:lnTo>
                      <a:pt x="142" y="987"/>
                    </a:lnTo>
                    <a:lnTo>
                      <a:pt x="143" y="987"/>
                    </a:lnTo>
                    <a:lnTo>
                      <a:pt x="143" y="987"/>
                    </a:lnTo>
                    <a:lnTo>
                      <a:pt x="144" y="987"/>
                    </a:lnTo>
                    <a:lnTo>
                      <a:pt x="145" y="987"/>
                    </a:lnTo>
                    <a:lnTo>
                      <a:pt x="146" y="987"/>
                    </a:lnTo>
                    <a:lnTo>
                      <a:pt x="146" y="987"/>
                    </a:lnTo>
                    <a:lnTo>
                      <a:pt x="147" y="987"/>
                    </a:lnTo>
                    <a:lnTo>
                      <a:pt x="147" y="987"/>
                    </a:lnTo>
                    <a:lnTo>
                      <a:pt x="148" y="987"/>
                    </a:lnTo>
                    <a:lnTo>
                      <a:pt x="148" y="987"/>
                    </a:lnTo>
                    <a:lnTo>
                      <a:pt x="149" y="987"/>
                    </a:lnTo>
                    <a:lnTo>
                      <a:pt x="150" y="987"/>
                    </a:lnTo>
                    <a:lnTo>
                      <a:pt x="151" y="987"/>
                    </a:lnTo>
                    <a:lnTo>
                      <a:pt x="151" y="987"/>
                    </a:lnTo>
                    <a:lnTo>
                      <a:pt x="152" y="987"/>
                    </a:lnTo>
                    <a:lnTo>
                      <a:pt x="152" y="987"/>
                    </a:lnTo>
                    <a:lnTo>
                      <a:pt x="153" y="987"/>
                    </a:lnTo>
                    <a:lnTo>
                      <a:pt x="154" y="987"/>
                    </a:lnTo>
                    <a:lnTo>
                      <a:pt x="154" y="987"/>
                    </a:lnTo>
                    <a:lnTo>
                      <a:pt x="155" y="987"/>
                    </a:lnTo>
                    <a:lnTo>
                      <a:pt x="156" y="987"/>
                    </a:lnTo>
                    <a:lnTo>
                      <a:pt x="156" y="987"/>
                    </a:lnTo>
                    <a:lnTo>
                      <a:pt x="157" y="987"/>
                    </a:lnTo>
                    <a:lnTo>
                      <a:pt x="157" y="987"/>
                    </a:lnTo>
                    <a:lnTo>
                      <a:pt x="158" y="987"/>
                    </a:lnTo>
                    <a:lnTo>
                      <a:pt x="159" y="987"/>
                    </a:lnTo>
                    <a:lnTo>
                      <a:pt x="160" y="987"/>
                    </a:lnTo>
                    <a:lnTo>
                      <a:pt x="160" y="987"/>
                    </a:lnTo>
                    <a:lnTo>
                      <a:pt x="161" y="987"/>
                    </a:lnTo>
                    <a:lnTo>
                      <a:pt x="161" y="987"/>
                    </a:lnTo>
                    <a:lnTo>
                      <a:pt x="162" y="987"/>
                    </a:lnTo>
                    <a:lnTo>
                      <a:pt x="163" y="987"/>
                    </a:lnTo>
                    <a:lnTo>
                      <a:pt x="163" y="987"/>
                    </a:lnTo>
                    <a:lnTo>
                      <a:pt x="164" y="987"/>
                    </a:lnTo>
                    <a:lnTo>
                      <a:pt x="165" y="987"/>
                    </a:lnTo>
                    <a:lnTo>
                      <a:pt x="165" y="987"/>
                    </a:lnTo>
                    <a:lnTo>
                      <a:pt x="166" y="987"/>
                    </a:lnTo>
                    <a:lnTo>
                      <a:pt x="166" y="987"/>
                    </a:lnTo>
                    <a:lnTo>
                      <a:pt x="167" y="987"/>
                    </a:lnTo>
                    <a:lnTo>
                      <a:pt x="168" y="987"/>
                    </a:lnTo>
                    <a:lnTo>
                      <a:pt x="168" y="987"/>
                    </a:lnTo>
                    <a:lnTo>
                      <a:pt x="169" y="987"/>
                    </a:lnTo>
                    <a:lnTo>
                      <a:pt x="170" y="987"/>
                    </a:lnTo>
                    <a:lnTo>
                      <a:pt x="170" y="987"/>
                    </a:lnTo>
                    <a:lnTo>
                      <a:pt x="171" y="987"/>
                    </a:lnTo>
                    <a:lnTo>
                      <a:pt x="171" y="987"/>
                    </a:lnTo>
                    <a:lnTo>
                      <a:pt x="172" y="987"/>
                    </a:lnTo>
                    <a:lnTo>
                      <a:pt x="173" y="987"/>
                    </a:lnTo>
                    <a:lnTo>
                      <a:pt x="174" y="987"/>
                    </a:lnTo>
                    <a:lnTo>
                      <a:pt x="174" y="987"/>
                    </a:lnTo>
                    <a:lnTo>
                      <a:pt x="175" y="987"/>
                    </a:lnTo>
                    <a:lnTo>
                      <a:pt x="175" y="987"/>
                    </a:lnTo>
                    <a:lnTo>
                      <a:pt x="176" y="987"/>
                    </a:lnTo>
                    <a:lnTo>
                      <a:pt x="177" y="987"/>
                    </a:lnTo>
                    <a:lnTo>
                      <a:pt x="177" y="987"/>
                    </a:lnTo>
                    <a:lnTo>
                      <a:pt x="178" y="987"/>
                    </a:lnTo>
                    <a:lnTo>
                      <a:pt x="179" y="987"/>
                    </a:lnTo>
                    <a:lnTo>
                      <a:pt x="180" y="987"/>
                    </a:lnTo>
                    <a:lnTo>
                      <a:pt x="180" y="987"/>
                    </a:lnTo>
                    <a:lnTo>
                      <a:pt x="180" y="987"/>
                    </a:lnTo>
                    <a:lnTo>
                      <a:pt x="181" y="987"/>
                    </a:lnTo>
                    <a:lnTo>
                      <a:pt x="182" y="987"/>
                    </a:lnTo>
                    <a:lnTo>
                      <a:pt x="182" y="987"/>
                    </a:lnTo>
                    <a:lnTo>
                      <a:pt x="183" y="987"/>
                    </a:lnTo>
                    <a:lnTo>
                      <a:pt x="184" y="987"/>
                    </a:lnTo>
                    <a:lnTo>
                      <a:pt x="185" y="987"/>
                    </a:lnTo>
                    <a:lnTo>
                      <a:pt x="185" y="987"/>
                    </a:lnTo>
                    <a:lnTo>
                      <a:pt x="186" y="987"/>
                    </a:lnTo>
                    <a:lnTo>
                      <a:pt x="186" y="987"/>
                    </a:lnTo>
                    <a:lnTo>
                      <a:pt x="187" y="987"/>
                    </a:lnTo>
                    <a:lnTo>
                      <a:pt x="188" y="987"/>
                    </a:lnTo>
                    <a:lnTo>
                      <a:pt x="188" y="987"/>
                    </a:lnTo>
                    <a:lnTo>
                      <a:pt x="189" y="987"/>
                    </a:lnTo>
                    <a:lnTo>
                      <a:pt x="190" y="987"/>
                    </a:lnTo>
                    <a:lnTo>
                      <a:pt x="190" y="987"/>
                    </a:lnTo>
                    <a:lnTo>
                      <a:pt x="191" y="987"/>
                    </a:lnTo>
                    <a:lnTo>
                      <a:pt x="191" y="987"/>
                    </a:lnTo>
                    <a:lnTo>
                      <a:pt x="192" y="987"/>
                    </a:lnTo>
                    <a:lnTo>
                      <a:pt x="193" y="987"/>
                    </a:lnTo>
                    <a:lnTo>
                      <a:pt x="194" y="987"/>
                    </a:lnTo>
                    <a:lnTo>
                      <a:pt x="194" y="987"/>
                    </a:lnTo>
                    <a:lnTo>
                      <a:pt x="195" y="987"/>
                    </a:lnTo>
                    <a:lnTo>
                      <a:pt x="195" y="987"/>
                    </a:lnTo>
                    <a:lnTo>
                      <a:pt x="196" y="987"/>
                    </a:lnTo>
                    <a:lnTo>
                      <a:pt x="197" y="987"/>
                    </a:lnTo>
                    <a:lnTo>
                      <a:pt x="197" y="987"/>
                    </a:lnTo>
                    <a:lnTo>
                      <a:pt x="198" y="987"/>
                    </a:lnTo>
                    <a:lnTo>
                      <a:pt x="199" y="987"/>
                    </a:lnTo>
                    <a:lnTo>
                      <a:pt x="199" y="987"/>
                    </a:lnTo>
                    <a:lnTo>
                      <a:pt x="200" y="987"/>
                    </a:lnTo>
                    <a:lnTo>
                      <a:pt x="200" y="987"/>
                    </a:lnTo>
                    <a:lnTo>
                      <a:pt x="201" y="987"/>
                    </a:lnTo>
                    <a:lnTo>
                      <a:pt x="202" y="987"/>
                    </a:lnTo>
                    <a:lnTo>
                      <a:pt x="202" y="987"/>
                    </a:lnTo>
                    <a:lnTo>
                      <a:pt x="203" y="987"/>
                    </a:lnTo>
                    <a:lnTo>
                      <a:pt x="204" y="987"/>
                    </a:lnTo>
                    <a:lnTo>
                      <a:pt x="204" y="987"/>
                    </a:lnTo>
                    <a:lnTo>
                      <a:pt x="205" y="987"/>
                    </a:lnTo>
                    <a:lnTo>
                      <a:pt x="205" y="987"/>
                    </a:lnTo>
                    <a:lnTo>
                      <a:pt x="206" y="987"/>
                    </a:lnTo>
                    <a:lnTo>
                      <a:pt x="207" y="987"/>
                    </a:lnTo>
                    <a:lnTo>
                      <a:pt x="208" y="987"/>
                    </a:lnTo>
                    <a:lnTo>
                      <a:pt x="208" y="987"/>
                    </a:lnTo>
                    <a:lnTo>
                      <a:pt x="209" y="987"/>
                    </a:lnTo>
                    <a:lnTo>
                      <a:pt x="209" y="987"/>
                    </a:lnTo>
                    <a:lnTo>
                      <a:pt x="210" y="987"/>
                    </a:lnTo>
                    <a:lnTo>
                      <a:pt x="211" y="987"/>
                    </a:lnTo>
                    <a:lnTo>
                      <a:pt x="211" y="987"/>
                    </a:lnTo>
                    <a:lnTo>
                      <a:pt x="212" y="987"/>
                    </a:lnTo>
                    <a:lnTo>
                      <a:pt x="213" y="987"/>
                    </a:lnTo>
                    <a:lnTo>
                      <a:pt x="213" y="987"/>
                    </a:lnTo>
                    <a:lnTo>
                      <a:pt x="214" y="987"/>
                    </a:lnTo>
                    <a:lnTo>
                      <a:pt x="214" y="987"/>
                    </a:lnTo>
                    <a:lnTo>
                      <a:pt x="215" y="987"/>
                    </a:lnTo>
                    <a:lnTo>
                      <a:pt x="216" y="987"/>
                    </a:lnTo>
                    <a:lnTo>
                      <a:pt x="217" y="987"/>
                    </a:lnTo>
                    <a:lnTo>
                      <a:pt x="217" y="987"/>
                    </a:lnTo>
                    <a:lnTo>
                      <a:pt x="218" y="987"/>
                    </a:lnTo>
                    <a:lnTo>
                      <a:pt x="218" y="987"/>
                    </a:lnTo>
                    <a:lnTo>
                      <a:pt x="219" y="987"/>
                    </a:lnTo>
                    <a:lnTo>
                      <a:pt x="219" y="986"/>
                    </a:lnTo>
                    <a:lnTo>
                      <a:pt x="220" y="986"/>
                    </a:lnTo>
                    <a:lnTo>
                      <a:pt x="221" y="985"/>
                    </a:lnTo>
                    <a:lnTo>
                      <a:pt x="222" y="984"/>
                    </a:lnTo>
                    <a:lnTo>
                      <a:pt x="222" y="982"/>
                    </a:lnTo>
                    <a:lnTo>
                      <a:pt x="223" y="980"/>
                    </a:lnTo>
                    <a:lnTo>
                      <a:pt x="223" y="978"/>
                    </a:lnTo>
                    <a:lnTo>
                      <a:pt x="224" y="974"/>
                    </a:lnTo>
                    <a:lnTo>
                      <a:pt x="225" y="969"/>
                    </a:lnTo>
                    <a:lnTo>
                      <a:pt x="225" y="964"/>
                    </a:lnTo>
                    <a:lnTo>
                      <a:pt x="226" y="956"/>
                    </a:lnTo>
                    <a:lnTo>
                      <a:pt x="227" y="947"/>
                    </a:lnTo>
                    <a:lnTo>
                      <a:pt x="227" y="936"/>
                    </a:lnTo>
                    <a:lnTo>
                      <a:pt x="228" y="923"/>
                    </a:lnTo>
                    <a:lnTo>
                      <a:pt x="228" y="907"/>
                    </a:lnTo>
                    <a:lnTo>
                      <a:pt x="229" y="889"/>
                    </a:lnTo>
                    <a:lnTo>
                      <a:pt x="230" y="867"/>
                    </a:lnTo>
                    <a:lnTo>
                      <a:pt x="231" y="841"/>
                    </a:lnTo>
                    <a:lnTo>
                      <a:pt x="231" y="814"/>
                    </a:lnTo>
                    <a:lnTo>
                      <a:pt x="232" y="783"/>
                    </a:lnTo>
                    <a:lnTo>
                      <a:pt x="232" y="750"/>
                    </a:lnTo>
                    <a:lnTo>
                      <a:pt x="233" y="713"/>
                    </a:lnTo>
                    <a:lnTo>
                      <a:pt x="234" y="669"/>
                    </a:lnTo>
                    <a:lnTo>
                      <a:pt x="234" y="624"/>
                    </a:lnTo>
                    <a:lnTo>
                      <a:pt x="235" y="577"/>
                    </a:lnTo>
                    <a:lnTo>
                      <a:pt x="236" y="526"/>
                    </a:lnTo>
                    <a:lnTo>
                      <a:pt x="236" y="477"/>
                    </a:lnTo>
                    <a:lnTo>
                      <a:pt x="237" y="424"/>
                    </a:lnTo>
                    <a:lnTo>
                      <a:pt x="237" y="372"/>
                    </a:lnTo>
                    <a:lnTo>
                      <a:pt x="238" y="325"/>
                    </a:lnTo>
                    <a:lnTo>
                      <a:pt x="239" y="274"/>
                    </a:lnTo>
                    <a:lnTo>
                      <a:pt x="239" y="231"/>
                    </a:lnTo>
                    <a:lnTo>
                      <a:pt x="240" y="192"/>
                    </a:lnTo>
                    <a:lnTo>
                      <a:pt x="241" y="155"/>
                    </a:lnTo>
                    <a:lnTo>
                      <a:pt x="241" y="125"/>
                    </a:lnTo>
                    <a:lnTo>
                      <a:pt x="242" y="94"/>
                    </a:lnTo>
                    <a:lnTo>
                      <a:pt x="242" y="76"/>
                    </a:lnTo>
                    <a:lnTo>
                      <a:pt x="243" y="73"/>
                    </a:lnTo>
                    <a:lnTo>
                      <a:pt x="244" y="71"/>
                    </a:lnTo>
                    <a:lnTo>
                      <a:pt x="245" y="72"/>
                    </a:lnTo>
                    <a:lnTo>
                      <a:pt x="245" y="78"/>
                    </a:lnTo>
                    <a:lnTo>
                      <a:pt x="246" y="79"/>
                    </a:lnTo>
                    <a:lnTo>
                      <a:pt x="246" y="84"/>
                    </a:lnTo>
                    <a:lnTo>
                      <a:pt x="247" y="77"/>
                    </a:lnTo>
                    <a:lnTo>
                      <a:pt x="248" y="65"/>
                    </a:lnTo>
                    <a:lnTo>
                      <a:pt x="248" y="48"/>
                    </a:lnTo>
                    <a:lnTo>
                      <a:pt x="249" y="35"/>
                    </a:lnTo>
                    <a:lnTo>
                      <a:pt x="250" y="20"/>
                    </a:lnTo>
                    <a:lnTo>
                      <a:pt x="250" y="7"/>
                    </a:lnTo>
                    <a:lnTo>
                      <a:pt x="251" y="2"/>
                    </a:lnTo>
                    <a:lnTo>
                      <a:pt x="251" y="0"/>
                    </a:lnTo>
                    <a:lnTo>
                      <a:pt x="252" y="4"/>
                    </a:lnTo>
                    <a:lnTo>
                      <a:pt x="253" y="18"/>
                    </a:lnTo>
                    <a:lnTo>
                      <a:pt x="254" y="36"/>
                    </a:lnTo>
                    <a:lnTo>
                      <a:pt x="254" y="47"/>
                    </a:lnTo>
                    <a:lnTo>
                      <a:pt x="255" y="57"/>
                    </a:lnTo>
                    <a:lnTo>
                      <a:pt x="255" y="72"/>
                    </a:lnTo>
                    <a:lnTo>
                      <a:pt x="256" y="92"/>
                    </a:lnTo>
                    <a:lnTo>
                      <a:pt x="256" y="106"/>
                    </a:lnTo>
                    <a:lnTo>
                      <a:pt x="257" y="117"/>
                    </a:lnTo>
                    <a:lnTo>
                      <a:pt x="258" y="122"/>
                    </a:lnTo>
                    <a:lnTo>
                      <a:pt x="259" y="141"/>
                    </a:lnTo>
                    <a:lnTo>
                      <a:pt x="259" y="163"/>
                    </a:lnTo>
                    <a:lnTo>
                      <a:pt x="260" y="181"/>
                    </a:lnTo>
                    <a:lnTo>
                      <a:pt x="260" y="199"/>
                    </a:lnTo>
                    <a:lnTo>
                      <a:pt x="261" y="219"/>
                    </a:lnTo>
                    <a:lnTo>
                      <a:pt x="262" y="239"/>
                    </a:lnTo>
                    <a:lnTo>
                      <a:pt x="262" y="258"/>
                    </a:lnTo>
                    <a:lnTo>
                      <a:pt x="263" y="273"/>
                    </a:lnTo>
                    <a:lnTo>
                      <a:pt x="264" y="290"/>
                    </a:lnTo>
                    <a:lnTo>
                      <a:pt x="264" y="308"/>
                    </a:lnTo>
                    <a:lnTo>
                      <a:pt x="265" y="324"/>
                    </a:lnTo>
                    <a:lnTo>
                      <a:pt x="265" y="343"/>
                    </a:lnTo>
                    <a:lnTo>
                      <a:pt x="266" y="359"/>
                    </a:lnTo>
                    <a:lnTo>
                      <a:pt x="267" y="380"/>
                    </a:lnTo>
                    <a:lnTo>
                      <a:pt x="268" y="401"/>
                    </a:lnTo>
                    <a:lnTo>
                      <a:pt x="268" y="420"/>
                    </a:lnTo>
                    <a:lnTo>
                      <a:pt x="269" y="437"/>
                    </a:lnTo>
                    <a:lnTo>
                      <a:pt x="269" y="454"/>
                    </a:lnTo>
                    <a:lnTo>
                      <a:pt x="270" y="468"/>
                    </a:lnTo>
                    <a:lnTo>
                      <a:pt x="271" y="484"/>
                    </a:lnTo>
                    <a:lnTo>
                      <a:pt x="271" y="508"/>
                    </a:lnTo>
                    <a:lnTo>
                      <a:pt x="272" y="522"/>
                    </a:lnTo>
                    <a:lnTo>
                      <a:pt x="273" y="534"/>
                    </a:lnTo>
                    <a:lnTo>
                      <a:pt x="273" y="549"/>
                    </a:lnTo>
                    <a:lnTo>
                      <a:pt x="274" y="563"/>
                    </a:lnTo>
                    <a:lnTo>
                      <a:pt x="274" y="580"/>
                    </a:lnTo>
                    <a:lnTo>
                      <a:pt x="275" y="591"/>
                    </a:lnTo>
                    <a:lnTo>
                      <a:pt x="276" y="595"/>
                    </a:lnTo>
                    <a:lnTo>
                      <a:pt x="276" y="607"/>
                    </a:lnTo>
                    <a:lnTo>
                      <a:pt x="277" y="619"/>
                    </a:lnTo>
                    <a:lnTo>
                      <a:pt x="278" y="631"/>
                    </a:lnTo>
                    <a:lnTo>
                      <a:pt x="279" y="644"/>
                    </a:lnTo>
                    <a:lnTo>
                      <a:pt x="279" y="659"/>
                    </a:lnTo>
                    <a:lnTo>
                      <a:pt x="279" y="673"/>
                    </a:lnTo>
                    <a:lnTo>
                      <a:pt x="280" y="685"/>
                    </a:lnTo>
                    <a:lnTo>
                      <a:pt x="281" y="700"/>
                    </a:lnTo>
                    <a:lnTo>
                      <a:pt x="282" y="714"/>
                    </a:lnTo>
                    <a:lnTo>
                      <a:pt x="282" y="726"/>
                    </a:lnTo>
                    <a:lnTo>
                      <a:pt x="283" y="738"/>
                    </a:lnTo>
                    <a:lnTo>
                      <a:pt x="284" y="746"/>
                    </a:lnTo>
                    <a:lnTo>
                      <a:pt x="284" y="757"/>
                    </a:lnTo>
                    <a:lnTo>
                      <a:pt x="285" y="766"/>
                    </a:lnTo>
                    <a:lnTo>
                      <a:pt x="285" y="774"/>
                    </a:lnTo>
                    <a:lnTo>
                      <a:pt x="286" y="783"/>
                    </a:lnTo>
                    <a:lnTo>
                      <a:pt x="287" y="791"/>
                    </a:lnTo>
                    <a:lnTo>
                      <a:pt x="288" y="798"/>
                    </a:lnTo>
                    <a:lnTo>
                      <a:pt x="288" y="804"/>
                    </a:lnTo>
                    <a:lnTo>
                      <a:pt x="289" y="811"/>
                    </a:lnTo>
                    <a:lnTo>
                      <a:pt x="289" y="817"/>
                    </a:lnTo>
                    <a:lnTo>
                      <a:pt x="290" y="824"/>
                    </a:lnTo>
                    <a:lnTo>
                      <a:pt x="291" y="832"/>
                    </a:lnTo>
                    <a:lnTo>
                      <a:pt x="291" y="838"/>
                    </a:lnTo>
                    <a:lnTo>
                      <a:pt x="292" y="846"/>
                    </a:lnTo>
                    <a:lnTo>
                      <a:pt x="293" y="854"/>
                    </a:lnTo>
                    <a:lnTo>
                      <a:pt x="293" y="860"/>
                    </a:lnTo>
                    <a:lnTo>
                      <a:pt x="294" y="864"/>
                    </a:lnTo>
                    <a:lnTo>
                      <a:pt x="294" y="869"/>
                    </a:lnTo>
                    <a:lnTo>
                      <a:pt x="295" y="874"/>
                    </a:lnTo>
                    <a:lnTo>
                      <a:pt x="296" y="878"/>
                    </a:lnTo>
                    <a:lnTo>
                      <a:pt x="296" y="882"/>
                    </a:lnTo>
                    <a:lnTo>
                      <a:pt x="297" y="884"/>
                    </a:lnTo>
                    <a:lnTo>
                      <a:pt x="298" y="886"/>
                    </a:lnTo>
                    <a:lnTo>
                      <a:pt x="298" y="890"/>
                    </a:lnTo>
                    <a:lnTo>
                      <a:pt x="299" y="894"/>
                    </a:lnTo>
                    <a:lnTo>
                      <a:pt x="299" y="897"/>
                    </a:lnTo>
                    <a:lnTo>
                      <a:pt x="300" y="900"/>
                    </a:lnTo>
                    <a:lnTo>
                      <a:pt x="301" y="903"/>
                    </a:lnTo>
                    <a:lnTo>
                      <a:pt x="302" y="905"/>
                    </a:lnTo>
                    <a:lnTo>
                      <a:pt x="302" y="908"/>
                    </a:lnTo>
                    <a:lnTo>
                      <a:pt x="303" y="911"/>
                    </a:lnTo>
                    <a:lnTo>
                      <a:pt x="303" y="914"/>
                    </a:lnTo>
                    <a:lnTo>
                      <a:pt x="304" y="917"/>
                    </a:lnTo>
                    <a:lnTo>
                      <a:pt x="305" y="919"/>
                    </a:lnTo>
                    <a:lnTo>
                      <a:pt x="305" y="922"/>
                    </a:lnTo>
                    <a:lnTo>
                      <a:pt x="306" y="925"/>
                    </a:lnTo>
                    <a:lnTo>
                      <a:pt x="307" y="927"/>
                    </a:lnTo>
                    <a:lnTo>
                      <a:pt x="307" y="929"/>
                    </a:lnTo>
                    <a:lnTo>
                      <a:pt x="308" y="931"/>
                    </a:lnTo>
                    <a:lnTo>
                      <a:pt x="308" y="933"/>
                    </a:lnTo>
                    <a:lnTo>
                      <a:pt x="309" y="935"/>
                    </a:lnTo>
                    <a:lnTo>
                      <a:pt x="310" y="936"/>
                    </a:lnTo>
                    <a:lnTo>
                      <a:pt x="310" y="937"/>
                    </a:lnTo>
                    <a:lnTo>
                      <a:pt x="311" y="939"/>
                    </a:lnTo>
                    <a:lnTo>
                      <a:pt x="312" y="941"/>
                    </a:lnTo>
                    <a:lnTo>
                      <a:pt x="312" y="941"/>
                    </a:lnTo>
                    <a:lnTo>
                      <a:pt x="313" y="942"/>
                    </a:lnTo>
                    <a:lnTo>
                      <a:pt x="313" y="943"/>
                    </a:lnTo>
                    <a:lnTo>
                      <a:pt x="314" y="944"/>
                    </a:lnTo>
                    <a:lnTo>
                      <a:pt x="315" y="946"/>
                    </a:lnTo>
                    <a:lnTo>
                      <a:pt x="316" y="948"/>
                    </a:lnTo>
                    <a:lnTo>
                      <a:pt x="316" y="948"/>
                    </a:lnTo>
                    <a:lnTo>
                      <a:pt x="317" y="949"/>
                    </a:lnTo>
                    <a:lnTo>
                      <a:pt x="317" y="950"/>
                    </a:lnTo>
                    <a:lnTo>
                      <a:pt x="318" y="952"/>
                    </a:lnTo>
                    <a:lnTo>
                      <a:pt x="319" y="952"/>
                    </a:lnTo>
                    <a:lnTo>
                      <a:pt x="319" y="953"/>
                    </a:lnTo>
                    <a:lnTo>
                      <a:pt x="320" y="953"/>
                    </a:lnTo>
                    <a:lnTo>
                      <a:pt x="321" y="955"/>
                    </a:lnTo>
                    <a:lnTo>
                      <a:pt x="321" y="955"/>
                    </a:lnTo>
                    <a:lnTo>
                      <a:pt x="322" y="956"/>
                    </a:lnTo>
                    <a:lnTo>
                      <a:pt x="322" y="955"/>
                    </a:lnTo>
                    <a:lnTo>
                      <a:pt x="323" y="956"/>
                    </a:lnTo>
                    <a:lnTo>
                      <a:pt x="324" y="957"/>
                    </a:lnTo>
                    <a:lnTo>
                      <a:pt x="325" y="958"/>
                    </a:lnTo>
                    <a:lnTo>
                      <a:pt x="325" y="958"/>
                    </a:lnTo>
                    <a:lnTo>
                      <a:pt x="326" y="959"/>
                    </a:lnTo>
                    <a:lnTo>
                      <a:pt x="326" y="960"/>
                    </a:lnTo>
                    <a:lnTo>
                      <a:pt x="327" y="962"/>
                    </a:lnTo>
                    <a:lnTo>
                      <a:pt x="327" y="962"/>
                    </a:lnTo>
                    <a:lnTo>
                      <a:pt x="328" y="963"/>
                    </a:lnTo>
                    <a:lnTo>
                      <a:pt x="329" y="964"/>
                    </a:lnTo>
                    <a:lnTo>
                      <a:pt x="330" y="964"/>
                    </a:lnTo>
                    <a:lnTo>
                      <a:pt x="330" y="964"/>
                    </a:lnTo>
                    <a:lnTo>
                      <a:pt x="331" y="964"/>
                    </a:lnTo>
                    <a:lnTo>
                      <a:pt x="331" y="964"/>
                    </a:lnTo>
                    <a:lnTo>
                      <a:pt x="332" y="964"/>
                    </a:lnTo>
                    <a:lnTo>
                      <a:pt x="333" y="964"/>
                    </a:lnTo>
                    <a:lnTo>
                      <a:pt x="333" y="964"/>
                    </a:lnTo>
                    <a:lnTo>
                      <a:pt x="334" y="964"/>
                    </a:lnTo>
                    <a:lnTo>
                      <a:pt x="335" y="965"/>
                    </a:lnTo>
                    <a:lnTo>
                      <a:pt x="335" y="965"/>
                    </a:lnTo>
                    <a:lnTo>
                      <a:pt x="336" y="966"/>
                    </a:lnTo>
                    <a:lnTo>
                      <a:pt x="336" y="967"/>
                    </a:lnTo>
                    <a:lnTo>
                      <a:pt x="337" y="967"/>
                    </a:lnTo>
                    <a:lnTo>
                      <a:pt x="338" y="967"/>
                    </a:lnTo>
                    <a:lnTo>
                      <a:pt x="339" y="967"/>
                    </a:lnTo>
                    <a:lnTo>
                      <a:pt x="339" y="967"/>
                    </a:lnTo>
                    <a:lnTo>
                      <a:pt x="340" y="968"/>
                    </a:lnTo>
                    <a:lnTo>
                      <a:pt x="340" y="969"/>
                    </a:lnTo>
                    <a:lnTo>
                      <a:pt x="341" y="969"/>
                    </a:lnTo>
                    <a:lnTo>
                      <a:pt x="342" y="970"/>
                    </a:lnTo>
                    <a:lnTo>
                      <a:pt x="342" y="970"/>
                    </a:lnTo>
                    <a:lnTo>
                      <a:pt x="343" y="970"/>
                    </a:lnTo>
                    <a:lnTo>
                      <a:pt x="344" y="971"/>
                    </a:lnTo>
                    <a:lnTo>
                      <a:pt x="344" y="971"/>
                    </a:lnTo>
                    <a:lnTo>
                      <a:pt x="345" y="971"/>
                    </a:lnTo>
                    <a:lnTo>
                      <a:pt x="345" y="971"/>
                    </a:lnTo>
                    <a:lnTo>
                      <a:pt x="346" y="972"/>
                    </a:lnTo>
                    <a:lnTo>
                      <a:pt x="347" y="972"/>
                    </a:lnTo>
                    <a:lnTo>
                      <a:pt x="347" y="972"/>
                    </a:lnTo>
                    <a:lnTo>
                      <a:pt x="348" y="972"/>
                    </a:lnTo>
                    <a:lnTo>
                      <a:pt x="349" y="972"/>
                    </a:lnTo>
                    <a:lnTo>
                      <a:pt x="349" y="972"/>
                    </a:lnTo>
                    <a:lnTo>
                      <a:pt x="350" y="971"/>
                    </a:lnTo>
                    <a:lnTo>
                      <a:pt x="350" y="971"/>
                    </a:lnTo>
                    <a:lnTo>
                      <a:pt x="351" y="972"/>
                    </a:lnTo>
                    <a:lnTo>
                      <a:pt x="352" y="972"/>
                    </a:lnTo>
                    <a:lnTo>
                      <a:pt x="353" y="972"/>
                    </a:lnTo>
                    <a:lnTo>
                      <a:pt x="353" y="972"/>
                    </a:lnTo>
                    <a:lnTo>
                      <a:pt x="354" y="973"/>
                    </a:lnTo>
                    <a:lnTo>
                      <a:pt x="354" y="973"/>
                    </a:lnTo>
                    <a:lnTo>
                      <a:pt x="355" y="973"/>
                    </a:lnTo>
                    <a:lnTo>
                      <a:pt x="356" y="973"/>
                    </a:lnTo>
                    <a:lnTo>
                      <a:pt x="356" y="973"/>
                    </a:lnTo>
                    <a:lnTo>
                      <a:pt x="357" y="973"/>
                    </a:lnTo>
                    <a:lnTo>
                      <a:pt x="358" y="973"/>
                    </a:lnTo>
                    <a:lnTo>
                      <a:pt x="358" y="973"/>
                    </a:lnTo>
                    <a:lnTo>
                      <a:pt x="359" y="973"/>
                    </a:lnTo>
                    <a:lnTo>
                      <a:pt x="359" y="974"/>
                    </a:lnTo>
                    <a:lnTo>
                      <a:pt x="360" y="975"/>
                    </a:lnTo>
                    <a:lnTo>
                      <a:pt x="361" y="975"/>
                    </a:lnTo>
                    <a:lnTo>
                      <a:pt x="362" y="975"/>
                    </a:lnTo>
                    <a:lnTo>
                      <a:pt x="362" y="975"/>
                    </a:lnTo>
                    <a:lnTo>
                      <a:pt x="363" y="975"/>
                    </a:lnTo>
                    <a:lnTo>
                      <a:pt x="363" y="975"/>
                    </a:lnTo>
                    <a:lnTo>
                      <a:pt x="364" y="975"/>
                    </a:lnTo>
                    <a:lnTo>
                      <a:pt x="364" y="975"/>
                    </a:lnTo>
                    <a:lnTo>
                      <a:pt x="365" y="974"/>
                    </a:lnTo>
                    <a:lnTo>
                      <a:pt x="366" y="974"/>
                    </a:lnTo>
                    <a:lnTo>
                      <a:pt x="367" y="974"/>
                    </a:lnTo>
                    <a:lnTo>
                      <a:pt x="367" y="975"/>
                    </a:lnTo>
                    <a:lnTo>
                      <a:pt x="368" y="975"/>
                    </a:lnTo>
                    <a:lnTo>
                      <a:pt x="368" y="975"/>
                    </a:lnTo>
                    <a:lnTo>
                      <a:pt x="369" y="975"/>
                    </a:lnTo>
                    <a:lnTo>
                      <a:pt x="370" y="975"/>
                    </a:lnTo>
                    <a:lnTo>
                      <a:pt x="370" y="975"/>
                    </a:lnTo>
                    <a:lnTo>
                      <a:pt x="371" y="975"/>
                    </a:lnTo>
                    <a:lnTo>
                      <a:pt x="372" y="975"/>
                    </a:lnTo>
                    <a:lnTo>
                      <a:pt x="372" y="975"/>
                    </a:lnTo>
                    <a:lnTo>
                      <a:pt x="373" y="975"/>
                    </a:lnTo>
                    <a:lnTo>
                      <a:pt x="373" y="975"/>
                    </a:lnTo>
                    <a:lnTo>
                      <a:pt x="374" y="975"/>
                    </a:lnTo>
                    <a:lnTo>
                      <a:pt x="375" y="976"/>
                    </a:lnTo>
                    <a:lnTo>
                      <a:pt x="376" y="976"/>
                    </a:lnTo>
                    <a:lnTo>
                      <a:pt x="376" y="976"/>
                    </a:lnTo>
                    <a:lnTo>
                      <a:pt x="377" y="976"/>
                    </a:lnTo>
                    <a:lnTo>
                      <a:pt x="378" y="976"/>
                    </a:lnTo>
                    <a:lnTo>
                      <a:pt x="378" y="976"/>
                    </a:lnTo>
                    <a:lnTo>
                      <a:pt x="379" y="976"/>
                    </a:lnTo>
                    <a:lnTo>
                      <a:pt x="379" y="976"/>
                    </a:lnTo>
                    <a:lnTo>
                      <a:pt x="380" y="976"/>
                    </a:lnTo>
                    <a:lnTo>
                      <a:pt x="381" y="976"/>
                    </a:lnTo>
                    <a:lnTo>
                      <a:pt x="381" y="976"/>
                    </a:lnTo>
                    <a:lnTo>
                      <a:pt x="382" y="977"/>
                    </a:lnTo>
                    <a:lnTo>
                      <a:pt x="383" y="977"/>
                    </a:lnTo>
                    <a:lnTo>
                      <a:pt x="383" y="978"/>
                    </a:lnTo>
                    <a:lnTo>
                      <a:pt x="384" y="978"/>
                    </a:lnTo>
                    <a:lnTo>
                      <a:pt x="384" y="978"/>
                    </a:lnTo>
                    <a:lnTo>
                      <a:pt x="385" y="978"/>
                    </a:lnTo>
                    <a:lnTo>
                      <a:pt x="386" y="978"/>
                    </a:lnTo>
                    <a:lnTo>
                      <a:pt x="387" y="978"/>
                    </a:lnTo>
                    <a:lnTo>
                      <a:pt x="387" y="978"/>
                    </a:lnTo>
                    <a:lnTo>
                      <a:pt x="388" y="978"/>
                    </a:lnTo>
                    <a:lnTo>
                      <a:pt x="388" y="978"/>
                    </a:lnTo>
                    <a:lnTo>
                      <a:pt x="389" y="978"/>
                    </a:lnTo>
                    <a:lnTo>
                      <a:pt x="390" y="978"/>
                    </a:lnTo>
                    <a:lnTo>
                      <a:pt x="390" y="978"/>
                    </a:lnTo>
                    <a:lnTo>
                      <a:pt x="391" y="978"/>
                    </a:lnTo>
                    <a:lnTo>
                      <a:pt x="392" y="977"/>
                    </a:lnTo>
                    <a:lnTo>
                      <a:pt x="392" y="977"/>
                    </a:lnTo>
                    <a:lnTo>
                      <a:pt x="393" y="977"/>
                    </a:lnTo>
                    <a:lnTo>
                      <a:pt x="393" y="977"/>
                    </a:lnTo>
                    <a:lnTo>
                      <a:pt x="394" y="977"/>
                    </a:lnTo>
                    <a:lnTo>
                      <a:pt x="395" y="977"/>
                    </a:lnTo>
                    <a:lnTo>
                      <a:pt x="396" y="977"/>
                    </a:lnTo>
                    <a:lnTo>
                      <a:pt x="396" y="977"/>
                    </a:lnTo>
                    <a:lnTo>
                      <a:pt x="397" y="977"/>
                    </a:lnTo>
                    <a:lnTo>
                      <a:pt x="397" y="977"/>
                    </a:lnTo>
                    <a:lnTo>
                      <a:pt x="398" y="977"/>
                    </a:lnTo>
                    <a:lnTo>
                      <a:pt x="399" y="976"/>
                    </a:lnTo>
                    <a:lnTo>
                      <a:pt x="399" y="976"/>
                    </a:lnTo>
                    <a:lnTo>
                      <a:pt x="400" y="976"/>
                    </a:lnTo>
                    <a:lnTo>
                      <a:pt x="401" y="977"/>
                    </a:lnTo>
                    <a:lnTo>
                      <a:pt x="401" y="976"/>
                    </a:lnTo>
                    <a:lnTo>
                      <a:pt x="402" y="977"/>
                    </a:lnTo>
                    <a:lnTo>
                      <a:pt x="402" y="977"/>
                    </a:lnTo>
                    <a:lnTo>
                      <a:pt x="403" y="978"/>
                    </a:lnTo>
                    <a:lnTo>
                      <a:pt x="404" y="978"/>
                    </a:lnTo>
                    <a:lnTo>
                      <a:pt x="404" y="978"/>
                    </a:lnTo>
                    <a:lnTo>
                      <a:pt x="405" y="978"/>
                    </a:lnTo>
                    <a:lnTo>
                      <a:pt x="406" y="978"/>
                    </a:lnTo>
                    <a:lnTo>
                      <a:pt x="406" y="978"/>
                    </a:lnTo>
                    <a:lnTo>
                      <a:pt x="407" y="978"/>
                    </a:lnTo>
                    <a:lnTo>
                      <a:pt x="407" y="978"/>
                    </a:lnTo>
                    <a:lnTo>
                      <a:pt x="408" y="978"/>
                    </a:lnTo>
                    <a:lnTo>
                      <a:pt x="409" y="978"/>
                    </a:lnTo>
                    <a:lnTo>
                      <a:pt x="410" y="978"/>
                    </a:lnTo>
                    <a:lnTo>
                      <a:pt x="410" y="978"/>
                    </a:lnTo>
                    <a:lnTo>
                      <a:pt x="411" y="979"/>
                    </a:lnTo>
                    <a:lnTo>
                      <a:pt x="411" y="979"/>
                    </a:lnTo>
                    <a:lnTo>
                      <a:pt x="412" y="979"/>
                    </a:lnTo>
                    <a:lnTo>
                      <a:pt x="413" y="979"/>
                    </a:lnTo>
                    <a:lnTo>
                      <a:pt x="413" y="979"/>
                    </a:lnTo>
                    <a:lnTo>
                      <a:pt x="414" y="979"/>
                    </a:lnTo>
                    <a:lnTo>
                      <a:pt x="415" y="979"/>
                    </a:lnTo>
                    <a:lnTo>
                      <a:pt x="415" y="979"/>
                    </a:lnTo>
                    <a:lnTo>
                      <a:pt x="416" y="979"/>
                    </a:lnTo>
                    <a:lnTo>
                      <a:pt x="416" y="979"/>
                    </a:lnTo>
                    <a:lnTo>
                      <a:pt x="417" y="979"/>
                    </a:lnTo>
                    <a:lnTo>
                      <a:pt x="418" y="979"/>
                    </a:lnTo>
                    <a:lnTo>
                      <a:pt x="418" y="978"/>
                    </a:lnTo>
                    <a:lnTo>
                      <a:pt x="419" y="978"/>
                    </a:lnTo>
                    <a:lnTo>
                      <a:pt x="420" y="979"/>
                    </a:lnTo>
                    <a:lnTo>
                      <a:pt x="420" y="979"/>
                    </a:lnTo>
                    <a:lnTo>
                      <a:pt x="421" y="979"/>
                    </a:lnTo>
                    <a:lnTo>
                      <a:pt x="421" y="979"/>
                    </a:lnTo>
                    <a:lnTo>
                      <a:pt x="422" y="979"/>
                    </a:lnTo>
                    <a:lnTo>
                      <a:pt x="423" y="980"/>
                    </a:lnTo>
                    <a:lnTo>
                      <a:pt x="424" y="980"/>
                    </a:lnTo>
                    <a:lnTo>
                      <a:pt x="424" y="979"/>
                    </a:lnTo>
                    <a:lnTo>
                      <a:pt x="425" y="979"/>
                    </a:lnTo>
                    <a:lnTo>
                      <a:pt x="425" y="979"/>
                    </a:lnTo>
                    <a:lnTo>
                      <a:pt x="426" y="979"/>
                    </a:lnTo>
                    <a:lnTo>
                      <a:pt x="427" y="979"/>
                    </a:lnTo>
                    <a:lnTo>
                      <a:pt x="427" y="979"/>
                    </a:lnTo>
                    <a:lnTo>
                      <a:pt x="428" y="979"/>
                    </a:lnTo>
                    <a:lnTo>
                      <a:pt x="429" y="979"/>
                    </a:lnTo>
                    <a:lnTo>
                      <a:pt x="429" y="980"/>
                    </a:lnTo>
                    <a:lnTo>
                      <a:pt x="430" y="980"/>
                    </a:lnTo>
                    <a:lnTo>
                      <a:pt x="430" y="981"/>
                    </a:lnTo>
                    <a:lnTo>
                      <a:pt x="431" y="981"/>
                    </a:lnTo>
                    <a:lnTo>
                      <a:pt x="432" y="981"/>
                    </a:lnTo>
                    <a:lnTo>
                      <a:pt x="433" y="981"/>
                    </a:lnTo>
                    <a:lnTo>
                      <a:pt x="433" y="981"/>
                    </a:lnTo>
                    <a:lnTo>
                      <a:pt x="434" y="981"/>
                    </a:lnTo>
                    <a:lnTo>
                      <a:pt x="434" y="981"/>
                    </a:lnTo>
                    <a:lnTo>
                      <a:pt x="435" y="980"/>
                    </a:lnTo>
                    <a:lnTo>
                      <a:pt x="435" y="980"/>
                    </a:lnTo>
                    <a:lnTo>
                      <a:pt x="436" y="980"/>
                    </a:lnTo>
                    <a:lnTo>
                      <a:pt x="437" y="980"/>
                    </a:lnTo>
                    <a:lnTo>
                      <a:pt x="438" y="980"/>
                    </a:lnTo>
                    <a:lnTo>
                      <a:pt x="438" y="980"/>
                    </a:lnTo>
                    <a:lnTo>
                      <a:pt x="439" y="980"/>
                    </a:lnTo>
                    <a:lnTo>
                      <a:pt x="439" y="980"/>
                    </a:lnTo>
                    <a:lnTo>
                      <a:pt x="440" y="980"/>
                    </a:lnTo>
                    <a:lnTo>
                      <a:pt x="441" y="980"/>
                    </a:lnTo>
                    <a:lnTo>
                      <a:pt x="441" y="980"/>
                    </a:lnTo>
                    <a:lnTo>
                      <a:pt x="442" y="980"/>
                    </a:lnTo>
                    <a:lnTo>
                      <a:pt x="443" y="980"/>
                    </a:lnTo>
                    <a:lnTo>
                      <a:pt x="443" y="980"/>
                    </a:lnTo>
                    <a:lnTo>
                      <a:pt x="444" y="980"/>
                    </a:lnTo>
                    <a:lnTo>
                      <a:pt x="444" y="980"/>
                    </a:lnTo>
                    <a:lnTo>
                      <a:pt x="445" y="980"/>
                    </a:lnTo>
                    <a:lnTo>
                      <a:pt x="446" y="980"/>
                    </a:lnTo>
                    <a:lnTo>
                      <a:pt x="447" y="980"/>
                    </a:lnTo>
                  </a:path>
                </a:pathLst>
              </a:custGeom>
              <a:noFill/>
              <a:ln w="9525">
                <a:solidFill>
                  <a:srgbClr val="CC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313">
                <a:extLst>
                  <a:ext uri="{FF2B5EF4-FFF2-40B4-BE49-F238E27FC236}">
                    <a16:creationId xmlns:a16="http://schemas.microsoft.com/office/drawing/2014/main" id="{D4152421-90A9-4475-A17A-7D5B94151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055" y="4121797"/>
                <a:ext cx="708026" cy="11113"/>
              </a:xfrm>
              <a:custGeom>
                <a:avLst/>
                <a:gdLst>
                  <a:gd name="T0" fmla="*/ 6 w 446"/>
                  <a:gd name="T1" fmla="*/ 1 h 7"/>
                  <a:gd name="T2" fmla="*/ 13 w 446"/>
                  <a:gd name="T3" fmla="*/ 1 h 7"/>
                  <a:gd name="T4" fmla="*/ 20 w 446"/>
                  <a:gd name="T5" fmla="*/ 1 h 7"/>
                  <a:gd name="T6" fmla="*/ 27 w 446"/>
                  <a:gd name="T7" fmla="*/ 2 h 7"/>
                  <a:gd name="T8" fmla="*/ 34 w 446"/>
                  <a:gd name="T9" fmla="*/ 2 h 7"/>
                  <a:gd name="T10" fmla="*/ 41 w 446"/>
                  <a:gd name="T11" fmla="*/ 3 h 7"/>
                  <a:gd name="T12" fmla="*/ 48 w 446"/>
                  <a:gd name="T13" fmla="*/ 3 h 7"/>
                  <a:gd name="T14" fmla="*/ 55 w 446"/>
                  <a:gd name="T15" fmla="*/ 3 h 7"/>
                  <a:gd name="T16" fmla="*/ 62 w 446"/>
                  <a:gd name="T17" fmla="*/ 4 h 7"/>
                  <a:gd name="T18" fmla="*/ 69 w 446"/>
                  <a:gd name="T19" fmla="*/ 4 h 7"/>
                  <a:gd name="T20" fmla="*/ 76 w 446"/>
                  <a:gd name="T21" fmla="*/ 4 h 7"/>
                  <a:gd name="T22" fmla="*/ 83 w 446"/>
                  <a:gd name="T23" fmla="*/ 4 h 7"/>
                  <a:gd name="T24" fmla="*/ 90 w 446"/>
                  <a:gd name="T25" fmla="*/ 4 h 7"/>
                  <a:gd name="T26" fmla="*/ 97 w 446"/>
                  <a:gd name="T27" fmla="*/ 4 h 7"/>
                  <a:gd name="T28" fmla="*/ 104 w 446"/>
                  <a:gd name="T29" fmla="*/ 4 h 7"/>
                  <a:gd name="T30" fmla="*/ 111 w 446"/>
                  <a:gd name="T31" fmla="*/ 5 h 7"/>
                  <a:gd name="T32" fmla="*/ 119 w 446"/>
                  <a:gd name="T33" fmla="*/ 4 h 7"/>
                  <a:gd name="T34" fmla="*/ 125 w 446"/>
                  <a:gd name="T35" fmla="*/ 5 h 7"/>
                  <a:gd name="T36" fmla="*/ 133 w 446"/>
                  <a:gd name="T37" fmla="*/ 5 h 7"/>
                  <a:gd name="T38" fmla="*/ 139 w 446"/>
                  <a:gd name="T39" fmla="*/ 5 h 7"/>
                  <a:gd name="T40" fmla="*/ 147 w 446"/>
                  <a:gd name="T41" fmla="*/ 5 h 7"/>
                  <a:gd name="T42" fmla="*/ 153 w 446"/>
                  <a:gd name="T43" fmla="*/ 5 h 7"/>
                  <a:gd name="T44" fmla="*/ 161 w 446"/>
                  <a:gd name="T45" fmla="*/ 5 h 7"/>
                  <a:gd name="T46" fmla="*/ 168 w 446"/>
                  <a:gd name="T47" fmla="*/ 5 h 7"/>
                  <a:gd name="T48" fmla="*/ 175 w 446"/>
                  <a:gd name="T49" fmla="*/ 5 h 7"/>
                  <a:gd name="T50" fmla="*/ 182 w 446"/>
                  <a:gd name="T51" fmla="*/ 5 h 7"/>
                  <a:gd name="T52" fmla="*/ 189 w 446"/>
                  <a:gd name="T53" fmla="*/ 5 h 7"/>
                  <a:gd name="T54" fmla="*/ 196 w 446"/>
                  <a:gd name="T55" fmla="*/ 5 h 7"/>
                  <a:gd name="T56" fmla="*/ 203 w 446"/>
                  <a:gd name="T57" fmla="*/ 6 h 7"/>
                  <a:gd name="T58" fmla="*/ 210 w 446"/>
                  <a:gd name="T59" fmla="*/ 5 h 7"/>
                  <a:gd name="T60" fmla="*/ 217 w 446"/>
                  <a:gd name="T61" fmla="*/ 6 h 7"/>
                  <a:gd name="T62" fmla="*/ 224 w 446"/>
                  <a:gd name="T63" fmla="*/ 6 h 7"/>
                  <a:gd name="T64" fmla="*/ 231 w 446"/>
                  <a:gd name="T65" fmla="*/ 5 h 7"/>
                  <a:gd name="T66" fmla="*/ 238 w 446"/>
                  <a:gd name="T67" fmla="*/ 5 h 7"/>
                  <a:gd name="T68" fmla="*/ 245 w 446"/>
                  <a:gd name="T69" fmla="*/ 5 h 7"/>
                  <a:gd name="T70" fmla="*/ 252 w 446"/>
                  <a:gd name="T71" fmla="*/ 5 h 7"/>
                  <a:gd name="T72" fmla="*/ 259 w 446"/>
                  <a:gd name="T73" fmla="*/ 5 h 7"/>
                  <a:gd name="T74" fmla="*/ 266 w 446"/>
                  <a:gd name="T75" fmla="*/ 6 h 7"/>
                  <a:gd name="T76" fmla="*/ 273 w 446"/>
                  <a:gd name="T77" fmla="*/ 6 h 7"/>
                  <a:gd name="T78" fmla="*/ 280 w 446"/>
                  <a:gd name="T79" fmla="*/ 6 h 7"/>
                  <a:gd name="T80" fmla="*/ 287 w 446"/>
                  <a:gd name="T81" fmla="*/ 7 h 7"/>
                  <a:gd name="T82" fmla="*/ 294 w 446"/>
                  <a:gd name="T83" fmla="*/ 6 h 7"/>
                  <a:gd name="T84" fmla="*/ 301 w 446"/>
                  <a:gd name="T85" fmla="*/ 6 h 7"/>
                  <a:gd name="T86" fmla="*/ 308 w 446"/>
                  <a:gd name="T87" fmla="*/ 6 h 7"/>
                  <a:gd name="T88" fmla="*/ 315 w 446"/>
                  <a:gd name="T89" fmla="*/ 7 h 7"/>
                  <a:gd name="T90" fmla="*/ 322 w 446"/>
                  <a:gd name="T91" fmla="*/ 6 h 7"/>
                  <a:gd name="T92" fmla="*/ 329 w 446"/>
                  <a:gd name="T93" fmla="*/ 6 h 7"/>
                  <a:gd name="T94" fmla="*/ 336 w 446"/>
                  <a:gd name="T95" fmla="*/ 6 h 7"/>
                  <a:gd name="T96" fmla="*/ 343 w 446"/>
                  <a:gd name="T97" fmla="*/ 7 h 7"/>
                  <a:gd name="T98" fmla="*/ 350 w 446"/>
                  <a:gd name="T99" fmla="*/ 6 h 7"/>
                  <a:gd name="T100" fmla="*/ 358 w 446"/>
                  <a:gd name="T101" fmla="*/ 7 h 7"/>
                  <a:gd name="T102" fmla="*/ 364 w 446"/>
                  <a:gd name="T103" fmla="*/ 7 h 7"/>
                  <a:gd name="T104" fmla="*/ 372 w 446"/>
                  <a:gd name="T105" fmla="*/ 7 h 7"/>
                  <a:gd name="T106" fmla="*/ 378 w 446"/>
                  <a:gd name="T107" fmla="*/ 7 h 7"/>
                  <a:gd name="T108" fmla="*/ 386 w 446"/>
                  <a:gd name="T109" fmla="*/ 6 h 7"/>
                  <a:gd name="T110" fmla="*/ 392 w 446"/>
                  <a:gd name="T111" fmla="*/ 7 h 7"/>
                  <a:gd name="T112" fmla="*/ 400 w 446"/>
                  <a:gd name="T113" fmla="*/ 7 h 7"/>
                  <a:gd name="T114" fmla="*/ 406 w 446"/>
                  <a:gd name="T115" fmla="*/ 7 h 7"/>
                  <a:gd name="T116" fmla="*/ 414 w 446"/>
                  <a:gd name="T117" fmla="*/ 6 h 7"/>
                  <a:gd name="T118" fmla="*/ 421 w 446"/>
                  <a:gd name="T119" fmla="*/ 6 h 7"/>
                  <a:gd name="T120" fmla="*/ 428 w 446"/>
                  <a:gd name="T121" fmla="*/ 6 h 7"/>
                  <a:gd name="T122" fmla="*/ 435 w 446"/>
                  <a:gd name="T123" fmla="*/ 6 h 7"/>
                  <a:gd name="T124" fmla="*/ 442 w 446"/>
                  <a:gd name="T125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7">
                    <a:moveTo>
                      <a:pt x="0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2"/>
                    </a:lnTo>
                    <a:lnTo>
                      <a:pt x="16" y="1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2" y="2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4" y="2"/>
                    </a:lnTo>
                    <a:lnTo>
                      <a:pt x="25" y="2"/>
                    </a:lnTo>
                    <a:lnTo>
                      <a:pt x="25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7" y="2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9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32" y="2"/>
                    </a:lnTo>
                    <a:lnTo>
                      <a:pt x="33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36" y="3"/>
                    </a:lnTo>
                    <a:lnTo>
                      <a:pt x="37" y="2"/>
                    </a:lnTo>
                    <a:lnTo>
                      <a:pt x="37" y="2"/>
                    </a:lnTo>
                    <a:lnTo>
                      <a:pt x="38" y="2"/>
                    </a:lnTo>
                    <a:lnTo>
                      <a:pt x="39" y="3"/>
                    </a:lnTo>
                    <a:lnTo>
                      <a:pt x="39" y="2"/>
                    </a:lnTo>
                    <a:lnTo>
                      <a:pt x="40" y="2"/>
                    </a:lnTo>
                    <a:lnTo>
                      <a:pt x="40" y="3"/>
                    </a:lnTo>
                    <a:lnTo>
                      <a:pt x="41" y="3"/>
                    </a:lnTo>
                    <a:lnTo>
                      <a:pt x="42" y="2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5" y="2"/>
                    </a:lnTo>
                    <a:lnTo>
                      <a:pt x="45" y="2"/>
                    </a:lnTo>
                    <a:lnTo>
                      <a:pt x="46" y="3"/>
                    </a:lnTo>
                    <a:lnTo>
                      <a:pt x="47" y="3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9" y="3"/>
                    </a:lnTo>
                    <a:lnTo>
                      <a:pt x="49" y="4"/>
                    </a:lnTo>
                    <a:lnTo>
                      <a:pt x="50" y="4"/>
                    </a:lnTo>
                    <a:lnTo>
                      <a:pt x="51" y="4"/>
                    </a:lnTo>
                    <a:lnTo>
                      <a:pt x="51" y="3"/>
                    </a:lnTo>
                    <a:lnTo>
                      <a:pt x="52" y="4"/>
                    </a:lnTo>
                    <a:lnTo>
                      <a:pt x="53" y="3"/>
                    </a:lnTo>
                    <a:lnTo>
                      <a:pt x="53" y="4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55" y="3"/>
                    </a:lnTo>
                    <a:lnTo>
                      <a:pt x="56" y="3"/>
                    </a:lnTo>
                    <a:lnTo>
                      <a:pt x="57" y="3"/>
                    </a:lnTo>
                    <a:lnTo>
                      <a:pt x="57" y="3"/>
                    </a:lnTo>
                    <a:lnTo>
                      <a:pt x="58" y="3"/>
                    </a:lnTo>
                    <a:lnTo>
                      <a:pt x="58" y="3"/>
                    </a:lnTo>
                    <a:lnTo>
                      <a:pt x="59" y="3"/>
                    </a:lnTo>
                    <a:lnTo>
                      <a:pt x="60" y="3"/>
                    </a:lnTo>
                    <a:lnTo>
                      <a:pt x="60" y="4"/>
                    </a:lnTo>
                    <a:lnTo>
                      <a:pt x="61" y="4"/>
                    </a:lnTo>
                    <a:lnTo>
                      <a:pt x="62" y="4"/>
                    </a:lnTo>
                    <a:lnTo>
                      <a:pt x="62" y="4"/>
                    </a:lnTo>
                    <a:lnTo>
                      <a:pt x="63" y="5"/>
                    </a:lnTo>
                    <a:lnTo>
                      <a:pt x="63" y="5"/>
                    </a:lnTo>
                    <a:lnTo>
                      <a:pt x="64" y="5"/>
                    </a:lnTo>
                    <a:lnTo>
                      <a:pt x="65" y="5"/>
                    </a:lnTo>
                    <a:lnTo>
                      <a:pt x="65" y="5"/>
                    </a:lnTo>
                    <a:lnTo>
                      <a:pt x="66" y="5"/>
                    </a:lnTo>
                    <a:lnTo>
                      <a:pt x="67" y="4"/>
                    </a:lnTo>
                    <a:lnTo>
                      <a:pt x="67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9" y="4"/>
                    </a:lnTo>
                    <a:lnTo>
                      <a:pt x="70" y="4"/>
                    </a:lnTo>
                    <a:lnTo>
                      <a:pt x="71" y="4"/>
                    </a:lnTo>
                    <a:lnTo>
                      <a:pt x="71" y="4"/>
                    </a:lnTo>
                    <a:lnTo>
                      <a:pt x="72" y="4"/>
                    </a:lnTo>
                    <a:lnTo>
                      <a:pt x="72" y="4"/>
                    </a:lnTo>
                    <a:lnTo>
                      <a:pt x="73" y="4"/>
                    </a:lnTo>
                    <a:lnTo>
                      <a:pt x="74" y="4"/>
                    </a:lnTo>
                    <a:lnTo>
                      <a:pt x="74" y="4"/>
                    </a:lnTo>
                    <a:lnTo>
                      <a:pt x="75" y="5"/>
                    </a:lnTo>
                    <a:lnTo>
                      <a:pt x="76" y="5"/>
                    </a:lnTo>
                    <a:lnTo>
                      <a:pt x="76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8" y="4"/>
                    </a:lnTo>
                    <a:lnTo>
                      <a:pt x="79" y="4"/>
                    </a:lnTo>
                    <a:lnTo>
                      <a:pt x="79" y="4"/>
                    </a:lnTo>
                    <a:lnTo>
                      <a:pt x="80" y="4"/>
                    </a:lnTo>
                    <a:lnTo>
                      <a:pt x="81" y="4"/>
                    </a:lnTo>
                    <a:lnTo>
                      <a:pt x="81" y="4"/>
                    </a:lnTo>
                    <a:lnTo>
                      <a:pt x="82" y="4"/>
                    </a:lnTo>
                    <a:lnTo>
                      <a:pt x="82" y="4"/>
                    </a:lnTo>
                    <a:lnTo>
                      <a:pt x="83" y="4"/>
                    </a:lnTo>
                    <a:lnTo>
                      <a:pt x="84" y="4"/>
                    </a:lnTo>
                    <a:lnTo>
                      <a:pt x="85" y="5"/>
                    </a:lnTo>
                    <a:lnTo>
                      <a:pt x="85" y="5"/>
                    </a:lnTo>
                    <a:lnTo>
                      <a:pt x="86" y="4"/>
                    </a:lnTo>
                    <a:lnTo>
                      <a:pt x="86" y="5"/>
                    </a:lnTo>
                    <a:lnTo>
                      <a:pt x="87" y="5"/>
                    </a:lnTo>
                    <a:lnTo>
                      <a:pt x="88" y="5"/>
                    </a:lnTo>
                    <a:lnTo>
                      <a:pt x="88" y="5"/>
                    </a:lnTo>
                    <a:lnTo>
                      <a:pt x="89" y="4"/>
                    </a:lnTo>
                    <a:lnTo>
                      <a:pt x="90" y="5"/>
                    </a:lnTo>
                    <a:lnTo>
                      <a:pt x="90" y="4"/>
                    </a:lnTo>
                    <a:lnTo>
                      <a:pt x="91" y="4"/>
                    </a:lnTo>
                    <a:lnTo>
                      <a:pt x="91" y="5"/>
                    </a:lnTo>
                    <a:lnTo>
                      <a:pt x="92" y="5"/>
                    </a:lnTo>
                    <a:lnTo>
                      <a:pt x="93" y="5"/>
                    </a:lnTo>
                    <a:lnTo>
                      <a:pt x="94" y="5"/>
                    </a:lnTo>
                    <a:lnTo>
                      <a:pt x="94" y="4"/>
                    </a:lnTo>
                    <a:lnTo>
                      <a:pt x="95" y="5"/>
                    </a:lnTo>
                    <a:lnTo>
                      <a:pt x="95" y="5"/>
                    </a:lnTo>
                    <a:lnTo>
                      <a:pt x="96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8" y="4"/>
                    </a:lnTo>
                    <a:lnTo>
                      <a:pt x="99" y="4"/>
                    </a:lnTo>
                    <a:lnTo>
                      <a:pt x="99" y="4"/>
                    </a:lnTo>
                    <a:lnTo>
                      <a:pt x="100" y="4"/>
                    </a:lnTo>
                    <a:lnTo>
                      <a:pt x="100" y="4"/>
                    </a:lnTo>
                    <a:lnTo>
                      <a:pt x="101" y="4"/>
                    </a:lnTo>
                    <a:lnTo>
                      <a:pt x="102" y="4"/>
                    </a:lnTo>
                    <a:lnTo>
                      <a:pt x="102" y="4"/>
                    </a:lnTo>
                    <a:lnTo>
                      <a:pt x="103" y="4"/>
                    </a:lnTo>
                    <a:lnTo>
                      <a:pt x="104" y="4"/>
                    </a:lnTo>
                    <a:lnTo>
                      <a:pt x="104" y="4"/>
                    </a:lnTo>
                    <a:lnTo>
                      <a:pt x="105" y="4"/>
                    </a:lnTo>
                    <a:lnTo>
                      <a:pt x="105" y="4"/>
                    </a:lnTo>
                    <a:lnTo>
                      <a:pt x="106" y="4"/>
                    </a:lnTo>
                    <a:lnTo>
                      <a:pt x="107" y="5"/>
                    </a:lnTo>
                    <a:lnTo>
                      <a:pt x="108" y="4"/>
                    </a:lnTo>
                    <a:lnTo>
                      <a:pt x="108" y="4"/>
                    </a:lnTo>
                    <a:lnTo>
                      <a:pt x="109" y="5"/>
                    </a:lnTo>
                    <a:lnTo>
                      <a:pt x="110" y="5"/>
                    </a:lnTo>
                    <a:lnTo>
                      <a:pt x="110" y="5"/>
                    </a:lnTo>
                    <a:lnTo>
                      <a:pt x="111" y="5"/>
                    </a:lnTo>
                    <a:lnTo>
                      <a:pt x="111" y="5"/>
                    </a:lnTo>
                    <a:lnTo>
                      <a:pt x="112" y="5"/>
                    </a:lnTo>
                    <a:lnTo>
                      <a:pt x="113" y="5"/>
                    </a:lnTo>
                    <a:lnTo>
                      <a:pt x="114" y="5"/>
                    </a:lnTo>
                    <a:lnTo>
                      <a:pt x="114" y="5"/>
                    </a:lnTo>
                    <a:lnTo>
                      <a:pt x="115" y="5"/>
                    </a:lnTo>
                    <a:lnTo>
                      <a:pt x="115" y="4"/>
                    </a:lnTo>
                    <a:lnTo>
                      <a:pt x="116" y="4"/>
                    </a:lnTo>
                    <a:lnTo>
                      <a:pt x="116" y="4"/>
                    </a:lnTo>
                    <a:lnTo>
                      <a:pt x="117" y="4"/>
                    </a:lnTo>
                    <a:lnTo>
                      <a:pt x="118" y="4"/>
                    </a:lnTo>
                    <a:lnTo>
                      <a:pt x="119" y="4"/>
                    </a:lnTo>
                    <a:lnTo>
                      <a:pt x="119" y="4"/>
                    </a:lnTo>
                    <a:lnTo>
                      <a:pt x="120" y="5"/>
                    </a:lnTo>
                    <a:lnTo>
                      <a:pt x="120" y="5"/>
                    </a:lnTo>
                    <a:lnTo>
                      <a:pt x="121" y="5"/>
                    </a:lnTo>
                    <a:lnTo>
                      <a:pt x="122" y="5"/>
                    </a:lnTo>
                    <a:lnTo>
                      <a:pt x="122" y="5"/>
                    </a:lnTo>
                    <a:lnTo>
                      <a:pt x="123" y="5"/>
                    </a:lnTo>
                    <a:lnTo>
                      <a:pt x="124" y="5"/>
                    </a:lnTo>
                    <a:lnTo>
                      <a:pt x="124" y="5"/>
                    </a:lnTo>
                    <a:lnTo>
                      <a:pt x="125" y="5"/>
                    </a:lnTo>
                    <a:lnTo>
                      <a:pt x="125" y="5"/>
                    </a:lnTo>
                    <a:lnTo>
                      <a:pt x="126" y="5"/>
                    </a:lnTo>
                    <a:lnTo>
                      <a:pt x="127" y="5"/>
                    </a:lnTo>
                    <a:lnTo>
                      <a:pt x="128" y="5"/>
                    </a:lnTo>
                    <a:lnTo>
                      <a:pt x="128" y="5"/>
                    </a:lnTo>
                    <a:lnTo>
                      <a:pt x="129" y="5"/>
                    </a:lnTo>
                    <a:lnTo>
                      <a:pt x="129" y="4"/>
                    </a:lnTo>
                    <a:lnTo>
                      <a:pt x="130" y="5"/>
                    </a:lnTo>
                    <a:lnTo>
                      <a:pt x="131" y="5"/>
                    </a:lnTo>
                    <a:lnTo>
                      <a:pt x="131" y="5"/>
                    </a:lnTo>
                    <a:lnTo>
                      <a:pt x="132" y="5"/>
                    </a:lnTo>
                    <a:lnTo>
                      <a:pt x="133" y="5"/>
                    </a:lnTo>
                    <a:lnTo>
                      <a:pt x="133" y="5"/>
                    </a:lnTo>
                    <a:lnTo>
                      <a:pt x="134" y="4"/>
                    </a:lnTo>
                    <a:lnTo>
                      <a:pt x="134" y="5"/>
                    </a:lnTo>
                    <a:lnTo>
                      <a:pt x="135" y="5"/>
                    </a:lnTo>
                    <a:lnTo>
                      <a:pt x="136" y="5"/>
                    </a:lnTo>
                    <a:lnTo>
                      <a:pt x="136" y="5"/>
                    </a:lnTo>
                    <a:lnTo>
                      <a:pt x="137" y="5"/>
                    </a:lnTo>
                    <a:lnTo>
                      <a:pt x="138" y="5"/>
                    </a:lnTo>
                    <a:lnTo>
                      <a:pt x="138" y="5"/>
                    </a:lnTo>
                    <a:lnTo>
                      <a:pt x="139" y="5"/>
                    </a:lnTo>
                    <a:lnTo>
                      <a:pt x="139" y="5"/>
                    </a:lnTo>
                    <a:lnTo>
                      <a:pt x="140" y="4"/>
                    </a:lnTo>
                    <a:lnTo>
                      <a:pt x="141" y="4"/>
                    </a:lnTo>
                    <a:lnTo>
                      <a:pt x="142" y="5"/>
                    </a:lnTo>
                    <a:lnTo>
                      <a:pt x="142" y="5"/>
                    </a:lnTo>
                    <a:lnTo>
                      <a:pt x="143" y="5"/>
                    </a:lnTo>
                    <a:lnTo>
                      <a:pt x="143" y="5"/>
                    </a:lnTo>
                    <a:lnTo>
                      <a:pt x="144" y="5"/>
                    </a:lnTo>
                    <a:lnTo>
                      <a:pt x="145" y="5"/>
                    </a:lnTo>
                    <a:lnTo>
                      <a:pt x="145" y="5"/>
                    </a:lnTo>
                    <a:lnTo>
                      <a:pt x="146" y="5"/>
                    </a:lnTo>
                    <a:lnTo>
                      <a:pt x="147" y="5"/>
                    </a:lnTo>
                    <a:lnTo>
                      <a:pt x="147" y="5"/>
                    </a:lnTo>
                    <a:lnTo>
                      <a:pt x="148" y="5"/>
                    </a:lnTo>
                    <a:lnTo>
                      <a:pt x="148" y="5"/>
                    </a:lnTo>
                    <a:lnTo>
                      <a:pt x="149" y="5"/>
                    </a:lnTo>
                    <a:lnTo>
                      <a:pt x="150" y="5"/>
                    </a:lnTo>
                    <a:lnTo>
                      <a:pt x="151" y="5"/>
                    </a:lnTo>
                    <a:lnTo>
                      <a:pt x="151" y="5"/>
                    </a:lnTo>
                    <a:lnTo>
                      <a:pt x="152" y="5"/>
                    </a:lnTo>
                    <a:lnTo>
                      <a:pt x="152" y="5"/>
                    </a:lnTo>
                    <a:lnTo>
                      <a:pt x="153" y="5"/>
                    </a:lnTo>
                    <a:lnTo>
                      <a:pt x="153" y="5"/>
                    </a:lnTo>
                    <a:lnTo>
                      <a:pt x="154" y="5"/>
                    </a:lnTo>
                    <a:lnTo>
                      <a:pt x="155" y="5"/>
                    </a:lnTo>
                    <a:lnTo>
                      <a:pt x="156" y="5"/>
                    </a:lnTo>
                    <a:lnTo>
                      <a:pt x="156" y="5"/>
                    </a:lnTo>
                    <a:lnTo>
                      <a:pt x="157" y="5"/>
                    </a:lnTo>
                    <a:lnTo>
                      <a:pt x="157" y="5"/>
                    </a:lnTo>
                    <a:lnTo>
                      <a:pt x="158" y="5"/>
                    </a:lnTo>
                    <a:lnTo>
                      <a:pt x="159" y="5"/>
                    </a:lnTo>
                    <a:lnTo>
                      <a:pt x="159" y="5"/>
                    </a:lnTo>
                    <a:lnTo>
                      <a:pt x="160" y="5"/>
                    </a:lnTo>
                    <a:lnTo>
                      <a:pt x="161" y="5"/>
                    </a:lnTo>
                    <a:lnTo>
                      <a:pt x="161" y="5"/>
                    </a:lnTo>
                    <a:lnTo>
                      <a:pt x="162" y="5"/>
                    </a:lnTo>
                    <a:lnTo>
                      <a:pt x="162" y="5"/>
                    </a:lnTo>
                    <a:lnTo>
                      <a:pt x="163" y="5"/>
                    </a:lnTo>
                    <a:lnTo>
                      <a:pt x="164" y="5"/>
                    </a:lnTo>
                    <a:lnTo>
                      <a:pt x="165" y="5"/>
                    </a:lnTo>
                    <a:lnTo>
                      <a:pt x="165" y="4"/>
                    </a:lnTo>
                    <a:lnTo>
                      <a:pt x="166" y="4"/>
                    </a:lnTo>
                    <a:lnTo>
                      <a:pt x="166" y="4"/>
                    </a:lnTo>
                    <a:lnTo>
                      <a:pt x="167" y="5"/>
                    </a:lnTo>
                    <a:lnTo>
                      <a:pt x="168" y="5"/>
                    </a:lnTo>
                    <a:lnTo>
                      <a:pt x="168" y="5"/>
                    </a:lnTo>
                    <a:lnTo>
                      <a:pt x="169" y="5"/>
                    </a:lnTo>
                    <a:lnTo>
                      <a:pt x="170" y="5"/>
                    </a:lnTo>
                    <a:lnTo>
                      <a:pt x="170" y="5"/>
                    </a:lnTo>
                    <a:lnTo>
                      <a:pt x="171" y="5"/>
                    </a:lnTo>
                    <a:lnTo>
                      <a:pt x="171" y="5"/>
                    </a:lnTo>
                    <a:lnTo>
                      <a:pt x="172" y="5"/>
                    </a:lnTo>
                    <a:lnTo>
                      <a:pt x="173" y="5"/>
                    </a:lnTo>
                    <a:lnTo>
                      <a:pt x="173" y="5"/>
                    </a:lnTo>
                    <a:lnTo>
                      <a:pt x="174" y="5"/>
                    </a:lnTo>
                    <a:lnTo>
                      <a:pt x="175" y="5"/>
                    </a:lnTo>
                    <a:lnTo>
                      <a:pt x="175" y="5"/>
                    </a:lnTo>
                    <a:lnTo>
                      <a:pt x="176" y="5"/>
                    </a:lnTo>
                    <a:lnTo>
                      <a:pt x="176" y="5"/>
                    </a:lnTo>
                    <a:lnTo>
                      <a:pt x="177" y="5"/>
                    </a:lnTo>
                    <a:lnTo>
                      <a:pt x="178" y="5"/>
                    </a:lnTo>
                    <a:lnTo>
                      <a:pt x="179" y="5"/>
                    </a:lnTo>
                    <a:lnTo>
                      <a:pt x="179" y="5"/>
                    </a:lnTo>
                    <a:lnTo>
                      <a:pt x="180" y="5"/>
                    </a:lnTo>
                    <a:lnTo>
                      <a:pt x="180" y="5"/>
                    </a:lnTo>
                    <a:lnTo>
                      <a:pt x="181" y="5"/>
                    </a:lnTo>
                    <a:lnTo>
                      <a:pt x="182" y="5"/>
                    </a:lnTo>
                    <a:lnTo>
                      <a:pt x="182" y="5"/>
                    </a:lnTo>
                    <a:lnTo>
                      <a:pt x="183" y="5"/>
                    </a:lnTo>
                    <a:lnTo>
                      <a:pt x="184" y="5"/>
                    </a:lnTo>
                    <a:lnTo>
                      <a:pt x="184" y="5"/>
                    </a:lnTo>
                    <a:lnTo>
                      <a:pt x="185" y="5"/>
                    </a:lnTo>
                    <a:lnTo>
                      <a:pt x="185" y="5"/>
                    </a:lnTo>
                    <a:lnTo>
                      <a:pt x="186" y="5"/>
                    </a:lnTo>
                    <a:lnTo>
                      <a:pt x="187" y="5"/>
                    </a:lnTo>
                    <a:lnTo>
                      <a:pt x="187" y="5"/>
                    </a:lnTo>
                    <a:lnTo>
                      <a:pt x="188" y="5"/>
                    </a:lnTo>
                    <a:lnTo>
                      <a:pt x="189" y="5"/>
                    </a:lnTo>
                    <a:lnTo>
                      <a:pt x="189" y="6"/>
                    </a:lnTo>
                    <a:lnTo>
                      <a:pt x="190" y="5"/>
                    </a:lnTo>
                    <a:lnTo>
                      <a:pt x="190" y="5"/>
                    </a:lnTo>
                    <a:lnTo>
                      <a:pt x="191" y="5"/>
                    </a:lnTo>
                    <a:lnTo>
                      <a:pt x="192" y="5"/>
                    </a:lnTo>
                    <a:lnTo>
                      <a:pt x="193" y="5"/>
                    </a:lnTo>
                    <a:lnTo>
                      <a:pt x="193" y="5"/>
                    </a:lnTo>
                    <a:lnTo>
                      <a:pt x="194" y="5"/>
                    </a:lnTo>
                    <a:lnTo>
                      <a:pt x="194" y="5"/>
                    </a:lnTo>
                    <a:lnTo>
                      <a:pt x="195" y="5"/>
                    </a:lnTo>
                    <a:lnTo>
                      <a:pt x="196" y="5"/>
                    </a:lnTo>
                    <a:lnTo>
                      <a:pt x="196" y="5"/>
                    </a:lnTo>
                    <a:lnTo>
                      <a:pt x="197" y="5"/>
                    </a:lnTo>
                    <a:lnTo>
                      <a:pt x="198" y="5"/>
                    </a:lnTo>
                    <a:lnTo>
                      <a:pt x="198" y="5"/>
                    </a:lnTo>
                    <a:lnTo>
                      <a:pt x="199" y="5"/>
                    </a:lnTo>
                    <a:lnTo>
                      <a:pt x="199" y="5"/>
                    </a:lnTo>
                    <a:lnTo>
                      <a:pt x="200" y="5"/>
                    </a:lnTo>
                    <a:lnTo>
                      <a:pt x="201" y="6"/>
                    </a:lnTo>
                    <a:lnTo>
                      <a:pt x="202" y="6"/>
                    </a:lnTo>
                    <a:lnTo>
                      <a:pt x="202" y="6"/>
                    </a:lnTo>
                    <a:lnTo>
                      <a:pt x="203" y="6"/>
                    </a:lnTo>
                    <a:lnTo>
                      <a:pt x="203" y="6"/>
                    </a:lnTo>
                    <a:lnTo>
                      <a:pt x="204" y="6"/>
                    </a:lnTo>
                    <a:lnTo>
                      <a:pt x="205" y="5"/>
                    </a:lnTo>
                    <a:lnTo>
                      <a:pt x="205" y="5"/>
                    </a:lnTo>
                    <a:lnTo>
                      <a:pt x="206" y="5"/>
                    </a:lnTo>
                    <a:lnTo>
                      <a:pt x="207" y="5"/>
                    </a:lnTo>
                    <a:lnTo>
                      <a:pt x="207" y="5"/>
                    </a:lnTo>
                    <a:lnTo>
                      <a:pt x="208" y="5"/>
                    </a:lnTo>
                    <a:lnTo>
                      <a:pt x="208" y="5"/>
                    </a:lnTo>
                    <a:lnTo>
                      <a:pt x="209" y="5"/>
                    </a:lnTo>
                    <a:lnTo>
                      <a:pt x="210" y="5"/>
                    </a:lnTo>
                    <a:lnTo>
                      <a:pt x="210" y="5"/>
                    </a:lnTo>
                    <a:lnTo>
                      <a:pt x="211" y="5"/>
                    </a:lnTo>
                    <a:lnTo>
                      <a:pt x="212" y="6"/>
                    </a:lnTo>
                    <a:lnTo>
                      <a:pt x="212" y="5"/>
                    </a:lnTo>
                    <a:lnTo>
                      <a:pt x="213" y="5"/>
                    </a:lnTo>
                    <a:lnTo>
                      <a:pt x="213" y="5"/>
                    </a:lnTo>
                    <a:lnTo>
                      <a:pt x="214" y="6"/>
                    </a:lnTo>
                    <a:lnTo>
                      <a:pt x="215" y="6"/>
                    </a:lnTo>
                    <a:lnTo>
                      <a:pt x="216" y="6"/>
                    </a:lnTo>
                    <a:lnTo>
                      <a:pt x="216" y="6"/>
                    </a:lnTo>
                    <a:lnTo>
                      <a:pt x="217" y="6"/>
                    </a:lnTo>
                    <a:lnTo>
                      <a:pt x="217" y="6"/>
                    </a:lnTo>
                    <a:lnTo>
                      <a:pt x="218" y="6"/>
                    </a:lnTo>
                    <a:lnTo>
                      <a:pt x="219" y="6"/>
                    </a:lnTo>
                    <a:lnTo>
                      <a:pt x="219" y="6"/>
                    </a:lnTo>
                    <a:lnTo>
                      <a:pt x="220" y="6"/>
                    </a:lnTo>
                    <a:lnTo>
                      <a:pt x="221" y="6"/>
                    </a:lnTo>
                    <a:lnTo>
                      <a:pt x="221" y="6"/>
                    </a:lnTo>
                    <a:lnTo>
                      <a:pt x="222" y="6"/>
                    </a:lnTo>
                    <a:lnTo>
                      <a:pt x="222" y="6"/>
                    </a:lnTo>
                    <a:lnTo>
                      <a:pt x="223" y="6"/>
                    </a:lnTo>
                    <a:lnTo>
                      <a:pt x="224" y="6"/>
                    </a:lnTo>
                    <a:lnTo>
                      <a:pt x="224" y="6"/>
                    </a:lnTo>
                    <a:lnTo>
                      <a:pt x="225" y="6"/>
                    </a:lnTo>
                    <a:lnTo>
                      <a:pt x="226" y="6"/>
                    </a:lnTo>
                    <a:lnTo>
                      <a:pt x="227" y="6"/>
                    </a:lnTo>
                    <a:lnTo>
                      <a:pt x="227" y="6"/>
                    </a:lnTo>
                    <a:lnTo>
                      <a:pt x="228" y="6"/>
                    </a:lnTo>
                    <a:lnTo>
                      <a:pt x="228" y="6"/>
                    </a:lnTo>
                    <a:lnTo>
                      <a:pt x="229" y="6"/>
                    </a:lnTo>
                    <a:lnTo>
                      <a:pt x="230" y="5"/>
                    </a:lnTo>
                    <a:lnTo>
                      <a:pt x="230" y="5"/>
                    </a:lnTo>
                    <a:lnTo>
                      <a:pt x="231" y="5"/>
                    </a:lnTo>
                    <a:lnTo>
                      <a:pt x="232" y="5"/>
                    </a:lnTo>
                    <a:lnTo>
                      <a:pt x="232" y="5"/>
                    </a:lnTo>
                    <a:lnTo>
                      <a:pt x="233" y="5"/>
                    </a:lnTo>
                    <a:lnTo>
                      <a:pt x="233" y="5"/>
                    </a:lnTo>
                    <a:lnTo>
                      <a:pt x="234" y="5"/>
                    </a:lnTo>
                    <a:lnTo>
                      <a:pt x="235" y="5"/>
                    </a:lnTo>
                    <a:lnTo>
                      <a:pt x="236" y="5"/>
                    </a:lnTo>
                    <a:lnTo>
                      <a:pt x="236" y="5"/>
                    </a:lnTo>
                    <a:lnTo>
                      <a:pt x="237" y="5"/>
                    </a:lnTo>
                    <a:lnTo>
                      <a:pt x="237" y="5"/>
                    </a:lnTo>
                    <a:lnTo>
                      <a:pt x="238" y="5"/>
                    </a:lnTo>
                    <a:lnTo>
                      <a:pt x="239" y="5"/>
                    </a:lnTo>
                    <a:lnTo>
                      <a:pt x="239" y="5"/>
                    </a:lnTo>
                    <a:lnTo>
                      <a:pt x="240" y="5"/>
                    </a:lnTo>
                    <a:lnTo>
                      <a:pt x="241" y="5"/>
                    </a:lnTo>
                    <a:lnTo>
                      <a:pt x="241" y="5"/>
                    </a:lnTo>
                    <a:lnTo>
                      <a:pt x="242" y="5"/>
                    </a:lnTo>
                    <a:lnTo>
                      <a:pt x="242" y="5"/>
                    </a:lnTo>
                    <a:lnTo>
                      <a:pt x="243" y="5"/>
                    </a:lnTo>
                    <a:lnTo>
                      <a:pt x="244" y="5"/>
                    </a:lnTo>
                    <a:lnTo>
                      <a:pt x="244" y="5"/>
                    </a:lnTo>
                    <a:lnTo>
                      <a:pt x="245" y="5"/>
                    </a:lnTo>
                    <a:lnTo>
                      <a:pt x="246" y="5"/>
                    </a:lnTo>
                    <a:lnTo>
                      <a:pt x="246" y="5"/>
                    </a:lnTo>
                    <a:lnTo>
                      <a:pt x="247" y="5"/>
                    </a:lnTo>
                    <a:lnTo>
                      <a:pt x="247" y="5"/>
                    </a:lnTo>
                    <a:lnTo>
                      <a:pt x="248" y="5"/>
                    </a:lnTo>
                    <a:lnTo>
                      <a:pt x="249" y="5"/>
                    </a:lnTo>
                    <a:lnTo>
                      <a:pt x="250" y="5"/>
                    </a:lnTo>
                    <a:lnTo>
                      <a:pt x="250" y="5"/>
                    </a:lnTo>
                    <a:lnTo>
                      <a:pt x="251" y="5"/>
                    </a:lnTo>
                    <a:lnTo>
                      <a:pt x="251" y="5"/>
                    </a:lnTo>
                    <a:lnTo>
                      <a:pt x="252" y="5"/>
                    </a:lnTo>
                    <a:lnTo>
                      <a:pt x="253" y="5"/>
                    </a:lnTo>
                    <a:lnTo>
                      <a:pt x="253" y="5"/>
                    </a:lnTo>
                    <a:lnTo>
                      <a:pt x="254" y="5"/>
                    </a:lnTo>
                    <a:lnTo>
                      <a:pt x="255" y="5"/>
                    </a:lnTo>
                    <a:lnTo>
                      <a:pt x="255" y="6"/>
                    </a:lnTo>
                    <a:lnTo>
                      <a:pt x="256" y="5"/>
                    </a:lnTo>
                    <a:lnTo>
                      <a:pt x="256" y="5"/>
                    </a:lnTo>
                    <a:lnTo>
                      <a:pt x="257" y="5"/>
                    </a:lnTo>
                    <a:lnTo>
                      <a:pt x="258" y="5"/>
                    </a:lnTo>
                    <a:lnTo>
                      <a:pt x="259" y="5"/>
                    </a:lnTo>
                    <a:lnTo>
                      <a:pt x="259" y="5"/>
                    </a:lnTo>
                    <a:lnTo>
                      <a:pt x="260" y="5"/>
                    </a:lnTo>
                    <a:lnTo>
                      <a:pt x="260" y="6"/>
                    </a:lnTo>
                    <a:lnTo>
                      <a:pt x="261" y="6"/>
                    </a:lnTo>
                    <a:lnTo>
                      <a:pt x="261" y="6"/>
                    </a:lnTo>
                    <a:lnTo>
                      <a:pt x="262" y="6"/>
                    </a:lnTo>
                    <a:lnTo>
                      <a:pt x="263" y="6"/>
                    </a:lnTo>
                    <a:lnTo>
                      <a:pt x="264" y="6"/>
                    </a:lnTo>
                    <a:lnTo>
                      <a:pt x="264" y="6"/>
                    </a:lnTo>
                    <a:lnTo>
                      <a:pt x="265" y="6"/>
                    </a:lnTo>
                    <a:lnTo>
                      <a:pt x="265" y="6"/>
                    </a:lnTo>
                    <a:lnTo>
                      <a:pt x="266" y="6"/>
                    </a:lnTo>
                    <a:lnTo>
                      <a:pt x="267" y="7"/>
                    </a:lnTo>
                    <a:lnTo>
                      <a:pt x="267" y="7"/>
                    </a:lnTo>
                    <a:lnTo>
                      <a:pt x="268" y="7"/>
                    </a:lnTo>
                    <a:lnTo>
                      <a:pt x="269" y="6"/>
                    </a:lnTo>
                    <a:lnTo>
                      <a:pt x="269" y="6"/>
                    </a:lnTo>
                    <a:lnTo>
                      <a:pt x="270" y="6"/>
                    </a:lnTo>
                    <a:lnTo>
                      <a:pt x="270" y="6"/>
                    </a:lnTo>
                    <a:lnTo>
                      <a:pt x="271" y="6"/>
                    </a:lnTo>
                    <a:lnTo>
                      <a:pt x="272" y="5"/>
                    </a:lnTo>
                    <a:lnTo>
                      <a:pt x="273" y="5"/>
                    </a:lnTo>
                    <a:lnTo>
                      <a:pt x="273" y="6"/>
                    </a:lnTo>
                    <a:lnTo>
                      <a:pt x="274" y="6"/>
                    </a:lnTo>
                    <a:lnTo>
                      <a:pt x="274" y="6"/>
                    </a:lnTo>
                    <a:lnTo>
                      <a:pt x="275" y="6"/>
                    </a:lnTo>
                    <a:lnTo>
                      <a:pt x="276" y="6"/>
                    </a:lnTo>
                    <a:lnTo>
                      <a:pt x="276" y="6"/>
                    </a:lnTo>
                    <a:lnTo>
                      <a:pt x="277" y="6"/>
                    </a:lnTo>
                    <a:lnTo>
                      <a:pt x="278" y="6"/>
                    </a:lnTo>
                    <a:lnTo>
                      <a:pt x="278" y="6"/>
                    </a:lnTo>
                    <a:lnTo>
                      <a:pt x="279" y="6"/>
                    </a:lnTo>
                    <a:lnTo>
                      <a:pt x="279" y="6"/>
                    </a:lnTo>
                    <a:lnTo>
                      <a:pt x="280" y="6"/>
                    </a:lnTo>
                    <a:lnTo>
                      <a:pt x="281" y="6"/>
                    </a:lnTo>
                    <a:lnTo>
                      <a:pt x="281" y="6"/>
                    </a:lnTo>
                    <a:lnTo>
                      <a:pt x="282" y="6"/>
                    </a:lnTo>
                    <a:lnTo>
                      <a:pt x="283" y="6"/>
                    </a:lnTo>
                    <a:lnTo>
                      <a:pt x="283" y="7"/>
                    </a:lnTo>
                    <a:lnTo>
                      <a:pt x="284" y="7"/>
                    </a:lnTo>
                    <a:lnTo>
                      <a:pt x="284" y="7"/>
                    </a:lnTo>
                    <a:lnTo>
                      <a:pt x="285" y="7"/>
                    </a:lnTo>
                    <a:lnTo>
                      <a:pt x="286" y="7"/>
                    </a:lnTo>
                    <a:lnTo>
                      <a:pt x="287" y="7"/>
                    </a:lnTo>
                    <a:lnTo>
                      <a:pt x="287" y="7"/>
                    </a:lnTo>
                    <a:lnTo>
                      <a:pt x="288" y="7"/>
                    </a:lnTo>
                    <a:lnTo>
                      <a:pt x="288" y="7"/>
                    </a:lnTo>
                    <a:lnTo>
                      <a:pt x="289" y="6"/>
                    </a:lnTo>
                    <a:lnTo>
                      <a:pt x="290" y="6"/>
                    </a:lnTo>
                    <a:lnTo>
                      <a:pt x="290" y="6"/>
                    </a:lnTo>
                    <a:lnTo>
                      <a:pt x="291" y="6"/>
                    </a:lnTo>
                    <a:lnTo>
                      <a:pt x="292" y="6"/>
                    </a:lnTo>
                    <a:lnTo>
                      <a:pt x="292" y="6"/>
                    </a:lnTo>
                    <a:lnTo>
                      <a:pt x="293" y="6"/>
                    </a:lnTo>
                    <a:lnTo>
                      <a:pt x="293" y="6"/>
                    </a:lnTo>
                    <a:lnTo>
                      <a:pt x="294" y="6"/>
                    </a:lnTo>
                    <a:lnTo>
                      <a:pt x="295" y="6"/>
                    </a:lnTo>
                    <a:lnTo>
                      <a:pt x="296" y="6"/>
                    </a:lnTo>
                    <a:lnTo>
                      <a:pt x="296" y="6"/>
                    </a:lnTo>
                    <a:lnTo>
                      <a:pt x="297" y="6"/>
                    </a:lnTo>
                    <a:lnTo>
                      <a:pt x="297" y="7"/>
                    </a:lnTo>
                    <a:lnTo>
                      <a:pt x="298" y="7"/>
                    </a:lnTo>
                    <a:lnTo>
                      <a:pt x="298" y="6"/>
                    </a:lnTo>
                    <a:lnTo>
                      <a:pt x="299" y="6"/>
                    </a:lnTo>
                    <a:lnTo>
                      <a:pt x="300" y="6"/>
                    </a:lnTo>
                    <a:lnTo>
                      <a:pt x="301" y="6"/>
                    </a:lnTo>
                    <a:lnTo>
                      <a:pt x="301" y="6"/>
                    </a:lnTo>
                    <a:lnTo>
                      <a:pt x="302" y="6"/>
                    </a:lnTo>
                    <a:lnTo>
                      <a:pt x="302" y="6"/>
                    </a:lnTo>
                    <a:lnTo>
                      <a:pt x="303" y="6"/>
                    </a:lnTo>
                    <a:lnTo>
                      <a:pt x="304" y="6"/>
                    </a:lnTo>
                    <a:lnTo>
                      <a:pt x="304" y="6"/>
                    </a:lnTo>
                    <a:lnTo>
                      <a:pt x="305" y="6"/>
                    </a:lnTo>
                    <a:lnTo>
                      <a:pt x="306" y="6"/>
                    </a:lnTo>
                    <a:lnTo>
                      <a:pt x="306" y="6"/>
                    </a:lnTo>
                    <a:lnTo>
                      <a:pt x="307" y="6"/>
                    </a:lnTo>
                    <a:lnTo>
                      <a:pt x="307" y="6"/>
                    </a:lnTo>
                    <a:lnTo>
                      <a:pt x="308" y="6"/>
                    </a:lnTo>
                    <a:lnTo>
                      <a:pt x="309" y="6"/>
                    </a:lnTo>
                    <a:lnTo>
                      <a:pt x="310" y="6"/>
                    </a:lnTo>
                    <a:lnTo>
                      <a:pt x="310" y="6"/>
                    </a:lnTo>
                    <a:lnTo>
                      <a:pt x="311" y="6"/>
                    </a:lnTo>
                    <a:lnTo>
                      <a:pt x="311" y="7"/>
                    </a:lnTo>
                    <a:lnTo>
                      <a:pt x="312" y="7"/>
                    </a:lnTo>
                    <a:lnTo>
                      <a:pt x="313" y="7"/>
                    </a:lnTo>
                    <a:lnTo>
                      <a:pt x="313" y="6"/>
                    </a:lnTo>
                    <a:lnTo>
                      <a:pt x="314" y="7"/>
                    </a:lnTo>
                    <a:lnTo>
                      <a:pt x="315" y="7"/>
                    </a:lnTo>
                    <a:lnTo>
                      <a:pt x="315" y="7"/>
                    </a:lnTo>
                    <a:lnTo>
                      <a:pt x="316" y="6"/>
                    </a:lnTo>
                    <a:lnTo>
                      <a:pt x="316" y="7"/>
                    </a:lnTo>
                    <a:lnTo>
                      <a:pt x="317" y="7"/>
                    </a:lnTo>
                    <a:lnTo>
                      <a:pt x="318" y="7"/>
                    </a:lnTo>
                    <a:lnTo>
                      <a:pt x="318" y="7"/>
                    </a:lnTo>
                    <a:lnTo>
                      <a:pt x="319" y="7"/>
                    </a:lnTo>
                    <a:lnTo>
                      <a:pt x="320" y="7"/>
                    </a:lnTo>
                    <a:lnTo>
                      <a:pt x="320" y="6"/>
                    </a:lnTo>
                    <a:lnTo>
                      <a:pt x="321" y="6"/>
                    </a:lnTo>
                    <a:lnTo>
                      <a:pt x="321" y="6"/>
                    </a:lnTo>
                    <a:lnTo>
                      <a:pt x="322" y="6"/>
                    </a:lnTo>
                    <a:lnTo>
                      <a:pt x="323" y="6"/>
                    </a:lnTo>
                    <a:lnTo>
                      <a:pt x="324" y="6"/>
                    </a:lnTo>
                    <a:lnTo>
                      <a:pt x="324" y="6"/>
                    </a:lnTo>
                    <a:lnTo>
                      <a:pt x="325" y="6"/>
                    </a:lnTo>
                    <a:lnTo>
                      <a:pt x="325" y="6"/>
                    </a:lnTo>
                    <a:lnTo>
                      <a:pt x="326" y="6"/>
                    </a:lnTo>
                    <a:lnTo>
                      <a:pt x="327" y="6"/>
                    </a:lnTo>
                    <a:lnTo>
                      <a:pt x="327" y="6"/>
                    </a:lnTo>
                    <a:lnTo>
                      <a:pt x="328" y="6"/>
                    </a:lnTo>
                    <a:lnTo>
                      <a:pt x="329" y="6"/>
                    </a:lnTo>
                    <a:lnTo>
                      <a:pt x="329" y="6"/>
                    </a:lnTo>
                    <a:lnTo>
                      <a:pt x="330" y="6"/>
                    </a:lnTo>
                    <a:lnTo>
                      <a:pt x="330" y="6"/>
                    </a:lnTo>
                    <a:lnTo>
                      <a:pt x="331" y="6"/>
                    </a:lnTo>
                    <a:lnTo>
                      <a:pt x="332" y="6"/>
                    </a:lnTo>
                    <a:lnTo>
                      <a:pt x="332" y="6"/>
                    </a:lnTo>
                    <a:lnTo>
                      <a:pt x="333" y="6"/>
                    </a:lnTo>
                    <a:lnTo>
                      <a:pt x="334" y="6"/>
                    </a:lnTo>
                    <a:lnTo>
                      <a:pt x="334" y="6"/>
                    </a:lnTo>
                    <a:lnTo>
                      <a:pt x="335" y="6"/>
                    </a:lnTo>
                    <a:lnTo>
                      <a:pt x="335" y="6"/>
                    </a:lnTo>
                    <a:lnTo>
                      <a:pt x="336" y="6"/>
                    </a:lnTo>
                    <a:lnTo>
                      <a:pt x="337" y="6"/>
                    </a:lnTo>
                    <a:lnTo>
                      <a:pt x="338" y="6"/>
                    </a:lnTo>
                    <a:lnTo>
                      <a:pt x="338" y="6"/>
                    </a:lnTo>
                    <a:lnTo>
                      <a:pt x="339" y="6"/>
                    </a:lnTo>
                    <a:lnTo>
                      <a:pt x="339" y="6"/>
                    </a:lnTo>
                    <a:lnTo>
                      <a:pt x="340" y="6"/>
                    </a:lnTo>
                    <a:lnTo>
                      <a:pt x="341" y="6"/>
                    </a:lnTo>
                    <a:lnTo>
                      <a:pt x="341" y="7"/>
                    </a:lnTo>
                    <a:lnTo>
                      <a:pt x="342" y="7"/>
                    </a:lnTo>
                    <a:lnTo>
                      <a:pt x="343" y="7"/>
                    </a:lnTo>
                    <a:lnTo>
                      <a:pt x="343" y="7"/>
                    </a:lnTo>
                    <a:lnTo>
                      <a:pt x="344" y="6"/>
                    </a:lnTo>
                    <a:lnTo>
                      <a:pt x="344" y="6"/>
                    </a:lnTo>
                    <a:lnTo>
                      <a:pt x="345" y="6"/>
                    </a:lnTo>
                    <a:lnTo>
                      <a:pt x="346" y="6"/>
                    </a:lnTo>
                    <a:lnTo>
                      <a:pt x="347" y="6"/>
                    </a:lnTo>
                    <a:lnTo>
                      <a:pt x="347" y="6"/>
                    </a:lnTo>
                    <a:lnTo>
                      <a:pt x="348" y="6"/>
                    </a:lnTo>
                    <a:lnTo>
                      <a:pt x="349" y="6"/>
                    </a:lnTo>
                    <a:lnTo>
                      <a:pt x="349" y="6"/>
                    </a:lnTo>
                    <a:lnTo>
                      <a:pt x="350" y="6"/>
                    </a:lnTo>
                    <a:lnTo>
                      <a:pt x="350" y="6"/>
                    </a:lnTo>
                    <a:lnTo>
                      <a:pt x="351" y="6"/>
                    </a:lnTo>
                    <a:lnTo>
                      <a:pt x="352" y="6"/>
                    </a:lnTo>
                    <a:lnTo>
                      <a:pt x="352" y="6"/>
                    </a:lnTo>
                    <a:lnTo>
                      <a:pt x="353" y="6"/>
                    </a:lnTo>
                    <a:lnTo>
                      <a:pt x="354" y="6"/>
                    </a:lnTo>
                    <a:lnTo>
                      <a:pt x="354" y="6"/>
                    </a:lnTo>
                    <a:lnTo>
                      <a:pt x="355" y="7"/>
                    </a:lnTo>
                    <a:lnTo>
                      <a:pt x="355" y="7"/>
                    </a:lnTo>
                    <a:lnTo>
                      <a:pt x="356" y="7"/>
                    </a:lnTo>
                    <a:lnTo>
                      <a:pt x="357" y="7"/>
                    </a:lnTo>
                    <a:lnTo>
                      <a:pt x="358" y="7"/>
                    </a:lnTo>
                    <a:lnTo>
                      <a:pt x="358" y="7"/>
                    </a:lnTo>
                    <a:lnTo>
                      <a:pt x="359" y="7"/>
                    </a:lnTo>
                    <a:lnTo>
                      <a:pt x="359" y="7"/>
                    </a:lnTo>
                    <a:lnTo>
                      <a:pt x="360" y="7"/>
                    </a:lnTo>
                    <a:lnTo>
                      <a:pt x="361" y="7"/>
                    </a:lnTo>
                    <a:lnTo>
                      <a:pt x="361" y="7"/>
                    </a:lnTo>
                    <a:lnTo>
                      <a:pt x="362" y="7"/>
                    </a:lnTo>
                    <a:lnTo>
                      <a:pt x="363" y="7"/>
                    </a:lnTo>
                    <a:lnTo>
                      <a:pt x="363" y="7"/>
                    </a:lnTo>
                    <a:lnTo>
                      <a:pt x="364" y="7"/>
                    </a:lnTo>
                    <a:lnTo>
                      <a:pt x="364" y="7"/>
                    </a:lnTo>
                    <a:lnTo>
                      <a:pt x="365" y="7"/>
                    </a:lnTo>
                    <a:lnTo>
                      <a:pt x="366" y="7"/>
                    </a:lnTo>
                    <a:lnTo>
                      <a:pt x="367" y="7"/>
                    </a:lnTo>
                    <a:lnTo>
                      <a:pt x="367" y="7"/>
                    </a:lnTo>
                    <a:lnTo>
                      <a:pt x="368" y="7"/>
                    </a:lnTo>
                    <a:lnTo>
                      <a:pt x="368" y="7"/>
                    </a:lnTo>
                    <a:lnTo>
                      <a:pt x="369" y="7"/>
                    </a:lnTo>
                    <a:lnTo>
                      <a:pt x="369" y="7"/>
                    </a:lnTo>
                    <a:lnTo>
                      <a:pt x="370" y="7"/>
                    </a:lnTo>
                    <a:lnTo>
                      <a:pt x="371" y="7"/>
                    </a:lnTo>
                    <a:lnTo>
                      <a:pt x="372" y="7"/>
                    </a:lnTo>
                    <a:lnTo>
                      <a:pt x="372" y="7"/>
                    </a:lnTo>
                    <a:lnTo>
                      <a:pt x="373" y="7"/>
                    </a:lnTo>
                    <a:lnTo>
                      <a:pt x="373" y="7"/>
                    </a:lnTo>
                    <a:lnTo>
                      <a:pt x="374" y="7"/>
                    </a:lnTo>
                    <a:lnTo>
                      <a:pt x="375" y="7"/>
                    </a:lnTo>
                    <a:lnTo>
                      <a:pt x="375" y="7"/>
                    </a:lnTo>
                    <a:lnTo>
                      <a:pt x="376" y="7"/>
                    </a:lnTo>
                    <a:lnTo>
                      <a:pt x="377" y="7"/>
                    </a:lnTo>
                    <a:lnTo>
                      <a:pt x="377" y="7"/>
                    </a:lnTo>
                    <a:lnTo>
                      <a:pt x="378" y="7"/>
                    </a:lnTo>
                    <a:lnTo>
                      <a:pt x="378" y="7"/>
                    </a:lnTo>
                    <a:lnTo>
                      <a:pt x="379" y="7"/>
                    </a:lnTo>
                    <a:lnTo>
                      <a:pt x="380" y="7"/>
                    </a:lnTo>
                    <a:lnTo>
                      <a:pt x="381" y="7"/>
                    </a:lnTo>
                    <a:lnTo>
                      <a:pt x="381" y="7"/>
                    </a:lnTo>
                    <a:lnTo>
                      <a:pt x="382" y="7"/>
                    </a:lnTo>
                    <a:lnTo>
                      <a:pt x="382" y="6"/>
                    </a:lnTo>
                    <a:lnTo>
                      <a:pt x="383" y="6"/>
                    </a:lnTo>
                    <a:lnTo>
                      <a:pt x="384" y="6"/>
                    </a:lnTo>
                    <a:lnTo>
                      <a:pt x="384" y="6"/>
                    </a:lnTo>
                    <a:lnTo>
                      <a:pt x="385" y="6"/>
                    </a:lnTo>
                    <a:lnTo>
                      <a:pt x="386" y="6"/>
                    </a:lnTo>
                    <a:lnTo>
                      <a:pt x="386" y="6"/>
                    </a:lnTo>
                    <a:lnTo>
                      <a:pt x="387" y="6"/>
                    </a:lnTo>
                    <a:lnTo>
                      <a:pt x="387" y="6"/>
                    </a:lnTo>
                    <a:lnTo>
                      <a:pt x="388" y="6"/>
                    </a:lnTo>
                    <a:lnTo>
                      <a:pt x="389" y="7"/>
                    </a:lnTo>
                    <a:lnTo>
                      <a:pt x="389" y="7"/>
                    </a:lnTo>
                    <a:lnTo>
                      <a:pt x="390" y="7"/>
                    </a:lnTo>
                    <a:lnTo>
                      <a:pt x="391" y="7"/>
                    </a:lnTo>
                    <a:lnTo>
                      <a:pt x="391" y="7"/>
                    </a:lnTo>
                    <a:lnTo>
                      <a:pt x="392" y="7"/>
                    </a:lnTo>
                    <a:lnTo>
                      <a:pt x="392" y="7"/>
                    </a:lnTo>
                    <a:lnTo>
                      <a:pt x="393" y="7"/>
                    </a:lnTo>
                    <a:lnTo>
                      <a:pt x="394" y="7"/>
                    </a:lnTo>
                    <a:lnTo>
                      <a:pt x="395" y="7"/>
                    </a:lnTo>
                    <a:lnTo>
                      <a:pt x="395" y="6"/>
                    </a:lnTo>
                    <a:lnTo>
                      <a:pt x="396" y="6"/>
                    </a:lnTo>
                    <a:lnTo>
                      <a:pt x="396" y="6"/>
                    </a:lnTo>
                    <a:lnTo>
                      <a:pt x="397" y="6"/>
                    </a:lnTo>
                    <a:lnTo>
                      <a:pt x="398" y="7"/>
                    </a:lnTo>
                    <a:lnTo>
                      <a:pt x="398" y="7"/>
                    </a:lnTo>
                    <a:lnTo>
                      <a:pt x="399" y="7"/>
                    </a:lnTo>
                    <a:lnTo>
                      <a:pt x="400" y="7"/>
                    </a:lnTo>
                    <a:lnTo>
                      <a:pt x="400" y="7"/>
                    </a:lnTo>
                    <a:lnTo>
                      <a:pt x="401" y="7"/>
                    </a:lnTo>
                    <a:lnTo>
                      <a:pt x="401" y="7"/>
                    </a:lnTo>
                    <a:lnTo>
                      <a:pt x="402" y="7"/>
                    </a:lnTo>
                    <a:lnTo>
                      <a:pt x="403" y="7"/>
                    </a:lnTo>
                    <a:lnTo>
                      <a:pt x="404" y="6"/>
                    </a:lnTo>
                    <a:lnTo>
                      <a:pt x="404" y="6"/>
                    </a:lnTo>
                    <a:lnTo>
                      <a:pt x="405" y="6"/>
                    </a:lnTo>
                    <a:lnTo>
                      <a:pt x="405" y="6"/>
                    </a:lnTo>
                    <a:lnTo>
                      <a:pt x="406" y="6"/>
                    </a:lnTo>
                    <a:lnTo>
                      <a:pt x="406" y="7"/>
                    </a:lnTo>
                    <a:lnTo>
                      <a:pt x="407" y="6"/>
                    </a:lnTo>
                    <a:lnTo>
                      <a:pt x="408" y="7"/>
                    </a:lnTo>
                    <a:lnTo>
                      <a:pt x="409" y="7"/>
                    </a:lnTo>
                    <a:lnTo>
                      <a:pt x="409" y="7"/>
                    </a:lnTo>
                    <a:lnTo>
                      <a:pt x="410" y="7"/>
                    </a:lnTo>
                    <a:lnTo>
                      <a:pt x="410" y="7"/>
                    </a:lnTo>
                    <a:lnTo>
                      <a:pt x="411" y="7"/>
                    </a:lnTo>
                    <a:lnTo>
                      <a:pt x="412" y="7"/>
                    </a:lnTo>
                    <a:lnTo>
                      <a:pt x="412" y="7"/>
                    </a:lnTo>
                    <a:lnTo>
                      <a:pt x="413" y="6"/>
                    </a:lnTo>
                    <a:lnTo>
                      <a:pt x="414" y="6"/>
                    </a:lnTo>
                    <a:lnTo>
                      <a:pt x="414" y="6"/>
                    </a:lnTo>
                    <a:lnTo>
                      <a:pt x="415" y="6"/>
                    </a:lnTo>
                    <a:lnTo>
                      <a:pt x="415" y="6"/>
                    </a:lnTo>
                    <a:lnTo>
                      <a:pt x="416" y="6"/>
                    </a:lnTo>
                    <a:lnTo>
                      <a:pt x="417" y="6"/>
                    </a:lnTo>
                    <a:lnTo>
                      <a:pt x="418" y="6"/>
                    </a:lnTo>
                    <a:lnTo>
                      <a:pt x="418" y="6"/>
                    </a:lnTo>
                    <a:lnTo>
                      <a:pt x="419" y="6"/>
                    </a:lnTo>
                    <a:lnTo>
                      <a:pt x="419" y="6"/>
                    </a:lnTo>
                    <a:lnTo>
                      <a:pt x="420" y="6"/>
                    </a:lnTo>
                    <a:lnTo>
                      <a:pt x="421" y="6"/>
                    </a:lnTo>
                    <a:lnTo>
                      <a:pt x="421" y="6"/>
                    </a:lnTo>
                    <a:lnTo>
                      <a:pt x="422" y="6"/>
                    </a:lnTo>
                    <a:lnTo>
                      <a:pt x="423" y="6"/>
                    </a:lnTo>
                    <a:lnTo>
                      <a:pt x="423" y="6"/>
                    </a:lnTo>
                    <a:lnTo>
                      <a:pt x="424" y="7"/>
                    </a:lnTo>
                    <a:lnTo>
                      <a:pt x="424" y="7"/>
                    </a:lnTo>
                    <a:lnTo>
                      <a:pt x="425" y="6"/>
                    </a:lnTo>
                    <a:lnTo>
                      <a:pt x="426" y="6"/>
                    </a:lnTo>
                    <a:lnTo>
                      <a:pt x="426" y="6"/>
                    </a:lnTo>
                    <a:lnTo>
                      <a:pt x="427" y="6"/>
                    </a:lnTo>
                    <a:lnTo>
                      <a:pt x="428" y="6"/>
                    </a:lnTo>
                    <a:lnTo>
                      <a:pt x="428" y="6"/>
                    </a:lnTo>
                    <a:lnTo>
                      <a:pt x="429" y="6"/>
                    </a:lnTo>
                    <a:lnTo>
                      <a:pt x="429" y="6"/>
                    </a:lnTo>
                    <a:lnTo>
                      <a:pt x="430" y="6"/>
                    </a:lnTo>
                    <a:lnTo>
                      <a:pt x="431" y="6"/>
                    </a:lnTo>
                    <a:lnTo>
                      <a:pt x="432" y="6"/>
                    </a:lnTo>
                    <a:lnTo>
                      <a:pt x="432" y="6"/>
                    </a:lnTo>
                    <a:lnTo>
                      <a:pt x="433" y="6"/>
                    </a:lnTo>
                    <a:lnTo>
                      <a:pt x="433" y="6"/>
                    </a:lnTo>
                    <a:lnTo>
                      <a:pt x="434" y="6"/>
                    </a:lnTo>
                    <a:lnTo>
                      <a:pt x="435" y="6"/>
                    </a:lnTo>
                    <a:lnTo>
                      <a:pt x="435" y="6"/>
                    </a:lnTo>
                    <a:lnTo>
                      <a:pt x="436" y="6"/>
                    </a:lnTo>
                    <a:lnTo>
                      <a:pt x="437" y="6"/>
                    </a:lnTo>
                    <a:lnTo>
                      <a:pt x="437" y="6"/>
                    </a:lnTo>
                    <a:lnTo>
                      <a:pt x="438" y="6"/>
                    </a:lnTo>
                    <a:lnTo>
                      <a:pt x="438" y="6"/>
                    </a:lnTo>
                    <a:lnTo>
                      <a:pt x="439" y="6"/>
                    </a:lnTo>
                    <a:lnTo>
                      <a:pt x="440" y="6"/>
                    </a:lnTo>
                    <a:lnTo>
                      <a:pt x="441" y="6"/>
                    </a:lnTo>
                    <a:lnTo>
                      <a:pt x="441" y="6"/>
                    </a:lnTo>
                    <a:lnTo>
                      <a:pt x="442" y="6"/>
                    </a:lnTo>
                    <a:lnTo>
                      <a:pt x="442" y="6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4" y="6"/>
                    </a:lnTo>
                    <a:lnTo>
                      <a:pt x="445" y="6"/>
                    </a:lnTo>
                    <a:lnTo>
                      <a:pt x="446" y="6"/>
                    </a:lnTo>
                    <a:lnTo>
                      <a:pt x="446" y="6"/>
                    </a:lnTo>
                  </a:path>
                </a:pathLst>
              </a:custGeom>
              <a:noFill/>
              <a:ln w="6350">
                <a:solidFill>
                  <a:srgbClr val="CC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314">
                <a:extLst>
                  <a:ext uri="{FF2B5EF4-FFF2-40B4-BE49-F238E27FC236}">
                    <a16:creationId xmlns:a16="http://schemas.microsoft.com/office/drawing/2014/main" id="{5BD086E4-1B0E-4D19-9B6C-32F5620E85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081" y="4129734"/>
                <a:ext cx="711201" cy="4763"/>
              </a:xfrm>
              <a:custGeom>
                <a:avLst/>
                <a:gdLst>
                  <a:gd name="T0" fmla="*/ 7 w 448"/>
                  <a:gd name="T1" fmla="*/ 1 h 3"/>
                  <a:gd name="T2" fmla="*/ 14 w 448"/>
                  <a:gd name="T3" fmla="*/ 1 h 3"/>
                  <a:gd name="T4" fmla="*/ 21 w 448"/>
                  <a:gd name="T5" fmla="*/ 1 h 3"/>
                  <a:gd name="T6" fmla="*/ 28 w 448"/>
                  <a:gd name="T7" fmla="*/ 1 h 3"/>
                  <a:gd name="T8" fmla="*/ 35 w 448"/>
                  <a:gd name="T9" fmla="*/ 2 h 3"/>
                  <a:gd name="T10" fmla="*/ 42 w 448"/>
                  <a:gd name="T11" fmla="*/ 1 h 3"/>
                  <a:gd name="T12" fmla="*/ 49 w 448"/>
                  <a:gd name="T13" fmla="*/ 2 h 3"/>
                  <a:gd name="T14" fmla="*/ 56 w 448"/>
                  <a:gd name="T15" fmla="*/ 1 h 3"/>
                  <a:gd name="T16" fmla="*/ 63 w 448"/>
                  <a:gd name="T17" fmla="*/ 1 h 3"/>
                  <a:gd name="T18" fmla="*/ 70 w 448"/>
                  <a:gd name="T19" fmla="*/ 2 h 3"/>
                  <a:gd name="T20" fmla="*/ 77 w 448"/>
                  <a:gd name="T21" fmla="*/ 1 h 3"/>
                  <a:gd name="T22" fmla="*/ 84 w 448"/>
                  <a:gd name="T23" fmla="*/ 2 h 3"/>
                  <a:gd name="T24" fmla="*/ 91 w 448"/>
                  <a:gd name="T25" fmla="*/ 2 h 3"/>
                  <a:gd name="T26" fmla="*/ 98 w 448"/>
                  <a:gd name="T27" fmla="*/ 1 h 3"/>
                  <a:gd name="T28" fmla="*/ 105 w 448"/>
                  <a:gd name="T29" fmla="*/ 2 h 3"/>
                  <a:gd name="T30" fmla="*/ 112 w 448"/>
                  <a:gd name="T31" fmla="*/ 2 h 3"/>
                  <a:gd name="T32" fmla="*/ 119 w 448"/>
                  <a:gd name="T33" fmla="*/ 2 h 3"/>
                  <a:gd name="T34" fmla="*/ 126 w 448"/>
                  <a:gd name="T35" fmla="*/ 3 h 3"/>
                  <a:gd name="T36" fmla="*/ 133 w 448"/>
                  <a:gd name="T37" fmla="*/ 2 h 3"/>
                  <a:gd name="T38" fmla="*/ 140 w 448"/>
                  <a:gd name="T39" fmla="*/ 2 h 3"/>
                  <a:gd name="T40" fmla="*/ 147 w 448"/>
                  <a:gd name="T41" fmla="*/ 2 h 3"/>
                  <a:gd name="T42" fmla="*/ 154 w 448"/>
                  <a:gd name="T43" fmla="*/ 2 h 3"/>
                  <a:gd name="T44" fmla="*/ 161 w 448"/>
                  <a:gd name="T45" fmla="*/ 3 h 3"/>
                  <a:gd name="T46" fmla="*/ 168 w 448"/>
                  <a:gd name="T47" fmla="*/ 3 h 3"/>
                  <a:gd name="T48" fmla="*/ 175 w 448"/>
                  <a:gd name="T49" fmla="*/ 2 h 3"/>
                  <a:gd name="T50" fmla="*/ 182 w 448"/>
                  <a:gd name="T51" fmla="*/ 1 h 3"/>
                  <a:gd name="T52" fmla="*/ 189 w 448"/>
                  <a:gd name="T53" fmla="*/ 1 h 3"/>
                  <a:gd name="T54" fmla="*/ 196 w 448"/>
                  <a:gd name="T55" fmla="*/ 1 h 3"/>
                  <a:gd name="T56" fmla="*/ 204 w 448"/>
                  <a:gd name="T57" fmla="*/ 1 h 3"/>
                  <a:gd name="T58" fmla="*/ 211 w 448"/>
                  <a:gd name="T59" fmla="*/ 1 h 3"/>
                  <a:gd name="T60" fmla="*/ 218 w 448"/>
                  <a:gd name="T61" fmla="*/ 1 h 3"/>
                  <a:gd name="T62" fmla="*/ 225 w 448"/>
                  <a:gd name="T63" fmla="*/ 1 h 3"/>
                  <a:gd name="T64" fmla="*/ 232 w 448"/>
                  <a:gd name="T65" fmla="*/ 1 h 3"/>
                  <a:gd name="T66" fmla="*/ 239 w 448"/>
                  <a:gd name="T67" fmla="*/ 1 h 3"/>
                  <a:gd name="T68" fmla="*/ 246 w 448"/>
                  <a:gd name="T69" fmla="*/ 1 h 3"/>
                  <a:gd name="T70" fmla="*/ 253 w 448"/>
                  <a:gd name="T71" fmla="*/ 1 h 3"/>
                  <a:gd name="T72" fmla="*/ 260 w 448"/>
                  <a:gd name="T73" fmla="*/ 1 h 3"/>
                  <a:gd name="T74" fmla="*/ 267 w 448"/>
                  <a:gd name="T75" fmla="*/ 1 h 3"/>
                  <a:gd name="T76" fmla="*/ 274 w 448"/>
                  <a:gd name="T77" fmla="*/ 2 h 3"/>
                  <a:gd name="T78" fmla="*/ 281 w 448"/>
                  <a:gd name="T79" fmla="*/ 1 h 3"/>
                  <a:gd name="T80" fmla="*/ 288 w 448"/>
                  <a:gd name="T81" fmla="*/ 1 h 3"/>
                  <a:gd name="T82" fmla="*/ 295 w 448"/>
                  <a:gd name="T83" fmla="*/ 1 h 3"/>
                  <a:gd name="T84" fmla="*/ 302 w 448"/>
                  <a:gd name="T85" fmla="*/ 1 h 3"/>
                  <a:gd name="T86" fmla="*/ 310 w 448"/>
                  <a:gd name="T87" fmla="*/ 1 h 3"/>
                  <a:gd name="T88" fmla="*/ 316 w 448"/>
                  <a:gd name="T89" fmla="*/ 1 h 3"/>
                  <a:gd name="T90" fmla="*/ 324 w 448"/>
                  <a:gd name="T91" fmla="*/ 1 h 3"/>
                  <a:gd name="T92" fmla="*/ 331 w 448"/>
                  <a:gd name="T93" fmla="*/ 1 h 3"/>
                  <a:gd name="T94" fmla="*/ 338 w 448"/>
                  <a:gd name="T95" fmla="*/ 1 h 3"/>
                  <a:gd name="T96" fmla="*/ 345 w 448"/>
                  <a:gd name="T97" fmla="*/ 1 h 3"/>
                  <a:gd name="T98" fmla="*/ 352 w 448"/>
                  <a:gd name="T99" fmla="*/ 1 h 3"/>
                  <a:gd name="T100" fmla="*/ 359 w 448"/>
                  <a:gd name="T101" fmla="*/ 1 h 3"/>
                  <a:gd name="T102" fmla="*/ 366 w 448"/>
                  <a:gd name="T103" fmla="*/ 2 h 3"/>
                  <a:gd name="T104" fmla="*/ 373 w 448"/>
                  <a:gd name="T105" fmla="*/ 2 h 3"/>
                  <a:gd name="T106" fmla="*/ 380 w 448"/>
                  <a:gd name="T107" fmla="*/ 2 h 3"/>
                  <a:gd name="T108" fmla="*/ 387 w 448"/>
                  <a:gd name="T109" fmla="*/ 1 h 3"/>
                  <a:gd name="T110" fmla="*/ 394 w 448"/>
                  <a:gd name="T111" fmla="*/ 2 h 3"/>
                  <a:gd name="T112" fmla="*/ 401 w 448"/>
                  <a:gd name="T113" fmla="*/ 2 h 3"/>
                  <a:gd name="T114" fmla="*/ 408 w 448"/>
                  <a:gd name="T115" fmla="*/ 2 h 3"/>
                  <a:gd name="T116" fmla="*/ 415 w 448"/>
                  <a:gd name="T117" fmla="*/ 2 h 3"/>
                  <a:gd name="T118" fmla="*/ 423 w 448"/>
                  <a:gd name="T119" fmla="*/ 2 h 3"/>
                  <a:gd name="T120" fmla="*/ 429 w 448"/>
                  <a:gd name="T121" fmla="*/ 2 h 3"/>
                  <a:gd name="T122" fmla="*/ 437 w 448"/>
                  <a:gd name="T123" fmla="*/ 2 h 3"/>
                  <a:gd name="T124" fmla="*/ 444 w 448"/>
                  <a:gd name="T12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8" h="3">
                    <a:moveTo>
                      <a:pt x="0" y="1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32" y="2"/>
                    </a:lnTo>
                    <a:lnTo>
                      <a:pt x="33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5" y="2"/>
                    </a:lnTo>
                    <a:lnTo>
                      <a:pt x="35" y="2"/>
                    </a:lnTo>
                    <a:lnTo>
                      <a:pt x="36" y="2"/>
                    </a:lnTo>
                    <a:lnTo>
                      <a:pt x="37" y="2"/>
                    </a:lnTo>
                    <a:lnTo>
                      <a:pt x="37" y="2"/>
                    </a:lnTo>
                    <a:lnTo>
                      <a:pt x="38" y="2"/>
                    </a:lnTo>
                    <a:lnTo>
                      <a:pt x="39" y="2"/>
                    </a:lnTo>
                    <a:lnTo>
                      <a:pt x="39" y="2"/>
                    </a:lnTo>
                    <a:lnTo>
                      <a:pt x="40" y="2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6" y="1"/>
                    </a:lnTo>
                    <a:lnTo>
                      <a:pt x="46" y="1"/>
                    </a:lnTo>
                    <a:lnTo>
                      <a:pt x="47" y="2"/>
                    </a:lnTo>
                    <a:lnTo>
                      <a:pt x="48" y="2"/>
                    </a:lnTo>
                    <a:lnTo>
                      <a:pt x="48" y="2"/>
                    </a:lnTo>
                    <a:lnTo>
                      <a:pt x="49" y="2"/>
                    </a:lnTo>
                    <a:lnTo>
                      <a:pt x="49" y="2"/>
                    </a:lnTo>
                    <a:lnTo>
                      <a:pt x="50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2" y="2"/>
                    </a:lnTo>
                    <a:lnTo>
                      <a:pt x="53" y="2"/>
                    </a:lnTo>
                    <a:lnTo>
                      <a:pt x="54" y="2"/>
                    </a:lnTo>
                    <a:lnTo>
                      <a:pt x="54" y="2"/>
                    </a:lnTo>
                    <a:lnTo>
                      <a:pt x="55" y="1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3" y="1"/>
                    </a:lnTo>
                    <a:lnTo>
                      <a:pt x="63" y="1"/>
                    </a:lnTo>
                    <a:lnTo>
                      <a:pt x="64" y="1"/>
                    </a:lnTo>
                    <a:lnTo>
                      <a:pt x="64" y="1"/>
                    </a:lnTo>
                    <a:lnTo>
                      <a:pt x="65" y="1"/>
                    </a:lnTo>
                    <a:lnTo>
                      <a:pt x="66" y="1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8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69" y="1"/>
                    </a:lnTo>
                    <a:lnTo>
                      <a:pt x="70" y="2"/>
                    </a:lnTo>
                    <a:lnTo>
                      <a:pt x="71" y="2"/>
                    </a:lnTo>
                    <a:lnTo>
                      <a:pt x="71" y="2"/>
                    </a:lnTo>
                    <a:lnTo>
                      <a:pt x="72" y="2"/>
                    </a:lnTo>
                    <a:lnTo>
                      <a:pt x="73" y="2"/>
                    </a:lnTo>
                    <a:lnTo>
                      <a:pt x="73" y="2"/>
                    </a:lnTo>
                    <a:lnTo>
                      <a:pt x="74" y="2"/>
                    </a:lnTo>
                    <a:lnTo>
                      <a:pt x="74" y="2"/>
                    </a:lnTo>
                    <a:lnTo>
                      <a:pt x="75" y="2"/>
                    </a:lnTo>
                    <a:lnTo>
                      <a:pt x="76" y="1"/>
                    </a:lnTo>
                    <a:lnTo>
                      <a:pt x="77" y="1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8" y="1"/>
                    </a:lnTo>
                    <a:lnTo>
                      <a:pt x="79" y="1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1" y="2"/>
                    </a:lnTo>
                    <a:lnTo>
                      <a:pt x="82" y="2"/>
                    </a:lnTo>
                    <a:lnTo>
                      <a:pt x="82" y="2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4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6" y="2"/>
                    </a:lnTo>
                    <a:lnTo>
                      <a:pt x="87" y="2"/>
                    </a:lnTo>
                    <a:lnTo>
                      <a:pt x="87" y="2"/>
                    </a:lnTo>
                    <a:lnTo>
                      <a:pt x="88" y="2"/>
                    </a:lnTo>
                    <a:lnTo>
                      <a:pt x="88" y="2"/>
                    </a:lnTo>
                    <a:lnTo>
                      <a:pt x="89" y="2"/>
                    </a:lnTo>
                    <a:lnTo>
                      <a:pt x="90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2" y="2"/>
                    </a:lnTo>
                    <a:lnTo>
                      <a:pt x="92" y="1"/>
                    </a:lnTo>
                    <a:lnTo>
                      <a:pt x="93" y="2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5" y="2"/>
                    </a:lnTo>
                    <a:lnTo>
                      <a:pt x="96" y="1"/>
                    </a:lnTo>
                    <a:lnTo>
                      <a:pt x="96" y="2"/>
                    </a:lnTo>
                    <a:lnTo>
                      <a:pt x="97" y="2"/>
                    </a:lnTo>
                    <a:lnTo>
                      <a:pt x="97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100" y="1"/>
                    </a:lnTo>
                    <a:lnTo>
                      <a:pt x="100" y="1"/>
                    </a:lnTo>
                    <a:lnTo>
                      <a:pt x="101" y="1"/>
                    </a:lnTo>
                    <a:lnTo>
                      <a:pt x="101" y="1"/>
                    </a:lnTo>
                    <a:lnTo>
                      <a:pt x="102" y="1"/>
                    </a:lnTo>
                    <a:lnTo>
                      <a:pt x="103" y="2"/>
                    </a:lnTo>
                    <a:lnTo>
                      <a:pt x="103" y="2"/>
                    </a:lnTo>
                    <a:lnTo>
                      <a:pt x="104" y="2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6" y="2"/>
                    </a:lnTo>
                    <a:lnTo>
                      <a:pt x="107" y="2"/>
                    </a:lnTo>
                    <a:lnTo>
                      <a:pt x="107" y="2"/>
                    </a:lnTo>
                    <a:lnTo>
                      <a:pt x="108" y="2"/>
                    </a:lnTo>
                    <a:lnTo>
                      <a:pt x="108" y="2"/>
                    </a:lnTo>
                    <a:lnTo>
                      <a:pt x="109" y="2"/>
                    </a:lnTo>
                    <a:lnTo>
                      <a:pt x="110" y="2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2" y="3"/>
                    </a:lnTo>
                    <a:lnTo>
                      <a:pt x="112" y="2"/>
                    </a:lnTo>
                    <a:lnTo>
                      <a:pt x="113" y="3"/>
                    </a:lnTo>
                    <a:lnTo>
                      <a:pt x="114" y="3"/>
                    </a:lnTo>
                    <a:lnTo>
                      <a:pt x="114" y="3"/>
                    </a:lnTo>
                    <a:lnTo>
                      <a:pt x="115" y="3"/>
                    </a:lnTo>
                    <a:lnTo>
                      <a:pt x="115" y="2"/>
                    </a:lnTo>
                    <a:lnTo>
                      <a:pt x="116" y="2"/>
                    </a:lnTo>
                    <a:lnTo>
                      <a:pt x="117" y="2"/>
                    </a:lnTo>
                    <a:lnTo>
                      <a:pt x="117" y="2"/>
                    </a:lnTo>
                    <a:lnTo>
                      <a:pt x="118" y="2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20" y="2"/>
                    </a:lnTo>
                    <a:lnTo>
                      <a:pt x="120" y="2"/>
                    </a:lnTo>
                    <a:lnTo>
                      <a:pt x="121" y="2"/>
                    </a:lnTo>
                    <a:lnTo>
                      <a:pt x="122" y="3"/>
                    </a:lnTo>
                    <a:lnTo>
                      <a:pt x="122" y="3"/>
                    </a:lnTo>
                    <a:lnTo>
                      <a:pt x="123" y="3"/>
                    </a:lnTo>
                    <a:lnTo>
                      <a:pt x="124" y="3"/>
                    </a:lnTo>
                    <a:lnTo>
                      <a:pt x="124" y="3"/>
                    </a:lnTo>
                    <a:lnTo>
                      <a:pt x="125" y="3"/>
                    </a:lnTo>
                    <a:lnTo>
                      <a:pt x="125" y="3"/>
                    </a:lnTo>
                    <a:lnTo>
                      <a:pt x="126" y="3"/>
                    </a:lnTo>
                    <a:lnTo>
                      <a:pt x="127" y="3"/>
                    </a:lnTo>
                    <a:lnTo>
                      <a:pt x="128" y="3"/>
                    </a:lnTo>
                    <a:lnTo>
                      <a:pt x="128" y="3"/>
                    </a:lnTo>
                    <a:lnTo>
                      <a:pt x="129" y="3"/>
                    </a:lnTo>
                    <a:lnTo>
                      <a:pt x="129" y="3"/>
                    </a:lnTo>
                    <a:lnTo>
                      <a:pt x="130" y="3"/>
                    </a:lnTo>
                    <a:lnTo>
                      <a:pt x="131" y="3"/>
                    </a:lnTo>
                    <a:lnTo>
                      <a:pt x="131" y="2"/>
                    </a:lnTo>
                    <a:lnTo>
                      <a:pt x="132" y="2"/>
                    </a:lnTo>
                    <a:lnTo>
                      <a:pt x="133" y="2"/>
                    </a:lnTo>
                    <a:lnTo>
                      <a:pt x="133" y="2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35" y="2"/>
                    </a:lnTo>
                    <a:lnTo>
                      <a:pt x="136" y="2"/>
                    </a:lnTo>
                    <a:lnTo>
                      <a:pt x="137" y="2"/>
                    </a:lnTo>
                    <a:lnTo>
                      <a:pt x="137" y="2"/>
                    </a:lnTo>
                    <a:lnTo>
                      <a:pt x="138" y="2"/>
                    </a:lnTo>
                    <a:lnTo>
                      <a:pt x="138" y="2"/>
                    </a:lnTo>
                    <a:lnTo>
                      <a:pt x="139" y="2"/>
                    </a:lnTo>
                    <a:lnTo>
                      <a:pt x="140" y="2"/>
                    </a:lnTo>
                    <a:lnTo>
                      <a:pt x="140" y="2"/>
                    </a:lnTo>
                    <a:lnTo>
                      <a:pt x="141" y="3"/>
                    </a:lnTo>
                    <a:lnTo>
                      <a:pt x="142" y="3"/>
                    </a:lnTo>
                    <a:lnTo>
                      <a:pt x="142" y="3"/>
                    </a:lnTo>
                    <a:lnTo>
                      <a:pt x="143" y="3"/>
                    </a:lnTo>
                    <a:lnTo>
                      <a:pt x="143" y="2"/>
                    </a:lnTo>
                    <a:lnTo>
                      <a:pt x="144" y="2"/>
                    </a:lnTo>
                    <a:lnTo>
                      <a:pt x="145" y="2"/>
                    </a:lnTo>
                    <a:lnTo>
                      <a:pt x="145" y="2"/>
                    </a:lnTo>
                    <a:lnTo>
                      <a:pt x="146" y="2"/>
                    </a:lnTo>
                    <a:lnTo>
                      <a:pt x="147" y="2"/>
                    </a:lnTo>
                    <a:lnTo>
                      <a:pt x="147" y="2"/>
                    </a:lnTo>
                    <a:lnTo>
                      <a:pt x="148" y="2"/>
                    </a:lnTo>
                    <a:lnTo>
                      <a:pt x="148" y="2"/>
                    </a:lnTo>
                    <a:lnTo>
                      <a:pt x="149" y="2"/>
                    </a:lnTo>
                    <a:lnTo>
                      <a:pt x="150" y="2"/>
                    </a:lnTo>
                    <a:lnTo>
                      <a:pt x="151" y="2"/>
                    </a:lnTo>
                    <a:lnTo>
                      <a:pt x="151" y="2"/>
                    </a:lnTo>
                    <a:lnTo>
                      <a:pt x="152" y="2"/>
                    </a:lnTo>
                    <a:lnTo>
                      <a:pt x="152" y="2"/>
                    </a:lnTo>
                    <a:lnTo>
                      <a:pt x="153" y="2"/>
                    </a:lnTo>
                    <a:lnTo>
                      <a:pt x="154" y="2"/>
                    </a:lnTo>
                    <a:lnTo>
                      <a:pt x="154" y="2"/>
                    </a:lnTo>
                    <a:lnTo>
                      <a:pt x="155" y="3"/>
                    </a:lnTo>
                    <a:lnTo>
                      <a:pt x="156" y="3"/>
                    </a:lnTo>
                    <a:lnTo>
                      <a:pt x="156" y="3"/>
                    </a:lnTo>
                    <a:lnTo>
                      <a:pt x="157" y="3"/>
                    </a:lnTo>
                    <a:lnTo>
                      <a:pt x="157" y="3"/>
                    </a:lnTo>
                    <a:lnTo>
                      <a:pt x="158" y="3"/>
                    </a:lnTo>
                    <a:lnTo>
                      <a:pt x="159" y="3"/>
                    </a:lnTo>
                    <a:lnTo>
                      <a:pt x="159" y="3"/>
                    </a:lnTo>
                    <a:lnTo>
                      <a:pt x="160" y="3"/>
                    </a:lnTo>
                    <a:lnTo>
                      <a:pt x="161" y="3"/>
                    </a:lnTo>
                    <a:lnTo>
                      <a:pt x="161" y="3"/>
                    </a:lnTo>
                    <a:lnTo>
                      <a:pt x="162" y="3"/>
                    </a:lnTo>
                    <a:lnTo>
                      <a:pt x="162" y="3"/>
                    </a:lnTo>
                    <a:lnTo>
                      <a:pt x="163" y="3"/>
                    </a:lnTo>
                    <a:lnTo>
                      <a:pt x="164" y="3"/>
                    </a:lnTo>
                    <a:lnTo>
                      <a:pt x="165" y="3"/>
                    </a:lnTo>
                    <a:lnTo>
                      <a:pt x="165" y="3"/>
                    </a:lnTo>
                    <a:lnTo>
                      <a:pt x="166" y="3"/>
                    </a:lnTo>
                    <a:lnTo>
                      <a:pt x="166" y="3"/>
                    </a:lnTo>
                    <a:lnTo>
                      <a:pt x="167" y="3"/>
                    </a:lnTo>
                    <a:lnTo>
                      <a:pt x="168" y="3"/>
                    </a:lnTo>
                    <a:lnTo>
                      <a:pt x="168" y="3"/>
                    </a:lnTo>
                    <a:lnTo>
                      <a:pt x="169" y="3"/>
                    </a:lnTo>
                    <a:lnTo>
                      <a:pt x="170" y="3"/>
                    </a:lnTo>
                    <a:lnTo>
                      <a:pt x="170" y="3"/>
                    </a:lnTo>
                    <a:lnTo>
                      <a:pt x="171" y="2"/>
                    </a:lnTo>
                    <a:lnTo>
                      <a:pt x="171" y="2"/>
                    </a:lnTo>
                    <a:lnTo>
                      <a:pt x="172" y="2"/>
                    </a:lnTo>
                    <a:lnTo>
                      <a:pt x="173" y="2"/>
                    </a:lnTo>
                    <a:lnTo>
                      <a:pt x="174" y="2"/>
                    </a:lnTo>
                    <a:lnTo>
                      <a:pt x="174" y="2"/>
                    </a:lnTo>
                    <a:lnTo>
                      <a:pt x="175" y="2"/>
                    </a:lnTo>
                    <a:lnTo>
                      <a:pt x="175" y="2"/>
                    </a:lnTo>
                    <a:lnTo>
                      <a:pt x="176" y="2"/>
                    </a:lnTo>
                    <a:lnTo>
                      <a:pt x="176" y="2"/>
                    </a:lnTo>
                    <a:lnTo>
                      <a:pt x="177" y="2"/>
                    </a:lnTo>
                    <a:lnTo>
                      <a:pt x="178" y="2"/>
                    </a:lnTo>
                    <a:lnTo>
                      <a:pt x="179" y="2"/>
                    </a:lnTo>
                    <a:lnTo>
                      <a:pt x="179" y="1"/>
                    </a:lnTo>
                    <a:lnTo>
                      <a:pt x="180" y="2"/>
                    </a:lnTo>
                    <a:lnTo>
                      <a:pt x="180" y="1"/>
                    </a:lnTo>
                    <a:lnTo>
                      <a:pt x="181" y="1"/>
                    </a:lnTo>
                    <a:lnTo>
                      <a:pt x="182" y="1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4" y="1"/>
                    </a:lnTo>
                    <a:lnTo>
                      <a:pt x="184" y="1"/>
                    </a:lnTo>
                    <a:lnTo>
                      <a:pt x="185" y="1"/>
                    </a:lnTo>
                    <a:lnTo>
                      <a:pt x="185" y="1"/>
                    </a:lnTo>
                    <a:lnTo>
                      <a:pt x="186" y="1"/>
                    </a:lnTo>
                    <a:lnTo>
                      <a:pt x="187" y="1"/>
                    </a:lnTo>
                    <a:lnTo>
                      <a:pt x="188" y="1"/>
                    </a:lnTo>
                    <a:lnTo>
                      <a:pt x="188" y="1"/>
                    </a:lnTo>
                    <a:lnTo>
                      <a:pt x="189" y="1"/>
                    </a:lnTo>
                    <a:lnTo>
                      <a:pt x="189" y="1"/>
                    </a:lnTo>
                    <a:lnTo>
                      <a:pt x="190" y="1"/>
                    </a:lnTo>
                    <a:lnTo>
                      <a:pt x="191" y="1"/>
                    </a:lnTo>
                    <a:lnTo>
                      <a:pt x="191" y="1"/>
                    </a:lnTo>
                    <a:lnTo>
                      <a:pt x="192" y="1"/>
                    </a:lnTo>
                    <a:lnTo>
                      <a:pt x="193" y="1"/>
                    </a:lnTo>
                    <a:lnTo>
                      <a:pt x="193" y="1"/>
                    </a:lnTo>
                    <a:lnTo>
                      <a:pt x="194" y="1"/>
                    </a:lnTo>
                    <a:lnTo>
                      <a:pt x="194" y="1"/>
                    </a:lnTo>
                    <a:lnTo>
                      <a:pt x="195" y="1"/>
                    </a:lnTo>
                    <a:lnTo>
                      <a:pt x="196" y="1"/>
                    </a:lnTo>
                    <a:lnTo>
                      <a:pt x="196" y="1"/>
                    </a:lnTo>
                    <a:lnTo>
                      <a:pt x="197" y="1"/>
                    </a:lnTo>
                    <a:lnTo>
                      <a:pt x="198" y="1"/>
                    </a:lnTo>
                    <a:lnTo>
                      <a:pt x="198" y="1"/>
                    </a:lnTo>
                    <a:lnTo>
                      <a:pt x="199" y="1"/>
                    </a:lnTo>
                    <a:lnTo>
                      <a:pt x="199" y="1"/>
                    </a:lnTo>
                    <a:lnTo>
                      <a:pt x="200" y="1"/>
                    </a:lnTo>
                    <a:lnTo>
                      <a:pt x="201" y="1"/>
                    </a:lnTo>
                    <a:lnTo>
                      <a:pt x="202" y="1"/>
                    </a:lnTo>
                    <a:lnTo>
                      <a:pt x="202" y="1"/>
                    </a:lnTo>
                    <a:lnTo>
                      <a:pt x="203" y="1"/>
                    </a:lnTo>
                    <a:lnTo>
                      <a:pt x="204" y="1"/>
                    </a:lnTo>
                    <a:lnTo>
                      <a:pt x="204" y="1"/>
                    </a:lnTo>
                    <a:lnTo>
                      <a:pt x="205" y="1"/>
                    </a:lnTo>
                    <a:lnTo>
                      <a:pt x="205" y="1"/>
                    </a:lnTo>
                    <a:lnTo>
                      <a:pt x="206" y="1"/>
                    </a:lnTo>
                    <a:lnTo>
                      <a:pt x="207" y="1"/>
                    </a:lnTo>
                    <a:lnTo>
                      <a:pt x="208" y="1"/>
                    </a:lnTo>
                    <a:lnTo>
                      <a:pt x="208" y="1"/>
                    </a:lnTo>
                    <a:lnTo>
                      <a:pt x="209" y="1"/>
                    </a:lnTo>
                    <a:lnTo>
                      <a:pt x="209" y="1"/>
                    </a:lnTo>
                    <a:lnTo>
                      <a:pt x="210" y="1"/>
                    </a:lnTo>
                    <a:lnTo>
                      <a:pt x="211" y="1"/>
                    </a:lnTo>
                    <a:lnTo>
                      <a:pt x="211" y="1"/>
                    </a:lnTo>
                    <a:lnTo>
                      <a:pt x="212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214" y="1"/>
                    </a:lnTo>
                    <a:lnTo>
                      <a:pt x="214" y="1"/>
                    </a:lnTo>
                    <a:lnTo>
                      <a:pt x="215" y="1"/>
                    </a:lnTo>
                    <a:lnTo>
                      <a:pt x="216" y="1"/>
                    </a:lnTo>
                    <a:lnTo>
                      <a:pt x="216" y="1"/>
                    </a:lnTo>
                    <a:lnTo>
                      <a:pt x="217" y="1"/>
                    </a:lnTo>
                    <a:lnTo>
                      <a:pt x="218" y="1"/>
                    </a:lnTo>
                    <a:lnTo>
                      <a:pt x="218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220" y="1"/>
                    </a:lnTo>
                    <a:lnTo>
                      <a:pt x="221" y="1"/>
                    </a:lnTo>
                    <a:lnTo>
                      <a:pt x="222" y="1"/>
                    </a:lnTo>
                    <a:lnTo>
                      <a:pt x="222" y="1"/>
                    </a:lnTo>
                    <a:lnTo>
                      <a:pt x="223" y="1"/>
                    </a:lnTo>
                    <a:lnTo>
                      <a:pt x="223" y="1"/>
                    </a:lnTo>
                    <a:lnTo>
                      <a:pt x="224" y="1"/>
                    </a:lnTo>
                    <a:lnTo>
                      <a:pt x="225" y="1"/>
                    </a:lnTo>
                    <a:lnTo>
                      <a:pt x="225" y="1"/>
                    </a:lnTo>
                    <a:lnTo>
                      <a:pt x="226" y="1"/>
                    </a:lnTo>
                    <a:lnTo>
                      <a:pt x="227" y="1"/>
                    </a:lnTo>
                    <a:lnTo>
                      <a:pt x="227" y="1"/>
                    </a:lnTo>
                    <a:lnTo>
                      <a:pt x="228" y="1"/>
                    </a:lnTo>
                    <a:lnTo>
                      <a:pt x="228" y="1"/>
                    </a:lnTo>
                    <a:lnTo>
                      <a:pt x="229" y="1"/>
                    </a:lnTo>
                    <a:lnTo>
                      <a:pt x="230" y="1"/>
                    </a:lnTo>
                    <a:lnTo>
                      <a:pt x="230" y="1"/>
                    </a:lnTo>
                    <a:lnTo>
                      <a:pt x="231" y="1"/>
                    </a:lnTo>
                    <a:lnTo>
                      <a:pt x="232" y="1"/>
                    </a:lnTo>
                    <a:lnTo>
                      <a:pt x="232" y="1"/>
                    </a:lnTo>
                    <a:lnTo>
                      <a:pt x="233" y="1"/>
                    </a:lnTo>
                    <a:lnTo>
                      <a:pt x="233" y="1"/>
                    </a:lnTo>
                    <a:lnTo>
                      <a:pt x="234" y="1"/>
                    </a:lnTo>
                    <a:lnTo>
                      <a:pt x="235" y="1"/>
                    </a:lnTo>
                    <a:lnTo>
                      <a:pt x="236" y="1"/>
                    </a:lnTo>
                    <a:lnTo>
                      <a:pt x="236" y="1"/>
                    </a:lnTo>
                    <a:lnTo>
                      <a:pt x="237" y="1"/>
                    </a:lnTo>
                    <a:lnTo>
                      <a:pt x="238" y="1"/>
                    </a:lnTo>
                    <a:lnTo>
                      <a:pt x="238" y="1"/>
                    </a:lnTo>
                    <a:lnTo>
                      <a:pt x="239" y="1"/>
                    </a:lnTo>
                    <a:lnTo>
                      <a:pt x="239" y="2"/>
                    </a:lnTo>
                    <a:lnTo>
                      <a:pt x="240" y="2"/>
                    </a:lnTo>
                    <a:lnTo>
                      <a:pt x="241" y="2"/>
                    </a:lnTo>
                    <a:lnTo>
                      <a:pt x="242" y="2"/>
                    </a:lnTo>
                    <a:lnTo>
                      <a:pt x="242" y="2"/>
                    </a:lnTo>
                    <a:lnTo>
                      <a:pt x="243" y="2"/>
                    </a:lnTo>
                    <a:lnTo>
                      <a:pt x="243" y="2"/>
                    </a:lnTo>
                    <a:lnTo>
                      <a:pt x="244" y="1"/>
                    </a:lnTo>
                    <a:lnTo>
                      <a:pt x="245" y="1"/>
                    </a:lnTo>
                    <a:lnTo>
                      <a:pt x="245" y="1"/>
                    </a:lnTo>
                    <a:lnTo>
                      <a:pt x="246" y="1"/>
                    </a:lnTo>
                    <a:lnTo>
                      <a:pt x="247" y="1"/>
                    </a:lnTo>
                    <a:lnTo>
                      <a:pt x="247" y="1"/>
                    </a:lnTo>
                    <a:lnTo>
                      <a:pt x="248" y="1"/>
                    </a:lnTo>
                    <a:lnTo>
                      <a:pt x="248" y="1"/>
                    </a:lnTo>
                    <a:lnTo>
                      <a:pt x="249" y="1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1" y="1"/>
                    </a:lnTo>
                    <a:lnTo>
                      <a:pt x="252" y="1"/>
                    </a:lnTo>
                    <a:lnTo>
                      <a:pt x="252" y="1"/>
                    </a:lnTo>
                    <a:lnTo>
                      <a:pt x="253" y="1"/>
                    </a:lnTo>
                    <a:lnTo>
                      <a:pt x="253" y="1"/>
                    </a:lnTo>
                    <a:lnTo>
                      <a:pt x="254" y="1"/>
                    </a:lnTo>
                    <a:lnTo>
                      <a:pt x="255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57" y="1"/>
                    </a:lnTo>
                    <a:lnTo>
                      <a:pt x="257" y="1"/>
                    </a:lnTo>
                    <a:lnTo>
                      <a:pt x="258" y="1"/>
                    </a:lnTo>
                    <a:lnTo>
                      <a:pt x="259" y="1"/>
                    </a:lnTo>
                    <a:lnTo>
                      <a:pt x="259" y="1"/>
                    </a:lnTo>
                    <a:lnTo>
                      <a:pt x="260" y="1"/>
                    </a:lnTo>
                    <a:lnTo>
                      <a:pt x="261" y="1"/>
                    </a:lnTo>
                    <a:lnTo>
                      <a:pt x="261" y="1"/>
                    </a:lnTo>
                    <a:lnTo>
                      <a:pt x="262" y="1"/>
                    </a:lnTo>
                    <a:lnTo>
                      <a:pt x="262" y="1"/>
                    </a:lnTo>
                    <a:lnTo>
                      <a:pt x="263" y="1"/>
                    </a:lnTo>
                    <a:lnTo>
                      <a:pt x="264" y="1"/>
                    </a:lnTo>
                    <a:lnTo>
                      <a:pt x="265" y="1"/>
                    </a:lnTo>
                    <a:lnTo>
                      <a:pt x="265" y="1"/>
                    </a:lnTo>
                    <a:lnTo>
                      <a:pt x="266" y="1"/>
                    </a:lnTo>
                    <a:lnTo>
                      <a:pt x="267" y="1"/>
                    </a:lnTo>
                    <a:lnTo>
                      <a:pt x="267" y="1"/>
                    </a:lnTo>
                    <a:lnTo>
                      <a:pt x="268" y="1"/>
                    </a:lnTo>
                    <a:lnTo>
                      <a:pt x="268" y="1"/>
                    </a:lnTo>
                    <a:lnTo>
                      <a:pt x="269" y="1"/>
                    </a:lnTo>
                    <a:lnTo>
                      <a:pt x="270" y="1"/>
                    </a:lnTo>
                    <a:lnTo>
                      <a:pt x="270" y="1"/>
                    </a:lnTo>
                    <a:lnTo>
                      <a:pt x="271" y="1"/>
                    </a:lnTo>
                    <a:lnTo>
                      <a:pt x="272" y="1"/>
                    </a:lnTo>
                    <a:lnTo>
                      <a:pt x="272" y="1"/>
                    </a:lnTo>
                    <a:lnTo>
                      <a:pt x="273" y="2"/>
                    </a:lnTo>
                    <a:lnTo>
                      <a:pt x="273" y="2"/>
                    </a:lnTo>
                    <a:lnTo>
                      <a:pt x="274" y="2"/>
                    </a:lnTo>
                    <a:lnTo>
                      <a:pt x="275" y="2"/>
                    </a:lnTo>
                    <a:lnTo>
                      <a:pt x="276" y="2"/>
                    </a:lnTo>
                    <a:lnTo>
                      <a:pt x="276" y="2"/>
                    </a:lnTo>
                    <a:lnTo>
                      <a:pt x="277" y="1"/>
                    </a:lnTo>
                    <a:lnTo>
                      <a:pt x="277" y="1"/>
                    </a:lnTo>
                    <a:lnTo>
                      <a:pt x="278" y="1"/>
                    </a:lnTo>
                    <a:lnTo>
                      <a:pt x="279" y="1"/>
                    </a:lnTo>
                    <a:lnTo>
                      <a:pt x="279" y="1"/>
                    </a:lnTo>
                    <a:lnTo>
                      <a:pt x="280" y="2"/>
                    </a:lnTo>
                    <a:lnTo>
                      <a:pt x="281" y="1"/>
                    </a:lnTo>
                    <a:lnTo>
                      <a:pt x="281" y="1"/>
                    </a:lnTo>
                    <a:lnTo>
                      <a:pt x="282" y="1"/>
                    </a:lnTo>
                    <a:lnTo>
                      <a:pt x="282" y="1"/>
                    </a:lnTo>
                    <a:lnTo>
                      <a:pt x="283" y="1"/>
                    </a:lnTo>
                    <a:lnTo>
                      <a:pt x="284" y="1"/>
                    </a:lnTo>
                    <a:lnTo>
                      <a:pt x="284" y="1"/>
                    </a:lnTo>
                    <a:lnTo>
                      <a:pt x="285" y="1"/>
                    </a:lnTo>
                    <a:lnTo>
                      <a:pt x="286" y="1"/>
                    </a:lnTo>
                    <a:lnTo>
                      <a:pt x="286" y="1"/>
                    </a:lnTo>
                    <a:lnTo>
                      <a:pt x="287" y="1"/>
                    </a:lnTo>
                    <a:lnTo>
                      <a:pt x="287" y="1"/>
                    </a:lnTo>
                    <a:lnTo>
                      <a:pt x="288" y="1"/>
                    </a:lnTo>
                    <a:lnTo>
                      <a:pt x="289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291" y="1"/>
                    </a:lnTo>
                    <a:lnTo>
                      <a:pt x="291" y="1"/>
                    </a:lnTo>
                    <a:lnTo>
                      <a:pt x="292" y="1"/>
                    </a:lnTo>
                    <a:lnTo>
                      <a:pt x="293" y="1"/>
                    </a:lnTo>
                    <a:lnTo>
                      <a:pt x="293" y="1"/>
                    </a:lnTo>
                    <a:lnTo>
                      <a:pt x="294" y="1"/>
                    </a:lnTo>
                    <a:lnTo>
                      <a:pt x="295" y="1"/>
                    </a:lnTo>
                    <a:lnTo>
                      <a:pt x="295" y="1"/>
                    </a:lnTo>
                    <a:lnTo>
                      <a:pt x="296" y="1"/>
                    </a:lnTo>
                    <a:lnTo>
                      <a:pt x="296" y="1"/>
                    </a:lnTo>
                    <a:lnTo>
                      <a:pt x="297" y="1"/>
                    </a:lnTo>
                    <a:lnTo>
                      <a:pt x="298" y="1"/>
                    </a:lnTo>
                    <a:lnTo>
                      <a:pt x="299" y="1"/>
                    </a:lnTo>
                    <a:lnTo>
                      <a:pt x="299" y="1"/>
                    </a:lnTo>
                    <a:lnTo>
                      <a:pt x="300" y="1"/>
                    </a:lnTo>
                    <a:lnTo>
                      <a:pt x="301" y="1"/>
                    </a:lnTo>
                    <a:lnTo>
                      <a:pt x="301" y="1"/>
                    </a:lnTo>
                    <a:lnTo>
                      <a:pt x="302" y="1"/>
                    </a:lnTo>
                    <a:lnTo>
                      <a:pt x="302" y="1"/>
                    </a:lnTo>
                    <a:lnTo>
                      <a:pt x="303" y="2"/>
                    </a:lnTo>
                    <a:lnTo>
                      <a:pt x="304" y="1"/>
                    </a:lnTo>
                    <a:lnTo>
                      <a:pt x="304" y="1"/>
                    </a:lnTo>
                    <a:lnTo>
                      <a:pt x="305" y="1"/>
                    </a:lnTo>
                    <a:lnTo>
                      <a:pt x="306" y="1"/>
                    </a:lnTo>
                    <a:lnTo>
                      <a:pt x="306" y="1"/>
                    </a:lnTo>
                    <a:lnTo>
                      <a:pt x="307" y="1"/>
                    </a:lnTo>
                    <a:lnTo>
                      <a:pt x="307" y="1"/>
                    </a:lnTo>
                    <a:lnTo>
                      <a:pt x="308" y="1"/>
                    </a:lnTo>
                    <a:lnTo>
                      <a:pt x="309" y="1"/>
                    </a:lnTo>
                    <a:lnTo>
                      <a:pt x="310" y="1"/>
                    </a:lnTo>
                    <a:lnTo>
                      <a:pt x="310" y="1"/>
                    </a:lnTo>
                    <a:lnTo>
                      <a:pt x="311" y="1"/>
                    </a:lnTo>
                    <a:lnTo>
                      <a:pt x="311" y="1"/>
                    </a:lnTo>
                    <a:lnTo>
                      <a:pt x="312" y="1"/>
                    </a:lnTo>
                    <a:lnTo>
                      <a:pt x="313" y="1"/>
                    </a:lnTo>
                    <a:lnTo>
                      <a:pt x="313" y="1"/>
                    </a:lnTo>
                    <a:lnTo>
                      <a:pt x="314" y="1"/>
                    </a:lnTo>
                    <a:lnTo>
                      <a:pt x="315" y="1"/>
                    </a:lnTo>
                    <a:lnTo>
                      <a:pt x="315" y="1"/>
                    </a:lnTo>
                    <a:lnTo>
                      <a:pt x="316" y="1"/>
                    </a:lnTo>
                    <a:lnTo>
                      <a:pt x="316" y="1"/>
                    </a:lnTo>
                    <a:lnTo>
                      <a:pt x="317" y="1"/>
                    </a:lnTo>
                    <a:lnTo>
                      <a:pt x="318" y="1"/>
                    </a:lnTo>
                    <a:lnTo>
                      <a:pt x="319" y="1"/>
                    </a:lnTo>
                    <a:lnTo>
                      <a:pt x="319" y="1"/>
                    </a:lnTo>
                    <a:lnTo>
                      <a:pt x="320" y="1"/>
                    </a:lnTo>
                    <a:lnTo>
                      <a:pt x="320" y="1"/>
                    </a:lnTo>
                    <a:lnTo>
                      <a:pt x="321" y="1"/>
                    </a:lnTo>
                    <a:lnTo>
                      <a:pt x="321" y="1"/>
                    </a:lnTo>
                    <a:lnTo>
                      <a:pt x="322" y="1"/>
                    </a:lnTo>
                    <a:lnTo>
                      <a:pt x="323" y="1"/>
                    </a:lnTo>
                    <a:lnTo>
                      <a:pt x="324" y="1"/>
                    </a:lnTo>
                    <a:lnTo>
                      <a:pt x="324" y="1"/>
                    </a:lnTo>
                    <a:lnTo>
                      <a:pt x="325" y="1"/>
                    </a:lnTo>
                    <a:lnTo>
                      <a:pt x="326" y="1"/>
                    </a:lnTo>
                    <a:lnTo>
                      <a:pt x="326" y="1"/>
                    </a:lnTo>
                    <a:lnTo>
                      <a:pt x="327" y="1"/>
                    </a:lnTo>
                    <a:lnTo>
                      <a:pt x="327" y="1"/>
                    </a:lnTo>
                    <a:lnTo>
                      <a:pt x="328" y="1"/>
                    </a:lnTo>
                    <a:lnTo>
                      <a:pt x="329" y="1"/>
                    </a:lnTo>
                    <a:lnTo>
                      <a:pt x="330" y="1"/>
                    </a:lnTo>
                    <a:lnTo>
                      <a:pt x="330" y="1"/>
                    </a:lnTo>
                    <a:lnTo>
                      <a:pt x="331" y="1"/>
                    </a:lnTo>
                    <a:lnTo>
                      <a:pt x="331" y="1"/>
                    </a:lnTo>
                    <a:lnTo>
                      <a:pt x="332" y="1"/>
                    </a:lnTo>
                    <a:lnTo>
                      <a:pt x="333" y="2"/>
                    </a:lnTo>
                    <a:lnTo>
                      <a:pt x="333" y="2"/>
                    </a:lnTo>
                    <a:lnTo>
                      <a:pt x="334" y="1"/>
                    </a:lnTo>
                    <a:lnTo>
                      <a:pt x="335" y="2"/>
                    </a:lnTo>
                    <a:lnTo>
                      <a:pt x="335" y="2"/>
                    </a:lnTo>
                    <a:lnTo>
                      <a:pt x="336" y="1"/>
                    </a:lnTo>
                    <a:lnTo>
                      <a:pt x="336" y="1"/>
                    </a:lnTo>
                    <a:lnTo>
                      <a:pt x="337" y="1"/>
                    </a:lnTo>
                    <a:lnTo>
                      <a:pt x="338" y="1"/>
                    </a:lnTo>
                    <a:lnTo>
                      <a:pt x="339" y="1"/>
                    </a:lnTo>
                    <a:lnTo>
                      <a:pt x="339" y="1"/>
                    </a:lnTo>
                    <a:lnTo>
                      <a:pt x="340" y="1"/>
                    </a:lnTo>
                    <a:lnTo>
                      <a:pt x="340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342" y="1"/>
                    </a:lnTo>
                    <a:lnTo>
                      <a:pt x="343" y="1"/>
                    </a:lnTo>
                    <a:lnTo>
                      <a:pt x="344" y="1"/>
                    </a:lnTo>
                    <a:lnTo>
                      <a:pt x="344" y="1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346" y="1"/>
                    </a:lnTo>
                    <a:lnTo>
                      <a:pt x="347" y="1"/>
                    </a:lnTo>
                    <a:lnTo>
                      <a:pt x="347" y="1"/>
                    </a:lnTo>
                    <a:lnTo>
                      <a:pt x="348" y="1"/>
                    </a:lnTo>
                    <a:lnTo>
                      <a:pt x="349" y="1"/>
                    </a:lnTo>
                    <a:lnTo>
                      <a:pt x="349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351" y="1"/>
                    </a:lnTo>
                    <a:lnTo>
                      <a:pt x="352" y="1"/>
                    </a:lnTo>
                    <a:lnTo>
                      <a:pt x="353" y="1"/>
                    </a:lnTo>
                    <a:lnTo>
                      <a:pt x="353" y="1"/>
                    </a:lnTo>
                    <a:lnTo>
                      <a:pt x="354" y="1"/>
                    </a:lnTo>
                    <a:lnTo>
                      <a:pt x="355" y="1"/>
                    </a:lnTo>
                    <a:lnTo>
                      <a:pt x="355" y="2"/>
                    </a:lnTo>
                    <a:lnTo>
                      <a:pt x="356" y="1"/>
                    </a:lnTo>
                    <a:lnTo>
                      <a:pt x="356" y="1"/>
                    </a:lnTo>
                    <a:lnTo>
                      <a:pt x="357" y="2"/>
                    </a:lnTo>
                    <a:lnTo>
                      <a:pt x="358" y="1"/>
                    </a:lnTo>
                    <a:lnTo>
                      <a:pt x="358" y="1"/>
                    </a:lnTo>
                    <a:lnTo>
                      <a:pt x="359" y="1"/>
                    </a:lnTo>
                    <a:lnTo>
                      <a:pt x="360" y="1"/>
                    </a:lnTo>
                    <a:lnTo>
                      <a:pt x="360" y="1"/>
                    </a:lnTo>
                    <a:lnTo>
                      <a:pt x="361" y="1"/>
                    </a:lnTo>
                    <a:lnTo>
                      <a:pt x="361" y="1"/>
                    </a:lnTo>
                    <a:lnTo>
                      <a:pt x="362" y="1"/>
                    </a:lnTo>
                    <a:lnTo>
                      <a:pt x="363" y="2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65" y="2"/>
                    </a:lnTo>
                    <a:lnTo>
                      <a:pt x="365" y="1"/>
                    </a:lnTo>
                    <a:lnTo>
                      <a:pt x="366" y="2"/>
                    </a:lnTo>
                    <a:lnTo>
                      <a:pt x="367" y="1"/>
                    </a:lnTo>
                    <a:lnTo>
                      <a:pt x="367" y="1"/>
                    </a:lnTo>
                    <a:lnTo>
                      <a:pt x="368" y="1"/>
                    </a:lnTo>
                    <a:lnTo>
                      <a:pt x="369" y="2"/>
                    </a:lnTo>
                    <a:lnTo>
                      <a:pt x="369" y="2"/>
                    </a:lnTo>
                    <a:lnTo>
                      <a:pt x="370" y="2"/>
                    </a:lnTo>
                    <a:lnTo>
                      <a:pt x="370" y="2"/>
                    </a:lnTo>
                    <a:lnTo>
                      <a:pt x="371" y="2"/>
                    </a:lnTo>
                    <a:lnTo>
                      <a:pt x="372" y="2"/>
                    </a:lnTo>
                    <a:lnTo>
                      <a:pt x="373" y="2"/>
                    </a:lnTo>
                    <a:lnTo>
                      <a:pt x="373" y="2"/>
                    </a:lnTo>
                    <a:lnTo>
                      <a:pt x="374" y="1"/>
                    </a:lnTo>
                    <a:lnTo>
                      <a:pt x="374" y="1"/>
                    </a:lnTo>
                    <a:lnTo>
                      <a:pt x="375" y="2"/>
                    </a:lnTo>
                    <a:lnTo>
                      <a:pt x="375" y="1"/>
                    </a:lnTo>
                    <a:lnTo>
                      <a:pt x="376" y="1"/>
                    </a:lnTo>
                    <a:lnTo>
                      <a:pt x="377" y="1"/>
                    </a:lnTo>
                    <a:lnTo>
                      <a:pt x="378" y="1"/>
                    </a:lnTo>
                    <a:lnTo>
                      <a:pt x="378" y="2"/>
                    </a:lnTo>
                    <a:lnTo>
                      <a:pt x="379" y="2"/>
                    </a:lnTo>
                    <a:lnTo>
                      <a:pt x="379" y="2"/>
                    </a:lnTo>
                    <a:lnTo>
                      <a:pt x="380" y="2"/>
                    </a:lnTo>
                    <a:lnTo>
                      <a:pt x="381" y="2"/>
                    </a:lnTo>
                    <a:lnTo>
                      <a:pt x="381" y="2"/>
                    </a:lnTo>
                    <a:lnTo>
                      <a:pt x="382" y="2"/>
                    </a:lnTo>
                    <a:lnTo>
                      <a:pt x="383" y="1"/>
                    </a:lnTo>
                    <a:lnTo>
                      <a:pt x="383" y="1"/>
                    </a:lnTo>
                    <a:lnTo>
                      <a:pt x="384" y="1"/>
                    </a:lnTo>
                    <a:lnTo>
                      <a:pt x="384" y="1"/>
                    </a:lnTo>
                    <a:lnTo>
                      <a:pt x="385" y="1"/>
                    </a:lnTo>
                    <a:lnTo>
                      <a:pt x="386" y="1"/>
                    </a:lnTo>
                    <a:lnTo>
                      <a:pt x="387" y="1"/>
                    </a:lnTo>
                    <a:lnTo>
                      <a:pt x="387" y="1"/>
                    </a:lnTo>
                    <a:lnTo>
                      <a:pt x="388" y="1"/>
                    </a:lnTo>
                    <a:lnTo>
                      <a:pt x="389" y="1"/>
                    </a:lnTo>
                    <a:lnTo>
                      <a:pt x="389" y="1"/>
                    </a:lnTo>
                    <a:lnTo>
                      <a:pt x="390" y="1"/>
                    </a:lnTo>
                    <a:lnTo>
                      <a:pt x="390" y="1"/>
                    </a:lnTo>
                    <a:lnTo>
                      <a:pt x="391" y="1"/>
                    </a:lnTo>
                    <a:lnTo>
                      <a:pt x="392" y="1"/>
                    </a:lnTo>
                    <a:lnTo>
                      <a:pt x="393" y="1"/>
                    </a:lnTo>
                    <a:lnTo>
                      <a:pt x="393" y="1"/>
                    </a:lnTo>
                    <a:lnTo>
                      <a:pt x="394" y="2"/>
                    </a:lnTo>
                    <a:lnTo>
                      <a:pt x="394" y="2"/>
                    </a:lnTo>
                    <a:lnTo>
                      <a:pt x="395" y="2"/>
                    </a:lnTo>
                    <a:lnTo>
                      <a:pt x="395" y="2"/>
                    </a:lnTo>
                    <a:lnTo>
                      <a:pt x="396" y="2"/>
                    </a:lnTo>
                    <a:lnTo>
                      <a:pt x="397" y="2"/>
                    </a:lnTo>
                    <a:lnTo>
                      <a:pt x="398" y="2"/>
                    </a:lnTo>
                    <a:lnTo>
                      <a:pt x="398" y="2"/>
                    </a:lnTo>
                    <a:lnTo>
                      <a:pt x="399" y="2"/>
                    </a:lnTo>
                    <a:lnTo>
                      <a:pt x="399" y="2"/>
                    </a:lnTo>
                    <a:lnTo>
                      <a:pt x="400" y="2"/>
                    </a:lnTo>
                    <a:lnTo>
                      <a:pt x="401" y="2"/>
                    </a:lnTo>
                    <a:lnTo>
                      <a:pt x="401" y="2"/>
                    </a:lnTo>
                    <a:lnTo>
                      <a:pt x="402" y="2"/>
                    </a:lnTo>
                    <a:lnTo>
                      <a:pt x="403" y="2"/>
                    </a:lnTo>
                    <a:lnTo>
                      <a:pt x="403" y="2"/>
                    </a:lnTo>
                    <a:lnTo>
                      <a:pt x="404" y="2"/>
                    </a:lnTo>
                    <a:lnTo>
                      <a:pt x="404" y="2"/>
                    </a:lnTo>
                    <a:lnTo>
                      <a:pt x="405" y="2"/>
                    </a:lnTo>
                    <a:lnTo>
                      <a:pt x="406" y="2"/>
                    </a:lnTo>
                    <a:lnTo>
                      <a:pt x="407" y="2"/>
                    </a:lnTo>
                    <a:lnTo>
                      <a:pt x="407" y="2"/>
                    </a:lnTo>
                    <a:lnTo>
                      <a:pt x="408" y="2"/>
                    </a:lnTo>
                    <a:lnTo>
                      <a:pt x="408" y="2"/>
                    </a:lnTo>
                    <a:lnTo>
                      <a:pt x="409" y="2"/>
                    </a:lnTo>
                    <a:lnTo>
                      <a:pt x="410" y="2"/>
                    </a:lnTo>
                    <a:lnTo>
                      <a:pt x="410" y="2"/>
                    </a:lnTo>
                    <a:lnTo>
                      <a:pt x="411" y="2"/>
                    </a:lnTo>
                    <a:lnTo>
                      <a:pt x="412" y="2"/>
                    </a:lnTo>
                    <a:lnTo>
                      <a:pt x="412" y="2"/>
                    </a:lnTo>
                    <a:lnTo>
                      <a:pt x="413" y="2"/>
                    </a:lnTo>
                    <a:lnTo>
                      <a:pt x="413" y="2"/>
                    </a:lnTo>
                    <a:lnTo>
                      <a:pt x="414" y="2"/>
                    </a:lnTo>
                    <a:lnTo>
                      <a:pt x="415" y="2"/>
                    </a:lnTo>
                    <a:lnTo>
                      <a:pt x="415" y="2"/>
                    </a:lnTo>
                    <a:lnTo>
                      <a:pt x="416" y="2"/>
                    </a:lnTo>
                    <a:lnTo>
                      <a:pt x="417" y="2"/>
                    </a:lnTo>
                    <a:lnTo>
                      <a:pt x="418" y="2"/>
                    </a:lnTo>
                    <a:lnTo>
                      <a:pt x="418" y="2"/>
                    </a:lnTo>
                    <a:lnTo>
                      <a:pt x="419" y="2"/>
                    </a:lnTo>
                    <a:lnTo>
                      <a:pt x="419" y="2"/>
                    </a:lnTo>
                    <a:lnTo>
                      <a:pt x="420" y="2"/>
                    </a:lnTo>
                    <a:lnTo>
                      <a:pt x="421" y="2"/>
                    </a:lnTo>
                    <a:lnTo>
                      <a:pt x="421" y="2"/>
                    </a:lnTo>
                    <a:lnTo>
                      <a:pt x="422" y="2"/>
                    </a:lnTo>
                    <a:lnTo>
                      <a:pt x="423" y="2"/>
                    </a:lnTo>
                    <a:lnTo>
                      <a:pt x="423" y="2"/>
                    </a:lnTo>
                    <a:lnTo>
                      <a:pt x="424" y="2"/>
                    </a:lnTo>
                    <a:lnTo>
                      <a:pt x="424" y="2"/>
                    </a:lnTo>
                    <a:lnTo>
                      <a:pt x="425" y="2"/>
                    </a:lnTo>
                    <a:lnTo>
                      <a:pt x="426" y="2"/>
                    </a:lnTo>
                    <a:lnTo>
                      <a:pt x="427" y="2"/>
                    </a:lnTo>
                    <a:lnTo>
                      <a:pt x="427" y="2"/>
                    </a:lnTo>
                    <a:lnTo>
                      <a:pt x="428" y="2"/>
                    </a:lnTo>
                    <a:lnTo>
                      <a:pt x="428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30" y="2"/>
                    </a:lnTo>
                    <a:lnTo>
                      <a:pt x="431" y="2"/>
                    </a:lnTo>
                    <a:lnTo>
                      <a:pt x="432" y="2"/>
                    </a:lnTo>
                    <a:lnTo>
                      <a:pt x="432" y="2"/>
                    </a:lnTo>
                    <a:lnTo>
                      <a:pt x="433" y="2"/>
                    </a:lnTo>
                    <a:lnTo>
                      <a:pt x="433" y="2"/>
                    </a:lnTo>
                    <a:lnTo>
                      <a:pt x="434" y="2"/>
                    </a:lnTo>
                    <a:lnTo>
                      <a:pt x="435" y="2"/>
                    </a:lnTo>
                    <a:lnTo>
                      <a:pt x="435" y="2"/>
                    </a:lnTo>
                    <a:lnTo>
                      <a:pt x="436" y="2"/>
                    </a:lnTo>
                    <a:lnTo>
                      <a:pt x="437" y="2"/>
                    </a:lnTo>
                    <a:lnTo>
                      <a:pt x="437" y="2"/>
                    </a:lnTo>
                    <a:lnTo>
                      <a:pt x="438" y="2"/>
                    </a:lnTo>
                    <a:lnTo>
                      <a:pt x="438" y="2"/>
                    </a:lnTo>
                    <a:lnTo>
                      <a:pt x="439" y="2"/>
                    </a:lnTo>
                    <a:lnTo>
                      <a:pt x="440" y="2"/>
                    </a:lnTo>
                    <a:lnTo>
                      <a:pt x="441" y="2"/>
                    </a:lnTo>
                    <a:lnTo>
                      <a:pt x="441" y="2"/>
                    </a:lnTo>
                    <a:lnTo>
                      <a:pt x="442" y="2"/>
                    </a:lnTo>
                    <a:lnTo>
                      <a:pt x="442" y="2"/>
                    </a:lnTo>
                    <a:lnTo>
                      <a:pt x="443" y="2"/>
                    </a:lnTo>
                    <a:lnTo>
                      <a:pt x="444" y="2"/>
                    </a:lnTo>
                    <a:lnTo>
                      <a:pt x="444" y="2"/>
                    </a:lnTo>
                    <a:lnTo>
                      <a:pt x="445" y="2"/>
                    </a:lnTo>
                    <a:lnTo>
                      <a:pt x="446" y="2"/>
                    </a:lnTo>
                    <a:lnTo>
                      <a:pt x="446" y="2"/>
                    </a:lnTo>
                    <a:lnTo>
                      <a:pt x="447" y="2"/>
                    </a:lnTo>
                    <a:lnTo>
                      <a:pt x="448" y="2"/>
                    </a:lnTo>
                    <a:lnTo>
                      <a:pt x="448" y="2"/>
                    </a:lnTo>
                  </a:path>
                </a:pathLst>
              </a:custGeom>
              <a:noFill/>
              <a:ln w="6350">
                <a:solidFill>
                  <a:srgbClr val="CC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315">
                <a:extLst>
                  <a:ext uri="{FF2B5EF4-FFF2-40B4-BE49-F238E27FC236}">
                    <a16:creationId xmlns:a16="http://schemas.microsoft.com/office/drawing/2014/main" id="{C866FA9C-72B7-435E-AB8E-B2E557F5D8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281" y="4132909"/>
                <a:ext cx="123825" cy="0"/>
              </a:xfrm>
              <a:custGeom>
                <a:avLst/>
                <a:gdLst>
                  <a:gd name="T0" fmla="*/ 1 w 78"/>
                  <a:gd name="T1" fmla="*/ 2 w 78"/>
                  <a:gd name="T2" fmla="*/ 4 w 78"/>
                  <a:gd name="T3" fmla="*/ 5 w 78"/>
                  <a:gd name="T4" fmla="*/ 6 w 78"/>
                  <a:gd name="T5" fmla="*/ 7 w 78"/>
                  <a:gd name="T6" fmla="*/ 9 w 78"/>
                  <a:gd name="T7" fmla="*/ 10 w 78"/>
                  <a:gd name="T8" fmla="*/ 11 w 78"/>
                  <a:gd name="T9" fmla="*/ 13 w 78"/>
                  <a:gd name="T10" fmla="*/ 14 w 78"/>
                  <a:gd name="T11" fmla="*/ 15 w 78"/>
                  <a:gd name="T12" fmla="*/ 16 w 78"/>
                  <a:gd name="T13" fmla="*/ 18 w 78"/>
                  <a:gd name="T14" fmla="*/ 19 w 78"/>
                  <a:gd name="T15" fmla="*/ 20 w 78"/>
                  <a:gd name="T16" fmla="*/ 21 w 78"/>
                  <a:gd name="T17" fmla="*/ 23 w 78"/>
                  <a:gd name="T18" fmla="*/ 24 w 78"/>
                  <a:gd name="T19" fmla="*/ 25 w 78"/>
                  <a:gd name="T20" fmla="*/ 27 w 78"/>
                  <a:gd name="T21" fmla="*/ 28 w 78"/>
                  <a:gd name="T22" fmla="*/ 29 w 78"/>
                  <a:gd name="T23" fmla="*/ 30 w 78"/>
                  <a:gd name="T24" fmla="*/ 32 w 78"/>
                  <a:gd name="T25" fmla="*/ 33 w 78"/>
                  <a:gd name="T26" fmla="*/ 34 w 78"/>
                  <a:gd name="T27" fmla="*/ 35 w 78"/>
                  <a:gd name="T28" fmla="*/ 37 w 78"/>
                  <a:gd name="T29" fmla="*/ 38 w 78"/>
                  <a:gd name="T30" fmla="*/ 39 w 78"/>
                  <a:gd name="T31" fmla="*/ 41 w 78"/>
                  <a:gd name="T32" fmla="*/ 42 w 78"/>
                  <a:gd name="T33" fmla="*/ 43 w 78"/>
                  <a:gd name="T34" fmla="*/ 44 w 78"/>
                  <a:gd name="T35" fmla="*/ 46 w 78"/>
                  <a:gd name="T36" fmla="*/ 47 w 78"/>
                  <a:gd name="T37" fmla="*/ 48 w 78"/>
                  <a:gd name="T38" fmla="*/ 50 w 78"/>
                  <a:gd name="T39" fmla="*/ 51 w 78"/>
                  <a:gd name="T40" fmla="*/ 52 w 78"/>
                  <a:gd name="T41" fmla="*/ 53 w 78"/>
                  <a:gd name="T42" fmla="*/ 55 w 78"/>
                  <a:gd name="T43" fmla="*/ 56 w 78"/>
                  <a:gd name="T44" fmla="*/ 57 w 78"/>
                  <a:gd name="T45" fmla="*/ 58 w 78"/>
                  <a:gd name="T46" fmla="*/ 60 w 78"/>
                  <a:gd name="T47" fmla="*/ 61 w 78"/>
                  <a:gd name="T48" fmla="*/ 63 w 78"/>
                  <a:gd name="T49" fmla="*/ 64 w 78"/>
                  <a:gd name="T50" fmla="*/ 65 w 78"/>
                  <a:gd name="T51" fmla="*/ 67 w 78"/>
                  <a:gd name="T52" fmla="*/ 68 w 78"/>
                  <a:gd name="T53" fmla="*/ 69 w 78"/>
                  <a:gd name="T54" fmla="*/ 70 w 78"/>
                  <a:gd name="T55" fmla="*/ 72 w 78"/>
                  <a:gd name="T56" fmla="*/ 73 w 78"/>
                  <a:gd name="T57" fmla="*/ 74 w 78"/>
                  <a:gd name="T58" fmla="*/ 75 w 78"/>
                  <a:gd name="T59" fmla="*/ 77 w 78"/>
                  <a:gd name="T60" fmla="*/ 78 w 7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</a:cxnLst>
                <a:rect l="0" t="0" r="r" b="b"/>
                <a:pathLst>
                  <a:path w="78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8" y="0"/>
                    </a:lnTo>
                  </a:path>
                </a:pathLst>
              </a:custGeom>
              <a:noFill/>
              <a:ln w="6350">
                <a:solidFill>
                  <a:srgbClr val="CC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316">
                <a:extLst>
                  <a:ext uri="{FF2B5EF4-FFF2-40B4-BE49-F238E27FC236}">
                    <a16:creationId xmlns:a16="http://schemas.microsoft.com/office/drawing/2014/main" id="{9808CB9E-65BB-4672-AABF-2B3F8B360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416" y="4132909"/>
                <a:ext cx="708026" cy="1588"/>
              </a:xfrm>
              <a:custGeom>
                <a:avLst/>
                <a:gdLst>
                  <a:gd name="T0" fmla="*/ 6 w 446"/>
                  <a:gd name="T1" fmla="*/ 1 h 1"/>
                  <a:gd name="T2" fmla="*/ 14 w 446"/>
                  <a:gd name="T3" fmla="*/ 1 h 1"/>
                  <a:gd name="T4" fmla="*/ 20 w 446"/>
                  <a:gd name="T5" fmla="*/ 1 h 1"/>
                  <a:gd name="T6" fmla="*/ 28 w 446"/>
                  <a:gd name="T7" fmla="*/ 1 h 1"/>
                  <a:gd name="T8" fmla="*/ 35 w 446"/>
                  <a:gd name="T9" fmla="*/ 1 h 1"/>
                  <a:gd name="T10" fmla="*/ 42 w 446"/>
                  <a:gd name="T11" fmla="*/ 1 h 1"/>
                  <a:gd name="T12" fmla="*/ 49 w 446"/>
                  <a:gd name="T13" fmla="*/ 1 h 1"/>
                  <a:gd name="T14" fmla="*/ 56 w 446"/>
                  <a:gd name="T15" fmla="*/ 1 h 1"/>
                  <a:gd name="T16" fmla="*/ 63 w 446"/>
                  <a:gd name="T17" fmla="*/ 1 h 1"/>
                  <a:gd name="T18" fmla="*/ 70 w 446"/>
                  <a:gd name="T19" fmla="*/ 1 h 1"/>
                  <a:gd name="T20" fmla="*/ 77 w 446"/>
                  <a:gd name="T21" fmla="*/ 1 h 1"/>
                  <a:gd name="T22" fmla="*/ 84 w 446"/>
                  <a:gd name="T23" fmla="*/ 1 h 1"/>
                  <a:gd name="T24" fmla="*/ 91 w 446"/>
                  <a:gd name="T25" fmla="*/ 1 h 1"/>
                  <a:gd name="T26" fmla="*/ 98 w 446"/>
                  <a:gd name="T27" fmla="*/ 1 h 1"/>
                  <a:gd name="T28" fmla="*/ 105 w 446"/>
                  <a:gd name="T29" fmla="*/ 1 h 1"/>
                  <a:gd name="T30" fmla="*/ 112 w 446"/>
                  <a:gd name="T31" fmla="*/ 1 h 1"/>
                  <a:gd name="T32" fmla="*/ 119 w 446"/>
                  <a:gd name="T33" fmla="*/ 1 h 1"/>
                  <a:gd name="T34" fmla="*/ 125 w 446"/>
                  <a:gd name="T35" fmla="*/ 1 h 1"/>
                  <a:gd name="T36" fmla="*/ 133 w 446"/>
                  <a:gd name="T37" fmla="*/ 1 h 1"/>
                  <a:gd name="T38" fmla="*/ 139 w 446"/>
                  <a:gd name="T39" fmla="*/ 1 h 1"/>
                  <a:gd name="T40" fmla="*/ 147 w 446"/>
                  <a:gd name="T41" fmla="*/ 1 h 1"/>
                  <a:gd name="T42" fmla="*/ 154 w 446"/>
                  <a:gd name="T43" fmla="*/ 1 h 1"/>
                  <a:gd name="T44" fmla="*/ 161 w 446"/>
                  <a:gd name="T45" fmla="*/ 1 h 1"/>
                  <a:gd name="T46" fmla="*/ 168 w 446"/>
                  <a:gd name="T47" fmla="*/ 1 h 1"/>
                  <a:gd name="T48" fmla="*/ 175 w 446"/>
                  <a:gd name="T49" fmla="*/ 1 h 1"/>
                  <a:gd name="T50" fmla="*/ 182 w 446"/>
                  <a:gd name="T51" fmla="*/ 1 h 1"/>
                  <a:gd name="T52" fmla="*/ 189 w 446"/>
                  <a:gd name="T53" fmla="*/ 1 h 1"/>
                  <a:gd name="T54" fmla="*/ 196 w 446"/>
                  <a:gd name="T55" fmla="*/ 1 h 1"/>
                  <a:gd name="T56" fmla="*/ 202 w 446"/>
                  <a:gd name="T57" fmla="*/ 1 h 1"/>
                  <a:gd name="T58" fmla="*/ 210 w 446"/>
                  <a:gd name="T59" fmla="*/ 1 h 1"/>
                  <a:gd name="T60" fmla="*/ 216 w 446"/>
                  <a:gd name="T61" fmla="*/ 1 h 1"/>
                  <a:gd name="T62" fmla="*/ 224 w 446"/>
                  <a:gd name="T63" fmla="*/ 1 h 1"/>
                  <a:gd name="T64" fmla="*/ 230 w 446"/>
                  <a:gd name="T65" fmla="*/ 1 h 1"/>
                  <a:gd name="T66" fmla="*/ 238 w 446"/>
                  <a:gd name="T67" fmla="*/ 1 h 1"/>
                  <a:gd name="T68" fmla="*/ 245 w 446"/>
                  <a:gd name="T69" fmla="*/ 1 h 1"/>
                  <a:gd name="T70" fmla="*/ 252 w 446"/>
                  <a:gd name="T71" fmla="*/ 1 h 1"/>
                  <a:gd name="T72" fmla="*/ 259 w 446"/>
                  <a:gd name="T73" fmla="*/ 1 h 1"/>
                  <a:gd name="T74" fmla="*/ 265 w 446"/>
                  <a:gd name="T75" fmla="*/ 1 h 1"/>
                  <a:gd name="T76" fmla="*/ 273 w 446"/>
                  <a:gd name="T77" fmla="*/ 1 h 1"/>
                  <a:gd name="T78" fmla="*/ 279 w 446"/>
                  <a:gd name="T79" fmla="*/ 1 h 1"/>
                  <a:gd name="T80" fmla="*/ 287 w 446"/>
                  <a:gd name="T81" fmla="*/ 1 h 1"/>
                  <a:gd name="T82" fmla="*/ 293 w 446"/>
                  <a:gd name="T83" fmla="*/ 1 h 1"/>
                  <a:gd name="T84" fmla="*/ 301 w 446"/>
                  <a:gd name="T85" fmla="*/ 1 h 1"/>
                  <a:gd name="T86" fmla="*/ 307 w 446"/>
                  <a:gd name="T87" fmla="*/ 1 h 1"/>
                  <a:gd name="T88" fmla="*/ 315 w 446"/>
                  <a:gd name="T89" fmla="*/ 1 h 1"/>
                  <a:gd name="T90" fmla="*/ 321 w 446"/>
                  <a:gd name="T91" fmla="*/ 1 h 1"/>
                  <a:gd name="T92" fmla="*/ 329 w 446"/>
                  <a:gd name="T93" fmla="*/ 1 h 1"/>
                  <a:gd name="T94" fmla="*/ 336 w 446"/>
                  <a:gd name="T95" fmla="*/ 1 h 1"/>
                  <a:gd name="T96" fmla="*/ 343 w 446"/>
                  <a:gd name="T97" fmla="*/ 1 h 1"/>
                  <a:gd name="T98" fmla="*/ 350 w 446"/>
                  <a:gd name="T99" fmla="*/ 1 h 1"/>
                  <a:gd name="T100" fmla="*/ 357 w 446"/>
                  <a:gd name="T101" fmla="*/ 1 h 1"/>
                  <a:gd name="T102" fmla="*/ 364 w 446"/>
                  <a:gd name="T103" fmla="*/ 1 h 1"/>
                  <a:gd name="T104" fmla="*/ 371 w 446"/>
                  <a:gd name="T105" fmla="*/ 1 h 1"/>
                  <a:gd name="T106" fmla="*/ 378 w 446"/>
                  <a:gd name="T107" fmla="*/ 1 h 1"/>
                  <a:gd name="T108" fmla="*/ 385 w 446"/>
                  <a:gd name="T109" fmla="*/ 1 h 1"/>
                  <a:gd name="T110" fmla="*/ 392 w 446"/>
                  <a:gd name="T111" fmla="*/ 1 h 1"/>
                  <a:gd name="T112" fmla="*/ 399 w 446"/>
                  <a:gd name="T113" fmla="*/ 1 h 1"/>
                  <a:gd name="T114" fmla="*/ 406 w 446"/>
                  <a:gd name="T115" fmla="*/ 1 h 1"/>
                  <a:gd name="T116" fmla="*/ 413 w 446"/>
                  <a:gd name="T117" fmla="*/ 1 h 1"/>
                  <a:gd name="T118" fmla="*/ 420 w 446"/>
                  <a:gd name="T119" fmla="*/ 1 h 1"/>
                  <a:gd name="T120" fmla="*/ 427 w 446"/>
                  <a:gd name="T121" fmla="*/ 1 h 1"/>
                  <a:gd name="T122" fmla="*/ 434 w 446"/>
                  <a:gd name="T123" fmla="*/ 1 h 1"/>
                  <a:gd name="T124" fmla="*/ 441 w 446"/>
                  <a:gd name="T12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2" y="1"/>
                    </a:lnTo>
                    <a:lnTo>
                      <a:pt x="33" y="1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7" y="1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6" y="1"/>
                    </a:lnTo>
                    <a:lnTo>
                      <a:pt x="46" y="1"/>
                    </a:lnTo>
                    <a:lnTo>
                      <a:pt x="47" y="1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52" y="1"/>
                    </a:lnTo>
                    <a:lnTo>
                      <a:pt x="53" y="1"/>
                    </a:lnTo>
                    <a:lnTo>
                      <a:pt x="53" y="1"/>
                    </a:lnTo>
                    <a:lnTo>
                      <a:pt x="54" y="1"/>
                    </a:lnTo>
                    <a:lnTo>
                      <a:pt x="54" y="1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3" y="1"/>
                    </a:lnTo>
                    <a:lnTo>
                      <a:pt x="63" y="1"/>
                    </a:lnTo>
                    <a:lnTo>
                      <a:pt x="64" y="1"/>
                    </a:lnTo>
                    <a:lnTo>
                      <a:pt x="65" y="1"/>
                    </a:lnTo>
                    <a:lnTo>
                      <a:pt x="65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7" y="1"/>
                    </a:lnTo>
                    <a:lnTo>
                      <a:pt x="68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0" y="1"/>
                    </a:lnTo>
                    <a:lnTo>
                      <a:pt x="71" y="1"/>
                    </a:lnTo>
                    <a:lnTo>
                      <a:pt x="71" y="1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5" y="1"/>
                    </a:lnTo>
                    <a:lnTo>
                      <a:pt x="75" y="1"/>
                    </a:lnTo>
                    <a:lnTo>
                      <a:pt x="76" y="1"/>
                    </a:lnTo>
                    <a:lnTo>
                      <a:pt x="77" y="1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9" y="1"/>
                    </a:lnTo>
                    <a:lnTo>
                      <a:pt x="79" y="1"/>
                    </a:lnTo>
                    <a:lnTo>
                      <a:pt x="80" y="1"/>
                    </a:lnTo>
                    <a:lnTo>
                      <a:pt x="80" y="1"/>
                    </a:lnTo>
                    <a:lnTo>
                      <a:pt x="81" y="1"/>
                    </a:lnTo>
                    <a:lnTo>
                      <a:pt x="82" y="1"/>
                    </a:lnTo>
                    <a:lnTo>
                      <a:pt x="83" y="1"/>
                    </a:lnTo>
                    <a:lnTo>
                      <a:pt x="83" y="1"/>
                    </a:lnTo>
                    <a:lnTo>
                      <a:pt x="84" y="1"/>
                    </a:lnTo>
                    <a:lnTo>
                      <a:pt x="84" y="1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86" y="1"/>
                    </a:lnTo>
                    <a:lnTo>
                      <a:pt x="87" y="1"/>
                    </a:lnTo>
                    <a:lnTo>
                      <a:pt x="88" y="1"/>
                    </a:lnTo>
                    <a:lnTo>
                      <a:pt x="88" y="1"/>
                    </a:lnTo>
                    <a:lnTo>
                      <a:pt x="89" y="1"/>
                    </a:lnTo>
                    <a:lnTo>
                      <a:pt x="89" y="1"/>
                    </a:lnTo>
                    <a:lnTo>
                      <a:pt x="90" y="1"/>
                    </a:lnTo>
                    <a:lnTo>
                      <a:pt x="91" y="1"/>
                    </a:lnTo>
                    <a:lnTo>
                      <a:pt x="91" y="1"/>
                    </a:lnTo>
                    <a:lnTo>
                      <a:pt x="92" y="1"/>
                    </a:lnTo>
                    <a:lnTo>
                      <a:pt x="93" y="1"/>
                    </a:lnTo>
                    <a:lnTo>
                      <a:pt x="93" y="1"/>
                    </a:lnTo>
                    <a:lnTo>
                      <a:pt x="94" y="1"/>
                    </a:lnTo>
                    <a:lnTo>
                      <a:pt x="94" y="1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7" y="1"/>
                    </a:lnTo>
                    <a:lnTo>
                      <a:pt x="97" y="1"/>
                    </a:lnTo>
                    <a:lnTo>
                      <a:pt x="98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100" y="1"/>
                    </a:lnTo>
                    <a:lnTo>
                      <a:pt x="100" y="1"/>
                    </a:lnTo>
                    <a:lnTo>
                      <a:pt x="101" y="1"/>
                    </a:lnTo>
                    <a:lnTo>
                      <a:pt x="102" y="1"/>
                    </a:lnTo>
                    <a:lnTo>
                      <a:pt x="102" y="1"/>
                    </a:lnTo>
                    <a:lnTo>
                      <a:pt x="103" y="1"/>
                    </a:lnTo>
                    <a:lnTo>
                      <a:pt x="103" y="1"/>
                    </a:lnTo>
                    <a:lnTo>
                      <a:pt x="104" y="1"/>
                    </a:lnTo>
                    <a:lnTo>
                      <a:pt x="105" y="1"/>
                    </a:lnTo>
                    <a:lnTo>
                      <a:pt x="105" y="1"/>
                    </a:lnTo>
                    <a:lnTo>
                      <a:pt x="106" y="1"/>
                    </a:lnTo>
                    <a:lnTo>
                      <a:pt x="107" y="1"/>
                    </a:lnTo>
                    <a:lnTo>
                      <a:pt x="107" y="1"/>
                    </a:lnTo>
                    <a:lnTo>
                      <a:pt x="108" y="1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10" y="1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112" y="1"/>
                    </a:lnTo>
                    <a:lnTo>
                      <a:pt x="112" y="1"/>
                    </a:lnTo>
                    <a:lnTo>
                      <a:pt x="113" y="1"/>
                    </a:lnTo>
                    <a:lnTo>
                      <a:pt x="114" y="1"/>
                    </a:lnTo>
                    <a:lnTo>
                      <a:pt x="114" y="1"/>
                    </a:lnTo>
                    <a:lnTo>
                      <a:pt x="115" y="1"/>
                    </a:lnTo>
                    <a:lnTo>
                      <a:pt x="116" y="1"/>
                    </a:lnTo>
                    <a:lnTo>
                      <a:pt x="116" y="1"/>
                    </a:lnTo>
                    <a:lnTo>
                      <a:pt x="117" y="1"/>
                    </a:lnTo>
                    <a:lnTo>
                      <a:pt x="117" y="1"/>
                    </a:lnTo>
                    <a:lnTo>
                      <a:pt x="118" y="1"/>
                    </a:lnTo>
                    <a:lnTo>
                      <a:pt x="119" y="1"/>
                    </a:lnTo>
                    <a:lnTo>
                      <a:pt x="120" y="1"/>
                    </a:lnTo>
                    <a:lnTo>
                      <a:pt x="120" y="1"/>
                    </a:lnTo>
                    <a:lnTo>
                      <a:pt x="121" y="1"/>
                    </a:lnTo>
                    <a:lnTo>
                      <a:pt x="121" y="1"/>
                    </a:lnTo>
                    <a:lnTo>
                      <a:pt x="122" y="1"/>
                    </a:lnTo>
                    <a:lnTo>
                      <a:pt x="122" y="1"/>
                    </a:lnTo>
                    <a:lnTo>
                      <a:pt x="123" y="1"/>
                    </a:lnTo>
                    <a:lnTo>
                      <a:pt x="124" y="1"/>
                    </a:lnTo>
                    <a:lnTo>
                      <a:pt x="124" y="1"/>
                    </a:lnTo>
                    <a:lnTo>
                      <a:pt x="125" y="1"/>
                    </a:lnTo>
                    <a:lnTo>
                      <a:pt x="125" y="1"/>
                    </a:lnTo>
                    <a:lnTo>
                      <a:pt x="126" y="1"/>
                    </a:lnTo>
                    <a:lnTo>
                      <a:pt x="127" y="1"/>
                    </a:lnTo>
                    <a:lnTo>
                      <a:pt x="128" y="1"/>
                    </a:lnTo>
                    <a:lnTo>
                      <a:pt x="128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30" y="1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32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34" y="1"/>
                    </a:lnTo>
                    <a:lnTo>
                      <a:pt x="134" y="1"/>
                    </a:lnTo>
                    <a:lnTo>
                      <a:pt x="135" y="1"/>
                    </a:lnTo>
                    <a:lnTo>
                      <a:pt x="136" y="1"/>
                    </a:lnTo>
                    <a:lnTo>
                      <a:pt x="137" y="1"/>
                    </a:lnTo>
                    <a:lnTo>
                      <a:pt x="137" y="1"/>
                    </a:lnTo>
                    <a:lnTo>
                      <a:pt x="138" y="1"/>
                    </a:lnTo>
                    <a:lnTo>
                      <a:pt x="138" y="1"/>
                    </a:lnTo>
                    <a:lnTo>
                      <a:pt x="139" y="1"/>
                    </a:lnTo>
                    <a:lnTo>
                      <a:pt x="139" y="1"/>
                    </a:lnTo>
                    <a:lnTo>
                      <a:pt x="140" y="1"/>
                    </a:lnTo>
                    <a:lnTo>
                      <a:pt x="141" y="1"/>
                    </a:lnTo>
                    <a:lnTo>
                      <a:pt x="142" y="1"/>
                    </a:lnTo>
                    <a:lnTo>
                      <a:pt x="142" y="1"/>
                    </a:lnTo>
                    <a:lnTo>
                      <a:pt x="143" y="1"/>
                    </a:lnTo>
                    <a:lnTo>
                      <a:pt x="143" y="1"/>
                    </a:lnTo>
                    <a:lnTo>
                      <a:pt x="144" y="1"/>
                    </a:lnTo>
                    <a:lnTo>
                      <a:pt x="145" y="1"/>
                    </a:lnTo>
                    <a:lnTo>
                      <a:pt x="145" y="1"/>
                    </a:lnTo>
                    <a:lnTo>
                      <a:pt x="146" y="1"/>
                    </a:lnTo>
                    <a:lnTo>
                      <a:pt x="147" y="1"/>
                    </a:lnTo>
                    <a:lnTo>
                      <a:pt x="147" y="1"/>
                    </a:lnTo>
                    <a:lnTo>
                      <a:pt x="148" y="1"/>
                    </a:lnTo>
                    <a:lnTo>
                      <a:pt x="148" y="1"/>
                    </a:lnTo>
                    <a:lnTo>
                      <a:pt x="149" y="1"/>
                    </a:lnTo>
                    <a:lnTo>
                      <a:pt x="150" y="1"/>
                    </a:lnTo>
                    <a:lnTo>
                      <a:pt x="151" y="1"/>
                    </a:lnTo>
                    <a:lnTo>
                      <a:pt x="151" y="1"/>
                    </a:lnTo>
                    <a:lnTo>
                      <a:pt x="152" y="1"/>
                    </a:lnTo>
                    <a:lnTo>
                      <a:pt x="152" y="1"/>
                    </a:lnTo>
                    <a:lnTo>
                      <a:pt x="153" y="1"/>
                    </a:lnTo>
                    <a:lnTo>
                      <a:pt x="154" y="1"/>
                    </a:lnTo>
                    <a:lnTo>
                      <a:pt x="154" y="1"/>
                    </a:lnTo>
                    <a:lnTo>
                      <a:pt x="155" y="1"/>
                    </a:lnTo>
                    <a:lnTo>
                      <a:pt x="156" y="1"/>
                    </a:lnTo>
                    <a:lnTo>
                      <a:pt x="156" y="1"/>
                    </a:lnTo>
                    <a:lnTo>
                      <a:pt x="157" y="1"/>
                    </a:lnTo>
                    <a:lnTo>
                      <a:pt x="157" y="1"/>
                    </a:lnTo>
                    <a:lnTo>
                      <a:pt x="158" y="1"/>
                    </a:lnTo>
                    <a:lnTo>
                      <a:pt x="159" y="1"/>
                    </a:lnTo>
                    <a:lnTo>
                      <a:pt x="159" y="1"/>
                    </a:lnTo>
                    <a:lnTo>
                      <a:pt x="160" y="1"/>
                    </a:lnTo>
                    <a:lnTo>
                      <a:pt x="161" y="1"/>
                    </a:lnTo>
                    <a:lnTo>
                      <a:pt x="161" y="1"/>
                    </a:lnTo>
                    <a:lnTo>
                      <a:pt x="162" y="1"/>
                    </a:lnTo>
                    <a:lnTo>
                      <a:pt x="162" y="1"/>
                    </a:lnTo>
                    <a:lnTo>
                      <a:pt x="163" y="1"/>
                    </a:lnTo>
                    <a:lnTo>
                      <a:pt x="164" y="1"/>
                    </a:lnTo>
                    <a:lnTo>
                      <a:pt x="165" y="1"/>
                    </a:lnTo>
                    <a:lnTo>
                      <a:pt x="165" y="1"/>
                    </a:lnTo>
                    <a:lnTo>
                      <a:pt x="166" y="1"/>
                    </a:lnTo>
                    <a:lnTo>
                      <a:pt x="166" y="1"/>
                    </a:lnTo>
                    <a:lnTo>
                      <a:pt x="167" y="1"/>
                    </a:lnTo>
                    <a:lnTo>
                      <a:pt x="168" y="1"/>
                    </a:lnTo>
                    <a:lnTo>
                      <a:pt x="168" y="1"/>
                    </a:lnTo>
                    <a:lnTo>
                      <a:pt x="169" y="1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72" y="1"/>
                    </a:lnTo>
                    <a:lnTo>
                      <a:pt x="173" y="1"/>
                    </a:lnTo>
                    <a:lnTo>
                      <a:pt x="174" y="1"/>
                    </a:lnTo>
                    <a:lnTo>
                      <a:pt x="174" y="1"/>
                    </a:lnTo>
                    <a:lnTo>
                      <a:pt x="175" y="1"/>
                    </a:lnTo>
                    <a:lnTo>
                      <a:pt x="175" y="1"/>
                    </a:lnTo>
                    <a:lnTo>
                      <a:pt x="176" y="1"/>
                    </a:lnTo>
                    <a:lnTo>
                      <a:pt x="176" y="1"/>
                    </a:lnTo>
                    <a:lnTo>
                      <a:pt x="177" y="1"/>
                    </a:lnTo>
                    <a:lnTo>
                      <a:pt x="178" y="1"/>
                    </a:lnTo>
                    <a:lnTo>
                      <a:pt x="179" y="1"/>
                    </a:lnTo>
                    <a:lnTo>
                      <a:pt x="179" y="1"/>
                    </a:lnTo>
                    <a:lnTo>
                      <a:pt x="180" y="1"/>
                    </a:lnTo>
                    <a:lnTo>
                      <a:pt x="180" y="1"/>
                    </a:lnTo>
                    <a:lnTo>
                      <a:pt x="181" y="1"/>
                    </a:lnTo>
                    <a:lnTo>
                      <a:pt x="182" y="1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4" y="1"/>
                    </a:lnTo>
                    <a:lnTo>
                      <a:pt x="184" y="1"/>
                    </a:lnTo>
                    <a:lnTo>
                      <a:pt x="185" y="1"/>
                    </a:lnTo>
                    <a:lnTo>
                      <a:pt x="185" y="0"/>
                    </a:lnTo>
                    <a:lnTo>
                      <a:pt x="186" y="0"/>
                    </a:lnTo>
                    <a:lnTo>
                      <a:pt x="187" y="1"/>
                    </a:lnTo>
                    <a:lnTo>
                      <a:pt x="188" y="0"/>
                    </a:lnTo>
                    <a:lnTo>
                      <a:pt x="188" y="1"/>
                    </a:lnTo>
                    <a:lnTo>
                      <a:pt x="189" y="1"/>
                    </a:lnTo>
                    <a:lnTo>
                      <a:pt x="189" y="1"/>
                    </a:lnTo>
                    <a:lnTo>
                      <a:pt x="190" y="1"/>
                    </a:lnTo>
                    <a:lnTo>
                      <a:pt x="191" y="1"/>
                    </a:lnTo>
                    <a:lnTo>
                      <a:pt x="191" y="1"/>
                    </a:lnTo>
                    <a:lnTo>
                      <a:pt x="192" y="1"/>
                    </a:lnTo>
                    <a:lnTo>
                      <a:pt x="192" y="1"/>
                    </a:lnTo>
                    <a:lnTo>
                      <a:pt x="193" y="1"/>
                    </a:lnTo>
                    <a:lnTo>
                      <a:pt x="194" y="1"/>
                    </a:lnTo>
                    <a:lnTo>
                      <a:pt x="194" y="1"/>
                    </a:lnTo>
                    <a:lnTo>
                      <a:pt x="195" y="1"/>
                    </a:lnTo>
                    <a:lnTo>
                      <a:pt x="196" y="1"/>
                    </a:lnTo>
                    <a:lnTo>
                      <a:pt x="196" y="1"/>
                    </a:lnTo>
                    <a:lnTo>
                      <a:pt x="197" y="1"/>
                    </a:lnTo>
                    <a:lnTo>
                      <a:pt x="197" y="1"/>
                    </a:lnTo>
                    <a:lnTo>
                      <a:pt x="198" y="1"/>
                    </a:lnTo>
                    <a:lnTo>
                      <a:pt x="199" y="1"/>
                    </a:lnTo>
                    <a:lnTo>
                      <a:pt x="199" y="1"/>
                    </a:lnTo>
                    <a:lnTo>
                      <a:pt x="200" y="1"/>
                    </a:lnTo>
                    <a:lnTo>
                      <a:pt x="201" y="1"/>
                    </a:lnTo>
                    <a:lnTo>
                      <a:pt x="201" y="1"/>
                    </a:lnTo>
                    <a:lnTo>
                      <a:pt x="202" y="1"/>
                    </a:lnTo>
                    <a:lnTo>
                      <a:pt x="202" y="1"/>
                    </a:lnTo>
                    <a:lnTo>
                      <a:pt x="203" y="1"/>
                    </a:lnTo>
                    <a:lnTo>
                      <a:pt x="204" y="1"/>
                    </a:lnTo>
                    <a:lnTo>
                      <a:pt x="205" y="1"/>
                    </a:lnTo>
                    <a:lnTo>
                      <a:pt x="205" y="1"/>
                    </a:lnTo>
                    <a:lnTo>
                      <a:pt x="206" y="1"/>
                    </a:lnTo>
                    <a:lnTo>
                      <a:pt x="206" y="1"/>
                    </a:lnTo>
                    <a:lnTo>
                      <a:pt x="207" y="1"/>
                    </a:lnTo>
                    <a:lnTo>
                      <a:pt x="208" y="1"/>
                    </a:lnTo>
                    <a:lnTo>
                      <a:pt x="208" y="1"/>
                    </a:lnTo>
                    <a:lnTo>
                      <a:pt x="209" y="1"/>
                    </a:lnTo>
                    <a:lnTo>
                      <a:pt x="210" y="1"/>
                    </a:lnTo>
                    <a:lnTo>
                      <a:pt x="210" y="1"/>
                    </a:lnTo>
                    <a:lnTo>
                      <a:pt x="211" y="1"/>
                    </a:lnTo>
                    <a:lnTo>
                      <a:pt x="211" y="1"/>
                    </a:lnTo>
                    <a:lnTo>
                      <a:pt x="212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214" y="1"/>
                    </a:lnTo>
                    <a:lnTo>
                      <a:pt x="215" y="1"/>
                    </a:lnTo>
                    <a:lnTo>
                      <a:pt x="215" y="1"/>
                    </a:lnTo>
                    <a:lnTo>
                      <a:pt x="216" y="1"/>
                    </a:lnTo>
                    <a:lnTo>
                      <a:pt x="216" y="1"/>
                    </a:lnTo>
                    <a:lnTo>
                      <a:pt x="217" y="1"/>
                    </a:lnTo>
                    <a:lnTo>
                      <a:pt x="218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220" y="1"/>
                    </a:lnTo>
                    <a:lnTo>
                      <a:pt x="220" y="1"/>
                    </a:lnTo>
                    <a:lnTo>
                      <a:pt x="221" y="1"/>
                    </a:lnTo>
                    <a:lnTo>
                      <a:pt x="222" y="1"/>
                    </a:lnTo>
                    <a:lnTo>
                      <a:pt x="222" y="1"/>
                    </a:lnTo>
                    <a:lnTo>
                      <a:pt x="223" y="1"/>
                    </a:lnTo>
                    <a:lnTo>
                      <a:pt x="224" y="1"/>
                    </a:lnTo>
                    <a:lnTo>
                      <a:pt x="224" y="1"/>
                    </a:lnTo>
                    <a:lnTo>
                      <a:pt x="225" y="1"/>
                    </a:lnTo>
                    <a:lnTo>
                      <a:pt x="225" y="1"/>
                    </a:lnTo>
                    <a:lnTo>
                      <a:pt x="226" y="1"/>
                    </a:lnTo>
                    <a:lnTo>
                      <a:pt x="227" y="1"/>
                    </a:lnTo>
                    <a:lnTo>
                      <a:pt x="228" y="1"/>
                    </a:lnTo>
                    <a:lnTo>
                      <a:pt x="228" y="1"/>
                    </a:lnTo>
                    <a:lnTo>
                      <a:pt x="229" y="1"/>
                    </a:lnTo>
                    <a:lnTo>
                      <a:pt x="229" y="1"/>
                    </a:lnTo>
                    <a:lnTo>
                      <a:pt x="230" y="1"/>
                    </a:lnTo>
                    <a:lnTo>
                      <a:pt x="230" y="1"/>
                    </a:lnTo>
                    <a:lnTo>
                      <a:pt x="231" y="1"/>
                    </a:lnTo>
                    <a:lnTo>
                      <a:pt x="232" y="1"/>
                    </a:lnTo>
                    <a:lnTo>
                      <a:pt x="233" y="1"/>
                    </a:lnTo>
                    <a:lnTo>
                      <a:pt x="233" y="1"/>
                    </a:lnTo>
                    <a:lnTo>
                      <a:pt x="234" y="1"/>
                    </a:lnTo>
                    <a:lnTo>
                      <a:pt x="234" y="1"/>
                    </a:lnTo>
                    <a:lnTo>
                      <a:pt x="235" y="1"/>
                    </a:lnTo>
                    <a:lnTo>
                      <a:pt x="236" y="1"/>
                    </a:lnTo>
                    <a:lnTo>
                      <a:pt x="236" y="1"/>
                    </a:lnTo>
                    <a:lnTo>
                      <a:pt x="237" y="1"/>
                    </a:lnTo>
                    <a:lnTo>
                      <a:pt x="238" y="1"/>
                    </a:lnTo>
                    <a:lnTo>
                      <a:pt x="238" y="1"/>
                    </a:lnTo>
                    <a:lnTo>
                      <a:pt x="239" y="1"/>
                    </a:lnTo>
                    <a:lnTo>
                      <a:pt x="239" y="1"/>
                    </a:lnTo>
                    <a:lnTo>
                      <a:pt x="240" y="1"/>
                    </a:lnTo>
                    <a:lnTo>
                      <a:pt x="241" y="1"/>
                    </a:lnTo>
                    <a:lnTo>
                      <a:pt x="242" y="1"/>
                    </a:lnTo>
                    <a:lnTo>
                      <a:pt x="242" y="1"/>
                    </a:lnTo>
                    <a:lnTo>
                      <a:pt x="243" y="1"/>
                    </a:lnTo>
                    <a:lnTo>
                      <a:pt x="243" y="1"/>
                    </a:lnTo>
                    <a:lnTo>
                      <a:pt x="244" y="1"/>
                    </a:lnTo>
                    <a:lnTo>
                      <a:pt x="245" y="1"/>
                    </a:lnTo>
                    <a:lnTo>
                      <a:pt x="245" y="1"/>
                    </a:lnTo>
                    <a:lnTo>
                      <a:pt x="246" y="1"/>
                    </a:lnTo>
                    <a:lnTo>
                      <a:pt x="247" y="1"/>
                    </a:lnTo>
                    <a:lnTo>
                      <a:pt x="247" y="1"/>
                    </a:lnTo>
                    <a:lnTo>
                      <a:pt x="248" y="1"/>
                    </a:lnTo>
                    <a:lnTo>
                      <a:pt x="248" y="1"/>
                    </a:lnTo>
                    <a:lnTo>
                      <a:pt x="249" y="1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1" y="1"/>
                    </a:lnTo>
                    <a:lnTo>
                      <a:pt x="252" y="1"/>
                    </a:lnTo>
                    <a:lnTo>
                      <a:pt x="252" y="1"/>
                    </a:lnTo>
                    <a:lnTo>
                      <a:pt x="253" y="1"/>
                    </a:lnTo>
                    <a:lnTo>
                      <a:pt x="253" y="1"/>
                    </a:lnTo>
                    <a:lnTo>
                      <a:pt x="254" y="1"/>
                    </a:lnTo>
                    <a:lnTo>
                      <a:pt x="255" y="1"/>
                    </a:lnTo>
                    <a:lnTo>
                      <a:pt x="255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57" y="1"/>
                    </a:lnTo>
                    <a:lnTo>
                      <a:pt x="258" y="1"/>
                    </a:lnTo>
                    <a:lnTo>
                      <a:pt x="259" y="1"/>
                    </a:lnTo>
                    <a:lnTo>
                      <a:pt x="259" y="1"/>
                    </a:lnTo>
                    <a:lnTo>
                      <a:pt x="260" y="1"/>
                    </a:lnTo>
                    <a:lnTo>
                      <a:pt x="260" y="1"/>
                    </a:lnTo>
                    <a:lnTo>
                      <a:pt x="261" y="1"/>
                    </a:lnTo>
                    <a:lnTo>
                      <a:pt x="262" y="1"/>
                    </a:lnTo>
                    <a:lnTo>
                      <a:pt x="262" y="1"/>
                    </a:lnTo>
                    <a:lnTo>
                      <a:pt x="263" y="1"/>
                    </a:lnTo>
                    <a:lnTo>
                      <a:pt x="264" y="1"/>
                    </a:lnTo>
                    <a:lnTo>
                      <a:pt x="264" y="1"/>
                    </a:lnTo>
                    <a:lnTo>
                      <a:pt x="265" y="1"/>
                    </a:lnTo>
                    <a:lnTo>
                      <a:pt x="265" y="1"/>
                    </a:lnTo>
                    <a:lnTo>
                      <a:pt x="266" y="1"/>
                    </a:lnTo>
                    <a:lnTo>
                      <a:pt x="267" y="1"/>
                    </a:lnTo>
                    <a:lnTo>
                      <a:pt x="267" y="1"/>
                    </a:lnTo>
                    <a:lnTo>
                      <a:pt x="268" y="1"/>
                    </a:lnTo>
                    <a:lnTo>
                      <a:pt x="269" y="1"/>
                    </a:lnTo>
                    <a:lnTo>
                      <a:pt x="269" y="1"/>
                    </a:lnTo>
                    <a:lnTo>
                      <a:pt x="270" y="1"/>
                    </a:lnTo>
                    <a:lnTo>
                      <a:pt x="270" y="1"/>
                    </a:lnTo>
                    <a:lnTo>
                      <a:pt x="271" y="1"/>
                    </a:lnTo>
                    <a:lnTo>
                      <a:pt x="272" y="1"/>
                    </a:lnTo>
                    <a:lnTo>
                      <a:pt x="273" y="1"/>
                    </a:lnTo>
                    <a:lnTo>
                      <a:pt x="273" y="1"/>
                    </a:lnTo>
                    <a:lnTo>
                      <a:pt x="274" y="1"/>
                    </a:lnTo>
                    <a:lnTo>
                      <a:pt x="274" y="1"/>
                    </a:lnTo>
                    <a:lnTo>
                      <a:pt x="275" y="1"/>
                    </a:lnTo>
                    <a:lnTo>
                      <a:pt x="276" y="1"/>
                    </a:lnTo>
                    <a:lnTo>
                      <a:pt x="276" y="1"/>
                    </a:lnTo>
                    <a:lnTo>
                      <a:pt x="277" y="1"/>
                    </a:lnTo>
                    <a:lnTo>
                      <a:pt x="278" y="1"/>
                    </a:lnTo>
                    <a:lnTo>
                      <a:pt x="278" y="1"/>
                    </a:lnTo>
                    <a:lnTo>
                      <a:pt x="279" y="1"/>
                    </a:lnTo>
                    <a:lnTo>
                      <a:pt x="279" y="1"/>
                    </a:lnTo>
                    <a:lnTo>
                      <a:pt x="280" y="1"/>
                    </a:lnTo>
                    <a:lnTo>
                      <a:pt x="281" y="1"/>
                    </a:lnTo>
                    <a:lnTo>
                      <a:pt x="282" y="1"/>
                    </a:lnTo>
                    <a:lnTo>
                      <a:pt x="282" y="1"/>
                    </a:lnTo>
                    <a:lnTo>
                      <a:pt x="283" y="1"/>
                    </a:lnTo>
                    <a:lnTo>
                      <a:pt x="283" y="1"/>
                    </a:lnTo>
                    <a:lnTo>
                      <a:pt x="284" y="1"/>
                    </a:lnTo>
                    <a:lnTo>
                      <a:pt x="284" y="1"/>
                    </a:lnTo>
                    <a:lnTo>
                      <a:pt x="285" y="1"/>
                    </a:lnTo>
                    <a:lnTo>
                      <a:pt x="286" y="1"/>
                    </a:lnTo>
                    <a:lnTo>
                      <a:pt x="287" y="1"/>
                    </a:lnTo>
                    <a:lnTo>
                      <a:pt x="287" y="1"/>
                    </a:lnTo>
                    <a:lnTo>
                      <a:pt x="288" y="1"/>
                    </a:lnTo>
                    <a:lnTo>
                      <a:pt x="288" y="1"/>
                    </a:lnTo>
                    <a:lnTo>
                      <a:pt x="289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291" y="1"/>
                    </a:lnTo>
                    <a:lnTo>
                      <a:pt x="292" y="1"/>
                    </a:lnTo>
                    <a:lnTo>
                      <a:pt x="292" y="1"/>
                    </a:lnTo>
                    <a:lnTo>
                      <a:pt x="293" y="1"/>
                    </a:lnTo>
                    <a:lnTo>
                      <a:pt x="293" y="1"/>
                    </a:lnTo>
                    <a:lnTo>
                      <a:pt x="294" y="1"/>
                    </a:lnTo>
                    <a:lnTo>
                      <a:pt x="295" y="1"/>
                    </a:lnTo>
                    <a:lnTo>
                      <a:pt x="296" y="1"/>
                    </a:lnTo>
                    <a:lnTo>
                      <a:pt x="296" y="1"/>
                    </a:lnTo>
                    <a:lnTo>
                      <a:pt x="297" y="1"/>
                    </a:lnTo>
                    <a:lnTo>
                      <a:pt x="297" y="1"/>
                    </a:lnTo>
                    <a:lnTo>
                      <a:pt x="298" y="1"/>
                    </a:lnTo>
                    <a:lnTo>
                      <a:pt x="299" y="1"/>
                    </a:lnTo>
                    <a:lnTo>
                      <a:pt x="299" y="1"/>
                    </a:lnTo>
                    <a:lnTo>
                      <a:pt x="300" y="1"/>
                    </a:lnTo>
                    <a:lnTo>
                      <a:pt x="301" y="1"/>
                    </a:lnTo>
                    <a:lnTo>
                      <a:pt x="301" y="1"/>
                    </a:lnTo>
                    <a:lnTo>
                      <a:pt x="302" y="1"/>
                    </a:lnTo>
                    <a:lnTo>
                      <a:pt x="302" y="1"/>
                    </a:lnTo>
                    <a:lnTo>
                      <a:pt x="303" y="1"/>
                    </a:lnTo>
                    <a:lnTo>
                      <a:pt x="304" y="1"/>
                    </a:lnTo>
                    <a:lnTo>
                      <a:pt x="304" y="1"/>
                    </a:lnTo>
                    <a:lnTo>
                      <a:pt x="305" y="1"/>
                    </a:lnTo>
                    <a:lnTo>
                      <a:pt x="306" y="1"/>
                    </a:lnTo>
                    <a:lnTo>
                      <a:pt x="306" y="1"/>
                    </a:lnTo>
                    <a:lnTo>
                      <a:pt x="307" y="1"/>
                    </a:lnTo>
                    <a:lnTo>
                      <a:pt x="307" y="1"/>
                    </a:lnTo>
                    <a:lnTo>
                      <a:pt x="308" y="1"/>
                    </a:lnTo>
                    <a:lnTo>
                      <a:pt x="309" y="1"/>
                    </a:lnTo>
                    <a:lnTo>
                      <a:pt x="310" y="1"/>
                    </a:lnTo>
                    <a:lnTo>
                      <a:pt x="310" y="1"/>
                    </a:lnTo>
                    <a:lnTo>
                      <a:pt x="311" y="1"/>
                    </a:lnTo>
                    <a:lnTo>
                      <a:pt x="311" y="1"/>
                    </a:lnTo>
                    <a:lnTo>
                      <a:pt x="312" y="1"/>
                    </a:lnTo>
                    <a:lnTo>
                      <a:pt x="313" y="1"/>
                    </a:lnTo>
                    <a:lnTo>
                      <a:pt x="313" y="1"/>
                    </a:lnTo>
                    <a:lnTo>
                      <a:pt x="314" y="1"/>
                    </a:lnTo>
                    <a:lnTo>
                      <a:pt x="315" y="1"/>
                    </a:lnTo>
                    <a:lnTo>
                      <a:pt x="315" y="1"/>
                    </a:lnTo>
                    <a:lnTo>
                      <a:pt x="316" y="1"/>
                    </a:lnTo>
                    <a:lnTo>
                      <a:pt x="316" y="1"/>
                    </a:lnTo>
                    <a:lnTo>
                      <a:pt x="317" y="1"/>
                    </a:lnTo>
                    <a:lnTo>
                      <a:pt x="318" y="1"/>
                    </a:lnTo>
                    <a:lnTo>
                      <a:pt x="319" y="1"/>
                    </a:lnTo>
                    <a:lnTo>
                      <a:pt x="319" y="1"/>
                    </a:lnTo>
                    <a:lnTo>
                      <a:pt x="320" y="1"/>
                    </a:lnTo>
                    <a:lnTo>
                      <a:pt x="320" y="1"/>
                    </a:lnTo>
                    <a:lnTo>
                      <a:pt x="321" y="1"/>
                    </a:lnTo>
                    <a:lnTo>
                      <a:pt x="321" y="1"/>
                    </a:lnTo>
                    <a:lnTo>
                      <a:pt x="322" y="1"/>
                    </a:lnTo>
                    <a:lnTo>
                      <a:pt x="323" y="1"/>
                    </a:lnTo>
                    <a:lnTo>
                      <a:pt x="324" y="1"/>
                    </a:lnTo>
                    <a:lnTo>
                      <a:pt x="324" y="1"/>
                    </a:lnTo>
                    <a:lnTo>
                      <a:pt x="325" y="1"/>
                    </a:lnTo>
                    <a:lnTo>
                      <a:pt x="325" y="1"/>
                    </a:lnTo>
                    <a:lnTo>
                      <a:pt x="326" y="1"/>
                    </a:lnTo>
                    <a:lnTo>
                      <a:pt x="327" y="1"/>
                    </a:lnTo>
                    <a:lnTo>
                      <a:pt x="327" y="1"/>
                    </a:lnTo>
                    <a:lnTo>
                      <a:pt x="328" y="1"/>
                    </a:lnTo>
                    <a:lnTo>
                      <a:pt x="329" y="1"/>
                    </a:lnTo>
                    <a:lnTo>
                      <a:pt x="329" y="1"/>
                    </a:lnTo>
                    <a:lnTo>
                      <a:pt x="330" y="1"/>
                    </a:lnTo>
                    <a:lnTo>
                      <a:pt x="330" y="1"/>
                    </a:lnTo>
                    <a:lnTo>
                      <a:pt x="331" y="1"/>
                    </a:lnTo>
                    <a:lnTo>
                      <a:pt x="332" y="1"/>
                    </a:lnTo>
                    <a:lnTo>
                      <a:pt x="333" y="1"/>
                    </a:lnTo>
                    <a:lnTo>
                      <a:pt x="333" y="1"/>
                    </a:lnTo>
                    <a:lnTo>
                      <a:pt x="334" y="1"/>
                    </a:lnTo>
                    <a:lnTo>
                      <a:pt x="335" y="1"/>
                    </a:lnTo>
                    <a:lnTo>
                      <a:pt x="335" y="1"/>
                    </a:lnTo>
                    <a:lnTo>
                      <a:pt x="336" y="1"/>
                    </a:lnTo>
                    <a:lnTo>
                      <a:pt x="336" y="1"/>
                    </a:lnTo>
                    <a:lnTo>
                      <a:pt x="337" y="1"/>
                    </a:lnTo>
                    <a:lnTo>
                      <a:pt x="338" y="1"/>
                    </a:lnTo>
                    <a:lnTo>
                      <a:pt x="338" y="1"/>
                    </a:lnTo>
                    <a:lnTo>
                      <a:pt x="339" y="1"/>
                    </a:lnTo>
                    <a:lnTo>
                      <a:pt x="340" y="1"/>
                    </a:lnTo>
                    <a:lnTo>
                      <a:pt x="340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342" y="1"/>
                    </a:lnTo>
                    <a:lnTo>
                      <a:pt x="343" y="1"/>
                    </a:lnTo>
                    <a:lnTo>
                      <a:pt x="344" y="1"/>
                    </a:lnTo>
                    <a:lnTo>
                      <a:pt x="344" y="1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346" y="1"/>
                    </a:lnTo>
                    <a:lnTo>
                      <a:pt x="347" y="1"/>
                    </a:lnTo>
                    <a:lnTo>
                      <a:pt x="347" y="1"/>
                    </a:lnTo>
                    <a:lnTo>
                      <a:pt x="348" y="1"/>
                    </a:lnTo>
                    <a:lnTo>
                      <a:pt x="349" y="1"/>
                    </a:lnTo>
                    <a:lnTo>
                      <a:pt x="349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351" y="1"/>
                    </a:lnTo>
                    <a:lnTo>
                      <a:pt x="352" y="1"/>
                    </a:lnTo>
                    <a:lnTo>
                      <a:pt x="353" y="1"/>
                    </a:lnTo>
                    <a:lnTo>
                      <a:pt x="353" y="1"/>
                    </a:lnTo>
                    <a:lnTo>
                      <a:pt x="354" y="1"/>
                    </a:lnTo>
                    <a:lnTo>
                      <a:pt x="354" y="1"/>
                    </a:lnTo>
                    <a:lnTo>
                      <a:pt x="355" y="1"/>
                    </a:lnTo>
                    <a:lnTo>
                      <a:pt x="356" y="1"/>
                    </a:lnTo>
                    <a:lnTo>
                      <a:pt x="356" y="1"/>
                    </a:lnTo>
                    <a:lnTo>
                      <a:pt x="357" y="1"/>
                    </a:lnTo>
                    <a:lnTo>
                      <a:pt x="358" y="1"/>
                    </a:lnTo>
                    <a:lnTo>
                      <a:pt x="358" y="1"/>
                    </a:lnTo>
                    <a:lnTo>
                      <a:pt x="359" y="1"/>
                    </a:lnTo>
                    <a:lnTo>
                      <a:pt x="359" y="1"/>
                    </a:lnTo>
                    <a:lnTo>
                      <a:pt x="360" y="1"/>
                    </a:lnTo>
                    <a:lnTo>
                      <a:pt x="361" y="1"/>
                    </a:lnTo>
                    <a:lnTo>
                      <a:pt x="361" y="1"/>
                    </a:lnTo>
                    <a:lnTo>
                      <a:pt x="362" y="1"/>
                    </a:lnTo>
                    <a:lnTo>
                      <a:pt x="363" y="1"/>
                    </a:lnTo>
                    <a:lnTo>
                      <a:pt x="363" y="1"/>
                    </a:lnTo>
                    <a:lnTo>
                      <a:pt x="364" y="1"/>
                    </a:lnTo>
                    <a:lnTo>
                      <a:pt x="364" y="1"/>
                    </a:lnTo>
                    <a:lnTo>
                      <a:pt x="365" y="1"/>
                    </a:lnTo>
                    <a:lnTo>
                      <a:pt x="366" y="1"/>
                    </a:lnTo>
                    <a:lnTo>
                      <a:pt x="367" y="1"/>
                    </a:lnTo>
                    <a:lnTo>
                      <a:pt x="367" y="1"/>
                    </a:lnTo>
                    <a:lnTo>
                      <a:pt x="368" y="1"/>
                    </a:lnTo>
                    <a:lnTo>
                      <a:pt x="368" y="1"/>
                    </a:lnTo>
                    <a:lnTo>
                      <a:pt x="369" y="1"/>
                    </a:lnTo>
                    <a:lnTo>
                      <a:pt x="370" y="1"/>
                    </a:lnTo>
                    <a:lnTo>
                      <a:pt x="370" y="1"/>
                    </a:lnTo>
                    <a:lnTo>
                      <a:pt x="371" y="1"/>
                    </a:lnTo>
                    <a:lnTo>
                      <a:pt x="372" y="1"/>
                    </a:lnTo>
                    <a:lnTo>
                      <a:pt x="372" y="1"/>
                    </a:lnTo>
                    <a:lnTo>
                      <a:pt x="373" y="1"/>
                    </a:lnTo>
                    <a:lnTo>
                      <a:pt x="373" y="1"/>
                    </a:lnTo>
                    <a:lnTo>
                      <a:pt x="374" y="1"/>
                    </a:lnTo>
                    <a:lnTo>
                      <a:pt x="375" y="1"/>
                    </a:lnTo>
                    <a:lnTo>
                      <a:pt x="375" y="1"/>
                    </a:lnTo>
                    <a:lnTo>
                      <a:pt x="376" y="1"/>
                    </a:lnTo>
                    <a:lnTo>
                      <a:pt x="377" y="1"/>
                    </a:lnTo>
                    <a:lnTo>
                      <a:pt x="377" y="1"/>
                    </a:lnTo>
                    <a:lnTo>
                      <a:pt x="378" y="1"/>
                    </a:lnTo>
                    <a:lnTo>
                      <a:pt x="378" y="1"/>
                    </a:lnTo>
                    <a:lnTo>
                      <a:pt x="379" y="1"/>
                    </a:lnTo>
                    <a:lnTo>
                      <a:pt x="380" y="1"/>
                    </a:lnTo>
                    <a:lnTo>
                      <a:pt x="381" y="1"/>
                    </a:lnTo>
                    <a:lnTo>
                      <a:pt x="381" y="1"/>
                    </a:lnTo>
                    <a:lnTo>
                      <a:pt x="382" y="1"/>
                    </a:lnTo>
                    <a:lnTo>
                      <a:pt x="382" y="1"/>
                    </a:lnTo>
                    <a:lnTo>
                      <a:pt x="383" y="1"/>
                    </a:lnTo>
                    <a:lnTo>
                      <a:pt x="384" y="1"/>
                    </a:lnTo>
                    <a:lnTo>
                      <a:pt x="384" y="1"/>
                    </a:lnTo>
                    <a:lnTo>
                      <a:pt x="385" y="1"/>
                    </a:lnTo>
                    <a:lnTo>
                      <a:pt x="386" y="1"/>
                    </a:lnTo>
                    <a:lnTo>
                      <a:pt x="386" y="1"/>
                    </a:lnTo>
                    <a:lnTo>
                      <a:pt x="387" y="1"/>
                    </a:lnTo>
                    <a:lnTo>
                      <a:pt x="387" y="1"/>
                    </a:lnTo>
                    <a:lnTo>
                      <a:pt x="388" y="1"/>
                    </a:lnTo>
                    <a:lnTo>
                      <a:pt x="389" y="1"/>
                    </a:lnTo>
                    <a:lnTo>
                      <a:pt x="390" y="1"/>
                    </a:lnTo>
                    <a:lnTo>
                      <a:pt x="390" y="1"/>
                    </a:lnTo>
                    <a:lnTo>
                      <a:pt x="391" y="1"/>
                    </a:lnTo>
                    <a:lnTo>
                      <a:pt x="391" y="1"/>
                    </a:lnTo>
                    <a:lnTo>
                      <a:pt x="392" y="1"/>
                    </a:lnTo>
                    <a:lnTo>
                      <a:pt x="393" y="1"/>
                    </a:lnTo>
                    <a:lnTo>
                      <a:pt x="393" y="1"/>
                    </a:lnTo>
                    <a:lnTo>
                      <a:pt x="394" y="1"/>
                    </a:lnTo>
                    <a:lnTo>
                      <a:pt x="395" y="1"/>
                    </a:lnTo>
                    <a:lnTo>
                      <a:pt x="395" y="1"/>
                    </a:lnTo>
                    <a:lnTo>
                      <a:pt x="396" y="1"/>
                    </a:lnTo>
                    <a:lnTo>
                      <a:pt x="396" y="1"/>
                    </a:lnTo>
                    <a:lnTo>
                      <a:pt x="397" y="1"/>
                    </a:lnTo>
                    <a:lnTo>
                      <a:pt x="398" y="1"/>
                    </a:lnTo>
                    <a:lnTo>
                      <a:pt x="398" y="1"/>
                    </a:lnTo>
                    <a:lnTo>
                      <a:pt x="399" y="1"/>
                    </a:lnTo>
                    <a:lnTo>
                      <a:pt x="400" y="1"/>
                    </a:lnTo>
                    <a:lnTo>
                      <a:pt x="400" y="1"/>
                    </a:lnTo>
                    <a:lnTo>
                      <a:pt x="401" y="1"/>
                    </a:lnTo>
                    <a:lnTo>
                      <a:pt x="401" y="1"/>
                    </a:lnTo>
                    <a:lnTo>
                      <a:pt x="402" y="1"/>
                    </a:lnTo>
                    <a:lnTo>
                      <a:pt x="403" y="1"/>
                    </a:lnTo>
                    <a:lnTo>
                      <a:pt x="404" y="1"/>
                    </a:lnTo>
                    <a:lnTo>
                      <a:pt x="404" y="1"/>
                    </a:lnTo>
                    <a:lnTo>
                      <a:pt x="405" y="1"/>
                    </a:lnTo>
                    <a:lnTo>
                      <a:pt x="405" y="1"/>
                    </a:lnTo>
                    <a:lnTo>
                      <a:pt x="406" y="1"/>
                    </a:lnTo>
                    <a:lnTo>
                      <a:pt x="407" y="1"/>
                    </a:lnTo>
                    <a:lnTo>
                      <a:pt x="407" y="1"/>
                    </a:lnTo>
                    <a:lnTo>
                      <a:pt x="408" y="1"/>
                    </a:lnTo>
                    <a:lnTo>
                      <a:pt x="409" y="1"/>
                    </a:lnTo>
                    <a:lnTo>
                      <a:pt x="409" y="1"/>
                    </a:lnTo>
                    <a:lnTo>
                      <a:pt x="410" y="1"/>
                    </a:lnTo>
                    <a:lnTo>
                      <a:pt x="410" y="1"/>
                    </a:lnTo>
                    <a:lnTo>
                      <a:pt x="411" y="1"/>
                    </a:lnTo>
                    <a:lnTo>
                      <a:pt x="412" y="1"/>
                    </a:lnTo>
                    <a:lnTo>
                      <a:pt x="412" y="1"/>
                    </a:lnTo>
                    <a:lnTo>
                      <a:pt x="413" y="1"/>
                    </a:lnTo>
                    <a:lnTo>
                      <a:pt x="414" y="1"/>
                    </a:lnTo>
                    <a:lnTo>
                      <a:pt x="414" y="1"/>
                    </a:lnTo>
                    <a:lnTo>
                      <a:pt x="415" y="1"/>
                    </a:lnTo>
                    <a:lnTo>
                      <a:pt x="415" y="1"/>
                    </a:lnTo>
                    <a:lnTo>
                      <a:pt x="416" y="1"/>
                    </a:lnTo>
                    <a:lnTo>
                      <a:pt x="417" y="1"/>
                    </a:lnTo>
                    <a:lnTo>
                      <a:pt x="418" y="1"/>
                    </a:lnTo>
                    <a:lnTo>
                      <a:pt x="418" y="1"/>
                    </a:lnTo>
                    <a:lnTo>
                      <a:pt x="419" y="1"/>
                    </a:lnTo>
                    <a:lnTo>
                      <a:pt x="419" y="1"/>
                    </a:lnTo>
                    <a:lnTo>
                      <a:pt x="420" y="1"/>
                    </a:lnTo>
                    <a:lnTo>
                      <a:pt x="421" y="1"/>
                    </a:lnTo>
                    <a:lnTo>
                      <a:pt x="421" y="1"/>
                    </a:lnTo>
                    <a:lnTo>
                      <a:pt x="422" y="1"/>
                    </a:lnTo>
                    <a:lnTo>
                      <a:pt x="423" y="1"/>
                    </a:lnTo>
                    <a:lnTo>
                      <a:pt x="423" y="1"/>
                    </a:lnTo>
                    <a:lnTo>
                      <a:pt x="424" y="1"/>
                    </a:lnTo>
                    <a:lnTo>
                      <a:pt x="424" y="1"/>
                    </a:lnTo>
                    <a:lnTo>
                      <a:pt x="425" y="1"/>
                    </a:lnTo>
                    <a:lnTo>
                      <a:pt x="426" y="1"/>
                    </a:lnTo>
                    <a:lnTo>
                      <a:pt x="427" y="1"/>
                    </a:lnTo>
                    <a:lnTo>
                      <a:pt x="427" y="1"/>
                    </a:lnTo>
                    <a:lnTo>
                      <a:pt x="428" y="1"/>
                    </a:lnTo>
                    <a:lnTo>
                      <a:pt x="428" y="1"/>
                    </a:lnTo>
                    <a:lnTo>
                      <a:pt x="429" y="1"/>
                    </a:lnTo>
                    <a:lnTo>
                      <a:pt x="429" y="1"/>
                    </a:lnTo>
                    <a:lnTo>
                      <a:pt x="430" y="1"/>
                    </a:lnTo>
                    <a:lnTo>
                      <a:pt x="431" y="1"/>
                    </a:lnTo>
                    <a:lnTo>
                      <a:pt x="432" y="1"/>
                    </a:lnTo>
                    <a:lnTo>
                      <a:pt x="432" y="1"/>
                    </a:lnTo>
                    <a:lnTo>
                      <a:pt x="433" y="1"/>
                    </a:lnTo>
                    <a:lnTo>
                      <a:pt x="434" y="1"/>
                    </a:lnTo>
                    <a:lnTo>
                      <a:pt x="434" y="1"/>
                    </a:lnTo>
                    <a:lnTo>
                      <a:pt x="435" y="1"/>
                    </a:lnTo>
                    <a:lnTo>
                      <a:pt x="435" y="1"/>
                    </a:lnTo>
                    <a:lnTo>
                      <a:pt x="436" y="1"/>
                    </a:lnTo>
                    <a:lnTo>
                      <a:pt x="437" y="1"/>
                    </a:lnTo>
                    <a:lnTo>
                      <a:pt x="438" y="1"/>
                    </a:lnTo>
                    <a:lnTo>
                      <a:pt x="438" y="1"/>
                    </a:lnTo>
                    <a:lnTo>
                      <a:pt x="439" y="1"/>
                    </a:lnTo>
                    <a:lnTo>
                      <a:pt x="439" y="1"/>
                    </a:lnTo>
                    <a:lnTo>
                      <a:pt x="440" y="1"/>
                    </a:lnTo>
                    <a:lnTo>
                      <a:pt x="441" y="1"/>
                    </a:lnTo>
                    <a:lnTo>
                      <a:pt x="441" y="1"/>
                    </a:lnTo>
                    <a:lnTo>
                      <a:pt x="442" y="1"/>
                    </a:lnTo>
                    <a:lnTo>
                      <a:pt x="443" y="1"/>
                    </a:lnTo>
                    <a:lnTo>
                      <a:pt x="443" y="1"/>
                    </a:lnTo>
                    <a:lnTo>
                      <a:pt x="444" y="1"/>
                    </a:lnTo>
                    <a:lnTo>
                      <a:pt x="444" y="1"/>
                    </a:lnTo>
                    <a:lnTo>
                      <a:pt x="445" y="1"/>
                    </a:lnTo>
                    <a:lnTo>
                      <a:pt x="446" y="1"/>
                    </a:lnTo>
                  </a:path>
                </a:pathLst>
              </a:custGeom>
              <a:noFill/>
              <a:ln w="6350">
                <a:solidFill>
                  <a:srgbClr val="00CB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317">
                <a:extLst>
                  <a:ext uri="{FF2B5EF4-FFF2-40B4-BE49-F238E27FC236}">
                    <a16:creationId xmlns:a16="http://schemas.microsoft.com/office/drawing/2014/main" id="{725B21DE-CC1A-49B6-8981-A3C1A9A686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442" y="3355034"/>
                <a:ext cx="709613" cy="779463"/>
              </a:xfrm>
              <a:custGeom>
                <a:avLst/>
                <a:gdLst>
                  <a:gd name="T0" fmla="*/ 6 w 447"/>
                  <a:gd name="T1" fmla="*/ 491 h 491"/>
                  <a:gd name="T2" fmla="*/ 13 w 447"/>
                  <a:gd name="T3" fmla="*/ 491 h 491"/>
                  <a:gd name="T4" fmla="*/ 20 w 447"/>
                  <a:gd name="T5" fmla="*/ 491 h 491"/>
                  <a:gd name="T6" fmla="*/ 27 w 447"/>
                  <a:gd name="T7" fmla="*/ 491 h 491"/>
                  <a:gd name="T8" fmla="*/ 34 w 447"/>
                  <a:gd name="T9" fmla="*/ 491 h 491"/>
                  <a:gd name="T10" fmla="*/ 41 w 447"/>
                  <a:gd name="T11" fmla="*/ 491 h 491"/>
                  <a:gd name="T12" fmla="*/ 48 w 447"/>
                  <a:gd name="T13" fmla="*/ 491 h 491"/>
                  <a:gd name="T14" fmla="*/ 55 w 447"/>
                  <a:gd name="T15" fmla="*/ 491 h 491"/>
                  <a:gd name="T16" fmla="*/ 62 w 447"/>
                  <a:gd name="T17" fmla="*/ 491 h 491"/>
                  <a:gd name="T18" fmla="*/ 69 w 447"/>
                  <a:gd name="T19" fmla="*/ 491 h 491"/>
                  <a:gd name="T20" fmla="*/ 77 w 447"/>
                  <a:gd name="T21" fmla="*/ 491 h 491"/>
                  <a:gd name="T22" fmla="*/ 83 w 447"/>
                  <a:gd name="T23" fmla="*/ 491 h 491"/>
                  <a:gd name="T24" fmla="*/ 91 w 447"/>
                  <a:gd name="T25" fmla="*/ 491 h 491"/>
                  <a:gd name="T26" fmla="*/ 97 w 447"/>
                  <a:gd name="T27" fmla="*/ 491 h 491"/>
                  <a:gd name="T28" fmla="*/ 105 w 447"/>
                  <a:gd name="T29" fmla="*/ 491 h 491"/>
                  <a:gd name="T30" fmla="*/ 111 w 447"/>
                  <a:gd name="T31" fmla="*/ 491 h 491"/>
                  <a:gd name="T32" fmla="*/ 119 w 447"/>
                  <a:gd name="T33" fmla="*/ 491 h 491"/>
                  <a:gd name="T34" fmla="*/ 126 w 447"/>
                  <a:gd name="T35" fmla="*/ 491 h 491"/>
                  <a:gd name="T36" fmla="*/ 133 w 447"/>
                  <a:gd name="T37" fmla="*/ 491 h 491"/>
                  <a:gd name="T38" fmla="*/ 140 w 447"/>
                  <a:gd name="T39" fmla="*/ 491 h 491"/>
                  <a:gd name="T40" fmla="*/ 147 w 447"/>
                  <a:gd name="T41" fmla="*/ 491 h 491"/>
                  <a:gd name="T42" fmla="*/ 154 w 447"/>
                  <a:gd name="T43" fmla="*/ 491 h 491"/>
                  <a:gd name="T44" fmla="*/ 161 w 447"/>
                  <a:gd name="T45" fmla="*/ 491 h 491"/>
                  <a:gd name="T46" fmla="*/ 168 w 447"/>
                  <a:gd name="T47" fmla="*/ 491 h 491"/>
                  <a:gd name="T48" fmla="*/ 175 w 447"/>
                  <a:gd name="T49" fmla="*/ 491 h 491"/>
                  <a:gd name="T50" fmla="*/ 182 w 447"/>
                  <a:gd name="T51" fmla="*/ 491 h 491"/>
                  <a:gd name="T52" fmla="*/ 189 w 447"/>
                  <a:gd name="T53" fmla="*/ 491 h 491"/>
                  <a:gd name="T54" fmla="*/ 196 w 447"/>
                  <a:gd name="T55" fmla="*/ 491 h 491"/>
                  <a:gd name="T56" fmla="*/ 203 w 447"/>
                  <a:gd name="T57" fmla="*/ 491 h 491"/>
                  <a:gd name="T58" fmla="*/ 210 w 447"/>
                  <a:gd name="T59" fmla="*/ 491 h 491"/>
                  <a:gd name="T60" fmla="*/ 217 w 447"/>
                  <a:gd name="T61" fmla="*/ 491 h 491"/>
                  <a:gd name="T62" fmla="*/ 224 w 447"/>
                  <a:gd name="T63" fmla="*/ 491 h 491"/>
                  <a:gd name="T64" fmla="*/ 231 w 447"/>
                  <a:gd name="T65" fmla="*/ 491 h 491"/>
                  <a:gd name="T66" fmla="*/ 238 w 447"/>
                  <a:gd name="T67" fmla="*/ 491 h 491"/>
                  <a:gd name="T68" fmla="*/ 245 w 447"/>
                  <a:gd name="T69" fmla="*/ 491 h 491"/>
                  <a:gd name="T70" fmla="*/ 252 w 447"/>
                  <a:gd name="T71" fmla="*/ 491 h 491"/>
                  <a:gd name="T72" fmla="*/ 259 w 447"/>
                  <a:gd name="T73" fmla="*/ 491 h 491"/>
                  <a:gd name="T74" fmla="*/ 266 w 447"/>
                  <a:gd name="T75" fmla="*/ 491 h 491"/>
                  <a:gd name="T76" fmla="*/ 273 w 447"/>
                  <a:gd name="T77" fmla="*/ 491 h 491"/>
                  <a:gd name="T78" fmla="*/ 280 w 447"/>
                  <a:gd name="T79" fmla="*/ 491 h 491"/>
                  <a:gd name="T80" fmla="*/ 288 w 447"/>
                  <a:gd name="T81" fmla="*/ 491 h 491"/>
                  <a:gd name="T82" fmla="*/ 294 w 447"/>
                  <a:gd name="T83" fmla="*/ 491 h 491"/>
                  <a:gd name="T84" fmla="*/ 302 w 447"/>
                  <a:gd name="T85" fmla="*/ 491 h 491"/>
                  <a:gd name="T86" fmla="*/ 308 w 447"/>
                  <a:gd name="T87" fmla="*/ 489 h 491"/>
                  <a:gd name="T88" fmla="*/ 316 w 447"/>
                  <a:gd name="T89" fmla="*/ 455 h 491"/>
                  <a:gd name="T90" fmla="*/ 322 w 447"/>
                  <a:gd name="T91" fmla="*/ 318 h 491"/>
                  <a:gd name="T92" fmla="*/ 330 w 447"/>
                  <a:gd name="T93" fmla="*/ 147 h 491"/>
                  <a:gd name="T94" fmla="*/ 336 w 447"/>
                  <a:gd name="T95" fmla="*/ 39 h 491"/>
                  <a:gd name="T96" fmla="*/ 344 w 447"/>
                  <a:gd name="T97" fmla="*/ 12 h 491"/>
                  <a:gd name="T98" fmla="*/ 350 w 447"/>
                  <a:gd name="T99" fmla="*/ 3 h 491"/>
                  <a:gd name="T100" fmla="*/ 358 w 447"/>
                  <a:gd name="T101" fmla="*/ 26 h 491"/>
                  <a:gd name="T102" fmla="*/ 364 w 447"/>
                  <a:gd name="T103" fmla="*/ 47 h 491"/>
                  <a:gd name="T104" fmla="*/ 372 w 447"/>
                  <a:gd name="T105" fmla="*/ 87 h 491"/>
                  <a:gd name="T106" fmla="*/ 379 w 447"/>
                  <a:gd name="T107" fmla="*/ 115 h 491"/>
                  <a:gd name="T108" fmla="*/ 386 w 447"/>
                  <a:gd name="T109" fmla="*/ 155 h 491"/>
                  <a:gd name="T110" fmla="*/ 393 w 447"/>
                  <a:gd name="T111" fmla="*/ 168 h 491"/>
                  <a:gd name="T112" fmla="*/ 400 w 447"/>
                  <a:gd name="T113" fmla="*/ 165 h 491"/>
                  <a:gd name="T114" fmla="*/ 407 w 447"/>
                  <a:gd name="T115" fmla="*/ 193 h 491"/>
                  <a:gd name="T116" fmla="*/ 414 w 447"/>
                  <a:gd name="T117" fmla="*/ 231 h 491"/>
                  <a:gd name="T118" fmla="*/ 421 w 447"/>
                  <a:gd name="T119" fmla="*/ 306 h 491"/>
                  <a:gd name="T120" fmla="*/ 428 w 447"/>
                  <a:gd name="T121" fmla="*/ 361 h 491"/>
                  <a:gd name="T122" fmla="*/ 435 w 447"/>
                  <a:gd name="T123" fmla="*/ 401 h 491"/>
                  <a:gd name="T124" fmla="*/ 442 w 447"/>
                  <a:gd name="T125" fmla="*/ 425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7" h="491">
                    <a:moveTo>
                      <a:pt x="0" y="491"/>
                    </a:moveTo>
                    <a:lnTo>
                      <a:pt x="1" y="491"/>
                    </a:lnTo>
                    <a:lnTo>
                      <a:pt x="1" y="491"/>
                    </a:lnTo>
                    <a:lnTo>
                      <a:pt x="2" y="491"/>
                    </a:lnTo>
                    <a:lnTo>
                      <a:pt x="2" y="491"/>
                    </a:lnTo>
                    <a:lnTo>
                      <a:pt x="3" y="491"/>
                    </a:lnTo>
                    <a:lnTo>
                      <a:pt x="3" y="491"/>
                    </a:lnTo>
                    <a:lnTo>
                      <a:pt x="4" y="491"/>
                    </a:lnTo>
                    <a:lnTo>
                      <a:pt x="5" y="491"/>
                    </a:lnTo>
                    <a:lnTo>
                      <a:pt x="6" y="491"/>
                    </a:lnTo>
                    <a:lnTo>
                      <a:pt x="6" y="491"/>
                    </a:lnTo>
                    <a:lnTo>
                      <a:pt x="7" y="491"/>
                    </a:lnTo>
                    <a:lnTo>
                      <a:pt x="7" y="491"/>
                    </a:lnTo>
                    <a:lnTo>
                      <a:pt x="8" y="491"/>
                    </a:lnTo>
                    <a:lnTo>
                      <a:pt x="9" y="491"/>
                    </a:lnTo>
                    <a:lnTo>
                      <a:pt x="9" y="491"/>
                    </a:lnTo>
                    <a:lnTo>
                      <a:pt x="10" y="491"/>
                    </a:lnTo>
                    <a:lnTo>
                      <a:pt x="11" y="491"/>
                    </a:lnTo>
                    <a:lnTo>
                      <a:pt x="11" y="491"/>
                    </a:lnTo>
                    <a:lnTo>
                      <a:pt x="12" y="491"/>
                    </a:lnTo>
                    <a:lnTo>
                      <a:pt x="12" y="491"/>
                    </a:lnTo>
                    <a:lnTo>
                      <a:pt x="13" y="491"/>
                    </a:lnTo>
                    <a:lnTo>
                      <a:pt x="14" y="491"/>
                    </a:lnTo>
                    <a:lnTo>
                      <a:pt x="15" y="491"/>
                    </a:lnTo>
                    <a:lnTo>
                      <a:pt x="15" y="491"/>
                    </a:lnTo>
                    <a:lnTo>
                      <a:pt x="16" y="491"/>
                    </a:lnTo>
                    <a:lnTo>
                      <a:pt x="16" y="491"/>
                    </a:lnTo>
                    <a:lnTo>
                      <a:pt x="17" y="491"/>
                    </a:lnTo>
                    <a:lnTo>
                      <a:pt x="18" y="491"/>
                    </a:lnTo>
                    <a:lnTo>
                      <a:pt x="18" y="491"/>
                    </a:lnTo>
                    <a:lnTo>
                      <a:pt x="19" y="491"/>
                    </a:lnTo>
                    <a:lnTo>
                      <a:pt x="20" y="491"/>
                    </a:lnTo>
                    <a:lnTo>
                      <a:pt x="20" y="491"/>
                    </a:lnTo>
                    <a:lnTo>
                      <a:pt x="21" y="491"/>
                    </a:lnTo>
                    <a:lnTo>
                      <a:pt x="21" y="491"/>
                    </a:lnTo>
                    <a:lnTo>
                      <a:pt x="22" y="491"/>
                    </a:lnTo>
                    <a:lnTo>
                      <a:pt x="23" y="491"/>
                    </a:lnTo>
                    <a:lnTo>
                      <a:pt x="23" y="491"/>
                    </a:lnTo>
                    <a:lnTo>
                      <a:pt x="24" y="491"/>
                    </a:lnTo>
                    <a:lnTo>
                      <a:pt x="25" y="491"/>
                    </a:lnTo>
                    <a:lnTo>
                      <a:pt x="25" y="491"/>
                    </a:lnTo>
                    <a:lnTo>
                      <a:pt x="26" y="491"/>
                    </a:lnTo>
                    <a:lnTo>
                      <a:pt x="26" y="491"/>
                    </a:lnTo>
                    <a:lnTo>
                      <a:pt x="27" y="491"/>
                    </a:lnTo>
                    <a:lnTo>
                      <a:pt x="28" y="491"/>
                    </a:lnTo>
                    <a:lnTo>
                      <a:pt x="29" y="491"/>
                    </a:lnTo>
                    <a:lnTo>
                      <a:pt x="29" y="491"/>
                    </a:lnTo>
                    <a:lnTo>
                      <a:pt x="30" y="491"/>
                    </a:lnTo>
                    <a:lnTo>
                      <a:pt x="30" y="491"/>
                    </a:lnTo>
                    <a:lnTo>
                      <a:pt x="31" y="491"/>
                    </a:lnTo>
                    <a:lnTo>
                      <a:pt x="32" y="491"/>
                    </a:lnTo>
                    <a:lnTo>
                      <a:pt x="32" y="491"/>
                    </a:lnTo>
                    <a:lnTo>
                      <a:pt x="33" y="491"/>
                    </a:lnTo>
                    <a:lnTo>
                      <a:pt x="34" y="491"/>
                    </a:lnTo>
                    <a:lnTo>
                      <a:pt x="34" y="491"/>
                    </a:lnTo>
                    <a:lnTo>
                      <a:pt x="35" y="491"/>
                    </a:lnTo>
                    <a:lnTo>
                      <a:pt x="35" y="491"/>
                    </a:lnTo>
                    <a:lnTo>
                      <a:pt x="36" y="491"/>
                    </a:lnTo>
                    <a:lnTo>
                      <a:pt x="37" y="491"/>
                    </a:lnTo>
                    <a:lnTo>
                      <a:pt x="37" y="491"/>
                    </a:lnTo>
                    <a:lnTo>
                      <a:pt x="38" y="491"/>
                    </a:lnTo>
                    <a:lnTo>
                      <a:pt x="39" y="491"/>
                    </a:lnTo>
                    <a:lnTo>
                      <a:pt x="39" y="491"/>
                    </a:lnTo>
                    <a:lnTo>
                      <a:pt x="40" y="491"/>
                    </a:lnTo>
                    <a:lnTo>
                      <a:pt x="40" y="491"/>
                    </a:lnTo>
                    <a:lnTo>
                      <a:pt x="41" y="491"/>
                    </a:lnTo>
                    <a:lnTo>
                      <a:pt x="42" y="491"/>
                    </a:lnTo>
                    <a:lnTo>
                      <a:pt x="43" y="491"/>
                    </a:lnTo>
                    <a:lnTo>
                      <a:pt x="43" y="491"/>
                    </a:lnTo>
                    <a:lnTo>
                      <a:pt x="44" y="491"/>
                    </a:lnTo>
                    <a:lnTo>
                      <a:pt x="44" y="491"/>
                    </a:lnTo>
                    <a:lnTo>
                      <a:pt x="45" y="491"/>
                    </a:lnTo>
                    <a:lnTo>
                      <a:pt x="46" y="491"/>
                    </a:lnTo>
                    <a:lnTo>
                      <a:pt x="46" y="491"/>
                    </a:lnTo>
                    <a:lnTo>
                      <a:pt x="47" y="491"/>
                    </a:lnTo>
                    <a:lnTo>
                      <a:pt x="48" y="491"/>
                    </a:lnTo>
                    <a:lnTo>
                      <a:pt x="48" y="491"/>
                    </a:lnTo>
                    <a:lnTo>
                      <a:pt x="49" y="491"/>
                    </a:lnTo>
                    <a:lnTo>
                      <a:pt x="49" y="491"/>
                    </a:lnTo>
                    <a:lnTo>
                      <a:pt x="50" y="491"/>
                    </a:lnTo>
                    <a:lnTo>
                      <a:pt x="51" y="491"/>
                    </a:lnTo>
                    <a:lnTo>
                      <a:pt x="52" y="491"/>
                    </a:lnTo>
                    <a:lnTo>
                      <a:pt x="52" y="491"/>
                    </a:lnTo>
                    <a:lnTo>
                      <a:pt x="53" y="491"/>
                    </a:lnTo>
                    <a:lnTo>
                      <a:pt x="53" y="491"/>
                    </a:lnTo>
                    <a:lnTo>
                      <a:pt x="54" y="491"/>
                    </a:lnTo>
                    <a:lnTo>
                      <a:pt x="55" y="491"/>
                    </a:lnTo>
                    <a:lnTo>
                      <a:pt x="55" y="491"/>
                    </a:lnTo>
                    <a:lnTo>
                      <a:pt x="56" y="491"/>
                    </a:lnTo>
                    <a:lnTo>
                      <a:pt x="57" y="491"/>
                    </a:lnTo>
                    <a:lnTo>
                      <a:pt x="57" y="491"/>
                    </a:lnTo>
                    <a:lnTo>
                      <a:pt x="58" y="491"/>
                    </a:lnTo>
                    <a:lnTo>
                      <a:pt x="58" y="491"/>
                    </a:lnTo>
                    <a:lnTo>
                      <a:pt x="59" y="491"/>
                    </a:lnTo>
                    <a:lnTo>
                      <a:pt x="60" y="491"/>
                    </a:lnTo>
                    <a:lnTo>
                      <a:pt x="60" y="491"/>
                    </a:lnTo>
                    <a:lnTo>
                      <a:pt x="61" y="491"/>
                    </a:lnTo>
                    <a:lnTo>
                      <a:pt x="62" y="491"/>
                    </a:lnTo>
                    <a:lnTo>
                      <a:pt x="62" y="491"/>
                    </a:lnTo>
                    <a:lnTo>
                      <a:pt x="63" y="491"/>
                    </a:lnTo>
                    <a:lnTo>
                      <a:pt x="63" y="491"/>
                    </a:lnTo>
                    <a:lnTo>
                      <a:pt x="64" y="491"/>
                    </a:lnTo>
                    <a:lnTo>
                      <a:pt x="65" y="491"/>
                    </a:lnTo>
                    <a:lnTo>
                      <a:pt x="66" y="491"/>
                    </a:lnTo>
                    <a:lnTo>
                      <a:pt x="66" y="491"/>
                    </a:lnTo>
                    <a:lnTo>
                      <a:pt x="67" y="491"/>
                    </a:lnTo>
                    <a:lnTo>
                      <a:pt x="68" y="491"/>
                    </a:lnTo>
                    <a:lnTo>
                      <a:pt x="68" y="491"/>
                    </a:lnTo>
                    <a:lnTo>
                      <a:pt x="69" y="491"/>
                    </a:lnTo>
                    <a:lnTo>
                      <a:pt x="69" y="491"/>
                    </a:lnTo>
                    <a:lnTo>
                      <a:pt x="70" y="491"/>
                    </a:lnTo>
                    <a:lnTo>
                      <a:pt x="71" y="491"/>
                    </a:lnTo>
                    <a:lnTo>
                      <a:pt x="72" y="491"/>
                    </a:lnTo>
                    <a:lnTo>
                      <a:pt x="72" y="491"/>
                    </a:lnTo>
                    <a:lnTo>
                      <a:pt x="73" y="491"/>
                    </a:lnTo>
                    <a:lnTo>
                      <a:pt x="73" y="491"/>
                    </a:lnTo>
                    <a:lnTo>
                      <a:pt x="74" y="491"/>
                    </a:lnTo>
                    <a:lnTo>
                      <a:pt x="74" y="491"/>
                    </a:lnTo>
                    <a:lnTo>
                      <a:pt x="75" y="491"/>
                    </a:lnTo>
                    <a:lnTo>
                      <a:pt x="76" y="491"/>
                    </a:lnTo>
                    <a:lnTo>
                      <a:pt x="77" y="491"/>
                    </a:lnTo>
                    <a:lnTo>
                      <a:pt x="77" y="491"/>
                    </a:lnTo>
                    <a:lnTo>
                      <a:pt x="78" y="491"/>
                    </a:lnTo>
                    <a:lnTo>
                      <a:pt x="78" y="491"/>
                    </a:lnTo>
                    <a:lnTo>
                      <a:pt x="79" y="491"/>
                    </a:lnTo>
                    <a:lnTo>
                      <a:pt x="80" y="491"/>
                    </a:lnTo>
                    <a:lnTo>
                      <a:pt x="80" y="491"/>
                    </a:lnTo>
                    <a:lnTo>
                      <a:pt x="81" y="491"/>
                    </a:lnTo>
                    <a:lnTo>
                      <a:pt x="82" y="491"/>
                    </a:lnTo>
                    <a:lnTo>
                      <a:pt x="82" y="491"/>
                    </a:lnTo>
                    <a:lnTo>
                      <a:pt x="83" y="491"/>
                    </a:lnTo>
                    <a:lnTo>
                      <a:pt x="83" y="491"/>
                    </a:lnTo>
                    <a:lnTo>
                      <a:pt x="84" y="491"/>
                    </a:lnTo>
                    <a:lnTo>
                      <a:pt x="85" y="491"/>
                    </a:lnTo>
                    <a:lnTo>
                      <a:pt x="86" y="491"/>
                    </a:lnTo>
                    <a:lnTo>
                      <a:pt x="86" y="491"/>
                    </a:lnTo>
                    <a:lnTo>
                      <a:pt x="87" y="491"/>
                    </a:lnTo>
                    <a:lnTo>
                      <a:pt x="87" y="491"/>
                    </a:lnTo>
                    <a:lnTo>
                      <a:pt x="88" y="491"/>
                    </a:lnTo>
                    <a:lnTo>
                      <a:pt x="89" y="491"/>
                    </a:lnTo>
                    <a:lnTo>
                      <a:pt x="89" y="491"/>
                    </a:lnTo>
                    <a:lnTo>
                      <a:pt x="90" y="491"/>
                    </a:lnTo>
                    <a:lnTo>
                      <a:pt x="91" y="491"/>
                    </a:lnTo>
                    <a:lnTo>
                      <a:pt x="91" y="491"/>
                    </a:lnTo>
                    <a:lnTo>
                      <a:pt x="92" y="491"/>
                    </a:lnTo>
                    <a:lnTo>
                      <a:pt x="92" y="491"/>
                    </a:lnTo>
                    <a:lnTo>
                      <a:pt x="93" y="491"/>
                    </a:lnTo>
                    <a:lnTo>
                      <a:pt x="94" y="491"/>
                    </a:lnTo>
                    <a:lnTo>
                      <a:pt x="94" y="491"/>
                    </a:lnTo>
                    <a:lnTo>
                      <a:pt x="95" y="491"/>
                    </a:lnTo>
                    <a:lnTo>
                      <a:pt x="96" y="491"/>
                    </a:lnTo>
                    <a:lnTo>
                      <a:pt x="96" y="491"/>
                    </a:lnTo>
                    <a:lnTo>
                      <a:pt x="97" y="491"/>
                    </a:lnTo>
                    <a:lnTo>
                      <a:pt x="97" y="491"/>
                    </a:lnTo>
                    <a:lnTo>
                      <a:pt x="98" y="491"/>
                    </a:lnTo>
                    <a:lnTo>
                      <a:pt x="99" y="491"/>
                    </a:lnTo>
                    <a:lnTo>
                      <a:pt x="100" y="491"/>
                    </a:lnTo>
                    <a:lnTo>
                      <a:pt x="100" y="491"/>
                    </a:lnTo>
                    <a:lnTo>
                      <a:pt x="101" y="491"/>
                    </a:lnTo>
                    <a:lnTo>
                      <a:pt x="101" y="491"/>
                    </a:lnTo>
                    <a:lnTo>
                      <a:pt x="102" y="491"/>
                    </a:lnTo>
                    <a:lnTo>
                      <a:pt x="103" y="491"/>
                    </a:lnTo>
                    <a:lnTo>
                      <a:pt x="103" y="491"/>
                    </a:lnTo>
                    <a:lnTo>
                      <a:pt x="104" y="491"/>
                    </a:lnTo>
                    <a:lnTo>
                      <a:pt x="105" y="491"/>
                    </a:lnTo>
                    <a:lnTo>
                      <a:pt x="105" y="491"/>
                    </a:lnTo>
                    <a:lnTo>
                      <a:pt x="106" y="491"/>
                    </a:lnTo>
                    <a:lnTo>
                      <a:pt x="106" y="491"/>
                    </a:lnTo>
                    <a:lnTo>
                      <a:pt x="107" y="491"/>
                    </a:lnTo>
                    <a:lnTo>
                      <a:pt x="108" y="491"/>
                    </a:lnTo>
                    <a:lnTo>
                      <a:pt x="109" y="491"/>
                    </a:lnTo>
                    <a:lnTo>
                      <a:pt x="109" y="491"/>
                    </a:lnTo>
                    <a:lnTo>
                      <a:pt x="110" y="491"/>
                    </a:lnTo>
                    <a:lnTo>
                      <a:pt x="110" y="491"/>
                    </a:lnTo>
                    <a:lnTo>
                      <a:pt x="111" y="491"/>
                    </a:lnTo>
                    <a:lnTo>
                      <a:pt x="111" y="491"/>
                    </a:lnTo>
                    <a:lnTo>
                      <a:pt x="112" y="491"/>
                    </a:lnTo>
                    <a:lnTo>
                      <a:pt x="113" y="491"/>
                    </a:lnTo>
                    <a:lnTo>
                      <a:pt x="114" y="491"/>
                    </a:lnTo>
                    <a:lnTo>
                      <a:pt x="114" y="491"/>
                    </a:lnTo>
                    <a:lnTo>
                      <a:pt x="115" y="491"/>
                    </a:lnTo>
                    <a:lnTo>
                      <a:pt x="115" y="491"/>
                    </a:lnTo>
                    <a:lnTo>
                      <a:pt x="116" y="491"/>
                    </a:lnTo>
                    <a:lnTo>
                      <a:pt x="117" y="491"/>
                    </a:lnTo>
                    <a:lnTo>
                      <a:pt x="117" y="491"/>
                    </a:lnTo>
                    <a:lnTo>
                      <a:pt x="118" y="491"/>
                    </a:lnTo>
                    <a:lnTo>
                      <a:pt x="119" y="491"/>
                    </a:lnTo>
                    <a:lnTo>
                      <a:pt x="119" y="491"/>
                    </a:lnTo>
                    <a:lnTo>
                      <a:pt x="120" y="491"/>
                    </a:lnTo>
                    <a:lnTo>
                      <a:pt x="120" y="491"/>
                    </a:lnTo>
                    <a:lnTo>
                      <a:pt x="121" y="491"/>
                    </a:lnTo>
                    <a:lnTo>
                      <a:pt x="122" y="491"/>
                    </a:lnTo>
                    <a:lnTo>
                      <a:pt x="123" y="491"/>
                    </a:lnTo>
                    <a:lnTo>
                      <a:pt x="123" y="491"/>
                    </a:lnTo>
                    <a:lnTo>
                      <a:pt x="124" y="491"/>
                    </a:lnTo>
                    <a:lnTo>
                      <a:pt x="124" y="491"/>
                    </a:lnTo>
                    <a:lnTo>
                      <a:pt x="125" y="491"/>
                    </a:lnTo>
                    <a:lnTo>
                      <a:pt x="126" y="491"/>
                    </a:lnTo>
                    <a:lnTo>
                      <a:pt x="126" y="491"/>
                    </a:lnTo>
                    <a:lnTo>
                      <a:pt x="127" y="491"/>
                    </a:lnTo>
                    <a:lnTo>
                      <a:pt x="128" y="491"/>
                    </a:lnTo>
                    <a:lnTo>
                      <a:pt x="128" y="491"/>
                    </a:lnTo>
                    <a:lnTo>
                      <a:pt x="129" y="491"/>
                    </a:lnTo>
                    <a:lnTo>
                      <a:pt x="129" y="491"/>
                    </a:lnTo>
                    <a:lnTo>
                      <a:pt x="130" y="491"/>
                    </a:lnTo>
                    <a:lnTo>
                      <a:pt x="131" y="491"/>
                    </a:lnTo>
                    <a:lnTo>
                      <a:pt x="131" y="491"/>
                    </a:lnTo>
                    <a:lnTo>
                      <a:pt x="132" y="491"/>
                    </a:lnTo>
                    <a:lnTo>
                      <a:pt x="133" y="491"/>
                    </a:lnTo>
                    <a:lnTo>
                      <a:pt x="133" y="491"/>
                    </a:lnTo>
                    <a:lnTo>
                      <a:pt x="134" y="491"/>
                    </a:lnTo>
                    <a:lnTo>
                      <a:pt x="134" y="491"/>
                    </a:lnTo>
                    <a:lnTo>
                      <a:pt x="135" y="491"/>
                    </a:lnTo>
                    <a:lnTo>
                      <a:pt x="136" y="491"/>
                    </a:lnTo>
                    <a:lnTo>
                      <a:pt x="137" y="491"/>
                    </a:lnTo>
                    <a:lnTo>
                      <a:pt x="137" y="491"/>
                    </a:lnTo>
                    <a:lnTo>
                      <a:pt x="138" y="491"/>
                    </a:lnTo>
                    <a:lnTo>
                      <a:pt x="138" y="491"/>
                    </a:lnTo>
                    <a:lnTo>
                      <a:pt x="139" y="491"/>
                    </a:lnTo>
                    <a:lnTo>
                      <a:pt x="140" y="491"/>
                    </a:lnTo>
                    <a:lnTo>
                      <a:pt x="140" y="491"/>
                    </a:lnTo>
                    <a:lnTo>
                      <a:pt x="141" y="491"/>
                    </a:lnTo>
                    <a:lnTo>
                      <a:pt x="142" y="491"/>
                    </a:lnTo>
                    <a:lnTo>
                      <a:pt x="142" y="491"/>
                    </a:lnTo>
                    <a:lnTo>
                      <a:pt x="143" y="491"/>
                    </a:lnTo>
                    <a:lnTo>
                      <a:pt x="143" y="491"/>
                    </a:lnTo>
                    <a:lnTo>
                      <a:pt x="144" y="491"/>
                    </a:lnTo>
                    <a:lnTo>
                      <a:pt x="145" y="491"/>
                    </a:lnTo>
                    <a:lnTo>
                      <a:pt x="146" y="491"/>
                    </a:lnTo>
                    <a:lnTo>
                      <a:pt x="146" y="491"/>
                    </a:lnTo>
                    <a:lnTo>
                      <a:pt x="147" y="491"/>
                    </a:lnTo>
                    <a:lnTo>
                      <a:pt x="147" y="491"/>
                    </a:lnTo>
                    <a:lnTo>
                      <a:pt x="148" y="491"/>
                    </a:lnTo>
                    <a:lnTo>
                      <a:pt x="148" y="491"/>
                    </a:lnTo>
                    <a:lnTo>
                      <a:pt x="149" y="491"/>
                    </a:lnTo>
                    <a:lnTo>
                      <a:pt x="150" y="491"/>
                    </a:lnTo>
                    <a:lnTo>
                      <a:pt x="151" y="491"/>
                    </a:lnTo>
                    <a:lnTo>
                      <a:pt x="151" y="491"/>
                    </a:lnTo>
                    <a:lnTo>
                      <a:pt x="152" y="491"/>
                    </a:lnTo>
                    <a:lnTo>
                      <a:pt x="152" y="491"/>
                    </a:lnTo>
                    <a:lnTo>
                      <a:pt x="153" y="491"/>
                    </a:lnTo>
                    <a:lnTo>
                      <a:pt x="154" y="491"/>
                    </a:lnTo>
                    <a:lnTo>
                      <a:pt x="154" y="491"/>
                    </a:lnTo>
                    <a:lnTo>
                      <a:pt x="155" y="491"/>
                    </a:lnTo>
                    <a:lnTo>
                      <a:pt x="156" y="491"/>
                    </a:lnTo>
                    <a:lnTo>
                      <a:pt x="156" y="491"/>
                    </a:lnTo>
                    <a:lnTo>
                      <a:pt x="157" y="491"/>
                    </a:lnTo>
                    <a:lnTo>
                      <a:pt x="157" y="491"/>
                    </a:lnTo>
                    <a:lnTo>
                      <a:pt x="158" y="491"/>
                    </a:lnTo>
                    <a:lnTo>
                      <a:pt x="159" y="491"/>
                    </a:lnTo>
                    <a:lnTo>
                      <a:pt x="160" y="491"/>
                    </a:lnTo>
                    <a:lnTo>
                      <a:pt x="160" y="491"/>
                    </a:lnTo>
                    <a:lnTo>
                      <a:pt x="161" y="491"/>
                    </a:lnTo>
                    <a:lnTo>
                      <a:pt x="161" y="491"/>
                    </a:lnTo>
                    <a:lnTo>
                      <a:pt x="162" y="491"/>
                    </a:lnTo>
                    <a:lnTo>
                      <a:pt x="163" y="491"/>
                    </a:lnTo>
                    <a:lnTo>
                      <a:pt x="163" y="491"/>
                    </a:lnTo>
                    <a:lnTo>
                      <a:pt x="164" y="491"/>
                    </a:lnTo>
                    <a:lnTo>
                      <a:pt x="165" y="491"/>
                    </a:lnTo>
                    <a:lnTo>
                      <a:pt x="165" y="491"/>
                    </a:lnTo>
                    <a:lnTo>
                      <a:pt x="166" y="491"/>
                    </a:lnTo>
                    <a:lnTo>
                      <a:pt x="166" y="491"/>
                    </a:lnTo>
                    <a:lnTo>
                      <a:pt x="167" y="491"/>
                    </a:lnTo>
                    <a:lnTo>
                      <a:pt x="168" y="491"/>
                    </a:lnTo>
                    <a:lnTo>
                      <a:pt x="168" y="491"/>
                    </a:lnTo>
                    <a:lnTo>
                      <a:pt x="169" y="491"/>
                    </a:lnTo>
                    <a:lnTo>
                      <a:pt x="170" y="491"/>
                    </a:lnTo>
                    <a:lnTo>
                      <a:pt x="170" y="491"/>
                    </a:lnTo>
                    <a:lnTo>
                      <a:pt x="171" y="491"/>
                    </a:lnTo>
                    <a:lnTo>
                      <a:pt x="171" y="491"/>
                    </a:lnTo>
                    <a:lnTo>
                      <a:pt x="172" y="491"/>
                    </a:lnTo>
                    <a:lnTo>
                      <a:pt x="173" y="491"/>
                    </a:lnTo>
                    <a:lnTo>
                      <a:pt x="174" y="491"/>
                    </a:lnTo>
                    <a:lnTo>
                      <a:pt x="174" y="491"/>
                    </a:lnTo>
                    <a:lnTo>
                      <a:pt x="175" y="491"/>
                    </a:lnTo>
                    <a:lnTo>
                      <a:pt x="175" y="491"/>
                    </a:lnTo>
                    <a:lnTo>
                      <a:pt x="176" y="491"/>
                    </a:lnTo>
                    <a:lnTo>
                      <a:pt x="177" y="491"/>
                    </a:lnTo>
                    <a:lnTo>
                      <a:pt x="177" y="491"/>
                    </a:lnTo>
                    <a:lnTo>
                      <a:pt x="178" y="491"/>
                    </a:lnTo>
                    <a:lnTo>
                      <a:pt x="179" y="491"/>
                    </a:lnTo>
                    <a:lnTo>
                      <a:pt x="180" y="491"/>
                    </a:lnTo>
                    <a:lnTo>
                      <a:pt x="180" y="491"/>
                    </a:lnTo>
                    <a:lnTo>
                      <a:pt x="180" y="491"/>
                    </a:lnTo>
                    <a:lnTo>
                      <a:pt x="181" y="491"/>
                    </a:lnTo>
                    <a:lnTo>
                      <a:pt x="182" y="491"/>
                    </a:lnTo>
                    <a:lnTo>
                      <a:pt x="182" y="491"/>
                    </a:lnTo>
                    <a:lnTo>
                      <a:pt x="183" y="491"/>
                    </a:lnTo>
                    <a:lnTo>
                      <a:pt x="184" y="491"/>
                    </a:lnTo>
                    <a:lnTo>
                      <a:pt x="185" y="491"/>
                    </a:lnTo>
                    <a:lnTo>
                      <a:pt x="185" y="491"/>
                    </a:lnTo>
                    <a:lnTo>
                      <a:pt x="186" y="491"/>
                    </a:lnTo>
                    <a:lnTo>
                      <a:pt x="186" y="491"/>
                    </a:lnTo>
                    <a:lnTo>
                      <a:pt x="187" y="491"/>
                    </a:lnTo>
                    <a:lnTo>
                      <a:pt x="188" y="491"/>
                    </a:lnTo>
                    <a:lnTo>
                      <a:pt x="188" y="491"/>
                    </a:lnTo>
                    <a:lnTo>
                      <a:pt x="189" y="491"/>
                    </a:lnTo>
                    <a:lnTo>
                      <a:pt x="190" y="491"/>
                    </a:lnTo>
                    <a:lnTo>
                      <a:pt x="190" y="491"/>
                    </a:lnTo>
                    <a:lnTo>
                      <a:pt x="191" y="491"/>
                    </a:lnTo>
                    <a:lnTo>
                      <a:pt x="191" y="491"/>
                    </a:lnTo>
                    <a:lnTo>
                      <a:pt x="192" y="491"/>
                    </a:lnTo>
                    <a:lnTo>
                      <a:pt x="193" y="491"/>
                    </a:lnTo>
                    <a:lnTo>
                      <a:pt x="194" y="491"/>
                    </a:lnTo>
                    <a:lnTo>
                      <a:pt x="194" y="491"/>
                    </a:lnTo>
                    <a:lnTo>
                      <a:pt x="195" y="491"/>
                    </a:lnTo>
                    <a:lnTo>
                      <a:pt x="195" y="491"/>
                    </a:lnTo>
                    <a:lnTo>
                      <a:pt x="196" y="491"/>
                    </a:lnTo>
                    <a:lnTo>
                      <a:pt x="197" y="491"/>
                    </a:lnTo>
                    <a:lnTo>
                      <a:pt x="197" y="491"/>
                    </a:lnTo>
                    <a:lnTo>
                      <a:pt x="198" y="491"/>
                    </a:lnTo>
                    <a:lnTo>
                      <a:pt x="199" y="491"/>
                    </a:lnTo>
                    <a:lnTo>
                      <a:pt x="199" y="491"/>
                    </a:lnTo>
                    <a:lnTo>
                      <a:pt x="200" y="491"/>
                    </a:lnTo>
                    <a:lnTo>
                      <a:pt x="200" y="491"/>
                    </a:lnTo>
                    <a:lnTo>
                      <a:pt x="201" y="491"/>
                    </a:lnTo>
                    <a:lnTo>
                      <a:pt x="202" y="491"/>
                    </a:lnTo>
                    <a:lnTo>
                      <a:pt x="202" y="491"/>
                    </a:lnTo>
                    <a:lnTo>
                      <a:pt x="203" y="491"/>
                    </a:lnTo>
                    <a:lnTo>
                      <a:pt x="204" y="491"/>
                    </a:lnTo>
                    <a:lnTo>
                      <a:pt x="204" y="491"/>
                    </a:lnTo>
                    <a:lnTo>
                      <a:pt x="205" y="491"/>
                    </a:lnTo>
                    <a:lnTo>
                      <a:pt x="205" y="491"/>
                    </a:lnTo>
                    <a:lnTo>
                      <a:pt x="206" y="491"/>
                    </a:lnTo>
                    <a:lnTo>
                      <a:pt x="207" y="491"/>
                    </a:lnTo>
                    <a:lnTo>
                      <a:pt x="208" y="491"/>
                    </a:lnTo>
                    <a:lnTo>
                      <a:pt x="208" y="491"/>
                    </a:lnTo>
                    <a:lnTo>
                      <a:pt x="209" y="491"/>
                    </a:lnTo>
                    <a:lnTo>
                      <a:pt x="209" y="491"/>
                    </a:lnTo>
                    <a:lnTo>
                      <a:pt x="210" y="491"/>
                    </a:lnTo>
                    <a:lnTo>
                      <a:pt x="211" y="491"/>
                    </a:lnTo>
                    <a:lnTo>
                      <a:pt x="211" y="491"/>
                    </a:lnTo>
                    <a:lnTo>
                      <a:pt x="212" y="491"/>
                    </a:lnTo>
                    <a:lnTo>
                      <a:pt x="213" y="491"/>
                    </a:lnTo>
                    <a:lnTo>
                      <a:pt x="213" y="491"/>
                    </a:lnTo>
                    <a:lnTo>
                      <a:pt x="214" y="491"/>
                    </a:lnTo>
                    <a:lnTo>
                      <a:pt x="214" y="491"/>
                    </a:lnTo>
                    <a:lnTo>
                      <a:pt x="215" y="491"/>
                    </a:lnTo>
                    <a:lnTo>
                      <a:pt x="216" y="491"/>
                    </a:lnTo>
                    <a:lnTo>
                      <a:pt x="217" y="491"/>
                    </a:lnTo>
                    <a:lnTo>
                      <a:pt x="217" y="491"/>
                    </a:lnTo>
                    <a:lnTo>
                      <a:pt x="218" y="491"/>
                    </a:lnTo>
                    <a:lnTo>
                      <a:pt x="218" y="491"/>
                    </a:lnTo>
                    <a:lnTo>
                      <a:pt x="219" y="491"/>
                    </a:lnTo>
                    <a:lnTo>
                      <a:pt x="219" y="491"/>
                    </a:lnTo>
                    <a:lnTo>
                      <a:pt x="220" y="491"/>
                    </a:lnTo>
                    <a:lnTo>
                      <a:pt x="221" y="491"/>
                    </a:lnTo>
                    <a:lnTo>
                      <a:pt x="222" y="491"/>
                    </a:lnTo>
                    <a:lnTo>
                      <a:pt x="222" y="491"/>
                    </a:lnTo>
                    <a:lnTo>
                      <a:pt x="223" y="491"/>
                    </a:lnTo>
                    <a:lnTo>
                      <a:pt x="223" y="491"/>
                    </a:lnTo>
                    <a:lnTo>
                      <a:pt x="224" y="491"/>
                    </a:lnTo>
                    <a:lnTo>
                      <a:pt x="225" y="491"/>
                    </a:lnTo>
                    <a:lnTo>
                      <a:pt x="225" y="491"/>
                    </a:lnTo>
                    <a:lnTo>
                      <a:pt x="226" y="491"/>
                    </a:lnTo>
                    <a:lnTo>
                      <a:pt x="227" y="491"/>
                    </a:lnTo>
                    <a:lnTo>
                      <a:pt x="227" y="491"/>
                    </a:lnTo>
                    <a:lnTo>
                      <a:pt x="228" y="491"/>
                    </a:lnTo>
                    <a:lnTo>
                      <a:pt x="228" y="491"/>
                    </a:lnTo>
                    <a:lnTo>
                      <a:pt x="229" y="491"/>
                    </a:lnTo>
                    <a:lnTo>
                      <a:pt x="230" y="491"/>
                    </a:lnTo>
                    <a:lnTo>
                      <a:pt x="231" y="491"/>
                    </a:lnTo>
                    <a:lnTo>
                      <a:pt x="231" y="491"/>
                    </a:lnTo>
                    <a:lnTo>
                      <a:pt x="232" y="491"/>
                    </a:lnTo>
                    <a:lnTo>
                      <a:pt x="232" y="491"/>
                    </a:lnTo>
                    <a:lnTo>
                      <a:pt x="233" y="491"/>
                    </a:lnTo>
                    <a:lnTo>
                      <a:pt x="234" y="491"/>
                    </a:lnTo>
                    <a:lnTo>
                      <a:pt x="234" y="491"/>
                    </a:lnTo>
                    <a:lnTo>
                      <a:pt x="235" y="491"/>
                    </a:lnTo>
                    <a:lnTo>
                      <a:pt x="236" y="491"/>
                    </a:lnTo>
                    <a:lnTo>
                      <a:pt x="236" y="491"/>
                    </a:lnTo>
                    <a:lnTo>
                      <a:pt x="237" y="491"/>
                    </a:lnTo>
                    <a:lnTo>
                      <a:pt x="237" y="491"/>
                    </a:lnTo>
                    <a:lnTo>
                      <a:pt x="238" y="491"/>
                    </a:lnTo>
                    <a:lnTo>
                      <a:pt x="239" y="491"/>
                    </a:lnTo>
                    <a:lnTo>
                      <a:pt x="239" y="491"/>
                    </a:lnTo>
                    <a:lnTo>
                      <a:pt x="240" y="491"/>
                    </a:lnTo>
                    <a:lnTo>
                      <a:pt x="241" y="491"/>
                    </a:lnTo>
                    <a:lnTo>
                      <a:pt x="241" y="491"/>
                    </a:lnTo>
                    <a:lnTo>
                      <a:pt x="242" y="491"/>
                    </a:lnTo>
                    <a:lnTo>
                      <a:pt x="242" y="491"/>
                    </a:lnTo>
                    <a:lnTo>
                      <a:pt x="243" y="491"/>
                    </a:lnTo>
                    <a:lnTo>
                      <a:pt x="244" y="491"/>
                    </a:lnTo>
                    <a:lnTo>
                      <a:pt x="245" y="491"/>
                    </a:lnTo>
                    <a:lnTo>
                      <a:pt x="245" y="491"/>
                    </a:lnTo>
                    <a:lnTo>
                      <a:pt x="246" y="491"/>
                    </a:lnTo>
                    <a:lnTo>
                      <a:pt x="246" y="491"/>
                    </a:lnTo>
                    <a:lnTo>
                      <a:pt x="247" y="491"/>
                    </a:lnTo>
                    <a:lnTo>
                      <a:pt x="248" y="491"/>
                    </a:lnTo>
                    <a:lnTo>
                      <a:pt x="248" y="491"/>
                    </a:lnTo>
                    <a:lnTo>
                      <a:pt x="249" y="491"/>
                    </a:lnTo>
                    <a:lnTo>
                      <a:pt x="250" y="491"/>
                    </a:lnTo>
                    <a:lnTo>
                      <a:pt x="250" y="491"/>
                    </a:lnTo>
                    <a:lnTo>
                      <a:pt x="251" y="491"/>
                    </a:lnTo>
                    <a:lnTo>
                      <a:pt x="251" y="491"/>
                    </a:lnTo>
                    <a:lnTo>
                      <a:pt x="252" y="491"/>
                    </a:lnTo>
                    <a:lnTo>
                      <a:pt x="253" y="491"/>
                    </a:lnTo>
                    <a:lnTo>
                      <a:pt x="254" y="491"/>
                    </a:lnTo>
                    <a:lnTo>
                      <a:pt x="254" y="491"/>
                    </a:lnTo>
                    <a:lnTo>
                      <a:pt x="255" y="491"/>
                    </a:lnTo>
                    <a:lnTo>
                      <a:pt x="255" y="491"/>
                    </a:lnTo>
                    <a:lnTo>
                      <a:pt x="256" y="491"/>
                    </a:lnTo>
                    <a:lnTo>
                      <a:pt x="256" y="491"/>
                    </a:lnTo>
                    <a:lnTo>
                      <a:pt x="257" y="491"/>
                    </a:lnTo>
                    <a:lnTo>
                      <a:pt x="258" y="491"/>
                    </a:lnTo>
                    <a:lnTo>
                      <a:pt x="259" y="491"/>
                    </a:lnTo>
                    <a:lnTo>
                      <a:pt x="259" y="491"/>
                    </a:lnTo>
                    <a:lnTo>
                      <a:pt x="260" y="491"/>
                    </a:lnTo>
                    <a:lnTo>
                      <a:pt x="260" y="491"/>
                    </a:lnTo>
                    <a:lnTo>
                      <a:pt x="261" y="491"/>
                    </a:lnTo>
                    <a:lnTo>
                      <a:pt x="262" y="491"/>
                    </a:lnTo>
                    <a:lnTo>
                      <a:pt x="262" y="491"/>
                    </a:lnTo>
                    <a:lnTo>
                      <a:pt x="263" y="491"/>
                    </a:lnTo>
                    <a:lnTo>
                      <a:pt x="264" y="491"/>
                    </a:lnTo>
                    <a:lnTo>
                      <a:pt x="264" y="491"/>
                    </a:lnTo>
                    <a:lnTo>
                      <a:pt x="265" y="491"/>
                    </a:lnTo>
                    <a:lnTo>
                      <a:pt x="265" y="491"/>
                    </a:lnTo>
                    <a:lnTo>
                      <a:pt x="266" y="491"/>
                    </a:lnTo>
                    <a:lnTo>
                      <a:pt x="267" y="491"/>
                    </a:lnTo>
                    <a:lnTo>
                      <a:pt x="268" y="491"/>
                    </a:lnTo>
                    <a:lnTo>
                      <a:pt x="268" y="491"/>
                    </a:lnTo>
                    <a:lnTo>
                      <a:pt x="269" y="491"/>
                    </a:lnTo>
                    <a:lnTo>
                      <a:pt x="269" y="491"/>
                    </a:lnTo>
                    <a:lnTo>
                      <a:pt x="270" y="491"/>
                    </a:lnTo>
                    <a:lnTo>
                      <a:pt x="271" y="491"/>
                    </a:lnTo>
                    <a:lnTo>
                      <a:pt x="271" y="491"/>
                    </a:lnTo>
                    <a:lnTo>
                      <a:pt x="272" y="491"/>
                    </a:lnTo>
                    <a:lnTo>
                      <a:pt x="273" y="491"/>
                    </a:lnTo>
                    <a:lnTo>
                      <a:pt x="273" y="491"/>
                    </a:lnTo>
                    <a:lnTo>
                      <a:pt x="274" y="491"/>
                    </a:lnTo>
                    <a:lnTo>
                      <a:pt x="274" y="491"/>
                    </a:lnTo>
                    <a:lnTo>
                      <a:pt x="275" y="491"/>
                    </a:lnTo>
                    <a:lnTo>
                      <a:pt x="276" y="491"/>
                    </a:lnTo>
                    <a:lnTo>
                      <a:pt x="276" y="491"/>
                    </a:lnTo>
                    <a:lnTo>
                      <a:pt x="277" y="491"/>
                    </a:lnTo>
                    <a:lnTo>
                      <a:pt x="278" y="491"/>
                    </a:lnTo>
                    <a:lnTo>
                      <a:pt x="279" y="491"/>
                    </a:lnTo>
                    <a:lnTo>
                      <a:pt x="279" y="491"/>
                    </a:lnTo>
                    <a:lnTo>
                      <a:pt x="279" y="491"/>
                    </a:lnTo>
                    <a:lnTo>
                      <a:pt x="280" y="491"/>
                    </a:lnTo>
                    <a:lnTo>
                      <a:pt x="281" y="491"/>
                    </a:lnTo>
                    <a:lnTo>
                      <a:pt x="282" y="491"/>
                    </a:lnTo>
                    <a:lnTo>
                      <a:pt x="282" y="491"/>
                    </a:lnTo>
                    <a:lnTo>
                      <a:pt x="283" y="491"/>
                    </a:lnTo>
                    <a:lnTo>
                      <a:pt x="284" y="491"/>
                    </a:lnTo>
                    <a:lnTo>
                      <a:pt x="284" y="491"/>
                    </a:lnTo>
                    <a:lnTo>
                      <a:pt x="285" y="491"/>
                    </a:lnTo>
                    <a:lnTo>
                      <a:pt x="285" y="491"/>
                    </a:lnTo>
                    <a:lnTo>
                      <a:pt x="286" y="491"/>
                    </a:lnTo>
                    <a:lnTo>
                      <a:pt x="287" y="491"/>
                    </a:lnTo>
                    <a:lnTo>
                      <a:pt x="288" y="491"/>
                    </a:lnTo>
                    <a:lnTo>
                      <a:pt x="288" y="491"/>
                    </a:lnTo>
                    <a:lnTo>
                      <a:pt x="289" y="491"/>
                    </a:lnTo>
                    <a:lnTo>
                      <a:pt x="289" y="491"/>
                    </a:lnTo>
                    <a:lnTo>
                      <a:pt x="290" y="491"/>
                    </a:lnTo>
                    <a:lnTo>
                      <a:pt x="291" y="491"/>
                    </a:lnTo>
                    <a:lnTo>
                      <a:pt x="291" y="491"/>
                    </a:lnTo>
                    <a:lnTo>
                      <a:pt x="292" y="491"/>
                    </a:lnTo>
                    <a:lnTo>
                      <a:pt x="293" y="491"/>
                    </a:lnTo>
                    <a:lnTo>
                      <a:pt x="293" y="491"/>
                    </a:lnTo>
                    <a:lnTo>
                      <a:pt x="294" y="491"/>
                    </a:lnTo>
                    <a:lnTo>
                      <a:pt x="294" y="491"/>
                    </a:lnTo>
                    <a:lnTo>
                      <a:pt x="295" y="491"/>
                    </a:lnTo>
                    <a:lnTo>
                      <a:pt x="296" y="491"/>
                    </a:lnTo>
                    <a:lnTo>
                      <a:pt x="296" y="491"/>
                    </a:lnTo>
                    <a:lnTo>
                      <a:pt x="297" y="491"/>
                    </a:lnTo>
                    <a:lnTo>
                      <a:pt x="298" y="491"/>
                    </a:lnTo>
                    <a:lnTo>
                      <a:pt x="298" y="491"/>
                    </a:lnTo>
                    <a:lnTo>
                      <a:pt x="299" y="491"/>
                    </a:lnTo>
                    <a:lnTo>
                      <a:pt x="299" y="491"/>
                    </a:lnTo>
                    <a:lnTo>
                      <a:pt x="300" y="491"/>
                    </a:lnTo>
                    <a:lnTo>
                      <a:pt x="301" y="491"/>
                    </a:lnTo>
                    <a:lnTo>
                      <a:pt x="302" y="491"/>
                    </a:lnTo>
                    <a:lnTo>
                      <a:pt x="302" y="491"/>
                    </a:lnTo>
                    <a:lnTo>
                      <a:pt x="303" y="491"/>
                    </a:lnTo>
                    <a:lnTo>
                      <a:pt x="303" y="491"/>
                    </a:lnTo>
                    <a:lnTo>
                      <a:pt x="304" y="491"/>
                    </a:lnTo>
                    <a:lnTo>
                      <a:pt x="305" y="491"/>
                    </a:lnTo>
                    <a:lnTo>
                      <a:pt x="305" y="491"/>
                    </a:lnTo>
                    <a:lnTo>
                      <a:pt x="306" y="490"/>
                    </a:lnTo>
                    <a:lnTo>
                      <a:pt x="307" y="490"/>
                    </a:lnTo>
                    <a:lnTo>
                      <a:pt x="307" y="490"/>
                    </a:lnTo>
                    <a:lnTo>
                      <a:pt x="308" y="490"/>
                    </a:lnTo>
                    <a:lnTo>
                      <a:pt x="308" y="489"/>
                    </a:lnTo>
                    <a:lnTo>
                      <a:pt x="309" y="488"/>
                    </a:lnTo>
                    <a:lnTo>
                      <a:pt x="310" y="487"/>
                    </a:lnTo>
                    <a:lnTo>
                      <a:pt x="310" y="485"/>
                    </a:lnTo>
                    <a:lnTo>
                      <a:pt x="311" y="483"/>
                    </a:lnTo>
                    <a:lnTo>
                      <a:pt x="312" y="481"/>
                    </a:lnTo>
                    <a:lnTo>
                      <a:pt x="312" y="478"/>
                    </a:lnTo>
                    <a:lnTo>
                      <a:pt x="313" y="475"/>
                    </a:lnTo>
                    <a:lnTo>
                      <a:pt x="313" y="471"/>
                    </a:lnTo>
                    <a:lnTo>
                      <a:pt x="314" y="466"/>
                    </a:lnTo>
                    <a:lnTo>
                      <a:pt x="315" y="462"/>
                    </a:lnTo>
                    <a:lnTo>
                      <a:pt x="316" y="455"/>
                    </a:lnTo>
                    <a:lnTo>
                      <a:pt x="316" y="449"/>
                    </a:lnTo>
                    <a:lnTo>
                      <a:pt x="317" y="440"/>
                    </a:lnTo>
                    <a:lnTo>
                      <a:pt x="317" y="430"/>
                    </a:lnTo>
                    <a:lnTo>
                      <a:pt x="318" y="421"/>
                    </a:lnTo>
                    <a:lnTo>
                      <a:pt x="319" y="409"/>
                    </a:lnTo>
                    <a:lnTo>
                      <a:pt x="319" y="396"/>
                    </a:lnTo>
                    <a:lnTo>
                      <a:pt x="320" y="383"/>
                    </a:lnTo>
                    <a:lnTo>
                      <a:pt x="321" y="369"/>
                    </a:lnTo>
                    <a:lnTo>
                      <a:pt x="321" y="354"/>
                    </a:lnTo>
                    <a:lnTo>
                      <a:pt x="322" y="337"/>
                    </a:lnTo>
                    <a:lnTo>
                      <a:pt x="322" y="318"/>
                    </a:lnTo>
                    <a:lnTo>
                      <a:pt x="323" y="301"/>
                    </a:lnTo>
                    <a:lnTo>
                      <a:pt x="324" y="283"/>
                    </a:lnTo>
                    <a:lnTo>
                      <a:pt x="325" y="265"/>
                    </a:lnTo>
                    <a:lnTo>
                      <a:pt x="325" y="247"/>
                    </a:lnTo>
                    <a:lnTo>
                      <a:pt x="326" y="232"/>
                    </a:lnTo>
                    <a:lnTo>
                      <a:pt x="326" y="216"/>
                    </a:lnTo>
                    <a:lnTo>
                      <a:pt x="327" y="201"/>
                    </a:lnTo>
                    <a:lnTo>
                      <a:pt x="327" y="186"/>
                    </a:lnTo>
                    <a:lnTo>
                      <a:pt x="328" y="172"/>
                    </a:lnTo>
                    <a:lnTo>
                      <a:pt x="329" y="157"/>
                    </a:lnTo>
                    <a:lnTo>
                      <a:pt x="330" y="147"/>
                    </a:lnTo>
                    <a:lnTo>
                      <a:pt x="330" y="133"/>
                    </a:lnTo>
                    <a:lnTo>
                      <a:pt x="331" y="124"/>
                    </a:lnTo>
                    <a:lnTo>
                      <a:pt x="331" y="111"/>
                    </a:lnTo>
                    <a:lnTo>
                      <a:pt x="332" y="100"/>
                    </a:lnTo>
                    <a:lnTo>
                      <a:pt x="333" y="88"/>
                    </a:lnTo>
                    <a:lnTo>
                      <a:pt x="333" y="79"/>
                    </a:lnTo>
                    <a:lnTo>
                      <a:pt x="334" y="67"/>
                    </a:lnTo>
                    <a:lnTo>
                      <a:pt x="335" y="58"/>
                    </a:lnTo>
                    <a:lnTo>
                      <a:pt x="335" y="49"/>
                    </a:lnTo>
                    <a:lnTo>
                      <a:pt x="336" y="43"/>
                    </a:lnTo>
                    <a:lnTo>
                      <a:pt x="336" y="39"/>
                    </a:lnTo>
                    <a:lnTo>
                      <a:pt x="337" y="35"/>
                    </a:lnTo>
                    <a:lnTo>
                      <a:pt x="338" y="28"/>
                    </a:lnTo>
                    <a:lnTo>
                      <a:pt x="339" y="26"/>
                    </a:lnTo>
                    <a:lnTo>
                      <a:pt x="339" y="25"/>
                    </a:lnTo>
                    <a:lnTo>
                      <a:pt x="340" y="26"/>
                    </a:lnTo>
                    <a:lnTo>
                      <a:pt x="340" y="29"/>
                    </a:lnTo>
                    <a:lnTo>
                      <a:pt x="341" y="25"/>
                    </a:lnTo>
                    <a:lnTo>
                      <a:pt x="342" y="23"/>
                    </a:lnTo>
                    <a:lnTo>
                      <a:pt x="342" y="20"/>
                    </a:lnTo>
                    <a:lnTo>
                      <a:pt x="343" y="18"/>
                    </a:lnTo>
                    <a:lnTo>
                      <a:pt x="344" y="12"/>
                    </a:lnTo>
                    <a:lnTo>
                      <a:pt x="344" y="10"/>
                    </a:lnTo>
                    <a:lnTo>
                      <a:pt x="345" y="8"/>
                    </a:lnTo>
                    <a:lnTo>
                      <a:pt x="345" y="7"/>
                    </a:lnTo>
                    <a:lnTo>
                      <a:pt x="346" y="10"/>
                    </a:lnTo>
                    <a:lnTo>
                      <a:pt x="347" y="14"/>
                    </a:lnTo>
                    <a:lnTo>
                      <a:pt x="347" y="12"/>
                    </a:lnTo>
                    <a:lnTo>
                      <a:pt x="348" y="11"/>
                    </a:lnTo>
                    <a:lnTo>
                      <a:pt x="349" y="8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0" y="3"/>
                    </a:lnTo>
                    <a:lnTo>
                      <a:pt x="351" y="6"/>
                    </a:lnTo>
                    <a:lnTo>
                      <a:pt x="352" y="9"/>
                    </a:lnTo>
                    <a:lnTo>
                      <a:pt x="353" y="15"/>
                    </a:lnTo>
                    <a:lnTo>
                      <a:pt x="353" y="19"/>
                    </a:lnTo>
                    <a:lnTo>
                      <a:pt x="354" y="24"/>
                    </a:lnTo>
                    <a:lnTo>
                      <a:pt x="354" y="27"/>
                    </a:lnTo>
                    <a:lnTo>
                      <a:pt x="355" y="24"/>
                    </a:lnTo>
                    <a:lnTo>
                      <a:pt x="356" y="22"/>
                    </a:lnTo>
                    <a:lnTo>
                      <a:pt x="356" y="25"/>
                    </a:lnTo>
                    <a:lnTo>
                      <a:pt x="357" y="28"/>
                    </a:lnTo>
                    <a:lnTo>
                      <a:pt x="358" y="26"/>
                    </a:lnTo>
                    <a:lnTo>
                      <a:pt x="358" y="32"/>
                    </a:lnTo>
                    <a:lnTo>
                      <a:pt x="359" y="32"/>
                    </a:lnTo>
                    <a:lnTo>
                      <a:pt x="359" y="36"/>
                    </a:lnTo>
                    <a:lnTo>
                      <a:pt x="360" y="38"/>
                    </a:lnTo>
                    <a:lnTo>
                      <a:pt x="361" y="40"/>
                    </a:lnTo>
                    <a:lnTo>
                      <a:pt x="362" y="41"/>
                    </a:lnTo>
                    <a:lnTo>
                      <a:pt x="362" y="45"/>
                    </a:lnTo>
                    <a:lnTo>
                      <a:pt x="363" y="43"/>
                    </a:lnTo>
                    <a:lnTo>
                      <a:pt x="363" y="46"/>
                    </a:lnTo>
                    <a:lnTo>
                      <a:pt x="364" y="46"/>
                    </a:lnTo>
                    <a:lnTo>
                      <a:pt x="364" y="47"/>
                    </a:lnTo>
                    <a:lnTo>
                      <a:pt x="365" y="48"/>
                    </a:lnTo>
                    <a:lnTo>
                      <a:pt x="366" y="51"/>
                    </a:lnTo>
                    <a:lnTo>
                      <a:pt x="367" y="55"/>
                    </a:lnTo>
                    <a:lnTo>
                      <a:pt x="367" y="60"/>
                    </a:lnTo>
                    <a:lnTo>
                      <a:pt x="368" y="62"/>
                    </a:lnTo>
                    <a:lnTo>
                      <a:pt x="368" y="67"/>
                    </a:lnTo>
                    <a:lnTo>
                      <a:pt x="369" y="71"/>
                    </a:lnTo>
                    <a:lnTo>
                      <a:pt x="370" y="75"/>
                    </a:lnTo>
                    <a:lnTo>
                      <a:pt x="370" y="79"/>
                    </a:lnTo>
                    <a:lnTo>
                      <a:pt x="371" y="85"/>
                    </a:lnTo>
                    <a:lnTo>
                      <a:pt x="372" y="87"/>
                    </a:lnTo>
                    <a:lnTo>
                      <a:pt x="372" y="93"/>
                    </a:lnTo>
                    <a:lnTo>
                      <a:pt x="373" y="94"/>
                    </a:lnTo>
                    <a:lnTo>
                      <a:pt x="373" y="97"/>
                    </a:lnTo>
                    <a:lnTo>
                      <a:pt x="374" y="99"/>
                    </a:lnTo>
                    <a:lnTo>
                      <a:pt x="375" y="100"/>
                    </a:lnTo>
                    <a:lnTo>
                      <a:pt x="376" y="99"/>
                    </a:lnTo>
                    <a:lnTo>
                      <a:pt x="376" y="102"/>
                    </a:lnTo>
                    <a:lnTo>
                      <a:pt x="377" y="104"/>
                    </a:lnTo>
                    <a:lnTo>
                      <a:pt x="378" y="109"/>
                    </a:lnTo>
                    <a:lnTo>
                      <a:pt x="378" y="111"/>
                    </a:lnTo>
                    <a:lnTo>
                      <a:pt x="379" y="115"/>
                    </a:lnTo>
                    <a:lnTo>
                      <a:pt x="379" y="118"/>
                    </a:lnTo>
                    <a:lnTo>
                      <a:pt x="380" y="121"/>
                    </a:lnTo>
                    <a:lnTo>
                      <a:pt x="381" y="126"/>
                    </a:lnTo>
                    <a:lnTo>
                      <a:pt x="381" y="128"/>
                    </a:lnTo>
                    <a:lnTo>
                      <a:pt x="382" y="132"/>
                    </a:lnTo>
                    <a:lnTo>
                      <a:pt x="383" y="139"/>
                    </a:lnTo>
                    <a:lnTo>
                      <a:pt x="383" y="143"/>
                    </a:lnTo>
                    <a:lnTo>
                      <a:pt x="384" y="145"/>
                    </a:lnTo>
                    <a:lnTo>
                      <a:pt x="384" y="148"/>
                    </a:lnTo>
                    <a:lnTo>
                      <a:pt x="385" y="149"/>
                    </a:lnTo>
                    <a:lnTo>
                      <a:pt x="386" y="155"/>
                    </a:lnTo>
                    <a:lnTo>
                      <a:pt x="387" y="158"/>
                    </a:lnTo>
                    <a:lnTo>
                      <a:pt x="387" y="160"/>
                    </a:lnTo>
                    <a:lnTo>
                      <a:pt x="388" y="165"/>
                    </a:lnTo>
                    <a:lnTo>
                      <a:pt x="388" y="167"/>
                    </a:lnTo>
                    <a:lnTo>
                      <a:pt x="389" y="170"/>
                    </a:lnTo>
                    <a:lnTo>
                      <a:pt x="390" y="172"/>
                    </a:lnTo>
                    <a:lnTo>
                      <a:pt x="390" y="173"/>
                    </a:lnTo>
                    <a:lnTo>
                      <a:pt x="391" y="169"/>
                    </a:lnTo>
                    <a:lnTo>
                      <a:pt x="392" y="169"/>
                    </a:lnTo>
                    <a:lnTo>
                      <a:pt x="392" y="167"/>
                    </a:lnTo>
                    <a:lnTo>
                      <a:pt x="393" y="168"/>
                    </a:lnTo>
                    <a:lnTo>
                      <a:pt x="393" y="169"/>
                    </a:lnTo>
                    <a:lnTo>
                      <a:pt x="394" y="171"/>
                    </a:lnTo>
                    <a:lnTo>
                      <a:pt x="395" y="173"/>
                    </a:lnTo>
                    <a:lnTo>
                      <a:pt x="396" y="176"/>
                    </a:lnTo>
                    <a:lnTo>
                      <a:pt x="396" y="174"/>
                    </a:lnTo>
                    <a:lnTo>
                      <a:pt x="397" y="173"/>
                    </a:lnTo>
                    <a:lnTo>
                      <a:pt x="397" y="172"/>
                    </a:lnTo>
                    <a:lnTo>
                      <a:pt x="398" y="171"/>
                    </a:lnTo>
                    <a:lnTo>
                      <a:pt x="399" y="168"/>
                    </a:lnTo>
                    <a:lnTo>
                      <a:pt x="399" y="166"/>
                    </a:lnTo>
                    <a:lnTo>
                      <a:pt x="400" y="165"/>
                    </a:lnTo>
                    <a:lnTo>
                      <a:pt x="401" y="169"/>
                    </a:lnTo>
                    <a:lnTo>
                      <a:pt x="401" y="172"/>
                    </a:lnTo>
                    <a:lnTo>
                      <a:pt x="402" y="174"/>
                    </a:lnTo>
                    <a:lnTo>
                      <a:pt x="402" y="178"/>
                    </a:lnTo>
                    <a:lnTo>
                      <a:pt x="403" y="182"/>
                    </a:lnTo>
                    <a:lnTo>
                      <a:pt x="404" y="183"/>
                    </a:lnTo>
                    <a:lnTo>
                      <a:pt x="404" y="186"/>
                    </a:lnTo>
                    <a:lnTo>
                      <a:pt x="405" y="185"/>
                    </a:lnTo>
                    <a:lnTo>
                      <a:pt x="406" y="188"/>
                    </a:lnTo>
                    <a:lnTo>
                      <a:pt x="406" y="191"/>
                    </a:lnTo>
                    <a:lnTo>
                      <a:pt x="407" y="193"/>
                    </a:lnTo>
                    <a:lnTo>
                      <a:pt x="407" y="194"/>
                    </a:lnTo>
                    <a:lnTo>
                      <a:pt x="408" y="197"/>
                    </a:lnTo>
                    <a:lnTo>
                      <a:pt x="409" y="199"/>
                    </a:lnTo>
                    <a:lnTo>
                      <a:pt x="410" y="205"/>
                    </a:lnTo>
                    <a:lnTo>
                      <a:pt x="410" y="208"/>
                    </a:lnTo>
                    <a:lnTo>
                      <a:pt x="411" y="210"/>
                    </a:lnTo>
                    <a:lnTo>
                      <a:pt x="411" y="214"/>
                    </a:lnTo>
                    <a:lnTo>
                      <a:pt x="412" y="219"/>
                    </a:lnTo>
                    <a:lnTo>
                      <a:pt x="413" y="222"/>
                    </a:lnTo>
                    <a:lnTo>
                      <a:pt x="413" y="227"/>
                    </a:lnTo>
                    <a:lnTo>
                      <a:pt x="414" y="231"/>
                    </a:lnTo>
                    <a:lnTo>
                      <a:pt x="415" y="239"/>
                    </a:lnTo>
                    <a:lnTo>
                      <a:pt x="415" y="245"/>
                    </a:lnTo>
                    <a:lnTo>
                      <a:pt x="416" y="253"/>
                    </a:lnTo>
                    <a:lnTo>
                      <a:pt x="416" y="261"/>
                    </a:lnTo>
                    <a:lnTo>
                      <a:pt x="417" y="269"/>
                    </a:lnTo>
                    <a:lnTo>
                      <a:pt x="418" y="277"/>
                    </a:lnTo>
                    <a:lnTo>
                      <a:pt x="418" y="283"/>
                    </a:lnTo>
                    <a:lnTo>
                      <a:pt x="419" y="288"/>
                    </a:lnTo>
                    <a:lnTo>
                      <a:pt x="420" y="295"/>
                    </a:lnTo>
                    <a:lnTo>
                      <a:pt x="420" y="300"/>
                    </a:lnTo>
                    <a:lnTo>
                      <a:pt x="421" y="306"/>
                    </a:lnTo>
                    <a:lnTo>
                      <a:pt x="421" y="311"/>
                    </a:lnTo>
                    <a:lnTo>
                      <a:pt x="422" y="317"/>
                    </a:lnTo>
                    <a:lnTo>
                      <a:pt x="423" y="324"/>
                    </a:lnTo>
                    <a:lnTo>
                      <a:pt x="424" y="331"/>
                    </a:lnTo>
                    <a:lnTo>
                      <a:pt x="424" y="334"/>
                    </a:lnTo>
                    <a:lnTo>
                      <a:pt x="425" y="339"/>
                    </a:lnTo>
                    <a:lnTo>
                      <a:pt x="425" y="343"/>
                    </a:lnTo>
                    <a:lnTo>
                      <a:pt x="426" y="348"/>
                    </a:lnTo>
                    <a:lnTo>
                      <a:pt x="427" y="352"/>
                    </a:lnTo>
                    <a:lnTo>
                      <a:pt x="427" y="357"/>
                    </a:lnTo>
                    <a:lnTo>
                      <a:pt x="428" y="361"/>
                    </a:lnTo>
                    <a:lnTo>
                      <a:pt x="429" y="365"/>
                    </a:lnTo>
                    <a:lnTo>
                      <a:pt x="429" y="370"/>
                    </a:lnTo>
                    <a:lnTo>
                      <a:pt x="430" y="376"/>
                    </a:lnTo>
                    <a:lnTo>
                      <a:pt x="430" y="378"/>
                    </a:lnTo>
                    <a:lnTo>
                      <a:pt x="431" y="383"/>
                    </a:lnTo>
                    <a:lnTo>
                      <a:pt x="432" y="387"/>
                    </a:lnTo>
                    <a:lnTo>
                      <a:pt x="433" y="390"/>
                    </a:lnTo>
                    <a:lnTo>
                      <a:pt x="433" y="394"/>
                    </a:lnTo>
                    <a:lnTo>
                      <a:pt x="434" y="395"/>
                    </a:lnTo>
                    <a:lnTo>
                      <a:pt x="434" y="398"/>
                    </a:lnTo>
                    <a:lnTo>
                      <a:pt x="435" y="401"/>
                    </a:lnTo>
                    <a:lnTo>
                      <a:pt x="435" y="403"/>
                    </a:lnTo>
                    <a:lnTo>
                      <a:pt x="436" y="404"/>
                    </a:lnTo>
                    <a:lnTo>
                      <a:pt x="437" y="405"/>
                    </a:lnTo>
                    <a:lnTo>
                      <a:pt x="438" y="408"/>
                    </a:lnTo>
                    <a:lnTo>
                      <a:pt x="438" y="410"/>
                    </a:lnTo>
                    <a:lnTo>
                      <a:pt x="439" y="413"/>
                    </a:lnTo>
                    <a:lnTo>
                      <a:pt x="439" y="415"/>
                    </a:lnTo>
                    <a:lnTo>
                      <a:pt x="440" y="417"/>
                    </a:lnTo>
                    <a:lnTo>
                      <a:pt x="441" y="420"/>
                    </a:lnTo>
                    <a:lnTo>
                      <a:pt x="441" y="422"/>
                    </a:lnTo>
                    <a:lnTo>
                      <a:pt x="442" y="425"/>
                    </a:lnTo>
                    <a:lnTo>
                      <a:pt x="443" y="426"/>
                    </a:lnTo>
                    <a:lnTo>
                      <a:pt x="443" y="429"/>
                    </a:lnTo>
                    <a:lnTo>
                      <a:pt x="444" y="431"/>
                    </a:lnTo>
                    <a:lnTo>
                      <a:pt x="444" y="432"/>
                    </a:lnTo>
                    <a:lnTo>
                      <a:pt x="445" y="432"/>
                    </a:lnTo>
                    <a:lnTo>
                      <a:pt x="446" y="434"/>
                    </a:lnTo>
                    <a:lnTo>
                      <a:pt x="447" y="434"/>
                    </a:lnTo>
                  </a:path>
                </a:pathLst>
              </a:custGeom>
              <a:noFill/>
              <a:ln w="9525">
                <a:solidFill>
                  <a:srgbClr val="00CB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318">
                <a:extLst>
                  <a:ext uri="{FF2B5EF4-FFF2-40B4-BE49-F238E27FC236}">
                    <a16:creationId xmlns:a16="http://schemas.microsoft.com/office/drawing/2014/main" id="{BB3DC2DC-A561-4642-9B9C-5EE5717C0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055" y="4044009"/>
                <a:ext cx="708026" cy="87313"/>
              </a:xfrm>
              <a:custGeom>
                <a:avLst/>
                <a:gdLst>
                  <a:gd name="T0" fmla="*/ 6 w 446"/>
                  <a:gd name="T1" fmla="*/ 12 h 55"/>
                  <a:gd name="T2" fmla="*/ 13 w 446"/>
                  <a:gd name="T3" fmla="*/ 21 h 55"/>
                  <a:gd name="T4" fmla="*/ 20 w 446"/>
                  <a:gd name="T5" fmla="*/ 26 h 55"/>
                  <a:gd name="T6" fmla="*/ 27 w 446"/>
                  <a:gd name="T7" fmla="*/ 31 h 55"/>
                  <a:gd name="T8" fmla="*/ 34 w 446"/>
                  <a:gd name="T9" fmla="*/ 35 h 55"/>
                  <a:gd name="T10" fmla="*/ 41 w 446"/>
                  <a:gd name="T11" fmla="*/ 34 h 55"/>
                  <a:gd name="T12" fmla="*/ 48 w 446"/>
                  <a:gd name="T13" fmla="*/ 37 h 55"/>
                  <a:gd name="T14" fmla="*/ 55 w 446"/>
                  <a:gd name="T15" fmla="*/ 38 h 55"/>
                  <a:gd name="T16" fmla="*/ 62 w 446"/>
                  <a:gd name="T17" fmla="*/ 41 h 55"/>
                  <a:gd name="T18" fmla="*/ 69 w 446"/>
                  <a:gd name="T19" fmla="*/ 44 h 55"/>
                  <a:gd name="T20" fmla="*/ 76 w 446"/>
                  <a:gd name="T21" fmla="*/ 46 h 55"/>
                  <a:gd name="T22" fmla="*/ 83 w 446"/>
                  <a:gd name="T23" fmla="*/ 46 h 55"/>
                  <a:gd name="T24" fmla="*/ 90 w 446"/>
                  <a:gd name="T25" fmla="*/ 46 h 55"/>
                  <a:gd name="T26" fmla="*/ 97 w 446"/>
                  <a:gd name="T27" fmla="*/ 46 h 55"/>
                  <a:gd name="T28" fmla="*/ 104 w 446"/>
                  <a:gd name="T29" fmla="*/ 48 h 55"/>
                  <a:gd name="T30" fmla="*/ 111 w 446"/>
                  <a:gd name="T31" fmla="*/ 48 h 55"/>
                  <a:gd name="T32" fmla="*/ 119 w 446"/>
                  <a:gd name="T33" fmla="*/ 48 h 55"/>
                  <a:gd name="T34" fmla="*/ 125 w 446"/>
                  <a:gd name="T35" fmla="*/ 48 h 55"/>
                  <a:gd name="T36" fmla="*/ 133 w 446"/>
                  <a:gd name="T37" fmla="*/ 50 h 55"/>
                  <a:gd name="T38" fmla="*/ 139 w 446"/>
                  <a:gd name="T39" fmla="*/ 50 h 55"/>
                  <a:gd name="T40" fmla="*/ 147 w 446"/>
                  <a:gd name="T41" fmla="*/ 50 h 55"/>
                  <a:gd name="T42" fmla="*/ 153 w 446"/>
                  <a:gd name="T43" fmla="*/ 50 h 55"/>
                  <a:gd name="T44" fmla="*/ 161 w 446"/>
                  <a:gd name="T45" fmla="*/ 51 h 55"/>
                  <a:gd name="T46" fmla="*/ 168 w 446"/>
                  <a:gd name="T47" fmla="*/ 52 h 55"/>
                  <a:gd name="T48" fmla="*/ 175 w 446"/>
                  <a:gd name="T49" fmla="*/ 51 h 55"/>
                  <a:gd name="T50" fmla="*/ 182 w 446"/>
                  <a:gd name="T51" fmla="*/ 51 h 55"/>
                  <a:gd name="T52" fmla="*/ 189 w 446"/>
                  <a:gd name="T53" fmla="*/ 52 h 55"/>
                  <a:gd name="T54" fmla="*/ 196 w 446"/>
                  <a:gd name="T55" fmla="*/ 51 h 55"/>
                  <a:gd name="T56" fmla="*/ 203 w 446"/>
                  <a:gd name="T57" fmla="*/ 52 h 55"/>
                  <a:gd name="T58" fmla="*/ 210 w 446"/>
                  <a:gd name="T59" fmla="*/ 52 h 55"/>
                  <a:gd name="T60" fmla="*/ 217 w 446"/>
                  <a:gd name="T61" fmla="*/ 52 h 55"/>
                  <a:gd name="T62" fmla="*/ 224 w 446"/>
                  <a:gd name="T63" fmla="*/ 52 h 55"/>
                  <a:gd name="T64" fmla="*/ 231 w 446"/>
                  <a:gd name="T65" fmla="*/ 53 h 55"/>
                  <a:gd name="T66" fmla="*/ 238 w 446"/>
                  <a:gd name="T67" fmla="*/ 52 h 55"/>
                  <a:gd name="T68" fmla="*/ 245 w 446"/>
                  <a:gd name="T69" fmla="*/ 54 h 55"/>
                  <a:gd name="T70" fmla="*/ 252 w 446"/>
                  <a:gd name="T71" fmla="*/ 53 h 55"/>
                  <a:gd name="T72" fmla="*/ 259 w 446"/>
                  <a:gd name="T73" fmla="*/ 51 h 55"/>
                  <a:gd name="T74" fmla="*/ 266 w 446"/>
                  <a:gd name="T75" fmla="*/ 51 h 55"/>
                  <a:gd name="T76" fmla="*/ 273 w 446"/>
                  <a:gd name="T77" fmla="*/ 52 h 55"/>
                  <a:gd name="T78" fmla="*/ 280 w 446"/>
                  <a:gd name="T79" fmla="*/ 53 h 55"/>
                  <a:gd name="T80" fmla="*/ 287 w 446"/>
                  <a:gd name="T81" fmla="*/ 54 h 55"/>
                  <a:gd name="T82" fmla="*/ 294 w 446"/>
                  <a:gd name="T83" fmla="*/ 53 h 55"/>
                  <a:gd name="T84" fmla="*/ 301 w 446"/>
                  <a:gd name="T85" fmla="*/ 54 h 55"/>
                  <a:gd name="T86" fmla="*/ 308 w 446"/>
                  <a:gd name="T87" fmla="*/ 54 h 55"/>
                  <a:gd name="T88" fmla="*/ 315 w 446"/>
                  <a:gd name="T89" fmla="*/ 53 h 55"/>
                  <a:gd name="T90" fmla="*/ 322 w 446"/>
                  <a:gd name="T91" fmla="*/ 53 h 55"/>
                  <a:gd name="T92" fmla="*/ 329 w 446"/>
                  <a:gd name="T93" fmla="*/ 53 h 55"/>
                  <a:gd name="T94" fmla="*/ 336 w 446"/>
                  <a:gd name="T95" fmla="*/ 54 h 55"/>
                  <a:gd name="T96" fmla="*/ 343 w 446"/>
                  <a:gd name="T97" fmla="*/ 54 h 55"/>
                  <a:gd name="T98" fmla="*/ 350 w 446"/>
                  <a:gd name="T99" fmla="*/ 54 h 55"/>
                  <a:gd name="T100" fmla="*/ 358 w 446"/>
                  <a:gd name="T101" fmla="*/ 54 h 55"/>
                  <a:gd name="T102" fmla="*/ 364 w 446"/>
                  <a:gd name="T103" fmla="*/ 54 h 55"/>
                  <a:gd name="T104" fmla="*/ 372 w 446"/>
                  <a:gd name="T105" fmla="*/ 54 h 55"/>
                  <a:gd name="T106" fmla="*/ 378 w 446"/>
                  <a:gd name="T107" fmla="*/ 54 h 55"/>
                  <a:gd name="T108" fmla="*/ 386 w 446"/>
                  <a:gd name="T109" fmla="*/ 54 h 55"/>
                  <a:gd name="T110" fmla="*/ 392 w 446"/>
                  <a:gd name="T111" fmla="*/ 55 h 55"/>
                  <a:gd name="T112" fmla="*/ 400 w 446"/>
                  <a:gd name="T113" fmla="*/ 54 h 55"/>
                  <a:gd name="T114" fmla="*/ 406 w 446"/>
                  <a:gd name="T115" fmla="*/ 54 h 55"/>
                  <a:gd name="T116" fmla="*/ 414 w 446"/>
                  <a:gd name="T117" fmla="*/ 54 h 55"/>
                  <a:gd name="T118" fmla="*/ 421 w 446"/>
                  <a:gd name="T119" fmla="*/ 54 h 55"/>
                  <a:gd name="T120" fmla="*/ 428 w 446"/>
                  <a:gd name="T121" fmla="*/ 54 h 55"/>
                  <a:gd name="T122" fmla="*/ 435 w 446"/>
                  <a:gd name="T123" fmla="*/ 55 h 55"/>
                  <a:gd name="T124" fmla="*/ 442 w 446"/>
                  <a:gd name="T125" fmla="*/ 5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55">
                    <a:moveTo>
                      <a:pt x="0" y="0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6" y="10"/>
                    </a:lnTo>
                    <a:lnTo>
                      <a:pt x="6" y="12"/>
                    </a:lnTo>
                    <a:lnTo>
                      <a:pt x="7" y="12"/>
                    </a:lnTo>
                    <a:lnTo>
                      <a:pt x="7" y="14"/>
                    </a:lnTo>
                    <a:lnTo>
                      <a:pt x="8" y="15"/>
                    </a:lnTo>
                    <a:lnTo>
                      <a:pt x="8" y="16"/>
                    </a:lnTo>
                    <a:lnTo>
                      <a:pt x="9" y="18"/>
                    </a:lnTo>
                    <a:lnTo>
                      <a:pt x="10" y="19"/>
                    </a:lnTo>
                    <a:lnTo>
                      <a:pt x="11" y="19"/>
                    </a:lnTo>
                    <a:lnTo>
                      <a:pt x="11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3" y="21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5" y="24"/>
                    </a:lnTo>
                    <a:lnTo>
                      <a:pt x="16" y="24"/>
                    </a:lnTo>
                    <a:lnTo>
                      <a:pt x="16" y="25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8" y="26"/>
                    </a:lnTo>
                    <a:lnTo>
                      <a:pt x="19" y="26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1" y="27"/>
                    </a:lnTo>
                    <a:lnTo>
                      <a:pt x="21" y="28"/>
                    </a:lnTo>
                    <a:lnTo>
                      <a:pt x="22" y="28"/>
                    </a:lnTo>
                    <a:lnTo>
                      <a:pt x="23" y="29"/>
                    </a:lnTo>
                    <a:lnTo>
                      <a:pt x="23" y="29"/>
                    </a:lnTo>
                    <a:lnTo>
                      <a:pt x="24" y="30"/>
                    </a:lnTo>
                    <a:lnTo>
                      <a:pt x="25" y="30"/>
                    </a:lnTo>
                    <a:lnTo>
                      <a:pt x="25" y="30"/>
                    </a:lnTo>
                    <a:lnTo>
                      <a:pt x="26" y="31"/>
                    </a:lnTo>
                    <a:lnTo>
                      <a:pt x="26" y="30"/>
                    </a:lnTo>
                    <a:lnTo>
                      <a:pt x="27" y="31"/>
                    </a:lnTo>
                    <a:lnTo>
                      <a:pt x="28" y="31"/>
                    </a:lnTo>
                    <a:lnTo>
                      <a:pt x="28" y="31"/>
                    </a:lnTo>
                    <a:lnTo>
                      <a:pt x="29" y="31"/>
                    </a:lnTo>
                    <a:lnTo>
                      <a:pt x="30" y="32"/>
                    </a:lnTo>
                    <a:lnTo>
                      <a:pt x="30" y="32"/>
                    </a:lnTo>
                    <a:lnTo>
                      <a:pt x="31" y="33"/>
                    </a:lnTo>
                    <a:lnTo>
                      <a:pt x="31" y="34"/>
                    </a:lnTo>
                    <a:lnTo>
                      <a:pt x="32" y="35"/>
                    </a:lnTo>
                    <a:lnTo>
                      <a:pt x="33" y="35"/>
                    </a:lnTo>
                    <a:lnTo>
                      <a:pt x="34" y="35"/>
                    </a:lnTo>
                    <a:lnTo>
                      <a:pt x="34" y="35"/>
                    </a:lnTo>
                    <a:lnTo>
                      <a:pt x="35" y="35"/>
                    </a:lnTo>
                    <a:lnTo>
                      <a:pt x="35" y="35"/>
                    </a:lnTo>
                    <a:lnTo>
                      <a:pt x="36" y="34"/>
                    </a:lnTo>
                    <a:lnTo>
                      <a:pt x="37" y="34"/>
                    </a:lnTo>
                    <a:lnTo>
                      <a:pt x="37" y="34"/>
                    </a:lnTo>
                    <a:lnTo>
                      <a:pt x="38" y="34"/>
                    </a:lnTo>
                    <a:lnTo>
                      <a:pt x="39" y="34"/>
                    </a:lnTo>
                    <a:lnTo>
                      <a:pt x="39" y="34"/>
                    </a:lnTo>
                    <a:lnTo>
                      <a:pt x="40" y="34"/>
                    </a:lnTo>
                    <a:lnTo>
                      <a:pt x="40" y="35"/>
                    </a:lnTo>
                    <a:lnTo>
                      <a:pt x="41" y="34"/>
                    </a:lnTo>
                    <a:lnTo>
                      <a:pt x="42" y="35"/>
                    </a:lnTo>
                    <a:lnTo>
                      <a:pt x="43" y="36"/>
                    </a:lnTo>
                    <a:lnTo>
                      <a:pt x="43" y="36"/>
                    </a:lnTo>
                    <a:lnTo>
                      <a:pt x="44" y="36"/>
                    </a:lnTo>
                    <a:lnTo>
                      <a:pt x="44" y="36"/>
                    </a:lnTo>
                    <a:lnTo>
                      <a:pt x="45" y="35"/>
                    </a:lnTo>
                    <a:lnTo>
                      <a:pt x="45" y="36"/>
                    </a:lnTo>
                    <a:lnTo>
                      <a:pt x="46" y="36"/>
                    </a:lnTo>
                    <a:lnTo>
                      <a:pt x="47" y="36"/>
                    </a:lnTo>
                    <a:lnTo>
                      <a:pt x="48" y="37"/>
                    </a:lnTo>
                    <a:lnTo>
                      <a:pt x="48" y="37"/>
                    </a:lnTo>
                    <a:lnTo>
                      <a:pt x="49" y="37"/>
                    </a:lnTo>
                    <a:lnTo>
                      <a:pt x="49" y="37"/>
                    </a:lnTo>
                    <a:lnTo>
                      <a:pt x="50" y="37"/>
                    </a:lnTo>
                    <a:lnTo>
                      <a:pt x="51" y="38"/>
                    </a:lnTo>
                    <a:lnTo>
                      <a:pt x="51" y="38"/>
                    </a:lnTo>
                    <a:lnTo>
                      <a:pt x="52" y="37"/>
                    </a:lnTo>
                    <a:lnTo>
                      <a:pt x="53" y="38"/>
                    </a:lnTo>
                    <a:lnTo>
                      <a:pt x="53" y="38"/>
                    </a:lnTo>
                    <a:lnTo>
                      <a:pt x="54" y="39"/>
                    </a:lnTo>
                    <a:lnTo>
                      <a:pt x="54" y="39"/>
                    </a:lnTo>
                    <a:lnTo>
                      <a:pt x="55" y="38"/>
                    </a:lnTo>
                    <a:lnTo>
                      <a:pt x="56" y="38"/>
                    </a:lnTo>
                    <a:lnTo>
                      <a:pt x="57" y="38"/>
                    </a:lnTo>
                    <a:lnTo>
                      <a:pt x="57" y="39"/>
                    </a:lnTo>
                    <a:lnTo>
                      <a:pt x="58" y="39"/>
                    </a:lnTo>
                    <a:lnTo>
                      <a:pt x="58" y="40"/>
                    </a:lnTo>
                    <a:lnTo>
                      <a:pt x="59" y="40"/>
                    </a:lnTo>
                    <a:lnTo>
                      <a:pt x="60" y="40"/>
                    </a:lnTo>
                    <a:lnTo>
                      <a:pt x="60" y="40"/>
                    </a:lnTo>
                    <a:lnTo>
                      <a:pt x="61" y="41"/>
                    </a:lnTo>
                    <a:lnTo>
                      <a:pt x="62" y="41"/>
                    </a:lnTo>
                    <a:lnTo>
                      <a:pt x="62" y="41"/>
                    </a:lnTo>
                    <a:lnTo>
                      <a:pt x="63" y="40"/>
                    </a:lnTo>
                    <a:lnTo>
                      <a:pt x="63" y="41"/>
                    </a:lnTo>
                    <a:lnTo>
                      <a:pt x="64" y="41"/>
                    </a:lnTo>
                    <a:lnTo>
                      <a:pt x="65" y="41"/>
                    </a:lnTo>
                    <a:lnTo>
                      <a:pt x="65" y="41"/>
                    </a:lnTo>
                    <a:lnTo>
                      <a:pt x="66" y="42"/>
                    </a:lnTo>
                    <a:lnTo>
                      <a:pt x="67" y="42"/>
                    </a:lnTo>
                    <a:lnTo>
                      <a:pt x="67" y="42"/>
                    </a:lnTo>
                    <a:lnTo>
                      <a:pt x="68" y="43"/>
                    </a:lnTo>
                    <a:lnTo>
                      <a:pt x="68" y="43"/>
                    </a:lnTo>
                    <a:lnTo>
                      <a:pt x="69" y="44"/>
                    </a:lnTo>
                    <a:lnTo>
                      <a:pt x="70" y="44"/>
                    </a:lnTo>
                    <a:lnTo>
                      <a:pt x="71" y="44"/>
                    </a:lnTo>
                    <a:lnTo>
                      <a:pt x="71" y="44"/>
                    </a:lnTo>
                    <a:lnTo>
                      <a:pt x="72" y="44"/>
                    </a:lnTo>
                    <a:lnTo>
                      <a:pt x="72" y="44"/>
                    </a:lnTo>
                    <a:lnTo>
                      <a:pt x="73" y="44"/>
                    </a:lnTo>
                    <a:lnTo>
                      <a:pt x="74" y="45"/>
                    </a:lnTo>
                    <a:lnTo>
                      <a:pt x="74" y="45"/>
                    </a:lnTo>
                    <a:lnTo>
                      <a:pt x="75" y="45"/>
                    </a:lnTo>
                    <a:lnTo>
                      <a:pt x="76" y="45"/>
                    </a:lnTo>
                    <a:lnTo>
                      <a:pt x="76" y="46"/>
                    </a:lnTo>
                    <a:lnTo>
                      <a:pt x="77" y="46"/>
                    </a:lnTo>
                    <a:lnTo>
                      <a:pt x="77" y="45"/>
                    </a:lnTo>
                    <a:lnTo>
                      <a:pt x="78" y="46"/>
                    </a:lnTo>
                    <a:lnTo>
                      <a:pt x="79" y="45"/>
                    </a:lnTo>
                    <a:lnTo>
                      <a:pt x="79" y="45"/>
                    </a:lnTo>
                    <a:lnTo>
                      <a:pt x="80" y="45"/>
                    </a:lnTo>
                    <a:lnTo>
                      <a:pt x="81" y="45"/>
                    </a:lnTo>
                    <a:lnTo>
                      <a:pt x="81" y="46"/>
                    </a:lnTo>
                    <a:lnTo>
                      <a:pt x="82" y="46"/>
                    </a:lnTo>
                    <a:lnTo>
                      <a:pt x="82" y="45"/>
                    </a:lnTo>
                    <a:lnTo>
                      <a:pt x="83" y="46"/>
                    </a:lnTo>
                    <a:lnTo>
                      <a:pt x="84" y="46"/>
                    </a:lnTo>
                    <a:lnTo>
                      <a:pt x="85" y="46"/>
                    </a:lnTo>
                    <a:lnTo>
                      <a:pt x="85" y="46"/>
                    </a:lnTo>
                    <a:lnTo>
                      <a:pt x="86" y="47"/>
                    </a:lnTo>
                    <a:lnTo>
                      <a:pt x="86" y="47"/>
                    </a:lnTo>
                    <a:lnTo>
                      <a:pt x="87" y="47"/>
                    </a:lnTo>
                    <a:lnTo>
                      <a:pt x="88" y="47"/>
                    </a:lnTo>
                    <a:lnTo>
                      <a:pt x="88" y="47"/>
                    </a:lnTo>
                    <a:lnTo>
                      <a:pt x="89" y="47"/>
                    </a:lnTo>
                    <a:lnTo>
                      <a:pt x="90" y="47"/>
                    </a:lnTo>
                    <a:lnTo>
                      <a:pt x="90" y="46"/>
                    </a:lnTo>
                    <a:lnTo>
                      <a:pt x="91" y="47"/>
                    </a:lnTo>
                    <a:lnTo>
                      <a:pt x="91" y="46"/>
                    </a:lnTo>
                    <a:lnTo>
                      <a:pt x="92" y="46"/>
                    </a:lnTo>
                    <a:lnTo>
                      <a:pt x="93" y="46"/>
                    </a:lnTo>
                    <a:lnTo>
                      <a:pt x="94" y="46"/>
                    </a:lnTo>
                    <a:lnTo>
                      <a:pt x="94" y="46"/>
                    </a:lnTo>
                    <a:lnTo>
                      <a:pt x="95" y="46"/>
                    </a:lnTo>
                    <a:lnTo>
                      <a:pt x="95" y="46"/>
                    </a:lnTo>
                    <a:lnTo>
                      <a:pt x="96" y="46"/>
                    </a:lnTo>
                    <a:lnTo>
                      <a:pt x="97" y="46"/>
                    </a:lnTo>
                    <a:lnTo>
                      <a:pt x="97" y="46"/>
                    </a:lnTo>
                    <a:lnTo>
                      <a:pt x="98" y="47"/>
                    </a:lnTo>
                    <a:lnTo>
                      <a:pt x="99" y="47"/>
                    </a:lnTo>
                    <a:lnTo>
                      <a:pt x="99" y="47"/>
                    </a:lnTo>
                    <a:lnTo>
                      <a:pt x="100" y="47"/>
                    </a:lnTo>
                    <a:lnTo>
                      <a:pt x="100" y="47"/>
                    </a:lnTo>
                    <a:lnTo>
                      <a:pt x="101" y="47"/>
                    </a:lnTo>
                    <a:lnTo>
                      <a:pt x="102" y="47"/>
                    </a:lnTo>
                    <a:lnTo>
                      <a:pt x="102" y="47"/>
                    </a:lnTo>
                    <a:lnTo>
                      <a:pt x="103" y="48"/>
                    </a:lnTo>
                    <a:lnTo>
                      <a:pt x="104" y="48"/>
                    </a:lnTo>
                    <a:lnTo>
                      <a:pt x="104" y="48"/>
                    </a:lnTo>
                    <a:lnTo>
                      <a:pt x="105" y="48"/>
                    </a:lnTo>
                    <a:lnTo>
                      <a:pt x="105" y="48"/>
                    </a:lnTo>
                    <a:lnTo>
                      <a:pt x="106" y="48"/>
                    </a:lnTo>
                    <a:lnTo>
                      <a:pt x="107" y="48"/>
                    </a:lnTo>
                    <a:lnTo>
                      <a:pt x="108" y="48"/>
                    </a:lnTo>
                    <a:lnTo>
                      <a:pt x="108" y="48"/>
                    </a:lnTo>
                    <a:lnTo>
                      <a:pt x="109" y="48"/>
                    </a:lnTo>
                    <a:lnTo>
                      <a:pt x="110" y="48"/>
                    </a:lnTo>
                    <a:lnTo>
                      <a:pt x="110" y="48"/>
                    </a:lnTo>
                    <a:lnTo>
                      <a:pt x="111" y="48"/>
                    </a:lnTo>
                    <a:lnTo>
                      <a:pt x="111" y="48"/>
                    </a:lnTo>
                    <a:lnTo>
                      <a:pt x="112" y="48"/>
                    </a:lnTo>
                    <a:lnTo>
                      <a:pt x="113" y="48"/>
                    </a:lnTo>
                    <a:lnTo>
                      <a:pt x="114" y="48"/>
                    </a:lnTo>
                    <a:lnTo>
                      <a:pt x="114" y="48"/>
                    </a:lnTo>
                    <a:lnTo>
                      <a:pt x="115" y="48"/>
                    </a:lnTo>
                    <a:lnTo>
                      <a:pt x="115" y="48"/>
                    </a:lnTo>
                    <a:lnTo>
                      <a:pt x="116" y="48"/>
                    </a:lnTo>
                    <a:lnTo>
                      <a:pt x="116" y="48"/>
                    </a:lnTo>
                    <a:lnTo>
                      <a:pt x="117" y="48"/>
                    </a:lnTo>
                    <a:lnTo>
                      <a:pt x="118" y="49"/>
                    </a:lnTo>
                    <a:lnTo>
                      <a:pt x="119" y="48"/>
                    </a:lnTo>
                    <a:lnTo>
                      <a:pt x="119" y="48"/>
                    </a:lnTo>
                    <a:lnTo>
                      <a:pt x="120" y="48"/>
                    </a:lnTo>
                    <a:lnTo>
                      <a:pt x="120" y="48"/>
                    </a:lnTo>
                    <a:lnTo>
                      <a:pt x="121" y="48"/>
                    </a:lnTo>
                    <a:lnTo>
                      <a:pt x="122" y="48"/>
                    </a:lnTo>
                    <a:lnTo>
                      <a:pt x="122" y="48"/>
                    </a:lnTo>
                    <a:lnTo>
                      <a:pt x="123" y="48"/>
                    </a:lnTo>
                    <a:lnTo>
                      <a:pt x="124" y="48"/>
                    </a:lnTo>
                    <a:lnTo>
                      <a:pt x="124" y="48"/>
                    </a:lnTo>
                    <a:lnTo>
                      <a:pt x="125" y="48"/>
                    </a:lnTo>
                    <a:lnTo>
                      <a:pt x="125" y="48"/>
                    </a:lnTo>
                    <a:lnTo>
                      <a:pt x="126" y="49"/>
                    </a:lnTo>
                    <a:lnTo>
                      <a:pt x="127" y="49"/>
                    </a:lnTo>
                    <a:lnTo>
                      <a:pt x="128" y="49"/>
                    </a:lnTo>
                    <a:lnTo>
                      <a:pt x="128" y="49"/>
                    </a:lnTo>
                    <a:lnTo>
                      <a:pt x="129" y="49"/>
                    </a:lnTo>
                    <a:lnTo>
                      <a:pt x="129" y="50"/>
                    </a:lnTo>
                    <a:lnTo>
                      <a:pt x="130" y="49"/>
                    </a:lnTo>
                    <a:lnTo>
                      <a:pt x="131" y="50"/>
                    </a:lnTo>
                    <a:lnTo>
                      <a:pt x="131" y="50"/>
                    </a:lnTo>
                    <a:lnTo>
                      <a:pt x="132" y="50"/>
                    </a:lnTo>
                    <a:lnTo>
                      <a:pt x="133" y="50"/>
                    </a:lnTo>
                    <a:lnTo>
                      <a:pt x="133" y="49"/>
                    </a:lnTo>
                    <a:lnTo>
                      <a:pt x="134" y="49"/>
                    </a:lnTo>
                    <a:lnTo>
                      <a:pt x="134" y="49"/>
                    </a:lnTo>
                    <a:lnTo>
                      <a:pt x="135" y="48"/>
                    </a:lnTo>
                    <a:lnTo>
                      <a:pt x="136" y="49"/>
                    </a:lnTo>
                    <a:lnTo>
                      <a:pt x="136" y="48"/>
                    </a:lnTo>
                    <a:lnTo>
                      <a:pt x="137" y="48"/>
                    </a:lnTo>
                    <a:lnTo>
                      <a:pt x="138" y="48"/>
                    </a:lnTo>
                    <a:lnTo>
                      <a:pt x="138" y="48"/>
                    </a:lnTo>
                    <a:lnTo>
                      <a:pt x="139" y="49"/>
                    </a:lnTo>
                    <a:lnTo>
                      <a:pt x="139" y="50"/>
                    </a:lnTo>
                    <a:lnTo>
                      <a:pt x="140" y="50"/>
                    </a:lnTo>
                    <a:lnTo>
                      <a:pt x="141" y="50"/>
                    </a:lnTo>
                    <a:lnTo>
                      <a:pt x="142" y="51"/>
                    </a:lnTo>
                    <a:lnTo>
                      <a:pt x="142" y="51"/>
                    </a:lnTo>
                    <a:lnTo>
                      <a:pt x="143" y="51"/>
                    </a:lnTo>
                    <a:lnTo>
                      <a:pt x="143" y="51"/>
                    </a:lnTo>
                    <a:lnTo>
                      <a:pt x="144" y="51"/>
                    </a:lnTo>
                    <a:lnTo>
                      <a:pt x="145" y="50"/>
                    </a:lnTo>
                    <a:lnTo>
                      <a:pt x="145" y="50"/>
                    </a:lnTo>
                    <a:lnTo>
                      <a:pt x="146" y="50"/>
                    </a:lnTo>
                    <a:lnTo>
                      <a:pt x="147" y="50"/>
                    </a:lnTo>
                    <a:lnTo>
                      <a:pt x="147" y="51"/>
                    </a:lnTo>
                    <a:lnTo>
                      <a:pt x="148" y="50"/>
                    </a:lnTo>
                    <a:lnTo>
                      <a:pt x="148" y="50"/>
                    </a:lnTo>
                    <a:lnTo>
                      <a:pt x="149" y="50"/>
                    </a:lnTo>
                    <a:lnTo>
                      <a:pt x="150" y="49"/>
                    </a:lnTo>
                    <a:lnTo>
                      <a:pt x="151" y="49"/>
                    </a:lnTo>
                    <a:lnTo>
                      <a:pt x="151" y="49"/>
                    </a:lnTo>
                    <a:lnTo>
                      <a:pt x="152" y="49"/>
                    </a:lnTo>
                    <a:lnTo>
                      <a:pt x="152" y="50"/>
                    </a:lnTo>
                    <a:lnTo>
                      <a:pt x="153" y="50"/>
                    </a:lnTo>
                    <a:lnTo>
                      <a:pt x="153" y="50"/>
                    </a:lnTo>
                    <a:lnTo>
                      <a:pt x="154" y="51"/>
                    </a:lnTo>
                    <a:lnTo>
                      <a:pt x="155" y="51"/>
                    </a:lnTo>
                    <a:lnTo>
                      <a:pt x="156" y="50"/>
                    </a:lnTo>
                    <a:lnTo>
                      <a:pt x="156" y="51"/>
                    </a:lnTo>
                    <a:lnTo>
                      <a:pt x="157" y="51"/>
                    </a:lnTo>
                    <a:lnTo>
                      <a:pt x="157" y="51"/>
                    </a:lnTo>
                    <a:lnTo>
                      <a:pt x="158" y="51"/>
                    </a:lnTo>
                    <a:lnTo>
                      <a:pt x="159" y="51"/>
                    </a:lnTo>
                    <a:lnTo>
                      <a:pt x="159" y="51"/>
                    </a:lnTo>
                    <a:lnTo>
                      <a:pt x="160" y="51"/>
                    </a:lnTo>
                    <a:lnTo>
                      <a:pt x="161" y="51"/>
                    </a:lnTo>
                    <a:lnTo>
                      <a:pt x="161" y="50"/>
                    </a:lnTo>
                    <a:lnTo>
                      <a:pt x="162" y="50"/>
                    </a:lnTo>
                    <a:lnTo>
                      <a:pt x="162" y="50"/>
                    </a:lnTo>
                    <a:lnTo>
                      <a:pt x="163" y="50"/>
                    </a:lnTo>
                    <a:lnTo>
                      <a:pt x="164" y="51"/>
                    </a:lnTo>
                    <a:lnTo>
                      <a:pt x="165" y="50"/>
                    </a:lnTo>
                    <a:lnTo>
                      <a:pt x="165" y="51"/>
                    </a:lnTo>
                    <a:lnTo>
                      <a:pt x="166" y="51"/>
                    </a:lnTo>
                    <a:lnTo>
                      <a:pt x="166" y="51"/>
                    </a:lnTo>
                    <a:lnTo>
                      <a:pt x="167" y="51"/>
                    </a:lnTo>
                    <a:lnTo>
                      <a:pt x="168" y="52"/>
                    </a:lnTo>
                    <a:lnTo>
                      <a:pt x="168" y="51"/>
                    </a:lnTo>
                    <a:lnTo>
                      <a:pt x="169" y="51"/>
                    </a:lnTo>
                    <a:lnTo>
                      <a:pt x="170" y="51"/>
                    </a:lnTo>
                    <a:lnTo>
                      <a:pt x="170" y="51"/>
                    </a:lnTo>
                    <a:lnTo>
                      <a:pt x="171" y="51"/>
                    </a:lnTo>
                    <a:lnTo>
                      <a:pt x="171" y="51"/>
                    </a:lnTo>
                    <a:lnTo>
                      <a:pt x="172" y="50"/>
                    </a:lnTo>
                    <a:lnTo>
                      <a:pt x="173" y="51"/>
                    </a:lnTo>
                    <a:lnTo>
                      <a:pt x="173" y="51"/>
                    </a:lnTo>
                    <a:lnTo>
                      <a:pt x="174" y="51"/>
                    </a:lnTo>
                    <a:lnTo>
                      <a:pt x="175" y="51"/>
                    </a:lnTo>
                    <a:lnTo>
                      <a:pt x="175" y="51"/>
                    </a:lnTo>
                    <a:lnTo>
                      <a:pt x="176" y="51"/>
                    </a:lnTo>
                    <a:lnTo>
                      <a:pt x="176" y="51"/>
                    </a:lnTo>
                    <a:lnTo>
                      <a:pt x="177" y="51"/>
                    </a:lnTo>
                    <a:lnTo>
                      <a:pt x="178" y="51"/>
                    </a:lnTo>
                    <a:lnTo>
                      <a:pt x="179" y="51"/>
                    </a:lnTo>
                    <a:lnTo>
                      <a:pt x="179" y="51"/>
                    </a:lnTo>
                    <a:lnTo>
                      <a:pt x="180" y="50"/>
                    </a:lnTo>
                    <a:lnTo>
                      <a:pt x="180" y="50"/>
                    </a:lnTo>
                    <a:lnTo>
                      <a:pt x="181" y="51"/>
                    </a:lnTo>
                    <a:lnTo>
                      <a:pt x="182" y="51"/>
                    </a:lnTo>
                    <a:lnTo>
                      <a:pt x="182" y="51"/>
                    </a:lnTo>
                    <a:lnTo>
                      <a:pt x="183" y="51"/>
                    </a:lnTo>
                    <a:lnTo>
                      <a:pt x="184" y="51"/>
                    </a:lnTo>
                    <a:lnTo>
                      <a:pt x="184" y="51"/>
                    </a:lnTo>
                    <a:lnTo>
                      <a:pt x="185" y="52"/>
                    </a:lnTo>
                    <a:lnTo>
                      <a:pt x="185" y="51"/>
                    </a:lnTo>
                    <a:lnTo>
                      <a:pt x="186" y="51"/>
                    </a:lnTo>
                    <a:lnTo>
                      <a:pt x="187" y="52"/>
                    </a:lnTo>
                    <a:lnTo>
                      <a:pt x="187" y="52"/>
                    </a:lnTo>
                    <a:lnTo>
                      <a:pt x="188" y="52"/>
                    </a:lnTo>
                    <a:lnTo>
                      <a:pt x="189" y="52"/>
                    </a:lnTo>
                    <a:lnTo>
                      <a:pt x="189" y="51"/>
                    </a:lnTo>
                    <a:lnTo>
                      <a:pt x="190" y="52"/>
                    </a:lnTo>
                    <a:lnTo>
                      <a:pt x="190" y="51"/>
                    </a:lnTo>
                    <a:lnTo>
                      <a:pt x="191" y="51"/>
                    </a:lnTo>
                    <a:lnTo>
                      <a:pt x="192" y="51"/>
                    </a:lnTo>
                    <a:lnTo>
                      <a:pt x="193" y="51"/>
                    </a:lnTo>
                    <a:lnTo>
                      <a:pt x="193" y="51"/>
                    </a:lnTo>
                    <a:lnTo>
                      <a:pt x="194" y="51"/>
                    </a:lnTo>
                    <a:lnTo>
                      <a:pt x="194" y="51"/>
                    </a:lnTo>
                    <a:lnTo>
                      <a:pt x="195" y="51"/>
                    </a:lnTo>
                    <a:lnTo>
                      <a:pt x="196" y="51"/>
                    </a:lnTo>
                    <a:lnTo>
                      <a:pt x="196" y="51"/>
                    </a:lnTo>
                    <a:lnTo>
                      <a:pt x="197" y="51"/>
                    </a:lnTo>
                    <a:lnTo>
                      <a:pt x="198" y="51"/>
                    </a:lnTo>
                    <a:lnTo>
                      <a:pt x="198" y="52"/>
                    </a:lnTo>
                    <a:lnTo>
                      <a:pt x="199" y="52"/>
                    </a:lnTo>
                    <a:lnTo>
                      <a:pt x="199" y="52"/>
                    </a:lnTo>
                    <a:lnTo>
                      <a:pt x="200" y="52"/>
                    </a:lnTo>
                    <a:lnTo>
                      <a:pt x="201" y="52"/>
                    </a:lnTo>
                    <a:lnTo>
                      <a:pt x="202" y="52"/>
                    </a:lnTo>
                    <a:lnTo>
                      <a:pt x="202" y="52"/>
                    </a:lnTo>
                    <a:lnTo>
                      <a:pt x="203" y="52"/>
                    </a:lnTo>
                    <a:lnTo>
                      <a:pt x="203" y="52"/>
                    </a:lnTo>
                    <a:lnTo>
                      <a:pt x="204" y="53"/>
                    </a:lnTo>
                    <a:lnTo>
                      <a:pt x="205" y="52"/>
                    </a:lnTo>
                    <a:lnTo>
                      <a:pt x="205" y="52"/>
                    </a:lnTo>
                    <a:lnTo>
                      <a:pt x="206" y="52"/>
                    </a:lnTo>
                    <a:lnTo>
                      <a:pt x="207" y="52"/>
                    </a:lnTo>
                    <a:lnTo>
                      <a:pt x="207" y="52"/>
                    </a:lnTo>
                    <a:lnTo>
                      <a:pt x="208" y="51"/>
                    </a:lnTo>
                    <a:lnTo>
                      <a:pt x="208" y="51"/>
                    </a:lnTo>
                    <a:lnTo>
                      <a:pt x="209" y="52"/>
                    </a:lnTo>
                    <a:lnTo>
                      <a:pt x="210" y="52"/>
                    </a:lnTo>
                    <a:lnTo>
                      <a:pt x="210" y="52"/>
                    </a:lnTo>
                    <a:lnTo>
                      <a:pt x="211" y="51"/>
                    </a:lnTo>
                    <a:lnTo>
                      <a:pt x="212" y="52"/>
                    </a:lnTo>
                    <a:lnTo>
                      <a:pt x="212" y="52"/>
                    </a:lnTo>
                    <a:lnTo>
                      <a:pt x="213" y="52"/>
                    </a:lnTo>
                    <a:lnTo>
                      <a:pt x="213" y="52"/>
                    </a:lnTo>
                    <a:lnTo>
                      <a:pt x="214" y="52"/>
                    </a:lnTo>
                    <a:lnTo>
                      <a:pt x="215" y="52"/>
                    </a:lnTo>
                    <a:lnTo>
                      <a:pt x="216" y="52"/>
                    </a:lnTo>
                    <a:lnTo>
                      <a:pt x="216" y="52"/>
                    </a:lnTo>
                    <a:lnTo>
                      <a:pt x="217" y="52"/>
                    </a:lnTo>
                    <a:lnTo>
                      <a:pt x="217" y="53"/>
                    </a:lnTo>
                    <a:lnTo>
                      <a:pt x="218" y="52"/>
                    </a:lnTo>
                    <a:lnTo>
                      <a:pt x="219" y="52"/>
                    </a:lnTo>
                    <a:lnTo>
                      <a:pt x="219" y="52"/>
                    </a:lnTo>
                    <a:lnTo>
                      <a:pt x="220" y="52"/>
                    </a:lnTo>
                    <a:lnTo>
                      <a:pt x="221" y="52"/>
                    </a:lnTo>
                    <a:lnTo>
                      <a:pt x="221" y="52"/>
                    </a:lnTo>
                    <a:lnTo>
                      <a:pt x="222" y="52"/>
                    </a:lnTo>
                    <a:lnTo>
                      <a:pt x="222" y="52"/>
                    </a:lnTo>
                    <a:lnTo>
                      <a:pt x="223" y="52"/>
                    </a:lnTo>
                    <a:lnTo>
                      <a:pt x="224" y="52"/>
                    </a:lnTo>
                    <a:lnTo>
                      <a:pt x="224" y="52"/>
                    </a:lnTo>
                    <a:lnTo>
                      <a:pt x="225" y="52"/>
                    </a:lnTo>
                    <a:lnTo>
                      <a:pt x="226" y="52"/>
                    </a:lnTo>
                    <a:lnTo>
                      <a:pt x="227" y="53"/>
                    </a:lnTo>
                    <a:lnTo>
                      <a:pt x="227" y="53"/>
                    </a:lnTo>
                    <a:lnTo>
                      <a:pt x="228" y="54"/>
                    </a:lnTo>
                    <a:lnTo>
                      <a:pt x="228" y="54"/>
                    </a:lnTo>
                    <a:lnTo>
                      <a:pt x="229" y="54"/>
                    </a:lnTo>
                    <a:lnTo>
                      <a:pt x="230" y="53"/>
                    </a:lnTo>
                    <a:lnTo>
                      <a:pt x="230" y="53"/>
                    </a:lnTo>
                    <a:lnTo>
                      <a:pt x="231" y="53"/>
                    </a:lnTo>
                    <a:lnTo>
                      <a:pt x="232" y="53"/>
                    </a:lnTo>
                    <a:lnTo>
                      <a:pt x="232" y="53"/>
                    </a:lnTo>
                    <a:lnTo>
                      <a:pt x="233" y="52"/>
                    </a:lnTo>
                    <a:lnTo>
                      <a:pt x="233" y="52"/>
                    </a:lnTo>
                    <a:lnTo>
                      <a:pt x="234" y="52"/>
                    </a:lnTo>
                    <a:lnTo>
                      <a:pt x="235" y="52"/>
                    </a:lnTo>
                    <a:lnTo>
                      <a:pt x="236" y="52"/>
                    </a:lnTo>
                    <a:lnTo>
                      <a:pt x="236" y="52"/>
                    </a:lnTo>
                    <a:lnTo>
                      <a:pt x="237" y="52"/>
                    </a:lnTo>
                    <a:lnTo>
                      <a:pt x="237" y="52"/>
                    </a:lnTo>
                    <a:lnTo>
                      <a:pt x="238" y="52"/>
                    </a:lnTo>
                    <a:lnTo>
                      <a:pt x="239" y="52"/>
                    </a:lnTo>
                    <a:lnTo>
                      <a:pt x="239" y="52"/>
                    </a:lnTo>
                    <a:lnTo>
                      <a:pt x="240" y="53"/>
                    </a:lnTo>
                    <a:lnTo>
                      <a:pt x="241" y="53"/>
                    </a:lnTo>
                    <a:lnTo>
                      <a:pt x="241" y="53"/>
                    </a:lnTo>
                    <a:lnTo>
                      <a:pt x="242" y="53"/>
                    </a:lnTo>
                    <a:lnTo>
                      <a:pt x="242" y="54"/>
                    </a:lnTo>
                    <a:lnTo>
                      <a:pt x="243" y="54"/>
                    </a:lnTo>
                    <a:lnTo>
                      <a:pt x="244" y="54"/>
                    </a:lnTo>
                    <a:lnTo>
                      <a:pt x="244" y="54"/>
                    </a:lnTo>
                    <a:lnTo>
                      <a:pt x="245" y="54"/>
                    </a:lnTo>
                    <a:lnTo>
                      <a:pt x="246" y="54"/>
                    </a:lnTo>
                    <a:lnTo>
                      <a:pt x="246" y="54"/>
                    </a:lnTo>
                    <a:lnTo>
                      <a:pt x="247" y="54"/>
                    </a:lnTo>
                    <a:lnTo>
                      <a:pt x="247" y="54"/>
                    </a:lnTo>
                    <a:lnTo>
                      <a:pt x="248" y="54"/>
                    </a:lnTo>
                    <a:lnTo>
                      <a:pt x="249" y="54"/>
                    </a:lnTo>
                    <a:lnTo>
                      <a:pt x="250" y="54"/>
                    </a:lnTo>
                    <a:lnTo>
                      <a:pt x="250" y="54"/>
                    </a:lnTo>
                    <a:lnTo>
                      <a:pt x="251" y="53"/>
                    </a:lnTo>
                    <a:lnTo>
                      <a:pt x="251" y="53"/>
                    </a:lnTo>
                    <a:lnTo>
                      <a:pt x="252" y="53"/>
                    </a:lnTo>
                    <a:lnTo>
                      <a:pt x="253" y="53"/>
                    </a:lnTo>
                    <a:lnTo>
                      <a:pt x="253" y="53"/>
                    </a:lnTo>
                    <a:lnTo>
                      <a:pt x="254" y="52"/>
                    </a:lnTo>
                    <a:lnTo>
                      <a:pt x="255" y="52"/>
                    </a:lnTo>
                    <a:lnTo>
                      <a:pt x="255" y="52"/>
                    </a:lnTo>
                    <a:lnTo>
                      <a:pt x="256" y="51"/>
                    </a:lnTo>
                    <a:lnTo>
                      <a:pt x="256" y="51"/>
                    </a:lnTo>
                    <a:lnTo>
                      <a:pt x="257" y="51"/>
                    </a:lnTo>
                    <a:lnTo>
                      <a:pt x="258" y="51"/>
                    </a:lnTo>
                    <a:lnTo>
                      <a:pt x="259" y="51"/>
                    </a:lnTo>
                    <a:lnTo>
                      <a:pt x="259" y="51"/>
                    </a:lnTo>
                    <a:lnTo>
                      <a:pt x="260" y="51"/>
                    </a:lnTo>
                    <a:lnTo>
                      <a:pt x="260" y="51"/>
                    </a:lnTo>
                    <a:lnTo>
                      <a:pt x="261" y="51"/>
                    </a:lnTo>
                    <a:lnTo>
                      <a:pt x="261" y="52"/>
                    </a:lnTo>
                    <a:lnTo>
                      <a:pt x="262" y="52"/>
                    </a:lnTo>
                    <a:lnTo>
                      <a:pt x="263" y="52"/>
                    </a:lnTo>
                    <a:lnTo>
                      <a:pt x="264" y="52"/>
                    </a:lnTo>
                    <a:lnTo>
                      <a:pt x="264" y="51"/>
                    </a:lnTo>
                    <a:lnTo>
                      <a:pt x="265" y="51"/>
                    </a:lnTo>
                    <a:lnTo>
                      <a:pt x="265" y="51"/>
                    </a:lnTo>
                    <a:lnTo>
                      <a:pt x="266" y="51"/>
                    </a:lnTo>
                    <a:lnTo>
                      <a:pt x="267" y="51"/>
                    </a:lnTo>
                    <a:lnTo>
                      <a:pt x="267" y="51"/>
                    </a:lnTo>
                    <a:lnTo>
                      <a:pt x="268" y="51"/>
                    </a:lnTo>
                    <a:lnTo>
                      <a:pt x="269" y="52"/>
                    </a:lnTo>
                    <a:lnTo>
                      <a:pt x="269" y="52"/>
                    </a:lnTo>
                    <a:lnTo>
                      <a:pt x="270" y="51"/>
                    </a:lnTo>
                    <a:lnTo>
                      <a:pt x="270" y="52"/>
                    </a:lnTo>
                    <a:lnTo>
                      <a:pt x="271" y="52"/>
                    </a:lnTo>
                    <a:lnTo>
                      <a:pt x="272" y="52"/>
                    </a:lnTo>
                    <a:lnTo>
                      <a:pt x="273" y="52"/>
                    </a:lnTo>
                    <a:lnTo>
                      <a:pt x="273" y="52"/>
                    </a:lnTo>
                    <a:lnTo>
                      <a:pt x="274" y="52"/>
                    </a:lnTo>
                    <a:lnTo>
                      <a:pt x="274" y="52"/>
                    </a:lnTo>
                    <a:lnTo>
                      <a:pt x="275" y="52"/>
                    </a:lnTo>
                    <a:lnTo>
                      <a:pt x="276" y="52"/>
                    </a:lnTo>
                    <a:lnTo>
                      <a:pt x="276" y="52"/>
                    </a:lnTo>
                    <a:lnTo>
                      <a:pt x="277" y="52"/>
                    </a:lnTo>
                    <a:lnTo>
                      <a:pt x="278" y="53"/>
                    </a:lnTo>
                    <a:lnTo>
                      <a:pt x="278" y="53"/>
                    </a:lnTo>
                    <a:lnTo>
                      <a:pt x="279" y="53"/>
                    </a:lnTo>
                    <a:lnTo>
                      <a:pt x="279" y="53"/>
                    </a:lnTo>
                    <a:lnTo>
                      <a:pt x="280" y="53"/>
                    </a:lnTo>
                    <a:lnTo>
                      <a:pt x="281" y="53"/>
                    </a:lnTo>
                    <a:lnTo>
                      <a:pt x="281" y="53"/>
                    </a:lnTo>
                    <a:lnTo>
                      <a:pt x="282" y="53"/>
                    </a:lnTo>
                    <a:lnTo>
                      <a:pt x="283" y="53"/>
                    </a:lnTo>
                    <a:lnTo>
                      <a:pt x="283" y="53"/>
                    </a:lnTo>
                    <a:lnTo>
                      <a:pt x="284" y="53"/>
                    </a:lnTo>
                    <a:lnTo>
                      <a:pt x="284" y="53"/>
                    </a:lnTo>
                    <a:lnTo>
                      <a:pt x="285" y="54"/>
                    </a:lnTo>
                    <a:lnTo>
                      <a:pt x="286" y="54"/>
                    </a:lnTo>
                    <a:lnTo>
                      <a:pt x="287" y="54"/>
                    </a:lnTo>
                    <a:lnTo>
                      <a:pt x="287" y="54"/>
                    </a:lnTo>
                    <a:lnTo>
                      <a:pt x="288" y="54"/>
                    </a:lnTo>
                    <a:lnTo>
                      <a:pt x="288" y="54"/>
                    </a:lnTo>
                    <a:lnTo>
                      <a:pt x="289" y="54"/>
                    </a:lnTo>
                    <a:lnTo>
                      <a:pt x="290" y="53"/>
                    </a:lnTo>
                    <a:lnTo>
                      <a:pt x="290" y="53"/>
                    </a:lnTo>
                    <a:lnTo>
                      <a:pt x="291" y="53"/>
                    </a:lnTo>
                    <a:lnTo>
                      <a:pt x="292" y="53"/>
                    </a:lnTo>
                    <a:lnTo>
                      <a:pt x="292" y="53"/>
                    </a:lnTo>
                    <a:lnTo>
                      <a:pt x="293" y="53"/>
                    </a:lnTo>
                    <a:lnTo>
                      <a:pt x="293" y="53"/>
                    </a:lnTo>
                    <a:lnTo>
                      <a:pt x="294" y="53"/>
                    </a:lnTo>
                    <a:lnTo>
                      <a:pt x="295" y="54"/>
                    </a:lnTo>
                    <a:lnTo>
                      <a:pt x="296" y="53"/>
                    </a:lnTo>
                    <a:lnTo>
                      <a:pt x="296" y="54"/>
                    </a:lnTo>
                    <a:lnTo>
                      <a:pt x="297" y="53"/>
                    </a:lnTo>
                    <a:lnTo>
                      <a:pt x="297" y="53"/>
                    </a:lnTo>
                    <a:lnTo>
                      <a:pt x="298" y="53"/>
                    </a:lnTo>
                    <a:lnTo>
                      <a:pt x="298" y="54"/>
                    </a:lnTo>
                    <a:lnTo>
                      <a:pt x="299" y="53"/>
                    </a:lnTo>
                    <a:lnTo>
                      <a:pt x="300" y="53"/>
                    </a:lnTo>
                    <a:lnTo>
                      <a:pt x="301" y="54"/>
                    </a:lnTo>
                    <a:lnTo>
                      <a:pt x="301" y="54"/>
                    </a:lnTo>
                    <a:lnTo>
                      <a:pt x="302" y="54"/>
                    </a:lnTo>
                    <a:lnTo>
                      <a:pt x="302" y="54"/>
                    </a:lnTo>
                    <a:lnTo>
                      <a:pt x="303" y="54"/>
                    </a:lnTo>
                    <a:lnTo>
                      <a:pt x="304" y="54"/>
                    </a:lnTo>
                    <a:lnTo>
                      <a:pt x="304" y="54"/>
                    </a:lnTo>
                    <a:lnTo>
                      <a:pt x="305" y="53"/>
                    </a:lnTo>
                    <a:lnTo>
                      <a:pt x="306" y="54"/>
                    </a:lnTo>
                    <a:lnTo>
                      <a:pt x="306" y="54"/>
                    </a:lnTo>
                    <a:lnTo>
                      <a:pt x="307" y="54"/>
                    </a:lnTo>
                    <a:lnTo>
                      <a:pt x="307" y="53"/>
                    </a:lnTo>
                    <a:lnTo>
                      <a:pt x="308" y="54"/>
                    </a:lnTo>
                    <a:lnTo>
                      <a:pt x="309" y="54"/>
                    </a:lnTo>
                    <a:lnTo>
                      <a:pt x="310" y="54"/>
                    </a:lnTo>
                    <a:lnTo>
                      <a:pt x="310" y="54"/>
                    </a:lnTo>
                    <a:lnTo>
                      <a:pt x="311" y="54"/>
                    </a:lnTo>
                    <a:lnTo>
                      <a:pt x="311" y="53"/>
                    </a:lnTo>
                    <a:lnTo>
                      <a:pt x="312" y="54"/>
                    </a:lnTo>
                    <a:lnTo>
                      <a:pt x="313" y="53"/>
                    </a:lnTo>
                    <a:lnTo>
                      <a:pt x="313" y="53"/>
                    </a:lnTo>
                    <a:lnTo>
                      <a:pt x="314" y="53"/>
                    </a:lnTo>
                    <a:lnTo>
                      <a:pt x="315" y="53"/>
                    </a:lnTo>
                    <a:lnTo>
                      <a:pt x="315" y="53"/>
                    </a:lnTo>
                    <a:lnTo>
                      <a:pt x="316" y="53"/>
                    </a:lnTo>
                    <a:lnTo>
                      <a:pt x="316" y="53"/>
                    </a:lnTo>
                    <a:lnTo>
                      <a:pt x="317" y="54"/>
                    </a:lnTo>
                    <a:lnTo>
                      <a:pt x="318" y="53"/>
                    </a:lnTo>
                    <a:lnTo>
                      <a:pt x="318" y="53"/>
                    </a:lnTo>
                    <a:lnTo>
                      <a:pt x="319" y="53"/>
                    </a:lnTo>
                    <a:lnTo>
                      <a:pt x="320" y="53"/>
                    </a:lnTo>
                    <a:lnTo>
                      <a:pt x="320" y="53"/>
                    </a:lnTo>
                    <a:lnTo>
                      <a:pt x="321" y="53"/>
                    </a:lnTo>
                    <a:lnTo>
                      <a:pt x="321" y="53"/>
                    </a:lnTo>
                    <a:lnTo>
                      <a:pt x="322" y="53"/>
                    </a:lnTo>
                    <a:lnTo>
                      <a:pt x="323" y="53"/>
                    </a:lnTo>
                    <a:lnTo>
                      <a:pt x="324" y="53"/>
                    </a:lnTo>
                    <a:lnTo>
                      <a:pt x="324" y="52"/>
                    </a:lnTo>
                    <a:lnTo>
                      <a:pt x="325" y="53"/>
                    </a:lnTo>
                    <a:lnTo>
                      <a:pt x="325" y="53"/>
                    </a:lnTo>
                    <a:lnTo>
                      <a:pt x="326" y="53"/>
                    </a:lnTo>
                    <a:lnTo>
                      <a:pt x="327" y="53"/>
                    </a:lnTo>
                    <a:lnTo>
                      <a:pt x="327" y="53"/>
                    </a:lnTo>
                    <a:lnTo>
                      <a:pt x="328" y="53"/>
                    </a:lnTo>
                    <a:lnTo>
                      <a:pt x="329" y="53"/>
                    </a:lnTo>
                    <a:lnTo>
                      <a:pt x="329" y="53"/>
                    </a:lnTo>
                    <a:lnTo>
                      <a:pt x="330" y="53"/>
                    </a:lnTo>
                    <a:lnTo>
                      <a:pt x="330" y="53"/>
                    </a:lnTo>
                    <a:lnTo>
                      <a:pt x="331" y="54"/>
                    </a:lnTo>
                    <a:lnTo>
                      <a:pt x="332" y="54"/>
                    </a:lnTo>
                    <a:lnTo>
                      <a:pt x="332" y="54"/>
                    </a:lnTo>
                    <a:lnTo>
                      <a:pt x="333" y="54"/>
                    </a:lnTo>
                    <a:lnTo>
                      <a:pt x="334" y="54"/>
                    </a:lnTo>
                    <a:lnTo>
                      <a:pt x="334" y="54"/>
                    </a:lnTo>
                    <a:lnTo>
                      <a:pt x="335" y="54"/>
                    </a:lnTo>
                    <a:lnTo>
                      <a:pt x="335" y="54"/>
                    </a:lnTo>
                    <a:lnTo>
                      <a:pt x="336" y="54"/>
                    </a:lnTo>
                    <a:lnTo>
                      <a:pt x="337" y="54"/>
                    </a:lnTo>
                    <a:lnTo>
                      <a:pt x="338" y="53"/>
                    </a:lnTo>
                    <a:lnTo>
                      <a:pt x="338" y="54"/>
                    </a:lnTo>
                    <a:lnTo>
                      <a:pt x="339" y="54"/>
                    </a:lnTo>
                    <a:lnTo>
                      <a:pt x="339" y="54"/>
                    </a:lnTo>
                    <a:lnTo>
                      <a:pt x="340" y="54"/>
                    </a:lnTo>
                    <a:lnTo>
                      <a:pt x="341" y="54"/>
                    </a:lnTo>
                    <a:lnTo>
                      <a:pt x="341" y="54"/>
                    </a:lnTo>
                    <a:lnTo>
                      <a:pt x="342" y="54"/>
                    </a:lnTo>
                    <a:lnTo>
                      <a:pt x="343" y="54"/>
                    </a:lnTo>
                    <a:lnTo>
                      <a:pt x="343" y="54"/>
                    </a:lnTo>
                    <a:lnTo>
                      <a:pt x="344" y="54"/>
                    </a:lnTo>
                    <a:lnTo>
                      <a:pt x="344" y="54"/>
                    </a:lnTo>
                    <a:lnTo>
                      <a:pt x="345" y="54"/>
                    </a:lnTo>
                    <a:lnTo>
                      <a:pt x="346" y="54"/>
                    </a:lnTo>
                    <a:lnTo>
                      <a:pt x="347" y="54"/>
                    </a:lnTo>
                    <a:lnTo>
                      <a:pt x="347" y="54"/>
                    </a:lnTo>
                    <a:lnTo>
                      <a:pt x="348" y="54"/>
                    </a:lnTo>
                    <a:lnTo>
                      <a:pt x="349" y="54"/>
                    </a:lnTo>
                    <a:lnTo>
                      <a:pt x="349" y="54"/>
                    </a:lnTo>
                    <a:lnTo>
                      <a:pt x="350" y="54"/>
                    </a:lnTo>
                    <a:lnTo>
                      <a:pt x="350" y="54"/>
                    </a:lnTo>
                    <a:lnTo>
                      <a:pt x="351" y="54"/>
                    </a:lnTo>
                    <a:lnTo>
                      <a:pt x="352" y="54"/>
                    </a:lnTo>
                    <a:lnTo>
                      <a:pt x="352" y="54"/>
                    </a:lnTo>
                    <a:lnTo>
                      <a:pt x="353" y="53"/>
                    </a:lnTo>
                    <a:lnTo>
                      <a:pt x="354" y="53"/>
                    </a:lnTo>
                    <a:lnTo>
                      <a:pt x="354" y="53"/>
                    </a:lnTo>
                    <a:lnTo>
                      <a:pt x="355" y="53"/>
                    </a:lnTo>
                    <a:lnTo>
                      <a:pt x="355" y="53"/>
                    </a:lnTo>
                    <a:lnTo>
                      <a:pt x="356" y="54"/>
                    </a:lnTo>
                    <a:lnTo>
                      <a:pt x="357" y="54"/>
                    </a:lnTo>
                    <a:lnTo>
                      <a:pt x="358" y="54"/>
                    </a:lnTo>
                    <a:lnTo>
                      <a:pt x="358" y="54"/>
                    </a:lnTo>
                    <a:lnTo>
                      <a:pt x="359" y="54"/>
                    </a:lnTo>
                    <a:lnTo>
                      <a:pt x="359" y="54"/>
                    </a:lnTo>
                    <a:lnTo>
                      <a:pt x="360" y="54"/>
                    </a:lnTo>
                    <a:lnTo>
                      <a:pt x="361" y="54"/>
                    </a:lnTo>
                    <a:lnTo>
                      <a:pt x="361" y="54"/>
                    </a:lnTo>
                    <a:lnTo>
                      <a:pt x="362" y="53"/>
                    </a:lnTo>
                    <a:lnTo>
                      <a:pt x="363" y="54"/>
                    </a:lnTo>
                    <a:lnTo>
                      <a:pt x="363" y="54"/>
                    </a:lnTo>
                    <a:lnTo>
                      <a:pt x="364" y="54"/>
                    </a:lnTo>
                    <a:lnTo>
                      <a:pt x="364" y="54"/>
                    </a:lnTo>
                    <a:lnTo>
                      <a:pt x="365" y="54"/>
                    </a:lnTo>
                    <a:lnTo>
                      <a:pt x="366" y="54"/>
                    </a:lnTo>
                    <a:lnTo>
                      <a:pt x="367" y="54"/>
                    </a:lnTo>
                    <a:lnTo>
                      <a:pt x="367" y="54"/>
                    </a:lnTo>
                    <a:lnTo>
                      <a:pt x="368" y="54"/>
                    </a:lnTo>
                    <a:lnTo>
                      <a:pt x="368" y="54"/>
                    </a:lnTo>
                    <a:lnTo>
                      <a:pt x="369" y="54"/>
                    </a:lnTo>
                    <a:lnTo>
                      <a:pt x="369" y="54"/>
                    </a:lnTo>
                    <a:lnTo>
                      <a:pt x="370" y="54"/>
                    </a:lnTo>
                    <a:lnTo>
                      <a:pt x="371" y="54"/>
                    </a:lnTo>
                    <a:lnTo>
                      <a:pt x="372" y="54"/>
                    </a:lnTo>
                    <a:lnTo>
                      <a:pt x="372" y="54"/>
                    </a:lnTo>
                    <a:lnTo>
                      <a:pt x="373" y="54"/>
                    </a:lnTo>
                    <a:lnTo>
                      <a:pt x="373" y="54"/>
                    </a:lnTo>
                    <a:lnTo>
                      <a:pt x="374" y="54"/>
                    </a:lnTo>
                    <a:lnTo>
                      <a:pt x="375" y="54"/>
                    </a:lnTo>
                    <a:lnTo>
                      <a:pt x="375" y="54"/>
                    </a:lnTo>
                    <a:lnTo>
                      <a:pt x="376" y="54"/>
                    </a:lnTo>
                    <a:lnTo>
                      <a:pt x="377" y="54"/>
                    </a:lnTo>
                    <a:lnTo>
                      <a:pt x="377" y="54"/>
                    </a:lnTo>
                    <a:lnTo>
                      <a:pt x="378" y="54"/>
                    </a:lnTo>
                    <a:lnTo>
                      <a:pt x="378" y="54"/>
                    </a:lnTo>
                    <a:lnTo>
                      <a:pt x="379" y="54"/>
                    </a:lnTo>
                    <a:lnTo>
                      <a:pt x="380" y="54"/>
                    </a:lnTo>
                    <a:lnTo>
                      <a:pt x="381" y="54"/>
                    </a:lnTo>
                    <a:lnTo>
                      <a:pt x="381" y="54"/>
                    </a:lnTo>
                    <a:lnTo>
                      <a:pt x="382" y="54"/>
                    </a:lnTo>
                    <a:lnTo>
                      <a:pt x="382" y="54"/>
                    </a:lnTo>
                    <a:lnTo>
                      <a:pt x="383" y="54"/>
                    </a:lnTo>
                    <a:lnTo>
                      <a:pt x="384" y="54"/>
                    </a:lnTo>
                    <a:lnTo>
                      <a:pt x="384" y="54"/>
                    </a:lnTo>
                    <a:lnTo>
                      <a:pt x="385" y="54"/>
                    </a:lnTo>
                    <a:lnTo>
                      <a:pt x="386" y="54"/>
                    </a:lnTo>
                    <a:lnTo>
                      <a:pt x="386" y="54"/>
                    </a:lnTo>
                    <a:lnTo>
                      <a:pt x="387" y="54"/>
                    </a:lnTo>
                    <a:lnTo>
                      <a:pt x="387" y="54"/>
                    </a:lnTo>
                    <a:lnTo>
                      <a:pt x="388" y="54"/>
                    </a:lnTo>
                    <a:lnTo>
                      <a:pt x="389" y="54"/>
                    </a:lnTo>
                    <a:lnTo>
                      <a:pt x="389" y="54"/>
                    </a:lnTo>
                    <a:lnTo>
                      <a:pt x="390" y="54"/>
                    </a:lnTo>
                    <a:lnTo>
                      <a:pt x="391" y="55"/>
                    </a:lnTo>
                    <a:lnTo>
                      <a:pt x="391" y="55"/>
                    </a:lnTo>
                    <a:lnTo>
                      <a:pt x="392" y="54"/>
                    </a:lnTo>
                    <a:lnTo>
                      <a:pt x="392" y="55"/>
                    </a:lnTo>
                    <a:lnTo>
                      <a:pt x="393" y="54"/>
                    </a:lnTo>
                    <a:lnTo>
                      <a:pt x="394" y="54"/>
                    </a:lnTo>
                    <a:lnTo>
                      <a:pt x="395" y="55"/>
                    </a:lnTo>
                    <a:lnTo>
                      <a:pt x="395" y="54"/>
                    </a:lnTo>
                    <a:lnTo>
                      <a:pt x="396" y="54"/>
                    </a:lnTo>
                    <a:lnTo>
                      <a:pt x="396" y="54"/>
                    </a:lnTo>
                    <a:lnTo>
                      <a:pt x="397" y="54"/>
                    </a:lnTo>
                    <a:lnTo>
                      <a:pt x="398" y="54"/>
                    </a:lnTo>
                    <a:lnTo>
                      <a:pt x="398" y="54"/>
                    </a:lnTo>
                    <a:lnTo>
                      <a:pt x="399" y="54"/>
                    </a:lnTo>
                    <a:lnTo>
                      <a:pt x="400" y="54"/>
                    </a:lnTo>
                    <a:lnTo>
                      <a:pt x="400" y="55"/>
                    </a:lnTo>
                    <a:lnTo>
                      <a:pt x="401" y="55"/>
                    </a:lnTo>
                    <a:lnTo>
                      <a:pt x="401" y="55"/>
                    </a:lnTo>
                    <a:lnTo>
                      <a:pt x="402" y="55"/>
                    </a:lnTo>
                    <a:lnTo>
                      <a:pt x="403" y="55"/>
                    </a:lnTo>
                    <a:lnTo>
                      <a:pt x="404" y="55"/>
                    </a:lnTo>
                    <a:lnTo>
                      <a:pt x="404" y="55"/>
                    </a:lnTo>
                    <a:lnTo>
                      <a:pt x="405" y="55"/>
                    </a:lnTo>
                    <a:lnTo>
                      <a:pt x="405" y="54"/>
                    </a:lnTo>
                    <a:lnTo>
                      <a:pt x="406" y="54"/>
                    </a:lnTo>
                    <a:lnTo>
                      <a:pt x="406" y="54"/>
                    </a:lnTo>
                    <a:lnTo>
                      <a:pt x="407" y="55"/>
                    </a:lnTo>
                    <a:lnTo>
                      <a:pt x="408" y="54"/>
                    </a:lnTo>
                    <a:lnTo>
                      <a:pt x="409" y="54"/>
                    </a:lnTo>
                    <a:lnTo>
                      <a:pt x="409" y="55"/>
                    </a:lnTo>
                    <a:lnTo>
                      <a:pt x="410" y="55"/>
                    </a:lnTo>
                    <a:lnTo>
                      <a:pt x="410" y="55"/>
                    </a:lnTo>
                    <a:lnTo>
                      <a:pt x="411" y="55"/>
                    </a:lnTo>
                    <a:lnTo>
                      <a:pt x="412" y="55"/>
                    </a:lnTo>
                    <a:lnTo>
                      <a:pt x="412" y="55"/>
                    </a:lnTo>
                    <a:lnTo>
                      <a:pt x="413" y="54"/>
                    </a:lnTo>
                    <a:lnTo>
                      <a:pt x="414" y="54"/>
                    </a:lnTo>
                    <a:lnTo>
                      <a:pt x="414" y="55"/>
                    </a:lnTo>
                    <a:lnTo>
                      <a:pt x="415" y="54"/>
                    </a:lnTo>
                    <a:lnTo>
                      <a:pt x="415" y="54"/>
                    </a:lnTo>
                    <a:lnTo>
                      <a:pt x="416" y="54"/>
                    </a:lnTo>
                    <a:lnTo>
                      <a:pt x="417" y="54"/>
                    </a:lnTo>
                    <a:lnTo>
                      <a:pt x="418" y="54"/>
                    </a:lnTo>
                    <a:lnTo>
                      <a:pt x="418" y="54"/>
                    </a:lnTo>
                    <a:lnTo>
                      <a:pt x="419" y="54"/>
                    </a:lnTo>
                    <a:lnTo>
                      <a:pt x="419" y="54"/>
                    </a:lnTo>
                    <a:lnTo>
                      <a:pt x="420" y="54"/>
                    </a:lnTo>
                    <a:lnTo>
                      <a:pt x="421" y="54"/>
                    </a:lnTo>
                    <a:lnTo>
                      <a:pt x="421" y="54"/>
                    </a:lnTo>
                    <a:lnTo>
                      <a:pt x="422" y="54"/>
                    </a:lnTo>
                    <a:lnTo>
                      <a:pt x="423" y="54"/>
                    </a:lnTo>
                    <a:lnTo>
                      <a:pt x="423" y="54"/>
                    </a:lnTo>
                    <a:lnTo>
                      <a:pt x="424" y="54"/>
                    </a:lnTo>
                    <a:lnTo>
                      <a:pt x="424" y="54"/>
                    </a:lnTo>
                    <a:lnTo>
                      <a:pt x="425" y="55"/>
                    </a:lnTo>
                    <a:lnTo>
                      <a:pt x="426" y="54"/>
                    </a:lnTo>
                    <a:lnTo>
                      <a:pt x="426" y="54"/>
                    </a:lnTo>
                    <a:lnTo>
                      <a:pt x="427" y="54"/>
                    </a:lnTo>
                    <a:lnTo>
                      <a:pt x="428" y="54"/>
                    </a:lnTo>
                    <a:lnTo>
                      <a:pt x="428" y="54"/>
                    </a:lnTo>
                    <a:lnTo>
                      <a:pt x="429" y="54"/>
                    </a:lnTo>
                    <a:lnTo>
                      <a:pt x="429" y="54"/>
                    </a:lnTo>
                    <a:lnTo>
                      <a:pt x="430" y="54"/>
                    </a:lnTo>
                    <a:lnTo>
                      <a:pt x="431" y="54"/>
                    </a:lnTo>
                    <a:lnTo>
                      <a:pt x="432" y="54"/>
                    </a:lnTo>
                    <a:lnTo>
                      <a:pt x="432" y="54"/>
                    </a:lnTo>
                    <a:lnTo>
                      <a:pt x="433" y="54"/>
                    </a:lnTo>
                    <a:lnTo>
                      <a:pt x="433" y="54"/>
                    </a:lnTo>
                    <a:lnTo>
                      <a:pt x="434" y="54"/>
                    </a:lnTo>
                    <a:lnTo>
                      <a:pt x="435" y="55"/>
                    </a:lnTo>
                    <a:lnTo>
                      <a:pt x="435" y="54"/>
                    </a:lnTo>
                    <a:lnTo>
                      <a:pt x="436" y="54"/>
                    </a:lnTo>
                    <a:lnTo>
                      <a:pt x="437" y="54"/>
                    </a:lnTo>
                    <a:lnTo>
                      <a:pt x="437" y="54"/>
                    </a:lnTo>
                    <a:lnTo>
                      <a:pt x="438" y="54"/>
                    </a:lnTo>
                    <a:lnTo>
                      <a:pt x="438" y="54"/>
                    </a:lnTo>
                    <a:lnTo>
                      <a:pt x="439" y="54"/>
                    </a:lnTo>
                    <a:lnTo>
                      <a:pt x="440" y="54"/>
                    </a:lnTo>
                    <a:lnTo>
                      <a:pt x="441" y="54"/>
                    </a:lnTo>
                    <a:lnTo>
                      <a:pt x="441" y="54"/>
                    </a:lnTo>
                    <a:lnTo>
                      <a:pt x="442" y="54"/>
                    </a:lnTo>
                    <a:lnTo>
                      <a:pt x="442" y="54"/>
                    </a:lnTo>
                    <a:lnTo>
                      <a:pt x="443" y="54"/>
                    </a:lnTo>
                    <a:lnTo>
                      <a:pt x="444" y="54"/>
                    </a:lnTo>
                    <a:lnTo>
                      <a:pt x="444" y="54"/>
                    </a:lnTo>
                    <a:lnTo>
                      <a:pt x="445" y="55"/>
                    </a:lnTo>
                    <a:lnTo>
                      <a:pt x="446" y="55"/>
                    </a:lnTo>
                    <a:lnTo>
                      <a:pt x="446" y="54"/>
                    </a:lnTo>
                  </a:path>
                </a:pathLst>
              </a:custGeom>
              <a:noFill/>
              <a:ln w="9525">
                <a:solidFill>
                  <a:srgbClr val="00CB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319">
                <a:extLst>
                  <a:ext uri="{FF2B5EF4-FFF2-40B4-BE49-F238E27FC236}">
                    <a16:creationId xmlns:a16="http://schemas.microsoft.com/office/drawing/2014/main" id="{CE471BC5-EE1D-4302-843D-EDA765F9A0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081" y="4128147"/>
                <a:ext cx="711201" cy="6350"/>
              </a:xfrm>
              <a:custGeom>
                <a:avLst/>
                <a:gdLst>
                  <a:gd name="T0" fmla="*/ 7 w 448"/>
                  <a:gd name="T1" fmla="*/ 1 h 4"/>
                  <a:gd name="T2" fmla="*/ 14 w 448"/>
                  <a:gd name="T3" fmla="*/ 2 h 4"/>
                  <a:gd name="T4" fmla="*/ 21 w 448"/>
                  <a:gd name="T5" fmla="*/ 1 h 4"/>
                  <a:gd name="T6" fmla="*/ 28 w 448"/>
                  <a:gd name="T7" fmla="*/ 2 h 4"/>
                  <a:gd name="T8" fmla="*/ 35 w 448"/>
                  <a:gd name="T9" fmla="*/ 1 h 4"/>
                  <a:gd name="T10" fmla="*/ 42 w 448"/>
                  <a:gd name="T11" fmla="*/ 2 h 4"/>
                  <a:gd name="T12" fmla="*/ 49 w 448"/>
                  <a:gd name="T13" fmla="*/ 2 h 4"/>
                  <a:gd name="T14" fmla="*/ 56 w 448"/>
                  <a:gd name="T15" fmla="*/ 2 h 4"/>
                  <a:gd name="T16" fmla="*/ 63 w 448"/>
                  <a:gd name="T17" fmla="*/ 1 h 4"/>
                  <a:gd name="T18" fmla="*/ 70 w 448"/>
                  <a:gd name="T19" fmla="*/ 0 h 4"/>
                  <a:gd name="T20" fmla="*/ 77 w 448"/>
                  <a:gd name="T21" fmla="*/ 1 h 4"/>
                  <a:gd name="T22" fmla="*/ 84 w 448"/>
                  <a:gd name="T23" fmla="*/ 2 h 4"/>
                  <a:gd name="T24" fmla="*/ 91 w 448"/>
                  <a:gd name="T25" fmla="*/ 2 h 4"/>
                  <a:gd name="T26" fmla="*/ 98 w 448"/>
                  <a:gd name="T27" fmla="*/ 2 h 4"/>
                  <a:gd name="T28" fmla="*/ 105 w 448"/>
                  <a:gd name="T29" fmla="*/ 3 h 4"/>
                  <a:gd name="T30" fmla="*/ 112 w 448"/>
                  <a:gd name="T31" fmla="*/ 3 h 4"/>
                  <a:gd name="T32" fmla="*/ 119 w 448"/>
                  <a:gd name="T33" fmla="*/ 3 h 4"/>
                  <a:gd name="T34" fmla="*/ 126 w 448"/>
                  <a:gd name="T35" fmla="*/ 3 h 4"/>
                  <a:gd name="T36" fmla="*/ 133 w 448"/>
                  <a:gd name="T37" fmla="*/ 3 h 4"/>
                  <a:gd name="T38" fmla="*/ 140 w 448"/>
                  <a:gd name="T39" fmla="*/ 3 h 4"/>
                  <a:gd name="T40" fmla="*/ 147 w 448"/>
                  <a:gd name="T41" fmla="*/ 4 h 4"/>
                  <a:gd name="T42" fmla="*/ 154 w 448"/>
                  <a:gd name="T43" fmla="*/ 3 h 4"/>
                  <a:gd name="T44" fmla="*/ 161 w 448"/>
                  <a:gd name="T45" fmla="*/ 3 h 4"/>
                  <a:gd name="T46" fmla="*/ 168 w 448"/>
                  <a:gd name="T47" fmla="*/ 3 h 4"/>
                  <a:gd name="T48" fmla="*/ 175 w 448"/>
                  <a:gd name="T49" fmla="*/ 3 h 4"/>
                  <a:gd name="T50" fmla="*/ 182 w 448"/>
                  <a:gd name="T51" fmla="*/ 1 h 4"/>
                  <a:gd name="T52" fmla="*/ 189 w 448"/>
                  <a:gd name="T53" fmla="*/ 2 h 4"/>
                  <a:gd name="T54" fmla="*/ 196 w 448"/>
                  <a:gd name="T55" fmla="*/ 1 h 4"/>
                  <a:gd name="T56" fmla="*/ 204 w 448"/>
                  <a:gd name="T57" fmla="*/ 1 h 4"/>
                  <a:gd name="T58" fmla="*/ 211 w 448"/>
                  <a:gd name="T59" fmla="*/ 1 h 4"/>
                  <a:gd name="T60" fmla="*/ 218 w 448"/>
                  <a:gd name="T61" fmla="*/ 2 h 4"/>
                  <a:gd name="T62" fmla="*/ 225 w 448"/>
                  <a:gd name="T63" fmla="*/ 2 h 4"/>
                  <a:gd name="T64" fmla="*/ 232 w 448"/>
                  <a:gd name="T65" fmla="*/ 1 h 4"/>
                  <a:gd name="T66" fmla="*/ 239 w 448"/>
                  <a:gd name="T67" fmla="*/ 1 h 4"/>
                  <a:gd name="T68" fmla="*/ 246 w 448"/>
                  <a:gd name="T69" fmla="*/ 2 h 4"/>
                  <a:gd name="T70" fmla="*/ 253 w 448"/>
                  <a:gd name="T71" fmla="*/ 2 h 4"/>
                  <a:gd name="T72" fmla="*/ 260 w 448"/>
                  <a:gd name="T73" fmla="*/ 1 h 4"/>
                  <a:gd name="T74" fmla="*/ 267 w 448"/>
                  <a:gd name="T75" fmla="*/ 1 h 4"/>
                  <a:gd name="T76" fmla="*/ 274 w 448"/>
                  <a:gd name="T77" fmla="*/ 1 h 4"/>
                  <a:gd name="T78" fmla="*/ 281 w 448"/>
                  <a:gd name="T79" fmla="*/ 1 h 4"/>
                  <a:gd name="T80" fmla="*/ 288 w 448"/>
                  <a:gd name="T81" fmla="*/ 1 h 4"/>
                  <a:gd name="T82" fmla="*/ 295 w 448"/>
                  <a:gd name="T83" fmla="*/ 2 h 4"/>
                  <a:gd name="T84" fmla="*/ 302 w 448"/>
                  <a:gd name="T85" fmla="*/ 1 h 4"/>
                  <a:gd name="T86" fmla="*/ 310 w 448"/>
                  <a:gd name="T87" fmla="*/ 1 h 4"/>
                  <a:gd name="T88" fmla="*/ 316 w 448"/>
                  <a:gd name="T89" fmla="*/ 1 h 4"/>
                  <a:gd name="T90" fmla="*/ 324 w 448"/>
                  <a:gd name="T91" fmla="*/ 1 h 4"/>
                  <a:gd name="T92" fmla="*/ 331 w 448"/>
                  <a:gd name="T93" fmla="*/ 1 h 4"/>
                  <a:gd name="T94" fmla="*/ 338 w 448"/>
                  <a:gd name="T95" fmla="*/ 1 h 4"/>
                  <a:gd name="T96" fmla="*/ 345 w 448"/>
                  <a:gd name="T97" fmla="*/ 1 h 4"/>
                  <a:gd name="T98" fmla="*/ 352 w 448"/>
                  <a:gd name="T99" fmla="*/ 1 h 4"/>
                  <a:gd name="T100" fmla="*/ 359 w 448"/>
                  <a:gd name="T101" fmla="*/ 1 h 4"/>
                  <a:gd name="T102" fmla="*/ 366 w 448"/>
                  <a:gd name="T103" fmla="*/ 2 h 4"/>
                  <a:gd name="T104" fmla="*/ 373 w 448"/>
                  <a:gd name="T105" fmla="*/ 1 h 4"/>
                  <a:gd name="T106" fmla="*/ 380 w 448"/>
                  <a:gd name="T107" fmla="*/ 1 h 4"/>
                  <a:gd name="T108" fmla="*/ 387 w 448"/>
                  <a:gd name="T109" fmla="*/ 1 h 4"/>
                  <a:gd name="T110" fmla="*/ 394 w 448"/>
                  <a:gd name="T111" fmla="*/ 1 h 4"/>
                  <a:gd name="T112" fmla="*/ 401 w 448"/>
                  <a:gd name="T113" fmla="*/ 1 h 4"/>
                  <a:gd name="T114" fmla="*/ 408 w 448"/>
                  <a:gd name="T115" fmla="*/ 1 h 4"/>
                  <a:gd name="T116" fmla="*/ 415 w 448"/>
                  <a:gd name="T117" fmla="*/ 1 h 4"/>
                  <a:gd name="T118" fmla="*/ 423 w 448"/>
                  <a:gd name="T119" fmla="*/ 2 h 4"/>
                  <a:gd name="T120" fmla="*/ 429 w 448"/>
                  <a:gd name="T121" fmla="*/ 1 h 4"/>
                  <a:gd name="T122" fmla="*/ 437 w 448"/>
                  <a:gd name="T123" fmla="*/ 1 h 4"/>
                  <a:gd name="T124" fmla="*/ 444 w 448"/>
                  <a:gd name="T12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8" h="4">
                    <a:moveTo>
                      <a:pt x="0" y="1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2"/>
                    </a:lnTo>
                    <a:lnTo>
                      <a:pt x="25" y="2"/>
                    </a:lnTo>
                    <a:lnTo>
                      <a:pt x="25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7" y="2"/>
                    </a:lnTo>
                    <a:lnTo>
                      <a:pt x="28" y="2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32" y="2"/>
                    </a:lnTo>
                    <a:lnTo>
                      <a:pt x="33" y="2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7" y="1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2" y="2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5" y="2"/>
                    </a:lnTo>
                    <a:lnTo>
                      <a:pt x="46" y="2"/>
                    </a:lnTo>
                    <a:lnTo>
                      <a:pt x="46" y="2"/>
                    </a:lnTo>
                    <a:lnTo>
                      <a:pt x="47" y="2"/>
                    </a:lnTo>
                    <a:lnTo>
                      <a:pt x="48" y="2"/>
                    </a:lnTo>
                    <a:lnTo>
                      <a:pt x="48" y="2"/>
                    </a:lnTo>
                    <a:lnTo>
                      <a:pt x="49" y="2"/>
                    </a:lnTo>
                    <a:lnTo>
                      <a:pt x="49" y="2"/>
                    </a:lnTo>
                    <a:lnTo>
                      <a:pt x="50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2" y="2"/>
                    </a:lnTo>
                    <a:lnTo>
                      <a:pt x="53" y="2"/>
                    </a:lnTo>
                    <a:lnTo>
                      <a:pt x="54" y="2"/>
                    </a:lnTo>
                    <a:lnTo>
                      <a:pt x="54" y="2"/>
                    </a:lnTo>
                    <a:lnTo>
                      <a:pt x="55" y="2"/>
                    </a:lnTo>
                    <a:lnTo>
                      <a:pt x="55" y="2"/>
                    </a:lnTo>
                    <a:lnTo>
                      <a:pt x="56" y="2"/>
                    </a:lnTo>
                    <a:lnTo>
                      <a:pt x="57" y="2"/>
                    </a:lnTo>
                    <a:lnTo>
                      <a:pt x="57" y="2"/>
                    </a:lnTo>
                    <a:lnTo>
                      <a:pt x="58" y="2"/>
                    </a:lnTo>
                    <a:lnTo>
                      <a:pt x="59" y="2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3" y="1"/>
                    </a:lnTo>
                    <a:lnTo>
                      <a:pt x="63" y="1"/>
                    </a:lnTo>
                    <a:lnTo>
                      <a:pt x="64" y="1"/>
                    </a:lnTo>
                    <a:lnTo>
                      <a:pt x="64" y="1"/>
                    </a:lnTo>
                    <a:lnTo>
                      <a:pt x="65" y="1"/>
                    </a:lnTo>
                    <a:lnTo>
                      <a:pt x="66" y="0"/>
                    </a:lnTo>
                    <a:lnTo>
                      <a:pt x="66" y="1"/>
                    </a:lnTo>
                    <a:lnTo>
                      <a:pt x="67" y="1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1" y="1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3" y="1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5" y="1"/>
                    </a:lnTo>
                    <a:lnTo>
                      <a:pt x="76" y="1"/>
                    </a:lnTo>
                    <a:lnTo>
                      <a:pt x="77" y="1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8" y="2"/>
                    </a:lnTo>
                    <a:lnTo>
                      <a:pt x="79" y="2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1" y="2"/>
                    </a:lnTo>
                    <a:lnTo>
                      <a:pt x="82" y="2"/>
                    </a:lnTo>
                    <a:lnTo>
                      <a:pt x="82" y="2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4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6" y="2"/>
                    </a:lnTo>
                    <a:lnTo>
                      <a:pt x="87" y="2"/>
                    </a:lnTo>
                    <a:lnTo>
                      <a:pt x="87" y="2"/>
                    </a:lnTo>
                    <a:lnTo>
                      <a:pt x="88" y="2"/>
                    </a:lnTo>
                    <a:lnTo>
                      <a:pt x="88" y="2"/>
                    </a:lnTo>
                    <a:lnTo>
                      <a:pt x="89" y="2"/>
                    </a:lnTo>
                    <a:lnTo>
                      <a:pt x="90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2" y="2"/>
                    </a:lnTo>
                    <a:lnTo>
                      <a:pt x="92" y="2"/>
                    </a:lnTo>
                    <a:lnTo>
                      <a:pt x="93" y="2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5" y="2"/>
                    </a:lnTo>
                    <a:lnTo>
                      <a:pt x="96" y="2"/>
                    </a:lnTo>
                    <a:lnTo>
                      <a:pt x="96" y="2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8" y="2"/>
                    </a:lnTo>
                    <a:lnTo>
                      <a:pt x="99" y="2"/>
                    </a:lnTo>
                    <a:lnTo>
                      <a:pt x="100" y="2"/>
                    </a:lnTo>
                    <a:lnTo>
                      <a:pt x="100" y="2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102" y="2"/>
                    </a:lnTo>
                    <a:lnTo>
                      <a:pt x="103" y="2"/>
                    </a:lnTo>
                    <a:lnTo>
                      <a:pt x="103" y="2"/>
                    </a:lnTo>
                    <a:lnTo>
                      <a:pt x="104" y="2"/>
                    </a:lnTo>
                    <a:lnTo>
                      <a:pt x="105" y="2"/>
                    </a:lnTo>
                    <a:lnTo>
                      <a:pt x="105" y="3"/>
                    </a:lnTo>
                    <a:lnTo>
                      <a:pt x="106" y="3"/>
                    </a:lnTo>
                    <a:lnTo>
                      <a:pt x="107" y="3"/>
                    </a:lnTo>
                    <a:lnTo>
                      <a:pt x="107" y="3"/>
                    </a:lnTo>
                    <a:lnTo>
                      <a:pt x="108" y="3"/>
                    </a:lnTo>
                    <a:lnTo>
                      <a:pt x="108" y="3"/>
                    </a:lnTo>
                    <a:lnTo>
                      <a:pt x="109" y="3"/>
                    </a:lnTo>
                    <a:lnTo>
                      <a:pt x="110" y="3"/>
                    </a:lnTo>
                    <a:lnTo>
                      <a:pt x="111" y="3"/>
                    </a:lnTo>
                    <a:lnTo>
                      <a:pt x="111" y="3"/>
                    </a:lnTo>
                    <a:lnTo>
                      <a:pt x="112" y="3"/>
                    </a:lnTo>
                    <a:lnTo>
                      <a:pt x="112" y="3"/>
                    </a:lnTo>
                    <a:lnTo>
                      <a:pt x="113" y="3"/>
                    </a:lnTo>
                    <a:lnTo>
                      <a:pt x="114" y="3"/>
                    </a:lnTo>
                    <a:lnTo>
                      <a:pt x="114" y="2"/>
                    </a:lnTo>
                    <a:lnTo>
                      <a:pt x="115" y="3"/>
                    </a:lnTo>
                    <a:lnTo>
                      <a:pt x="115" y="3"/>
                    </a:lnTo>
                    <a:lnTo>
                      <a:pt x="116" y="3"/>
                    </a:lnTo>
                    <a:lnTo>
                      <a:pt x="117" y="3"/>
                    </a:lnTo>
                    <a:lnTo>
                      <a:pt x="117" y="3"/>
                    </a:lnTo>
                    <a:lnTo>
                      <a:pt x="118" y="3"/>
                    </a:lnTo>
                    <a:lnTo>
                      <a:pt x="119" y="3"/>
                    </a:lnTo>
                    <a:lnTo>
                      <a:pt x="119" y="3"/>
                    </a:lnTo>
                    <a:lnTo>
                      <a:pt x="120" y="3"/>
                    </a:lnTo>
                    <a:lnTo>
                      <a:pt x="120" y="4"/>
                    </a:lnTo>
                    <a:lnTo>
                      <a:pt x="121" y="4"/>
                    </a:lnTo>
                    <a:lnTo>
                      <a:pt x="122" y="4"/>
                    </a:lnTo>
                    <a:lnTo>
                      <a:pt x="122" y="4"/>
                    </a:lnTo>
                    <a:lnTo>
                      <a:pt x="123" y="4"/>
                    </a:lnTo>
                    <a:lnTo>
                      <a:pt x="124" y="4"/>
                    </a:lnTo>
                    <a:lnTo>
                      <a:pt x="124" y="3"/>
                    </a:lnTo>
                    <a:lnTo>
                      <a:pt x="125" y="3"/>
                    </a:lnTo>
                    <a:lnTo>
                      <a:pt x="125" y="3"/>
                    </a:lnTo>
                    <a:lnTo>
                      <a:pt x="126" y="3"/>
                    </a:lnTo>
                    <a:lnTo>
                      <a:pt x="127" y="3"/>
                    </a:lnTo>
                    <a:lnTo>
                      <a:pt x="128" y="3"/>
                    </a:lnTo>
                    <a:lnTo>
                      <a:pt x="128" y="3"/>
                    </a:lnTo>
                    <a:lnTo>
                      <a:pt x="129" y="3"/>
                    </a:lnTo>
                    <a:lnTo>
                      <a:pt x="129" y="3"/>
                    </a:lnTo>
                    <a:lnTo>
                      <a:pt x="130" y="3"/>
                    </a:lnTo>
                    <a:lnTo>
                      <a:pt x="131" y="3"/>
                    </a:lnTo>
                    <a:lnTo>
                      <a:pt x="131" y="3"/>
                    </a:lnTo>
                    <a:lnTo>
                      <a:pt x="132" y="3"/>
                    </a:lnTo>
                    <a:lnTo>
                      <a:pt x="133" y="3"/>
                    </a:lnTo>
                    <a:lnTo>
                      <a:pt x="133" y="3"/>
                    </a:lnTo>
                    <a:lnTo>
                      <a:pt x="134" y="3"/>
                    </a:lnTo>
                    <a:lnTo>
                      <a:pt x="134" y="3"/>
                    </a:lnTo>
                    <a:lnTo>
                      <a:pt x="135" y="3"/>
                    </a:lnTo>
                    <a:lnTo>
                      <a:pt x="136" y="3"/>
                    </a:lnTo>
                    <a:lnTo>
                      <a:pt x="137" y="3"/>
                    </a:lnTo>
                    <a:lnTo>
                      <a:pt x="137" y="3"/>
                    </a:lnTo>
                    <a:lnTo>
                      <a:pt x="138" y="3"/>
                    </a:lnTo>
                    <a:lnTo>
                      <a:pt x="138" y="3"/>
                    </a:lnTo>
                    <a:lnTo>
                      <a:pt x="139" y="2"/>
                    </a:lnTo>
                    <a:lnTo>
                      <a:pt x="140" y="2"/>
                    </a:lnTo>
                    <a:lnTo>
                      <a:pt x="140" y="3"/>
                    </a:lnTo>
                    <a:lnTo>
                      <a:pt x="141" y="3"/>
                    </a:lnTo>
                    <a:lnTo>
                      <a:pt x="142" y="3"/>
                    </a:lnTo>
                    <a:lnTo>
                      <a:pt x="142" y="3"/>
                    </a:lnTo>
                    <a:lnTo>
                      <a:pt x="143" y="3"/>
                    </a:lnTo>
                    <a:lnTo>
                      <a:pt x="143" y="3"/>
                    </a:lnTo>
                    <a:lnTo>
                      <a:pt x="144" y="3"/>
                    </a:lnTo>
                    <a:lnTo>
                      <a:pt x="145" y="3"/>
                    </a:lnTo>
                    <a:lnTo>
                      <a:pt x="145" y="3"/>
                    </a:lnTo>
                    <a:lnTo>
                      <a:pt x="146" y="3"/>
                    </a:lnTo>
                    <a:lnTo>
                      <a:pt x="147" y="4"/>
                    </a:lnTo>
                    <a:lnTo>
                      <a:pt x="147" y="4"/>
                    </a:lnTo>
                    <a:lnTo>
                      <a:pt x="148" y="4"/>
                    </a:lnTo>
                    <a:lnTo>
                      <a:pt x="148" y="3"/>
                    </a:lnTo>
                    <a:lnTo>
                      <a:pt x="149" y="3"/>
                    </a:lnTo>
                    <a:lnTo>
                      <a:pt x="150" y="3"/>
                    </a:lnTo>
                    <a:lnTo>
                      <a:pt x="151" y="3"/>
                    </a:lnTo>
                    <a:lnTo>
                      <a:pt x="151" y="3"/>
                    </a:lnTo>
                    <a:lnTo>
                      <a:pt x="152" y="3"/>
                    </a:lnTo>
                    <a:lnTo>
                      <a:pt x="152" y="3"/>
                    </a:lnTo>
                    <a:lnTo>
                      <a:pt x="153" y="3"/>
                    </a:lnTo>
                    <a:lnTo>
                      <a:pt x="154" y="3"/>
                    </a:lnTo>
                    <a:lnTo>
                      <a:pt x="154" y="3"/>
                    </a:lnTo>
                    <a:lnTo>
                      <a:pt x="155" y="4"/>
                    </a:lnTo>
                    <a:lnTo>
                      <a:pt x="156" y="4"/>
                    </a:lnTo>
                    <a:lnTo>
                      <a:pt x="156" y="4"/>
                    </a:lnTo>
                    <a:lnTo>
                      <a:pt x="157" y="4"/>
                    </a:lnTo>
                    <a:lnTo>
                      <a:pt x="157" y="4"/>
                    </a:lnTo>
                    <a:lnTo>
                      <a:pt x="158" y="4"/>
                    </a:lnTo>
                    <a:lnTo>
                      <a:pt x="159" y="4"/>
                    </a:lnTo>
                    <a:lnTo>
                      <a:pt x="159" y="4"/>
                    </a:lnTo>
                    <a:lnTo>
                      <a:pt x="160" y="3"/>
                    </a:lnTo>
                    <a:lnTo>
                      <a:pt x="161" y="3"/>
                    </a:lnTo>
                    <a:lnTo>
                      <a:pt x="161" y="3"/>
                    </a:lnTo>
                    <a:lnTo>
                      <a:pt x="162" y="3"/>
                    </a:lnTo>
                    <a:lnTo>
                      <a:pt x="162" y="3"/>
                    </a:lnTo>
                    <a:lnTo>
                      <a:pt x="163" y="4"/>
                    </a:lnTo>
                    <a:lnTo>
                      <a:pt x="164" y="3"/>
                    </a:lnTo>
                    <a:lnTo>
                      <a:pt x="165" y="4"/>
                    </a:lnTo>
                    <a:lnTo>
                      <a:pt x="165" y="4"/>
                    </a:lnTo>
                    <a:lnTo>
                      <a:pt x="166" y="4"/>
                    </a:lnTo>
                    <a:lnTo>
                      <a:pt x="166" y="3"/>
                    </a:lnTo>
                    <a:lnTo>
                      <a:pt x="167" y="3"/>
                    </a:lnTo>
                    <a:lnTo>
                      <a:pt x="168" y="3"/>
                    </a:lnTo>
                    <a:lnTo>
                      <a:pt x="168" y="3"/>
                    </a:lnTo>
                    <a:lnTo>
                      <a:pt x="169" y="3"/>
                    </a:lnTo>
                    <a:lnTo>
                      <a:pt x="170" y="3"/>
                    </a:lnTo>
                    <a:lnTo>
                      <a:pt x="170" y="3"/>
                    </a:lnTo>
                    <a:lnTo>
                      <a:pt x="171" y="3"/>
                    </a:lnTo>
                    <a:lnTo>
                      <a:pt x="171" y="3"/>
                    </a:lnTo>
                    <a:lnTo>
                      <a:pt x="172" y="3"/>
                    </a:lnTo>
                    <a:lnTo>
                      <a:pt x="173" y="3"/>
                    </a:lnTo>
                    <a:lnTo>
                      <a:pt x="174" y="3"/>
                    </a:lnTo>
                    <a:lnTo>
                      <a:pt x="174" y="3"/>
                    </a:lnTo>
                    <a:lnTo>
                      <a:pt x="175" y="2"/>
                    </a:lnTo>
                    <a:lnTo>
                      <a:pt x="175" y="3"/>
                    </a:lnTo>
                    <a:lnTo>
                      <a:pt x="176" y="2"/>
                    </a:lnTo>
                    <a:lnTo>
                      <a:pt x="176" y="2"/>
                    </a:lnTo>
                    <a:lnTo>
                      <a:pt x="177" y="2"/>
                    </a:lnTo>
                    <a:lnTo>
                      <a:pt x="178" y="2"/>
                    </a:lnTo>
                    <a:lnTo>
                      <a:pt x="179" y="2"/>
                    </a:lnTo>
                    <a:lnTo>
                      <a:pt x="179" y="2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1" y="2"/>
                    </a:lnTo>
                    <a:lnTo>
                      <a:pt x="182" y="2"/>
                    </a:lnTo>
                    <a:lnTo>
                      <a:pt x="182" y="1"/>
                    </a:lnTo>
                    <a:lnTo>
                      <a:pt x="183" y="2"/>
                    </a:lnTo>
                    <a:lnTo>
                      <a:pt x="184" y="1"/>
                    </a:lnTo>
                    <a:lnTo>
                      <a:pt x="184" y="1"/>
                    </a:lnTo>
                    <a:lnTo>
                      <a:pt x="185" y="1"/>
                    </a:lnTo>
                    <a:lnTo>
                      <a:pt x="185" y="1"/>
                    </a:lnTo>
                    <a:lnTo>
                      <a:pt x="186" y="1"/>
                    </a:lnTo>
                    <a:lnTo>
                      <a:pt x="187" y="2"/>
                    </a:lnTo>
                    <a:lnTo>
                      <a:pt x="188" y="1"/>
                    </a:lnTo>
                    <a:lnTo>
                      <a:pt x="188" y="1"/>
                    </a:lnTo>
                    <a:lnTo>
                      <a:pt x="189" y="2"/>
                    </a:lnTo>
                    <a:lnTo>
                      <a:pt x="189" y="2"/>
                    </a:lnTo>
                    <a:lnTo>
                      <a:pt x="190" y="1"/>
                    </a:lnTo>
                    <a:lnTo>
                      <a:pt x="191" y="1"/>
                    </a:lnTo>
                    <a:lnTo>
                      <a:pt x="191" y="1"/>
                    </a:lnTo>
                    <a:lnTo>
                      <a:pt x="192" y="2"/>
                    </a:lnTo>
                    <a:lnTo>
                      <a:pt x="193" y="2"/>
                    </a:lnTo>
                    <a:lnTo>
                      <a:pt x="193" y="1"/>
                    </a:lnTo>
                    <a:lnTo>
                      <a:pt x="194" y="1"/>
                    </a:lnTo>
                    <a:lnTo>
                      <a:pt x="194" y="1"/>
                    </a:lnTo>
                    <a:lnTo>
                      <a:pt x="195" y="1"/>
                    </a:lnTo>
                    <a:lnTo>
                      <a:pt x="196" y="1"/>
                    </a:lnTo>
                    <a:lnTo>
                      <a:pt x="196" y="1"/>
                    </a:lnTo>
                    <a:lnTo>
                      <a:pt x="197" y="1"/>
                    </a:lnTo>
                    <a:lnTo>
                      <a:pt x="198" y="1"/>
                    </a:lnTo>
                    <a:lnTo>
                      <a:pt x="198" y="1"/>
                    </a:lnTo>
                    <a:lnTo>
                      <a:pt x="199" y="1"/>
                    </a:lnTo>
                    <a:lnTo>
                      <a:pt x="199" y="1"/>
                    </a:lnTo>
                    <a:lnTo>
                      <a:pt x="200" y="1"/>
                    </a:lnTo>
                    <a:lnTo>
                      <a:pt x="201" y="1"/>
                    </a:lnTo>
                    <a:lnTo>
                      <a:pt x="202" y="1"/>
                    </a:lnTo>
                    <a:lnTo>
                      <a:pt x="202" y="1"/>
                    </a:lnTo>
                    <a:lnTo>
                      <a:pt x="203" y="1"/>
                    </a:lnTo>
                    <a:lnTo>
                      <a:pt x="204" y="1"/>
                    </a:lnTo>
                    <a:lnTo>
                      <a:pt x="204" y="1"/>
                    </a:lnTo>
                    <a:lnTo>
                      <a:pt x="205" y="1"/>
                    </a:lnTo>
                    <a:lnTo>
                      <a:pt x="205" y="1"/>
                    </a:lnTo>
                    <a:lnTo>
                      <a:pt x="206" y="1"/>
                    </a:lnTo>
                    <a:lnTo>
                      <a:pt x="207" y="1"/>
                    </a:lnTo>
                    <a:lnTo>
                      <a:pt x="208" y="1"/>
                    </a:lnTo>
                    <a:lnTo>
                      <a:pt x="208" y="1"/>
                    </a:lnTo>
                    <a:lnTo>
                      <a:pt x="209" y="1"/>
                    </a:lnTo>
                    <a:lnTo>
                      <a:pt x="209" y="1"/>
                    </a:lnTo>
                    <a:lnTo>
                      <a:pt x="210" y="1"/>
                    </a:lnTo>
                    <a:lnTo>
                      <a:pt x="211" y="1"/>
                    </a:lnTo>
                    <a:lnTo>
                      <a:pt x="211" y="1"/>
                    </a:lnTo>
                    <a:lnTo>
                      <a:pt x="212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214" y="2"/>
                    </a:lnTo>
                    <a:lnTo>
                      <a:pt x="214" y="1"/>
                    </a:lnTo>
                    <a:lnTo>
                      <a:pt x="215" y="2"/>
                    </a:lnTo>
                    <a:lnTo>
                      <a:pt x="216" y="1"/>
                    </a:lnTo>
                    <a:lnTo>
                      <a:pt x="216" y="1"/>
                    </a:lnTo>
                    <a:lnTo>
                      <a:pt x="217" y="1"/>
                    </a:lnTo>
                    <a:lnTo>
                      <a:pt x="218" y="2"/>
                    </a:lnTo>
                    <a:lnTo>
                      <a:pt x="218" y="1"/>
                    </a:lnTo>
                    <a:lnTo>
                      <a:pt x="219" y="2"/>
                    </a:lnTo>
                    <a:lnTo>
                      <a:pt x="219" y="2"/>
                    </a:lnTo>
                    <a:lnTo>
                      <a:pt x="220" y="1"/>
                    </a:lnTo>
                    <a:lnTo>
                      <a:pt x="221" y="2"/>
                    </a:lnTo>
                    <a:lnTo>
                      <a:pt x="222" y="1"/>
                    </a:lnTo>
                    <a:lnTo>
                      <a:pt x="222" y="1"/>
                    </a:lnTo>
                    <a:lnTo>
                      <a:pt x="223" y="2"/>
                    </a:lnTo>
                    <a:lnTo>
                      <a:pt x="223" y="2"/>
                    </a:lnTo>
                    <a:lnTo>
                      <a:pt x="224" y="2"/>
                    </a:lnTo>
                    <a:lnTo>
                      <a:pt x="225" y="2"/>
                    </a:lnTo>
                    <a:lnTo>
                      <a:pt x="225" y="2"/>
                    </a:lnTo>
                    <a:lnTo>
                      <a:pt x="226" y="2"/>
                    </a:lnTo>
                    <a:lnTo>
                      <a:pt x="227" y="2"/>
                    </a:lnTo>
                    <a:lnTo>
                      <a:pt x="227" y="2"/>
                    </a:lnTo>
                    <a:lnTo>
                      <a:pt x="228" y="2"/>
                    </a:lnTo>
                    <a:lnTo>
                      <a:pt x="228" y="2"/>
                    </a:lnTo>
                    <a:lnTo>
                      <a:pt x="229" y="1"/>
                    </a:lnTo>
                    <a:lnTo>
                      <a:pt x="230" y="1"/>
                    </a:lnTo>
                    <a:lnTo>
                      <a:pt x="230" y="1"/>
                    </a:lnTo>
                    <a:lnTo>
                      <a:pt x="231" y="1"/>
                    </a:lnTo>
                    <a:lnTo>
                      <a:pt x="232" y="1"/>
                    </a:lnTo>
                    <a:lnTo>
                      <a:pt x="232" y="1"/>
                    </a:lnTo>
                    <a:lnTo>
                      <a:pt x="233" y="1"/>
                    </a:lnTo>
                    <a:lnTo>
                      <a:pt x="233" y="1"/>
                    </a:lnTo>
                    <a:lnTo>
                      <a:pt x="234" y="1"/>
                    </a:lnTo>
                    <a:lnTo>
                      <a:pt x="235" y="1"/>
                    </a:lnTo>
                    <a:lnTo>
                      <a:pt x="236" y="1"/>
                    </a:lnTo>
                    <a:lnTo>
                      <a:pt x="236" y="1"/>
                    </a:lnTo>
                    <a:lnTo>
                      <a:pt x="237" y="1"/>
                    </a:lnTo>
                    <a:lnTo>
                      <a:pt x="238" y="1"/>
                    </a:lnTo>
                    <a:lnTo>
                      <a:pt x="238" y="1"/>
                    </a:lnTo>
                    <a:lnTo>
                      <a:pt x="239" y="1"/>
                    </a:lnTo>
                    <a:lnTo>
                      <a:pt x="239" y="1"/>
                    </a:lnTo>
                    <a:lnTo>
                      <a:pt x="240" y="1"/>
                    </a:lnTo>
                    <a:lnTo>
                      <a:pt x="241" y="1"/>
                    </a:lnTo>
                    <a:lnTo>
                      <a:pt x="242" y="1"/>
                    </a:lnTo>
                    <a:lnTo>
                      <a:pt x="242" y="1"/>
                    </a:lnTo>
                    <a:lnTo>
                      <a:pt x="243" y="1"/>
                    </a:lnTo>
                    <a:lnTo>
                      <a:pt x="243" y="1"/>
                    </a:lnTo>
                    <a:lnTo>
                      <a:pt x="244" y="1"/>
                    </a:lnTo>
                    <a:lnTo>
                      <a:pt x="245" y="1"/>
                    </a:lnTo>
                    <a:lnTo>
                      <a:pt x="245" y="1"/>
                    </a:lnTo>
                    <a:lnTo>
                      <a:pt x="246" y="2"/>
                    </a:lnTo>
                    <a:lnTo>
                      <a:pt x="247" y="2"/>
                    </a:lnTo>
                    <a:lnTo>
                      <a:pt x="247" y="1"/>
                    </a:lnTo>
                    <a:lnTo>
                      <a:pt x="248" y="1"/>
                    </a:lnTo>
                    <a:lnTo>
                      <a:pt x="248" y="1"/>
                    </a:lnTo>
                    <a:lnTo>
                      <a:pt x="249" y="1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1" y="2"/>
                    </a:lnTo>
                    <a:lnTo>
                      <a:pt x="252" y="2"/>
                    </a:lnTo>
                    <a:lnTo>
                      <a:pt x="252" y="1"/>
                    </a:lnTo>
                    <a:lnTo>
                      <a:pt x="253" y="2"/>
                    </a:lnTo>
                    <a:lnTo>
                      <a:pt x="253" y="2"/>
                    </a:lnTo>
                    <a:lnTo>
                      <a:pt x="254" y="2"/>
                    </a:lnTo>
                    <a:lnTo>
                      <a:pt x="255" y="2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57" y="1"/>
                    </a:lnTo>
                    <a:lnTo>
                      <a:pt x="257" y="1"/>
                    </a:lnTo>
                    <a:lnTo>
                      <a:pt x="258" y="1"/>
                    </a:lnTo>
                    <a:lnTo>
                      <a:pt x="259" y="1"/>
                    </a:lnTo>
                    <a:lnTo>
                      <a:pt x="259" y="1"/>
                    </a:lnTo>
                    <a:lnTo>
                      <a:pt x="260" y="1"/>
                    </a:lnTo>
                    <a:lnTo>
                      <a:pt x="261" y="1"/>
                    </a:lnTo>
                    <a:lnTo>
                      <a:pt x="261" y="1"/>
                    </a:lnTo>
                    <a:lnTo>
                      <a:pt x="262" y="1"/>
                    </a:lnTo>
                    <a:lnTo>
                      <a:pt x="262" y="1"/>
                    </a:lnTo>
                    <a:lnTo>
                      <a:pt x="263" y="1"/>
                    </a:lnTo>
                    <a:lnTo>
                      <a:pt x="264" y="1"/>
                    </a:lnTo>
                    <a:lnTo>
                      <a:pt x="265" y="1"/>
                    </a:lnTo>
                    <a:lnTo>
                      <a:pt x="265" y="1"/>
                    </a:lnTo>
                    <a:lnTo>
                      <a:pt x="266" y="1"/>
                    </a:lnTo>
                    <a:lnTo>
                      <a:pt x="267" y="1"/>
                    </a:lnTo>
                    <a:lnTo>
                      <a:pt x="267" y="1"/>
                    </a:lnTo>
                    <a:lnTo>
                      <a:pt x="268" y="1"/>
                    </a:lnTo>
                    <a:lnTo>
                      <a:pt x="268" y="1"/>
                    </a:lnTo>
                    <a:lnTo>
                      <a:pt x="269" y="1"/>
                    </a:lnTo>
                    <a:lnTo>
                      <a:pt x="270" y="1"/>
                    </a:lnTo>
                    <a:lnTo>
                      <a:pt x="270" y="1"/>
                    </a:lnTo>
                    <a:lnTo>
                      <a:pt x="271" y="1"/>
                    </a:lnTo>
                    <a:lnTo>
                      <a:pt x="272" y="1"/>
                    </a:lnTo>
                    <a:lnTo>
                      <a:pt x="272" y="1"/>
                    </a:lnTo>
                    <a:lnTo>
                      <a:pt x="273" y="1"/>
                    </a:lnTo>
                    <a:lnTo>
                      <a:pt x="273" y="1"/>
                    </a:lnTo>
                    <a:lnTo>
                      <a:pt x="274" y="1"/>
                    </a:lnTo>
                    <a:lnTo>
                      <a:pt x="275" y="1"/>
                    </a:lnTo>
                    <a:lnTo>
                      <a:pt x="276" y="1"/>
                    </a:lnTo>
                    <a:lnTo>
                      <a:pt x="276" y="1"/>
                    </a:lnTo>
                    <a:lnTo>
                      <a:pt x="277" y="1"/>
                    </a:lnTo>
                    <a:lnTo>
                      <a:pt x="277" y="1"/>
                    </a:lnTo>
                    <a:lnTo>
                      <a:pt x="278" y="1"/>
                    </a:lnTo>
                    <a:lnTo>
                      <a:pt x="279" y="1"/>
                    </a:lnTo>
                    <a:lnTo>
                      <a:pt x="279" y="1"/>
                    </a:lnTo>
                    <a:lnTo>
                      <a:pt x="280" y="1"/>
                    </a:lnTo>
                    <a:lnTo>
                      <a:pt x="281" y="1"/>
                    </a:lnTo>
                    <a:lnTo>
                      <a:pt x="281" y="1"/>
                    </a:lnTo>
                    <a:lnTo>
                      <a:pt x="282" y="1"/>
                    </a:lnTo>
                    <a:lnTo>
                      <a:pt x="282" y="1"/>
                    </a:lnTo>
                    <a:lnTo>
                      <a:pt x="283" y="1"/>
                    </a:lnTo>
                    <a:lnTo>
                      <a:pt x="284" y="2"/>
                    </a:lnTo>
                    <a:lnTo>
                      <a:pt x="284" y="1"/>
                    </a:lnTo>
                    <a:lnTo>
                      <a:pt x="285" y="1"/>
                    </a:lnTo>
                    <a:lnTo>
                      <a:pt x="286" y="1"/>
                    </a:lnTo>
                    <a:lnTo>
                      <a:pt x="286" y="1"/>
                    </a:lnTo>
                    <a:lnTo>
                      <a:pt x="287" y="1"/>
                    </a:lnTo>
                    <a:lnTo>
                      <a:pt x="287" y="1"/>
                    </a:lnTo>
                    <a:lnTo>
                      <a:pt x="288" y="1"/>
                    </a:lnTo>
                    <a:lnTo>
                      <a:pt x="289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291" y="1"/>
                    </a:lnTo>
                    <a:lnTo>
                      <a:pt x="291" y="1"/>
                    </a:lnTo>
                    <a:lnTo>
                      <a:pt x="292" y="1"/>
                    </a:lnTo>
                    <a:lnTo>
                      <a:pt x="293" y="1"/>
                    </a:lnTo>
                    <a:lnTo>
                      <a:pt x="293" y="2"/>
                    </a:lnTo>
                    <a:lnTo>
                      <a:pt x="294" y="2"/>
                    </a:lnTo>
                    <a:lnTo>
                      <a:pt x="295" y="2"/>
                    </a:lnTo>
                    <a:lnTo>
                      <a:pt x="295" y="2"/>
                    </a:lnTo>
                    <a:lnTo>
                      <a:pt x="296" y="2"/>
                    </a:lnTo>
                    <a:lnTo>
                      <a:pt x="296" y="2"/>
                    </a:lnTo>
                    <a:lnTo>
                      <a:pt x="297" y="2"/>
                    </a:lnTo>
                    <a:lnTo>
                      <a:pt x="298" y="1"/>
                    </a:lnTo>
                    <a:lnTo>
                      <a:pt x="299" y="1"/>
                    </a:lnTo>
                    <a:lnTo>
                      <a:pt x="299" y="1"/>
                    </a:lnTo>
                    <a:lnTo>
                      <a:pt x="300" y="1"/>
                    </a:lnTo>
                    <a:lnTo>
                      <a:pt x="301" y="1"/>
                    </a:lnTo>
                    <a:lnTo>
                      <a:pt x="301" y="1"/>
                    </a:lnTo>
                    <a:lnTo>
                      <a:pt x="302" y="1"/>
                    </a:lnTo>
                    <a:lnTo>
                      <a:pt x="302" y="1"/>
                    </a:lnTo>
                    <a:lnTo>
                      <a:pt x="303" y="1"/>
                    </a:lnTo>
                    <a:lnTo>
                      <a:pt x="304" y="1"/>
                    </a:lnTo>
                    <a:lnTo>
                      <a:pt x="304" y="1"/>
                    </a:lnTo>
                    <a:lnTo>
                      <a:pt x="305" y="1"/>
                    </a:lnTo>
                    <a:lnTo>
                      <a:pt x="306" y="1"/>
                    </a:lnTo>
                    <a:lnTo>
                      <a:pt x="306" y="1"/>
                    </a:lnTo>
                    <a:lnTo>
                      <a:pt x="307" y="1"/>
                    </a:lnTo>
                    <a:lnTo>
                      <a:pt x="307" y="1"/>
                    </a:lnTo>
                    <a:lnTo>
                      <a:pt x="308" y="1"/>
                    </a:lnTo>
                    <a:lnTo>
                      <a:pt x="309" y="1"/>
                    </a:lnTo>
                    <a:lnTo>
                      <a:pt x="310" y="1"/>
                    </a:lnTo>
                    <a:lnTo>
                      <a:pt x="310" y="1"/>
                    </a:lnTo>
                    <a:lnTo>
                      <a:pt x="311" y="1"/>
                    </a:lnTo>
                    <a:lnTo>
                      <a:pt x="311" y="1"/>
                    </a:lnTo>
                    <a:lnTo>
                      <a:pt x="312" y="1"/>
                    </a:lnTo>
                    <a:lnTo>
                      <a:pt x="313" y="1"/>
                    </a:lnTo>
                    <a:lnTo>
                      <a:pt x="313" y="1"/>
                    </a:lnTo>
                    <a:lnTo>
                      <a:pt x="314" y="1"/>
                    </a:lnTo>
                    <a:lnTo>
                      <a:pt x="315" y="1"/>
                    </a:lnTo>
                    <a:lnTo>
                      <a:pt x="315" y="1"/>
                    </a:lnTo>
                    <a:lnTo>
                      <a:pt x="316" y="1"/>
                    </a:lnTo>
                    <a:lnTo>
                      <a:pt x="316" y="1"/>
                    </a:lnTo>
                    <a:lnTo>
                      <a:pt x="317" y="1"/>
                    </a:lnTo>
                    <a:lnTo>
                      <a:pt x="318" y="1"/>
                    </a:lnTo>
                    <a:lnTo>
                      <a:pt x="319" y="1"/>
                    </a:lnTo>
                    <a:lnTo>
                      <a:pt x="319" y="1"/>
                    </a:lnTo>
                    <a:lnTo>
                      <a:pt x="320" y="1"/>
                    </a:lnTo>
                    <a:lnTo>
                      <a:pt x="320" y="2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22" y="2"/>
                    </a:lnTo>
                    <a:lnTo>
                      <a:pt x="323" y="2"/>
                    </a:lnTo>
                    <a:lnTo>
                      <a:pt x="324" y="1"/>
                    </a:lnTo>
                    <a:lnTo>
                      <a:pt x="324" y="1"/>
                    </a:lnTo>
                    <a:lnTo>
                      <a:pt x="325" y="1"/>
                    </a:lnTo>
                    <a:lnTo>
                      <a:pt x="326" y="1"/>
                    </a:lnTo>
                    <a:lnTo>
                      <a:pt x="326" y="1"/>
                    </a:lnTo>
                    <a:lnTo>
                      <a:pt x="327" y="1"/>
                    </a:lnTo>
                    <a:lnTo>
                      <a:pt x="327" y="1"/>
                    </a:lnTo>
                    <a:lnTo>
                      <a:pt x="328" y="1"/>
                    </a:lnTo>
                    <a:lnTo>
                      <a:pt x="329" y="1"/>
                    </a:lnTo>
                    <a:lnTo>
                      <a:pt x="330" y="1"/>
                    </a:lnTo>
                    <a:lnTo>
                      <a:pt x="330" y="1"/>
                    </a:lnTo>
                    <a:lnTo>
                      <a:pt x="331" y="1"/>
                    </a:lnTo>
                    <a:lnTo>
                      <a:pt x="331" y="2"/>
                    </a:lnTo>
                    <a:lnTo>
                      <a:pt x="332" y="2"/>
                    </a:lnTo>
                    <a:lnTo>
                      <a:pt x="333" y="1"/>
                    </a:lnTo>
                    <a:lnTo>
                      <a:pt x="333" y="1"/>
                    </a:lnTo>
                    <a:lnTo>
                      <a:pt x="334" y="1"/>
                    </a:lnTo>
                    <a:lnTo>
                      <a:pt x="335" y="1"/>
                    </a:lnTo>
                    <a:lnTo>
                      <a:pt x="335" y="1"/>
                    </a:lnTo>
                    <a:lnTo>
                      <a:pt x="336" y="1"/>
                    </a:lnTo>
                    <a:lnTo>
                      <a:pt x="336" y="1"/>
                    </a:lnTo>
                    <a:lnTo>
                      <a:pt x="337" y="1"/>
                    </a:lnTo>
                    <a:lnTo>
                      <a:pt x="338" y="1"/>
                    </a:lnTo>
                    <a:lnTo>
                      <a:pt x="339" y="1"/>
                    </a:lnTo>
                    <a:lnTo>
                      <a:pt x="339" y="1"/>
                    </a:lnTo>
                    <a:lnTo>
                      <a:pt x="340" y="2"/>
                    </a:lnTo>
                    <a:lnTo>
                      <a:pt x="340" y="2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342" y="1"/>
                    </a:lnTo>
                    <a:lnTo>
                      <a:pt x="343" y="1"/>
                    </a:lnTo>
                    <a:lnTo>
                      <a:pt x="344" y="1"/>
                    </a:lnTo>
                    <a:lnTo>
                      <a:pt x="344" y="1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346" y="1"/>
                    </a:lnTo>
                    <a:lnTo>
                      <a:pt x="347" y="1"/>
                    </a:lnTo>
                    <a:lnTo>
                      <a:pt x="347" y="1"/>
                    </a:lnTo>
                    <a:lnTo>
                      <a:pt x="348" y="1"/>
                    </a:lnTo>
                    <a:lnTo>
                      <a:pt x="349" y="1"/>
                    </a:lnTo>
                    <a:lnTo>
                      <a:pt x="349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351" y="1"/>
                    </a:lnTo>
                    <a:lnTo>
                      <a:pt x="352" y="1"/>
                    </a:lnTo>
                    <a:lnTo>
                      <a:pt x="353" y="1"/>
                    </a:lnTo>
                    <a:lnTo>
                      <a:pt x="353" y="1"/>
                    </a:lnTo>
                    <a:lnTo>
                      <a:pt x="354" y="1"/>
                    </a:lnTo>
                    <a:lnTo>
                      <a:pt x="355" y="1"/>
                    </a:lnTo>
                    <a:lnTo>
                      <a:pt x="355" y="1"/>
                    </a:lnTo>
                    <a:lnTo>
                      <a:pt x="356" y="1"/>
                    </a:lnTo>
                    <a:lnTo>
                      <a:pt x="356" y="2"/>
                    </a:lnTo>
                    <a:lnTo>
                      <a:pt x="357" y="2"/>
                    </a:lnTo>
                    <a:lnTo>
                      <a:pt x="358" y="1"/>
                    </a:lnTo>
                    <a:lnTo>
                      <a:pt x="358" y="1"/>
                    </a:lnTo>
                    <a:lnTo>
                      <a:pt x="359" y="1"/>
                    </a:lnTo>
                    <a:lnTo>
                      <a:pt x="360" y="1"/>
                    </a:lnTo>
                    <a:lnTo>
                      <a:pt x="360" y="1"/>
                    </a:lnTo>
                    <a:lnTo>
                      <a:pt x="361" y="1"/>
                    </a:lnTo>
                    <a:lnTo>
                      <a:pt x="361" y="1"/>
                    </a:lnTo>
                    <a:lnTo>
                      <a:pt x="362" y="1"/>
                    </a:lnTo>
                    <a:lnTo>
                      <a:pt x="363" y="1"/>
                    </a:lnTo>
                    <a:lnTo>
                      <a:pt x="364" y="1"/>
                    </a:lnTo>
                    <a:lnTo>
                      <a:pt x="364" y="1"/>
                    </a:lnTo>
                    <a:lnTo>
                      <a:pt x="365" y="1"/>
                    </a:lnTo>
                    <a:lnTo>
                      <a:pt x="365" y="1"/>
                    </a:lnTo>
                    <a:lnTo>
                      <a:pt x="366" y="2"/>
                    </a:lnTo>
                    <a:lnTo>
                      <a:pt x="367" y="1"/>
                    </a:lnTo>
                    <a:lnTo>
                      <a:pt x="367" y="2"/>
                    </a:lnTo>
                    <a:lnTo>
                      <a:pt x="368" y="1"/>
                    </a:lnTo>
                    <a:lnTo>
                      <a:pt x="369" y="1"/>
                    </a:lnTo>
                    <a:lnTo>
                      <a:pt x="369" y="1"/>
                    </a:lnTo>
                    <a:lnTo>
                      <a:pt x="370" y="1"/>
                    </a:lnTo>
                    <a:lnTo>
                      <a:pt x="370" y="1"/>
                    </a:lnTo>
                    <a:lnTo>
                      <a:pt x="371" y="1"/>
                    </a:lnTo>
                    <a:lnTo>
                      <a:pt x="372" y="1"/>
                    </a:lnTo>
                    <a:lnTo>
                      <a:pt x="373" y="1"/>
                    </a:lnTo>
                    <a:lnTo>
                      <a:pt x="373" y="1"/>
                    </a:lnTo>
                    <a:lnTo>
                      <a:pt x="374" y="1"/>
                    </a:lnTo>
                    <a:lnTo>
                      <a:pt x="374" y="1"/>
                    </a:lnTo>
                    <a:lnTo>
                      <a:pt x="375" y="1"/>
                    </a:lnTo>
                    <a:lnTo>
                      <a:pt x="375" y="1"/>
                    </a:lnTo>
                    <a:lnTo>
                      <a:pt x="376" y="1"/>
                    </a:lnTo>
                    <a:lnTo>
                      <a:pt x="377" y="1"/>
                    </a:lnTo>
                    <a:lnTo>
                      <a:pt x="378" y="1"/>
                    </a:lnTo>
                    <a:lnTo>
                      <a:pt x="378" y="1"/>
                    </a:lnTo>
                    <a:lnTo>
                      <a:pt x="379" y="1"/>
                    </a:lnTo>
                    <a:lnTo>
                      <a:pt x="379" y="1"/>
                    </a:lnTo>
                    <a:lnTo>
                      <a:pt x="380" y="1"/>
                    </a:lnTo>
                    <a:lnTo>
                      <a:pt x="381" y="1"/>
                    </a:lnTo>
                    <a:lnTo>
                      <a:pt x="381" y="1"/>
                    </a:lnTo>
                    <a:lnTo>
                      <a:pt x="382" y="1"/>
                    </a:lnTo>
                    <a:lnTo>
                      <a:pt x="383" y="1"/>
                    </a:lnTo>
                    <a:lnTo>
                      <a:pt x="383" y="1"/>
                    </a:lnTo>
                    <a:lnTo>
                      <a:pt x="384" y="1"/>
                    </a:lnTo>
                    <a:lnTo>
                      <a:pt x="384" y="1"/>
                    </a:lnTo>
                    <a:lnTo>
                      <a:pt x="385" y="1"/>
                    </a:lnTo>
                    <a:lnTo>
                      <a:pt x="386" y="1"/>
                    </a:lnTo>
                    <a:lnTo>
                      <a:pt x="387" y="1"/>
                    </a:lnTo>
                    <a:lnTo>
                      <a:pt x="387" y="1"/>
                    </a:lnTo>
                    <a:lnTo>
                      <a:pt x="388" y="1"/>
                    </a:lnTo>
                    <a:lnTo>
                      <a:pt x="389" y="1"/>
                    </a:lnTo>
                    <a:lnTo>
                      <a:pt x="389" y="1"/>
                    </a:lnTo>
                    <a:lnTo>
                      <a:pt x="390" y="1"/>
                    </a:lnTo>
                    <a:lnTo>
                      <a:pt x="390" y="1"/>
                    </a:lnTo>
                    <a:lnTo>
                      <a:pt x="391" y="1"/>
                    </a:lnTo>
                    <a:lnTo>
                      <a:pt x="392" y="1"/>
                    </a:lnTo>
                    <a:lnTo>
                      <a:pt x="393" y="1"/>
                    </a:lnTo>
                    <a:lnTo>
                      <a:pt x="393" y="1"/>
                    </a:lnTo>
                    <a:lnTo>
                      <a:pt x="394" y="1"/>
                    </a:lnTo>
                    <a:lnTo>
                      <a:pt x="394" y="1"/>
                    </a:lnTo>
                    <a:lnTo>
                      <a:pt x="395" y="1"/>
                    </a:lnTo>
                    <a:lnTo>
                      <a:pt x="395" y="1"/>
                    </a:lnTo>
                    <a:lnTo>
                      <a:pt x="396" y="1"/>
                    </a:lnTo>
                    <a:lnTo>
                      <a:pt x="397" y="1"/>
                    </a:lnTo>
                    <a:lnTo>
                      <a:pt x="398" y="1"/>
                    </a:lnTo>
                    <a:lnTo>
                      <a:pt x="398" y="1"/>
                    </a:lnTo>
                    <a:lnTo>
                      <a:pt x="399" y="1"/>
                    </a:lnTo>
                    <a:lnTo>
                      <a:pt x="399" y="1"/>
                    </a:lnTo>
                    <a:lnTo>
                      <a:pt x="400" y="1"/>
                    </a:lnTo>
                    <a:lnTo>
                      <a:pt x="401" y="1"/>
                    </a:lnTo>
                    <a:lnTo>
                      <a:pt x="401" y="1"/>
                    </a:lnTo>
                    <a:lnTo>
                      <a:pt x="402" y="1"/>
                    </a:lnTo>
                    <a:lnTo>
                      <a:pt x="403" y="1"/>
                    </a:lnTo>
                    <a:lnTo>
                      <a:pt x="403" y="1"/>
                    </a:lnTo>
                    <a:lnTo>
                      <a:pt x="404" y="1"/>
                    </a:lnTo>
                    <a:lnTo>
                      <a:pt x="404" y="1"/>
                    </a:lnTo>
                    <a:lnTo>
                      <a:pt x="405" y="1"/>
                    </a:lnTo>
                    <a:lnTo>
                      <a:pt x="406" y="1"/>
                    </a:lnTo>
                    <a:lnTo>
                      <a:pt x="407" y="1"/>
                    </a:lnTo>
                    <a:lnTo>
                      <a:pt x="407" y="1"/>
                    </a:lnTo>
                    <a:lnTo>
                      <a:pt x="408" y="1"/>
                    </a:lnTo>
                    <a:lnTo>
                      <a:pt x="408" y="1"/>
                    </a:lnTo>
                    <a:lnTo>
                      <a:pt x="409" y="1"/>
                    </a:lnTo>
                    <a:lnTo>
                      <a:pt x="410" y="1"/>
                    </a:lnTo>
                    <a:lnTo>
                      <a:pt x="410" y="1"/>
                    </a:lnTo>
                    <a:lnTo>
                      <a:pt x="411" y="1"/>
                    </a:lnTo>
                    <a:lnTo>
                      <a:pt x="412" y="1"/>
                    </a:lnTo>
                    <a:lnTo>
                      <a:pt x="412" y="1"/>
                    </a:lnTo>
                    <a:lnTo>
                      <a:pt x="413" y="1"/>
                    </a:lnTo>
                    <a:lnTo>
                      <a:pt x="413" y="1"/>
                    </a:lnTo>
                    <a:lnTo>
                      <a:pt x="414" y="1"/>
                    </a:lnTo>
                    <a:lnTo>
                      <a:pt x="415" y="1"/>
                    </a:lnTo>
                    <a:lnTo>
                      <a:pt x="415" y="1"/>
                    </a:lnTo>
                    <a:lnTo>
                      <a:pt x="416" y="1"/>
                    </a:lnTo>
                    <a:lnTo>
                      <a:pt x="417" y="1"/>
                    </a:lnTo>
                    <a:lnTo>
                      <a:pt x="418" y="2"/>
                    </a:lnTo>
                    <a:lnTo>
                      <a:pt x="418" y="2"/>
                    </a:lnTo>
                    <a:lnTo>
                      <a:pt x="419" y="2"/>
                    </a:lnTo>
                    <a:lnTo>
                      <a:pt x="419" y="2"/>
                    </a:lnTo>
                    <a:lnTo>
                      <a:pt x="420" y="2"/>
                    </a:lnTo>
                    <a:lnTo>
                      <a:pt x="421" y="2"/>
                    </a:lnTo>
                    <a:lnTo>
                      <a:pt x="421" y="2"/>
                    </a:lnTo>
                    <a:lnTo>
                      <a:pt x="422" y="2"/>
                    </a:lnTo>
                    <a:lnTo>
                      <a:pt x="423" y="2"/>
                    </a:lnTo>
                    <a:lnTo>
                      <a:pt x="423" y="2"/>
                    </a:lnTo>
                    <a:lnTo>
                      <a:pt x="424" y="2"/>
                    </a:lnTo>
                    <a:lnTo>
                      <a:pt x="424" y="1"/>
                    </a:lnTo>
                    <a:lnTo>
                      <a:pt x="425" y="1"/>
                    </a:lnTo>
                    <a:lnTo>
                      <a:pt x="426" y="1"/>
                    </a:lnTo>
                    <a:lnTo>
                      <a:pt x="427" y="1"/>
                    </a:lnTo>
                    <a:lnTo>
                      <a:pt x="427" y="1"/>
                    </a:lnTo>
                    <a:lnTo>
                      <a:pt x="428" y="1"/>
                    </a:lnTo>
                    <a:lnTo>
                      <a:pt x="428" y="1"/>
                    </a:lnTo>
                    <a:lnTo>
                      <a:pt x="429" y="1"/>
                    </a:lnTo>
                    <a:lnTo>
                      <a:pt x="429" y="1"/>
                    </a:lnTo>
                    <a:lnTo>
                      <a:pt x="430" y="1"/>
                    </a:lnTo>
                    <a:lnTo>
                      <a:pt x="431" y="1"/>
                    </a:lnTo>
                    <a:lnTo>
                      <a:pt x="432" y="1"/>
                    </a:lnTo>
                    <a:lnTo>
                      <a:pt x="432" y="1"/>
                    </a:lnTo>
                    <a:lnTo>
                      <a:pt x="433" y="1"/>
                    </a:lnTo>
                    <a:lnTo>
                      <a:pt x="433" y="1"/>
                    </a:lnTo>
                    <a:lnTo>
                      <a:pt x="434" y="1"/>
                    </a:lnTo>
                    <a:lnTo>
                      <a:pt x="435" y="1"/>
                    </a:lnTo>
                    <a:lnTo>
                      <a:pt x="435" y="1"/>
                    </a:lnTo>
                    <a:lnTo>
                      <a:pt x="436" y="1"/>
                    </a:lnTo>
                    <a:lnTo>
                      <a:pt x="437" y="1"/>
                    </a:lnTo>
                    <a:lnTo>
                      <a:pt x="437" y="1"/>
                    </a:lnTo>
                    <a:lnTo>
                      <a:pt x="438" y="1"/>
                    </a:lnTo>
                    <a:lnTo>
                      <a:pt x="438" y="1"/>
                    </a:lnTo>
                    <a:lnTo>
                      <a:pt x="439" y="1"/>
                    </a:lnTo>
                    <a:lnTo>
                      <a:pt x="440" y="2"/>
                    </a:lnTo>
                    <a:lnTo>
                      <a:pt x="441" y="1"/>
                    </a:lnTo>
                    <a:lnTo>
                      <a:pt x="441" y="1"/>
                    </a:lnTo>
                    <a:lnTo>
                      <a:pt x="442" y="1"/>
                    </a:lnTo>
                    <a:lnTo>
                      <a:pt x="442" y="1"/>
                    </a:lnTo>
                    <a:lnTo>
                      <a:pt x="443" y="1"/>
                    </a:lnTo>
                    <a:lnTo>
                      <a:pt x="444" y="1"/>
                    </a:lnTo>
                    <a:lnTo>
                      <a:pt x="444" y="1"/>
                    </a:lnTo>
                    <a:lnTo>
                      <a:pt x="445" y="1"/>
                    </a:lnTo>
                    <a:lnTo>
                      <a:pt x="446" y="1"/>
                    </a:lnTo>
                    <a:lnTo>
                      <a:pt x="446" y="1"/>
                    </a:lnTo>
                    <a:lnTo>
                      <a:pt x="447" y="1"/>
                    </a:lnTo>
                    <a:lnTo>
                      <a:pt x="448" y="1"/>
                    </a:lnTo>
                    <a:lnTo>
                      <a:pt x="448" y="1"/>
                    </a:lnTo>
                  </a:path>
                </a:pathLst>
              </a:custGeom>
              <a:noFill/>
              <a:ln w="6350">
                <a:solidFill>
                  <a:srgbClr val="00CB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320">
                <a:extLst>
                  <a:ext uri="{FF2B5EF4-FFF2-40B4-BE49-F238E27FC236}">
                    <a16:creationId xmlns:a16="http://schemas.microsoft.com/office/drawing/2014/main" id="{316B860B-9A94-4157-896C-FF762DFE5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281" y="4129734"/>
                <a:ext cx="123825" cy="1588"/>
              </a:xfrm>
              <a:custGeom>
                <a:avLst/>
                <a:gdLst>
                  <a:gd name="T0" fmla="*/ 1 w 78"/>
                  <a:gd name="T1" fmla="*/ 0 h 1"/>
                  <a:gd name="T2" fmla="*/ 2 w 78"/>
                  <a:gd name="T3" fmla="*/ 0 h 1"/>
                  <a:gd name="T4" fmla="*/ 4 w 78"/>
                  <a:gd name="T5" fmla="*/ 0 h 1"/>
                  <a:gd name="T6" fmla="*/ 5 w 78"/>
                  <a:gd name="T7" fmla="*/ 0 h 1"/>
                  <a:gd name="T8" fmla="*/ 6 w 78"/>
                  <a:gd name="T9" fmla="*/ 0 h 1"/>
                  <a:gd name="T10" fmla="*/ 7 w 78"/>
                  <a:gd name="T11" fmla="*/ 0 h 1"/>
                  <a:gd name="T12" fmla="*/ 9 w 78"/>
                  <a:gd name="T13" fmla="*/ 0 h 1"/>
                  <a:gd name="T14" fmla="*/ 10 w 78"/>
                  <a:gd name="T15" fmla="*/ 0 h 1"/>
                  <a:gd name="T16" fmla="*/ 11 w 78"/>
                  <a:gd name="T17" fmla="*/ 0 h 1"/>
                  <a:gd name="T18" fmla="*/ 13 w 78"/>
                  <a:gd name="T19" fmla="*/ 0 h 1"/>
                  <a:gd name="T20" fmla="*/ 14 w 78"/>
                  <a:gd name="T21" fmla="*/ 0 h 1"/>
                  <a:gd name="T22" fmla="*/ 15 w 78"/>
                  <a:gd name="T23" fmla="*/ 0 h 1"/>
                  <a:gd name="T24" fmla="*/ 16 w 78"/>
                  <a:gd name="T25" fmla="*/ 0 h 1"/>
                  <a:gd name="T26" fmla="*/ 18 w 78"/>
                  <a:gd name="T27" fmla="*/ 0 h 1"/>
                  <a:gd name="T28" fmla="*/ 19 w 78"/>
                  <a:gd name="T29" fmla="*/ 0 h 1"/>
                  <a:gd name="T30" fmla="*/ 20 w 78"/>
                  <a:gd name="T31" fmla="*/ 0 h 1"/>
                  <a:gd name="T32" fmla="*/ 21 w 78"/>
                  <a:gd name="T33" fmla="*/ 0 h 1"/>
                  <a:gd name="T34" fmla="*/ 23 w 78"/>
                  <a:gd name="T35" fmla="*/ 0 h 1"/>
                  <a:gd name="T36" fmla="*/ 24 w 78"/>
                  <a:gd name="T37" fmla="*/ 0 h 1"/>
                  <a:gd name="T38" fmla="*/ 25 w 78"/>
                  <a:gd name="T39" fmla="*/ 0 h 1"/>
                  <a:gd name="T40" fmla="*/ 27 w 78"/>
                  <a:gd name="T41" fmla="*/ 0 h 1"/>
                  <a:gd name="T42" fmla="*/ 28 w 78"/>
                  <a:gd name="T43" fmla="*/ 0 h 1"/>
                  <a:gd name="T44" fmla="*/ 29 w 78"/>
                  <a:gd name="T45" fmla="*/ 0 h 1"/>
                  <a:gd name="T46" fmla="*/ 30 w 78"/>
                  <a:gd name="T47" fmla="*/ 0 h 1"/>
                  <a:gd name="T48" fmla="*/ 32 w 78"/>
                  <a:gd name="T49" fmla="*/ 0 h 1"/>
                  <a:gd name="T50" fmla="*/ 33 w 78"/>
                  <a:gd name="T51" fmla="*/ 0 h 1"/>
                  <a:gd name="T52" fmla="*/ 34 w 78"/>
                  <a:gd name="T53" fmla="*/ 0 h 1"/>
                  <a:gd name="T54" fmla="*/ 35 w 78"/>
                  <a:gd name="T55" fmla="*/ 0 h 1"/>
                  <a:gd name="T56" fmla="*/ 37 w 78"/>
                  <a:gd name="T57" fmla="*/ 0 h 1"/>
                  <a:gd name="T58" fmla="*/ 38 w 78"/>
                  <a:gd name="T59" fmla="*/ 0 h 1"/>
                  <a:gd name="T60" fmla="*/ 39 w 78"/>
                  <a:gd name="T61" fmla="*/ 0 h 1"/>
                  <a:gd name="T62" fmla="*/ 41 w 78"/>
                  <a:gd name="T63" fmla="*/ 0 h 1"/>
                  <a:gd name="T64" fmla="*/ 42 w 78"/>
                  <a:gd name="T65" fmla="*/ 0 h 1"/>
                  <a:gd name="T66" fmla="*/ 43 w 78"/>
                  <a:gd name="T67" fmla="*/ 0 h 1"/>
                  <a:gd name="T68" fmla="*/ 44 w 78"/>
                  <a:gd name="T69" fmla="*/ 0 h 1"/>
                  <a:gd name="T70" fmla="*/ 46 w 78"/>
                  <a:gd name="T71" fmla="*/ 0 h 1"/>
                  <a:gd name="T72" fmla="*/ 47 w 78"/>
                  <a:gd name="T73" fmla="*/ 0 h 1"/>
                  <a:gd name="T74" fmla="*/ 48 w 78"/>
                  <a:gd name="T75" fmla="*/ 0 h 1"/>
                  <a:gd name="T76" fmla="*/ 50 w 78"/>
                  <a:gd name="T77" fmla="*/ 0 h 1"/>
                  <a:gd name="T78" fmla="*/ 51 w 78"/>
                  <a:gd name="T79" fmla="*/ 0 h 1"/>
                  <a:gd name="T80" fmla="*/ 52 w 78"/>
                  <a:gd name="T81" fmla="*/ 0 h 1"/>
                  <a:gd name="T82" fmla="*/ 53 w 78"/>
                  <a:gd name="T83" fmla="*/ 1 h 1"/>
                  <a:gd name="T84" fmla="*/ 55 w 78"/>
                  <a:gd name="T85" fmla="*/ 1 h 1"/>
                  <a:gd name="T86" fmla="*/ 56 w 78"/>
                  <a:gd name="T87" fmla="*/ 1 h 1"/>
                  <a:gd name="T88" fmla="*/ 57 w 78"/>
                  <a:gd name="T89" fmla="*/ 1 h 1"/>
                  <a:gd name="T90" fmla="*/ 58 w 78"/>
                  <a:gd name="T91" fmla="*/ 0 h 1"/>
                  <a:gd name="T92" fmla="*/ 60 w 78"/>
                  <a:gd name="T93" fmla="*/ 0 h 1"/>
                  <a:gd name="T94" fmla="*/ 61 w 78"/>
                  <a:gd name="T95" fmla="*/ 0 h 1"/>
                  <a:gd name="T96" fmla="*/ 63 w 78"/>
                  <a:gd name="T97" fmla="*/ 0 h 1"/>
                  <a:gd name="T98" fmla="*/ 64 w 78"/>
                  <a:gd name="T99" fmla="*/ 0 h 1"/>
                  <a:gd name="T100" fmla="*/ 65 w 78"/>
                  <a:gd name="T101" fmla="*/ 0 h 1"/>
                  <a:gd name="T102" fmla="*/ 67 w 78"/>
                  <a:gd name="T103" fmla="*/ 1 h 1"/>
                  <a:gd name="T104" fmla="*/ 68 w 78"/>
                  <a:gd name="T105" fmla="*/ 1 h 1"/>
                  <a:gd name="T106" fmla="*/ 69 w 78"/>
                  <a:gd name="T107" fmla="*/ 0 h 1"/>
                  <a:gd name="T108" fmla="*/ 70 w 78"/>
                  <a:gd name="T109" fmla="*/ 0 h 1"/>
                  <a:gd name="T110" fmla="*/ 72 w 78"/>
                  <a:gd name="T111" fmla="*/ 0 h 1"/>
                  <a:gd name="T112" fmla="*/ 73 w 78"/>
                  <a:gd name="T113" fmla="*/ 0 h 1"/>
                  <a:gd name="T114" fmla="*/ 74 w 78"/>
                  <a:gd name="T115" fmla="*/ 0 h 1"/>
                  <a:gd name="T116" fmla="*/ 75 w 78"/>
                  <a:gd name="T117" fmla="*/ 0 h 1"/>
                  <a:gd name="T118" fmla="*/ 77 w 78"/>
                  <a:gd name="T119" fmla="*/ 0 h 1"/>
                  <a:gd name="T120" fmla="*/ 78 w 78"/>
                  <a:gd name="T1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8" h="1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1"/>
                    </a:lnTo>
                    <a:lnTo>
                      <a:pt x="54" y="1"/>
                    </a:lnTo>
                    <a:lnTo>
                      <a:pt x="55" y="1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6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68" y="1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1"/>
                    </a:lnTo>
                    <a:lnTo>
                      <a:pt x="78" y="1"/>
                    </a:lnTo>
                  </a:path>
                </a:pathLst>
              </a:custGeom>
              <a:noFill/>
              <a:ln w="6350">
                <a:solidFill>
                  <a:srgbClr val="00CB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321">
                <a:extLst>
                  <a:ext uri="{FF2B5EF4-FFF2-40B4-BE49-F238E27FC236}">
                    <a16:creationId xmlns:a16="http://schemas.microsoft.com/office/drawing/2014/main" id="{90704050-8BE1-4A9C-8195-14118E8E3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416" y="4134497"/>
                <a:ext cx="708026" cy="0"/>
              </a:xfrm>
              <a:custGeom>
                <a:avLst/>
                <a:gdLst>
                  <a:gd name="T0" fmla="*/ 6 w 446"/>
                  <a:gd name="T1" fmla="*/ 14 w 446"/>
                  <a:gd name="T2" fmla="*/ 20 w 446"/>
                  <a:gd name="T3" fmla="*/ 28 w 446"/>
                  <a:gd name="T4" fmla="*/ 35 w 446"/>
                  <a:gd name="T5" fmla="*/ 42 w 446"/>
                  <a:gd name="T6" fmla="*/ 49 w 446"/>
                  <a:gd name="T7" fmla="*/ 56 w 446"/>
                  <a:gd name="T8" fmla="*/ 63 w 446"/>
                  <a:gd name="T9" fmla="*/ 70 w 446"/>
                  <a:gd name="T10" fmla="*/ 77 w 446"/>
                  <a:gd name="T11" fmla="*/ 84 w 446"/>
                  <a:gd name="T12" fmla="*/ 91 w 446"/>
                  <a:gd name="T13" fmla="*/ 98 w 446"/>
                  <a:gd name="T14" fmla="*/ 105 w 446"/>
                  <a:gd name="T15" fmla="*/ 112 w 446"/>
                  <a:gd name="T16" fmla="*/ 119 w 446"/>
                  <a:gd name="T17" fmla="*/ 125 w 446"/>
                  <a:gd name="T18" fmla="*/ 133 w 446"/>
                  <a:gd name="T19" fmla="*/ 139 w 446"/>
                  <a:gd name="T20" fmla="*/ 147 w 446"/>
                  <a:gd name="T21" fmla="*/ 154 w 446"/>
                  <a:gd name="T22" fmla="*/ 161 w 446"/>
                  <a:gd name="T23" fmla="*/ 168 w 446"/>
                  <a:gd name="T24" fmla="*/ 175 w 446"/>
                  <a:gd name="T25" fmla="*/ 182 w 446"/>
                  <a:gd name="T26" fmla="*/ 189 w 446"/>
                  <a:gd name="T27" fmla="*/ 196 w 446"/>
                  <a:gd name="T28" fmla="*/ 202 w 446"/>
                  <a:gd name="T29" fmla="*/ 210 w 446"/>
                  <a:gd name="T30" fmla="*/ 216 w 446"/>
                  <a:gd name="T31" fmla="*/ 224 w 446"/>
                  <a:gd name="T32" fmla="*/ 230 w 446"/>
                  <a:gd name="T33" fmla="*/ 238 w 446"/>
                  <a:gd name="T34" fmla="*/ 245 w 446"/>
                  <a:gd name="T35" fmla="*/ 252 w 446"/>
                  <a:gd name="T36" fmla="*/ 259 w 446"/>
                  <a:gd name="T37" fmla="*/ 265 w 446"/>
                  <a:gd name="T38" fmla="*/ 273 w 446"/>
                  <a:gd name="T39" fmla="*/ 279 w 446"/>
                  <a:gd name="T40" fmla="*/ 287 w 446"/>
                  <a:gd name="T41" fmla="*/ 293 w 446"/>
                  <a:gd name="T42" fmla="*/ 301 w 446"/>
                  <a:gd name="T43" fmla="*/ 307 w 446"/>
                  <a:gd name="T44" fmla="*/ 315 w 446"/>
                  <a:gd name="T45" fmla="*/ 321 w 446"/>
                  <a:gd name="T46" fmla="*/ 329 w 446"/>
                  <a:gd name="T47" fmla="*/ 336 w 446"/>
                  <a:gd name="T48" fmla="*/ 343 w 446"/>
                  <a:gd name="T49" fmla="*/ 350 w 446"/>
                  <a:gd name="T50" fmla="*/ 357 w 446"/>
                  <a:gd name="T51" fmla="*/ 364 w 446"/>
                  <a:gd name="T52" fmla="*/ 371 w 446"/>
                  <a:gd name="T53" fmla="*/ 378 w 446"/>
                  <a:gd name="T54" fmla="*/ 385 w 446"/>
                  <a:gd name="T55" fmla="*/ 392 w 446"/>
                  <a:gd name="T56" fmla="*/ 399 w 446"/>
                  <a:gd name="T57" fmla="*/ 406 w 446"/>
                  <a:gd name="T58" fmla="*/ 413 w 446"/>
                  <a:gd name="T59" fmla="*/ 420 w 446"/>
                  <a:gd name="T60" fmla="*/ 427 w 446"/>
                  <a:gd name="T61" fmla="*/ 434 w 446"/>
                  <a:gd name="T62" fmla="*/ 441 w 44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446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7" y="0"/>
                    </a:lnTo>
                    <a:lnTo>
                      <a:pt x="97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1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6" y="0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9" y="0"/>
                    </a:lnTo>
                    <a:lnTo>
                      <a:pt x="110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1" y="0"/>
                    </a:lnTo>
                    <a:lnTo>
                      <a:pt x="121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3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26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5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4" y="0"/>
                    </a:lnTo>
                    <a:lnTo>
                      <a:pt x="145" y="0"/>
                    </a:lnTo>
                    <a:lnTo>
                      <a:pt x="145" y="0"/>
                    </a:lnTo>
                    <a:lnTo>
                      <a:pt x="146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0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7" y="0"/>
                    </a:lnTo>
                    <a:lnTo>
                      <a:pt x="157" y="0"/>
                    </a:lnTo>
                    <a:lnTo>
                      <a:pt x="158" y="0"/>
                    </a:lnTo>
                    <a:lnTo>
                      <a:pt x="159" y="0"/>
                    </a:lnTo>
                    <a:lnTo>
                      <a:pt x="159" y="0"/>
                    </a:lnTo>
                    <a:lnTo>
                      <a:pt x="160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3" y="0"/>
                    </a:lnTo>
                    <a:lnTo>
                      <a:pt x="164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9" y="0"/>
                    </a:lnTo>
                    <a:lnTo>
                      <a:pt x="170" y="0"/>
                    </a:lnTo>
                    <a:lnTo>
                      <a:pt x="170" y="0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2" y="0"/>
                    </a:lnTo>
                    <a:lnTo>
                      <a:pt x="173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5" y="0"/>
                    </a:lnTo>
                    <a:lnTo>
                      <a:pt x="175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7" y="0"/>
                    </a:lnTo>
                    <a:lnTo>
                      <a:pt x="178" y="0"/>
                    </a:lnTo>
                    <a:lnTo>
                      <a:pt x="179" y="0"/>
                    </a:lnTo>
                    <a:lnTo>
                      <a:pt x="179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1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3" y="0"/>
                    </a:lnTo>
                    <a:lnTo>
                      <a:pt x="184" y="0"/>
                    </a:lnTo>
                    <a:lnTo>
                      <a:pt x="184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6" y="0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9" y="0"/>
                    </a:lnTo>
                    <a:lnTo>
                      <a:pt x="189" y="0"/>
                    </a:lnTo>
                    <a:lnTo>
                      <a:pt x="190" y="0"/>
                    </a:lnTo>
                    <a:lnTo>
                      <a:pt x="191" y="0"/>
                    </a:lnTo>
                    <a:lnTo>
                      <a:pt x="191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3" y="0"/>
                    </a:lnTo>
                    <a:lnTo>
                      <a:pt x="194" y="0"/>
                    </a:lnTo>
                    <a:lnTo>
                      <a:pt x="194" y="0"/>
                    </a:lnTo>
                    <a:lnTo>
                      <a:pt x="195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198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1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3" y="0"/>
                    </a:lnTo>
                    <a:lnTo>
                      <a:pt x="204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6" y="0"/>
                    </a:lnTo>
                    <a:lnTo>
                      <a:pt x="206" y="0"/>
                    </a:lnTo>
                    <a:lnTo>
                      <a:pt x="207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9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2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5" y="0"/>
                    </a:lnTo>
                    <a:lnTo>
                      <a:pt x="215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7" y="0"/>
                    </a:lnTo>
                    <a:lnTo>
                      <a:pt x="218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20" y="0"/>
                    </a:lnTo>
                    <a:lnTo>
                      <a:pt x="220" y="0"/>
                    </a:lnTo>
                    <a:lnTo>
                      <a:pt x="221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3" y="0"/>
                    </a:lnTo>
                    <a:lnTo>
                      <a:pt x="224" y="0"/>
                    </a:lnTo>
                    <a:lnTo>
                      <a:pt x="224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6" y="0"/>
                    </a:lnTo>
                    <a:lnTo>
                      <a:pt x="227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30" y="0"/>
                    </a:lnTo>
                    <a:lnTo>
                      <a:pt x="230" y="0"/>
                    </a:lnTo>
                    <a:lnTo>
                      <a:pt x="231" y="0"/>
                    </a:lnTo>
                    <a:lnTo>
                      <a:pt x="232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5" y="0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37" y="0"/>
                    </a:lnTo>
                    <a:lnTo>
                      <a:pt x="238" y="0"/>
                    </a:lnTo>
                    <a:lnTo>
                      <a:pt x="238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40" y="0"/>
                    </a:lnTo>
                    <a:lnTo>
                      <a:pt x="241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3" y="0"/>
                    </a:lnTo>
                    <a:lnTo>
                      <a:pt x="243" y="0"/>
                    </a:lnTo>
                    <a:lnTo>
                      <a:pt x="244" y="0"/>
                    </a:lnTo>
                    <a:lnTo>
                      <a:pt x="245" y="0"/>
                    </a:lnTo>
                    <a:lnTo>
                      <a:pt x="245" y="0"/>
                    </a:lnTo>
                    <a:lnTo>
                      <a:pt x="246" y="0"/>
                    </a:lnTo>
                    <a:lnTo>
                      <a:pt x="247" y="0"/>
                    </a:lnTo>
                    <a:lnTo>
                      <a:pt x="247" y="0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49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1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54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7" y="0"/>
                    </a:lnTo>
                    <a:lnTo>
                      <a:pt x="258" y="0"/>
                    </a:lnTo>
                    <a:lnTo>
                      <a:pt x="259" y="0"/>
                    </a:lnTo>
                    <a:lnTo>
                      <a:pt x="259" y="0"/>
                    </a:lnTo>
                    <a:lnTo>
                      <a:pt x="260" y="0"/>
                    </a:lnTo>
                    <a:lnTo>
                      <a:pt x="260" y="0"/>
                    </a:lnTo>
                    <a:lnTo>
                      <a:pt x="261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3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5" y="0"/>
                    </a:lnTo>
                    <a:lnTo>
                      <a:pt x="265" y="0"/>
                    </a:lnTo>
                    <a:lnTo>
                      <a:pt x="266" y="0"/>
                    </a:lnTo>
                    <a:lnTo>
                      <a:pt x="267" y="0"/>
                    </a:lnTo>
                    <a:lnTo>
                      <a:pt x="267" y="0"/>
                    </a:lnTo>
                    <a:lnTo>
                      <a:pt x="268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1" y="0"/>
                    </a:lnTo>
                    <a:lnTo>
                      <a:pt x="272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4" y="0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0" y="0"/>
                    </a:lnTo>
                    <a:lnTo>
                      <a:pt x="281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4" y="0"/>
                    </a:lnTo>
                    <a:lnTo>
                      <a:pt x="285" y="0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1" y="0"/>
                    </a:lnTo>
                    <a:lnTo>
                      <a:pt x="292" y="0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7" y="0"/>
                    </a:lnTo>
                    <a:lnTo>
                      <a:pt x="297" y="0"/>
                    </a:lnTo>
                    <a:lnTo>
                      <a:pt x="298" y="0"/>
                    </a:lnTo>
                    <a:lnTo>
                      <a:pt x="299" y="0"/>
                    </a:lnTo>
                    <a:lnTo>
                      <a:pt x="299" y="0"/>
                    </a:lnTo>
                    <a:lnTo>
                      <a:pt x="300" y="0"/>
                    </a:lnTo>
                    <a:lnTo>
                      <a:pt x="301" y="0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3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7" y="0"/>
                    </a:lnTo>
                    <a:lnTo>
                      <a:pt x="307" y="0"/>
                    </a:lnTo>
                    <a:lnTo>
                      <a:pt x="308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11" y="0"/>
                    </a:lnTo>
                    <a:lnTo>
                      <a:pt x="311" y="0"/>
                    </a:lnTo>
                    <a:lnTo>
                      <a:pt x="312" y="0"/>
                    </a:lnTo>
                    <a:lnTo>
                      <a:pt x="313" y="0"/>
                    </a:lnTo>
                    <a:lnTo>
                      <a:pt x="313" y="0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7" y="0"/>
                    </a:lnTo>
                    <a:lnTo>
                      <a:pt x="318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1" y="0"/>
                    </a:lnTo>
                    <a:lnTo>
                      <a:pt x="322" y="0"/>
                    </a:lnTo>
                    <a:lnTo>
                      <a:pt x="323" y="0"/>
                    </a:lnTo>
                    <a:lnTo>
                      <a:pt x="324" y="0"/>
                    </a:lnTo>
                    <a:lnTo>
                      <a:pt x="324" y="0"/>
                    </a:lnTo>
                    <a:lnTo>
                      <a:pt x="325" y="0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3" y="0"/>
                    </a:lnTo>
                    <a:lnTo>
                      <a:pt x="334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7" y="0"/>
                    </a:lnTo>
                    <a:lnTo>
                      <a:pt x="338" y="0"/>
                    </a:lnTo>
                    <a:lnTo>
                      <a:pt x="338" y="0"/>
                    </a:lnTo>
                    <a:lnTo>
                      <a:pt x="339" y="0"/>
                    </a:lnTo>
                    <a:lnTo>
                      <a:pt x="340" y="0"/>
                    </a:lnTo>
                    <a:lnTo>
                      <a:pt x="340" y="0"/>
                    </a:lnTo>
                    <a:lnTo>
                      <a:pt x="341" y="0"/>
                    </a:lnTo>
                    <a:lnTo>
                      <a:pt x="341" y="0"/>
                    </a:lnTo>
                    <a:lnTo>
                      <a:pt x="342" y="0"/>
                    </a:lnTo>
                    <a:lnTo>
                      <a:pt x="343" y="0"/>
                    </a:lnTo>
                    <a:lnTo>
                      <a:pt x="344" y="0"/>
                    </a:lnTo>
                    <a:lnTo>
                      <a:pt x="344" y="0"/>
                    </a:lnTo>
                    <a:lnTo>
                      <a:pt x="345" y="0"/>
                    </a:lnTo>
                    <a:lnTo>
                      <a:pt x="345" y="0"/>
                    </a:lnTo>
                    <a:lnTo>
                      <a:pt x="346" y="0"/>
                    </a:lnTo>
                    <a:lnTo>
                      <a:pt x="347" y="0"/>
                    </a:lnTo>
                    <a:lnTo>
                      <a:pt x="347" y="0"/>
                    </a:lnTo>
                    <a:lnTo>
                      <a:pt x="348" y="0"/>
                    </a:lnTo>
                    <a:lnTo>
                      <a:pt x="349" y="0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1" y="0"/>
                    </a:lnTo>
                    <a:lnTo>
                      <a:pt x="352" y="0"/>
                    </a:lnTo>
                    <a:lnTo>
                      <a:pt x="353" y="0"/>
                    </a:lnTo>
                    <a:lnTo>
                      <a:pt x="353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5" y="0"/>
                    </a:lnTo>
                    <a:lnTo>
                      <a:pt x="356" y="0"/>
                    </a:lnTo>
                    <a:lnTo>
                      <a:pt x="356" y="0"/>
                    </a:lnTo>
                    <a:lnTo>
                      <a:pt x="357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9" y="0"/>
                    </a:lnTo>
                    <a:lnTo>
                      <a:pt x="359" y="0"/>
                    </a:lnTo>
                    <a:lnTo>
                      <a:pt x="360" y="0"/>
                    </a:lnTo>
                    <a:lnTo>
                      <a:pt x="361" y="0"/>
                    </a:lnTo>
                    <a:lnTo>
                      <a:pt x="361" y="0"/>
                    </a:lnTo>
                    <a:lnTo>
                      <a:pt x="362" y="0"/>
                    </a:lnTo>
                    <a:lnTo>
                      <a:pt x="363" y="0"/>
                    </a:lnTo>
                    <a:lnTo>
                      <a:pt x="36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4" y="0"/>
                    </a:lnTo>
                    <a:lnTo>
                      <a:pt x="375" y="0"/>
                    </a:lnTo>
                    <a:lnTo>
                      <a:pt x="375" y="0"/>
                    </a:lnTo>
                    <a:lnTo>
                      <a:pt x="376" y="0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9" y="0"/>
                    </a:lnTo>
                    <a:lnTo>
                      <a:pt x="380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5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7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9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1" y="0"/>
                    </a:lnTo>
                    <a:lnTo>
                      <a:pt x="401" y="0"/>
                    </a:lnTo>
                    <a:lnTo>
                      <a:pt x="402" y="0"/>
                    </a:lnTo>
                    <a:lnTo>
                      <a:pt x="403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6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8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3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6" y="0"/>
                    </a:lnTo>
                    <a:lnTo>
                      <a:pt x="417" y="0"/>
                    </a:lnTo>
                    <a:lnTo>
                      <a:pt x="418" y="0"/>
                    </a:lnTo>
                    <a:lnTo>
                      <a:pt x="418" y="0"/>
                    </a:lnTo>
                    <a:lnTo>
                      <a:pt x="419" y="0"/>
                    </a:lnTo>
                    <a:lnTo>
                      <a:pt x="419" y="0"/>
                    </a:lnTo>
                    <a:lnTo>
                      <a:pt x="420" y="0"/>
                    </a:lnTo>
                    <a:lnTo>
                      <a:pt x="421" y="0"/>
                    </a:lnTo>
                    <a:lnTo>
                      <a:pt x="421" y="0"/>
                    </a:lnTo>
                    <a:lnTo>
                      <a:pt x="422" y="0"/>
                    </a:lnTo>
                    <a:lnTo>
                      <a:pt x="423" y="0"/>
                    </a:lnTo>
                    <a:lnTo>
                      <a:pt x="423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8" y="0"/>
                    </a:lnTo>
                    <a:lnTo>
                      <a:pt x="428" y="0"/>
                    </a:lnTo>
                    <a:lnTo>
                      <a:pt x="429" y="0"/>
                    </a:lnTo>
                    <a:lnTo>
                      <a:pt x="429" y="0"/>
                    </a:lnTo>
                    <a:lnTo>
                      <a:pt x="430" y="0"/>
                    </a:lnTo>
                    <a:lnTo>
                      <a:pt x="431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3" y="0"/>
                    </a:lnTo>
                    <a:lnTo>
                      <a:pt x="434" y="0"/>
                    </a:lnTo>
                    <a:lnTo>
                      <a:pt x="434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6" y="0"/>
                    </a:lnTo>
                    <a:lnTo>
                      <a:pt x="437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40" y="0"/>
                    </a:lnTo>
                    <a:lnTo>
                      <a:pt x="441" y="0"/>
                    </a:lnTo>
                    <a:lnTo>
                      <a:pt x="441" y="0"/>
                    </a:lnTo>
                    <a:lnTo>
                      <a:pt x="442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4" y="0"/>
                    </a:lnTo>
                    <a:lnTo>
                      <a:pt x="444" y="0"/>
                    </a:lnTo>
                    <a:lnTo>
                      <a:pt x="445" y="0"/>
                    </a:lnTo>
                    <a:lnTo>
                      <a:pt x="446" y="0"/>
                    </a:lnTo>
                  </a:path>
                </a:pathLst>
              </a:custGeom>
              <a:noFill/>
              <a:ln w="6350">
                <a:solidFill>
                  <a:srgbClr val="7D4E4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322">
                <a:extLst>
                  <a:ext uri="{FF2B5EF4-FFF2-40B4-BE49-F238E27FC236}">
                    <a16:creationId xmlns:a16="http://schemas.microsoft.com/office/drawing/2014/main" id="{285B39CF-87EE-4B3E-9F0C-04552A685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442" y="4115447"/>
                <a:ext cx="709613" cy="19050"/>
              </a:xfrm>
              <a:custGeom>
                <a:avLst/>
                <a:gdLst>
                  <a:gd name="T0" fmla="*/ 6 w 447"/>
                  <a:gd name="T1" fmla="*/ 12 h 12"/>
                  <a:gd name="T2" fmla="*/ 13 w 447"/>
                  <a:gd name="T3" fmla="*/ 12 h 12"/>
                  <a:gd name="T4" fmla="*/ 20 w 447"/>
                  <a:gd name="T5" fmla="*/ 12 h 12"/>
                  <a:gd name="T6" fmla="*/ 27 w 447"/>
                  <a:gd name="T7" fmla="*/ 12 h 12"/>
                  <a:gd name="T8" fmla="*/ 34 w 447"/>
                  <a:gd name="T9" fmla="*/ 12 h 12"/>
                  <a:gd name="T10" fmla="*/ 41 w 447"/>
                  <a:gd name="T11" fmla="*/ 12 h 12"/>
                  <a:gd name="T12" fmla="*/ 48 w 447"/>
                  <a:gd name="T13" fmla="*/ 12 h 12"/>
                  <a:gd name="T14" fmla="*/ 55 w 447"/>
                  <a:gd name="T15" fmla="*/ 12 h 12"/>
                  <a:gd name="T16" fmla="*/ 62 w 447"/>
                  <a:gd name="T17" fmla="*/ 12 h 12"/>
                  <a:gd name="T18" fmla="*/ 69 w 447"/>
                  <a:gd name="T19" fmla="*/ 12 h 12"/>
                  <a:gd name="T20" fmla="*/ 77 w 447"/>
                  <a:gd name="T21" fmla="*/ 12 h 12"/>
                  <a:gd name="T22" fmla="*/ 83 w 447"/>
                  <a:gd name="T23" fmla="*/ 12 h 12"/>
                  <a:gd name="T24" fmla="*/ 91 w 447"/>
                  <a:gd name="T25" fmla="*/ 12 h 12"/>
                  <a:gd name="T26" fmla="*/ 97 w 447"/>
                  <a:gd name="T27" fmla="*/ 12 h 12"/>
                  <a:gd name="T28" fmla="*/ 105 w 447"/>
                  <a:gd name="T29" fmla="*/ 12 h 12"/>
                  <a:gd name="T30" fmla="*/ 111 w 447"/>
                  <a:gd name="T31" fmla="*/ 12 h 12"/>
                  <a:gd name="T32" fmla="*/ 119 w 447"/>
                  <a:gd name="T33" fmla="*/ 12 h 12"/>
                  <a:gd name="T34" fmla="*/ 126 w 447"/>
                  <a:gd name="T35" fmla="*/ 12 h 12"/>
                  <a:gd name="T36" fmla="*/ 133 w 447"/>
                  <a:gd name="T37" fmla="*/ 12 h 12"/>
                  <a:gd name="T38" fmla="*/ 140 w 447"/>
                  <a:gd name="T39" fmla="*/ 12 h 12"/>
                  <a:gd name="T40" fmla="*/ 147 w 447"/>
                  <a:gd name="T41" fmla="*/ 12 h 12"/>
                  <a:gd name="T42" fmla="*/ 154 w 447"/>
                  <a:gd name="T43" fmla="*/ 12 h 12"/>
                  <a:gd name="T44" fmla="*/ 161 w 447"/>
                  <a:gd name="T45" fmla="*/ 12 h 12"/>
                  <a:gd name="T46" fmla="*/ 168 w 447"/>
                  <a:gd name="T47" fmla="*/ 12 h 12"/>
                  <a:gd name="T48" fmla="*/ 175 w 447"/>
                  <a:gd name="T49" fmla="*/ 12 h 12"/>
                  <a:gd name="T50" fmla="*/ 182 w 447"/>
                  <a:gd name="T51" fmla="*/ 12 h 12"/>
                  <a:gd name="T52" fmla="*/ 189 w 447"/>
                  <a:gd name="T53" fmla="*/ 12 h 12"/>
                  <a:gd name="T54" fmla="*/ 196 w 447"/>
                  <a:gd name="T55" fmla="*/ 12 h 12"/>
                  <a:gd name="T56" fmla="*/ 203 w 447"/>
                  <a:gd name="T57" fmla="*/ 12 h 12"/>
                  <a:gd name="T58" fmla="*/ 210 w 447"/>
                  <a:gd name="T59" fmla="*/ 12 h 12"/>
                  <a:gd name="T60" fmla="*/ 217 w 447"/>
                  <a:gd name="T61" fmla="*/ 12 h 12"/>
                  <a:gd name="T62" fmla="*/ 224 w 447"/>
                  <a:gd name="T63" fmla="*/ 12 h 12"/>
                  <a:gd name="T64" fmla="*/ 231 w 447"/>
                  <a:gd name="T65" fmla="*/ 12 h 12"/>
                  <a:gd name="T66" fmla="*/ 238 w 447"/>
                  <a:gd name="T67" fmla="*/ 12 h 12"/>
                  <a:gd name="T68" fmla="*/ 245 w 447"/>
                  <a:gd name="T69" fmla="*/ 12 h 12"/>
                  <a:gd name="T70" fmla="*/ 252 w 447"/>
                  <a:gd name="T71" fmla="*/ 12 h 12"/>
                  <a:gd name="T72" fmla="*/ 259 w 447"/>
                  <a:gd name="T73" fmla="*/ 12 h 12"/>
                  <a:gd name="T74" fmla="*/ 266 w 447"/>
                  <a:gd name="T75" fmla="*/ 12 h 12"/>
                  <a:gd name="T76" fmla="*/ 273 w 447"/>
                  <a:gd name="T77" fmla="*/ 12 h 12"/>
                  <a:gd name="T78" fmla="*/ 280 w 447"/>
                  <a:gd name="T79" fmla="*/ 12 h 12"/>
                  <a:gd name="T80" fmla="*/ 288 w 447"/>
                  <a:gd name="T81" fmla="*/ 12 h 12"/>
                  <a:gd name="T82" fmla="*/ 294 w 447"/>
                  <a:gd name="T83" fmla="*/ 12 h 12"/>
                  <a:gd name="T84" fmla="*/ 302 w 447"/>
                  <a:gd name="T85" fmla="*/ 12 h 12"/>
                  <a:gd name="T86" fmla="*/ 308 w 447"/>
                  <a:gd name="T87" fmla="*/ 12 h 12"/>
                  <a:gd name="T88" fmla="*/ 316 w 447"/>
                  <a:gd name="T89" fmla="*/ 12 h 12"/>
                  <a:gd name="T90" fmla="*/ 322 w 447"/>
                  <a:gd name="T91" fmla="*/ 12 h 12"/>
                  <a:gd name="T92" fmla="*/ 330 w 447"/>
                  <a:gd name="T93" fmla="*/ 12 h 12"/>
                  <a:gd name="T94" fmla="*/ 336 w 447"/>
                  <a:gd name="T95" fmla="*/ 12 h 12"/>
                  <a:gd name="T96" fmla="*/ 344 w 447"/>
                  <a:gd name="T97" fmla="*/ 12 h 12"/>
                  <a:gd name="T98" fmla="*/ 350 w 447"/>
                  <a:gd name="T99" fmla="*/ 12 h 12"/>
                  <a:gd name="T100" fmla="*/ 358 w 447"/>
                  <a:gd name="T101" fmla="*/ 12 h 12"/>
                  <a:gd name="T102" fmla="*/ 364 w 447"/>
                  <a:gd name="T103" fmla="*/ 12 h 12"/>
                  <a:gd name="T104" fmla="*/ 372 w 447"/>
                  <a:gd name="T105" fmla="*/ 12 h 12"/>
                  <a:gd name="T106" fmla="*/ 379 w 447"/>
                  <a:gd name="T107" fmla="*/ 12 h 12"/>
                  <a:gd name="T108" fmla="*/ 386 w 447"/>
                  <a:gd name="T109" fmla="*/ 12 h 12"/>
                  <a:gd name="T110" fmla="*/ 393 w 447"/>
                  <a:gd name="T111" fmla="*/ 12 h 12"/>
                  <a:gd name="T112" fmla="*/ 400 w 447"/>
                  <a:gd name="T113" fmla="*/ 12 h 12"/>
                  <a:gd name="T114" fmla="*/ 407 w 447"/>
                  <a:gd name="T115" fmla="*/ 12 h 12"/>
                  <a:gd name="T116" fmla="*/ 414 w 447"/>
                  <a:gd name="T117" fmla="*/ 12 h 12"/>
                  <a:gd name="T118" fmla="*/ 421 w 447"/>
                  <a:gd name="T119" fmla="*/ 12 h 12"/>
                  <a:gd name="T120" fmla="*/ 428 w 447"/>
                  <a:gd name="T121" fmla="*/ 11 h 12"/>
                  <a:gd name="T122" fmla="*/ 435 w 447"/>
                  <a:gd name="T123" fmla="*/ 11 h 12"/>
                  <a:gd name="T124" fmla="*/ 442 w 447"/>
                  <a:gd name="T1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7" h="12">
                    <a:moveTo>
                      <a:pt x="0" y="12"/>
                    </a:moveTo>
                    <a:lnTo>
                      <a:pt x="1" y="12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4" y="12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8" y="12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10" y="12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4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7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9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2" y="12"/>
                    </a:lnTo>
                    <a:lnTo>
                      <a:pt x="23" y="12"/>
                    </a:lnTo>
                    <a:lnTo>
                      <a:pt x="23" y="12"/>
                    </a:lnTo>
                    <a:lnTo>
                      <a:pt x="24" y="12"/>
                    </a:lnTo>
                    <a:lnTo>
                      <a:pt x="25" y="12"/>
                    </a:lnTo>
                    <a:lnTo>
                      <a:pt x="25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7" y="12"/>
                    </a:lnTo>
                    <a:lnTo>
                      <a:pt x="28" y="12"/>
                    </a:lnTo>
                    <a:lnTo>
                      <a:pt x="29" y="12"/>
                    </a:lnTo>
                    <a:lnTo>
                      <a:pt x="29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1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3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5" y="12"/>
                    </a:lnTo>
                    <a:lnTo>
                      <a:pt x="35" y="12"/>
                    </a:lnTo>
                    <a:lnTo>
                      <a:pt x="36" y="12"/>
                    </a:lnTo>
                    <a:lnTo>
                      <a:pt x="37" y="12"/>
                    </a:lnTo>
                    <a:lnTo>
                      <a:pt x="37" y="12"/>
                    </a:lnTo>
                    <a:lnTo>
                      <a:pt x="38" y="12"/>
                    </a:lnTo>
                    <a:lnTo>
                      <a:pt x="39" y="12"/>
                    </a:lnTo>
                    <a:lnTo>
                      <a:pt x="39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1" y="12"/>
                    </a:lnTo>
                    <a:lnTo>
                      <a:pt x="42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5" y="12"/>
                    </a:lnTo>
                    <a:lnTo>
                      <a:pt x="46" y="12"/>
                    </a:lnTo>
                    <a:lnTo>
                      <a:pt x="46" y="12"/>
                    </a:lnTo>
                    <a:lnTo>
                      <a:pt x="47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50" y="12"/>
                    </a:lnTo>
                    <a:lnTo>
                      <a:pt x="51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54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6" y="12"/>
                    </a:lnTo>
                    <a:lnTo>
                      <a:pt x="57" y="12"/>
                    </a:lnTo>
                    <a:lnTo>
                      <a:pt x="57" y="12"/>
                    </a:lnTo>
                    <a:lnTo>
                      <a:pt x="58" y="12"/>
                    </a:lnTo>
                    <a:lnTo>
                      <a:pt x="58" y="12"/>
                    </a:lnTo>
                    <a:lnTo>
                      <a:pt x="59" y="12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1" y="12"/>
                    </a:lnTo>
                    <a:lnTo>
                      <a:pt x="62" y="12"/>
                    </a:lnTo>
                    <a:lnTo>
                      <a:pt x="62" y="12"/>
                    </a:lnTo>
                    <a:lnTo>
                      <a:pt x="63" y="12"/>
                    </a:lnTo>
                    <a:lnTo>
                      <a:pt x="63" y="12"/>
                    </a:lnTo>
                    <a:lnTo>
                      <a:pt x="64" y="12"/>
                    </a:lnTo>
                    <a:lnTo>
                      <a:pt x="65" y="12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7" y="12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69" y="12"/>
                    </a:lnTo>
                    <a:lnTo>
                      <a:pt x="69" y="12"/>
                    </a:lnTo>
                    <a:lnTo>
                      <a:pt x="70" y="12"/>
                    </a:lnTo>
                    <a:lnTo>
                      <a:pt x="71" y="12"/>
                    </a:lnTo>
                    <a:lnTo>
                      <a:pt x="72" y="12"/>
                    </a:lnTo>
                    <a:lnTo>
                      <a:pt x="72" y="12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74" y="12"/>
                    </a:lnTo>
                    <a:lnTo>
                      <a:pt x="74" y="12"/>
                    </a:lnTo>
                    <a:lnTo>
                      <a:pt x="75" y="12"/>
                    </a:lnTo>
                    <a:lnTo>
                      <a:pt x="76" y="12"/>
                    </a:lnTo>
                    <a:lnTo>
                      <a:pt x="77" y="12"/>
                    </a:lnTo>
                    <a:lnTo>
                      <a:pt x="77" y="12"/>
                    </a:lnTo>
                    <a:lnTo>
                      <a:pt x="78" y="12"/>
                    </a:lnTo>
                    <a:lnTo>
                      <a:pt x="78" y="12"/>
                    </a:lnTo>
                    <a:lnTo>
                      <a:pt x="79" y="12"/>
                    </a:lnTo>
                    <a:lnTo>
                      <a:pt x="80" y="12"/>
                    </a:lnTo>
                    <a:lnTo>
                      <a:pt x="80" y="12"/>
                    </a:lnTo>
                    <a:lnTo>
                      <a:pt x="81" y="12"/>
                    </a:lnTo>
                    <a:lnTo>
                      <a:pt x="82" y="12"/>
                    </a:lnTo>
                    <a:lnTo>
                      <a:pt x="82" y="12"/>
                    </a:lnTo>
                    <a:lnTo>
                      <a:pt x="83" y="12"/>
                    </a:lnTo>
                    <a:lnTo>
                      <a:pt x="83" y="12"/>
                    </a:lnTo>
                    <a:lnTo>
                      <a:pt x="84" y="12"/>
                    </a:lnTo>
                    <a:lnTo>
                      <a:pt x="85" y="12"/>
                    </a:lnTo>
                    <a:lnTo>
                      <a:pt x="86" y="12"/>
                    </a:lnTo>
                    <a:lnTo>
                      <a:pt x="86" y="12"/>
                    </a:lnTo>
                    <a:lnTo>
                      <a:pt x="87" y="12"/>
                    </a:lnTo>
                    <a:lnTo>
                      <a:pt x="87" y="12"/>
                    </a:lnTo>
                    <a:lnTo>
                      <a:pt x="88" y="12"/>
                    </a:lnTo>
                    <a:lnTo>
                      <a:pt x="89" y="12"/>
                    </a:lnTo>
                    <a:lnTo>
                      <a:pt x="89" y="12"/>
                    </a:lnTo>
                    <a:lnTo>
                      <a:pt x="90" y="12"/>
                    </a:lnTo>
                    <a:lnTo>
                      <a:pt x="91" y="12"/>
                    </a:lnTo>
                    <a:lnTo>
                      <a:pt x="91" y="12"/>
                    </a:lnTo>
                    <a:lnTo>
                      <a:pt x="92" y="12"/>
                    </a:lnTo>
                    <a:lnTo>
                      <a:pt x="92" y="12"/>
                    </a:lnTo>
                    <a:lnTo>
                      <a:pt x="93" y="12"/>
                    </a:lnTo>
                    <a:lnTo>
                      <a:pt x="94" y="12"/>
                    </a:lnTo>
                    <a:lnTo>
                      <a:pt x="94" y="12"/>
                    </a:lnTo>
                    <a:lnTo>
                      <a:pt x="95" y="12"/>
                    </a:lnTo>
                    <a:lnTo>
                      <a:pt x="96" y="12"/>
                    </a:lnTo>
                    <a:lnTo>
                      <a:pt x="96" y="12"/>
                    </a:lnTo>
                    <a:lnTo>
                      <a:pt x="97" y="12"/>
                    </a:lnTo>
                    <a:lnTo>
                      <a:pt x="97" y="12"/>
                    </a:lnTo>
                    <a:lnTo>
                      <a:pt x="98" y="12"/>
                    </a:lnTo>
                    <a:lnTo>
                      <a:pt x="99" y="12"/>
                    </a:lnTo>
                    <a:lnTo>
                      <a:pt x="100" y="12"/>
                    </a:lnTo>
                    <a:lnTo>
                      <a:pt x="100" y="12"/>
                    </a:lnTo>
                    <a:lnTo>
                      <a:pt x="101" y="12"/>
                    </a:lnTo>
                    <a:lnTo>
                      <a:pt x="101" y="12"/>
                    </a:lnTo>
                    <a:lnTo>
                      <a:pt x="102" y="12"/>
                    </a:lnTo>
                    <a:lnTo>
                      <a:pt x="103" y="12"/>
                    </a:lnTo>
                    <a:lnTo>
                      <a:pt x="103" y="12"/>
                    </a:lnTo>
                    <a:lnTo>
                      <a:pt x="104" y="12"/>
                    </a:lnTo>
                    <a:lnTo>
                      <a:pt x="105" y="12"/>
                    </a:lnTo>
                    <a:lnTo>
                      <a:pt x="105" y="12"/>
                    </a:lnTo>
                    <a:lnTo>
                      <a:pt x="106" y="12"/>
                    </a:lnTo>
                    <a:lnTo>
                      <a:pt x="106" y="12"/>
                    </a:lnTo>
                    <a:lnTo>
                      <a:pt x="107" y="12"/>
                    </a:lnTo>
                    <a:lnTo>
                      <a:pt x="108" y="12"/>
                    </a:lnTo>
                    <a:lnTo>
                      <a:pt x="109" y="12"/>
                    </a:lnTo>
                    <a:lnTo>
                      <a:pt x="109" y="12"/>
                    </a:lnTo>
                    <a:lnTo>
                      <a:pt x="110" y="12"/>
                    </a:lnTo>
                    <a:lnTo>
                      <a:pt x="110" y="12"/>
                    </a:lnTo>
                    <a:lnTo>
                      <a:pt x="111" y="12"/>
                    </a:lnTo>
                    <a:lnTo>
                      <a:pt x="111" y="12"/>
                    </a:lnTo>
                    <a:lnTo>
                      <a:pt x="112" y="12"/>
                    </a:lnTo>
                    <a:lnTo>
                      <a:pt x="113" y="12"/>
                    </a:lnTo>
                    <a:lnTo>
                      <a:pt x="114" y="12"/>
                    </a:lnTo>
                    <a:lnTo>
                      <a:pt x="114" y="12"/>
                    </a:lnTo>
                    <a:lnTo>
                      <a:pt x="115" y="12"/>
                    </a:lnTo>
                    <a:lnTo>
                      <a:pt x="115" y="12"/>
                    </a:lnTo>
                    <a:lnTo>
                      <a:pt x="116" y="12"/>
                    </a:lnTo>
                    <a:lnTo>
                      <a:pt x="117" y="12"/>
                    </a:lnTo>
                    <a:lnTo>
                      <a:pt x="117" y="12"/>
                    </a:lnTo>
                    <a:lnTo>
                      <a:pt x="118" y="12"/>
                    </a:lnTo>
                    <a:lnTo>
                      <a:pt x="119" y="12"/>
                    </a:lnTo>
                    <a:lnTo>
                      <a:pt x="119" y="12"/>
                    </a:lnTo>
                    <a:lnTo>
                      <a:pt x="120" y="12"/>
                    </a:lnTo>
                    <a:lnTo>
                      <a:pt x="120" y="12"/>
                    </a:lnTo>
                    <a:lnTo>
                      <a:pt x="121" y="12"/>
                    </a:lnTo>
                    <a:lnTo>
                      <a:pt x="122" y="12"/>
                    </a:lnTo>
                    <a:lnTo>
                      <a:pt x="123" y="12"/>
                    </a:lnTo>
                    <a:lnTo>
                      <a:pt x="123" y="12"/>
                    </a:lnTo>
                    <a:lnTo>
                      <a:pt x="124" y="12"/>
                    </a:lnTo>
                    <a:lnTo>
                      <a:pt x="124" y="12"/>
                    </a:lnTo>
                    <a:lnTo>
                      <a:pt x="125" y="12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7" y="12"/>
                    </a:lnTo>
                    <a:lnTo>
                      <a:pt x="128" y="12"/>
                    </a:lnTo>
                    <a:lnTo>
                      <a:pt x="128" y="12"/>
                    </a:lnTo>
                    <a:lnTo>
                      <a:pt x="129" y="12"/>
                    </a:lnTo>
                    <a:lnTo>
                      <a:pt x="129" y="12"/>
                    </a:lnTo>
                    <a:lnTo>
                      <a:pt x="130" y="12"/>
                    </a:lnTo>
                    <a:lnTo>
                      <a:pt x="131" y="12"/>
                    </a:lnTo>
                    <a:lnTo>
                      <a:pt x="131" y="12"/>
                    </a:lnTo>
                    <a:lnTo>
                      <a:pt x="132" y="12"/>
                    </a:lnTo>
                    <a:lnTo>
                      <a:pt x="133" y="12"/>
                    </a:lnTo>
                    <a:lnTo>
                      <a:pt x="133" y="12"/>
                    </a:lnTo>
                    <a:lnTo>
                      <a:pt x="134" y="12"/>
                    </a:lnTo>
                    <a:lnTo>
                      <a:pt x="134" y="12"/>
                    </a:lnTo>
                    <a:lnTo>
                      <a:pt x="135" y="12"/>
                    </a:lnTo>
                    <a:lnTo>
                      <a:pt x="136" y="12"/>
                    </a:lnTo>
                    <a:lnTo>
                      <a:pt x="137" y="12"/>
                    </a:lnTo>
                    <a:lnTo>
                      <a:pt x="137" y="12"/>
                    </a:lnTo>
                    <a:lnTo>
                      <a:pt x="138" y="12"/>
                    </a:lnTo>
                    <a:lnTo>
                      <a:pt x="138" y="12"/>
                    </a:lnTo>
                    <a:lnTo>
                      <a:pt x="139" y="12"/>
                    </a:lnTo>
                    <a:lnTo>
                      <a:pt x="140" y="12"/>
                    </a:lnTo>
                    <a:lnTo>
                      <a:pt x="140" y="12"/>
                    </a:lnTo>
                    <a:lnTo>
                      <a:pt x="141" y="12"/>
                    </a:lnTo>
                    <a:lnTo>
                      <a:pt x="142" y="12"/>
                    </a:lnTo>
                    <a:lnTo>
                      <a:pt x="142" y="12"/>
                    </a:lnTo>
                    <a:lnTo>
                      <a:pt x="143" y="12"/>
                    </a:lnTo>
                    <a:lnTo>
                      <a:pt x="143" y="12"/>
                    </a:lnTo>
                    <a:lnTo>
                      <a:pt x="144" y="12"/>
                    </a:lnTo>
                    <a:lnTo>
                      <a:pt x="145" y="12"/>
                    </a:lnTo>
                    <a:lnTo>
                      <a:pt x="146" y="12"/>
                    </a:lnTo>
                    <a:lnTo>
                      <a:pt x="146" y="12"/>
                    </a:lnTo>
                    <a:lnTo>
                      <a:pt x="147" y="12"/>
                    </a:lnTo>
                    <a:lnTo>
                      <a:pt x="147" y="12"/>
                    </a:lnTo>
                    <a:lnTo>
                      <a:pt x="148" y="12"/>
                    </a:lnTo>
                    <a:lnTo>
                      <a:pt x="148" y="12"/>
                    </a:lnTo>
                    <a:lnTo>
                      <a:pt x="149" y="12"/>
                    </a:lnTo>
                    <a:lnTo>
                      <a:pt x="150" y="12"/>
                    </a:lnTo>
                    <a:lnTo>
                      <a:pt x="151" y="12"/>
                    </a:lnTo>
                    <a:lnTo>
                      <a:pt x="151" y="12"/>
                    </a:lnTo>
                    <a:lnTo>
                      <a:pt x="152" y="12"/>
                    </a:lnTo>
                    <a:lnTo>
                      <a:pt x="152" y="12"/>
                    </a:lnTo>
                    <a:lnTo>
                      <a:pt x="153" y="12"/>
                    </a:lnTo>
                    <a:lnTo>
                      <a:pt x="154" y="12"/>
                    </a:lnTo>
                    <a:lnTo>
                      <a:pt x="154" y="12"/>
                    </a:lnTo>
                    <a:lnTo>
                      <a:pt x="155" y="12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7" y="12"/>
                    </a:lnTo>
                    <a:lnTo>
                      <a:pt x="157" y="12"/>
                    </a:lnTo>
                    <a:lnTo>
                      <a:pt x="158" y="12"/>
                    </a:lnTo>
                    <a:lnTo>
                      <a:pt x="159" y="12"/>
                    </a:lnTo>
                    <a:lnTo>
                      <a:pt x="160" y="12"/>
                    </a:lnTo>
                    <a:lnTo>
                      <a:pt x="160" y="12"/>
                    </a:lnTo>
                    <a:lnTo>
                      <a:pt x="161" y="12"/>
                    </a:lnTo>
                    <a:lnTo>
                      <a:pt x="161" y="12"/>
                    </a:lnTo>
                    <a:lnTo>
                      <a:pt x="162" y="12"/>
                    </a:lnTo>
                    <a:lnTo>
                      <a:pt x="163" y="12"/>
                    </a:lnTo>
                    <a:lnTo>
                      <a:pt x="163" y="12"/>
                    </a:lnTo>
                    <a:lnTo>
                      <a:pt x="164" y="12"/>
                    </a:lnTo>
                    <a:lnTo>
                      <a:pt x="165" y="12"/>
                    </a:lnTo>
                    <a:lnTo>
                      <a:pt x="165" y="12"/>
                    </a:lnTo>
                    <a:lnTo>
                      <a:pt x="166" y="12"/>
                    </a:lnTo>
                    <a:lnTo>
                      <a:pt x="166" y="12"/>
                    </a:lnTo>
                    <a:lnTo>
                      <a:pt x="167" y="12"/>
                    </a:lnTo>
                    <a:lnTo>
                      <a:pt x="168" y="12"/>
                    </a:lnTo>
                    <a:lnTo>
                      <a:pt x="168" y="12"/>
                    </a:lnTo>
                    <a:lnTo>
                      <a:pt x="169" y="12"/>
                    </a:lnTo>
                    <a:lnTo>
                      <a:pt x="170" y="12"/>
                    </a:lnTo>
                    <a:lnTo>
                      <a:pt x="170" y="12"/>
                    </a:lnTo>
                    <a:lnTo>
                      <a:pt x="171" y="12"/>
                    </a:lnTo>
                    <a:lnTo>
                      <a:pt x="171" y="12"/>
                    </a:lnTo>
                    <a:lnTo>
                      <a:pt x="172" y="12"/>
                    </a:lnTo>
                    <a:lnTo>
                      <a:pt x="173" y="12"/>
                    </a:lnTo>
                    <a:lnTo>
                      <a:pt x="174" y="12"/>
                    </a:lnTo>
                    <a:lnTo>
                      <a:pt x="174" y="12"/>
                    </a:lnTo>
                    <a:lnTo>
                      <a:pt x="175" y="12"/>
                    </a:lnTo>
                    <a:lnTo>
                      <a:pt x="175" y="12"/>
                    </a:lnTo>
                    <a:lnTo>
                      <a:pt x="176" y="12"/>
                    </a:lnTo>
                    <a:lnTo>
                      <a:pt x="177" y="12"/>
                    </a:lnTo>
                    <a:lnTo>
                      <a:pt x="177" y="12"/>
                    </a:lnTo>
                    <a:lnTo>
                      <a:pt x="178" y="12"/>
                    </a:lnTo>
                    <a:lnTo>
                      <a:pt x="179" y="12"/>
                    </a:lnTo>
                    <a:lnTo>
                      <a:pt x="180" y="12"/>
                    </a:lnTo>
                    <a:lnTo>
                      <a:pt x="180" y="12"/>
                    </a:lnTo>
                    <a:lnTo>
                      <a:pt x="180" y="12"/>
                    </a:lnTo>
                    <a:lnTo>
                      <a:pt x="181" y="12"/>
                    </a:lnTo>
                    <a:lnTo>
                      <a:pt x="182" y="12"/>
                    </a:lnTo>
                    <a:lnTo>
                      <a:pt x="182" y="12"/>
                    </a:lnTo>
                    <a:lnTo>
                      <a:pt x="183" y="12"/>
                    </a:lnTo>
                    <a:lnTo>
                      <a:pt x="184" y="12"/>
                    </a:lnTo>
                    <a:lnTo>
                      <a:pt x="185" y="12"/>
                    </a:lnTo>
                    <a:lnTo>
                      <a:pt x="185" y="12"/>
                    </a:lnTo>
                    <a:lnTo>
                      <a:pt x="186" y="12"/>
                    </a:lnTo>
                    <a:lnTo>
                      <a:pt x="186" y="12"/>
                    </a:lnTo>
                    <a:lnTo>
                      <a:pt x="187" y="12"/>
                    </a:lnTo>
                    <a:lnTo>
                      <a:pt x="188" y="12"/>
                    </a:lnTo>
                    <a:lnTo>
                      <a:pt x="188" y="12"/>
                    </a:lnTo>
                    <a:lnTo>
                      <a:pt x="189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91" y="12"/>
                    </a:lnTo>
                    <a:lnTo>
                      <a:pt x="191" y="12"/>
                    </a:lnTo>
                    <a:lnTo>
                      <a:pt x="192" y="12"/>
                    </a:lnTo>
                    <a:lnTo>
                      <a:pt x="193" y="12"/>
                    </a:lnTo>
                    <a:lnTo>
                      <a:pt x="194" y="12"/>
                    </a:lnTo>
                    <a:lnTo>
                      <a:pt x="194" y="12"/>
                    </a:lnTo>
                    <a:lnTo>
                      <a:pt x="195" y="12"/>
                    </a:lnTo>
                    <a:lnTo>
                      <a:pt x="195" y="12"/>
                    </a:lnTo>
                    <a:lnTo>
                      <a:pt x="196" y="12"/>
                    </a:lnTo>
                    <a:lnTo>
                      <a:pt x="197" y="12"/>
                    </a:lnTo>
                    <a:lnTo>
                      <a:pt x="197" y="12"/>
                    </a:lnTo>
                    <a:lnTo>
                      <a:pt x="198" y="12"/>
                    </a:lnTo>
                    <a:lnTo>
                      <a:pt x="199" y="12"/>
                    </a:lnTo>
                    <a:lnTo>
                      <a:pt x="199" y="12"/>
                    </a:lnTo>
                    <a:lnTo>
                      <a:pt x="200" y="12"/>
                    </a:lnTo>
                    <a:lnTo>
                      <a:pt x="200" y="12"/>
                    </a:lnTo>
                    <a:lnTo>
                      <a:pt x="201" y="12"/>
                    </a:lnTo>
                    <a:lnTo>
                      <a:pt x="202" y="12"/>
                    </a:lnTo>
                    <a:lnTo>
                      <a:pt x="202" y="12"/>
                    </a:lnTo>
                    <a:lnTo>
                      <a:pt x="203" y="12"/>
                    </a:lnTo>
                    <a:lnTo>
                      <a:pt x="204" y="12"/>
                    </a:lnTo>
                    <a:lnTo>
                      <a:pt x="204" y="12"/>
                    </a:lnTo>
                    <a:lnTo>
                      <a:pt x="205" y="12"/>
                    </a:lnTo>
                    <a:lnTo>
                      <a:pt x="205" y="12"/>
                    </a:lnTo>
                    <a:lnTo>
                      <a:pt x="206" y="12"/>
                    </a:lnTo>
                    <a:lnTo>
                      <a:pt x="207" y="12"/>
                    </a:lnTo>
                    <a:lnTo>
                      <a:pt x="208" y="12"/>
                    </a:lnTo>
                    <a:lnTo>
                      <a:pt x="208" y="12"/>
                    </a:lnTo>
                    <a:lnTo>
                      <a:pt x="209" y="12"/>
                    </a:lnTo>
                    <a:lnTo>
                      <a:pt x="209" y="12"/>
                    </a:lnTo>
                    <a:lnTo>
                      <a:pt x="210" y="12"/>
                    </a:lnTo>
                    <a:lnTo>
                      <a:pt x="211" y="12"/>
                    </a:lnTo>
                    <a:lnTo>
                      <a:pt x="211" y="12"/>
                    </a:lnTo>
                    <a:lnTo>
                      <a:pt x="212" y="12"/>
                    </a:lnTo>
                    <a:lnTo>
                      <a:pt x="213" y="12"/>
                    </a:lnTo>
                    <a:lnTo>
                      <a:pt x="213" y="12"/>
                    </a:lnTo>
                    <a:lnTo>
                      <a:pt x="214" y="12"/>
                    </a:lnTo>
                    <a:lnTo>
                      <a:pt x="214" y="12"/>
                    </a:lnTo>
                    <a:lnTo>
                      <a:pt x="215" y="12"/>
                    </a:lnTo>
                    <a:lnTo>
                      <a:pt x="216" y="12"/>
                    </a:lnTo>
                    <a:lnTo>
                      <a:pt x="217" y="12"/>
                    </a:lnTo>
                    <a:lnTo>
                      <a:pt x="217" y="12"/>
                    </a:lnTo>
                    <a:lnTo>
                      <a:pt x="218" y="12"/>
                    </a:lnTo>
                    <a:lnTo>
                      <a:pt x="218" y="12"/>
                    </a:lnTo>
                    <a:lnTo>
                      <a:pt x="219" y="12"/>
                    </a:lnTo>
                    <a:lnTo>
                      <a:pt x="219" y="12"/>
                    </a:lnTo>
                    <a:lnTo>
                      <a:pt x="220" y="12"/>
                    </a:lnTo>
                    <a:lnTo>
                      <a:pt x="221" y="12"/>
                    </a:lnTo>
                    <a:lnTo>
                      <a:pt x="222" y="12"/>
                    </a:lnTo>
                    <a:lnTo>
                      <a:pt x="222" y="12"/>
                    </a:lnTo>
                    <a:lnTo>
                      <a:pt x="223" y="12"/>
                    </a:lnTo>
                    <a:lnTo>
                      <a:pt x="223" y="12"/>
                    </a:lnTo>
                    <a:lnTo>
                      <a:pt x="224" y="12"/>
                    </a:lnTo>
                    <a:lnTo>
                      <a:pt x="225" y="12"/>
                    </a:lnTo>
                    <a:lnTo>
                      <a:pt x="225" y="12"/>
                    </a:lnTo>
                    <a:lnTo>
                      <a:pt x="226" y="12"/>
                    </a:lnTo>
                    <a:lnTo>
                      <a:pt x="227" y="12"/>
                    </a:lnTo>
                    <a:lnTo>
                      <a:pt x="227" y="12"/>
                    </a:lnTo>
                    <a:lnTo>
                      <a:pt x="228" y="12"/>
                    </a:lnTo>
                    <a:lnTo>
                      <a:pt x="228" y="12"/>
                    </a:lnTo>
                    <a:lnTo>
                      <a:pt x="229" y="12"/>
                    </a:lnTo>
                    <a:lnTo>
                      <a:pt x="230" y="12"/>
                    </a:lnTo>
                    <a:lnTo>
                      <a:pt x="231" y="12"/>
                    </a:lnTo>
                    <a:lnTo>
                      <a:pt x="231" y="12"/>
                    </a:lnTo>
                    <a:lnTo>
                      <a:pt x="232" y="12"/>
                    </a:lnTo>
                    <a:lnTo>
                      <a:pt x="232" y="12"/>
                    </a:lnTo>
                    <a:lnTo>
                      <a:pt x="233" y="12"/>
                    </a:lnTo>
                    <a:lnTo>
                      <a:pt x="234" y="12"/>
                    </a:lnTo>
                    <a:lnTo>
                      <a:pt x="234" y="12"/>
                    </a:lnTo>
                    <a:lnTo>
                      <a:pt x="235" y="12"/>
                    </a:lnTo>
                    <a:lnTo>
                      <a:pt x="236" y="12"/>
                    </a:lnTo>
                    <a:lnTo>
                      <a:pt x="236" y="12"/>
                    </a:lnTo>
                    <a:lnTo>
                      <a:pt x="237" y="12"/>
                    </a:lnTo>
                    <a:lnTo>
                      <a:pt x="237" y="12"/>
                    </a:lnTo>
                    <a:lnTo>
                      <a:pt x="238" y="12"/>
                    </a:lnTo>
                    <a:lnTo>
                      <a:pt x="239" y="12"/>
                    </a:lnTo>
                    <a:lnTo>
                      <a:pt x="239" y="12"/>
                    </a:lnTo>
                    <a:lnTo>
                      <a:pt x="240" y="12"/>
                    </a:lnTo>
                    <a:lnTo>
                      <a:pt x="241" y="12"/>
                    </a:lnTo>
                    <a:lnTo>
                      <a:pt x="241" y="12"/>
                    </a:lnTo>
                    <a:lnTo>
                      <a:pt x="242" y="12"/>
                    </a:lnTo>
                    <a:lnTo>
                      <a:pt x="242" y="12"/>
                    </a:lnTo>
                    <a:lnTo>
                      <a:pt x="243" y="12"/>
                    </a:lnTo>
                    <a:lnTo>
                      <a:pt x="244" y="12"/>
                    </a:lnTo>
                    <a:lnTo>
                      <a:pt x="245" y="12"/>
                    </a:lnTo>
                    <a:lnTo>
                      <a:pt x="245" y="12"/>
                    </a:lnTo>
                    <a:lnTo>
                      <a:pt x="246" y="12"/>
                    </a:lnTo>
                    <a:lnTo>
                      <a:pt x="246" y="12"/>
                    </a:lnTo>
                    <a:lnTo>
                      <a:pt x="247" y="12"/>
                    </a:lnTo>
                    <a:lnTo>
                      <a:pt x="248" y="12"/>
                    </a:lnTo>
                    <a:lnTo>
                      <a:pt x="248" y="12"/>
                    </a:lnTo>
                    <a:lnTo>
                      <a:pt x="249" y="12"/>
                    </a:lnTo>
                    <a:lnTo>
                      <a:pt x="250" y="12"/>
                    </a:lnTo>
                    <a:lnTo>
                      <a:pt x="250" y="12"/>
                    </a:lnTo>
                    <a:lnTo>
                      <a:pt x="251" y="12"/>
                    </a:lnTo>
                    <a:lnTo>
                      <a:pt x="251" y="12"/>
                    </a:lnTo>
                    <a:lnTo>
                      <a:pt x="252" y="12"/>
                    </a:lnTo>
                    <a:lnTo>
                      <a:pt x="253" y="12"/>
                    </a:lnTo>
                    <a:lnTo>
                      <a:pt x="254" y="12"/>
                    </a:lnTo>
                    <a:lnTo>
                      <a:pt x="254" y="12"/>
                    </a:lnTo>
                    <a:lnTo>
                      <a:pt x="255" y="12"/>
                    </a:lnTo>
                    <a:lnTo>
                      <a:pt x="255" y="12"/>
                    </a:lnTo>
                    <a:lnTo>
                      <a:pt x="256" y="12"/>
                    </a:lnTo>
                    <a:lnTo>
                      <a:pt x="256" y="12"/>
                    </a:lnTo>
                    <a:lnTo>
                      <a:pt x="257" y="12"/>
                    </a:lnTo>
                    <a:lnTo>
                      <a:pt x="258" y="12"/>
                    </a:lnTo>
                    <a:lnTo>
                      <a:pt x="259" y="12"/>
                    </a:lnTo>
                    <a:lnTo>
                      <a:pt x="259" y="12"/>
                    </a:lnTo>
                    <a:lnTo>
                      <a:pt x="260" y="12"/>
                    </a:lnTo>
                    <a:lnTo>
                      <a:pt x="260" y="12"/>
                    </a:lnTo>
                    <a:lnTo>
                      <a:pt x="261" y="12"/>
                    </a:lnTo>
                    <a:lnTo>
                      <a:pt x="262" y="12"/>
                    </a:lnTo>
                    <a:lnTo>
                      <a:pt x="262" y="12"/>
                    </a:lnTo>
                    <a:lnTo>
                      <a:pt x="263" y="12"/>
                    </a:lnTo>
                    <a:lnTo>
                      <a:pt x="264" y="12"/>
                    </a:lnTo>
                    <a:lnTo>
                      <a:pt x="264" y="12"/>
                    </a:lnTo>
                    <a:lnTo>
                      <a:pt x="265" y="12"/>
                    </a:lnTo>
                    <a:lnTo>
                      <a:pt x="265" y="12"/>
                    </a:lnTo>
                    <a:lnTo>
                      <a:pt x="266" y="12"/>
                    </a:lnTo>
                    <a:lnTo>
                      <a:pt x="267" y="12"/>
                    </a:lnTo>
                    <a:lnTo>
                      <a:pt x="268" y="12"/>
                    </a:lnTo>
                    <a:lnTo>
                      <a:pt x="268" y="12"/>
                    </a:lnTo>
                    <a:lnTo>
                      <a:pt x="269" y="12"/>
                    </a:lnTo>
                    <a:lnTo>
                      <a:pt x="269" y="12"/>
                    </a:lnTo>
                    <a:lnTo>
                      <a:pt x="270" y="12"/>
                    </a:lnTo>
                    <a:lnTo>
                      <a:pt x="271" y="12"/>
                    </a:lnTo>
                    <a:lnTo>
                      <a:pt x="271" y="12"/>
                    </a:lnTo>
                    <a:lnTo>
                      <a:pt x="272" y="12"/>
                    </a:lnTo>
                    <a:lnTo>
                      <a:pt x="273" y="12"/>
                    </a:lnTo>
                    <a:lnTo>
                      <a:pt x="273" y="12"/>
                    </a:lnTo>
                    <a:lnTo>
                      <a:pt x="274" y="12"/>
                    </a:lnTo>
                    <a:lnTo>
                      <a:pt x="274" y="12"/>
                    </a:lnTo>
                    <a:lnTo>
                      <a:pt x="275" y="12"/>
                    </a:lnTo>
                    <a:lnTo>
                      <a:pt x="276" y="12"/>
                    </a:lnTo>
                    <a:lnTo>
                      <a:pt x="276" y="12"/>
                    </a:lnTo>
                    <a:lnTo>
                      <a:pt x="277" y="12"/>
                    </a:lnTo>
                    <a:lnTo>
                      <a:pt x="278" y="12"/>
                    </a:lnTo>
                    <a:lnTo>
                      <a:pt x="279" y="12"/>
                    </a:lnTo>
                    <a:lnTo>
                      <a:pt x="279" y="12"/>
                    </a:lnTo>
                    <a:lnTo>
                      <a:pt x="279" y="12"/>
                    </a:lnTo>
                    <a:lnTo>
                      <a:pt x="280" y="12"/>
                    </a:lnTo>
                    <a:lnTo>
                      <a:pt x="281" y="12"/>
                    </a:lnTo>
                    <a:lnTo>
                      <a:pt x="282" y="12"/>
                    </a:lnTo>
                    <a:lnTo>
                      <a:pt x="282" y="12"/>
                    </a:lnTo>
                    <a:lnTo>
                      <a:pt x="283" y="12"/>
                    </a:lnTo>
                    <a:lnTo>
                      <a:pt x="284" y="12"/>
                    </a:lnTo>
                    <a:lnTo>
                      <a:pt x="284" y="12"/>
                    </a:lnTo>
                    <a:lnTo>
                      <a:pt x="285" y="12"/>
                    </a:lnTo>
                    <a:lnTo>
                      <a:pt x="285" y="12"/>
                    </a:lnTo>
                    <a:lnTo>
                      <a:pt x="286" y="12"/>
                    </a:lnTo>
                    <a:lnTo>
                      <a:pt x="287" y="12"/>
                    </a:lnTo>
                    <a:lnTo>
                      <a:pt x="288" y="12"/>
                    </a:lnTo>
                    <a:lnTo>
                      <a:pt x="288" y="12"/>
                    </a:lnTo>
                    <a:lnTo>
                      <a:pt x="289" y="12"/>
                    </a:lnTo>
                    <a:lnTo>
                      <a:pt x="289" y="12"/>
                    </a:lnTo>
                    <a:lnTo>
                      <a:pt x="290" y="12"/>
                    </a:lnTo>
                    <a:lnTo>
                      <a:pt x="291" y="12"/>
                    </a:lnTo>
                    <a:lnTo>
                      <a:pt x="291" y="12"/>
                    </a:lnTo>
                    <a:lnTo>
                      <a:pt x="292" y="12"/>
                    </a:lnTo>
                    <a:lnTo>
                      <a:pt x="293" y="12"/>
                    </a:lnTo>
                    <a:lnTo>
                      <a:pt x="293" y="12"/>
                    </a:lnTo>
                    <a:lnTo>
                      <a:pt x="294" y="12"/>
                    </a:lnTo>
                    <a:lnTo>
                      <a:pt x="294" y="12"/>
                    </a:lnTo>
                    <a:lnTo>
                      <a:pt x="295" y="12"/>
                    </a:lnTo>
                    <a:lnTo>
                      <a:pt x="296" y="12"/>
                    </a:lnTo>
                    <a:lnTo>
                      <a:pt x="296" y="12"/>
                    </a:lnTo>
                    <a:lnTo>
                      <a:pt x="297" y="12"/>
                    </a:lnTo>
                    <a:lnTo>
                      <a:pt x="298" y="12"/>
                    </a:lnTo>
                    <a:lnTo>
                      <a:pt x="298" y="12"/>
                    </a:lnTo>
                    <a:lnTo>
                      <a:pt x="299" y="12"/>
                    </a:lnTo>
                    <a:lnTo>
                      <a:pt x="299" y="12"/>
                    </a:lnTo>
                    <a:lnTo>
                      <a:pt x="300" y="12"/>
                    </a:lnTo>
                    <a:lnTo>
                      <a:pt x="301" y="12"/>
                    </a:lnTo>
                    <a:lnTo>
                      <a:pt x="302" y="12"/>
                    </a:lnTo>
                    <a:lnTo>
                      <a:pt x="302" y="12"/>
                    </a:lnTo>
                    <a:lnTo>
                      <a:pt x="303" y="12"/>
                    </a:lnTo>
                    <a:lnTo>
                      <a:pt x="303" y="12"/>
                    </a:lnTo>
                    <a:lnTo>
                      <a:pt x="304" y="12"/>
                    </a:lnTo>
                    <a:lnTo>
                      <a:pt x="305" y="12"/>
                    </a:lnTo>
                    <a:lnTo>
                      <a:pt x="305" y="12"/>
                    </a:lnTo>
                    <a:lnTo>
                      <a:pt x="306" y="12"/>
                    </a:lnTo>
                    <a:lnTo>
                      <a:pt x="307" y="12"/>
                    </a:lnTo>
                    <a:lnTo>
                      <a:pt x="307" y="12"/>
                    </a:lnTo>
                    <a:lnTo>
                      <a:pt x="308" y="12"/>
                    </a:lnTo>
                    <a:lnTo>
                      <a:pt x="308" y="12"/>
                    </a:lnTo>
                    <a:lnTo>
                      <a:pt x="309" y="12"/>
                    </a:lnTo>
                    <a:lnTo>
                      <a:pt x="310" y="12"/>
                    </a:lnTo>
                    <a:lnTo>
                      <a:pt x="310" y="12"/>
                    </a:lnTo>
                    <a:lnTo>
                      <a:pt x="311" y="12"/>
                    </a:lnTo>
                    <a:lnTo>
                      <a:pt x="312" y="12"/>
                    </a:lnTo>
                    <a:lnTo>
                      <a:pt x="312" y="12"/>
                    </a:lnTo>
                    <a:lnTo>
                      <a:pt x="313" y="12"/>
                    </a:lnTo>
                    <a:lnTo>
                      <a:pt x="313" y="12"/>
                    </a:lnTo>
                    <a:lnTo>
                      <a:pt x="314" y="12"/>
                    </a:lnTo>
                    <a:lnTo>
                      <a:pt x="315" y="12"/>
                    </a:lnTo>
                    <a:lnTo>
                      <a:pt x="316" y="12"/>
                    </a:lnTo>
                    <a:lnTo>
                      <a:pt x="316" y="12"/>
                    </a:lnTo>
                    <a:lnTo>
                      <a:pt x="317" y="12"/>
                    </a:lnTo>
                    <a:lnTo>
                      <a:pt x="317" y="12"/>
                    </a:lnTo>
                    <a:lnTo>
                      <a:pt x="318" y="12"/>
                    </a:lnTo>
                    <a:lnTo>
                      <a:pt x="319" y="12"/>
                    </a:lnTo>
                    <a:lnTo>
                      <a:pt x="319" y="12"/>
                    </a:lnTo>
                    <a:lnTo>
                      <a:pt x="320" y="12"/>
                    </a:lnTo>
                    <a:lnTo>
                      <a:pt x="321" y="12"/>
                    </a:lnTo>
                    <a:lnTo>
                      <a:pt x="321" y="12"/>
                    </a:lnTo>
                    <a:lnTo>
                      <a:pt x="322" y="12"/>
                    </a:lnTo>
                    <a:lnTo>
                      <a:pt x="322" y="12"/>
                    </a:lnTo>
                    <a:lnTo>
                      <a:pt x="323" y="12"/>
                    </a:lnTo>
                    <a:lnTo>
                      <a:pt x="324" y="12"/>
                    </a:lnTo>
                    <a:lnTo>
                      <a:pt x="325" y="12"/>
                    </a:lnTo>
                    <a:lnTo>
                      <a:pt x="325" y="12"/>
                    </a:lnTo>
                    <a:lnTo>
                      <a:pt x="326" y="12"/>
                    </a:lnTo>
                    <a:lnTo>
                      <a:pt x="326" y="12"/>
                    </a:lnTo>
                    <a:lnTo>
                      <a:pt x="327" y="12"/>
                    </a:lnTo>
                    <a:lnTo>
                      <a:pt x="327" y="12"/>
                    </a:lnTo>
                    <a:lnTo>
                      <a:pt x="328" y="12"/>
                    </a:lnTo>
                    <a:lnTo>
                      <a:pt x="329" y="12"/>
                    </a:lnTo>
                    <a:lnTo>
                      <a:pt x="330" y="12"/>
                    </a:lnTo>
                    <a:lnTo>
                      <a:pt x="330" y="12"/>
                    </a:lnTo>
                    <a:lnTo>
                      <a:pt x="331" y="12"/>
                    </a:lnTo>
                    <a:lnTo>
                      <a:pt x="331" y="12"/>
                    </a:lnTo>
                    <a:lnTo>
                      <a:pt x="332" y="12"/>
                    </a:lnTo>
                    <a:lnTo>
                      <a:pt x="333" y="12"/>
                    </a:lnTo>
                    <a:lnTo>
                      <a:pt x="333" y="12"/>
                    </a:lnTo>
                    <a:lnTo>
                      <a:pt x="334" y="12"/>
                    </a:lnTo>
                    <a:lnTo>
                      <a:pt x="335" y="12"/>
                    </a:lnTo>
                    <a:lnTo>
                      <a:pt x="335" y="12"/>
                    </a:lnTo>
                    <a:lnTo>
                      <a:pt x="336" y="12"/>
                    </a:lnTo>
                    <a:lnTo>
                      <a:pt x="336" y="12"/>
                    </a:lnTo>
                    <a:lnTo>
                      <a:pt x="337" y="12"/>
                    </a:lnTo>
                    <a:lnTo>
                      <a:pt x="338" y="12"/>
                    </a:lnTo>
                    <a:lnTo>
                      <a:pt x="339" y="12"/>
                    </a:lnTo>
                    <a:lnTo>
                      <a:pt x="339" y="12"/>
                    </a:lnTo>
                    <a:lnTo>
                      <a:pt x="340" y="12"/>
                    </a:lnTo>
                    <a:lnTo>
                      <a:pt x="340" y="12"/>
                    </a:lnTo>
                    <a:lnTo>
                      <a:pt x="341" y="12"/>
                    </a:lnTo>
                    <a:lnTo>
                      <a:pt x="342" y="12"/>
                    </a:lnTo>
                    <a:lnTo>
                      <a:pt x="342" y="12"/>
                    </a:lnTo>
                    <a:lnTo>
                      <a:pt x="343" y="12"/>
                    </a:lnTo>
                    <a:lnTo>
                      <a:pt x="344" y="12"/>
                    </a:lnTo>
                    <a:lnTo>
                      <a:pt x="344" y="12"/>
                    </a:lnTo>
                    <a:lnTo>
                      <a:pt x="345" y="12"/>
                    </a:lnTo>
                    <a:lnTo>
                      <a:pt x="345" y="12"/>
                    </a:lnTo>
                    <a:lnTo>
                      <a:pt x="346" y="12"/>
                    </a:lnTo>
                    <a:lnTo>
                      <a:pt x="347" y="12"/>
                    </a:lnTo>
                    <a:lnTo>
                      <a:pt x="347" y="12"/>
                    </a:lnTo>
                    <a:lnTo>
                      <a:pt x="348" y="12"/>
                    </a:lnTo>
                    <a:lnTo>
                      <a:pt x="349" y="12"/>
                    </a:lnTo>
                    <a:lnTo>
                      <a:pt x="349" y="12"/>
                    </a:lnTo>
                    <a:lnTo>
                      <a:pt x="350" y="12"/>
                    </a:lnTo>
                    <a:lnTo>
                      <a:pt x="350" y="12"/>
                    </a:lnTo>
                    <a:lnTo>
                      <a:pt x="351" y="12"/>
                    </a:lnTo>
                    <a:lnTo>
                      <a:pt x="352" y="12"/>
                    </a:lnTo>
                    <a:lnTo>
                      <a:pt x="353" y="12"/>
                    </a:lnTo>
                    <a:lnTo>
                      <a:pt x="353" y="12"/>
                    </a:lnTo>
                    <a:lnTo>
                      <a:pt x="354" y="12"/>
                    </a:lnTo>
                    <a:lnTo>
                      <a:pt x="354" y="12"/>
                    </a:lnTo>
                    <a:lnTo>
                      <a:pt x="355" y="12"/>
                    </a:lnTo>
                    <a:lnTo>
                      <a:pt x="356" y="12"/>
                    </a:lnTo>
                    <a:lnTo>
                      <a:pt x="356" y="12"/>
                    </a:lnTo>
                    <a:lnTo>
                      <a:pt x="357" y="12"/>
                    </a:lnTo>
                    <a:lnTo>
                      <a:pt x="358" y="12"/>
                    </a:lnTo>
                    <a:lnTo>
                      <a:pt x="358" y="12"/>
                    </a:lnTo>
                    <a:lnTo>
                      <a:pt x="359" y="12"/>
                    </a:lnTo>
                    <a:lnTo>
                      <a:pt x="359" y="12"/>
                    </a:lnTo>
                    <a:lnTo>
                      <a:pt x="360" y="12"/>
                    </a:lnTo>
                    <a:lnTo>
                      <a:pt x="361" y="12"/>
                    </a:lnTo>
                    <a:lnTo>
                      <a:pt x="362" y="12"/>
                    </a:lnTo>
                    <a:lnTo>
                      <a:pt x="362" y="12"/>
                    </a:lnTo>
                    <a:lnTo>
                      <a:pt x="363" y="12"/>
                    </a:lnTo>
                    <a:lnTo>
                      <a:pt x="363" y="12"/>
                    </a:lnTo>
                    <a:lnTo>
                      <a:pt x="364" y="12"/>
                    </a:lnTo>
                    <a:lnTo>
                      <a:pt x="364" y="12"/>
                    </a:lnTo>
                    <a:lnTo>
                      <a:pt x="365" y="12"/>
                    </a:lnTo>
                    <a:lnTo>
                      <a:pt x="366" y="12"/>
                    </a:lnTo>
                    <a:lnTo>
                      <a:pt x="367" y="12"/>
                    </a:lnTo>
                    <a:lnTo>
                      <a:pt x="367" y="12"/>
                    </a:lnTo>
                    <a:lnTo>
                      <a:pt x="368" y="12"/>
                    </a:lnTo>
                    <a:lnTo>
                      <a:pt x="368" y="12"/>
                    </a:lnTo>
                    <a:lnTo>
                      <a:pt x="369" y="12"/>
                    </a:lnTo>
                    <a:lnTo>
                      <a:pt x="370" y="12"/>
                    </a:lnTo>
                    <a:lnTo>
                      <a:pt x="370" y="12"/>
                    </a:lnTo>
                    <a:lnTo>
                      <a:pt x="371" y="12"/>
                    </a:lnTo>
                    <a:lnTo>
                      <a:pt x="372" y="12"/>
                    </a:lnTo>
                    <a:lnTo>
                      <a:pt x="372" y="12"/>
                    </a:lnTo>
                    <a:lnTo>
                      <a:pt x="373" y="12"/>
                    </a:lnTo>
                    <a:lnTo>
                      <a:pt x="373" y="12"/>
                    </a:lnTo>
                    <a:lnTo>
                      <a:pt x="374" y="12"/>
                    </a:lnTo>
                    <a:lnTo>
                      <a:pt x="375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7" y="12"/>
                    </a:lnTo>
                    <a:lnTo>
                      <a:pt x="378" y="12"/>
                    </a:lnTo>
                    <a:lnTo>
                      <a:pt x="378" y="12"/>
                    </a:lnTo>
                    <a:lnTo>
                      <a:pt x="379" y="12"/>
                    </a:lnTo>
                    <a:lnTo>
                      <a:pt x="379" y="12"/>
                    </a:lnTo>
                    <a:lnTo>
                      <a:pt x="380" y="12"/>
                    </a:lnTo>
                    <a:lnTo>
                      <a:pt x="381" y="12"/>
                    </a:lnTo>
                    <a:lnTo>
                      <a:pt x="381" y="12"/>
                    </a:lnTo>
                    <a:lnTo>
                      <a:pt x="382" y="12"/>
                    </a:lnTo>
                    <a:lnTo>
                      <a:pt x="383" y="12"/>
                    </a:lnTo>
                    <a:lnTo>
                      <a:pt x="383" y="12"/>
                    </a:lnTo>
                    <a:lnTo>
                      <a:pt x="384" y="12"/>
                    </a:lnTo>
                    <a:lnTo>
                      <a:pt x="384" y="12"/>
                    </a:lnTo>
                    <a:lnTo>
                      <a:pt x="385" y="12"/>
                    </a:lnTo>
                    <a:lnTo>
                      <a:pt x="386" y="12"/>
                    </a:lnTo>
                    <a:lnTo>
                      <a:pt x="387" y="12"/>
                    </a:lnTo>
                    <a:lnTo>
                      <a:pt x="387" y="12"/>
                    </a:lnTo>
                    <a:lnTo>
                      <a:pt x="388" y="12"/>
                    </a:lnTo>
                    <a:lnTo>
                      <a:pt x="388" y="12"/>
                    </a:lnTo>
                    <a:lnTo>
                      <a:pt x="389" y="12"/>
                    </a:lnTo>
                    <a:lnTo>
                      <a:pt x="390" y="12"/>
                    </a:lnTo>
                    <a:lnTo>
                      <a:pt x="390" y="12"/>
                    </a:lnTo>
                    <a:lnTo>
                      <a:pt x="391" y="12"/>
                    </a:lnTo>
                    <a:lnTo>
                      <a:pt x="392" y="12"/>
                    </a:lnTo>
                    <a:lnTo>
                      <a:pt x="392" y="12"/>
                    </a:lnTo>
                    <a:lnTo>
                      <a:pt x="393" y="12"/>
                    </a:lnTo>
                    <a:lnTo>
                      <a:pt x="393" y="12"/>
                    </a:lnTo>
                    <a:lnTo>
                      <a:pt x="394" y="12"/>
                    </a:lnTo>
                    <a:lnTo>
                      <a:pt x="395" y="12"/>
                    </a:lnTo>
                    <a:lnTo>
                      <a:pt x="396" y="12"/>
                    </a:lnTo>
                    <a:lnTo>
                      <a:pt x="396" y="12"/>
                    </a:lnTo>
                    <a:lnTo>
                      <a:pt x="397" y="12"/>
                    </a:lnTo>
                    <a:lnTo>
                      <a:pt x="397" y="12"/>
                    </a:lnTo>
                    <a:lnTo>
                      <a:pt x="398" y="12"/>
                    </a:lnTo>
                    <a:lnTo>
                      <a:pt x="399" y="12"/>
                    </a:lnTo>
                    <a:lnTo>
                      <a:pt x="399" y="12"/>
                    </a:lnTo>
                    <a:lnTo>
                      <a:pt x="400" y="12"/>
                    </a:lnTo>
                    <a:lnTo>
                      <a:pt x="401" y="12"/>
                    </a:lnTo>
                    <a:lnTo>
                      <a:pt x="401" y="12"/>
                    </a:lnTo>
                    <a:lnTo>
                      <a:pt x="402" y="12"/>
                    </a:lnTo>
                    <a:lnTo>
                      <a:pt x="402" y="12"/>
                    </a:lnTo>
                    <a:lnTo>
                      <a:pt x="403" y="12"/>
                    </a:lnTo>
                    <a:lnTo>
                      <a:pt x="404" y="12"/>
                    </a:lnTo>
                    <a:lnTo>
                      <a:pt x="404" y="12"/>
                    </a:lnTo>
                    <a:lnTo>
                      <a:pt x="405" y="12"/>
                    </a:lnTo>
                    <a:lnTo>
                      <a:pt x="406" y="12"/>
                    </a:lnTo>
                    <a:lnTo>
                      <a:pt x="406" y="12"/>
                    </a:lnTo>
                    <a:lnTo>
                      <a:pt x="407" y="12"/>
                    </a:lnTo>
                    <a:lnTo>
                      <a:pt x="407" y="12"/>
                    </a:lnTo>
                    <a:lnTo>
                      <a:pt x="408" y="12"/>
                    </a:lnTo>
                    <a:lnTo>
                      <a:pt x="409" y="12"/>
                    </a:lnTo>
                    <a:lnTo>
                      <a:pt x="410" y="12"/>
                    </a:lnTo>
                    <a:lnTo>
                      <a:pt x="410" y="12"/>
                    </a:lnTo>
                    <a:lnTo>
                      <a:pt x="411" y="12"/>
                    </a:lnTo>
                    <a:lnTo>
                      <a:pt x="411" y="12"/>
                    </a:lnTo>
                    <a:lnTo>
                      <a:pt x="412" y="12"/>
                    </a:lnTo>
                    <a:lnTo>
                      <a:pt x="413" y="12"/>
                    </a:lnTo>
                    <a:lnTo>
                      <a:pt x="413" y="12"/>
                    </a:lnTo>
                    <a:lnTo>
                      <a:pt x="414" y="12"/>
                    </a:lnTo>
                    <a:lnTo>
                      <a:pt x="415" y="12"/>
                    </a:lnTo>
                    <a:lnTo>
                      <a:pt x="415" y="12"/>
                    </a:lnTo>
                    <a:lnTo>
                      <a:pt x="416" y="12"/>
                    </a:lnTo>
                    <a:lnTo>
                      <a:pt x="416" y="12"/>
                    </a:lnTo>
                    <a:lnTo>
                      <a:pt x="417" y="12"/>
                    </a:lnTo>
                    <a:lnTo>
                      <a:pt x="418" y="12"/>
                    </a:lnTo>
                    <a:lnTo>
                      <a:pt x="418" y="12"/>
                    </a:lnTo>
                    <a:lnTo>
                      <a:pt x="419" y="12"/>
                    </a:lnTo>
                    <a:lnTo>
                      <a:pt x="420" y="12"/>
                    </a:lnTo>
                    <a:lnTo>
                      <a:pt x="420" y="12"/>
                    </a:lnTo>
                    <a:lnTo>
                      <a:pt x="421" y="12"/>
                    </a:lnTo>
                    <a:lnTo>
                      <a:pt x="421" y="12"/>
                    </a:lnTo>
                    <a:lnTo>
                      <a:pt x="422" y="12"/>
                    </a:lnTo>
                    <a:lnTo>
                      <a:pt x="423" y="12"/>
                    </a:lnTo>
                    <a:lnTo>
                      <a:pt x="424" y="12"/>
                    </a:lnTo>
                    <a:lnTo>
                      <a:pt x="424" y="12"/>
                    </a:lnTo>
                    <a:lnTo>
                      <a:pt x="425" y="12"/>
                    </a:lnTo>
                    <a:lnTo>
                      <a:pt x="425" y="12"/>
                    </a:lnTo>
                    <a:lnTo>
                      <a:pt x="426" y="12"/>
                    </a:lnTo>
                    <a:lnTo>
                      <a:pt x="427" y="12"/>
                    </a:lnTo>
                    <a:lnTo>
                      <a:pt x="427" y="12"/>
                    </a:lnTo>
                    <a:lnTo>
                      <a:pt x="428" y="11"/>
                    </a:lnTo>
                    <a:lnTo>
                      <a:pt x="429" y="11"/>
                    </a:lnTo>
                    <a:lnTo>
                      <a:pt x="429" y="11"/>
                    </a:lnTo>
                    <a:lnTo>
                      <a:pt x="430" y="11"/>
                    </a:lnTo>
                    <a:lnTo>
                      <a:pt x="430" y="11"/>
                    </a:lnTo>
                    <a:lnTo>
                      <a:pt x="431" y="11"/>
                    </a:lnTo>
                    <a:lnTo>
                      <a:pt x="432" y="11"/>
                    </a:lnTo>
                    <a:lnTo>
                      <a:pt x="433" y="11"/>
                    </a:lnTo>
                    <a:lnTo>
                      <a:pt x="433" y="11"/>
                    </a:lnTo>
                    <a:lnTo>
                      <a:pt x="434" y="11"/>
                    </a:lnTo>
                    <a:lnTo>
                      <a:pt x="434" y="11"/>
                    </a:lnTo>
                    <a:lnTo>
                      <a:pt x="435" y="11"/>
                    </a:lnTo>
                    <a:lnTo>
                      <a:pt x="435" y="11"/>
                    </a:lnTo>
                    <a:lnTo>
                      <a:pt x="436" y="10"/>
                    </a:lnTo>
                    <a:lnTo>
                      <a:pt x="437" y="9"/>
                    </a:lnTo>
                    <a:lnTo>
                      <a:pt x="438" y="9"/>
                    </a:lnTo>
                    <a:lnTo>
                      <a:pt x="438" y="9"/>
                    </a:lnTo>
                    <a:lnTo>
                      <a:pt x="439" y="8"/>
                    </a:lnTo>
                    <a:lnTo>
                      <a:pt x="439" y="7"/>
                    </a:lnTo>
                    <a:lnTo>
                      <a:pt x="440" y="6"/>
                    </a:lnTo>
                    <a:lnTo>
                      <a:pt x="441" y="6"/>
                    </a:lnTo>
                    <a:lnTo>
                      <a:pt x="441" y="6"/>
                    </a:lnTo>
                    <a:lnTo>
                      <a:pt x="442" y="6"/>
                    </a:lnTo>
                    <a:lnTo>
                      <a:pt x="443" y="5"/>
                    </a:lnTo>
                    <a:lnTo>
                      <a:pt x="443" y="5"/>
                    </a:lnTo>
                    <a:lnTo>
                      <a:pt x="444" y="4"/>
                    </a:lnTo>
                    <a:lnTo>
                      <a:pt x="444" y="3"/>
                    </a:lnTo>
                    <a:lnTo>
                      <a:pt x="445" y="2"/>
                    </a:lnTo>
                    <a:lnTo>
                      <a:pt x="446" y="1"/>
                    </a:lnTo>
                    <a:lnTo>
                      <a:pt x="447" y="0"/>
                    </a:lnTo>
                  </a:path>
                </a:pathLst>
              </a:custGeom>
              <a:noFill/>
              <a:ln w="6350">
                <a:solidFill>
                  <a:srgbClr val="7D4E4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323">
                <a:extLst>
                  <a:ext uri="{FF2B5EF4-FFF2-40B4-BE49-F238E27FC236}">
                    <a16:creationId xmlns:a16="http://schemas.microsoft.com/office/drawing/2014/main" id="{57B7FD05-BB00-4D24-AC44-09FB9E7FC9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055" y="3213746"/>
                <a:ext cx="708026" cy="915988"/>
              </a:xfrm>
              <a:custGeom>
                <a:avLst/>
                <a:gdLst>
                  <a:gd name="T0" fmla="*/ 6 w 446"/>
                  <a:gd name="T1" fmla="*/ 535 h 577"/>
                  <a:gd name="T2" fmla="*/ 13 w 446"/>
                  <a:gd name="T3" fmla="*/ 439 h 577"/>
                  <a:gd name="T4" fmla="*/ 20 w 446"/>
                  <a:gd name="T5" fmla="*/ 322 h 577"/>
                  <a:gd name="T6" fmla="*/ 27 w 446"/>
                  <a:gd name="T7" fmla="*/ 222 h 577"/>
                  <a:gd name="T8" fmla="*/ 34 w 446"/>
                  <a:gd name="T9" fmla="*/ 171 h 577"/>
                  <a:gd name="T10" fmla="*/ 41 w 446"/>
                  <a:gd name="T11" fmla="*/ 105 h 577"/>
                  <a:gd name="T12" fmla="*/ 48 w 446"/>
                  <a:gd name="T13" fmla="*/ 66 h 577"/>
                  <a:gd name="T14" fmla="*/ 55 w 446"/>
                  <a:gd name="T15" fmla="*/ 44 h 577"/>
                  <a:gd name="T16" fmla="*/ 62 w 446"/>
                  <a:gd name="T17" fmla="*/ 9 h 577"/>
                  <a:gd name="T18" fmla="*/ 69 w 446"/>
                  <a:gd name="T19" fmla="*/ 23 h 577"/>
                  <a:gd name="T20" fmla="*/ 76 w 446"/>
                  <a:gd name="T21" fmla="*/ 102 h 577"/>
                  <a:gd name="T22" fmla="*/ 83 w 446"/>
                  <a:gd name="T23" fmla="*/ 220 h 577"/>
                  <a:gd name="T24" fmla="*/ 90 w 446"/>
                  <a:gd name="T25" fmla="*/ 296 h 577"/>
                  <a:gd name="T26" fmla="*/ 97 w 446"/>
                  <a:gd name="T27" fmla="*/ 356 h 577"/>
                  <a:gd name="T28" fmla="*/ 104 w 446"/>
                  <a:gd name="T29" fmla="*/ 408 h 577"/>
                  <a:gd name="T30" fmla="*/ 111 w 446"/>
                  <a:gd name="T31" fmla="*/ 444 h 577"/>
                  <a:gd name="T32" fmla="*/ 119 w 446"/>
                  <a:gd name="T33" fmla="*/ 467 h 577"/>
                  <a:gd name="T34" fmla="*/ 125 w 446"/>
                  <a:gd name="T35" fmla="*/ 486 h 577"/>
                  <a:gd name="T36" fmla="*/ 133 w 446"/>
                  <a:gd name="T37" fmla="*/ 506 h 577"/>
                  <a:gd name="T38" fmla="*/ 139 w 446"/>
                  <a:gd name="T39" fmla="*/ 525 h 577"/>
                  <a:gd name="T40" fmla="*/ 147 w 446"/>
                  <a:gd name="T41" fmla="*/ 540 h 577"/>
                  <a:gd name="T42" fmla="*/ 153 w 446"/>
                  <a:gd name="T43" fmla="*/ 548 h 577"/>
                  <a:gd name="T44" fmla="*/ 161 w 446"/>
                  <a:gd name="T45" fmla="*/ 555 h 577"/>
                  <a:gd name="T46" fmla="*/ 168 w 446"/>
                  <a:gd name="T47" fmla="*/ 557 h 577"/>
                  <a:gd name="T48" fmla="*/ 175 w 446"/>
                  <a:gd name="T49" fmla="*/ 562 h 577"/>
                  <a:gd name="T50" fmla="*/ 182 w 446"/>
                  <a:gd name="T51" fmla="*/ 565 h 577"/>
                  <a:gd name="T52" fmla="*/ 189 w 446"/>
                  <a:gd name="T53" fmla="*/ 566 h 577"/>
                  <a:gd name="T54" fmla="*/ 196 w 446"/>
                  <a:gd name="T55" fmla="*/ 567 h 577"/>
                  <a:gd name="T56" fmla="*/ 203 w 446"/>
                  <a:gd name="T57" fmla="*/ 568 h 577"/>
                  <a:gd name="T58" fmla="*/ 210 w 446"/>
                  <a:gd name="T59" fmla="*/ 568 h 577"/>
                  <a:gd name="T60" fmla="*/ 217 w 446"/>
                  <a:gd name="T61" fmla="*/ 568 h 577"/>
                  <a:gd name="T62" fmla="*/ 224 w 446"/>
                  <a:gd name="T63" fmla="*/ 569 h 577"/>
                  <a:gd name="T64" fmla="*/ 231 w 446"/>
                  <a:gd name="T65" fmla="*/ 570 h 577"/>
                  <a:gd name="T66" fmla="*/ 238 w 446"/>
                  <a:gd name="T67" fmla="*/ 570 h 577"/>
                  <a:gd name="T68" fmla="*/ 245 w 446"/>
                  <a:gd name="T69" fmla="*/ 570 h 577"/>
                  <a:gd name="T70" fmla="*/ 252 w 446"/>
                  <a:gd name="T71" fmla="*/ 571 h 577"/>
                  <a:gd name="T72" fmla="*/ 259 w 446"/>
                  <a:gd name="T73" fmla="*/ 571 h 577"/>
                  <a:gd name="T74" fmla="*/ 266 w 446"/>
                  <a:gd name="T75" fmla="*/ 571 h 577"/>
                  <a:gd name="T76" fmla="*/ 273 w 446"/>
                  <a:gd name="T77" fmla="*/ 571 h 577"/>
                  <a:gd name="T78" fmla="*/ 280 w 446"/>
                  <a:gd name="T79" fmla="*/ 571 h 577"/>
                  <a:gd name="T80" fmla="*/ 287 w 446"/>
                  <a:gd name="T81" fmla="*/ 571 h 577"/>
                  <a:gd name="T82" fmla="*/ 294 w 446"/>
                  <a:gd name="T83" fmla="*/ 570 h 577"/>
                  <a:gd name="T84" fmla="*/ 301 w 446"/>
                  <a:gd name="T85" fmla="*/ 570 h 577"/>
                  <a:gd name="T86" fmla="*/ 308 w 446"/>
                  <a:gd name="T87" fmla="*/ 571 h 577"/>
                  <a:gd name="T88" fmla="*/ 315 w 446"/>
                  <a:gd name="T89" fmla="*/ 571 h 577"/>
                  <a:gd name="T90" fmla="*/ 322 w 446"/>
                  <a:gd name="T91" fmla="*/ 573 h 577"/>
                  <a:gd name="T92" fmla="*/ 329 w 446"/>
                  <a:gd name="T93" fmla="*/ 572 h 577"/>
                  <a:gd name="T94" fmla="*/ 336 w 446"/>
                  <a:gd name="T95" fmla="*/ 573 h 577"/>
                  <a:gd name="T96" fmla="*/ 343 w 446"/>
                  <a:gd name="T97" fmla="*/ 574 h 577"/>
                  <a:gd name="T98" fmla="*/ 350 w 446"/>
                  <a:gd name="T99" fmla="*/ 574 h 577"/>
                  <a:gd name="T100" fmla="*/ 358 w 446"/>
                  <a:gd name="T101" fmla="*/ 574 h 577"/>
                  <a:gd name="T102" fmla="*/ 364 w 446"/>
                  <a:gd name="T103" fmla="*/ 575 h 577"/>
                  <a:gd name="T104" fmla="*/ 372 w 446"/>
                  <a:gd name="T105" fmla="*/ 575 h 577"/>
                  <a:gd name="T106" fmla="*/ 378 w 446"/>
                  <a:gd name="T107" fmla="*/ 575 h 577"/>
                  <a:gd name="T108" fmla="*/ 386 w 446"/>
                  <a:gd name="T109" fmla="*/ 575 h 577"/>
                  <a:gd name="T110" fmla="*/ 392 w 446"/>
                  <a:gd name="T111" fmla="*/ 576 h 577"/>
                  <a:gd name="T112" fmla="*/ 400 w 446"/>
                  <a:gd name="T113" fmla="*/ 576 h 577"/>
                  <a:gd name="T114" fmla="*/ 406 w 446"/>
                  <a:gd name="T115" fmla="*/ 576 h 577"/>
                  <a:gd name="T116" fmla="*/ 414 w 446"/>
                  <a:gd name="T117" fmla="*/ 576 h 577"/>
                  <a:gd name="T118" fmla="*/ 421 w 446"/>
                  <a:gd name="T119" fmla="*/ 575 h 577"/>
                  <a:gd name="T120" fmla="*/ 428 w 446"/>
                  <a:gd name="T121" fmla="*/ 576 h 577"/>
                  <a:gd name="T122" fmla="*/ 435 w 446"/>
                  <a:gd name="T123" fmla="*/ 576 h 577"/>
                  <a:gd name="T124" fmla="*/ 442 w 446"/>
                  <a:gd name="T125" fmla="*/ 575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577">
                    <a:moveTo>
                      <a:pt x="0" y="568"/>
                    </a:moveTo>
                    <a:lnTo>
                      <a:pt x="0" y="567"/>
                    </a:lnTo>
                    <a:lnTo>
                      <a:pt x="1" y="564"/>
                    </a:lnTo>
                    <a:lnTo>
                      <a:pt x="2" y="562"/>
                    </a:lnTo>
                    <a:lnTo>
                      <a:pt x="2" y="560"/>
                    </a:lnTo>
                    <a:lnTo>
                      <a:pt x="3" y="557"/>
                    </a:lnTo>
                    <a:lnTo>
                      <a:pt x="3" y="553"/>
                    </a:lnTo>
                    <a:lnTo>
                      <a:pt x="4" y="549"/>
                    </a:lnTo>
                    <a:lnTo>
                      <a:pt x="5" y="544"/>
                    </a:lnTo>
                    <a:lnTo>
                      <a:pt x="6" y="540"/>
                    </a:lnTo>
                    <a:lnTo>
                      <a:pt x="6" y="535"/>
                    </a:lnTo>
                    <a:lnTo>
                      <a:pt x="7" y="529"/>
                    </a:lnTo>
                    <a:lnTo>
                      <a:pt x="7" y="524"/>
                    </a:lnTo>
                    <a:lnTo>
                      <a:pt x="8" y="518"/>
                    </a:lnTo>
                    <a:lnTo>
                      <a:pt x="8" y="510"/>
                    </a:lnTo>
                    <a:lnTo>
                      <a:pt x="9" y="502"/>
                    </a:lnTo>
                    <a:lnTo>
                      <a:pt x="10" y="493"/>
                    </a:lnTo>
                    <a:lnTo>
                      <a:pt x="11" y="483"/>
                    </a:lnTo>
                    <a:lnTo>
                      <a:pt x="11" y="472"/>
                    </a:lnTo>
                    <a:lnTo>
                      <a:pt x="12" y="459"/>
                    </a:lnTo>
                    <a:lnTo>
                      <a:pt x="12" y="447"/>
                    </a:lnTo>
                    <a:lnTo>
                      <a:pt x="13" y="439"/>
                    </a:lnTo>
                    <a:lnTo>
                      <a:pt x="14" y="431"/>
                    </a:lnTo>
                    <a:lnTo>
                      <a:pt x="14" y="419"/>
                    </a:lnTo>
                    <a:lnTo>
                      <a:pt x="15" y="411"/>
                    </a:lnTo>
                    <a:lnTo>
                      <a:pt x="16" y="401"/>
                    </a:lnTo>
                    <a:lnTo>
                      <a:pt x="16" y="393"/>
                    </a:lnTo>
                    <a:lnTo>
                      <a:pt x="17" y="383"/>
                    </a:lnTo>
                    <a:lnTo>
                      <a:pt x="17" y="370"/>
                    </a:lnTo>
                    <a:lnTo>
                      <a:pt x="18" y="356"/>
                    </a:lnTo>
                    <a:lnTo>
                      <a:pt x="19" y="345"/>
                    </a:lnTo>
                    <a:lnTo>
                      <a:pt x="20" y="334"/>
                    </a:lnTo>
                    <a:lnTo>
                      <a:pt x="20" y="322"/>
                    </a:lnTo>
                    <a:lnTo>
                      <a:pt x="21" y="311"/>
                    </a:lnTo>
                    <a:lnTo>
                      <a:pt x="21" y="299"/>
                    </a:lnTo>
                    <a:lnTo>
                      <a:pt x="22" y="287"/>
                    </a:lnTo>
                    <a:lnTo>
                      <a:pt x="23" y="280"/>
                    </a:lnTo>
                    <a:lnTo>
                      <a:pt x="23" y="272"/>
                    </a:lnTo>
                    <a:lnTo>
                      <a:pt x="24" y="263"/>
                    </a:lnTo>
                    <a:lnTo>
                      <a:pt x="25" y="256"/>
                    </a:lnTo>
                    <a:lnTo>
                      <a:pt x="25" y="248"/>
                    </a:lnTo>
                    <a:lnTo>
                      <a:pt x="26" y="238"/>
                    </a:lnTo>
                    <a:lnTo>
                      <a:pt x="26" y="231"/>
                    </a:lnTo>
                    <a:lnTo>
                      <a:pt x="27" y="222"/>
                    </a:lnTo>
                    <a:lnTo>
                      <a:pt x="28" y="212"/>
                    </a:lnTo>
                    <a:lnTo>
                      <a:pt x="28" y="204"/>
                    </a:lnTo>
                    <a:lnTo>
                      <a:pt x="29" y="199"/>
                    </a:lnTo>
                    <a:lnTo>
                      <a:pt x="30" y="195"/>
                    </a:lnTo>
                    <a:lnTo>
                      <a:pt x="30" y="194"/>
                    </a:lnTo>
                    <a:lnTo>
                      <a:pt x="31" y="194"/>
                    </a:lnTo>
                    <a:lnTo>
                      <a:pt x="31" y="195"/>
                    </a:lnTo>
                    <a:lnTo>
                      <a:pt x="32" y="194"/>
                    </a:lnTo>
                    <a:lnTo>
                      <a:pt x="33" y="189"/>
                    </a:lnTo>
                    <a:lnTo>
                      <a:pt x="34" y="182"/>
                    </a:lnTo>
                    <a:lnTo>
                      <a:pt x="34" y="171"/>
                    </a:lnTo>
                    <a:lnTo>
                      <a:pt x="35" y="162"/>
                    </a:lnTo>
                    <a:lnTo>
                      <a:pt x="35" y="154"/>
                    </a:lnTo>
                    <a:lnTo>
                      <a:pt x="36" y="145"/>
                    </a:lnTo>
                    <a:lnTo>
                      <a:pt x="37" y="138"/>
                    </a:lnTo>
                    <a:lnTo>
                      <a:pt x="37" y="134"/>
                    </a:lnTo>
                    <a:lnTo>
                      <a:pt x="38" y="132"/>
                    </a:lnTo>
                    <a:lnTo>
                      <a:pt x="39" y="131"/>
                    </a:lnTo>
                    <a:lnTo>
                      <a:pt x="39" y="128"/>
                    </a:lnTo>
                    <a:lnTo>
                      <a:pt x="40" y="118"/>
                    </a:lnTo>
                    <a:lnTo>
                      <a:pt x="40" y="110"/>
                    </a:lnTo>
                    <a:lnTo>
                      <a:pt x="41" y="105"/>
                    </a:lnTo>
                    <a:lnTo>
                      <a:pt x="42" y="98"/>
                    </a:lnTo>
                    <a:lnTo>
                      <a:pt x="43" y="91"/>
                    </a:lnTo>
                    <a:lnTo>
                      <a:pt x="43" y="84"/>
                    </a:lnTo>
                    <a:lnTo>
                      <a:pt x="44" y="79"/>
                    </a:lnTo>
                    <a:lnTo>
                      <a:pt x="44" y="81"/>
                    </a:lnTo>
                    <a:lnTo>
                      <a:pt x="45" y="78"/>
                    </a:lnTo>
                    <a:lnTo>
                      <a:pt x="45" y="73"/>
                    </a:lnTo>
                    <a:lnTo>
                      <a:pt x="46" y="72"/>
                    </a:lnTo>
                    <a:lnTo>
                      <a:pt x="47" y="70"/>
                    </a:lnTo>
                    <a:lnTo>
                      <a:pt x="48" y="68"/>
                    </a:lnTo>
                    <a:lnTo>
                      <a:pt x="48" y="66"/>
                    </a:lnTo>
                    <a:lnTo>
                      <a:pt x="49" y="61"/>
                    </a:lnTo>
                    <a:lnTo>
                      <a:pt x="49" y="55"/>
                    </a:lnTo>
                    <a:lnTo>
                      <a:pt x="50" y="53"/>
                    </a:lnTo>
                    <a:lnTo>
                      <a:pt x="51" y="49"/>
                    </a:lnTo>
                    <a:lnTo>
                      <a:pt x="51" y="48"/>
                    </a:lnTo>
                    <a:lnTo>
                      <a:pt x="52" y="46"/>
                    </a:lnTo>
                    <a:lnTo>
                      <a:pt x="53" y="42"/>
                    </a:lnTo>
                    <a:lnTo>
                      <a:pt x="53" y="44"/>
                    </a:lnTo>
                    <a:lnTo>
                      <a:pt x="54" y="47"/>
                    </a:lnTo>
                    <a:lnTo>
                      <a:pt x="54" y="43"/>
                    </a:lnTo>
                    <a:lnTo>
                      <a:pt x="55" y="44"/>
                    </a:lnTo>
                    <a:lnTo>
                      <a:pt x="56" y="37"/>
                    </a:lnTo>
                    <a:lnTo>
                      <a:pt x="57" y="34"/>
                    </a:lnTo>
                    <a:lnTo>
                      <a:pt x="57" y="29"/>
                    </a:lnTo>
                    <a:lnTo>
                      <a:pt x="58" y="27"/>
                    </a:lnTo>
                    <a:lnTo>
                      <a:pt x="58" y="23"/>
                    </a:lnTo>
                    <a:lnTo>
                      <a:pt x="59" y="21"/>
                    </a:lnTo>
                    <a:lnTo>
                      <a:pt x="60" y="16"/>
                    </a:lnTo>
                    <a:lnTo>
                      <a:pt x="60" y="15"/>
                    </a:lnTo>
                    <a:lnTo>
                      <a:pt x="61" y="11"/>
                    </a:lnTo>
                    <a:lnTo>
                      <a:pt x="62" y="10"/>
                    </a:lnTo>
                    <a:lnTo>
                      <a:pt x="62" y="9"/>
                    </a:lnTo>
                    <a:lnTo>
                      <a:pt x="63" y="8"/>
                    </a:lnTo>
                    <a:lnTo>
                      <a:pt x="63" y="6"/>
                    </a:lnTo>
                    <a:lnTo>
                      <a:pt x="64" y="2"/>
                    </a:lnTo>
                    <a:lnTo>
                      <a:pt x="65" y="0"/>
                    </a:lnTo>
                    <a:lnTo>
                      <a:pt x="65" y="1"/>
                    </a:lnTo>
                    <a:lnTo>
                      <a:pt x="66" y="2"/>
                    </a:lnTo>
                    <a:lnTo>
                      <a:pt x="67" y="2"/>
                    </a:lnTo>
                    <a:lnTo>
                      <a:pt x="67" y="0"/>
                    </a:lnTo>
                    <a:lnTo>
                      <a:pt x="68" y="4"/>
                    </a:lnTo>
                    <a:lnTo>
                      <a:pt x="68" y="11"/>
                    </a:lnTo>
                    <a:lnTo>
                      <a:pt x="69" y="23"/>
                    </a:lnTo>
                    <a:lnTo>
                      <a:pt x="70" y="29"/>
                    </a:lnTo>
                    <a:lnTo>
                      <a:pt x="71" y="37"/>
                    </a:lnTo>
                    <a:lnTo>
                      <a:pt x="71" y="40"/>
                    </a:lnTo>
                    <a:lnTo>
                      <a:pt x="72" y="50"/>
                    </a:lnTo>
                    <a:lnTo>
                      <a:pt x="72" y="59"/>
                    </a:lnTo>
                    <a:lnTo>
                      <a:pt x="73" y="62"/>
                    </a:lnTo>
                    <a:lnTo>
                      <a:pt x="74" y="65"/>
                    </a:lnTo>
                    <a:lnTo>
                      <a:pt x="74" y="70"/>
                    </a:lnTo>
                    <a:lnTo>
                      <a:pt x="75" y="80"/>
                    </a:lnTo>
                    <a:lnTo>
                      <a:pt x="76" y="93"/>
                    </a:lnTo>
                    <a:lnTo>
                      <a:pt x="76" y="102"/>
                    </a:lnTo>
                    <a:lnTo>
                      <a:pt x="77" y="111"/>
                    </a:lnTo>
                    <a:lnTo>
                      <a:pt x="77" y="120"/>
                    </a:lnTo>
                    <a:lnTo>
                      <a:pt x="78" y="129"/>
                    </a:lnTo>
                    <a:lnTo>
                      <a:pt x="79" y="141"/>
                    </a:lnTo>
                    <a:lnTo>
                      <a:pt x="79" y="150"/>
                    </a:lnTo>
                    <a:lnTo>
                      <a:pt x="80" y="158"/>
                    </a:lnTo>
                    <a:lnTo>
                      <a:pt x="81" y="165"/>
                    </a:lnTo>
                    <a:lnTo>
                      <a:pt x="81" y="176"/>
                    </a:lnTo>
                    <a:lnTo>
                      <a:pt x="82" y="193"/>
                    </a:lnTo>
                    <a:lnTo>
                      <a:pt x="82" y="207"/>
                    </a:lnTo>
                    <a:lnTo>
                      <a:pt x="83" y="220"/>
                    </a:lnTo>
                    <a:lnTo>
                      <a:pt x="84" y="233"/>
                    </a:lnTo>
                    <a:lnTo>
                      <a:pt x="85" y="243"/>
                    </a:lnTo>
                    <a:lnTo>
                      <a:pt x="85" y="257"/>
                    </a:lnTo>
                    <a:lnTo>
                      <a:pt x="86" y="266"/>
                    </a:lnTo>
                    <a:lnTo>
                      <a:pt x="86" y="270"/>
                    </a:lnTo>
                    <a:lnTo>
                      <a:pt x="87" y="273"/>
                    </a:lnTo>
                    <a:lnTo>
                      <a:pt x="88" y="279"/>
                    </a:lnTo>
                    <a:lnTo>
                      <a:pt x="88" y="281"/>
                    </a:lnTo>
                    <a:lnTo>
                      <a:pt x="89" y="286"/>
                    </a:lnTo>
                    <a:lnTo>
                      <a:pt x="90" y="291"/>
                    </a:lnTo>
                    <a:lnTo>
                      <a:pt x="90" y="296"/>
                    </a:lnTo>
                    <a:lnTo>
                      <a:pt x="91" y="301"/>
                    </a:lnTo>
                    <a:lnTo>
                      <a:pt x="91" y="309"/>
                    </a:lnTo>
                    <a:lnTo>
                      <a:pt x="92" y="311"/>
                    </a:lnTo>
                    <a:lnTo>
                      <a:pt x="93" y="316"/>
                    </a:lnTo>
                    <a:lnTo>
                      <a:pt x="94" y="322"/>
                    </a:lnTo>
                    <a:lnTo>
                      <a:pt x="94" y="325"/>
                    </a:lnTo>
                    <a:lnTo>
                      <a:pt x="95" y="330"/>
                    </a:lnTo>
                    <a:lnTo>
                      <a:pt x="95" y="335"/>
                    </a:lnTo>
                    <a:lnTo>
                      <a:pt x="96" y="340"/>
                    </a:lnTo>
                    <a:lnTo>
                      <a:pt x="97" y="350"/>
                    </a:lnTo>
                    <a:lnTo>
                      <a:pt x="97" y="356"/>
                    </a:lnTo>
                    <a:lnTo>
                      <a:pt x="98" y="361"/>
                    </a:lnTo>
                    <a:lnTo>
                      <a:pt x="99" y="368"/>
                    </a:lnTo>
                    <a:lnTo>
                      <a:pt x="99" y="372"/>
                    </a:lnTo>
                    <a:lnTo>
                      <a:pt x="100" y="376"/>
                    </a:lnTo>
                    <a:lnTo>
                      <a:pt x="100" y="380"/>
                    </a:lnTo>
                    <a:lnTo>
                      <a:pt x="101" y="383"/>
                    </a:lnTo>
                    <a:lnTo>
                      <a:pt x="102" y="387"/>
                    </a:lnTo>
                    <a:lnTo>
                      <a:pt x="102" y="390"/>
                    </a:lnTo>
                    <a:lnTo>
                      <a:pt x="103" y="397"/>
                    </a:lnTo>
                    <a:lnTo>
                      <a:pt x="104" y="404"/>
                    </a:lnTo>
                    <a:lnTo>
                      <a:pt x="104" y="408"/>
                    </a:lnTo>
                    <a:lnTo>
                      <a:pt x="105" y="411"/>
                    </a:lnTo>
                    <a:lnTo>
                      <a:pt x="105" y="413"/>
                    </a:lnTo>
                    <a:lnTo>
                      <a:pt x="106" y="417"/>
                    </a:lnTo>
                    <a:lnTo>
                      <a:pt x="107" y="421"/>
                    </a:lnTo>
                    <a:lnTo>
                      <a:pt x="108" y="422"/>
                    </a:lnTo>
                    <a:lnTo>
                      <a:pt x="108" y="425"/>
                    </a:lnTo>
                    <a:lnTo>
                      <a:pt x="109" y="429"/>
                    </a:lnTo>
                    <a:lnTo>
                      <a:pt x="110" y="432"/>
                    </a:lnTo>
                    <a:lnTo>
                      <a:pt x="110" y="439"/>
                    </a:lnTo>
                    <a:lnTo>
                      <a:pt x="111" y="442"/>
                    </a:lnTo>
                    <a:lnTo>
                      <a:pt x="111" y="444"/>
                    </a:lnTo>
                    <a:lnTo>
                      <a:pt x="112" y="447"/>
                    </a:lnTo>
                    <a:lnTo>
                      <a:pt x="113" y="448"/>
                    </a:lnTo>
                    <a:lnTo>
                      <a:pt x="114" y="450"/>
                    </a:lnTo>
                    <a:lnTo>
                      <a:pt x="114" y="454"/>
                    </a:lnTo>
                    <a:lnTo>
                      <a:pt x="115" y="456"/>
                    </a:lnTo>
                    <a:lnTo>
                      <a:pt x="115" y="458"/>
                    </a:lnTo>
                    <a:lnTo>
                      <a:pt x="116" y="461"/>
                    </a:lnTo>
                    <a:lnTo>
                      <a:pt x="116" y="462"/>
                    </a:lnTo>
                    <a:lnTo>
                      <a:pt x="117" y="464"/>
                    </a:lnTo>
                    <a:lnTo>
                      <a:pt x="118" y="465"/>
                    </a:lnTo>
                    <a:lnTo>
                      <a:pt x="119" y="467"/>
                    </a:lnTo>
                    <a:lnTo>
                      <a:pt x="119" y="470"/>
                    </a:lnTo>
                    <a:lnTo>
                      <a:pt x="120" y="473"/>
                    </a:lnTo>
                    <a:lnTo>
                      <a:pt x="120" y="475"/>
                    </a:lnTo>
                    <a:lnTo>
                      <a:pt x="121" y="478"/>
                    </a:lnTo>
                    <a:lnTo>
                      <a:pt x="122" y="480"/>
                    </a:lnTo>
                    <a:lnTo>
                      <a:pt x="122" y="482"/>
                    </a:lnTo>
                    <a:lnTo>
                      <a:pt x="123" y="483"/>
                    </a:lnTo>
                    <a:lnTo>
                      <a:pt x="124" y="484"/>
                    </a:lnTo>
                    <a:lnTo>
                      <a:pt x="124" y="484"/>
                    </a:lnTo>
                    <a:lnTo>
                      <a:pt x="125" y="484"/>
                    </a:lnTo>
                    <a:lnTo>
                      <a:pt x="125" y="486"/>
                    </a:lnTo>
                    <a:lnTo>
                      <a:pt x="126" y="487"/>
                    </a:lnTo>
                    <a:lnTo>
                      <a:pt x="127" y="490"/>
                    </a:lnTo>
                    <a:lnTo>
                      <a:pt x="128" y="491"/>
                    </a:lnTo>
                    <a:lnTo>
                      <a:pt x="128" y="493"/>
                    </a:lnTo>
                    <a:lnTo>
                      <a:pt x="129" y="496"/>
                    </a:lnTo>
                    <a:lnTo>
                      <a:pt x="129" y="498"/>
                    </a:lnTo>
                    <a:lnTo>
                      <a:pt x="130" y="498"/>
                    </a:lnTo>
                    <a:lnTo>
                      <a:pt x="131" y="501"/>
                    </a:lnTo>
                    <a:lnTo>
                      <a:pt x="131" y="503"/>
                    </a:lnTo>
                    <a:lnTo>
                      <a:pt x="132" y="505"/>
                    </a:lnTo>
                    <a:lnTo>
                      <a:pt x="133" y="506"/>
                    </a:lnTo>
                    <a:lnTo>
                      <a:pt x="133" y="509"/>
                    </a:lnTo>
                    <a:lnTo>
                      <a:pt x="134" y="511"/>
                    </a:lnTo>
                    <a:lnTo>
                      <a:pt x="134" y="512"/>
                    </a:lnTo>
                    <a:lnTo>
                      <a:pt x="135" y="514"/>
                    </a:lnTo>
                    <a:lnTo>
                      <a:pt x="136" y="516"/>
                    </a:lnTo>
                    <a:lnTo>
                      <a:pt x="136" y="518"/>
                    </a:lnTo>
                    <a:lnTo>
                      <a:pt x="137" y="521"/>
                    </a:lnTo>
                    <a:lnTo>
                      <a:pt x="138" y="521"/>
                    </a:lnTo>
                    <a:lnTo>
                      <a:pt x="138" y="522"/>
                    </a:lnTo>
                    <a:lnTo>
                      <a:pt x="139" y="523"/>
                    </a:lnTo>
                    <a:lnTo>
                      <a:pt x="139" y="525"/>
                    </a:lnTo>
                    <a:lnTo>
                      <a:pt x="140" y="525"/>
                    </a:lnTo>
                    <a:lnTo>
                      <a:pt x="141" y="526"/>
                    </a:lnTo>
                    <a:lnTo>
                      <a:pt x="142" y="527"/>
                    </a:lnTo>
                    <a:lnTo>
                      <a:pt x="142" y="529"/>
                    </a:lnTo>
                    <a:lnTo>
                      <a:pt x="143" y="531"/>
                    </a:lnTo>
                    <a:lnTo>
                      <a:pt x="143" y="534"/>
                    </a:lnTo>
                    <a:lnTo>
                      <a:pt x="144" y="535"/>
                    </a:lnTo>
                    <a:lnTo>
                      <a:pt x="145" y="537"/>
                    </a:lnTo>
                    <a:lnTo>
                      <a:pt x="145" y="538"/>
                    </a:lnTo>
                    <a:lnTo>
                      <a:pt x="146" y="539"/>
                    </a:lnTo>
                    <a:lnTo>
                      <a:pt x="147" y="540"/>
                    </a:lnTo>
                    <a:lnTo>
                      <a:pt x="147" y="540"/>
                    </a:lnTo>
                    <a:lnTo>
                      <a:pt x="148" y="540"/>
                    </a:lnTo>
                    <a:lnTo>
                      <a:pt x="148" y="539"/>
                    </a:lnTo>
                    <a:lnTo>
                      <a:pt x="149" y="540"/>
                    </a:lnTo>
                    <a:lnTo>
                      <a:pt x="150" y="540"/>
                    </a:lnTo>
                    <a:lnTo>
                      <a:pt x="151" y="542"/>
                    </a:lnTo>
                    <a:lnTo>
                      <a:pt x="151" y="543"/>
                    </a:lnTo>
                    <a:lnTo>
                      <a:pt x="152" y="544"/>
                    </a:lnTo>
                    <a:lnTo>
                      <a:pt x="152" y="546"/>
                    </a:lnTo>
                    <a:lnTo>
                      <a:pt x="153" y="547"/>
                    </a:lnTo>
                    <a:lnTo>
                      <a:pt x="153" y="548"/>
                    </a:lnTo>
                    <a:lnTo>
                      <a:pt x="154" y="549"/>
                    </a:lnTo>
                    <a:lnTo>
                      <a:pt x="155" y="548"/>
                    </a:lnTo>
                    <a:lnTo>
                      <a:pt x="156" y="549"/>
                    </a:lnTo>
                    <a:lnTo>
                      <a:pt x="156" y="550"/>
                    </a:lnTo>
                    <a:lnTo>
                      <a:pt x="157" y="551"/>
                    </a:lnTo>
                    <a:lnTo>
                      <a:pt x="157" y="551"/>
                    </a:lnTo>
                    <a:lnTo>
                      <a:pt x="158" y="553"/>
                    </a:lnTo>
                    <a:lnTo>
                      <a:pt x="159" y="554"/>
                    </a:lnTo>
                    <a:lnTo>
                      <a:pt x="159" y="554"/>
                    </a:lnTo>
                    <a:lnTo>
                      <a:pt x="160" y="554"/>
                    </a:lnTo>
                    <a:lnTo>
                      <a:pt x="161" y="555"/>
                    </a:lnTo>
                    <a:lnTo>
                      <a:pt x="161" y="556"/>
                    </a:lnTo>
                    <a:lnTo>
                      <a:pt x="162" y="556"/>
                    </a:lnTo>
                    <a:lnTo>
                      <a:pt x="162" y="557"/>
                    </a:lnTo>
                    <a:lnTo>
                      <a:pt x="163" y="557"/>
                    </a:lnTo>
                    <a:lnTo>
                      <a:pt x="164" y="557"/>
                    </a:lnTo>
                    <a:lnTo>
                      <a:pt x="165" y="557"/>
                    </a:lnTo>
                    <a:lnTo>
                      <a:pt x="165" y="557"/>
                    </a:lnTo>
                    <a:lnTo>
                      <a:pt x="166" y="557"/>
                    </a:lnTo>
                    <a:lnTo>
                      <a:pt x="166" y="558"/>
                    </a:lnTo>
                    <a:lnTo>
                      <a:pt x="167" y="557"/>
                    </a:lnTo>
                    <a:lnTo>
                      <a:pt x="168" y="557"/>
                    </a:lnTo>
                    <a:lnTo>
                      <a:pt x="168" y="558"/>
                    </a:lnTo>
                    <a:lnTo>
                      <a:pt x="169" y="559"/>
                    </a:lnTo>
                    <a:lnTo>
                      <a:pt x="170" y="559"/>
                    </a:lnTo>
                    <a:lnTo>
                      <a:pt x="170" y="559"/>
                    </a:lnTo>
                    <a:lnTo>
                      <a:pt x="171" y="559"/>
                    </a:lnTo>
                    <a:lnTo>
                      <a:pt x="171" y="560"/>
                    </a:lnTo>
                    <a:lnTo>
                      <a:pt x="172" y="560"/>
                    </a:lnTo>
                    <a:lnTo>
                      <a:pt x="173" y="561"/>
                    </a:lnTo>
                    <a:lnTo>
                      <a:pt x="173" y="561"/>
                    </a:lnTo>
                    <a:lnTo>
                      <a:pt x="174" y="561"/>
                    </a:lnTo>
                    <a:lnTo>
                      <a:pt x="175" y="562"/>
                    </a:lnTo>
                    <a:lnTo>
                      <a:pt x="175" y="563"/>
                    </a:lnTo>
                    <a:lnTo>
                      <a:pt x="176" y="563"/>
                    </a:lnTo>
                    <a:lnTo>
                      <a:pt x="176" y="563"/>
                    </a:lnTo>
                    <a:lnTo>
                      <a:pt x="177" y="563"/>
                    </a:lnTo>
                    <a:lnTo>
                      <a:pt x="178" y="563"/>
                    </a:lnTo>
                    <a:lnTo>
                      <a:pt x="179" y="564"/>
                    </a:lnTo>
                    <a:lnTo>
                      <a:pt x="179" y="564"/>
                    </a:lnTo>
                    <a:lnTo>
                      <a:pt x="180" y="564"/>
                    </a:lnTo>
                    <a:lnTo>
                      <a:pt x="180" y="565"/>
                    </a:lnTo>
                    <a:lnTo>
                      <a:pt x="181" y="565"/>
                    </a:lnTo>
                    <a:lnTo>
                      <a:pt x="182" y="565"/>
                    </a:lnTo>
                    <a:lnTo>
                      <a:pt x="182" y="565"/>
                    </a:lnTo>
                    <a:lnTo>
                      <a:pt x="183" y="565"/>
                    </a:lnTo>
                    <a:lnTo>
                      <a:pt x="184" y="565"/>
                    </a:lnTo>
                    <a:lnTo>
                      <a:pt x="184" y="566"/>
                    </a:lnTo>
                    <a:lnTo>
                      <a:pt x="185" y="565"/>
                    </a:lnTo>
                    <a:lnTo>
                      <a:pt x="185" y="565"/>
                    </a:lnTo>
                    <a:lnTo>
                      <a:pt x="186" y="565"/>
                    </a:lnTo>
                    <a:lnTo>
                      <a:pt x="187" y="565"/>
                    </a:lnTo>
                    <a:lnTo>
                      <a:pt x="187" y="565"/>
                    </a:lnTo>
                    <a:lnTo>
                      <a:pt x="188" y="566"/>
                    </a:lnTo>
                    <a:lnTo>
                      <a:pt x="189" y="566"/>
                    </a:lnTo>
                    <a:lnTo>
                      <a:pt x="189" y="566"/>
                    </a:lnTo>
                    <a:lnTo>
                      <a:pt x="190" y="566"/>
                    </a:lnTo>
                    <a:lnTo>
                      <a:pt x="190" y="566"/>
                    </a:lnTo>
                    <a:lnTo>
                      <a:pt x="191" y="566"/>
                    </a:lnTo>
                    <a:lnTo>
                      <a:pt x="192" y="566"/>
                    </a:lnTo>
                    <a:lnTo>
                      <a:pt x="193" y="567"/>
                    </a:lnTo>
                    <a:lnTo>
                      <a:pt x="193" y="567"/>
                    </a:lnTo>
                    <a:lnTo>
                      <a:pt x="194" y="567"/>
                    </a:lnTo>
                    <a:lnTo>
                      <a:pt x="194" y="567"/>
                    </a:lnTo>
                    <a:lnTo>
                      <a:pt x="195" y="567"/>
                    </a:lnTo>
                    <a:lnTo>
                      <a:pt x="196" y="567"/>
                    </a:lnTo>
                    <a:lnTo>
                      <a:pt x="196" y="567"/>
                    </a:lnTo>
                    <a:lnTo>
                      <a:pt x="197" y="566"/>
                    </a:lnTo>
                    <a:lnTo>
                      <a:pt x="198" y="567"/>
                    </a:lnTo>
                    <a:lnTo>
                      <a:pt x="198" y="567"/>
                    </a:lnTo>
                    <a:lnTo>
                      <a:pt x="199" y="567"/>
                    </a:lnTo>
                    <a:lnTo>
                      <a:pt x="199" y="566"/>
                    </a:lnTo>
                    <a:lnTo>
                      <a:pt x="200" y="566"/>
                    </a:lnTo>
                    <a:lnTo>
                      <a:pt x="201" y="567"/>
                    </a:lnTo>
                    <a:lnTo>
                      <a:pt x="202" y="567"/>
                    </a:lnTo>
                    <a:lnTo>
                      <a:pt x="202" y="568"/>
                    </a:lnTo>
                    <a:lnTo>
                      <a:pt x="203" y="568"/>
                    </a:lnTo>
                    <a:lnTo>
                      <a:pt x="203" y="567"/>
                    </a:lnTo>
                    <a:lnTo>
                      <a:pt x="204" y="567"/>
                    </a:lnTo>
                    <a:lnTo>
                      <a:pt x="205" y="567"/>
                    </a:lnTo>
                    <a:lnTo>
                      <a:pt x="205" y="567"/>
                    </a:lnTo>
                    <a:lnTo>
                      <a:pt x="206" y="567"/>
                    </a:lnTo>
                    <a:lnTo>
                      <a:pt x="207" y="567"/>
                    </a:lnTo>
                    <a:lnTo>
                      <a:pt x="207" y="567"/>
                    </a:lnTo>
                    <a:lnTo>
                      <a:pt x="208" y="568"/>
                    </a:lnTo>
                    <a:lnTo>
                      <a:pt x="208" y="568"/>
                    </a:lnTo>
                    <a:lnTo>
                      <a:pt x="209" y="568"/>
                    </a:lnTo>
                    <a:lnTo>
                      <a:pt x="210" y="568"/>
                    </a:lnTo>
                    <a:lnTo>
                      <a:pt x="210" y="568"/>
                    </a:lnTo>
                    <a:lnTo>
                      <a:pt x="211" y="568"/>
                    </a:lnTo>
                    <a:lnTo>
                      <a:pt x="212" y="569"/>
                    </a:lnTo>
                    <a:lnTo>
                      <a:pt x="212" y="568"/>
                    </a:lnTo>
                    <a:lnTo>
                      <a:pt x="213" y="568"/>
                    </a:lnTo>
                    <a:lnTo>
                      <a:pt x="213" y="569"/>
                    </a:lnTo>
                    <a:lnTo>
                      <a:pt x="214" y="569"/>
                    </a:lnTo>
                    <a:lnTo>
                      <a:pt x="215" y="569"/>
                    </a:lnTo>
                    <a:lnTo>
                      <a:pt x="216" y="568"/>
                    </a:lnTo>
                    <a:lnTo>
                      <a:pt x="216" y="568"/>
                    </a:lnTo>
                    <a:lnTo>
                      <a:pt x="217" y="568"/>
                    </a:lnTo>
                    <a:lnTo>
                      <a:pt x="217" y="568"/>
                    </a:lnTo>
                    <a:lnTo>
                      <a:pt x="218" y="568"/>
                    </a:lnTo>
                    <a:lnTo>
                      <a:pt x="219" y="568"/>
                    </a:lnTo>
                    <a:lnTo>
                      <a:pt x="219" y="569"/>
                    </a:lnTo>
                    <a:lnTo>
                      <a:pt x="220" y="569"/>
                    </a:lnTo>
                    <a:lnTo>
                      <a:pt x="221" y="569"/>
                    </a:lnTo>
                    <a:lnTo>
                      <a:pt x="221" y="569"/>
                    </a:lnTo>
                    <a:lnTo>
                      <a:pt x="222" y="569"/>
                    </a:lnTo>
                    <a:lnTo>
                      <a:pt x="222" y="569"/>
                    </a:lnTo>
                    <a:lnTo>
                      <a:pt x="223" y="569"/>
                    </a:lnTo>
                    <a:lnTo>
                      <a:pt x="224" y="569"/>
                    </a:lnTo>
                    <a:lnTo>
                      <a:pt x="224" y="569"/>
                    </a:lnTo>
                    <a:lnTo>
                      <a:pt x="225" y="569"/>
                    </a:lnTo>
                    <a:lnTo>
                      <a:pt x="226" y="569"/>
                    </a:lnTo>
                    <a:lnTo>
                      <a:pt x="227" y="569"/>
                    </a:lnTo>
                    <a:lnTo>
                      <a:pt x="227" y="570"/>
                    </a:lnTo>
                    <a:lnTo>
                      <a:pt x="228" y="570"/>
                    </a:lnTo>
                    <a:lnTo>
                      <a:pt x="228" y="570"/>
                    </a:lnTo>
                    <a:lnTo>
                      <a:pt x="229" y="570"/>
                    </a:lnTo>
                    <a:lnTo>
                      <a:pt x="230" y="571"/>
                    </a:lnTo>
                    <a:lnTo>
                      <a:pt x="230" y="571"/>
                    </a:lnTo>
                    <a:lnTo>
                      <a:pt x="231" y="570"/>
                    </a:lnTo>
                    <a:lnTo>
                      <a:pt x="232" y="570"/>
                    </a:lnTo>
                    <a:lnTo>
                      <a:pt x="232" y="569"/>
                    </a:lnTo>
                    <a:lnTo>
                      <a:pt x="233" y="570"/>
                    </a:lnTo>
                    <a:lnTo>
                      <a:pt x="233" y="570"/>
                    </a:lnTo>
                    <a:lnTo>
                      <a:pt x="234" y="569"/>
                    </a:lnTo>
                    <a:lnTo>
                      <a:pt x="235" y="569"/>
                    </a:lnTo>
                    <a:lnTo>
                      <a:pt x="236" y="570"/>
                    </a:lnTo>
                    <a:lnTo>
                      <a:pt x="236" y="570"/>
                    </a:lnTo>
                    <a:lnTo>
                      <a:pt x="237" y="570"/>
                    </a:lnTo>
                    <a:lnTo>
                      <a:pt x="237" y="570"/>
                    </a:lnTo>
                    <a:lnTo>
                      <a:pt x="238" y="570"/>
                    </a:lnTo>
                    <a:lnTo>
                      <a:pt x="239" y="570"/>
                    </a:lnTo>
                    <a:lnTo>
                      <a:pt x="239" y="570"/>
                    </a:lnTo>
                    <a:lnTo>
                      <a:pt x="240" y="570"/>
                    </a:lnTo>
                    <a:lnTo>
                      <a:pt x="241" y="571"/>
                    </a:lnTo>
                    <a:lnTo>
                      <a:pt x="241" y="570"/>
                    </a:lnTo>
                    <a:lnTo>
                      <a:pt x="242" y="570"/>
                    </a:lnTo>
                    <a:lnTo>
                      <a:pt x="242" y="571"/>
                    </a:lnTo>
                    <a:lnTo>
                      <a:pt x="243" y="570"/>
                    </a:lnTo>
                    <a:lnTo>
                      <a:pt x="244" y="571"/>
                    </a:lnTo>
                    <a:lnTo>
                      <a:pt x="244" y="570"/>
                    </a:lnTo>
                    <a:lnTo>
                      <a:pt x="245" y="570"/>
                    </a:lnTo>
                    <a:lnTo>
                      <a:pt x="246" y="571"/>
                    </a:lnTo>
                    <a:lnTo>
                      <a:pt x="246" y="571"/>
                    </a:lnTo>
                    <a:lnTo>
                      <a:pt x="247" y="570"/>
                    </a:lnTo>
                    <a:lnTo>
                      <a:pt x="247" y="571"/>
                    </a:lnTo>
                    <a:lnTo>
                      <a:pt x="248" y="570"/>
                    </a:lnTo>
                    <a:lnTo>
                      <a:pt x="249" y="570"/>
                    </a:lnTo>
                    <a:lnTo>
                      <a:pt x="250" y="571"/>
                    </a:lnTo>
                    <a:lnTo>
                      <a:pt x="250" y="571"/>
                    </a:lnTo>
                    <a:lnTo>
                      <a:pt x="251" y="571"/>
                    </a:lnTo>
                    <a:lnTo>
                      <a:pt x="251" y="571"/>
                    </a:lnTo>
                    <a:lnTo>
                      <a:pt x="252" y="571"/>
                    </a:lnTo>
                    <a:lnTo>
                      <a:pt x="253" y="572"/>
                    </a:lnTo>
                    <a:lnTo>
                      <a:pt x="253" y="572"/>
                    </a:lnTo>
                    <a:lnTo>
                      <a:pt x="254" y="572"/>
                    </a:lnTo>
                    <a:lnTo>
                      <a:pt x="255" y="572"/>
                    </a:lnTo>
                    <a:lnTo>
                      <a:pt x="255" y="572"/>
                    </a:lnTo>
                    <a:lnTo>
                      <a:pt x="256" y="572"/>
                    </a:lnTo>
                    <a:lnTo>
                      <a:pt x="256" y="571"/>
                    </a:lnTo>
                    <a:lnTo>
                      <a:pt x="257" y="571"/>
                    </a:lnTo>
                    <a:lnTo>
                      <a:pt x="258" y="571"/>
                    </a:lnTo>
                    <a:lnTo>
                      <a:pt x="259" y="571"/>
                    </a:lnTo>
                    <a:lnTo>
                      <a:pt x="259" y="571"/>
                    </a:lnTo>
                    <a:lnTo>
                      <a:pt x="260" y="571"/>
                    </a:lnTo>
                    <a:lnTo>
                      <a:pt x="260" y="571"/>
                    </a:lnTo>
                    <a:lnTo>
                      <a:pt x="261" y="571"/>
                    </a:lnTo>
                    <a:lnTo>
                      <a:pt x="261" y="571"/>
                    </a:lnTo>
                    <a:lnTo>
                      <a:pt x="262" y="571"/>
                    </a:lnTo>
                    <a:lnTo>
                      <a:pt x="263" y="571"/>
                    </a:lnTo>
                    <a:lnTo>
                      <a:pt x="264" y="571"/>
                    </a:lnTo>
                    <a:lnTo>
                      <a:pt x="264" y="570"/>
                    </a:lnTo>
                    <a:lnTo>
                      <a:pt x="265" y="570"/>
                    </a:lnTo>
                    <a:lnTo>
                      <a:pt x="265" y="571"/>
                    </a:lnTo>
                    <a:lnTo>
                      <a:pt x="266" y="571"/>
                    </a:lnTo>
                    <a:lnTo>
                      <a:pt x="267" y="571"/>
                    </a:lnTo>
                    <a:lnTo>
                      <a:pt x="267" y="571"/>
                    </a:lnTo>
                    <a:lnTo>
                      <a:pt x="268" y="571"/>
                    </a:lnTo>
                    <a:lnTo>
                      <a:pt x="269" y="571"/>
                    </a:lnTo>
                    <a:lnTo>
                      <a:pt x="269" y="571"/>
                    </a:lnTo>
                    <a:lnTo>
                      <a:pt x="270" y="571"/>
                    </a:lnTo>
                    <a:lnTo>
                      <a:pt x="270" y="572"/>
                    </a:lnTo>
                    <a:lnTo>
                      <a:pt x="271" y="571"/>
                    </a:lnTo>
                    <a:lnTo>
                      <a:pt x="272" y="572"/>
                    </a:lnTo>
                    <a:lnTo>
                      <a:pt x="273" y="571"/>
                    </a:lnTo>
                    <a:lnTo>
                      <a:pt x="273" y="571"/>
                    </a:lnTo>
                    <a:lnTo>
                      <a:pt x="274" y="571"/>
                    </a:lnTo>
                    <a:lnTo>
                      <a:pt x="274" y="571"/>
                    </a:lnTo>
                    <a:lnTo>
                      <a:pt x="275" y="572"/>
                    </a:lnTo>
                    <a:lnTo>
                      <a:pt x="276" y="572"/>
                    </a:lnTo>
                    <a:lnTo>
                      <a:pt x="276" y="572"/>
                    </a:lnTo>
                    <a:lnTo>
                      <a:pt x="277" y="572"/>
                    </a:lnTo>
                    <a:lnTo>
                      <a:pt x="278" y="572"/>
                    </a:lnTo>
                    <a:lnTo>
                      <a:pt x="278" y="572"/>
                    </a:lnTo>
                    <a:lnTo>
                      <a:pt x="279" y="572"/>
                    </a:lnTo>
                    <a:lnTo>
                      <a:pt x="279" y="571"/>
                    </a:lnTo>
                    <a:lnTo>
                      <a:pt x="280" y="571"/>
                    </a:lnTo>
                    <a:lnTo>
                      <a:pt x="281" y="571"/>
                    </a:lnTo>
                    <a:lnTo>
                      <a:pt x="281" y="571"/>
                    </a:lnTo>
                    <a:lnTo>
                      <a:pt x="282" y="571"/>
                    </a:lnTo>
                    <a:lnTo>
                      <a:pt x="283" y="571"/>
                    </a:lnTo>
                    <a:lnTo>
                      <a:pt x="283" y="571"/>
                    </a:lnTo>
                    <a:lnTo>
                      <a:pt x="284" y="571"/>
                    </a:lnTo>
                    <a:lnTo>
                      <a:pt x="284" y="571"/>
                    </a:lnTo>
                    <a:lnTo>
                      <a:pt x="285" y="571"/>
                    </a:lnTo>
                    <a:lnTo>
                      <a:pt x="286" y="571"/>
                    </a:lnTo>
                    <a:lnTo>
                      <a:pt x="287" y="571"/>
                    </a:lnTo>
                    <a:lnTo>
                      <a:pt x="287" y="571"/>
                    </a:lnTo>
                    <a:lnTo>
                      <a:pt x="288" y="570"/>
                    </a:lnTo>
                    <a:lnTo>
                      <a:pt x="288" y="570"/>
                    </a:lnTo>
                    <a:lnTo>
                      <a:pt x="289" y="570"/>
                    </a:lnTo>
                    <a:lnTo>
                      <a:pt x="290" y="571"/>
                    </a:lnTo>
                    <a:lnTo>
                      <a:pt x="290" y="571"/>
                    </a:lnTo>
                    <a:lnTo>
                      <a:pt x="291" y="571"/>
                    </a:lnTo>
                    <a:lnTo>
                      <a:pt x="292" y="571"/>
                    </a:lnTo>
                    <a:lnTo>
                      <a:pt x="292" y="571"/>
                    </a:lnTo>
                    <a:lnTo>
                      <a:pt x="293" y="571"/>
                    </a:lnTo>
                    <a:lnTo>
                      <a:pt x="293" y="570"/>
                    </a:lnTo>
                    <a:lnTo>
                      <a:pt x="294" y="570"/>
                    </a:lnTo>
                    <a:lnTo>
                      <a:pt x="295" y="569"/>
                    </a:lnTo>
                    <a:lnTo>
                      <a:pt x="296" y="569"/>
                    </a:lnTo>
                    <a:lnTo>
                      <a:pt x="296" y="569"/>
                    </a:lnTo>
                    <a:lnTo>
                      <a:pt x="297" y="570"/>
                    </a:lnTo>
                    <a:lnTo>
                      <a:pt x="297" y="570"/>
                    </a:lnTo>
                    <a:lnTo>
                      <a:pt x="298" y="570"/>
                    </a:lnTo>
                    <a:lnTo>
                      <a:pt x="298" y="570"/>
                    </a:lnTo>
                    <a:lnTo>
                      <a:pt x="299" y="569"/>
                    </a:lnTo>
                    <a:lnTo>
                      <a:pt x="300" y="570"/>
                    </a:lnTo>
                    <a:lnTo>
                      <a:pt x="301" y="570"/>
                    </a:lnTo>
                    <a:lnTo>
                      <a:pt x="301" y="570"/>
                    </a:lnTo>
                    <a:lnTo>
                      <a:pt x="302" y="570"/>
                    </a:lnTo>
                    <a:lnTo>
                      <a:pt x="302" y="571"/>
                    </a:lnTo>
                    <a:lnTo>
                      <a:pt x="303" y="571"/>
                    </a:lnTo>
                    <a:lnTo>
                      <a:pt x="304" y="571"/>
                    </a:lnTo>
                    <a:lnTo>
                      <a:pt x="304" y="571"/>
                    </a:lnTo>
                    <a:lnTo>
                      <a:pt x="305" y="571"/>
                    </a:lnTo>
                    <a:lnTo>
                      <a:pt x="306" y="571"/>
                    </a:lnTo>
                    <a:lnTo>
                      <a:pt x="306" y="571"/>
                    </a:lnTo>
                    <a:lnTo>
                      <a:pt x="307" y="571"/>
                    </a:lnTo>
                    <a:lnTo>
                      <a:pt x="307" y="571"/>
                    </a:lnTo>
                    <a:lnTo>
                      <a:pt x="308" y="571"/>
                    </a:lnTo>
                    <a:lnTo>
                      <a:pt x="309" y="571"/>
                    </a:lnTo>
                    <a:lnTo>
                      <a:pt x="310" y="571"/>
                    </a:lnTo>
                    <a:lnTo>
                      <a:pt x="310" y="571"/>
                    </a:lnTo>
                    <a:lnTo>
                      <a:pt x="311" y="571"/>
                    </a:lnTo>
                    <a:lnTo>
                      <a:pt x="311" y="571"/>
                    </a:lnTo>
                    <a:lnTo>
                      <a:pt x="312" y="571"/>
                    </a:lnTo>
                    <a:lnTo>
                      <a:pt x="313" y="571"/>
                    </a:lnTo>
                    <a:lnTo>
                      <a:pt x="313" y="571"/>
                    </a:lnTo>
                    <a:lnTo>
                      <a:pt x="314" y="571"/>
                    </a:lnTo>
                    <a:lnTo>
                      <a:pt x="315" y="571"/>
                    </a:lnTo>
                    <a:lnTo>
                      <a:pt x="315" y="571"/>
                    </a:lnTo>
                    <a:lnTo>
                      <a:pt x="316" y="571"/>
                    </a:lnTo>
                    <a:lnTo>
                      <a:pt x="316" y="571"/>
                    </a:lnTo>
                    <a:lnTo>
                      <a:pt x="317" y="572"/>
                    </a:lnTo>
                    <a:lnTo>
                      <a:pt x="318" y="572"/>
                    </a:lnTo>
                    <a:lnTo>
                      <a:pt x="318" y="572"/>
                    </a:lnTo>
                    <a:lnTo>
                      <a:pt x="319" y="573"/>
                    </a:lnTo>
                    <a:lnTo>
                      <a:pt x="320" y="573"/>
                    </a:lnTo>
                    <a:lnTo>
                      <a:pt x="320" y="573"/>
                    </a:lnTo>
                    <a:lnTo>
                      <a:pt x="321" y="573"/>
                    </a:lnTo>
                    <a:lnTo>
                      <a:pt x="321" y="573"/>
                    </a:lnTo>
                    <a:lnTo>
                      <a:pt x="322" y="573"/>
                    </a:lnTo>
                    <a:lnTo>
                      <a:pt x="323" y="573"/>
                    </a:lnTo>
                    <a:lnTo>
                      <a:pt x="324" y="573"/>
                    </a:lnTo>
                    <a:lnTo>
                      <a:pt x="324" y="573"/>
                    </a:lnTo>
                    <a:lnTo>
                      <a:pt x="325" y="574"/>
                    </a:lnTo>
                    <a:lnTo>
                      <a:pt x="325" y="573"/>
                    </a:lnTo>
                    <a:lnTo>
                      <a:pt x="326" y="573"/>
                    </a:lnTo>
                    <a:lnTo>
                      <a:pt x="327" y="573"/>
                    </a:lnTo>
                    <a:lnTo>
                      <a:pt x="327" y="573"/>
                    </a:lnTo>
                    <a:lnTo>
                      <a:pt x="328" y="573"/>
                    </a:lnTo>
                    <a:lnTo>
                      <a:pt x="329" y="572"/>
                    </a:lnTo>
                    <a:lnTo>
                      <a:pt x="329" y="572"/>
                    </a:lnTo>
                    <a:lnTo>
                      <a:pt x="330" y="572"/>
                    </a:lnTo>
                    <a:lnTo>
                      <a:pt x="330" y="572"/>
                    </a:lnTo>
                    <a:lnTo>
                      <a:pt x="331" y="572"/>
                    </a:lnTo>
                    <a:lnTo>
                      <a:pt x="332" y="572"/>
                    </a:lnTo>
                    <a:lnTo>
                      <a:pt x="332" y="572"/>
                    </a:lnTo>
                    <a:lnTo>
                      <a:pt x="333" y="572"/>
                    </a:lnTo>
                    <a:lnTo>
                      <a:pt x="334" y="573"/>
                    </a:lnTo>
                    <a:lnTo>
                      <a:pt x="334" y="573"/>
                    </a:lnTo>
                    <a:lnTo>
                      <a:pt x="335" y="573"/>
                    </a:lnTo>
                    <a:lnTo>
                      <a:pt x="335" y="573"/>
                    </a:lnTo>
                    <a:lnTo>
                      <a:pt x="336" y="573"/>
                    </a:lnTo>
                    <a:lnTo>
                      <a:pt x="337" y="573"/>
                    </a:lnTo>
                    <a:lnTo>
                      <a:pt x="338" y="573"/>
                    </a:lnTo>
                    <a:lnTo>
                      <a:pt x="338" y="573"/>
                    </a:lnTo>
                    <a:lnTo>
                      <a:pt x="339" y="574"/>
                    </a:lnTo>
                    <a:lnTo>
                      <a:pt x="339" y="574"/>
                    </a:lnTo>
                    <a:lnTo>
                      <a:pt x="340" y="574"/>
                    </a:lnTo>
                    <a:lnTo>
                      <a:pt x="341" y="574"/>
                    </a:lnTo>
                    <a:lnTo>
                      <a:pt x="341" y="574"/>
                    </a:lnTo>
                    <a:lnTo>
                      <a:pt x="342" y="574"/>
                    </a:lnTo>
                    <a:lnTo>
                      <a:pt x="343" y="574"/>
                    </a:lnTo>
                    <a:lnTo>
                      <a:pt x="343" y="574"/>
                    </a:lnTo>
                    <a:lnTo>
                      <a:pt x="344" y="574"/>
                    </a:lnTo>
                    <a:lnTo>
                      <a:pt x="344" y="574"/>
                    </a:lnTo>
                    <a:lnTo>
                      <a:pt x="345" y="574"/>
                    </a:lnTo>
                    <a:lnTo>
                      <a:pt x="346" y="574"/>
                    </a:lnTo>
                    <a:lnTo>
                      <a:pt x="347" y="574"/>
                    </a:lnTo>
                    <a:lnTo>
                      <a:pt x="347" y="574"/>
                    </a:lnTo>
                    <a:lnTo>
                      <a:pt x="348" y="574"/>
                    </a:lnTo>
                    <a:lnTo>
                      <a:pt x="349" y="574"/>
                    </a:lnTo>
                    <a:lnTo>
                      <a:pt x="349" y="574"/>
                    </a:lnTo>
                    <a:lnTo>
                      <a:pt x="350" y="574"/>
                    </a:lnTo>
                    <a:lnTo>
                      <a:pt x="350" y="574"/>
                    </a:lnTo>
                    <a:lnTo>
                      <a:pt x="351" y="574"/>
                    </a:lnTo>
                    <a:lnTo>
                      <a:pt x="352" y="574"/>
                    </a:lnTo>
                    <a:lnTo>
                      <a:pt x="352" y="574"/>
                    </a:lnTo>
                    <a:lnTo>
                      <a:pt x="353" y="574"/>
                    </a:lnTo>
                    <a:lnTo>
                      <a:pt x="354" y="574"/>
                    </a:lnTo>
                    <a:lnTo>
                      <a:pt x="354" y="574"/>
                    </a:lnTo>
                    <a:lnTo>
                      <a:pt x="355" y="574"/>
                    </a:lnTo>
                    <a:lnTo>
                      <a:pt x="355" y="574"/>
                    </a:lnTo>
                    <a:lnTo>
                      <a:pt x="356" y="575"/>
                    </a:lnTo>
                    <a:lnTo>
                      <a:pt x="357" y="574"/>
                    </a:lnTo>
                    <a:lnTo>
                      <a:pt x="358" y="574"/>
                    </a:lnTo>
                    <a:lnTo>
                      <a:pt x="358" y="575"/>
                    </a:lnTo>
                    <a:lnTo>
                      <a:pt x="359" y="574"/>
                    </a:lnTo>
                    <a:lnTo>
                      <a:pt x="359" y="574"/>
                    </a:lnTo>
                    <a:lnTo>
                      <a:pt x="360" y="575"/>
                    </a:lnTo>
                    <a:lnTo>
                      <a:pt x="361" y="575"/>
                    </a:lnTo>
                    <a:lnTo>
                      <a:pt x="361" y="575"/>
                    </a:lnTo>
                    <a:lnTo>
                      <a:pt x="362" y="575"/>
                    </a:lnTo>
                    <a:lnTo>
                      <a:pt x="363" y="575"/>
                    </a:lnTo>
                    <a:lnTo>
                      <a:pt x="363" y="575"/>
                    </a:lnTo>
                    <a:lnTo>
                      <a:pt x="364" y="575"/>
                    </a:lnTo>
                    <a:lnTo>
                      <a:pt x="364" y="575"/>
                    </a:lnTo>
                    <a:lnTo>
                      <a:pt x="365" y="575"/>
                    </a:lnTo>
                    <a:lnTo>
                      <a:pt x="366" y="575"/>
                    </a:lnTo>
                    <a:lnTo>
                      <a:pt x="367" y="575"/>
                    </a:lnTo>
                    <a:lnTo>
                      <a:pt x="367" y="575"/>
                    </a:lnTo>
                    <a:lnTo>
                      <a:pt x="368" y="575"/>
                    </a:lnTo>
                    <a:lnTo>
                      <a:pt x="368" y="575"/>
                    </a:lnTo>
                    <a:lnTo>
                      <a:pt x="369" y="575"/>
                    </a:lnTo>
                    <a:lnTo>
                      <a:pt x="369" y="575"/>
                    </a:lnTo>
                    <a:lnTo>
                      <a:pt x="370" y="575"/>
                    </a:lnTo>
                    <a:lnTo>
                      <a:pt x="371" y="574"/>
                    </a:lnTo>
                    <a:lnTo>
                      <a:pt x="372" y="575"/>
                    </a:lnTo>
                    <a:lnTo>
                      <a:pt x="372" y="574"/>
                    </a:lnTo>
                    <a:lnTo>
                      <a:pt x="373" y="574"/>
                    </a:lnTo>
                    <a:lnTo>
                      <a:pt x="373" y="574"/>
                    </a:lnTo>
                    <a:lnTo>
                      <a:pt x="374" y="574"/>
                    </a:lnTo>
                    <a:lnTo>
                      <a:pt x="375" y="574"/>
                    </a:lnTo>
                    <a:lnTo>
                      <a:pt x="375" y="574"/>
                    </a:lnTo>
                    <a:lnTo>
                      <a:pt x="376" y="574"/>
                    </a:lnTo>
                    <a:lnTo>
                      <a:pt x="377" y="574"/>
                    </a:lnTo>
                    <a:lnTo>
                      <a:pt x="377" y="574"/>
                    </a:lnTo>
                    <a:lnTo>
                      <a:pt x="378" y="575"/>
                    </a:lnTo>
                    <a:lnTo>
                      <a:pt x="378" y="575"/>
                    </a:lnTo>
                    <a:lnTo>
                      <a:pt x="379" y="575"/>
                    </a:lnTo>
                    <a:lnTo>
                      <a:pt x="380" y="575"/>
                    </a:lnTo>
                    <a:lnTo>
                      <a:pt x="381" y="575"/>
                    </a:lnTo>
                    <a:lnTo>
                      <a:pt x="381" y="575"/>
                    </a:lnTo>
                    <a:lnTo>
                      <a:pt x="382" y="576"/>
                    </a:lnTo>
                    <a:lnTo>
                      <a:pt x="382" y="576"/>
                    </a:lnTo>
                    <a:lnTo>
                      <a:pt x="383" y="576"/>
                    </a:lnTo>
                    <a:lnTo>
                      <a:pt x="384" y="576"/>
                    </a:lnTo>
                    <a:lnTo>
                      <a:pt x="384" y="576"/>
                    </a:lnTo>
                    <a:lnTo>
                      <a:pt x="385" y="575"/>
                    </a:lnTo>
                    <a:lnTo>
                      <a:pt x="386" y="575"/>
                    </a:lnTo>
                    <a:lnTo>
                      <a:pt x="386" y="575"/>
                    </a:lnTo>
                    <a:lnTo>
                      <a:pt x="387" y="575"/>
                    </a:lnTo>
                    <a:lnTo>
                      <a:pt x="387" y="575"/>
                    </a:lnTo>
                    <a:lnTo>
                      <a:pt x="388" y="575"/>
                    </a:lnTo>
                    <a:lnTo>
                      <a:pt x="389" y="575"/>
                    </a:lnTo>
                    <a:lnTo>
                      <a:pt x="389" y="575"/>
                    </a:lnTo>
                    <a:lnTo>
                      <a:pt x="390" y="576"/>
                    </a:lnTo>
                    <a:lnTo>
                      <a:pt x="391" y="576"/>
                    </a:lnTo>
                    <a:lnTo>
                      <a:pt x="391" y="576"/>
                    </a:lnTo>
                    <a:lnTo>
                      <a:pt x="392" y="576"/>
                    </a:lnTo>
                    <a:lnTo>
                      <a:pt x="392" y="576"/>
                    </a:lnTo>
                    <a:lnTo>
                      <a:pt x="393" y="576"/>
                    </a:lnTo>
                    <a:lnTo>
                      <a:pt x="394" y="576"/>
                    </a:lnTo>
                    <a:lnTo>
                      <a:pt x="395" y="576"/>
                    </a:lnTo>
                    <a:lnTo>
                      <a:pt x="395" y="575"/>
                    </a:lnTo>
                    <a:lnTo>
                      <a:pt x="396" y="575"/>
                    </a:lnTo>
                    <a:lnTo>
                      <a:pt x="396" y="576"/>
                    </a:lnTo>
                    <a:lnTo>
                      <a:pt x="397" y="576"/>
                    </a:lnTo>
                    <a:lnTo>
                      <a:pt x="398" y="575"/>
                    </a:lnTo>
                    <a:lnTo>
                      <a:pt x="398" y="575"/>
                    </a:lnTo>
                    <a:lnTo>
                      <a:pt x="399" y="575"/>
                    </a:lnTo>
                    <a:lnTo>
                      <a:pt x="400" y="576"/>
                    </a:lnTo>
                    <a:lnTo>
                      <a:pt x="400" y="576"/>
                    </a:lnTo>
                    <a:lnTo>
                      <a:pt x="401" y="576"/>
                    </a:lnTo>
                    <a:lnTo>
                      <a:pt x="401" y="575"/>
                    </a:lnTo>
                    <a:lnTo>
                      <a:pt x="402" y="575"/>
                    </a:lnTo>
                    <a:lnTo>
                      <a:pt x="403" y="575"/>
                    </a:lnTo>
                    <a:lnTo>
                      <a:pt x="404" y="575"/>
                    </a:lnTo>
                    <a:lnTo>
                      <a:pt x="404" y="574"/>
                    </a:lnTo>
                    <a:lnTo>
                      <a:pt x="405" y="575"/>
                    </a:lnTo>
                    <a:lnTo>
                      <a:pt x="405" y="575"/>
                    </a:lnTo>
                    <a:lnTo>
                      <a:pt x="406" y="575"/>
                    </a:lnTo>
                    <a:lnTo>
                      <a:pt x="406" y="576"/>
                    </a:lnTo>
                    <a:lnTo>
                      <a:pt x="407" y="576"/>
                    </a:lnTo>
                    <a:lnTo>
                      <a:pt x="408" y="576"/>
                    </a:lnTo>
                    <a:lnTo>
                      <a:pt x="409" y="577"/>
                    </a:lnTo>
                    <a:lnTo>
                      <a:pt x="409" y="576"/>
                    </a:lnTo>
                    <a:lnTo>
                      <a:pt x="410" y="576"/>
                    </a:lnTo>
                    <a:lnTo>
                      <a:pt x="410" y="576"/>
                    </a:lnTo>
                    <a:lnTo>
                      <a:pt x="411" y="576"/>
                    </a:lnTo>
                    <a:lnTo>
                      <a:pt x="412" y="576"/>
                    </a:lnTo>
                    <a:lnTo>
                      <a:pt x="412" y="576"/>
                    </a:lnTo>
                    <a:lnTo>
                      <a:pt x="413" y="576"/>
                    </a:lnTo>
                    <a:lnTo>
                      <a:pt x="414" y="576"/>
                    </a:lnTo>
                    <a:lnTo>
                      <a:pt x="414" y="576"/>
                    </a:lnTo>
                    <a:lnTo>
                      <a:pt x="415" y="576"/>
                    </a:lnTo>
                    <a:lnTo>
                      <a:pt x="415" y="576"/>
                    </a:lnTo>
                    <a:lnTo>
                      <a:pt x="416" y="576"/>
                    </a:lnTo>
                    <a:lnTo>
                      <a:pt x="417" y="576"/>
                    </a:lnTo>
                    <a:lnTo>
                      <a:pt x="418" y="576"/>
                    </a:lnTo>
                    <a:lnTo>
                      <a:pt x="418" y="576"/>
                    </a:lnTo>
                    <a:lnTo>
                      <a:pt x="419" y="576"/>
                    </a:lnTo>
                    <a:lnTo>
                      <a:pt x="419" y="576"/>
                    </a:lnTo>
                    <a:lnTo>
                      <a:pt x="420" y="576"/>
                    </a:lnTo>
                    <a:lnTo>
                      <a:pt x="421" y="575"/>
                    </a:lnTo>
                    <a:lnTo>
                      <a:pt x="421" y="576"/>
                    </a:lnTo>
                    <a:lnTo>
                      <a:pt x="422" y="575"/>
                    </a:lnTo>
                    <a:lnTo>
                      <a:pt x="423" y="575"/>
                    </a:lnTo>
                    <a:lnTo>
                      <a:pt x="423" y="575"/>
                    </a:lnTo>
                    <a:lnTo>
                      <a:pt x="424" y="576"/>
                    </a:lnTo>
                    <a:lnTo>
                      <a:pt x="424" y="576"/>
                    </a:lnTo>
                    <a:lnTo>
                      <a:pt x="425" y="576"/>
                    </a:lnTo>
                    <a:lnTo>
                      <a:pt x="426" y="575"/>
                    </a:lnTo>
                    <a:lnTo>
                      <a:pt x="426" y="576"/>
                    </a:lnTo>
                    <a:lnTo>
                      <a:pt x="427" y="576"/>
                    </a:lnTo>
                    <a:lnTo>
                      <a:pt x="428" y="576"/>
                    </a:lnTo>
                    <a:lnTo>
                      <a:pt x="428" y="576"/>
                    </a:lnTo>
                    <a:lnTo>
                      <a:pt x="429" y="575"/>
                    </a:lnTo>
                    <a:lnTo>
                      <a:pt x="429" y="576"/>
                    </a:lnTo>
                    <a:lnTo>
                      <a:pt x="430" y="576"/>
                    </a:lnTo>
                    <a:lnTo>
                      <a:pt x="431" y="576"/>
                    </a:lnTo>
                    <a:lnTo>
                      <a:pt x="432" y="576"/>
                    </a:lnTo>
                    <a:lnTo>
                      <a:pt x="432" y="576"/>
                    </a:lnTo>
                    <a:lnTo>
                      <a:pt x="433" y="576"/>
                    </a:lnTo>
                    <a:lnTo>
                      <a:pt x="433" y="576"/>
                    </a:lnTo>
                    <a:lnTo>
                      <a:pt x="434" y="576"/>
                    </a:lnTo>
                    <a:lnTo>
                      <a:pt x="435" y="576"/>
                    </a:lnTo>
                    <a:lnTo>
                      <a:pt x="435" y="576"/>
                    </a:lnTo>
                    <a:lnTo>
                      <a:pt x="436" y="576"/>
                    </a:lnTo>
                    <a:lnTo>
                      <a:pt x="437" y="576"/>
                    </a:lnTo>
                    <a:lnTo>
                      <a:pt x="437" y="576"/>
                    </a:lnTo>
                    <a:lnTo>
                      <a:pt x="438" y="576"/>
                    </a:lnTo>
                    <a:lnTo>
                      <a:pt x="438" y="576"/>
                    </a:lnTo>
                    <a:lnTo>
                      <a:pt x="439" y="575"/>
                    </a:lnTo>
                    <a:lnTo>
                      <a:pt x="440" y="575"/>
                    </a:lnTo>
                    <a:lnTo>
                      <a:pt x="441" y="575"/>
                    </a:lnTo>
                    <a:lnTo>
                      <a:pt x="441" y="575"/>
                    </a:lnTo>
                    <a:lnTo>
                      <a:pt x="442" y="575"/>
                    </a:lnTo>
                    <a:lnTo>
                      <a:pt x="442" y="575"/>
                    </a:lnTo>
                    <a:lnTo>
                      <a:pt x="443" y="575"/>
                    </a:lnTo>
                    <a:lnTo>
                      <a:pt x="444" y="576"/>
                    </a:lnTo>
                    <a:lnTo>
                      <a:pt x="444" y="576"/>
                    </a:lnTo>
                    <a:lnTo>
                      <a:pt x="445" y="576"/>
                    </a:lnTo>
                    <a:lnTo>
                      <a:pt x="446" y="576"/>
                    </a:lnTo>
                    <a:lnTo>
                      <a:pt x="446" y="576"/>
                    </a:lnTo>
                  </a:path>
                </a:pathLst>
              </a:custGeom>
              <a:noFill/>
              <a:ln w="9525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324">
                <a:extLst>
                  <a:ext uri="{FF2B5EF4-FFF2-40B4-BE49-F238E27FC236}">
                    <a16:creationId xmlns:a16="http://schemas.microsoft.com/office/drawing/2014/main" id="{AD87CAF0-5437-4146-B785-BDDA25B5C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081" y="4126559"/>
                <a:ext cx="711201" cy="7938"/>
              </a:xfrm>
              <a:custGeom>
                <a:avLst/>
                <a:gdLst>
                  <a:gd name="T0" fmla="*/ 7 w 448"/>
                  <a:gd name="T1" fmla="*/ 1 h 5"/>
                  <a:gd name="T2" fmla="*/ 14 w 448"/>
                  <a:gd name="T3" fmla="*/ 1 h 5"/>
                  <a:gd name="T4" fmla="*/ 21 w 448"/>
                  <a:gd name="T5" fmla="*/ 1 h 5"/>
                  <a:gd name="T6" fmla="*/ 28 w 448"/>
                  <a:gd name="T7" fmla="*/ 1 h 5"/>
                  <a:gd name="T8" fmla="*/ 35 w 448"/>
                  <a:gd name="T9" fmla="*/ 2 h 5"/>
                  <a:gd name="T10" fmla="*/ 42 w 448"/>
                  <a:gd name="T11" fmla="*/ 2 h 5"/>
                  <a:gd name="T12" fmla="*/ 49 w 448"/>
                  <a:gd name="T13" fmla="*/ 2 h 5"/>
                  <a:gd name="T14" fmla="*/ 56 w 448"/>
                  <a:gd name="T15" fmla="*/ 2 h 5"/>
                  <a:gd name="T16" fmla="*/ 63 w 448"/>
                  <a:gd name="T17" fmla="*/ 1 h 5"/>
                  <a:gd name="T18" fmla="*/ 70 w 448"/>
                  <a:gd name="T19" fmla="*/ 1 h 5"/>
                  <a:gd name="T20" fmla="*/ 77 w 448"/>
                  <a:gd name="T21" fmla="*/ 1 h 5"/>
                  <a:gd name="T22" fmla="*/ 84 w 448"/>
                  <a:gd name="T23" fmla="*/ 2 h 5"/>
                  <a:gd name="T24" fmla="*/ 91 w 448"/>
                  <a:gd name="T25" fmla="*/ 3 h 5"/>
                  <a:gd name="T26" fmla="*/ 98 w 448"/>
                  <a:gd name="T27" fmla="*/ 2 h 5"/>
                  <a:gd name="T28" fmla="*/ 105 w 448"/>
                  <a:gd name="T29" fmla="*/ 4 h 5"/>
                  <a:gd name="T30" fmla="*/ 112 w 448"/>
                  <a:gd name="T31" fmla="*/ 3 h 5"/>
                  <a:gd name="T32" fmla="*/ 119 w 448"/>
                  <a:gd name="T33" fmla="*/ 4 h 5"/>
                  <a:gd name="T34" fmla="*/ 126 w 448"/>
                  <a:gd name="T35" fmla="*/ 4 h 5"/>
                  <a:gd name="T36" fmla="*/ 133 w 448"/>
                  <a:gd name="T37" fmla="*/ 4 h 5"/>
                  <a:gd name="T38" fmla="*/ 140 w 448"/>
                  <a:gd name="T39" fmla="*/ 4 h 5"/>
                  <a:gd name="T40" fmla="*/ 147 w 448"/>
                  <a:gd name="T41" fmla="*/ 4 h 5"/>
                  <a:gd name="T42" fmla="*/ 154 w 448"/>
                  <a:gd name="T43" fmla="*/ 4 h 5"/>
                  <a:gd name="T44" fmla="*/ 161 w 448"/>
                  <a:gd name="T45" fmla="*/ 5 h 5"/>
                  <a:gd name="T46" fmla="*/ 168 w 448"/>
                  <a:gd name="T47" fmla="*/ 4 h 5"/>
                  <a:gd name="T48" fmla="*/ 175 w 448"/>
                  <a:gd name="T49" fmla="*/ 3 h 5"/>
                  <a:gd name="T50" fmla="*/ 182 w 448"/>
                  <a:gd name="T51" fmla="*/ 1 h 5"/>
                  <a:gd name="T52" fmla="*/ 189 w 448"/>
                  <a:gd name="T53" fmla="*/ 0 h 5"/>
                  <a:gd name="T54" fmla="*/ 196 w 448"/>
                  <a:gd name="T55" fmla="*/ 1 h 5"/>
                  <a:gd name="T56" fmla="*/ 204 w 448"/>
                  <a:gd name="T57" fmla="*/ 1 h 5"/>
                  <a:gd name="T58" fmla="*/ 211 w 448"/>
                  <a:gd name="T59" fmla="*/ 1 h 5"/>
                  <a:gd name="T60" fmla="*/ 218 w 448"/>
                  <a:gd name="T61" fmla="*/ 1 h 5"/>
                  <a:gd name="T62" fmla="*/ 225 w 448"/>
                  <a:gd name="T63" fmla="*/ 1 h 5"/>
                  <a:gd name="T64" fmla="*/ 232 w 448"/>
                  <a:gd name="T65" fmla="*/ 2 h 5"/>
                  <a:gd name="T66" fmla="*/ 239 w 448"/>
                  <a:gd name="T67" fmla="*/ 2 h 5"/>
                  <a:gd name="T68" fmla="*/ 246 w 448"/>
                  <a:gd name="T69" fmla="*/ 2 h 5"/>
                  <a:gd name="T70" fmla="*/ 253 w 448"/>
                  <a:gd name="T71" fmla="*/ 2 h 5"/>
                  <a:gd name="T72" fmla="*/ 260 w 448"/>
                  <a:gd name="T73" fmla="*/ 2 h 5"/>
                  <a:gd name="T74" fmla="*/ 267 w 448"/>
                  <a:gd name="T75" fmla="*/ 2 h 5"/>
                  <a:gd name="T76" fmla="*/ 274 w 448"/>
                  <a:gd name="T77" fmla="*/ 2 h 5"/>
                  <a:gd name="T78" fmla="*/ 281 w 448"/>
                  <a:gd name="T79" fmla="*/ 2 h 5"/>
                  <a:gd name="T80" fmla="*/ 288 w 448"/>
                  <a:gd name="T81" fmla="*/ 2 h 5"/>
                  <a:gd name="T82" fmla="*/ 295 w 448"/>
                  <a:gd name="T83" fmla="*/ 2 h 5"/>
                  <a:gd name="T84" fmla="*/ 302 w 448"/>
                  <a:gd name="T85" fmla="*/ 2 h 5"/>
                  <a:gd name="T86" fmla="*/ 310 w 448"/>
                  <a:gd name="T87" fmla="*/ 2 h 5"/>
                  <a:gd name="T88" fmla="*/ 316 w 448"/>
                  <a:gd name="T89" fmla="*/ 2 h 5"/>
                  <a:gd name="T90" fmla="*/ 324 w 448"/>
                  <a:gd name="T91" fmla="*/ 2 h 5"/>
                  <a:gd name="T92" fmla="*/ 331 w 448"/>
                  <a:gd name="T93" fmla="*/ 2 h 5"/>
                  <a:gd name="T94" fmla="*/ 338 w 448"/>
                  <a:gd name="T95" fmla="*/ 2 h 5"/>
                  <a:gd name="T96" fmla="*/ 345 w 448"/>
                  <a:gd name="T97" fmla="*/ 2 h 5"/>
                  <a:gd name="T98" fmla="*/ 352 w 448"/>
                  <a:gd name="T99" fmla="*/ 2 h 5"/>
                  <a:gd name="T100" fmla="*/ 359 w 448"/>
                  <a:gd name="T101" fmla="*/ 2 h 5"/>
                  <a:gd name="T102" fmla="*/ 366 w 448"/>
                  <a:gd name="T103" fmla="*/ 2 h 5"/>
                  <a:gd name="T104" fmla="*/ 373 w 448"/>
                  <a:gd name="T105" fmla="*/ 2 h 5"/>
                  <a:gd name="T106" fmla="*/ 380 w 448"/>
                  <a:gd name="T107" fmla="*/ 2 h 5"/>
                  <a:gd name="T108" fmla="*/ 387 w 448"/>
                  <a:gd name="T109" fmla="*/ 2 h 5"/>
                  <a:gd name="T110" fmla="*/ 394 w 448"/>
                  <a:gd name="T111" fmla="*/ 2 h 5"/>
                  <a:gd name="T112" fmla="*/ 401 w 448"/>
                  <a:gd name="T113" fmla="*/ 2 h 5"/>
                  <a:gd name="T114" fmla="*/ 408 w 448"/>
                  <a:gd name="T115" fmla="*/ 2 h 5"/>
                  <a:gd name="T116" fmla="*/ 415 w 448"/>
                  <a:gd name="T117" fmla="*/ 3 h 5"/>
                  <a:gd name="T118" fmla="*/ 423 w 448"/>
                  <a:gd name="T119" fmla="*/ 3 h 5"/>
                  <a:gd name="T120" fmla="*/ 429 w 448"/>
                  <a:gd name="T121" fmla="*/ 3 h 5"/>
                  <a:gd name="T122" fmla="*/ 437 w 448"/>
                  <a:gd name="T123" fmla="*/ 3 h 5"/>
                  <a:gd name="T124" fmla="*/ 444 w 448"/>
                  <a:gd name="T1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8" h="5">
                    <a:moveTo>
                      <a:pt x="0" y="1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1"/>
                    </a:lnTo>
                    <a:lnTo>
                      <a:pt x="18" y="0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2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4" y="2"/>
                    </a:lnTo>
                    <a:lnTo>
                      <a:pt x="25" y="2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0" y="1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2" y="2"/>
                    </a:lnTo>
                    <a:lnTo>
                      <a:pt x="33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5" y="2"/>
                    </a:lnTo>
                    <a:lnTo>
                      <a:pt x="35" y="2"/>
                    </a:lnTo>
                    <a:lnTo>
                      <a:pt x="36" y="2"/>
                    </a:lnTo>
                    <a:lnTo>
                      <a:pt x="37" y="2"/>
                    </a:lnTo>
                    <a:lnTo>
                      <a:pt x="37" y="1"/>
                    </a:lnTo>
                    <a:lnTo>
                      <a:pt x="38" y="2"/>
                    </a:lnTo>
                    <a:lnTo>
                      <a:pt x="39" y="2"/>
                    </a:lnTo>
                    <a:lnTo>
                      <a:pt x="39" y="2"/>
                    </a:lnTo>
                    <a:lnTo>
                      <a:pt x="40" y="2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2" y="2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44" y="2"/>
                    </a:lnTo>
                    <a:lnTo>
                      <a:pt x="45" y="2"/>
                    </a:lnTo>
                    <a:lnTo>
                      <a:pt x="46" y="2"/>
                    </a:lnTo>
                    <a:lnTo>
                      <a:pt x="46" y="2"/>
                    </a:lnTo>
                    <a:lnTo>
                      <a:pt x="47" y="2"/>
                    </a:lnTo>
                    <a:lnTo>
                      <a:pt x="48" y="2"/>
                    </a:lnTo>
                    <a:lnTo>
                      <a:pt x="48" y="2"/>
                    </a:lnTo>
                    <a:lnTo>
                      <a:pt x="49" y="2"/>
                    </a:lnTo>
                    <a:lnTo>
                      <a:pt x="49" y="2"/>
                    </a:lnTo>
                    <a:lnTo>
                      <a:pt x="50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2" y="2"/>
                    </a:lnTo>
                    <a:lnTo>
                      <a:pt x="53" y="2"/>
                    </a:lnTo>
                    <a:lnTo>
                      <a:pt x="54" y="2"/>
                    </a:lnTo>
                    <a:lnTo>
                      <a:pt x="54" y="2"/>
                    </a:lnTo>
                    <a:lnTo>
                      <a:pt x="55" y="2"/>
                    </a:lnTo>
                    <a:lnTo>
                      <a:pt x="55" y="2"/>
                    </a:lnTo>
                    <a:lnTo>
                      <a:pt x="56" y="2"/>
                    </a:lnTo>
                    <a:lnTo>
                      <a:pt x="57" y="2"/>
                    </a:lnTo>
                    <a:lnTo>
                      <a:pt x="57" y="2"/>
                    </a:lnTo>
                    <a:lnTo>
                      <a:pt x="58" y="1"/>
                    </a:lnTo>
                    <a:lnTo>
                      <a:pt x="59" y="2"/>
                    </a:lnTo>
                    <a:lnTo>
                      <a:pt x="59" y="1"/>
                    </a:lnTo>
                    <a:lnTo>
                      <a:pt x="60" y="2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3" y="2"/>
                    </a:lnTo>
                    <a:lnTo>
                      <a:pt x="63" y="1"/>
                    </a:lnTo>
                    <a:lnTo>
                      <a:pt x="64" y="1"/>
                    </a:lnTo>
                    <a:lnTo>
                      <a:pt x="64" y="1"/>
                    </a:lnTo>
                    <a:lnTo>
                      <a:pt x="65" y="2"/>
                    </a:lnTo>
                    <a:lnTo>
                      <a:pt x="66" y="2"/>
                    </a:lnTo>
                    <a:lnTo>
                      <a:pt x="66" y="1"/>
                    </a:lnTo>
                    <a:lnTo>
                      <a:pt x="67" y="2"/>
                    </a:lnTo>
                    <a:lnTo>
                      <a:pt x="68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1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1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8" y="1"/>
                    </a:lnTo>
                    <a:lnTo>
                      <a:pt x="79" y="2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1" y="2"/>
                    </a:lnTo>
                    <a:lnTo>
                      <a:pt x="82" y="2"/>
                    </a:lnTo>
                    <a:lnTo>
                      <a:pt x="82" y="2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4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6" y="2"/>
                    </a:lnTo>
                    <a:lnTo>
                      <a:pt x="87" y="2"/>
                    </a:lnTo>
                    <a:lnTo>
                      <a:pt x="87" y="2"/>
                    </a:lnTo>
                    <a:lnTo>
                      <a:pt x="88" y="2"/>
                    </a:lnTo>
                    <a:lnTo>
                      <a:pt x="88" y="2"/>
                    </a:lnTo>
                    <a:lnTo>
                      <a:pt x="89" y="2"/>
                    </a:lnTo>
                    <a:lnTo>
                      <a:pt x="90" y="2"/>
                    </a:lnTo>
                    <a:lnTo>
                      <a:pt x="91" y="3"/>
                    </a:lnTo>
                    <a:lnTo>
                      <a:pt x="91" y="3"/>
                    </a:lnTo>
                    <a:lnTo>
                      <a:pt x="92" y="2"/>
                    </a:lnTo>
                    <a:lnTo>
                      <a:pt x="92" y="2"/>
                    </a:lnTo>
                    <a:lnTo>
                      <a:pt x="93" y="2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5" y="2"/>
                    </a:lnTo>
                    <a:lnTo>
                      <a:pt x="96" y="2"/>
                    </a:lnTo>
                    <a:lnTo>
                      <a:pt x="96" y="2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8" y="2"/>
                    </a:lnTo>
                    <a:lnTo>
                      <a:pt x="99" y="2"/>
                    </a:lnTo>
                    <a:lnTo>
                      <a:pt x="100" y="2"/>
                    </a:lnTo>
                    <a:lnTo>
                      <a:pt x="100" y="2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102" y="3"/>
                    </a:lnTo>
                    <a:lnTo>
                      <a:pt x="103" y="3"/>
                    </a:lnTo>
                    <a:lnTo>
                      <a:pt x="103" y="4"/>
                    </a:lnTo>
                    <a:lnTo>
                      <a:pt x="104" y="4"/>
                    </a:lnTo>
                    <a:lnTo>
                      <a:pt x="105" y="4"/>
                    </a:lnTo>
                    <a:lnTo>
                      <a:pt x="105" y="4"/>
                    </a:lnTo>
                    <a:lnTo>
                      <a:pt x="106" y="4"/>
                    </a:lnTo>
                    <a:lnTo>
                      <a:pt x="107" y="4"/>
                    </a:lnTo>
                    <a:lnTo>
                      <a:pt x="107" y="3"/>
                    </a:lnTo>
                    <a:lnTo>
                      <a:pt x="108" y="3"/>
                    </a:lnTo>
                    <a:lnTo>
                      <a:pt x="108" y="3"/>
                    </a:lnTo>
                    <a:lnTo>
                      <a:pt x="109" y="3"/>
                    </a:lnTo>
                    <a:lnTo>
                      <a:pt x="110" y="3"/>
                    </a:lnTo>
                    <a:lnTo>
                      <a:pt x="111" y="3"/>
                    </a:lnTo>
                    <a:lnTo>
                      <a:pt x="111" y="4"/>
                    </a:lnTo>
                    <a:lnTo>
                      <a:pt x="112" y="4"/>
                    </a:lnTo>
                    <a:lnTo>
                      <a:pt x="112" y="3"/>
                    </a:lnTo>
                    <a:lnTo>
                      <a:pt x="113" y="3"/>
                    </a:lnTo>
                    <a:lnTo>
                      <a:pt x="114" y="4"/>
                    </a:lnTo>
                    <a:lnTo>
                      <a:pt x="114" y="3"/>
                    </a:lnTo>
                    <a:lnTo>
                      <a:pt x="115" y="3"/>
                    </a:lnTo>
                    <a:lnTo>
                      <a:pt x="115" y="3"/>
                    </a:lnTo>
                    <a:lnTo>
                      <a:pt x="116" y="4"/>
                    </a:lnTo>
                    <a:lnTo>
                      <a:pt x="117" y="4"/>
                    </a:lnTo>
                    <a:lnTo>
                      <a:pt x="117" y="4"/>
                    </a:lnTo>
                    <a:lnTo>
                      <a:pt x="118" y="4"/>
                    </a:lnTo>
                    <a:lnTo>
                      <a:pt x="119" y="4"/>
                    </a:lnTo>
                    <a:lnTo>
                      <a:pt x="119" y="4"/>
                    </a:lnTo>
                    <a:lnTo>
                      <a:pt x="120" y="4"/>
                    </a:lnTo>
                    <a:lnTo>
                      <a:pt x="120" y="4"/>
                    </a:lnTo>
                    <a:lnTo>
                      <a:pt x="121" y="4"/>
                    </a:lnTo>
                    <a:lnTo>
                      <a:pt x="122" y="4"/>
                    </a:lnTo>
                    <a:lnTo>
                      <a:pt x="122" y="4"/>
                    </a:lnTo>
                    <a:lnTo>
                      <a:pt x="123" y="4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25" y="4"/>
                    </a:lnTo>
                    <a:lnTo>
                      <a:pt x="125" y="4"/>
                    </a:lnTo>
                    <a:lnTo>
                      <a:pt x="126" y="4"/>
                    </a:lnTo>
                    <a:lnTo>
                      <a:pt x="127" y="4"/>
                    </a:lnTo>
                    <a:lnTo>
                      <a:pt x="128" y="4"/>
                    </a:lnTo>
                    <a:lnTo>
                      <a:pt x="128" y="4"/>
                    </a:lnTo>
                    <a:lnTo>
                      <a:pt x="129" y="4"/>
                    </a:lnTo>
                    <a:lnTo>
                      <a:pt x="129" y="4"/>
                    </a:lnTo>
                    <a:lnTo>
                      <a:pt x="130" y="4"/>
                    </a:lnTo>
                    <a:lnTo>
                      <a:pt x="131" y="4"/>
                    </a:lnTo>
                    <a:lnTo>
                      <a:pt x="131" y="4"/>
                    </a:lnTo>
                    <a:lnTo>
                      <a:pt x="132" y="4"/>
                    </a:lnTo>
                    <a:lnTo>
                      <a:pt x="133" y="4"/>
                    </a:lnTo>
                    <a:lnTo>
                      <a:pt x="133" y="4"/>
                    </a:lnTo>
                    <a:lnTo>
                      <a:pt x="134" y="4"/>
                    </a:lnTo>
                    <a:lnTo>
                      <a:pt x="134" y="4"/>
                    </a:lnTo>
                    <a:lnTo>
                      <a:pt x="135" y="4"/>
                    </a:lnTo>
                    <a:lnTo>
                      <a:pt x="136" y="4"/>
                    </a:lnTo>
                    <a:lnTo>
                      <a:pt x="137" y="4"/>
                    </a:lnTo>
                    <a:lnTo>
                      <a:pt x="137" y="4"/>
                    </a:lnTo>
                    <a:lnTo>
                      <a:pt x="138" y="4"/>
                    </a:lnTo>
                    <a:lnTo>
                      <a:pt x="138" y="4"/>
                    </a:lnTo>
                    <a:lnTo>
                      <a:pt x="139" y="4"/>
                    </a:lnTo>
                    <a:lnTo>
                      <a:pt x="140" y="4"/>
                    </a:lnTo>
                    <a:lnTo>
                      <a:pt x="140" y="4"/>
                    </a:lnTo>
                    <a:lnTo>
                      <a:pt x="141" y="4"/>
                    </a:lnTo>
                    <a:lnTo>
                      <a:pt x="142" y="4"/>
                    </a:lnTo>
                    <a:lnTo>
                      <a:pt x="142" y="4"/>
                    </a:lnTo>
                    <a:lnTo>
                      <a:pt x="143" y="4"/>
                    </a:lnTo>
                    <a:lnTo>
                      <a:pt x="143" y="4"/>
                    </a:lnTo>
                    <a:lnTo>
                      <a:pt x="144" y="4"/>
                    </a:lnTo>
                    <a:lnTo>
                      <a:pt x="145" y="4"/>
                    </a:lnTo>
                    <a:lnTo>
                      <a:pt x="145" y="4"/>
                    </a:lnTo>
                    <a:lnTo>
                      <a:pt x="146" y="4"/>
                    </a:lnTo>
                    <a:lnTo>
                      <a:pt x="147" y="4"/>
                    </a:lnTo>
                    <a:lnTo>
                      <a:pt x="147" y="4"/>
                    </a:lnTo>
                    <a:lnTo>
                      <a:pt x="148" y="4"/>
                    </a:lnTo>
                    <a:lnTo>
                      <a:pt x="148" y="4"/>
                    </a:lnTo>
                    <a:lnTo>
                      <a:pt x="149" y="5"/>
                    </a:lnTo>
                    <a:lnTo>
                      <a:pt x="150" y="4"/>
                    </a:lnTo>
                    <a:lnTo>
                      <a:pt x="151" y="4"/>
                    </a:lnTo>
                    <a:lnTo>
                      <a:pt x="151" y="4"/>
                    </a:lnTo>
                    <a:lnTo>
                      <a:pt x="152" y="4"/>
                    </a:lnTo>
                    <a:lnTo>
                      <a:pt x="152" y="4"/>
                    </a:lnTo>
                    <a:lnTo>
                      <a:pt x="153" y="4"/>
                    </a:lnTo>
                    <a:lnTo>
                      <a:pt x="154" y="4"/>
                    </a:lnTo>
                    <a:lnTo>
                      <a:pt x="154" y="4"/>
                    </a:lnTo>
                    <a:lnTo>
                      <a:pt x="155" y="4"/>
                    </a:lnTo>
                    <a:lnTo>
                      <a:pt x="156" y="5"/>
                    </a:lnTo>
                    <a:lnTo>
                      <a:pt x="156" y="5"/>
                    </a:lnTo>
                    <a:lnTo>
                      <a:pt x="157" y="5"/>
                    </a:lnTo>
                    <a:lnTo>
                      <a:pt x="157" y="5"/>
                    </a:lnTo>
                    <a:lnTo>
                      <a:pt x="158" y="5"/>
                    </a:lnTo>
                    <a:lnTo>
                      <a:pt x="159" y="5"/>
                    </a:lnTo>
                    <a:lnTo>
                      <a:pt x="159" y="5"/>
                    </a:lnTo>
                    <a:lnTo>
                      <a:pt x="160" y="5"/>
                    </a:lnTo>
                    <a:lnTo>
                      <a:pt x="161" y="5"/>
                    </a:lnTo>
                    <a:lnTo>
                      <a:pt x="161" y="5"/>
                    </a:lnTo>
                    <a:lnTo>
                      <a:pt x="162" y="5"/>
                    </a:lnTo>
                    <a:lnTo>
                      <a:pt x="162" y="5"/>
                    </a:lnTo>
                    <a:lnTo>
                      <a:pt x="163" y="5"/>
                    </a:lnTo>
                    <a:lnTo>
                      <a:pt x="164" y="5"/>
                    </a:lnTo>
                    <a:lnTo>
                      <a:pt x="165" y="5"/>
                    </a:lnTo>
                    <a:lnTo>
                      <a:pt x="165" y="5"/>
                    </a:lnTo>
                    <a:lnTo>
                      <a:pt x="166" y="4"/>
                    </a:lnTo>
                    <a:lnTo>
                      <a:pt x="166" y="4"/>
                    </a:lnTo>
                    <a:lnTo>
                      <a:pt x="167" y="4"/>
                    </a:lnTo>
                    <a:lnTo>
                      <a:pt x="168" y="4"/>
                    </a:lnTo>
                    <a:lnTo>
                      <a:pt x="168" y="4"/>
                    </a:lnTo>
                    <a:lnTo>
                      <a:pt x="169" y="4"/>
                    </a:lnTo>
                    <a:lnTo>
                      <a:pt x="170" y="4"/>
                    </a:lnTo>
                    <a:lnTo>
                      <a:pt x="170" y="4"/>
                    </a:lnTo>
                    <a:lnTo>
                      <a:pt x="171" y="4"/>
                    </a:lnTo>
                    <a:lnTo>
                      <a:pt x="171" y="4"/>
                    </a:lnTo>
                    <a:lnTo>
                      <a:pt x="172" y="4"/>
                    </a:lnTo>
                    <a:lnTo>
                      <a:pt x="173" y="4"/>
                    </a:lnTo>
                    <a:lnTo>
                      <a:pt x="174" y="3"/>
                    </a:lnTo>
                    <a:lnTo>
                      <a:pt x="174" y="3"/>
                    </a:lnTo>
                    <a:lnTo>
                      <a:pt x="175" y="3"/>
                    </a:lnTo>
                    <a:lnTo>
                      <a:pt x="175" y="3"/>
                    </a:lnTo>
                    <a:lnTo>
                      <a:pt x="176" y="2"/>
                    </a:lnTo>
                    <a:lnTo>
                      <a:pt x="176" y="2"/>
                    </a:lnTo>
                    <a:lnTo>
                      <a:pt x="177" y="2"/>
                    </a:lnTo>
                    <a:lnTo>
                      <a:pt x="178" y="2"/>
                    </a:lnTo>
                    <a:lnTo>
                      <a:pt x="179" y="2"/>
                    </a:lnTo>
                    <a:lnTo>
                      <a:pt x="179" y="2"/>
                    </a:lnTo>
                    <a:lnTo>
                      <a:pt x="180" y="1"/>
                    </a:lnTo>
                    <a:lnTo>
                      <a:pt x="180" y="1"/>
                    </a:lnTo>
                    <a:lnTo>
                      <a:pt x="181" y="1"/>
                    </a:lnTo>
                    <a:lnTo>
                      <a:pt x="182" y="1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4" y="1"/>
                    </a:lnTo>
                    <a:lnTo>
                      <a:pt x="184" y="1"/>
                    </a:lnTo>
                    <a:lnTo>
                      <a:pt x="185" y="1"/>
                    </a:lnTo>
                    <a:lnTo>
                      <a:pt x="185" y="1"/>
                    </a:lnTo>
                    <a:lnTo>
                      <a:pt x="186" y="1"/>
                    </a:lnTo>
                    <a:lnTo>
                      <a:pt x="187" y="1"/>
                    </a:lnTo>
                    <a:lnTo>
                      <a:pt x="188" y="1"/>
                    </a:lnTo>
                    <a:lnTo>
                      <a:pt x="188" y="1"/>
                    </a:lnTo>
                    <a:lnTo>
                      <a:pt x="189" y="0"/>
                    </a:lnTo>
                    <a:lnTo>
                      <a:pt x="189" y="0"/>
                    </a:lnTo>
                    <a:lnTo>
                      <a:pt x="190" y="1"/>
                    </a:lnTo>
                    <a:lnTo>
                      <a:pt x="191" y="1"/>
                    </a:lnTo>
                    <a:lnTo>
                      <a:pt x="191" y="1"/>
                    </a:lnTo>
                    <a:lnTo>
                      <a:pt x="192" y="1"/>
                    </a:lnTo>
                    <a:lnTo>
                      <a:pt x="193" y="1"/>
                    </a:lnTo>
                    <a:lnTo>
                      <a:pt x="193" y="1"/>
                    </a:lnTo>
                    <a:lnTo>
                      <a:pt x="194" y="1"/>
                    </a:lnTo>
                    <a:lnTo>
                      <a:pt x="194" y="1"/>
                    </a:lnTo>
                    <a:lnTo>
                      <a:pt x="195" y="1"/>
                    </a:lnTo>
                    <a:lnTo>
                      <a:pt x="196" y="0"/>
                    </a:lnTo>
                    <a:lnTo>
                      <a:pt x="196" y="1"/>
                    </a:lnTo>
                    <a:lnTo>
                      <a:pt x="197" y="0"/>
                    </a:lnTo>
                    <a:lnTo>
                      <a:pt x="198" y="1"/>
                    </a:lnTo>
                    <a:lnTo>
                      <a:pt x="198" y="1"/>
                    </a:lnTo>
                    <a:lnTo>
                      <a:pt x="199" y="1"/>
                    </a:lnTo>
                    <a:lnTo>
                      <a:pt x="199" y="1"/>
                    </a:lnTo>
                    <a:lnTo>
                      <a:pt x="200" y="1"/>
                    </a:lnTo>
                    <a:lnTo>
                      <a:pt x="201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3" y="1"/>
                    </a:lnTo>
                    <a:lnTo>
                      <a:pt x="204" y="1"/>
                    </a:lnTo>
                    <a:lnTo>
                      <a:pt x="204" y="1"/>
                    </a:lnTo>
                    <a:lnTo>
                      <a:pt x="205" y="1"/>
                    </a:lnTo>
                    <a:lnTo>
                      <a:pt x="205" y="1"/>
                    </a:lnTo>
                    <a:lnTo>
                      <a:pt x="206" y="0"/>
                    </a:lnTo>
                    <a:lnTo>
                      <a:pt x="207" y="0"/>
                    </a:lnTo>
                    <a:lnTo>
                      <a:pt x="208" y="0"/>
                    </a:lnTo>
                    <a:lnTo>
                      <a:pt x="208" y="1"/>
                    </a:lnTo>
                    <a:lnTo>
                      <a:pt x="209" y="1"/>
                    </a:lnTo>
                    <a:lnTo>
                      <a:pt x="209" y="1"/>
                    </a:lnTo>
                    <a:lnTo>
                      <a:pt x="210" y="1"/>
                    </a:lnTo>
                    <a:lnTo>
                      <a:pt x="211" y="1"/>
                    </a:lnTo>
                    <a:lnTo>
                      <a:pt x="211" y="1"/>
                    </a:lnTo>
                    <a:lnTo>
                      <a:pt x="212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214" y="1"/>
                    </a:lnTo>
                    <a:lnTo>
                      <a:pt x="214" y="1"/>
                    </a:lnTo>
                    <a:lnTo>
                      <a:pt x="215" y="2"/>
                    </a:lnTo>
                    <a:lnTo>
                      <a:pt x="216" y="2"/>
                    </a:lnTo>
                    <a:lnTo>
                      <a:pt x="216" y="1"/>
                    </a:lnTo>
                    <a:lnTo>
                      <a:pt x="217" y="1"/>
                    </a:lnTo>
                    <a:lnTo>
                      <a:pt x="218" y="1"/>
                    </a:lnTo>
                    <a:lnTo>
                      <a:pt x="218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220" y="1"/>
                    </a:lnTo>
                    <a:lnTo>
                      <a:pt x="221" y="1"/>
                    </a:lnTo>
                    <a:lnTo>
                      <a:pt x="222" y="1"/>
                    </a:lnTo>
                    <a:lnTo>
                      <a:pt x="222" y="1"/>
                    </a:lnTo>
                    <a:lnTo>
                      <a:pt x="223" y="1"/>
                    </a:lnTo>
                    <a:lnTo>
                      <a:pt x="223" y="1"/>
                    </a:lnTo>
                    <a:lnTo>
                      <a:pt x="224" y="1"/>
                    </a:lnTo>
                    <a:lnTo>
                      <a:pt x="225" y="1"/>
                    </a:lnTo>
                    <a:lnTo>
                      <a:pt x="225" y="1"/>
                    </a:lnTo>
                    <a:lnTo>
                      <a:pt x="226" y="1"/>
                    </a:lnTo>
                    <a:lnTo>
                      <a:pt x="227" y="1"/>
                    </a:lnTo>
                    <a:lnTo>
                      <a:pt x="227" y="1"/>
                    </a:lnTo>
                    <a:lnTo>
                      <a:pt x="228" y="1"/>
                    </a:lnTo>
                    <a:lnTo>
                      <a:pt x="228" y="1"/>
                    </a:lnTo>
                    <a:lnTo>
                      <a:pt x="229" y="2"/>
                    </a:lnTo>
                    <a:lnTo>
                      <a:pt x="230" y="2"/>
                    </a:lnTo>
                    <a:lnTo>
                      <a:pt x="230" y="2"/>
                    </a:lnTo>
                    <a:lnTo>
                      <a:pt x="231" y="2"/>
                    </a:lnTo>
                    <a:lnTo>
                      <a:pt x="232" y="2"/>
                    </a:lnTo>
                    <a:lnTo>
                      <a:pt x="232" y="2"/>
                    </a:lnTo>
                    <a:lnTo>
                      <a:pt x="233" y="2"/>
                    </a:lnTo>
                    <a:lnTo>
                      <a:pt x="233" y="2"/>
                    </a:lnTo>
                    <a:lnTo>
                      <a:pt x="234" y="2"/>
                    </a:lnTo>
                    <a:lnTo>
                      <a:pt x="235" y="2"/>
                    </a:lnTo>
                    <a:lnTo>
                      <a:pt x="236" y="2"/>
                    </a:lnTo>
                    <a:lnTo>
                      <a:pt x="236" y="2"/>
                    </a:lnTo>
                    <a:lnTo>
                      <a:pt x="237" y="2"/>
                    </a:lnTo>
                    <a:lnTo>
                      <a:pt x="238" y="2"/>
                    </a:lnTo>
                    <a:lnTo>
                      <a:pt x="238" y="2"/>
                    </a:lnTo>
                    <a:lnTo>
                      <a:pt x="239" y="2"/>
                    </a:lnTo>
                    <a:lnTo>
                      <a:pt x="239" y="2"/>
                    </a:lnTo>
                    <a:lnTo>
                      <a:pt x="240" y="2"/>
                    </a:lnTo>
                    <a:lnTo>
                      <a:pt x="241" y="2"/>
                    </a:lnTo>
                    <a:lnTo>
                      <a:pt x="242" y="2"/>
                    </a:lnTo>
                    <a:lnTo>
                      <a:pt x="242" y="2"/>
                    </a:lnTo>
                    <a:lnTo>
                      <a:pt x="243" y="1"/>
                    </a:lnTo>
                    <a:lnTo>
                      <a:pt x="243" y="2"/>
                    </a:lnTo>
                    <a:lnTo>
                      <a:pt x="244" y="2"/>
                    </a:lnTo>
                    <a:lnTo>
                      <a:pt x="245" y="2"/>
                    </a:lnTo>
                    <a:lnTo>
                      <a:pt x="245" y="2"/>
                    </a:lnTo>
                    <a:lnTo>
                      <a:pt x="246" y="2"/>
                    </a:lnTo>
                    <a:lnTo>
                      <a:pt x="247" y="2"/>
                    </a:lnTo>
                    <a:lnTo>
                      <a:pt x="247" y="2"/>
                    </a:lnTo>
                    <a:lnTo>
                      <a:pt x="248" y="2"/>
                    </a:lnTo>
                    <a:lnTo>
                      <a:pt x="248" y="2"/>
                    </a:lnTo>
                    <a:lnTo>
                      <a:pt x="249" y="2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51" y="2"/>
                    </a:lnTo>
                    <a:lnTo>
                      <a:pt x="252" y="2"/>
                    </a:lnTo>
                    <a:lnTo>
                      <a:pt x="252" y="2"/>
                    </a:lnTo>
                    <a:lnTo>
                      <a:pt x="253" y="2"/>
                    </a:lnTo>
                    <a:lnTo>
                      <a:pt x="253" y="2"/>
                    </a:lnTo>
                    <a:lnTo>
                      <a:pt x="254" y="2"/>
                    </a:lnTo>
                    <a:lnTo>
                      <a:pt x="255" y="2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57" y="2"/>
                    </a:lnTo>
                    <a:lnTo>
                      <a:pt x="257" y="2"/>
                    </a:lnTo>
                    <a:lnTo>
                      <a:pt x="258" y="2"/>
                    </a:lnTo>
                    <a:lnTo>
                      <a:pt x="259" y="2"/>
                    </a:lnTo>
                    <a:lnTo>
                      <a:pt x="259" y="2"/>
                    </a:lnTo>
                    <a:lnTo>
                      <a:pt x="260" y="2"/>
                    </a:lnTo>
                    <a:lnTo>
                      <a:pt x="261" y="2"/>
                    </a:lnTo>
                    <a:lnTo>
                      <a:pt x="261" y="2"/>
                    </a:lnTo>
                    <a:lnTo>
                      <a:pt x="262" y="1"/>
                    </a:lnTo>
                    <a:lnTo>
                      <a:pt x="262" y="1"/>
                    </a:lnTo>
                    <a:lnTo>
                      <a:pt x="263" y="1"/>
                    </a:lnTo>
                    <a:lnTo>
                      <a:pt x="264" y="1"/>
                    </a:lnTo>
                    <a:lnTo>
                      <a:pt x="265" y="1"/>
                    </a:lnTo>
                    <a:lnTo>
                      <a:pt x="265" y="1"/>
                    </a:lnTo>
                    <a:lnTo>
                      <a:pt x="266" y="1"/>
                    </a:lnTo>
                    <a:lnTo>
                      <a:pt x="267" y="2"/>
                    </a:lnTo>
                    <a:lnTo>
                      <a:pt x="267" y="2"/>
                    </a:lnTo>
                    <a:lnTo>
                      <a:pt x="268" y="2"/>
                    </a:lnTo>
                    <a:lnTo>
                      <a:pt x="268" y="2"/>
                    </a:lnTo>
                    <a:lnTo>
                      <a:pt x="269" y="2"/>
                    </a:lnTo>
                    <a:lnTo>
                      <a:pt x="270" y="2"/>
                    </a:lnTo>
                    <a:lnTo>
                      <a:pt x="270" y="2"/>
                    </a:lnTo>
                    <a:lnTo>
                      <a:pt x="271" y="2"/>
                    </a:lnTo>
                    <a:lnTo>
                      <a:pt x="272" y="2"/>
                    </a:lnTo>
                    <a:lnTo>
                      <a:pt x="272" y="2"/>
                    </a:lnTo>
                    <a:lnTo>
                      <a:pt x="273" y="2"/>
                    </a:lnTo>
                    <a:lnTo>
                      <a:pt x="273" y="2"/>
                    </a:lnTo>
                    <a:lnTo>
                      <a:pt x="274" y="2"/>
                    </a:lnTo>
                    <a:lnTo>
                      <a:pt x="275" y="2"/>
                    </a:lnTo>
                    <a:lnTo>
                      <a:pt x="276" y="2"/>
                    </a:lnTo>
                    <a:lnTo>
                      <a:pt x="276" y="2"/>
                    </a:lnTo>
                    <a:lnTo>
                      <a:pt x="277" y="2"/>
                    </a:lnTo>
                    <a:lnTo>
                      <a:pt x="277" y="2"/>
                    </a:lnTo>
                    <a:lnTo>
                      <a:pt x="278" y="2"/>
                    </a:lnTo>
                    <a:lnTo>
                      <a:pt x="279" y="2"/>
                    </a:lnTo>
                    <a:lnTo>
                      <a:pt x="279" y="2"/>
                    </a:lnTo>
                    <a:lnTo>
                      <a:pt x="280" y="2"/>
                    </a:lnTo>
                    <a:lnTo>
                      <a:pt x="281" y="2"/>
                    </a:lnTo>
                    <a:lnTo>
                      <a:pt x="281" y="2"/>
                    </a:lnTo>
                    <a:lnTo>
                      <a:pt x="282" y="2"/>
                    </a:lnTo>
                    <a:lnTo>
                      <a:pt x="282" y="2"/>
                    </a:lnTo>
                    <a:lnTo>
                      <a:pt x="283" y="2"/>
                    </a:lnTo>
                    <a:lnTo>
                      <a:pt x="284" y="2"/>
                    </a:lnTo>
                    <a:lnTo>
                      <a:pt x="284" y="2"/>
                    </a:lnTo>
                    <a:lnTo>
                      <a:pt x="285" y="2"/>
                    </a:lnTo>
                    <a:lnTo>
                      <a:pt x="286" y="2"/>
                    </a:lnTo>
                    <a:lnTo>
                      <a:pt x="286" y="2"/>
                    </a:lnTo>
                    <a:lnTo>
                      <a:pt x="287" y="2"/>
                    </a:lnTo>
                    <a:lnTo>
                      <a:pt x="287" y="2"/>
                    </a:lnTo>
                    <a:lnTo>
                      <a:pt x="288" y="2"/>
                    </a:lnTo>
                    <a:lnTo>
                      <a:pt x="289" y="2"/>
                    </a:lnTo>
                    <a:lnTo>
                      <a:pt x="290" y="2"/>
                    </a:lnTo>
                    <a:lnTo>
                      <a:pt x="290" y="2"/>
                    </a:lnTo>
                    <a:lnTo>
                      <a:pt x="291" y="2"/>
                    </a:lnTo>
                    <a:lnTo>
                      <a:pt x="291" y="2"/>
                    </a:lnTo>
                    <a:lnTo>
                      <a:pt x="292" y="2"/>
                    </a:lnTo>
                    <a:lnTo>
                      <a:pt x="293" y="2"/>
                    </a:lnTo>
                    <a:lnTo>
                      <a:pt x="293" y="2"/>
                    </a:lnTo>
                    <a:lnTo>
                      <a:pt x="294" y="2"/>
                    </a:lnTo>
                    <a:lnTo>
                      <a:pt x="295" y="2"/>
                    </a:lnTo>
                    <a:lnTo>
                      <a:pt x="295" y="2"/>
                    </a:lnTo>
                    <a:lnTo>
                      <a:pt x="296" y="2"/>
                    </a:lnTo>
                    <a:lnTo>
                      <a:pt x="296" y="2"/>
                    </a:lnTo>
                    <a:lnTo>
                      <a:pt x="297" y="2"/>
                    </a:lnTo>
                    <a:lnTo>
                      <a:pt x="298" y="2"/>
                    </a:lnTo>
                    <a:lnTo>
                      <a:pt x="299" y="2"/>
                    </a:lnTo>
                    <a:lnTo>
                      <a:pt x="299" y="2"/>
                    </a:lnTo>
                    <a:lnTo>
                      <a:pt x="300" y="2"/>
                    </a:lnTo>
                    <a:lnTo>
                      <a:pt x="301" y="2"/>
                    </a:lnTo>
                    <a:lnTo>
                      <a:pt x="301" y="2"/>
                    </a:lnTo>
                    <a:lnTo>
                      <a:pt x="302" y="2"/>
                    </a:lnTo>
                    <a:lnTo>
                      <a:pt x="302" y="2"/>
                    </a:lnTo>
                    <a:lnTo>
                      <a:pt x="303" y="2"/>
                    </a:lnTo>
                    <a:lnTo>
                      <a:pt x="304" y="2"/>
                    </a:lnTo>
                    <a:lnTo>
                      <a:pt x="304" y="2"/>
                    </a:lnTo>
                    <a:lnTo>
                      <a:pt x="305" y="2"/>
                    </a:lnTo>
                    <a:lnTo>
                      <a:pt x="306" y="2"/>
                    </a:lnTo>
                    <a:lnTo>
                      <a:pt x="306" y="2"/>
                    </a:lnTo>
                    <a:lnTo>
                      <a:pt x="307" y="2"/>
                    </a:lnTo>
                    <a:lnTo>
                      <a:pt x="307" y="2"/>
                    </a:lnTo>
                    <a:lnTo>
                      <a:pt x="308" y="2"/>
                    </a:lnTo>
                    <a:lnTo>
                      <a:pt x="309" y="2"/>
                    </a:lnTo>
                    <a:lnTo>
                      <a:pt x="310" y="2"/>
                    </a:lnTo>
                    <a:lnTo>
                      <a:pt x="310" y="2"/>
                    </a:lnTo>
                    <a:lnTo>
                      <a:pt x="311" y="2"/>
                    </a:lnTo>
                    <a:lnTo>
                      <a:pt x="311" y="2"/>
                    </a:lnTo>
                    <a:lnTo>
                      <a:pt x="312" y="2"/>
                    </a:lnTo>
                    <a:lnTo>
                      <a:pt x="313" y="2"/>
                    </a:lnTo>
                    <a:lnTo>
                      <a:pt x="313" y="2"/>
                    </a:lnTo>
                    <a:lnTo>
                      <a:pt x="314" y="2"/>
                    </a:lnTo>
                    <a:lnTo>
                      <a:pt x="315" y="2"/>
                    </a:lnTo>
                    <a:lnTo>
                      <a:pt x="315" y="2"/>
                    </a:lnTo>
                    <a:lnTo>
                      <a:pt x="316" y="2"/>
                    </a:lnTo>
                    <a:lnTo>
                      <a:pt x="316" y="2"/>
                    </a:lnTo>
                    <a:lnTo>
                      <a:pt x="317" y="2"/>
                    </a:lnTo>
                    <a:lnTo>
                      <a:pt x="318" y="2"/>
                    </a:lnTo>
                    <a:lnTo>
                      <a:pt x="319" y="2"/>
                    </a:lnTo>
                    <a:lnTo>
                      <a:pt x="319" y="2"/>
                    </a:lnTo>
                    <a:lnTo>
                      <a:pt x="320" y="2"/>
                    </a:lnTo>
                    <a:lnTo>
                      <a:pt x="320" y="2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22" y="2"/>
                    </a:lnTo>
                    <a:lnTo>
                      <a:pt x="323" y="2"/>
                    </a:lnTo>
                    <a:lnTo>
                      <a:pt x="324" y="2"/>
                    </a:lnTo>
                    <a:lnTo>
                      <a:pt x="324" y="2"/>
                    </a:lnTo>
                    <a:lnTo>
                      <a:pt x="325" y="2"/>
                    </a:lnTo>
                    <a:lnTo>
                      <a:pt x="326" y="2"/>
                    </a:lnTo>
                    <a:lnTo>
                      <a:pt x="326" y="2"/>
                    </a:lnTo>
                    <a:lnTo>
                      <a:pt x="327" y="2"/>
                    </a:lnTo>
                    <a:lnTo>
                      <a:pt x="327" y="2"/>
                    </a:lnTo>
                    <a:lnTo>
                      <a:pt x="328" y="2"/>
                    </a:lnTo>
                    <a:lnTo>
                      <a:pt x="329" y="2"/>
                    </a:lnTo>
                    <a:lnTo>
                      <a:pt x="330" y="2"/>
                    </a:lnTo>
                    <a:lnTo>
                      <a:pt x="330" y="2"/>
                    </a:lnTo>
                    <a:lnTo>
                      <a:pt x="331" y="2"/>
                    </a:lnTo>
                    <a:lnTo>
                      <a:pt x="331" y="2"/>
                    </a:lnTo>
                    <a:lnTo>
                      <a:pt x="332" y="2"/>
                    </a:lnTo>
                    <a:lnTo>
                      <a:pt x="333" y="2"/>
                    </a:lnTo>
                    <a:lnTo>
                      <a:pt x="333" y="2"/>
                    </a:lnTo>
                    <a:lnTo>
                      <a:pt x="334" y="2"/>
                    </a:lnTo>
                    <a:lnTo>
                      <a:pt x="335" y="2"/>
                    </a:lnTo>
                    <a:lnTo>
                      <a:pt x="335" y="2"/>
                    </a:lnTo>
                    <a:lnTo>
                      <a:pt x="336" y="2"/>
                    </a:lnTo>
                    <a:lnTo>
                      <a:pt x="336" y="2"/>
                    </a:lnTo>
                    <a:lnTo>
                      <a:pt x="337" y="2"/>
                    </a:lnTo>
                    <a:lnTo>
                      <a:pt x="338" y="2"/>
                    </a:lnTo>
                    <a:lnTo>
                      <a:pt x="339" y="2"/>
                    </a:lnTo>
                    <a:lnTo>
                      <a:pt x="339" y="2"/>
                    </a:lnTo>
                    <a:lnTo>
                      <a:pt x="340" y="2"/>
                    </a:lnTo>
                    <a:lnTo>
                      <a:pt x="340" y="2"/>
                    </a:lnTo>
                    <a:lnTo>
                      <a:pt x="341" y="2"/>
                    </a:lnTo>
                    <a:lnTo>
                      <a:pt x="341" y="2"/>
                    </a:lnTo>
                    <a:lnTo>
                      <a:pt x="342" y="2"/>
                    </a:lnTo>
                    <a:lnTo>
                      <a:pt x="343" y="2"/>
                    </a:lnTo>
                    <a:lnTo>
                      <a:pt x="344" y="2"/>
                    </a:lnTo>
                    <a:lnTo>
                      <a:pt x="344" y="2"/>
                    </a:lnTo>
                    <a:lnTo>
                      <a:pt x="345" y="2"/>
                    </a:lnTo>
                    <a:lnTo>
                      <a:pt x="345" y="2"/>
                    </a:lnTo>
                    <a:lnTo>
                      <a:pt x="346" y="2"/>
                    </a:lnTo>
                    <a:lnTo>
                      <a:pt x="347" y="2"/>
                    </a:lnTo>
                    <a:lnTo>
                      <a:pt x="347" y="2"/>
                    </a:lnTo>
                    <a:lnTo>
                      <a:pt x="348" y="2"/>
                    </a:lnTo>
                    <a:lnTo>
                      <a:pt x="349" y="2"/>
                    </a:lnTo>
                    <a:lnTo>
                      <a:pt x="349" y="2"/>
                    </a:lnTo>
                    <a:lnTo>
                      <a:pt x="350" y="2"/>
                    </a:lnTo>
                    <a:lnTo>
                      <a:pt x="350" y="2"/>
                    </a:lnTo>
                    <a:lnTo>
                      <a:pt x="351" y="2"/>
                    </a:lnTo>
                    <a:lnTo>
                      <a:pt x="352" y="2"/>
                    </a:lnTo>
                    <a:lnTo>
                      <a:pt x="353" y="2"/>
                    </a:lnTo>
                    <a:lnTo>
                      <a:pt x="353" y="2"/>
                    </a:lnTo>
                    <a:lnTo>
                      <a:pt x="354" y="2"/>
                    </a:lnTo>
                    <a:lnTo>
                      <a:pt x="355" y="2"/>
                    </a:lnTo>
                    <a:lnTo>
                      <a:pt x="355" y="2"/>
                    </a:lnTo>
                    <a:lnTo>
                      <a:pt x="356" y="2"/>
                    </a:lnTo>
                    <a:lnTo>
                      <a:pt x="356" y="2"/>
                    </a:lnTo>
                    <a:lnTo>
                      <a:pt x="357" y="2"/>
                    </a:lnTo>
                    <a:lnTo>
                      <a:pt x="358" y="2"/>
                    </a:lnTo>
                    <a:lnTo>
                      <a:pt x="358" y="2"/>
                    </a:lnTo>
                    <a:lnTo>
                      <a:pt x="359" y="2"/>
                    </a:lnTo>
                    <a:lnTo>
                      <a:pt x="360" y="2"/>
                    </a:lnTo>
                    <a:lnTo>
                      <a:pt x="360" y="2"/>
                    </a:lnTo>
                    <a:lnTo>
                      <a:pt x="361" y="2"/>
                    </a:lnTo>
                    <a:lnTo>
                      <a:pt x="361" y="2"/>
                    </a:lnTo>
                    <a:lnTo>
                      <a:pt x="362" y="2"/>
                    </a:lnTo>
                    <a:lnTo>
                      <a:pt x="363" y="2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65" y="2"/>
                    </a:lnTo>
                    <a:lnTo>
                      <a:pt x="365" y="2"/>
                    </a:lnTo>
                    <a:lnTo>
                      <a:pt x="366" y="2"/>
                    </a:lnTo>
                    <a:lnTo>
                      <a:pt x="367" y="2"/>
                    </a:lnTo>
                    <a:lnTo>
                      <a:pt x="367" y="2"/>
                    </a:lnTo>
                    <a:lnTo>
                      <a:pt x="368" y="2"/>
                    </a:lnTo>
                    <a:lnTo>
                      <a:pt x="369" y="2"/>
                    </a:lnTo>
                    <a:lnTo>
                      <a:pt x="369" y="2"/>
                    </a:lnTo>
                    <a:lnTo>
                      <a:pt x="370" y="2"/>
                    </a:lnTo>
                    <a:lnTo>
                      <a:pt x="370" y="2"/>
                    </a:lnTo>
                    <a:lnTo>
                      <a:pt x="371" y="2"/>
                    </a:lnTo>
                    <a:lnTo>
                      <a:pt x="372" y="2"/>
                    </a:lnTo>
                    <a:lnTo>
                      <a:pt x="373" y="2"/>
                    </a:lnTo>
                    <a:lnTo>
                      <a:pt x="373" y="2"/>
                    </a:lnTo>
                    <a:lnTo>
                      <a:pt x="374" y="2"/>
                    </a:lnTo>
                    <a:lnTo>
                      <a:pt x="374" y="2"/>
                    </a:lnTo>
                    <a:lnTo>
                      <a:pt x="375" y="2"/>
                    </a:lnTo>
                    <a:lnTo>
                      <a:pt x="375" y="2"/>
                    </a:lnTo>
                    <a:lnTo>
                      <a:pt x="376" y="2"/>
                    </a:lnTo>
                    <a:lnTo>
                      <a:pt x="377" y="2"/>
                    </a:lnTo>
                    <a:lnTo>
                      <a:pt x="378" y="2"/>
                    </a:lnTo>
                    <a:lnTo>
                      <a:pt x="378" y="2"/>
                    </a:lnTo>
                    <a:lnTo>
                      <a:pt x="379" y="2"/>
                    </a:lnTo>
                    <a:lnTo>
                      <a:pt x="379" y="2"/>
                    </a:lnTo>
                    <a:lnTo>
                      <a:pt x="380" y="2"/>
                    </a:lnTo>
                    <a:lnTo>
                      <a:pt x="381" y="2"/>
                    </a:lnTo>
                    <a:lnTo>
                      <a:pt x="381" y="2"/>
                    </a:lnTo>
                    <a:lnTo>
                      <a:pt x="382" y="2"/>
                    </a:lnTo>
                    <a:lnTo>
                      <a:pt x="383" y="2"/>
                    </a:lnTo>
                    <a:lnTo>
                      <a:pt x="383" y="2"/>
                    </a:lnTo>
                    <a:lnTo>
                      <a:pt x="384" y="2"/>
                    </a:lnTo>
                    <a:lnTo>
                      <a:pt x="384" y="2"/>
                    </a:lnTo>
                    <a:lnTo>
                      <a:pt x="385" y="2"/>
                    </a:lnTo>
                    <a:lnTo>
                      <a:pt x="386" y="2"/>
                    </a:lnTo>
                    <a:lnTo>
                      <a:pt x="387" y="2"/>
                    </a:lnTo>
                    <a:lnTo>
                      <a:pt x="387" y="2"/>
                    </a:lnTo>
                    <a:lnTo>
                      <a:pt x="388" y="2"/>
                    </a:lnTo>
                    <a:lnTo>
                      <a:pt x="389" y="2"/>
                    </a:lnTo>
                    <a:lnTo>
                      <a:pt x="389" y="2"/>
                    </a:lnTo>
                    <a:lnTo>
                      <a:pt x="390" y="2"/>
                    </a:lnTo>
                    <a:lnTo>
                      <a:pt x="390" y="2"/>
                    </a:lnTo>
                    <a:lnTo>
                      <a:pt x="391" y="2"/>
                    </a:lnTo>
                    <a:lnTo>
                      <a:pt x="392" y="2"/>
                    </a:lnTo>
                    <a:lnTo>
                      <a:pt x="393" y="2"/>
                    </a:lnTo>
                    <a:lnTo>
                      <a:pt x="393" y="2"/>
                    </a:lnTo>
                    <a:lnTo>
                      <a:pt x="394" y="2"/>
                    </a:lnTo>
                    <a:lnTo>
                      <a:pt x="394" y="2"/>
                    </a:lnTo>
                    <a:lnTo>
                      <a:pt x="395" y="2"/>
                    </a:lnTo>
                    <a:lnTo>
                      <a:pt x="395" y="2"/>
                    </a:lnTo>
                    <a:lnTo>
                      <a:pt x="396" y="2"/>
                    </a:lnTo>
                    <a:lnTo>
                      <a:pt x="397" y="2"/>
                    </a:lnTo>
                    <a:lnTo>
                      <a:pt x="398" y="2"/>
                    </a:lnTo>
                    <a:lnTo>
                      <a:pt x="398" y="2"/>
                    </a:lnTo>
                    <a:lnTo>
                      <a:pt x="399" y="2"/>
                    </a:lnTo>
                    <a:lnTo>
                      <a:pt x="399" y="2"/>
                    </a:lnTo>
                    <a:lnTo>
                      <a:pt x="400" y="2"/>
                    </a:lnTo>
                    <a:lnTo>
                      <a:pt x="401" y="2"/>
                    </a:lnTo>
                    <a:lnTo>
                      <a:pt x="401" y="2"/>
                    </a:lnTo>
                    <a:lnTo>
                      <a:pt x="402" y="2"/>
                    </a:lnTo>
                    <a:lnTo>
                      <a:pt x="403" y="2"/>
                    </a:lnTo>
                    <a:lnTo>
                      <a:pt x="403" y="2"/>
                    </a:lnTo>
                    <a:lnTo>
                      <a:pt x="404" y="2"/>
                    </a:lnTo>
                    <a:lnTo>
                      <a:pt x="404" y="2"/>
                    </a:lnTo>
                    <a:lnTo>
                      <a:pt x="405" y="3"/>
                    </a:lnTo>
                    <a:lnTo>
                      <a:pt x="406" y="3"/>
                    </a:lnTo>
                    <a:lnTo>
                      <a:pt x="407" y="2"/>
                    </a:lnTo>
                    <a:lnTo>
                      <a:pt x="407" y="2"/>
                    </a:lnTo>
                    <a:lnTo>
                      <a:pt x="408" y="2"/>
                    </a:lnTo>
                    <a:lnTo>
                      <a:pt x="408" y="2"/>
                    </a:lnTo>
                    <a:lnTo>
                      <a:pt x="409" y="2"/>
                    </a:lnTo>
                    <a:lnTo>
                      <a:pt x="410" y="2"/>
                    </a:lnTo>
                    <a:lnTo>
                      <a:pt x="410" y="2"/>
                    </a:lnTo>
                    <a:lnTo>
                      <a:pt x="411" y="2"/>
                    </a:lnTo>
                    <a:lnTo>
                      <a:pt x="412" y="2"/>
                    </a:lnTo>
                    <a:lnTo>
                      <a:pt x="412" y="2"/>
                    </a:lnTo>
                    <a:lnTo>
                      <a:pt x="413" y="3"/>
                    </a:lnTo>
                    <a:lnTo>
                      <a:pt x="413" y="3"/>
                    </a:lnTo>
                    <a:lnTo>
                      <a:pt x="414" y="3"/>
                    </a:lnTo>
                    <a:lnTo>
                      <a:pt x="415" y="3"/>
                    </a:lnTo>
                    <a:lnTo>
                      <a:pt x="415" y="3"/>
                    </a:lnTo>
                    <a:lnTo>
                      <a:pt x="416" y="3"/>
                    </a:lnTo>
                    <a:lnTo>
                      <a:pt x="417" y="3"/>
                    </a:lnTo>
                    <a:lnTo>
                      <a:pt x="418" y="3"/>
                    </a:lnTo>
                    <a:lnTo>
                      <a:pt x="418" y="3"/>
                    </a:lnTo>
                    <a:lnTo>
                      <a:pt x="419" y="3"/>
                    </a:lnTo>
                    <a:lnTo>
                      <a:pt x="419" y="3"/>
                    </a:lnTo>
                    <a:lnTo>
                      <a:pt x="420" y="4"/>
                    </a:lnTo>
                    <a:lnTo>
                      <a:pt x="421" y="3"/>
                    </a:lnTo>
                    <a:lnTo>
                      <a:pt x="421" y="3"/>
                    </a:lnTo>
                    <a:lnTo>
                      <a:pt x="422" y="3"/>
                    </a:lnTo>
                    <a:lnTo>
                      <a:pt x="423" y="3"/>
                    </a:lnTo>
                    <a:lnTo>
                      <a:pt x="423" y="3"/>
                    </a:lnTo>
                    <a:lnTo>
                      <a:pt x="424" y="3"/>
                    </a:lnTo>
                    <a:lnTo>
                      <a:pt x="424" y="3"/>
                    </a:lnTo>
                    <a:lnTo>
                      <a:pt x="425" y="3"/>
                    </a:lnTo>
                    <a:lnTo>
                      <a:pt x="426" y="2"/>
                    </a:lnTo>
                    <a:lnTo>
                      <a:pt x="427" y="3"/>
                    </a:lnTo>
                    <a:lnTo>
                      <a:pt x="427" y="2"/>
                    </a:lnTo>
                    <a:lnTo>
                      <a:pt x="428" y="2"/>
                    </a:lnTo>
                    <a:lnTo>
                      <a:pt x="428" y="2"/>
                    </a:lnTo>
                    <a:lnTo>
                      <a:pt x="429" y="3"/>
                    </a:lnTo>
                    <a:lnTo>
                      <a:pt x="429" y="3"/>
                    </a:lnTo>
                    <a:lnTo>
                      <a:pt x="430" y="2"/>
                    </a:lnTo>
                    <a:lnTo>
                      <a:pt x="431" y="2"/>
                    </a:lnTo>
                    <a:lnTo>
                      <a:pt x="432" y="3"/>
                    </a:lnTo>
                    <a:lnTo>
                      <a:pt x="432" y="3"/>
                    </a:lnTo>
                    <a:lnTo>
                      <a:pt x="433" y="3"/>
                    </a:lnTo>
                    <a:lnTo>
                      <a:pt x="433" y="3"/>
                    </a:lnTo>
                    <a:lnTo>
                      <a:pt x="434" y="3"/>
                    </a:lnTo>
                    <a:lnTo>
                      <a:pt x="435" y="3"/>
                    </a:lnTo>
                    <a:lnTo>
                      <a:pt x="435" y="3"/>
                    </a:lnTo>
                    <a:lnTo>
                      <a:pt x="436" y="3"/>
                    </a:lnTo>
                    <a:lnTo>
                      <a:pt x="437" y="3"/>
                    </a:lnTo>
                    <a:lnTo>
                      <a:pt x="437" y="3"/>
                    </a:lnTo>
                    <a:lnTo>
                      <a:pt x="438" y="3"/>
                    </a:lnTo>
                    <a:lnTo>
                      <a:pt x="438" y="3"/>
                    </a:lnTo>
                    <a:lnTo>
                      <a:pt x="439" y="3"/>
                    </a:lnTo>
                    <a:lnTo>
                      <a:pt x="440" y="3"/>
                    </a:lnTo>
                    <a:lnTo>
                      <a:pt x="441" y="3"/>
                    </a:lnTo>
                    <a:lnTo>
                      <a:pt x="441" y="3"/>
                    </a:lnTo>
                    <a:lnTo>
                      <a:pt x="442" y="3"/>
                    </a:lnTo>
                    <a:lnTo>
                      <a:pt x="442" y="2"/>
                    </a:lnTo>
                    <a:lnTo>
                      <a:pt x="443" y="2"/>
                    </a:lnTo>
                    <a:lnTo>
                      <a:pt x="444" y="2"/>
                    </a:lnTo>
                    <a:lnTo>
                      <a:pt x="444" y="3"/>
                    </a:lnTo>
                    <a:lnTo>
                      <a:pt x="445" y="3"/>
                    </a:lnTo>
                    <a:lnTo>
                      <a:pt x="446" y="3"/>
                    </a:lnTo>
                    <a:lnTo>
                      <a:pt x="446" y="3"/>
                    </a:lnTo>
                    <a:lnTo>
                      <a:pt x="447" y="3"/>
                    </a:lnTo>
                    <a:lnTo>
                      <a:pt x="448" y="3"/>
                    </a:lnTo>
                    <a:lnTo>
                      <a:pt x="448" y="3"/>
                    </a:lnTo>
                  </a:path>
                </a:pathLst>
              </a:custGeom>
              <a:noFill/>
              <a:ln w="6350">
                <a:solidFill>
                  <a:srgbClr val="7D4E4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325">
                <a:extLst>
                  <a:ext uri="{FF2B5EF4-FFF2-40B4-BE49-F238E27FC236}">
                    <a16:creationId xmlns:a16="http://schemas.microsoft.com/office/drawing/2014/main" id="{FE8F047D-C1C0-4380-99E3-39DC3318F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281" y="4129734"/>
                <a:ext cx="123825" cy="3175"/>
              </a:xfrm>
              <a:custGeom>
                <a:avLst/>
                <a:gdLst>
                  <a:gd name="T0" fmla="*/ 1 w 78"/>
                  <a:gd name="T1" fmla="*/ 1 h 2"/>
                  <a:gd name="T2" fmla="*/ 2 w 78"/>
                  <a:gd name="T3" fmla="*/ 1 h 2"/>
                  <a:gd name="T4" fmla="*/ 4 w 78"/>
                  <a:gd name="T5" fmla="*/ 0 h 2"/>
                  <a:gd name="T6" fmla="*/ 5 w 78"/>
                  <a:gd name="T7" fmla="*/ 0 h 2"/>
                  <a:gd name="T8" fmla="*/ 6 w 78"/>
                  <a:gd name="T9" fmla="*/ 0 h 2"/>
                  <a:gd name="T10" fmla="*/ 7 w 78"/>
                  <a:gd name="T11" fmla="*/ 0 h 2"/>
                  <a:gd name="T12" fmla="*/ 9 w 78"/>
                  <a:gd name="T13" fmla="*/ 1 h 2"/>
                  <a:gd name="T14" fmla="*/ 10 w 78"/>
                  <a:gd name="T15" fmla="*/ 1 h 2"/>
                  <a:gd name="T16" fmla="*/ 11 w 78"/>
                  <a:gd name="T17" fmla="*/ 1 h 2"/>
                  <a:gd name="T18" fmla="*/ 13 w 78"/>
                  <a:gd name="T19" fmla="*/ 1 h 2"/>
                  <a:gd name="T20" fmla="*/ 14 w 78"/>
                  <a:gd name="T21" fmla="*/ 1 h 2"/>
                  <a:gd name="T22" fmla="*/ 15 w 78"/>
                  <a:gd name="T23" fmla="*/ 0 h 2"/>
                  <a:gd name="T24" fmla="*/ 16 w 78"/>
                  <a:gd name="T25" fmla="*/ 1 h 2"/>
                  <a:gd name="T26" fmla="*/ 18 w 78"/>
                  <a:gd name="T27" fmla="*/ 1 h 2"/>
                  <a:gd name="T28" fmla="*/ 19 w 78"/>
                  <a:gd name="T29" fmla="*/ 1 h 2"/>
                  <a:gd name="T30" fmla="*/ 20 w 78"/>
                  <a:gd name="T31" fmla="*/ 1 h 2"/>
                  <a:gd name="T32" fmla="*/ 21 w 78"/>
                  <a:gd name="T33" fmla="*/ 0 h 2"/>
                  <a:gd name="T34" fmla="*/ 23 w 78"/>
                  <a:gd name="T35" fmla="*/ 0 h 2"/>
                  <a:gd name="T36" fmla="*/ 24 w 78"/>
                  <a:gd name="T37" fmla="*/ 0 h 2"/>
                  <a:gd name="T38" fmla="*/ 25 w 78"/>
                  <a:gd name="T39" fmla="*/ 0 h 2"/>
                  <a:gd name="T40" fmla="*/ 27 w 78"/>
                  <a:gd name="T41" fmla="*/ 1 h 2"/>
                  <a:gd name="T42" fmla="*/ 28 w 78"/>
                  <a:gd name="T43" fmla="*/ 1 h 2"/>
                  <a:gd name="T44" fmla="*/ 29 w 78"/>
                  <a:gd name="T45" fmla="*/ 1 h 2"/>
                  <a:gd name="T46" fmla="*/ 30 w 78"/>
                  <a:gd name="T47" fmla="*/ 0 h 2"/>
                  <a:gd name="T48" fmla="*/ 32 w 78"/>
                  <a:gd name="T49" fmla="*/ 0 h 2"/>
                  <a:gd name="T50" fmla="*/ 33 w 78"/>
                  <a:gd name="T51" fmla="*/ 0 h 2"/>
                  <a:gd name="T52" fmla="*/ 34 w 78"/>
                  <a:gd name="T53" fmla="*/ 0 h 2"/>
                  <a:gd name="T54" fmla="*/ 35 w 78"/>
                  <a:gd name="T55" fmla="*/ 0 h 2"/>
                  <a:gd name="T56" fmla="*/ 37 w 78"/>
                  <a:gd name="T57" fmla="*/ 0 h 2"/>
                  <a:gd name="T58" fmla="*/ 38 w 78"/>
                  <a:gd name="T59" fmla="*/ 1 h 2"/>
                  <a:gd name="T60" fmla="*/ 39 w 78"/>
                  <a:gd name="T61" fmla="*/ 1 h 2"/>
                  <a:gd name="T62" fmla="*/ 41 w 78"/>
                  <a:gd name="T63" fmla="*/ 1 h 2"/>
                  <a:gd name="T64" fmla="*/ 42 w 78"/>
                  <a:gd name="T65" fmla="*/ 1 h 2"/>
                  <a:gd name="T66" fmla="*/ 43 w 78"/>
                  <a:gd name="T67" fmla="*/ 1 h 2"/>
                  <a:gd name="T68" fmla="*/ 44 w 78"/>
                  <a:gd name="T69" fmla="*/ 0 h 2"/>
                  <a:gd name="T70" fmla="*/ 46 w 78"/>
                  <a:gd name="T71" fmla="*/ 1 h 2"/>
                  <a:gd name="T72" fmla="*/ 47 w 78"/>
                  <a:gd name="T73" fmla="*/ 1 h 2"/>
                  <a:gd name="T74" fmla="*/ 48 w 78"/>
                  <a:gd name="T75" fmla="*/ 0 h 2"/>
                  <a:gd name="T76" fmla="*/ 50 w 78"/>
                  <a:gd name="T77" fmla="*/ 1 h 2"/>
                  <a:gd name="T78" fmla="*/ 51 w 78"/>
                  <a:gd name="T79" fmla="*/ 0 h 2"/>
                  <a:gd name="T80" fmla="*/ 52 w 78"/>
                  <a:gd name="T81" fmla="*/ 1 h 2"/>
                  <a:gd name="T82" fmla="*/ 53 w 78"/>
                  <a:gd name="T83" fmla="*/ 1 h 2"/>
                  <a:gd name="T84" fmla="*/ 55 w 78"/>
                  <a:gd name="T85" fmla="*/ 1 h 2"/>
                  <a:gd name="T86" fmla="*/ 56 w 78"/>
                  <a:gd name="T87" fmla="*/ 1 h 2"/>
                  <a:gd name="T88" fmla="*/ 57 w 78"/>
                  <a:gd name="T89" fmla="*/ 1 h 2"/>
                  <a:gd name="T90" fmla="*/ 58 w 78"/>
                  <a:gd name="T91" fmla="*/ 1 h 2"/>
                  <a:gd name="T92" fmla="*/ 60 w 78"/>
                  <a:gd name="T93" fmla="*/ 2 h 2"/>
                  <a:gd name="T94" fmla="*/ 61 w 78"/>
                  <a:gd name="T95" fmla="*/ 1 h 2"/>
                  <a:gd name="T96" fmla="*/ 63 w 78"/>
                  <a:gd name="T97" fmla="*/ 1 h 2"/>
                  <a:gd name="T98" fmla="*/ 64 w 78"/>
                  <a:gd name="T99" fmla="*/ 1 h 2"/>
                  <a:gd name="T100" fmla="*/ 65 w 78"/>
                  <a:gd name="T101" fmla="*/ 1 h 2"/>
                  <a:gd name="T102" fmla="*/ 67 w 78"/>
                  <a:gd name="T103" fmla="*/ 0 h 2"/>
                  <a:gd name="T104" fmla="*/ 68 w 78"/>
                  <a:gd name="T105" fmla="*/ 0 h 2"/>
                  <a:gd name="T106" fmla="*/ 69 w 78"/>
                  <a:gd name="T107" fmla="*/ 0 h 2"/>
                  <a:gd name="T108" fmla="*/ 70 w 78"/>
                  <a:gd name="T109" fmla="*/ 0 h 2"/>
                  <a:gd name="T110" fmla="*/ 72 w 78"/>
                  <a:gd name="T111" fmla="*/ 0 h 2"/>
                  <a:gd name="T112" fmla="*/ 73 w 78"/>
                  <a:gd name="T113" fmla="*/ 0 h 2"/>
                  <a:gd name="T114" fmla="*/ 74 w 78"/>
                  <a:gd name="T115" fmla="*/ 0 h 2"/>
                  <a:gd name="T116" fmla="*/ 75 w 78"/>
                  <a:gd name="T117" fmla="*/ 0 h 2"/>
                  <a:gd name="T118" fmla="*/ 77 w 78"/>
                  <a:gd name="T119" fmla="*/ 0 h 2"/>
                  <a:gd name="T120" fmla="*/ 78 w 78"/>
                  <a:gd name="T1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8" h="2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0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8" y="1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1"/>
                    </a:lnTo>
                    <a:lnTo>
                      <a:pt x="47" y="1"/>
                    </a:lnTo>
                    <a:lnTo>
                      <a:pt x="47" y="1"/>
                    </a:lnTo>
                    <a:lnTo>
                      <a:pt x="48" y="1"/>
                    </a:lnTo>
                    <a:lnTo>
                      <a:pt x="48" y="0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2" y="1"/>
                    </a:lnTo>
                    <a:lnTo>
                      <a:pt x="52" y="1"/>
                    </a:lnTo>
                    <a:lnTo>
                      <a:pt x="53" y="1"/>
                    </a:lnTo>
                    <a:lnTo>
                      <a:pt x="53" y="1"/>
                    </a:lnTo>
                    <a:lnTo>
                      <a:pt x="54" y="1"/>
                    </a:lnTo>
                    <a:lnTo>
                      <a:pt x="55" y="1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8" y="1"/>
                    </a:lnTo>
                    <a:lnTo>
                      <a:pt x="59" y="2"/>
                    </a:lnTo>
                    <a:lnTo>
                      <a:pt x="60" y="2"/>
                    </a:lnTo>
                    <a:lnTo>
                      <a:pt x="61" y="2"/>
                    </a:lnTo>
                    <a:lnTo>
                      <a:pt x="61" y="1"/>
                    </a:lnTo>
                    <a:lnTo>
                      <a:pt x="62" y="1"/>
                    </a:lnTo>
                    <a:lnTo>
                      <a:pt x="63" y="1"/>
                    </a:lnTo>
                    <a:lnTo>
                      <a:pt x="63" y="1"/>
                    </a:lnTo>
                    <a:lnTo>
                      <a:pt x="64" y="1"/>
                    </a:lnTo>
                    <a:lnTo>
                      <a:pt x="64" y="0"/>
                    </a:lnTo>
                    <a:lnTo>
                      <a:pt x="65" y="1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8" y="1"/>
                    </a:lnTo>
                  </a:path>
                </a:pathLst>
              </a:custGeom>
              <a:noFill/>
              <a:ln w="6350">
                <a:solidFill>
                  <a:srgbClr val="7D4E4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326">
                <a:extLst>
                  <a:ext uri="{FF2B5EF4-FFF2-40B4-BE49-F238E27FC236}">
                    <a16:creationId xmlns:a16="http://schemas.microsoft.com/office/drawing/2014/main" id="{CD1A6956-BC3D-4879-8D9B-D1E9D092D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416" y="4126559"/>
                <a:ext cx="708026" cy="7938"/>
              </a:xfrm>
              <a:custGeom>
                <a:avLst/>
                <a:gdLst>
                  <a:gd name="T0" fmla="*/ 6 w 446"/>
                  <a:gd name="T1" fmla="*/ 5 h 5"/>
                  <a:gd name="T2" fmla="*/ 14 w 446"/>
                  <a:gd name="T3" fmla="*/ 5 h 5"/>
                  <a:gd name="T4" fmla="*/ 20 w 446"/>
                  <a:gd name="T5" fmla="*/ 5 h 5"/>
                  <a:gd name="T6" fmla="*/ 28 w 446"/>
                  <a:gd name="T7" fmla="*/ 5 h 5"/>
                  <a:gd name="T8" fmla="*/ 35 w 446"/>
                  <a:gd name="T9" fmla="*/ 5 h 5"/>
                  <a:gd name="T10" fmla="*/ 42 w 446"/>
                  <a:gd name="T11" fmla="*/ 5 h 5"/>
                  <a:gd name="T12" fmla="*/ 49 w 446"/>
                  <a:gd name="T13" fmla="*/ 4 h 5"/>
                  <a:gd name="T14" fmla="*/ 56 w 446"/>
                  <a:gd name="T15" fmla="*/ 4 h 5"/>
                  <a:gd name="T16" fmla="*/ 63 w 446"/>
                  <a:gd name="T17" fmla="*/ 5 h 5"/>
                  <a:gd name="T18" fmla="*/ 70 w 446"/>
                  <a:gd name="T19" fmla="*/ 4 h 5"/>
                  <a:gd name="T20" fmla="*/ 77 w 446"/>
                  <a:gd name="T21" fmla="*/ 5 h 5"/>
                  <a:gd name="T22" fmla="*/ 84 w 446"/>
                  <a:gd name="T23" fmla="*/ 4 h 5"/>
                  <a:gd name="T24" fmla="*/ 91 w 446"/>
                  <a:gd name="T25" fmla="*/ 3 h 5"/>
                  <a:gd name="T26" fmla="*/ 98 w 446"/>
                  <a:gd name="T27" fmla="*/ 3 h 5"/>
                  <a:gd name="T28" fmla="*/ 105 w 446"/>
                  <a:gd name="T29" fmla="*/ 2 h 5"/>
                  <a:gd name="T30" fmla="*/ 112 w 446"/>
                  <a:gd name="T31" fmla="*/ 2 h 5"/>
                  <a:gd name="T32" fmla="*/ 119 w 446"/>
                  <a:gd name="T33" fmla="*/ 0 h 5"/>
                  <a:gd name="T34" fmla="*/ 125 w 446"/>
                  <a:gd name="T35" fmla="*/ 1 h 5"/>
                  <a:gd name="T36" fmla="*/ 133 w 446"/>
                  <a:gd name="T37" fmla="*/ 2 h 5"/>
                  <a:gd name="T38" fmla="*/ 139 w 446"/>
                  <a:gd name="T39" fmla="*/ 3 h 5"/>
                  <a:gd name="T40" fmla="*/ 147 w 446"/>
                  <a:gd name="T41" fmla="*/ 4 h 5"/>
                  <a:gd name="T42" fmla="*/ 154 w 446"/>
                  <a:gd name="T43" fmla="*/ 4 h 5"/>
                  <a:gd name="T44" fmla="*/ 161 w 446"/>
                  <a:gd name="T45" fmla="*/ 4 h 5"/>
                  <a:gd name="T46" fmla="*/ 168 w 446"/>
                  <a:gd name="T47" fmla="*/ 4 h 5"/>
                  <a:gd name="T48" fmla="*/ 175 w 446"/>
                  <a:gd name="T49" fmla="*/ 5 h 5"/>
                  <a:gd name="T50" fmla="*/ 182 w 446"/>
                  <a:gd name="T51" fmla="*/ 5 h 5"/>
                  <a:gd name="T52" fmla="*/ 189 w 446"/>
                  <a:gd name="T53" fmla="*/ 5 h 5"/>
                  <a:gd name="T54" fmla="*/ 196 w 446"/>
                  <a:gd name="T55" fmla="*/ 5 h 5"/>
                  <a:gd name="T56" fmla="*/ 202 w 446"/>
                  <a:gd name="T57" fmla="*/ 5 h 5"/>
                  <a:gd name="T58" fmla="*/ 210 w 446"/>
                  <a:gd name="T59" fmla="*/ 5 h 5"/>
                  <a:gd name="T60" fmla="*/ 216 w 446"/>
                  <a:gd name="T61" fmla="*/ 5 h 5"/>
                  <a:gd name="T62" fmla="*/ 224 w 446"/>
                  <a:gd name="T63" fmla="*/ 5 h 5"/>
                  <a:gd name="T64" fmla="*/ 230 w 446"/>
                  <a:gd name="T65" fmla="*/ 5 h 5"/>
                  <a:gd name="T66" fmla="*/ 238 w 446"/>
                  <a:gd name="T67" fmla="*/ 5 h 5"/>
                  <a:gd name="T68" fmla="*/ 245 w 446"/>
                  <a:gd name="T69" fmla="*/ 5 h 5"/>
                  <a:gd name="T70" fmla="*/ 252 w 446"/>
                  <a:gd name="T71" fmla="*/ 5 h 5"/>
                  <a:gd name="T72" fmla="*/ 259 w 446"/>
                  <a:gd name="T73" fmla="*/ 5 h 5"/>
                  <a:gd name="T74" fmla="*/ 265 w 446"/>
                  <a:gd name="T75" fmla="*/ 5 h 5"/>
                  <a:gd name="T76" fmla="*/ 273 w 446"/>
                  <a:gd name="T77" fmla="*/ 5 h 5"/>
                  <a:gd name="T78" fmla="*/ 279 w 446"/>
                  <a:gd name="T79" fmla="*/ 5 h 5"/>
                  <a:gd name="T80" fmla="*/ 287 w 446"/>
                  <a:gd name="T81" fmla="*/ 5 h 5"/>
                  <a:gd name="T82" fmla="*/ 293 w 446"/>
                  <a:gd name="T83" fmla="*/ 5 h 5"/>
                  <a:gd name="T84" fmla="*/ 301 w 446"/>
                  <a:gd name="T85" fmla="*/ 5 h 5"/>
                  <a:gd name="T86" fmla="*/ 307 w 446"/>
                  <a:gd name="T87" fmla="*/ 5 h 5"/>
                  <a:gd name="T88" fmla="*/ 315 w 446"/>
                  <a:gd name="T89" fmla="*/ 5 h 5"/>
                  <a:gd name="T90" fmla="*/ 321 w 446"/>
                  <a:gd name="T91" fmla="*/ 5 h 5"/>
                  <a:gd name="T92" fmla="*/ 329 w 446"/>
                  <a:gd name="T93" fmla="*/ 5 h 5"/>
                  <a:gd name="T94" fmla="*/ 336 w 446"/>
                  <a:gd name="T95" fmla="*/ 5 h 5"/>
                  <a:gd name="T96" fmla="*/ 343 w 446"/>
                  <a:gd name="T97" fmla="*/ 5 h 5"/>
                  <a:gd name="T98" fmla="*/ 350 w 446"/>
                  <a:gd name="T99" fmla="*/ 5 h 5"/>
                  <a:gd name="T100" fmla="*/ 357 w 446"/>
                  <a:gd name="T101" fmla="*/ 5 h 5"/>
                  <a:gd name="T102" fmla="*/ 364 w 446"/>
                  <a:gd name="T103" fmla="*/ 5 h 5"/>
                  <a:gd name="T104" fmla="*/ 371 w 446"/>
                  <a:gd name="T105" fmla="*/ 5 h 5"/>
                  <a:gd name="T106" fmla="*/ 378 w 446"/>
                  <a:gd name="T107" fmla="*/ 5 h 5"/>
                  <a:gd name="T108" fmla="*/ 385 w 446"/>
                  <a:gd name="T109" fmla="*/ 5 h 5"/>
                  <a:gd name="T110" fmla="*/ 392 w 446"/>
                  <a:gd name="T111" fmla="*/ 5 h 5"/>
                  <a:gd name="T112" fmla="*/ 399 w 446"/>
                  <a:gd name="T113" fmla="*/ 5 h 5"/>
                  <a:gd name="T114" fmla="*/ 406 w 446"/>
                  <a:gd name="T115" fmla="*/ 5 h 5"/>
                  <a:gd name="T116" fmla="*/ 413 w 446"/>
                  <a:gd name="T117" fmla="*/ 5 h 5"/>
                  <a:gd name="T118" fmla="*/ 420 w 446"/>
                  <a:gd name="T119" fmla="*/ 5 h 5"/>
                  <a:gd name="T120" fmla="*/ 427 w 446"/>
                  <a:gd name="T121" fmla="*/ 5 h 5"/>
                  <a:gd name="T122" fmla="*/ 434 w 446"/>
                  <a:gd name="T123" fmla="*/ 5 h 5"/>
                  <a:gd name="T124" fmla="*/ 441 w 446"/>
                  <a:gd name="T1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5">
                    <a:moveTo>
                      <a:pt x="0" y="5"/>
                    </a:moveTo>
                    <a:lnTo>
                      <a:pt x="1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6" y="5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8" y="5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20" y="5"/>
                    </a:lnTo>
                    <a:lnTo>
                      <a:pt x="20" y="5"/>
                    </a:lnTo>
                    <a:lnTo>
                      <a:pt x="21" y="5"/>
                    </a:lnTo>
                    <a:lnTo>
                      <a:pt x="22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25" y="5"/>
                    </a:lnTo>
                    <a:lnTo>
                      <a:pt x="26" y="5"/>
                    </a:lnTo>
                    <a:lnTo>
                      <a:pt x="26" y="5"/>
                    </a:lnTo>
                    <a:lnTo>
                      <a:pt x="27" y="5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30" y="5"/>
                    </a:lnTo>
                    <a:lnTo>
                      <a:pt x="31" y="5"/>
                    </a:lnTo>
                    <a:lnTo>
                      <a:pt x="31" y="5"/>
                    </a:lnTo>
                    <a:lnTo>
                      <a:pt x="32" y="5"/>
                    </a:lnTo>
                    <a:lnTo>
                      <a:pt x="33" y="5"/>
                    </a:lnTo>
                    <a:lnTo>
                      <a:pt x="34" y="5"/>
                    </a:lnTo>
                    <a:lnTo>
                      <a:pt x="34" y="5"/>
                    </a:lnTo>
                    <a:lnTo>
                      <a:pt x="35" y="5"/>
                    </a:lnTo>
                    <a:lnTo>
                      <a:pt x="35" y="5"/>
                    </a:lnTo>
                    <a:lnTo>
                      <a:pt x="36" y="5"/>
                    </a:lnTo>
                    <a:lnTo>
                      <a:pt x="37" y="5"/>
                    </a:lnTo>
                    <a:lnTo>
                      <a:pt x="37" y="5"/>
                    </a:lnTo>
                    <a:lnTo>
                      <a:pt x="38" y="5"/>
                    </a:lnTo>
                    <a:lnTo>
                      <a:pt x="39" y="5"/>
                    </a:lnTo>
                    <a:lnTo>
                      <a:pt x="39" y="5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1" y="5"/>
                    </a:lnTo>
                    <a:lnTo>
                      <a:pt x="42" y="5"/>
                    </a:lnTo>
                    <a:lnTo>
                      <a:pt x="43" y="5"/>
                    </a:lnTo>
                    <a:lnTo>
                      <a:pt x="43" y="5"/>
                    </a:lnTo>
                    <a:lnTo>
                      <a:pt x="44" y="5"/>
                    </a:lnTo>
                    <a:lnTo>
                      <a:pt x="44" y="5"/>
                    </a:lnTo>
                    <a:lnTo>
                      <a:pt x="45" y="5"/>
                    </a:lnTo>
                    <a:lnTo>
                      <a:pt x="46" y="5"/>
                    </a:lnTo>
                    <a:lnTo>
                      <a:pt x="46" y="5"/>
                    </a:lnTo>
                    <a:lnTo>
                      <a:pt x="47" y="5"/>
                    </a:lnTo>
                    <a:lnTo>
                      <a:pt x="48" y="5"/>
                    </a:lnTo>
                    <a:lnTo>
                      <a:pt x="48" y="5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50" y="4"/>
                    </a:lnTo>
                    <a:lnTo>
                      <a:pt x="51" y="4"/>
                    </a:lnTo>
                    <a:lnTo>
                      <a:pt x="51" y="4"/>
                    </a:lnTo>
                    <a:lnTo>
                      <a:pt x="52" y="4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4" y="4"/>
                    </a:lnTo>
                    <a:lnTo>
                      <a:pt x="54" y="4"/>
                    </a:lnTo>
                    <a:lnTo>
                      <a:pt x="55" y="4"/>
                    </a:lnTo>
                    <a:lnTo>
                      <a:pt x="56" y="4"/>
                    </a:lnTo>
                    <a:lnTo>
                      <a:pt x="57" y="4"/>
                    </a:lnTo>
                    <a:lnTo>
                      <a:pt x="57" y="4"/>
                    </a:lnTo>
                    <a:lnTo>
                      <a:pt x="58" y="4"/>
                    </a:lnTo>
                    <a:lnTo>
                      <a:pt x="58" y="4"/>
                    </a:lnTo>
                    <a:lnTo>
                      <a:pt x="59" y="4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2" y="4"/>
                    </a:lnTo>
                    <a:lnTo>
                      <a:pt x="63" y="5"/>
                    </a:lnTo>
                    <a:lnTo>
                      <a:pt x="63" y="5"/>
                    </a:lnTo>
                    <a:lnTo>
                      <a:pt x="64" y="5"/>
                    </a:lnTo>
                    <a:lnTo>
                      <a:pt x="65" y="5"/>
                    </a:lnTo>
                    <a:lnTo>
                      <a:pt x="65" y="5"/>
                    </a:lnTo>
                    <a:lnTo>
                      <a:pt x="66" y="5"/>
                    </a:lnTo>
                    <a:lnTo>
                      <a:pt x="66" y="4"/>
                    </a:lnTo>
                    <a:lnTo>
                      <a:pt x="67" y="4"/>
                    </a:lnTo>
                    <a:lnTo>
                      <a:pt x="68" y="5"/>
                    </a:lnTo>
                    <a:lnTo>
                      <a:pt x="68" y="5"/>
                    </a:lnTo>
                    <a:lnTo>
                      <a:pt x="69" y="5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1" y="4"/>
                    </a:lnTo>
                    <a:lnTo>
                      <a:pt x="71" y="4"/>
                    </a:lnTo>
                    <a:lnTo>
                      <a:pt x="72" y="4"/>
                    </a:lnTo>
                    <a:lnTo>
                      <a:pt x="73" y="4"/>
                    </a:lnTo>
                    <a:lnTo>
                      <a:pt x="74" y="4"/>
                    </a:lnTo>
                    <a:lnTo>
                      <a:pt x="74" y="4"/>
                    </a:lnTo>
                    <a:lnTo>
                      <a:pt x="75" y="4"/>
                    </a:lnTo>
                    <a:lnTo>
                      <a:pt x="75" y="5"/>
                    </a:lnTo>
                    <a:lnTo>
                      <a:pt x="76" y="5"/>
                    </a:lnTo>
                    <a:lnTo>
                      <a:pt x="77" y="5"/>
                    </a:lnTo>
                    <a:lnTo>
                      <a:pt x="77" y="5"/>
                    </a:lnTo>
                    <a:lnTo>
                      <a:pt x="78" y="5"/>
                    </a:lnTo>
                    <a:lnTo>
                      <a:pt x="79" y="5"/>
                    </a:lnTo>
                    <a:lnTo>
                      <a:pt x="79" y="5"/>
                    </a:lnTo>
                    <a:lnTo>
                      <a:pt x="80" y="5"/>
                    </a:lnTo>
                    <a:lnTo>
                      <a:pt x="80" y="4"/>
                    </a:lnTo>
                    <a:lnTo>
                      <a:pt x="81" y="4"/>
                    </a:lnTo>
                    <a:lnTo>
                      <a:pt x="82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4" y="4"/>
                    </a:lnTo>
                    <a:lnTo>
                      <a:pt x="84" y="4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6" y="3"/>
                    </a:lnTo>
                    <a:lnTo>
                      <a:pt x="87" y="3"/>
                    </a:lnTo>
                    <a:lnTo>
                      <a:pt x="88" y="3"/>
                    </a:lnTo>
                    <a:lnTo>
                      <a:pt x="88" y="2"/>
                    </a:lnTo>
                    <a:lnTo>
                      <a:pt x="89" y="3"/>
                    </a:lnTo>
                    <a:lnTo>
                      <a:pt x="89" y="3"/>
                    </a:lnTo>
                    <a:lnTo>
                      <a:pt x="90" y="3"/>
                    </a:lnTo>
                    <a:lnTo>
                      <a:pt x="91" y="3"/>
                    </a:lnTo>
                    <a:lnTo>
                      <a:pt x="91" y="2"/>
                    </a:lnTo>
                    <a:lnTo>
                      <a:pt x="92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5" y="2"/>
                    </a:lnTo>
                    <a:lnTo>
                      <a:pt x="96" y="3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8" y="3"/>
                    </a:lnTo>
                    <a:lnTo>
                      <a:pt x="98" y="3"/>
                    </a:lnTo>
                    <a:lnTo>
                      <a:pt x="99" y="3"/>
                    </a:lnTo>
                    <a:lnTo>
                      <a:pt x="100" y="3"/>
                    </a:lnTo>
                    <a:lnTo>
                      <a:pt x="100" y="2"/>
                    </a:lnTo>
                    <a:lnTo>
                      <a:pt x="101" y="2"/>
                    </a:lnTo>
                    <a:lnTo>
                      <a:pt x="102" y="2"/>
                    </a:lnTo>
                    <a:lnTo>
                      <a:pt x="102" y="2"/>
                    </a:lnTo>
                    <a:lnTo>
                      <a:pt x="103" y="2"/>
                    </a:lnTo>
                    <a:lnTo>
                      <a:pt x="103" y="2"/>
                    </a:lnTo>
                    <a:lnTo>
                      <a:pt x="104" y="2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6" y="2"/>
                    </a:lnTo>
                    <a:lnTo>
                      <a:pt x="107" y="2"/>
                    </a:lnTo>
                    <a:lnTo>
                      <a:pt x="107" y="2"/>
                    </a:lnTo>
                    <a:lnTo>
                      <a:pt x="108" y="2"/>
                    </a:lnTo>
                    <a:lnTo>
                      <a:pt x="108" y="2"/>
                    </a:lnTo>
                    <a:lnTo>
                      <a:pt x="109" y="2"/>
                    </a:lnTo>
                    <a:lnTo>
                      <a:pt x="110" y="3"/>
                    </a:lnTo>
                    <a:lnTo>
                      <a:pt x="111" y="3"/>
                    </a:lnTo>
                    <a:lnTo>
                      <a:pt x="111" y="2"/>
                    </a:lnTo>
                    <a:lnTo>
                      <a:pt x="112" y="2"/>
                    </a:lnTo>
                    <a:lnTo>
                      <a:pt x="112" y="2"/>
                    </a:lnTo>
                    <a:lnTo>
                      <a:pt x="113" y="3"/>
                    </a:lnTo>
                    <a:lnTo>
                      <a:pt x="114" y="2"/>
                    </a:lnTo>
                    <a:lnTo>
                      <a:pt x="114" y="2"/>
                    </a:lnTo>
                    <a:lnTo>
                      <a:pt x="115" y="2"/>
                    </a:lnTo>
                    <a:lnTo>
                      <a:pt x="116" y="2"/>
                    </a:lnTo>
                    <a:lnTo>
                      <a:pt x="116" y="1"/>
                    </a:lnTo>
                    <a:lnTo>
                      <a:pt x="117" y="1"/>
                    </a:lnTo>
                    <a:lnTo>
                      <a:pt x="117" y="0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20" y="1"/>
                    </a:lnTo>
                    <a:lnTo>
                      <a:pt x="120" y="1"/>
                    </a:lnTo>
                    <a:lnTo>
                      <a:pt x="121" y="2"/>
                    </a:lnTo>
                    <a:lnTo>
                      <a:pt x="121" y="1"/>
                    </a:lnTo>
                    <a:lnTo>
                      <a:pt x="122" y="2"/>
                    </a:lnTo>
                    <a:lnTo>
                      <a:pt x="122" y="2"/>
                    </a:lnTo>
                    <a:lnTo>
                      <a:pt x="123" y="2"/>
                    </a:lnTo>
                    <a:lnTo>
                      <a:pt x="124" y="2"/>
                    </a:lnTo>
                    <a:lnTo>
                      <a:pt x="124" y="2"/>
                    </a:lnTo>
                    <a:lnTo>
                      <a:pt x="125" y="1"/>
                    </a:lnTo>
                    <a:lnTo>
                      <a:pt x="125" y="1"/>
                    </a:lnTo>
                    <a:lnTo>
                      <a:pt x="126" y="1"/>
                    </a:lnTo>
                    <a:lnTo>
                      <a:pt x="127" y="1"/>
                    </a:lnTo>
                    <a:lnTo>
                      <a:pt x="128" y="1"/>
                    </a:lnTo>
                    <a:lnTo>
                      <a:pt x="128" y="1"/>
                    </a:lnTo>
                    <a:lnTo>
                      <a:pt x="129" y="1"/>
                    </a:lnTo>
                    <a:lnTo>
                      <a:pt x="129" y="2"/>
                    </a:lnTo>
                    <a:lnTo>
                      <a:pt x="130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2" y="2"/>
                    </a:lnTo>
                    <a:lnTo>
                      <a:pt x="133" y="2"/>
                    </a:lnTo>
                    <a:lnTo>
                      <a:pt x="133" y="2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35" y="2"/>
                    </a:lnTo>
                    <a:lnTo>
                      <a:pt x="136" y="1"/>
                    </a:lnTo>
                    <a:lnTo>
                      <a:pt x="137" y="1"/>
                    </a:lnTo>
                    <a:lnTo>
                      <a:pt x="137" y="1"/>
                    </a:lnTo>
                    <a:lnTo>
                      <a:pt x="138" y="1"/>
                    </a:lnTo>
                    <a:lnTo>
                      <a:pt x="138" y="2"/>
                    </a:lnTo>
                    <a:lnTo>
                      <a:pt x="139" y="2"/>
                    </a:lnTo>
                    <a:lnTo>
                      <a:pt x="139" y="3"/>
                    </a:lnTo>
                    <a:lnTo>
                      <a:pt x="140" y="3"/>
                    </a:lnTo>
                    <a:lnTo>
                      <a:pt x="141" y="3"/>
                    </a:lnTo>
                    <a:lnTo>
                      <a:pt x="142" y="3"/>
                    </a:lnTo>
                    <a:lnTo>
                      <a:pt x="142" y="4"/>
                    </a:lnTo>
                    <a:lnTo>
                      <a:pt x="143" y="4"/>
                    </a:lnTo>
                    <a:lnTo>
                      <a:pt x="143" y="4"/>
                    </a:lnTo>
                    <a:lnTo>
                      <a:pt x="144" y="4"/>
                    </a:lnTo>
                    <a:lnTo>
                      <a:pt x="145" y="4"/>
                    </a:lnTo>
                    <a:lnTo>
                      <a:pt x="145" y="4"/>
                    </a:lnTo>
                    <a:lnTo>
                      <a:pt x="146" y="4"/>
                    </a:lnTo>
                    <a:lnTo>
                      <a:pt x="147" y="4"/>
                    </a:lnTo>
                    <a:lnTo>
                      <a:pt x="147" y="4"/>
                    </a:lnTo>
                    <a:lnTo>
                      <a:pt x="148" y="3"/>
                    </a:lnTo>
                    <a:lnTo>
                      <a:pt x="148" y="3"/>
                    </a:lnTo>
                    <a:lnTo>
                      <a:pt x="149" y="3"/>
                    </a:lnTo>
                    <a:lnTo>
                      <a:pt x="150" y="3"/>
                    </a:lnTo>
                    <a:lnTo>
                      <a:pt x="151" y="3"/>
                    </a:lnTo>
                    <a:lnTo>
                      <a:pt x="151" y="4"/>
                    </a:lnTo>
                    <a:lnTo>
                      <a:pt x="152" y="4"/>
                    </a:lnTo>
                    <a:lnTo>
                      <a:pt x="152" y="4"/>
                    </a:lnTo>
                    <a:lnTo>
                      <a:pt x="153" y="4"/>
                    </a:lnTo>
                    <a:lnTo>
                      <a:pt x="154" y="4"/>
                    </a:lnTo>
                    <a:lnTo>
                      <a:pt x="154" y="4"/>
                    </a:lnTo>
                    <a:lnTo>
                      <a:pt x="155" y="4"/>
                    </a:lnTo>
                    <a:lnTo>
                      <a:pt x="156" y="4"/>
                    </a:lnTo>
                    <a:lnTo>
                      <a:pt x="156" y="4"/>
                    </a:lnTo>
                    <a:lnTo>
                      <a:pt x="157" y="4"/>
                    </a:lnTo>
                    <a:lnTo>
                      <a:pt x="157" y="4"/>
                    </a:lnTo>
                    <a:lnTo>
                      <a:pt x="158" y="5"/>
                    </a:lnTo>
                    <a:lnTo>
                      <a:pt x="159" y="4"/>
                    </a:lnTo>
                    <a:lnTo>
                      <a:pt x="159" y="4"/>
                    </a:lnTo>
                    <a:lnTo>
                      <a:pt x="160" y="4"/>
                    </a:lnTo>
                    <a:lnTo>
                      <a:pt x="161" y="4"/>
                    </a:lnTo>
                    <a:lnTo>
                      <a:pt x="161" y="4"/>
                    </a:lnTo>
                    <a:lnTo>
                      <a:pt x="162" y="4"/>
                    </a:lnTo>
                    <a:lnTo>
                      <a:pt x="162" y="4"/>
                    </a:lnTo>
                    <a:lnTo>
                      <a:pt x="163" y="4"/>
                    </a:lnTo>
                    <a:lnTo>
                      <a:pt x="164" y="4"/>
                    </a:lnTo>
                    <a:lnTo>
                      <a:pt x="165" y="4"/>
                    </a:lnTo>
                    <a:lnTo>
                      <a:pt x="165" y="4"/>
                    </a:lnTo>
                    <a:lnTo>
                      <a:pt x="166" y="4"/>
                    </a:lnTo>
                    <a:lnTo>
                      <a:pt x="166" y="4"/>
                    </a:lnTo>
                    <a:lnTo>
                      <a:pt x="167" y="4"/>
                    </a:lnTo>
                    <a:lnTo>
                      <a:pt x="168" y="4"/>
                    </a:lnTo>
                    <a:lnTo>
                      <a:pt x="168" y="5"/>
                    </a:lnTo>
                    <a:lnTo>
                      <a:pt x="169" y="5"/>
                    </a:lnTo>
                    <a:lnTo>
                      <a:pt x="170" y="4"/>
                    </a:lnTo>
                    <a:lnTo>
                      <a:pt x="170" y="5"/>
                    </a:lnTo>
                    <a:lnTo>
                      <a:pt x="171" y="5"/>
                    </a:lnTo>
                    <a:lnTo>
                      <a:pt x="171" y="5"/>
                    </a:lnTo>
                    <a:lnTo>
                      <a:pt x="172" y="5"/>
                    </a:lnTo>
                    <a:lnTo>
                      <a:pt x="173" y="5"/>
                    </a:lnTo>
                    <a:lnTo>
                      <a:pt x="174" y="5"/>
                    </a:lnTo>
                    <a:lnTo>
                      <a:pt x="174" y="5"/>
                    </a:lnTo>
                    <a:lnTo>
                      <a:pt x="175" y="5"/>
                    </a:lnTo>
                    <a:lnTo>
                      <a:pt x="175" y="5"/>
                    </a:lnTo>
                    <a:lnTo>
                      <a:pt x="176" y="5"/>
                    </a:lnTo>
                    <a:lnTo>
                      <a:pt x="176" y="5"/>
                    </a:lnTo>
                    <a:lnTo>
                      <a:pt x="177" y="5"/>
                    </a:lnTo>
                    <a:lnTo>
                      <a:pt x="178" y="5"/>
                    </a:lnTo>
                    <a:lnTo>
                      <a:pt x="179" y="5"/>
                    </a:lnTo>
                    <a:lnTo>
                      <a:pt x="179" y="5"/>
                    </a:lnTo>
                    <a:lnTo>
                      <a:pt x="180" y="5"/>
                    </a:lnTo>
                    <a:lnTo>
                      <a:pt x="180" y="5"/>
                    </a:lnTo>
                    <a:lnTo>
                      <a:pt x="181" y="5"/>
                    </a:lnTo>
                    <a:lnTo>
                      <a:pt x="182" y="5"/>
                    </a:lnTo>
                    <a:lnTo>
                      <a:pt x="182" y="5"/>
                    </a:lnTo>
                    <a:lnTo>
                      <a:pt x="183" y="5"/>
                    </a:lnTo>
                    <a:lnTo>
                      <a:pt x="184" y="5"/>
                    </a:lnTo>
                    <a:lnTo>
                      <a:pt x="184" y="5"/>
                    </a:lnTo>
                    <a:lnTo>
                      <a:pt x="185" y="5"/>
                    </a:lnTo>
                    <a:lnTo>
                      <a:pt x="185" y="5"/>
                    </a:lnTo>
                    <a:lnTo>
                      <a:pt x="186" y="5"/>
                    </a:lnTo>
                    <a:lnTo>
                      <a:pt x="187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9" y="5"/>
                    </a:lnTo>
                    <a:lnTo>
                      <a:pt x="189" y="5"/>
                    </a:lnTo>
                    <a:lnTo>
                      <a:pt x="190" y="5"/>
                    </a:lnTo>
                    <a:lnTo>
                      <a:pt x="191" y="5"/>
                    </a:lnTo>
                    <a:lnTo>
                      <a:pt x="191" y="5"/>
                    </a:lnTo>
                    <a:lnTo>
                      <a:pt x="192" y="5"/>
                    </a:lnTo>
                    <a:lnTo>
                      <a:pt x="192" y="5"/>
                    </a:lnTo>
                    <a:lnTo>
                      <a:pt x="193" y="5"/>
                    </a:lnTo>
                    <a:lnTo>
                      <a:pt x="194" y="5"/>
                    </a:lnTo>
                    <a:lnTo>
                      <a:pt x="194" y="5"/>
                    </a:lnTo>
                    <a:lnTo>
                      <a:pt x="195" y="5"/>
                    </a:lnTo>
                    <a:lnTo>
                      <a:pt x="196" y="5"/>
                    </a:lnTo>
                    <a:lnTo>
                      <a:pt x="196" y="5"/>
                    </a:lnTo>
                    <a:lnTo>
                      <a:pt x="197" y="5"/>
                    </a:lnTo>
                    <a:lnTo>
                      <a:pt x="197" y="5"/>
                    </a:lnTo>
                    <a:lnTo>
                      <a:pt x="198" y="5"/>
                    </a:lnTo>
                    <a:lnTo>
                      <a:pt x="199" y="5"/>
                    </a:lnTo>
                    <a:lnTo>
                      <a:pt x="199" y="5"/>
                    </a:lnTo>
                    <a:lnTo>
                      <a:pt x="200" y="5"/>
                    </a:lnTo>
                    <a:lnTo>
                      <a:pt x="201" y="5"/>
                    </a:lnTo>
                    <a:lnTo>
                      <a:pt x="201" y="5"/>
                    </a:lnTo>
                    <a:lnTo>
                      <a:pt x="202" y="5"/>
                    </a:lnTo>
                    <a:lnTo>
                      <a:pt x="202" y="5"/>
                    </a:lnTo>
                    <a:lnTo>
                      <a:pt x="203" y="5"/>
                    </a:lnTo>
                    <a:lnTo>
                      <a:pt x="204" y="5"/>
                    </a:lnTo>
                    <a:lnTo>
                      <a:pt x="205" y="5"/>
                    </a:lnTo>
                    <a:lnTo>
                      <a:pt x="205" y="5"/>
                    </a:lnTo>
                    <a:lnTo>
                      <a:pt x="206" y="5"/>
                    </a:lnTo>
                    <a:lnTo>
                      <a:pt x="206" y="5"/>
                    </a:lnTo>
                    <a:lnTo>
                      <a:pt x="207" y="5"/>
                    </a:lnTo>
                    <a:lnTo>
                      <a:pt x="208" y="5"/>
                    </a:lnTo>
                    <a:lnTo>
                      <a:pt x="208" y="5"/>
                    </a:lnTo>
                    <a:lnTo>
                      <a:pt x="209" y="5"/>
                    </a:lnTo>
                    <a:lnTo>
                      <a:pt x="210" y="5"/>
                    </a:lnTo>
                    <a:lnTo>
                      <a:pt x="210" y="5"/>
                    </a:lnTo>
                    <a:lnTo>
                      <a:pt x="211" y="5"/>
                    </a:lnTo>
                    <a:lnTo>
                      <a:pt x="211" y="5"/>
                    </a:lnTo>
                    <a:lnTo>
                      <a:pt x="212" y="5"/>
                    </a:lnTo>
                    <a:lnTo>
                      <a:pt x="213" y="5"/>
                    </a:lnTo>
                    <a:lnTo>
                      <a:pt x="213" y="5"/>
                    </a:lnTo>
                    <a:lnTo>
                      <a:pt x="214" y="5"/>
                    </a:lnTo>
                    <a:lnTo>
                      <a:pt x="215" y="5"/>
                    </a:lnTo>
                    <a:lnTo>
                      <a:pt x="215" y="5"/>
                    </a:lnTo>
                    <a:lnTo>
                      <a:pt x="216" y="5"/>
                    </a:lnTo>
                    <a:lnTo>
                      <a:pt x="216" y="5"/>
                    </a:lnTo>
                    <a:lnTo>
                      <a:pt x="217" y="5"/>
                    </a:lnTo>
                    <a:lnTo>
                      <a:pt x="218" y="5"/>
                    </a:lnTo>
                    <a:lnTo>
                      <a:pt x="219" y="5"/>
                    </a:lnTo>
                    <a:lnTo>
                      <a:pt x="219" y="5"/>
                    </a:lnTo>
                    <a:lnTo>
                      <a:pt x="220" y="5"/>
                    </a:lnTo>
                    <a:lnTo>
                      <a:pt x="220" y="5"/>
                    </a:lnTo>
                    <a:lnTo>
                      <a:pt x="221" y="5"/>
                    </a:lnTo>
                    <a:lnTo>
                      <a:pt x="222" y="5"/>
                    </a:lnTo>
                    <a:lnTo>
                      <a:pt x="222" y="5"/>
                    </a:lnTo>
                    <a:lnTo>
                      <a:pt x="223" y="5"/>
                    </a:lnTo>
                    <a:lnTo>
                      <a:pt x="224" y="5"/>
                    </a:lnTo>
                    <a:lnTo>
                      <a:pt x="224" y="5"/>
                    </a:lnTo>
                    <a:lnTo>
                      <a:pt x="225" y="5"/>
                    </a:lnTo>
                    <a:lnTo>
                      <a:pt x="225" y="5"/>
                    </a:lnTo>
                    <a:lnTo>
                      <a:pt x="226" y="5"/>
                    </a:lnTo>
                    <a:lnTo>
                      <a:pt x="227" y="5"/>
                    </a:lnTo>
                    <a:lnTo>
                      <a:pt x="228" y="5"/>
                    </a:lnTo>
                    <a:lnTo>
                      <a:pt x="228" y="5"/>
                    </a:lnTo>
                    <a:lnTo>
                      <a:pt x="229" y="5"/>
                    </a:lnTo>
                    <a:lnTo>
                      <a:pt x="229" y="5"/>
                    </a:lnTo>
                    <a:lnTo>
                      <a:pt x="230" y="5"/>
                    </a:lnTo>
                    <a:lnTo>
                      <a:pt x="230" y="5"/>
                    </a:lnTo>
                    <a:lnTo>
                      <a:pt x="231" y="5"/>
                    </a:lnTo>
                    <a:lnTo>
                      <a:pt x="232" y="5"/>
                    </a:lnTo>
                    <a:lnTo>
                      <a:pt x="233" y="5"/>
                    </a:lnTo>
                    <a:lnTo>
                      <a:pt x="233" y="5"/>
                    </a:lnTo>
                    <a:lnTo>
                      <a:pt x="234" y="5"/>
                    </a:lnTo>
                    <a:lnTo>
                      <a:pt x="234" y="5"/>
                    </a:lnTo>
                    <a:lnTo>
                      <a:pt x="235" y="5"/>
                    </a:lnTo>
                    <a:lnTo>
                      <a:pt x="236" y="5"/>
                    </a:lnTo>
                    <a:lnTo>
                      <a:pt x="236" y="5"/>
                    </a:lnTo>
                    <a:lnTo>
                      <a:pt x="237" y="5"/>
                    </a:lnTo>
                    <a:lnTo>
                      <a:pt x="238" y="5"/>
                    </a:lnTo>
                    <a:lnTo>
                      <a:pt x="238" y="5"/>
                    </a:lnTo>
                    <a:lnTo>
                      <a:pt x="239" y="5"/>
                    </a:lnTo>
                    <a:lnTo>
                      <a:pt x="239" y="5"/>
                    </a:lnTo>
                    <a:lnTo>
                      <a:pt x="240" y="5"/>
                    </a:lnTo>
                    <a:lnTo>
                      <a:pt x="241" y="5"/>
                    </a:lnTo>
                    <a:lnTo>
                      <a:pt x="242" y="5"/>
                    </a:lnTo>
                    <a:lnTo>
                      <a:pt x="242" y="5"/>
                    </a:lnTo>
                    <a:lnTo>
                      <a:pt x="243" y="5"/>
                    </a:lnTo>
                    <a:lnTo>
                      <a:pt x="243" y="5"/>
                    </a:lnTo>
                    <a:lnTo>
                      <a:pt x="244" y="5"/>
                    </a:lnTo>
                    <a:lnTo>
                      <a:pt x="245" y="5"/>
                    </a:lnTo>
                    <a:lnTo>
                      <a:pt x="245" y="5"/>
                    </a:lnTo>
                    <a:lnTo>
                      <a:pt x="246" y="5"/>
                    </a:lnTo>
                    <a:lnTo>
                      <a:pt x="247" y="5"/>
                    </a:lnTo>
                    <a:lnTo>
                      <a:pt x="247" y="5"/>
                    </a:lnTo>
                    <a:lnTo>
                      <a:pt x="248" y="5"/>
                    </a:lnTo>
                    <a:lnTo>
                      <a:pt x="248" y="5"/>
                    </a:lnTo>
                    <a:lnTo>
                      <a:pt x="249" y="5"/>
                    </a:lnTo>
                    <a:lnTo>
                      <a:pt x="250" y="5"/>
                    </a:lnTo>
                    <a:lnTo>
                      <a:pt x="250" y="5"/>
                    </a:lnTo>
                    <a:lnTo>
                      <a:pt x="251" y="5"/>
                    </a:lnTo>
                    <a:lnTo>
                      <a:pt x="252" y="5"/>
                    </a:lnTo>
                    <a:lnTo>
                      <a:pt x="252" y="5"/>
                    </a:lnTo>
                    <a:lnTo>
                      <a:pt x="253" y="5"/>
                    </a:lnTo>
                    <a:lnTo>
                      <a:pt x="253" y="5"/>
                    </a:lnTo>
                    <a:lnTo>
                      <a:pt x="254" y="5"/>
                    </a:lnTo>
                    <a:lnTo>
                      <a:pt x="255" y="5"/>
                    </a:lnTo>
                    <a:lnTo>
                      <a:pt x="255" y="5"/>
                    </a:lnTo>
                    <a:lnTo>
                      <a:pt x="256" y="5"/>
                    </a:lnTo>
                    <a:lnTo>
                      <a:pt x="256" y="5"/>
                    </a:lnTo>
                    <a:lnTo>
                      <a:pt x="257" y="5"/>
                    </a:lnTo>
                    <a:lnTo>
                      <a:pt x="258" y="5"/>
                    </a:lnTo>
                    <a:lnTo>
                      <a:pt x="259" y="5"/>
                    </a:lnTo>
                    <a:lnTo>
                      <a:pt x="259" y="5"/>
                    </a:lnTo>
                    <a:lnTo>
                      <a:pt x="260" y="5"/>
                    </a:lnTo>
                    <a:lnTo>
                      <a:pt x="260" y="5"/>
                    </a:lnTo>
                    <a:lnTo>
                      <a:pt x="261" y="5"/>
                    </a:lnTo>
                    <a:lnTo>
                      <a:pt x="262" y="5"/>
                    </a:lnTo>
                    <a:lnTo>
                      <a:pt x="262" y="5"/>
                    </a:lnTo>
                    <a:lnTo>
                      <a:pt x="263" y="5"/>
                    </a:lnTo>
                    <a:lnTo>
                      <a:pt x="264" y="5"/>
                    </a:lnTo>
                    <a:lnTo>
                      <a:pt x="264" y="5"/>
                    </a:lnTo>
                    <a:lnTo>
                      <a:pt x="265" y="5"/>
                    </a:lnTo>
                    <a:lnTo>
                      <a:pt x="265" y="5"/>
                    </a:lnTo>
                    <a:lnTo>
                      <a:pt x="266" y="5"/>
                    </a:lnTo>
                    <a:lnTo>
                      <a:pt x="267" y="5"/>
                    </a:lnTo>
                    <a:lnTo>
                      <a:pt x="267" y="5"/>
                    </a:lnTo>
                    <a:lnTo>
                      <a:pt x="268" y="5"/>
                    </a:lnTo>
                    <a:lnTo>
                      <a:pt x="269" y="5"/>
                    </a:lnTo>
                    <a:lnTo>
                      <a:pt x="269" y="5"/>
                    </a:lnTo>
                    <a:lnTo>
                      <a:pt x="270" y="5"/>
                    </a:lnTo>
                    <a:lnTo>
                      <a:pt x="270" y="5"/>
                    </a:lnTo>
                    <a:lnTo>
                      <a:pt x="271" y="5"/>
                    </a:lnTo>
                    <a:lnTo>
                      <a:pt x="272" y="5"/>
                    </a:lnTo>
                    <a:lnTo>
                      <a:pt x="273" y="5"/>
                    </a:lnTo>
                    <a:lnTo>
                      <a:pt x="273" y="5"/>
                    </a:lnTo>
                    <a:lnTo>
                      <a:pt x="274" y="5"/>
                    </a:lnTo>
                    <a:lnTo>
                      <a:pt x="274" y="5"/>
                    </a:lnTo>
                    <a:lnTo>
                      <a:pt x="275" y="5"/>
                    </a:lnTo>
                    <a:lnTo>
                      <a:pt x="276" y="5"/>
                    </a:lnTo>
                    <a:lnTo>
                      <a:pt x="276" y="5"/>
                    </a:lnTo>
                    <a:lnTo>
                      <a:pt x="277" y="5"/>
                    </a:lnTo>
                    <a:lnTo>
                      <a:pt x="278" y="5"/>
                    </a:lnTo>
                    <a:lnTo>
                      <a:pt x="278" y="5"/>
                    </a:lnTo>
                    <a:lnTo>
                      <a:pt x="279" y="5"/>
                    </a:lnTo>
                    <a:lnTo>
                      <a:pt x="279" y="5"/>
                    </a:lnTo>
                    <a:lnTo>
                      <a:pt x="280" y="5"/>
                    </a:lnTo>
                    <a:lnTo>
                      <a:pt x="281" y="5"/>
                    </a:lnTo>
                    <a:lnTo>
                      <a:pt x="282" y="5"/>
                    </a:lnTo>
                    <a:lnTo>
                      <a:pt x="282" y="5"/>
                    </a:lnTo>
                    <a:lnTo>
                      <a:pt x="283" y="5"/>
                    </a:lnTo>
                    <a:lnTo>
                      <a:pt x="283" y="5"/>
                    </a:lnTo>
                    <a:lnTo>
                      <a:pt x="284" y="5"/>
                    </a:lnTo>
                    <a:lnTo>
                      <a:pt x="284" y="5"/>
                    </a:lnTo>
                    <a:lnTo>
                      <a:pt x="285" y="5"/>
                    </a:lnTo>
                    <a:lnTo>
                      <a:pt x="286" y="5"/>
                    </a:lnTo>
                    <a:lnTo>
                      <a:pt x="287" y="5"/>
                    </a:lnTo>
                    <a:lnTo>
                      <a:pt x="287" y="5"/>
                    </a:lnTo>
                    <a:lnTo>
                      <a:pt x="288" y="5"/>
                    </a:lnTo>
                    <a:lnTo>
                      <a:pt x="288" y="5"/>
                    </a:lnTo>
                    <a:lnTo>
                      <a:pt x="289" y="5"/>
                    </a:lnTo>
                    <a:lnTo>
                      <a:pt x="290" y="5"/>
                    </a:lnTo>
                    <a:lnTo>
                      <a:pt x="290" y="5"/>
                    </a:lnTo>
                    <a:lnTo>
                      <a:pt x="291" y="5"/>
                    </a:lnTo>
                    <a:lnTo>
                      <a:pt x="292" y="5"/>
                    </a:lnTo>
                    <a:lnTo>
                      <a:pt x="292" y="5"/>
                    </a:lnTo>
                    <a:lnTo>
                      <a:pt x="293" y="5"/>
                    </a:lnTo>
                    <a:lnTo>
                      <a:pt x="293" y="5"/>
                    </a:lnTo>
                    <a:lnTo>
                      <a:pt x="294" y="5"/>
                    </a:lnTo>
                    <a:lnTo>
                      <a:pt x="295" y="5"/>
                    </a:lnTo>
                    <a:lnTo>
                      <a:pt x="296" y="5"/>
                    </a:lnTo>
                    <a:lnTo>
                      <a:pt x="296" y="5"/>
                    </a:lnTo>
                    <a:lnTo>
                      <a:pt x="297" y="5"/>
                    </a:lnTo>
                    <a:lnTo>
                      <a:pt x="297" y="5"/>
                    </a:lnTo>
                    <a:lnTo>
                      <a:pt x="298" y="5"/>
                    </a:lnTo>
                    <a:lnTo>
                      <a:pt x="299" y="5"/>
                    </a:lnTo>
                    <a:lnTo>
                      <a:pt x="299" y="5"/>
                    </a:lnTo>
                    <a:lnTo>
                      <a:pt x="300" y="5"/>
                    </a:lnTo>
                    <a:lnTo>
                      <a:pt x="301" y="5"/>
                    </a:lnTo>
                    <a:lnTo>
                      <a:pt x="301" y="5"/>
                    </a:lnTo>
                    <a:lnTo>
                      <a:pt x="302" y="5"/>
                    </a:lnTo>
                    <a:lnTo>
                      <a:pt x="302" y="5"/>
                    </a:lnTo>
                    <a:lnTo>
                      <a:pt x="303" y="5"/>
                    </a:lnTo>
                    <a:lnTo>
                      <a:pt x="304" y="5"/>
                    </a:lnTo>
                    <a:lnTo>
                      <a:pt x="304" y="5"/>
                    </a:lnTo>
                    <a:lnTo>
                      <a:pt x="305" y="5"/>
                    </a:lnTo>
                    <a:lnTo>
                      <a:pt x="306" y="5"/>
                    </a:lnTo>
                    <a:lnTo>
                      <a:pt x="306" y="5"/>
                    </a:lnTo>
                    <a:lnTo>
                      <a:pt x="307" y="5"/>
                    </a:lnTo>
                    <a:lnTo>
                      <a:pt x="307" y="5"/>
                    </a:lnTo>
                    <a:lnTo>
                      <a:pt x="308" y="5"/>
                    </a:lnTo>
                    <a:lnTo>
                      <a:pt x="309" y="5"/>
                    </a:lnTo>
                    <a:lnTo>
                      <a:pt x="310" y="5"/>
                    </a:lnTo>
                    <a:lnTo>
                      <a:pt x="310" y="5"/>
                    </a:lnTo>
                    <a:lnTo>
                      <a:pt x="311" y="5"/>
                    </a:lnTo>
                    <a:lnTo>
                      <a:pt x="311" y="5"/>
                    </a:lnTo>
                    <a:lnTo>
                      <a:pt x="312" y="5"/>
                    </a:lnTo>
                    <a:lnTo>
                      <a:pt x="313" y="5"/>
                    </a:lnTo>
                    <a:lnTo>
                      <a:pt x="313" y="5"/>
                    </a:lnTo>
                    <a:lnTo>
                      <a:pt x="314" y="5"/>
                    </a:lnTo>
                    <a:lnTo>
                      <a:pt x="315" y="5"/>
                    </a:lnTo>
                    <a:lnTo>
                      <a:pt x="315" y="5"/>
                    </a:lnTo>
                    <a:lnTo>
                      <a:pt x="316" y="5"/>
                    </a:lnTo>
                    <a:lnTo>
                      <a:pt x="316" y="5"/>
                    </a:lnTo>
                    <a:lnTo>
                      <a:pt x="317" y="5"/>
                    </a:lnTo>
                    <a:lnTo>
                      <a:pt x="318" y="5"/>
                    </a:lnTo>
                    <a:lnTo>
                      <a:pt x="319" y="5"/>
                    </a:lnTo>
                    <a:lnTo>
                      <a:pt x="319" y="5"/>
                    </a:lnTo>
                    <a:lnTo>
                      <a:pt x="320" y="5"/>
                    </a:lnTo>
                    <a:lnTo>
                      <a:pt x="320" y="5"/>
                    </a:lnTo>
                    <a:lnTo>
                      <a:pt x="321" y="5"/>
                    </a:lnTo>
                    <a:lnTo>
                      <a:pt x="321" y="5"/>
                    </a:lnTo>
                    <a:lnTo>
                      <a:pt x="322" y="5"/>
                    </a:lnTo>
                    <a:lnTo>
                      <a:pt x="323" y="5"/>
                    </a:lnTo>
                    <a:lnTo>
                      <a:pt x="324" y="5"/>
                    </a:lnTo>
                    <a:lnTo>
                      <a:pt x="324" y="5"/>
                    </a:lnTo>
                    <a:lnTo>
                      <a:pt x="325" y="5"/>
                    </a:lnTo>
                    <a:lnTo>
                      <a:pt x="325" y="5"/>
                    </a:lnTo>
                    <a:lnTo>
                      <a:pt x="326" y="5"/>
                    </a:lnTo>
                    <a:lnTo>
                      <a:pt x="327" y="5"/>
                    </a:lnTo>
                    <a:lnTo>
                      <a:pt x="327" y="5"/>
                    </a:lnTo>
                    <a:lnTo>
                      <a:pt x="328" y="5"/>
                    </a:lnTo>
                    <a:lnTo>
                      <a:pt x="329" y="5"/>
                    </a:lnTo>
                    <a:lnTo>
                      <a:pt x="329" y="5"/>
                    </a:lnTo>
                    <a:lnTo>
                      <a:pt x="330" y="5"/>
                    </a:lnTo>
                    <a:lnTo>
                      <a:pt x="330" y="5"/>
                    </a:lnTo>
                    <a:lnTo>
                      <a:pt x="331" y="5"/>
                    </a:lnTo>
                    <a:lnTo>
                      <a:pt x="332" y="5"/>
                    </a:lnTo>
                    <a:lnTo>
                      <a:pt x="333" y="5"/>
                    </a:lnTo>
                    <a:lnTo>
                      <a:pt x="333" y="5"/>
                    </a:lnTo>
                    <a:lnTo>
                      <a:pt x="334" y="5"/>
                    </a:lnTo>
                    <a:lnTo>
                      <a:pt x="335" y="5"/>
                    </a:lnTo>
                    <a:lnTo>
                      <a:pt x="335" y="5"/>
                    </a:lnTo>
                    <a:lnTo>
                      <a:pt x="336" y="5"/>
                    </a:lnTo>
                    <a:lnTo>
                      <a:pt x="336" y="5"/>
                    </a:lnTo>
                    <a:lnTo>
                      <a:pt x="337" y="5"/>
                    </a:lnTo>
                    <a:lnTo>
                      <a:pt x="338" y="5"/>
                    </a:lnTo>
                    <a:lnTo>
                      <a:pt x="338" y="5"/>
                    </a:lnTo>
                    <a:lnTo>
                      <a:pt x="339" y="5"/>
                    </a:lnTo>
                    <a:lnTo>
                      <a:pt x="340" y="5"/>
                    </a:lnTo>
                    <a:lnTo>
                      <a:pt x="340" y="5"/>
                    </a:lnTo>
                    <a:lnTo>
                      <a:pt x="341" y="5"/>
                    </a:lnTo>
                    <a:lnTo>
                      <a:pt x="341" y="5"/>
                    </a:lnTo>
                    <a:lnTo>
                      <a:pt x="342" y="5"/>
                    </a:lnTo>
                    <a:lnTo>
                      <a:pt x="343" y="5"/>
                    </a:lnTo>
                    <a:lnTo>
                      <a:pt x="344" y="5"/>
                    </a:lnTo>
                    <a:lnTo>
                      <a:pt x="344" y="5"/>
                    </a:lnTo>
                    <a:lnTo>
                      <a:pt x="345" y="5"/>
                    </a:lnTo>
                    <a:lnTo>
                      <a:pt x="345" y="5"/>
                    </a:lnTo>
                    <a:lnTo>
                      <a:pt x="346" y="5"/>
                    </a:lnTo>
                    <a:lnTo>
                      <a:pt x="347" y="5"/>
                    </a:lnTo>
                    <a:lnTo>
                      <a:pt x="347" y="5"/>
                    </a:lnTo>
                    <a:lnTo>
                      <a:pt x="348" y="5"/>
                    </a:lnTo>
                    <a:lnTo>
                      <a:pt x="349" y="5"/>
                    </a:lnTo>
                    <a:lnTo>
                      <a:pt x="349" y="5"/>
                    </a:lnTo>
                    <a:lnTo>
                      <a:pt x="350" y="5"/>
                    </a:lnTo>
                    <a:lnTo>
                      <a:pt x="350" y="5"/>
                    </a:lnTo>
                    <a:lnTo>
                      <a:pt x="351" y="5"/>
                    </a:lnTo>
                    <a:lnTo>
                      <a:pt x="352" y="5"/>
                    </a:lnTo>
                    <a:lnTo>
                      <a:pt x="353" y="5"/>
                    </a:lnTo>
                    <a:lnTo>
                      <a:pt x="353" y="5"/>
                    </a:lnTo>
                    <a:lnTo>
                      <a:pt x="354" y="5"/>
                    </a:lnTo>
                    <a:lnTo>
                      <a:pt x="354" y="5"/>
                    </a:lnTo>
                    <a:lnTo>
                      <a:pt x="355" y="5"/>
                    </a:lnTo>
                    <a:lnTo>
                      <a:pt x="356" y="5"/>
                    </a:lnTo>
                    <a:lnTo>
                      <a:pt x="356" y="5"/>
                    </a:lnTo>
                    <a:lnTo>
                      <a:pt x="357" y="5"/>
                    </a:lnTo>
                    <a:lnTo>
                      <a:pt x="358" y="5"/>
                    </a:lnTo>
                    <a:lnTo>
                      <a:pt x="358" y="5"/>
                    </a:lnTo>
                    <a:lnTo>
                      <a:pt x="359" y="5"/>
                    </a:lnTo>
                    <a:lnTo>
                      <a:pt x="359" y="5"/>
                    </a:lnTo>
                    <a:lnTo>
                      <a:pt x="360" y="5"/>
                    </a:lnTo>
                    <a:lnTo>
                      <a:pt x="361" y="5"/>
                    </a:lnTo>
                    <a:lnTo>
                      <a:pt x="361" y="5"/>
                    </a:lnTo>
                    <a:lnTo>
                      <a:pt x="362" y="5"/>
                    </a:lnTo>
                    <a:lnTo>
                      <a:pt x="363" y="5"/>
                    </a:lnTo>
                    <a:lnTo>
                      <a:pt x="363" y="5"/>
                    </a:lnTo>
                    <a:lnTo>
                      <a:pt x="364" y="5"/>
                    </a:lnTo>
                    <a:lnTo>
                      <a:pt x="364" y="5"/>
                    </a:lnTo>
                    <a:lnTo>
                      <a:pt x="365" y="5"/>
                    </a:lnTo>
                    <a:lnTo>
                      <a:pt x="366" y="5"/>
                    </a:lnTo>
                    <a:lnTo>
                      <a:pt x="367" y="5"/>
                    </a:lnTo>
                    <a:lnTo>
                      <a:pt x="367" y="5"/>
                    </a:lnTo>
                    <a:lnTo>
                      <a:pt x="368" y="5"/>
                    </a:lnTo>
                    <a:lnTo>
                      <a:pt x="368" y="5"/>
                    </a:lnTo>
                    <a:lnTo>
                      <a:pt x="369" y="5"/>
                    </a:lnTo>
                    <a:lnTo>
                      <a:pt x="370" y="5"/>
                    </a:lnTo>
                    <a:lnTo>
                      <a:pt x="370" y="5"/>
                    </a:lnTo>
                    <a:lnTo>
                      <a:pt x="371" y="5"/>
                    </a:lnTo>
                    <a:lnTo>
                      <a:pt x="372" y="5"/>
                    </a:lnTo>
                    <a:lnTo>
                      <a:pt x="372" y="5"/>
                    </a:lnTo>
                    <a:lnTo>
                      <a:pt x="373" y="5"/>
                    </a:lnTo>
                    <a:lnTo>
                      <a:pt x="373" y="5"/>
                    </a:lnTo>
                    <a:lnTo>
                      <a:pt x="374" y="5"/>
                    </a:lnTo>
                    <a:lnTo>
                      <a:pt x="375" y="5"/>
                    </a:lnTo>
                    <a:lnTo>
                      <a:pt x="375" y="5"/>
                    </a:lnTo>
                    <a:lnTo>
                      <a:pt x="376" y="5"/>
                    </a:lnTo>
                    <a:lnTo>
                      <a:pt x="377" y="5"/>
                    </a:lnTo>
                    <a:lnTo>
                      <a:pt x="377" y="5"/>
                    </a:lnTo>
                    <a:lnTo>
                      <a:pt x="378" y="5"/>
                    </a:lnTo>
                    <a:lnTo>
                      <a:pt x="378" y="5"/>
                    </a:lnTo>
                    <a:lnTo>
                      <a:pt x="379" y="5"/>
                    </a:lnTo>
                    <a:lnTo>
                      <a:pt x="380" y="5"/>
                    </a:lnTo>
                    <a:lnTo>
                      <a:pt x="381" y="5"/>
                    </a:lnTo>
                    <a:lnTo>
                      <a:pt x="381" y="5"/>
                    </a:lnTo>
                    <a:lnTo>
                      <a:pt x="382" y="5"/>
                    </a:lnTo>
                    <a:lnTo>
                      <a:pt x="382" y="5"/>
                    </a:lnTo>
                    <a:lnTo>
                      <a:pt x="383" y="5"/>
                    </a:lnTo>
                    <a:lnTo>
                      <a:pt x="384" y="5"/>
                    </a:lnTo>
                    <a:lnTo>
                      <a:pt x="384" y="5"/>
                    </a:lnTo>
                    <a:lnTo>
                      <a:pt x="385" y="5"/>
                    </a:lnTo>
                    <a:lnTo>
                      <a:pt x="386" y="5"/>
                    </a:lnTo>
                    <a:lnTo>
                      <a:pt x="386" y="5"/>
                    </a:lnTo>
                    <a:lnTo>
                      <a:pt x="387" y="5"/>
                    </a:lnTo>
                    <a:lnTo>
                      <a:pt x="387" y="5"/>
                    </a:lnTo>
                    <a:lnTo>
                      <a:pt x="388" y="5"/>
                    </a:lnTo>
                    <a:lnTo>
                      <a:pt x="389" y="5"/>
                    </a:lnTo>
                    <a:lnTo>
                      <a:pt x="390" y="5"/>
                    </a:lnTo>
                    <a:lnTo>
                      <a:pt x="390" y="5"/>
                    </a:lnTo>
                    <a:lnTo>
                      <a:pt x="391" y="5"/>
                    </a:lnTo>
                    <a:lnTo>
                      <a:pt x="391" y="5"/>
                    </a:lnTo>
                    <a:lnTo>
                      <a:pt x="392" y="5"/>
                    </a:lnTo>
                    <a:lnTo>
                      <a:pt x="393" y="5"/>
                    </a:lnTo>
                    <a:lnTo>
                      <a:pt x="393" y="5"/>
                    </a:lnTo>
                    <a:lnTo>
                      <a:pt x="394" y="5"/>
                    </a:lnTo>
                    <a:lnTo>
                      <a:pt x="395" y="5"/>
                    </a:lnTo>
                    <a:lnTo>
                      <a:pt x="395" y="5"/>
                    </a:lnTo>
                    <a:lnTo>
                      <a:pt x="396" y="5"/>
                    </a:lnTo>
                    <a:lnTo>
                      <a:pt x="396" y="5"/>
                    </a:lnTo>
                    <a:lnTo>
                      <a:pt x="397" y="5"/>
                    </a:lnTo>
                    <a:lnTo>
                      <a:pt x="398" y="5"/>
                    </a:lnTo>
                    <a:lnTo>
                      <a:pt x="398" y="5"/>
                    </a:lnTo>
                    <a:lnTo>
                      <a:pt x="399" y="5"/>
                    </a:lnTo>
                    <a:lnTo>
                      <a:pt x="400" y="5"/>
                    </a:lnTo>
                    <a:lnTo>
                      <a:pt x="400" y="5"/>
                    </a:lnTo>
                    <a:lnTo>
                      <a:pt x="401" y="5"/>
                    </a:lnTo>
                    <a:lnTo>
                      <a:pt x="401" y="5"/>
                    </a:lnTo>
                    <a:lnTo>
                      <a:pt x="402" y="5"/>
                    </a:lnTo>
                    <a:lnTo>
                      <a:pt x="403" y="5"/>
                    </a:lnTo>
                    <a:lnTo>
                      <a:pt x="404" y="5"/>
                    </a:lnTo>
                    <a:lnTo>
                      <a:pt x="404" y="5"/>
                    </a:lnTo>
                    <a:lnTo>
                      <a:pt x="405" y="5"/>
                    </a:lnTo>
                    <a:lnTo>
                      <a:pt x="405" y="5"/>
                    </a:lnTo>
                    <a:lnTo>
                      <a:pt x="406" y="5"/>
                    </a:lnTo>
                    <a:lnTo>
                      <a:pt x="407" y="5"/>
                    </a:lnTo>
                    <a:lnTo>
                      <a:pt x="407" y="5"/>
                    </a:lnTo>
                    <a:lnTo>
                      <a:pt x="408" y="5"/>
                    </a:lnTo>
                    <a:lnTo>
                      <a:pt x="409" y="5"/>
                    </a:lnTo>
                    <a:lnTo>
                      <a:pt x="409" y="5"/>
                    </a:lnTo>
                    <a:lnTo>
                      <a:pt x="410" y="5"/>
                    </a:lnTo>
                    <a:lnTo>
                      <a:pt x="410" y="5"/>
                    </a:lnTo>
                    <a:lnTo>
                      <a:pt x="411" y="5"/>
                    </a:lnTo>
                    <a:lnTo>
                      <a:pt x="412" y="5"/>
                    </a:lnTo>
                    <a:lnTo>
                      <a:pt x="412" y="5"/>
                    </a:lnTo>
                    <a:lnTo>
                      <a:pt x="413" y="5"/>
                    </a:lnTo>
                    <a:lnTo>
                      <a:pt x="414" y="5"/>
                    </a:lnTo>
                    <a:lnTo>
                      <a:pt x="414" y="5"/>
                    </a:lnTo>
                    <a:lnTo>
                      <a:pt x="415" y="5"/>
                    </a:lnTo>
                    <a:lnTo>
                      <a:pt x="415" y="5"/>
                    </a:lnTo>
                    <a:lnTo>
                      <a:pt x="416" y="5"/>
                    </a:lnTo>
                    <a:lnTo>
                      <a:pt x="417" y="5"/>
                    </a:lnTo>
                    <a:lnTo>
                      <a:pt x="418" y="5"/>
                    </a:lnTo>
                    <a:lnTo>
                      <a:pt x="418" y="5"/>
                    </a:lnTo>
                    <a:lnTo>
                      <a:pt x="419" y="5"/>
                    </a:lnTo>
                    <a:lnTo>
                      <a:pt x="419" y="5"/>
                    </a:lnTo>
                    <a:lnTo>
                      <a:pt x="420" y="5"/>
                    </a:lnTo>
                    <a:lnTo>
                      <a:pt x="421" y="5"/>
                    </a:lnTo>
                    <a:lnTo>
                      <a:pt x="421" y="5"/>
                    </a:lnTo>
                    <a:lnTo>
                      <a:pt x="422" y="5"/>
                    </a:lnTo>
                    <a:lnTo>
                      <a:pt x="423" y="5"/>
                    </a:lnTo>
                    <a:lnTo>
                      <a:pt x="423" y="5"/>
                    </a:lnTo>
                    <a:lnTo>
                      <a:pt x="424" y="5"/>
                    </a:lnTo>
                    <a:lnTo>
                      <a:pt x="424" y="5"/>
                    </a:lnTo>
                    <a:lnTo>
                      <a:pt x="425" y="5"/>
                    </a:lnTo>
                    <a:lnTo>
                      <a:pt x="426" y="5"/>
                    </a:lnTo>
                    <a:lnTo>
                      <a:pt x="427" y="5"/>
                    </a:lnTo>
                    <a:lnTo>
                      <a:pt x="427" y="5"/>
                    </a:lnTo>
                    <a:lnTo>
                      <a:pt x="428" y="5"/>
                    </a:lnTo>
                    <a:lnTo>
                      <a:pt x="428" y="5"/>
                    </a:lnTo>
                    <a:lnTo>
                      <a:pt x="429" y="5"/>
                    </a:lnTo>
                    <a:lnTo>
                      <a:pt x="429" y="5"/>
                    </a:lnTo>
                    <a:lnTo>
                      <a:pt x="430" y="5"/>
                    </a:lnTo>
                    <a:lnTo>
                      <a:pt x="431" y="5"/>
                    </a:lnTo>
                    <a:lnTo>
                      <a:pt x="432" y="5"/>
                    </a:lnTo>
                    <a:lnTo>
                      <a:pt x="432" y="5"/>
                    </a:lnTo>
                    <a:lnTo>
                      <a:pt x="433" y="5"/>
                    </a:lnTo>
                    <a:lnTo>
                      <a:pt x="434" y="5"/>
                    </a:lnTo>
                    <a:lnTo>
                      <a:pt x="434" y="5"/>
                    </a:lnTo>
                    <a:lnTo>
                      <a:pt x="435" y="5"/>
                    </a:lnTo>
                    <a:lnTo>
                      <a:pt x="435" y="5"/>
                    </a:lnTo>
                    <a:lnTo>
                      <a:pt x="436" y="5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8" y="5"/>
                    </a:lnTo>
                    <a:lnTo>
                      <a:pt x="439" y="5"/>
                    </a:lnTo>
                    <a:lnTo>
                      <a:pt x="439" y="5"/>
                    </a:lnTo>
                    <a:lnTo>
                      <a:pt x="440" y="5"/>
                    </a:lnTo>
                    <a:lnTo>
                      <a:pt x="441" y="5"/>
                    </a:lnTo>
                    <a:lnTo>
                      <a:pt x="441" y="5"/>
                    </a:lnTo>
                    <a:lnTo>
                      <a:pt x="442" y="5"/>
                    </a:lnTo>
                    <a:lnTo>
                      <a:pt x="443" y="5"/>
                    </a:lnTo>
                    <a:lnTo>
                      <a:pt x="443" y="5"/>
                    </a:lnTo>
                    <a:lnTo>
                      <a:pt x="444" y="5"/>
                    </a:lnTo>
                    <a:lnTo>
                      <a:pt x="444" y="5"/>
                    </a:lnTo>
                    <a:lnTo>
                      <a:pt x="445" y="5"/>
                    </a:lnTo>
                    <a:lnTo>
                      <a:pt x="446" y="5"/>
                    </a:lnTo>
                  </a:path>
                </a:pathLst>
              </a:custGeom>
              <a:noFill/>
              <a:ln w="6350">
                <a:solidFill>
                  <a:srgbClr val="8E8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327">
                <a:extLst>
                  <a:ext uri="{FF2B5EF4-FFF2-40B4-BE49-F238E27FC236}">
                    <a16:creationId xmlns:a16="http://schemas.microsoft.com/office/drawing/2014/main" id="{31065BA7-C997-4EA1-90D9-74A6874896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442" y="4134497"/>
                <a:ext cx="709613" cy="0"/>
              </a:xfrm>
              <a:custGeom>
                <a:avLst/>
                <a:gdLst>
                  <a:gd name="T0" fmla="*/ 6 w 447"/>
                  <a:gd name="T1" fmla="*/ 13 w 447"/>
                  <a:gd name="T2" fmla="*/ 20 w 447"/>
                  <a:gd name="T3" fmla="*/ 27 w 447"/>
                  <a:gd name="T4" fmla="*/ 34 w 447"/>
                  <a:gd name="T5" fmla="*/ 41 w 447"/>
                  <a:gd name="T6" fmla="*/ 48 w 447"/>
                  <a:gd name="T7" fmla="*/ 55 w 447"/>
                  <a:gd name="T8" fmla="*/ 62 w 447"/>
                  <a:gd name="T9" fmla="*/ 69 w 447"/>
                  <a:gd name="T10" fmla="*/ 77 w 447"/>
                  <a:gd name="T11" fmla="*/ 83 w 447"/>
                  <a:gd name="T12" fmla="*/ 91 w 447"/>
                  <a:gd name="T13" fmla="*/ 97 w 447"/>
                  <a:gd name="T14" fmla="*/ 105 w 447"/>
                  <a:gd name="T15" fmla="*/ 111 w 447"/>
                  <a:gd name="T16" fmla="*/ 119 w 447"/>
                  <a:gd name="T17" fmla="*/ 126 w 447"/>
                  <a:gd name="T18" fmla="*/ 133 w 447"/>
                  <a:gd name="T19" fmla="*/ 140 w 447"/>
                  <a:gd name="T20" fmla="*/ 147 w 447"/>
                  <a:gd name="T21" fmla="*/ 154 w 447"/>
                  <a:gd name="T22" fmla="*/ 161 w 447"/>
                  <a:gd name="T23" fmla="*/ 168 w 447"/>
                  <a:gd name="T24" fmla="*/ 175 w 447"/>
                  <a:gd name="T25" fmla="*/ 182 w 447"/>
                  <a:gd name="T26" fmla="*/ 189 w 447"/>
                  <a:gd name="T27" fmla="*/ 196 w 447"/>
                  <a:gd name="T28" fmla="*/ 203 w 447"/>
                  <a:gd name="T29" fmla="*/ 210 w 447"/>
                  <a:gd name="T30" fmla="*/ 217 w 447"/>
                  <a:gd name="T31" fmla="*/ 224 w 447"/>
                  <a:gd name="T32" fmla="*/ 231 w 447"/>
                  <a:gd name="T33" fmla="*/ 238 w 447"/>
                  <a:gd name="T34" fmla="*/ 245 w 447"/>
                  <a:gd name="T35" fmla="*/ 252 w 447"/>
                  <a:gd name="T36" fmla="*/ 259 w 447"/>
                  <a:gd name="T37" fmla="*/ 266 w 447"/>
                  <a:gd name="T38" fmla="*/ 273 w 447"/>
                  <a:gd name="T39" fmla="*/ 280 w 447"/>
                  <a:gd name="T40" fmla="*/ 288 w 447"/>
                  <a:gd name="T41" fmla="*/ 294 w 447"/>
                  <a:gd name="T42" fmla="*/ 302 w 447"/>
                  <a:gd name="T43" fmla="*/ 308 w 447"/>
                  <a:gd name="T44" fmla="*/ 316 w 447"/>
                  <a:gd name="T45" fmla="*/ 322 w 447"/>
                  <a:gd name="T46" fmla="*/ 330 w 447"/>
                  <a:gd name="T47" fmla="*/ 336 w 447"/>
                  <a:gd name="T48" fmla="*/ 344 w 447"/>
                  <a:gd name="T49" fmla="*/ 350 w 447"/>
                  <a:gd name="T50" fmla="*/ 358 w 447"/>
                  <a:gd name="T51" fmla="*/ 364 w 447"/>
                  <a:gd name="T52" fmla="*/ 372 w 447"/>
                  <a:gd name="T53" fmla="*/ 379 w 447"/>
                  <a:gd name="T54" fmla="*/ 386 w 447"/>
                  <a:gd name="T55" fmla="*/ 393 w 447"/>
                  <a:gd name="T56" fmla="*/ 400 w 447"/>
                  <a:gd name="T57" fmla="*/ 407 w 447"/>
                  <a:gd name="T58" fmla="*/ 414 w 447"/>
                  <a:gd name="T59" fmla="*/ 421 w 447"/>
                  <a:gd name="T60" fmla="*/ 428 w 447"/>
                  <a:gd name="T61" fmla="*/ 435 w 447"/>
                  <a:gd name="T62" fmla="*/ 442 w 44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447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7" y="0"/>
                    </a:lnTo>
                    <a:lnTo>
                      <a:pt x="97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19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1" y="0"/>
                    </a:lnTo>
                    <a:lnTo>
                      <a:pt x="122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5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5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4" y="0"/>
                    </a:lnTo>
                    <a:lnTo>
                      <a:pt x="145" y="0"/>
                    </a:lnTo>
                    <a:lnTo>
                      <a:pt x="146" y="0"/>
                    </a:lnTo>
                    <a:lnTo>
                      <a:pt x="146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0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7" y="0"/>
                    </a:lnTo>
                    <a:lnTo>
                      <a:pt x="157" y="0"/>
                    </a:lnTo>
                    <a:lnTo>
                      <a:pt x="158" y="0"/>
                    </a:lnTo>
                    <a:lnTo>
                      <a:pt x="159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2" y="0"/>
                    </a:lnTo>
                    <a:lnTo>
                      <a:pt x="163" y="0"/>
                    </a:lnTo>
                    <a:lnTo>
                      <a:pt x="163" y="0"/>
                    </a:lnTo>
                    <a:lnTo>
                      <a:pt x="164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9" y="0"/>
                    </a:lnTo>
                    <a:lnTo>
                      <a:pt x="170" y="0"/>
                    </a:lnTo>
                    <a:lnTo>
                      <a:pt x="170" y="0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2" y="0"/>
                    </a:lnTo>
                    <a:lnTo>
                      <a:pt x="173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5" y="0"/>
                    </a:lnTo>
                    <a:lnTo>
                      <a:pt x="175" y="0"/>
                    </a:lnTo>
                    <a:lnTo>
                      <a:pt x="176" y="0"/>
                    </a:lnTo>
                    <a:lnTo>
                      <a:pt x="177" y="0"/>
                    </a:lnTo>
                    <a:lnTo>
                      <a:pt x="177" y="0"/>
                    </a:lnTo>
                    <a:lnTo>
                      <a:pt x="178" y="0"/>
                    </a:lnTo>
                    <a:lnTo>
                      <a:pt x="179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1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3" y="0"/>
                    </a:lnTo>
                    <a:lnTo>
                      <a:pt x="184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9" y="0"/>
                    </a:lnTo>
                    <a:lnTo>
                      <a:pt x="190" y="0"/>
                    </a:lnTo>
                    <a:lnTo>
                      <a:pt x="190" y="0"/>
                    </a:lnTo>
                    <a:lnTo>
                      <a:pt x="191" y="0"/>
                    </a:lnTo>
                    <a:lnTo>
                      <a:pt x="191" y="0"/>
                    </a:lnTo>
                    <a:lnTo>
                      <a:pt x="192" y="0"/>
                    </a:lnTo>
                    <a:lnTo>
                      <a:pt x="193" y="0"/>
                    </a:lnTo>
                    <a:lnTo>
                      <a:pt x="194" y="0"/>
                    </a:lnTo>
                    <a:lnTo>
                      <a:pt x="194" y="0"/>
                    </a:lnTo>
                    <a:lnTo>
                      <a:pt x="195" y="0"/>
                    </a:lnTo>
                    <a:lnTo>
                      <a:pt x="195" y="0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198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200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3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6" y="0"/>
                    </a:lnTo>
                    <a:lnTo>
                      <a:pt x="207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9" y="0"/>
                    </a:lnTo>
                    <a:lnTo>
                      <a:pt x="209" y="0"/>
                    </a:lnTo>
                    <a:lnTo>
                      <a:pt x="210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2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4" y="0"/>
                    </a:lnTo>
                    <a:lnTo>
                      <a:pt x="215" y="0"/>
                    </a:lnTo>
                    <a:lnTo>
                      <a:pt x="216" y="0"/>
                    </a:lnTo>
                    <a:lnTo>
                      <a:pt x="217" y="0"/>
                    </a:lnTo>
                    <a:lnTo>
                      <a:pt x="217" y="0"/>
                    </a:lnTo>
                    <a:lnTo>
                      <a:pt x="218" y="0"/>
                    </a:lnTo>
                    <a:lnTo>
                      <a:pt x="218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20" y="0"/>
                    </a:lnTo>
                    <a:lnTo>
                      <a:pt x="221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3" y="0"/>
                    </a:lnTo>
                    <a:lnTo>
                      <a:pt x="223" y="0"/>
                    </a:lnTo>
                    <a:lnTo>
                      <a:pt x="224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6" y="0"/>
                    </a:lnTo>
                    <a:lnTo>
                      <a:pt x="227" y="0"/>
                    </a:lnTo>
                    <a:lnTo>
                      <a:pt x="227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9" y="0"/>
                    </a:lnTo>
                    <a:lnTo>
                      <a:pt x="230" y="0"/>
                    </a:lnTo>
                    <a:lnTo>
                      <a:pt x="231" y="0"/>
                    </a:lnTo>
                    <a:lnTo>
                      <a:pt x="231" y="0"/>
                    </a:lnTo>
                    <a:lnTo>
                      <a:pt x="232" y="0"/>
                    </a:lnTo>
                    <a:lnTo>
                      <a:pt x="232" y="0"/>
                    </a:lnTo>
                    <a:lnTo>
                      <a:pt x="233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5" y="0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37" y="0"/>
                    </a:lnTo>
                    <a:lnTo>
                      <a:pt x="237" y="0"/>
                    </a:lnTo>
                    <a:lnTo>
                      <a:pt x="238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40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3" y="0"/>
                    </a:lnTo>
                    <a:lnTo>
                      <a:pt x="244" y="0"/>
                    </a:lnTo>
                    <a:lnTo>
                      <a:pt x="245" y="0"/>
                    </a:lnTo>
                    <a:lnTo>
                      <a:pt x="245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7" y="0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49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1" y="0"/>
                    </a:lnTo>
                    <a:lnTo>
                      <a:pt x="251" y="0"/>
                    </a:lnTo>
                    <a:lnTo>
                      <a:pt x="252" y="0"/>
                    </a:lnTo>
                    <a:lnTo>
                      <a:pt x="253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7" y="0"/>
                    </a:lnTo>
                    <a:lnTo>
                      <a:pt x="258" y="0"/>
                    </a:lnTo>
                    <a:lnTo>
                      <a:pt x="259" y="0"/>
                    </a:lnTo>
                    <a:lnTo>
                      <a:pt x="259" y="0"/>
                    </a:lnTo>
                    <a:lnTo>
                      <a:pt x="260" y="0"/>
                    </a:lnTo>
                    <a:lnTo>
                      <a:pt x="260" y="0"/>
                    </a:lnTo>
                    <a:lnTo>
                      <a:pt x="261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3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5" y="0"/>
                    </a:lnTo>
                    <a:lnTo>
                      <a:pt x="265" y="0"/>
                    </a:lnTo>
                    <a:lnTo>
                      <a:pt x="266" y="0"/>
                    </a:lnTo>
                    <a:lnTo>
                      <a:pt x="267" y="0"/>
                    </a:lnTo>
                    <a:lnTo>
                      <a:pt x="268" y="0"/>
                    </a:lnTo>
                    <a:lnTo>
                      <a:pt x="268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70" y="0"/>
                    </a:lnTo>
                    <a:lnTo>
                      <a:pt x="271" y="0"/>
                    </a:lnTo>
                    <a:lnTo>
                      <a:pt x="271" y="0"/>
                    </a:lnTo>
                    <a:lnTo>
                      <a:pt x="272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4" y="0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0" y="0"/>
                    </a:lnTo>
                    <a:lnTo>
                      <a:pt x="281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4" y="0"/>
                    </a:lnTo>
                    <a:lnTo>
                      <a:pt x="285" y="0"/>
                    </a:lnTo>
                    <a:lnTo>
                      <a:pt x="285" y="0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1" y="0"/>
                    </a:lnTo>
                    <a:lnTo>
                      <a:pt x="291" y="0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7" y="0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9" y="0"/>
                    </a:lnTo>
                    <a:lnTo>
                      <a:pt x="299" y="0"/>
                    </a:lnTo>
                    <a:lnTo>
                      <a:pt x="300" y="0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3" y="0"/>
                    </a:lnTo>
                    <a:lnTo>
                      <a:pt x="303" y="0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5" y="0"/>
                    </a:lnTo>
                    <a:lnTo>
                      <a:pt x="306" y="0"/>
                    </a:lnTo>
                    <a:lnTo>
                      <a:pt x="307" y="0"/>
                    </a:lnTo>
                    <a:lnTo>
                      <a:pt x="307" y="0"/>
                    </a:lnTo>
                    <a:lnTo>
                      <a:pt x="308" y="0"/>
                    </a:lnTo>
                    <a:lnTo>
                      <a:pt x="308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11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3" y="0"/>
                    </a:lnTo>
                    <a:lnTo>
                      <a:pt x="313" y="0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7" y="0"/>
                    </a:lnTo>
                    <a:lnTo>
                      <a:pt x="317" y="0"/>
                    </a:lnTo>
                    <a:lnTo>
                      <a:pt x="318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1" y="0"/>
                    </a:lnTo>
                    <a:lnTo>
                      <a:pt x="322" y="0"/>
                    </a:lnTo>
                    <a:lnTo>
                      <a:pt x="322" y="0"/>
                    </a:lnTo>
                    <a:lnTo>
                      <a:pt x="323" y="0"/>
                    </a:lnTo>
                    <a:lnTo>
                      <a:pt x="324" y="0"/>
                    </a:lnTo>
                    <a:lnTo>
                      <a:pt x="325" y="0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3" y="0"/>
                    </a:lnTo>
                    <a:lnTo>
                      <a:pt x="334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7" y="0"/>
                    </a:lnTo>
                    <a:lnTo>
                      <a:pt x="338" y="0"/>
                    </a:lnTo>
                    <a:lnTo>
                      <a:pt x="339" y="0"/>
                    </a:lnTo>
                    <a:lnTo>
                      <a:pt x="339" y="0"/>
                    </a:lnTo>
                    <a:lnTo>
                      <a:pt x="340" y="0"/>
                    </a:lnTo>
                    <a:lnTo>
                      <a:pt x="340" y="0"/>
                    </a:lnTo>
                    <a:lnTo>
                      <a:pt x="341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3" y="0"/>
                    </a:lnTo>
                    <a:lnTo>
                      <a:pt x="344" y="0"/>
                    </a:lnTo>
                    <a:lnTo>
                      <a:pt x="344" y="0"/>
                    </a:lnTo>
                    <a:lnTo>
                      <a:pt x="345" y="0"/>
                    </a:lnTo>
                    <a:lnTo>
                      <a:pt x="345" y="0"/>
                    </a:lnTo>
                    <a:lnTo>
                      <a:pt x="346" y="0"/>
                    </a:lnTo>
                    <a:lnTo>
                      <a:pt x="347" y="0"/>
                    </a:lnTo>
                    <a:lnTo>
                      <a:pt x="347" y="0"/>
                    </a:lnTo>
                    <a:lnTo>
                      <a:pt x="348" y="0"/>
                    </a:lnTo>
                    <a:lnTo>
                      <a:pt x="349" y="0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1" y="0"/>
                    </a:lnTo>
                    <a:lnTo>
                      <a:pt x="352" y="0"/>
                    </a:lnTo>
                    <a:lnTo>
                      <a:pt x="353" y="0"/>
                    </a:lnTo>
                    <a:lnTo>
                      <a:pt x="353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5" y="0"/>
                    </a:lnTo>
                    <a:lnTo>
                      <a:pt x="356" y="0"/>
                    </a:lnTo>
                    <a:lnTo>
                      <a:pt x="356" y="0"/>
                    </a:lnTo>
                    <a:lnTo>
                      <a:pt x="357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9" y="0"/>
                    </a:lnTo>
                    <a:lnTo>
                      <a:pt x="359" y="0"/>
                    </a:lnTo>
                    <a:lnTo>
                      <a:pt x="360" y="0"/>
                    </a:lnTo>
                    <a:lnTo>
                      <a:pt x="361" y="0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363" y="0"/>
                    </a:lnTo>
                    <a:lnTo>
                      <a:pt x="36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4" y="0"/>
                    </a:lnTo>
                    <a:lnTo>
                      <a:pt x="375" y="0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77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9" y="0"/>
                    </a:lnTo>
                    <a:lnTo>
                      <a:pt x="379" y="0"/>
                    </a:lnTo>
                    <a:lnTo>
                      <a:pt x="380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5" y="0"/>
                    </a:lnTo>
                    <a:lnTo>
                      <a:pt x="386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5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8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400" y="0"/>
                    </a:lnTo>
                    <a:lnTo>
                      <a:pt x="401" y="0"/>
                    </a:lnTo>
                    <a:lnTo>
                      <a:pt x="401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3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5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8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2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4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6" y="0"/>
                    </a:lnTo>
                    <a:lnTo>
                      <a:pt x="416" y="0"/>
                    </a:lnTo>
                    <a:lnTo>
                      <a:pt x="417" y="0"/>
                    </a:lnTo>
                    <a:lnTo>
                      <a:pt x="418" y="0"/>
                    </a:lnTo>
                    <a:lnTo>
                      <a:pt x="418" y="0"/>
                    </a:lnTo>
                    <a:lnTo>
                      <a:pt x="419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1" y="0"/>
                    </a:lnTo>
                    <a:lnTo>
                      <a:pt x="421" y="0"/>
                    </a:lnTo>
                    <a:lnTo>
                      <a:pt x="422" y="0"/>
                    </a:lnTo>
                    <a:lnTo>
                      <a:pt x="423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5" y="0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8" y="0"/>
                    </a:lnTo>
                    <a:lnTo>
                      <a:pt x="429" y="0"/>
                    </a:lnTo>
                    <a:lnTo>
                      <a:pt x="429" y="0"/>
                    </a:lnTo>
                    <a:lnTo>
                      <a:pt x="430" y="0"/>
                    </a:lnTo>
                    <a:lnTo>
                      <a:pt x="430" y="0"/>
                    </a:lnTo>
                    <a:lnTo>
                      <a:pt x="431" y="0"/>
                    </a:lnTo>
                    <a:lnTo>
                      <a:pt x="432" y="0"/>
                    </a:lnTo>
                    <a:lnTo>
                      <a:pt x="433" y="0"/>
                    </a:lnTo>
                    <a:lnTo>
                      <a:pt x="433" y="0"/>
                    </a:lnTo>
                    <a:lnTo>
                      <a:pt x="434" y="0"/>
                    </a:lnTo>
                    <a:lnTo>
                      <a:pt x="434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6" y="0"/>
                    </a:lnTo>
                    <a:lnTo>
                      <a:pt x="437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40" y="0"/>
                    </a:lnTo>
                    <a:lnTo>
                      <a:pt x="441" y="0"/>
                    </a:lnTo>
                    <a:lnTo>
                      <a:pt x="441" y="0"/>
                    </a:lnTo>
                    <a:lnTo>
                      <a:pt x="442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4" y="0"/>
                    </a:lnTo>
                    <a:lnTo>
                      <a:pt x="444" y="0"/>
                    </a:lnTo>
                    <a:lnTo>
                      <a:pt x="445" y="0"/>
                    </a:lnTo>
                    <a:lnTo>
                      <a:pt x="446" y="0"/>
                    </a:lnTo>
                    <a:lnTo>
                      <a:pt x="447" y="0"/>
                    </a:lnTo>
                  </a:path>
                </a:pathLst>
              </a:custGeom>
              <a:noFill/>
              <a:ln w="6350">
                <a:solidFill>
                  <a:srgbClr val="8E8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328">
                <a:extLst>
                  <a:ext uri="{FF2B5EF4-FFF2-40B4-BE49-F238E27FC236}">
                    <a16:creationId xmlns:a16="http://schemas.microsoft.com/office/drawing/2014/main" id="{33C5B325-41D0-4095-90A3-AA2A3CE02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055" y="3045471"/>
                <a:ext cx="708026" cy="1089026"/>
              </a:xfrm>
              <a:custGeom>
                <a:avLst/>
                <a:gdLst>
                  <a:gd name="T0" fmla="*/ 6 w 446"/>
                  <a:gd name="T1" fmla="*/ 686 h 686"/>
                  <a:gd name="T2" fmla="*/ 13 w 446"/>
                  <a:gd name="T3" fmla="*/ 686 h 686"/>
                  <a:gd name="T4" fmla="*/ 20 w 446"/>
                  <a:gd name="T5" fmla="*/ 685 h 686"/>
                  <a:gd name="T6" fmla="*/ 27 w 446"/>
                  <a:gd name="T7" fmla="*/ 685 h 686"/>
                  <a:gd name="T8" fmla="*/ 34 w 446"/>
                  <a:gd name="T9" fmla="*/ 685 h 686"/>
                  <a:gd name="T10" fmla="*/ 41 w 446"/>
                  <a:gd name="T11" fmla="*/ 685 h 686"/>
                  <a:gd name="T12" fmla="*/ 48 w 446"/>
                  <a:gd name="T13" fmla="*/ 685 h 686"/>
                  <a:gd name="T14" fmla="*/ 55 w 446"/>
                  <a:gd name="T15" fmla="*/ 685 h 686"/>
                  <a:gd name="T16" fmla="*/ 62 w 446"/>
                  <a:gd name="T17" fmla="*/ 685 h 686"/>
                  <a:gd name="T18" fmla="*/ 69 w 446"/>
                  <a:gd name="T19" fmla="*/ 685 h 686"/>
                  <a:gd name="T20" fmla="*/ 76 w 446"/>
                  <a:gd name="T21" fmla="*/ 683 h 686"/>
                  <a:gd name="T22" fmla="*/ 83 w 446"/>
                  <a:gd name="T23" fmla="*/ 683 h 686"/>
                  <a:gd name="T24" fmla="*/ 90 w 446"/>
                  <a:gd name="T25" fmla="*/ 681 h 686"/>
                  <a:gd name="T26" fmla="*/ 97 w 446"/>
                  <a:gd name="T27" fmla="*/ 678 h 686"/>
                  <a:gd name="T28" fmla="*/ 104 w 446"/>
                  <a:gd name="T29" fmla="*/ 667 h 686"/>
                  <a:gd name="T30" fmla="*/ 111 w 446"/>
                  <a:gd name="T31" fmla="*/ 624 h 686"/>
                  <a:gd name="T32" fmla="*/ 119 w 446"/>
                  <a:gd name="T33" fmla="*/ 515 h 686"/>
                  <a:gd name="T34" fmla="*/ 125 w 446"/>
                  <a:gd name="T35" fmla="*/ 361 h 686"/>
                  <a:gd name="T36" fmla="*/ 133 w 446"/>
                  <a:gd name="T37" fmla="*/ 232 h 686"/>
                  <a:gd name="T38" fmla="*/ 139 w 446"/>
                  <a:gd name="T39" fmla="*/ 148 h 686"/>
                  <a:gd name="T40" fmla="*/ 147 w 446"/>
                  <a:gd name="T41" fmla="*/ 98 h 686"/>
                  <a:gd name="T42" fmla="*/ 153 w 446"/>
                  <a:gd name="T43" fmla="*/ 48 h 686"/>
                  <a:gd name="T44" fmla="*/ 161 w 446"/>
                  <a:gd name="T45" fmla="*/ 0 h 686"/>
                  <a:gd name="T46" fmla="*/ 168 w 446"/>
                  <a:gd name="T47" fmla="*/ 22 h 686"/>
                  <a:gd name="T48" fmla="*/ 175 w 446"/>
                  <a:gd name="T49" fmla="*/ 67 h 686"/>
                  <a:gd name="T50" fmla="*/ 182 w 446"/>
                  <a:gd name="T51" fmla="*/ 154 h 686"/>
                  <a:gd name="T52" fmla="*/ 189 w 446"/>
                  <a:gd name="T53" fmla="*/ 270 h 686"/>
                  <a:gd name="T54" fmla="*/ 196 w 446"/>
                  <a:gd name="T55" fmla="*/ 346 h 686"/>
                  <a:gd name="T56" fmla="*/ 203 w 446"/>
                  <a:gd name="T57" fmla="*/ 450 h 686"/>
                  <a:gd name="T58" fmla="*/ 210 w 446"/>
                  <a:gd name="T59" fmla="*/ 518 h 686"/>
                  <a:gd name="T60" fmla="*/ 217 w 446"/>
                  <a:gd name="T61" fmla="*/ 582 h 686"/>
                  <a:gd name="T62" fmla="*/ 224 w 446"/>
                  <a:gd name="T63" fmla="*/ 617 h 686"/>
                  <a:gd name="T64" fmla="*/ 231 w 446"/>
                  <a:gd name="T65" fmla="*/ 633 h 686"/>
                  <a:gd name="T66" fmla="*/ 238 w 446"/>
                  <a:gd name="T67" fmla="*/ 644 h 686"/>
                  <a:gd name="T68" fmla="*/ 245 w 446"/>
                  <a:gd name="T69" fmla="*/ 651 h 686"/>
                  <a:gd name="T70" fmla="*/ 252 w 446"/>
                  <a:gd name="T71" fmla="*/ 656 h 686"/>
                  <a:gd name="T72" fmla="*/ 259 w 446"/>
                  <a:gd name="T73" fmla="*/ 659 h 686"/>
                  <a:gd name="T74" fmla="*/ 266 w 446"/>
                  <a:gd name="T75" fmla="*/ 663 h 686"/>
                  <a:gd name="T76" fmla="*/ 273 w 446"/>
                  <a:gd name="T77" fmla="*/ 669 h 686"/>
                  <a:gd name="T78" fmla="*/ 280 w 446"/>
                  <a:gd name="T79" fmla="*/ 668 h 686"/>
                  <a:gd name="T80" fmla="*/ 287 w 446"/>
                  <a:gd name="T81" fmla="*/ 669 h 686"/>
                  <a:gd name="T82" fmla="*/ 294 w 446"/>
                  <a:gd name="T83" fmla="*/ 669 h 686"/>
                  <a:gd name="T84" fmla="*/ 301 w 446"/>
                  <a:gd name="T85" fmla="*/ 669 h 686"/>
                  <a:gd name="T86" fmla="*/ 308 w 446"/>
                  <a:gd name="T87" fmla="*/ 670 h 686"/>
                  <a:gd name="T88" fmla="*/ 315 w 446"/>
                  <a:gd name="T89" fmla="*/ 672 h 686"/>
                  <a:gd name="T90" fmla="*/ 322 w 446"/>
                  <a:gd name="T91" fmla="*/ 673 h 686"/>
                  <a:gd name="T92" fmla="*/ 329 w 446"/>
                  <a:gd name="T93" fmla="*/ 671 h 686"/>
                  <a:gd name="T94" fmla="*/ 336 w 446"/>
                  <a:gd name="T95" fmla="*/ 671 h 686"/>
                  <a:gd name="T96" fmla="*/ 343 w 446"/>
                  <a:gd name="T97" fmla="*/ 670 h 686"/>
                  <a:gd name="T98" fmla="*/ 350 w 446"/>
                  <a:gd name="T99" fmla="*/ 672 h 686"/>
                  <a:gd name="T100" fmla="*/ 358 w 446"/>
                  <a:gd name="T101" fmla="*/ 674 h 686"/>
                  <a:gd name="T102" fmla="*/ 364 w 446"/>
                  <a:gd name="T103" fmla="*/ 674 h 686"/>
                  <a:gd name="T104" fmla="*/ 372 w 446"/>
                  <a:gd name="T105" fmla="*/ 677 h 686"/>
                  <a:gd name="T106" fmla="*/ 378 w 446"/>
                  <a:gd name="T107" fmla="*/ 677 h 686"/>
                  <a:gd name="T108" fmla="*/ 386 w 446"/>
                  <a:gd name="T109" fmla="*/ 677 h 686"/>
                  <a:gd name="T110" fmla="*/ 392 w 446"/>
                  <a:gd name="T111" fmla="*/ 680 h 686"/>
                  <a:gd name="T112" fmla="*/ 400 w 446"/>
                  <a:gd name="T113" fmla="*/ 680 h 686"/>
                  <a:gd name="T114" fmla="*/ 406 w 446"/>
                  <a:gd name="T115" fmla="*/ 680 h 686"/>
                  <a:gd name="T116" fmla="*/ 414 w 446"/>
                  <a:gd name="T117" fmla="*/ 680 h 686"/>
                  <a:gd name="T118" fmla="*/ 421 w 446"/>
                  <a:gd name="T119" fmla="*/ 680 h 686"/>
                  <a:gd name="T120" fmla="*/ 428 w 446"/>
                  <a:gd name="T121" fmla="*/ 679 h 686"/>
                  <a:gd name="T122" fmla="*/ 435 w 446"/>
                  <a:gd name="T123" fmla="*/ 678 h 686"/>
                  <a:gd name="T124" fmla="*/ 442 w 446"/>
                  <a:gd name="T125" fmla="*/ 677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686">
                    <a:moveTo>
                      <a:pt x="0" y="686"/>
                    </a:moveTo>
                    <a:lnTo>
                      <a:pt x="0" y="686"/>
                    </a:lnTo>
                    <a:lnTo>
                      <a:pt x="1" y="686"/>
                    </a:lnTo>
                    <a:lnTo>
                      <a:pt x="2" y="686"/>
                    </a:lnTo>
                    <a:lnTo>
                      <a:pt x="2" y="686"/>
                    </a:lnTo>
                    <a:lnTo>
                      <a:pt x="3" y="686"/>
                    </a:lnTo>
                    <a:lnTo>
                      <a:pt x="3" y="686"/>
                    </a:lnTo>
                    <a:lnTo>
                      <a:pt x="4" y="686"/>
                    </a:lnTo>
                    <a:lnTo>
                      <a:pt x="5" y="686"/>
                    </a:lnTo>
                    <a:lnTo>
                      <a:pt x="6" y="686"/>
                    </a:lnTo>
                    <a:lnTo>
                      <a:pt x="6" y="686"/>
                    </a:lnTo>
                    <a:lnTo>
                      <a:pt x="7" y="686"/>
                    </a:lnTo>
                    <a:lnTo>
                      <a:pt x="7" y="686"/>
                    </a:lnTo>
                    <a:lnTo>
                      <a:pt x="8" y="686"/>
                    </a:lnTo>
                    <a:lnTo>
                      <a:pt x="8" y="686"/>
                    </a:lnTo>
                    <a:lnTo>
                      <a:pt x="9" y="686"/>
                    </a:lnTo>
                    <a:lnTo>
                      <a:pt x="10" y="686"/>
                    </a:lnTo>
                    <a:lnTo>
                      <a:pt x="11" y="686"/>
                    </a:lnTo>
                    <a:lnTo>
                      <a:pt x="11" y="686"/>
                    </a:lnTo>
                    <a:lnTo>
                      <a:pt x="12" y="686"/>
                    </a:lnTo>
                    <a:lnTo>
                      <a:pt x="12" y="686"/>
                    </a:lnTo>
                    <a:lnTo>
                      <a:pt x="13" y="686"/>
                    </a:lnTo>
                    <a:lnTo>
                      <a:pt x="14" y="686"/>
                    </a:lnTo>
                    <a:lnTo>
                      <a:pt x="14" y="686"/>
                    </a:lnTo>
                    <a:lnTo>
                      <a:pt x="15" y="686"/>
                    </a:lnTo>
                    <a:lnTo>
                      <a:pt x="16" y="685"/>
                    </a:lnTo>
                    <a:lnTo>
                      <a:pt x="16" y="685"/>
                    </a:lnTo>
                    <a:lnTo>
                      <a:pt x="17" y="685"/>
                    </a:lnTo>
                    <a:lnTo>
                      <a:pt x="17" y="685"/>
                    </a:lnTo>
                    <a:lnTo>
                      <a:pt x="18" y="686"/>
                    </a:lnTo>
                    <a:lnTo>
                      <a:pt x="19" y="686"/>
                    </a:lnTo>
                    <a:lnTo>
                      <a:pt x="20" y="685"/>
                    </a:lnTo>
                    <a:lnTo>
                      <a:pt x="20" y="685"/>
                    </a:lnTo>
                    <a:lnTo>
                      <a:pt x="21" y="685"/>
                    </a:lnTo>
                    <a:lnTo>
                      <a:pt x="21" y="685"/>
                    </a:lnTo>
                    <a:lnTo>
                      <a:pt x="22" y="685"/>
                    </a:lnTo>
                    <a:lnTo>
                      <a:pt x="23" y="685"/>
                    </a:lnTo>
                    <a:lnTo>
                      <a:pt x="23" y="685"/>
                    </a:lnTo>
                    <a:lnTo>
                      <a:pt x="24" y="685"/>
                    </a:lnTo>
                    <a:lnTo>
                      <a:pt x="25" y="685"/>
                    </a:lnTo>
                    <a:lnTo>
                      <a:pt x="25" y="685"/>
                    </a:lnTo>
                    <a:lnTo>
                      <a:pt x="26" y="685"/>
                    </a:lnTo>
                    <a:lnTo>
                      <a:pt x="26" y="686"/>
                    </a:lnTo>
                    <a:lnTo>
                      <a:pt x="27" y="685"/>
                    </a:lnTo>
                    <a:lnTo>
                      <a:pt x="28" y="685"/>
                    </a:lnTo>
                    <a:lnTo>
                      <a:pt x="28" y="686"/>
                    </a:lnTo>
                    <a:lnTo>
                      <a:pt x="29" y="686"/>
                    </a:lnTo>
                    <a:lnTo>
                      <a:pt x="30" y="686"/>
                    </a:lnTo>
                    <a:lnTo>
                      <a:pt x="30" y="686"/>
                    </a:lnTo>
                    <a:lnTo>
                      <a:pt x="31" y="686"/>
                    </a:lnTo>
                    <a:lnTo>
                      <a:pt x="31" y="686"/>
                    </a:lnTo>
                    <a:lnTo>
                      <a:pt x="32" y="686"/>
                    </a:lnTo>
                    <a:lnTo>
                      <a:pt x="33" y="686"/>
                    </a:lnTo>
                    <a:lnTo>
                      <a:pt x="34" y="685"/>
                    </a:lnTo>
                    <a:lnTo>
                      <a:pt x="34" y="685"/>
                    </a:lnTo>
                    <a:lnTo>
                      <a:pt x="35" y="685"/>
                    </a:lnTo>
                    <a:lnTo>
                      <a:pt x="35" y="685"/>
                    </a:lnTo>
                    <a:lnTo>
                      <a:pt x="36" y="685"/>
                    </a:lnTo>
                    <a:lnTo>
                      <a:pt x="37" y="685"/>
                    </a:lnTo>
                    <a:lnTo>
                      <a:pt x="37" y="685"/>
                    </a:lnTo>
                    <a:lnTo>
                      <a:pt x="38" y="685"/>
                    </a:lnTo>
                    <a:lnTo>
                      <a:pt x="39" y="685"/>
                    </a:lnTo>
                    <a:lnTo>
                      <a:pt x="39" y="685"/>
                    </a:lnTo>
                    <a:lnTo>
                      <a:pt x="40" y="685"/>
                    </a:lnTo>
                    <a:lnTo>
                      <a:pt x="40" y="685"/>
                    </a:lnTo>
                    <a:lnTo>
                      <a:pt x="41" y="685"/>
                    </a:lnTo>
                    <a:lnTo>
                      <a:pt x="42" y="685"/>
                    </a:lnTo>
                    <a:lnTo>
                      <a:pt x="43" y="685"/>
                    </a:lnTo>
                    <a:lnTo>
                      <a:pt x="43" y="685"/>
                    </a:lnTo>
                    <a:lnTo>
                      <a:pt x="44" y="685"/>
                    </a:lnTo>
                    <a:lnTo>
                      <a:pt x="44" y="685"/>
                    </a:lnTo>
                    <a:lnTo>
                      <a:pt x="45" y="685"/>
                    </a:lnTo>
                    <a:lnTo>
                      <a:pt x="45" y="685"/>
                    </a:lnTo>
                    <a:lnTo>
                      <a:pt x="46" y="685"/>
                    </a:lnTo>
                    <a:lnTo>
                      <a:pt x="47" y="685"/>
                    </a:lnTo>
                    <a:lnTo>
                      <a:pt x="48" y="685"/>
                    </a:lnTo>
                    <a:lnTo>
                      <a:pt x="48" y="685"/>
                    </a:lnTo>
                    <a:lnTo>
                      <a:pt x="49" y="685"/>
                    </a:lnTo>
                    <a:lnTo>
                      <a:pt x="49" y="685"/>
                    </a:lnTo>
                    <a:lnTo>
                      <a:pt x="50" y="685"/>
                    </a:lnTo>
                    <a:lnTo>
                      <a:pt x="51" y="685"/>
                    </a:lnTo>
                    <a:lnTo>
                      <a:pt x="51" y="685"/>
                    </a:lnTo>
                    <a:lnTo>
                      <a:pt x="52" y="685"/>
                    </a:lnTo>
                    <a:lnTo>
                      <a:pt x="53" y="685"/>
                    </a:lnTo>
                    <a:lnTo>
                      <a:pt x="53" y="685"/>
                    </a:lnTo>
                    <a:lnTo>
                      <a:pt x="54" y="685"/>
                    </a:lnTo>
                    <a:lnTo>
                      <a:pt x="54" y="685"/>
                    </a:lnTo>
                    <a:lnTo>
                      <a:pt x="55" y="685"/>
                    </a:lnTo>
                    <a:lnTo>
                      <a:pt x="56" y="685"/>
                    </a:lnTo>
                    <a:lnTo>
                      <a:pt x="57" y="685"/>
                    </a:lnTo>
                    <a:lnTo>
                      <a:pt x="57" y="685"/>
                    </a:lnTo>
                    <a:lnTo>
                      <a:pt x="58" y="685"/>
                    </a:lnTo>
                    <a:lnTo>
                      <a:pt x="58" y="685"/>
                    </a:lnTo>
                    <a:lnTo>
                      <a:pt x="59" y="685"/>
                    </a:lnTo>
                    <a:lnTo>
                      <a:pt x="60" y="685"/>
                    </a:lnTo>
                    <a:lnTo>
                      <a:pt x="60" y="685"/>
                    </a:lnTo>
                    <a:lnTo>
                      <a:pt x="61" y="685"/>
                    </a:lnTo>
                    <a:lnTo>
                      <a:pt x="62" y="685"/>
                    </a:lnTo>
                    <a:lnTo>
                      <a:pt x="62" y="685"/>
                    </a:lnTo>
                    <a:lnTo>
                      <a:pt x="63" y="684"/>
                    </a:lnTo>
                    <a:lnTo>
                      <a:pt x="63" y="685"/>
                    </a:lnTo>
                    <a:lnTo>
                      <a:pt x="64" y="685"/>
                    </a:lnTo>
                    <a:lnTo>
                      <a:pt x="65" y="685"/>
                    </a:lnTo>
                    <a:lnTo>
                      <a:pt x="65" y="685"/>
                    </a:lnTo>
                    <a:lnTo>
                      <a:pt x="66" y="685"/>
                    </a:lnTo>
                    <a:lnTo>
                      <a:pt x="67" y="685"/>
                    </a:lnTo>
                    <a:lnTo>
                      <a:pt x="67" y="685"/>
                    </a:lnTo>
                    <a:lnTo>
                      <a:pt x="68" y="685"/>
                    </a:lnTo>
                    <a:lnTo>
                      <a:pt x="68" y="685"/>
                    </a:lnTo>
                    <a:lnTo>
                      <a:pt x="69" y="685"/>
                    </a:lnTo>
                    <a:lnTo>
                      <a:pt x="70" y="685"/>
                    </a:lnTo>
                    <a:lnTo>
                      <a:pt x="71" y="684"/>
                    </a:lnTo>
                    <a:lnTo>
                      <a:pt x="71" y="684"/>
                    </a:lnTo>
                    <a:lnTo>
                      <a:pt x="72" y="684"/>
                    </a:lnTo>
                    <a:lnTo>
                      <a:pt x="72" y="684"/>
                    </a:lnTo>
                    <a:lnTo>
                      <a:pt x="73" y="683"/>
                    </a:lnTo>
                    <a:lnTo>
                      <a:pt x="74" y="683"/>
                    </a:lnTo>
                    <a:lnTo>
                      <a:pt x="74" y="683"/>
                    </a:lnTo>
                    <a:lnTo>
                      <a:pt x="75" y="683"/>
                    </a:lnTo>
                    <a:lnTo>
                      <a:pt x="76" y="683"/>
                    </a:lnTo>
                    <a:lnTo>
                      <a:pt x="76" y="683"/>
                    </a:lnTo>
                    <a:lnTo>
                      <a:pt x="77" y="683"/>
                    </a:lnTo>
                    <a:lnTo>
                      <a:pt x="77" y="683"/>
                    </a:lnTo>
                    <a:lnTo>
                      <a:pt x="78" y="683"/>
                    </a:lnTo>
                    <a:lnTo>
                      <a:pt x="79" y="683"/>
                    </a:lnTo>
                    <a:lnTo>
                      <a:pt x="79" y="683"/>
                    </a:lnTo>
                    <a:lnTo>
                      <a:pt x="80" y="683"/>
                    </a:lnTo>
                    <a:lnTo>
                      <a:pt x="81" y="683"/>
                    </a:lnTo>
                    <a:lnTo>
                      <a:pt x="81" y="683"/>
                    </a:lnTo>
                    <a:lnTo>
                      <a:pt x="82" y="683"/>
                    </a:lnTo>
                    <a:lnTo>
                      <a:pt x="82" y="683"/>
                    </a:lnTo>
                    <a:lnTo>
                      <a:pt x="83" y="683"/>
                    </a:lnTo>
                    <a:lnTo>
                      <a:pt x="84" y="683"/>
                    </a:lnTo>
                    <a:lnTo>
                      <a:pt x="85" y="682"/>
                    </a:lnTo>
                    <a:lnTo>
                      <a:pt x="85" y="682"/>
                    </a:lnTo>
                    <a:lnTo>
                      <a:pt x="86" y="682"/>
                    </a:lnTo>
                    <a:lnTo>
                      <a:pt x="86" y="682"/>
                    </a:lnTo>
                    <a:lnTo>
                      <a:pt x="87" y="682"/>
                    </a:lnTo>
                    <a:lnTo>
                      <a:pt x="88" y="682"/>
                    </a:lnTo>
                    <a:lnTo>
                      <a:pt x="88" y="681"/>
                    </a:lnTo>
                    <a:lnTo>
                      <a:pt x="89" y="682"/>
                    </a:lnTo>
                    <a:lnTo>
                      <a:pt x="90" y="681"/>
                    </a:lnTo>
                    <a:lnTo>
                      <a:pt x="90" y="681"/>
                    </a:lnTo>
                    <a:lnTo>
                      <a:pt x="91" y="681"/>
                    </a:lnTo>
                    <a:lnTo>
                      <a:pt x="91" y="681"/>
                    </a:lnTo>
                    <a:lnTo>
                      <a:pt x="92" y="680"/>
                    </a:lnTo>
                    <a:lnTo>
                      <a:pt x="93" y="680"/>
                    </a:lnTo>
                    <a:lnTo>
                      <a:pt x="94" y="680"/>
                    </a:lnTo>
                    <a:lnTo>
                      <a:pt x="94" y="679"/>
                    </a:lnTo>
                    <a:lnTo>
                      <a:pt x="95" y="679"/>
                    </a:lnTo>
                    <a:lnTo>
                      <a:pt x="95" y="679"/>
                    </a:lnTo>
                    <a:lnTo>
                      <a:pt x="96" y="678"/>
                    </a:lnTo>
                    <a:lnTo>
                      <a:pt x="97" y="678"/>
                    </a:lnTo>
                    <a:lnTo>
                      <a:pt x="97" y="678"/>
                    </a:lnTo>
                    <a:lnTo>
                      <a:pt x="98" y="678"/>
                    </a:lnTo>
                    <a:lnTo>
                      <a:pt x="99" y="677"/>
                    </a:lnTo>
                    <a:lnTo>
                      <a:pt x="99" y="677"/>
                    </a:lnTo>
                    <a:lnTo>
                      <a:pt x="100" y="676"/>
                    </a:lnTo>
                    <a:lnTo>
                      <a:pt x="100" y="676"/>
                    </a:lnTo>
                    <a:lnTo>
                      <a:pt x="101" y="674"/>
                    </a:lnTo>
                    <a:lnTo>
                      <a:pt x="102" y="673"/>
                    </a:lnTo>
                    <a:lnTo>
                      <a:pt x="102" y="671"/>
                    </a:lnTo>
                    <a:lnTo>
                      <a:pt x="103" y="670"/>
                    </a:lnTo>
                    <a:lnTo>
                      <a:pt x="104" y="669"/>
                    </a:lnTo>
                    <a:lnTo>
                      <a:pt x="104" y="667"/>
                    </a:lnTo>
                    <a:lnTo>
                      <a:pt x="105" y="665"/>
                    </a:lnTo>
                    <a:lnTo>
                      <a:pt x="105" y="663"/>
                    </a:lnTo>
                    <a:lnTo>
                      <a:pt x="106" y="661"/>
                    </a:lnTo>
                    <a:lnTo>
                      <a:pt x="107" y="658"/>
                    </a:lnTo>
                    <a:lnTo>
                      <a:pt x="108" y="655"/>
                    </a:lnTo>
                    <a:lnTo>
                      <a:pt x="108" y="652"/>
                    </a:lnTo>
                    <a:lnTo>
                      <a:pt x="109" y="647"/>
                    </a:lnTo>
                    <a:lnTo>
                      <a:pt x="110" y="643"/>
                    </a:lnTo>
                    <a:lnTo>
                      <a:pt x="110" y="637"/>
                    </a:lnTo>
                    <a:lnTo>
                      <a:pt x="111" y="631"/>
                    </a:lnTo>
                    <a:lnTo>
                      <a:pt x="111" y="624"/>
                    </a:lnTo>
                    <a:lnTo>
                      <a:pt x="112" y="618"/>
                    </a:lnTo>
                    <a:lnTo>
                      <a:pt x="113" y="609"/>
                    </a:lnTo>
                    <a:lnTo>
                      <a:pt x="114" y="601"/>
                    </a:lnTo>
                    <a:lnTo>
                      <a:pt x="114" y="591"/>
                    </a:lnTo>
                    <a:lnTo>
                      <a:pt x="115" y="582"/>
                    </a:lnTo>
                    <a:lnTo>
                      <a:pt x="115" y="571"/>
                    </a:lnTo>
                    <a:lnTo>
                      <a:pt x="116" y="560"/>
                    </a:lnTo>
                    <a:lnTo>
                      <a:pt x="116" y="548"/>
                    </a:lnTo>
                    <a:lnTo>
                      <a:pt x="117" y="538"/>
                    </a:lnTo>
                    <a:lnTo>
                      <a:pt x="118" y="525"/>
                    </a:lnTo>
                    <a:lnTo>
                      <a:pt x="119" y="515"/>
                    </a:lnTo>
                    <a:lnTo>
                      <a:pt x="119" y="503"/>
                    </a:lnTo>
                    <a:lnTo>
                      <a:pt x="120" y="490"/>
                    </a:lnTo>
                    <a:lnTo>
                      <a:pt x="120" y="482"/>
                    </a:lnTo>
                    <a:lnTo>
                      <a:pt x="121" y="471"/>
                    </a:lnTo>
                    <a:lnTo>
                      <a:pt x="122" y="454"/>
                    </a:lnTo>
                    <a:lnTo>
                      <a:pt x="122" y="439"/>
                    </a:lnTo>
                    <a:lnTo>
                      <a:pt x="123" y="425"/>
                    </a:lnTo>
                    <a:lnTo>
                      <a:pt x="124" y="408"/>
                    </a:lnTo>
                    <a:lnTo>
                      <a:pt x="124" y="393"/>
                    </a:lnTo>
                    <a:lnTo>
                      <a:pt x="125" y="376"/>
                    </a:lnTo>
                    <a:lnTo>
                      <a:pt x="125" y="361"/>
                    </a:lnTo>
                    <a:lnTo>
                      <a:pt x="126" y="351"/>
                    </a:lnTo>
                    <a:lnTo>
                      <a:pt x="127" y="337"/>
                    </a:lnTo>
                    <a:lnTo>
                      <a:pt x="128" y="323"/>
                    </a:lnTo>
                    <a:lnTo>
                      <a:pt x="128" y="314"/>
                    </a:lnTo>
                    <a:lnTo>
                      <a:pt x="129" y="303"/>
                    </a:lnTo>
                    <a:lnTo>
                      <a:pt x="129" y="290"/>
                    </a:lnTo>
                    <a:lnTo>
                      <a:pt x="130" y="273"/>
                    </a:lnTo>
                    <a:lnTo>
                      <a:pt x="131" y="263"/>
                    </a:lnTo>
                    <a:lnTo>
                      <a:pt x="131" y="256"/>
                    </a:lnTo>
                    <a:lnTo>
                      <a:pt x="132" y="246"/>
                    </a:lnTo>
                    <a:lnTo>
                      <a:pt x="133" y="232"/>
                    </a:lnTo>
                    <a:lnTo>
                      <a:pt x="133" y="223"/>
                    </a:lnTo>
                    <a:lnTo>
                      <a:pt x="134" y="212"/>
                    </a:lnTo>
                    <a:lnTo>
                      <a:pt x="134" y="206"/>
                    </a:lnTo>
                    <a:lnTo>
                      <a:pt x="135" y="194"/>
                    </a:lnTo>
                    <a:lnTo>
                      <a:pt x="136" y="186"/>
                    </a:lnTo>
                    <a:lnTo>
                      <a:pt x="136" y="178"/>
                    </a:lnTo>
                    <a:lnTo>
                      <a:pt x="137" y="170"/>
                    </a:lnTo>
                    <a:lnTo>
                      <a:pt x="138" y="161"/>
                    </a:lnTo>
                    <a:lnTo>
                      <a:pt x="138" y="153"/>
                    </a:lnTo>
                    <a:lnTo>
                      <a:pt x="139" y="148"/>
                    </a:lnTo>
                    <a:lnTo>
                      <a:pt x="139" y="148"/>
                    </a:lnTo>
                    <a:lnTo>
                      <a:pt x="140" y="141"/>
                    </a:lnTo>
                    <a:lnTo>
                      <a:pt x="141" y="138"/>
                    </a:lnTo>
                    <a:lnTo>
                      <a:pt x="142" y="134"/>
                    </a:lnTo>
                    <a:lnTo>
                      <a:pt x="142" y="130"/>
                    </a:lnTo>
                    <a:lnTo>
                      <a:pt x="143" y="130"/>
                    </a:lnTo>
                    <a:lnTo>
                      <a:pt x="143" y="125"/>
                    </a:lnTo>
                    <a:lnTo>
                      <a:pt x="144" y="116"/>
                    </a:lnTo>
                    <a:lnTo>
                      <a:pt x="145" y="115"/>
                    </a:lnTo>
                    <a:lnTo>
                      <a:pt x="145" y="107"/>
                    </a:lnTo>
                    <a:lnTo>
                      <a:pt x="146" y="105"/>
                    </a:lnTo>
                    <a:lnTo>
                      <a:pt x="147" y="98"/>
                    </a:lnTo>
                    <a:lnTo>
                      <a:pt x="147" y="87"/>
                    </a:lnTo>
                    <a:lnTo>
                      <a:pt x="148" y="76"/>
                    </a:lnTo>
                    <a:lnTo>
                      <a:pt x="148" y="64"/>
                    </a:lnTo>
                    <a:lnTo>
                      <a:pt x="149" y="52"/>
                    </a:lnTo>
                    <a:lnTo>
                      <a:pt x="150" y="44"/>
                    </a:lnTo>
                    <a:lnTo>
                      <a:pt x="151" y="45"/>
                    </a:lnTo>
                    <a:lnTo>
                      <a:pt x="151" y="47"/>
                    </a:lnTo>
                    <a:lnTo>
                      <a:pt x="152" y="44"/>
                    </a:lnTo>
                    <a:lnTo>
                      <a:pt x="152" y="44"/>
                    </a:lnTo>
                    <a:lnTo>
                      <a:pt x="153" y="45"/>
                    </a:lnTo>
                    <a:lnTo>
                      <a:pt x="153" y="48"/>
                    </a:lnTo>
                    <a:lnTo>
                      <a:pt x="154" y="52"/>
                    </a:lnTo>
                    <a:lnTo>
                      <a:pt x="155" y="36"/>
                    </a:lnTo>
                    <a:lnTo>
                      <a:pt x="156" y="26"/>
                    </a:lnTo>
                    <a:lnTo>
                      <a:pt x="156" y="24"/>
                    </a:lnTo>
                    <a:lnTo>
                      <a:pt x="157" y="21"/>
                    </a:lnTo>
                    <a:lnTo>
                      <a:pt x="157" y="15"/>
                    </a:lnTo>
                    <a:lnTo>
                      <a:pt x="158" y="9"/>
                    </a:lnTo>
                    <a:lnTo>
                      <a:pt x="159" y="4"/>
                    </a:lnTo>
                    <a:lnTo>
                      <a:pt x="159" y="3"/>
                    </a:lnTo>
                    <a:lnTo>
                      <a:pt x="160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2" y="1"/>
                    </a:lnTo>
                    <a:lnTo>
                      <a:pt x="162" y="4"/>
                    </a:lnTo>
                    <a:lnTo>
                      <a:pt x="163" y="4"/>
                    </a:lnTo>
                    <a:lnTo>
                      <a:pt x="164" y="6"/>
                    </a:lnTo>
                    <a:lnTo>
                      <a:pt x="165" y="13"/>
                    </a:lnTo>
                    <a:lnTo>
                      <a:pt x="165" y="18"/>
                    </a:lnTo>
                    <a:lnTo>
                      <a:pt x="166" y="19"/>
                    </a:lnTo>
                    <a:lnTo>
                      <a:pt x="166" y="21"/>
                    </a:lnTo>
                    <a:lnTo>
                      <a:pt x="167" y="22"/>
                    </a:lnTo>
                    <a:lnTo>
                      <a:pt x="168" y="22"/>
                    </a:lnTo>
                    <a:lnTo>
                      <a:pt x="168" y="26"/>
                    </a:lnTo>
                    <a:lnTo>
                      <a:pt x="169" y="24"/>
                    </a:lnTo>
                    <a:lnTo>
                      <a:pt x="170" y="26"/>
                    </a:lnTo>
                    <a:lnTo>
                      <a:pt x="170" y="34"/>
                    </a:lnTo>
                    <a:lnTo>
                      <a:pt x="171" y="37"/>
                    </a:lnTo>
                    <a:lnTo>
                      <a:pt x="171" y="41"/>
                    </a:lnTo>
                    <a:lnTo>
                      <a:pt x="172" y="46"/>
                    </a:lnTo>
                    <a:lnTo>
                      <a:pt x="173" y="51"/>
                    </a:lnTo>
                    <a:lnTo>
                      <a:pt x="173" y="59"/>
                    </a:lnTo>
                    <a:lnTo>
                      <a:pt x="174" y="63"/>
                    </a:lnTo>
                    <a:lnTo>
                      <a:pt x="175" y="67"/>
                    </a:lnTo>
                    <a:lnTo>
                      <a:pt x="175" y="70"/>
                    </a:lnTo>
                    <a:lnTo>
                      <a:pt x="176" y="77"/>
                    </a:lnTo>
                    <a:lnTo>
                      <a:pt x="176" y="86"/>
                    </a:lnTo>
                    <a:lnTo>
                      <a:pt x="177" y="92"/>
                    </a:lnTo>
                    <a:lnTo>
                      <a:pt x="178" y="100"/>
                    </a:lnTo>
                    <a:lnTo>
                      <a:pt x="179" y="108"/>
                    </a:lnTo>
                    <a:lnTo>
                      <a:pt x="179" y="116"/>
                    </a:lnTo>
                    <a:lnTo>
                      <a:pt x="180" y="129"/>
                    </a:lnTo>
                    <a:lnTo>
                      <a:pt x="180" y="135"/>
                    </a:lnTo>
                    <a:lnTo>
                      <a:pt x="181" y="143"/>
                    </a:lnTo>
                    <a:lnTo>
                      <a:pt x="182" y="154"/>
                    </a:lnTo>
                    <a:lnTo>
                      <a:pt x="182" y="162"/>
                    </a:lnTo>
                    <a:lnTo>
                      <a:pt x="183" y="171"/>
                    </a:lnTo>
                    <a:lnTo>
                      <a:pt x="184" y="179"/>
                    </a:lnTo>
                    <a:lnTo>
                      <a:pt x="184" y="190"/>
                    </a:lnTo>
                    <a:lnTo>
                      <a:pt x="185" y="204"/>
                    </a:lnTo>
                    <a:lnTo>
                      <a:pt x="185" y="218"/>
                    </a:lnTo>
                    <a:lnTo>
                      <a:pt x="186" y="227"/>
                    </a:lnTo>
                    <a:lnTo>
                      <a:pt x="187" y="240"/>
                    </a:lnTo>
                    <a:lnTo>
                      <a:pt x="187" y="254"/>
                    </a:lnTo>
                    <a:lnTo>
                      <a:pt x="188" y="265"/>
                    </a:lnTo>
                    <a:lnTo>
                      <a:pt x="189" y="270"/>
                    </a:lnTo>
                    <a:lnTo>
                      <a:pt x="189" y="275"/>
                    </a:lnTo>
                    <a:lnTo>
                      <a:pt x="190" y="283"/>
                    </a:lnTo>
                    <a:lnTo>
                      <a:pt x="190" y="292"/>
                    </a:lnTo>
                    <a:lnTo>
                      <a:pt x="191" y="299"/>
                    </a:lnTo>
                    <a:lnTo>
                      <a:pt x="192" y="300"/>
                    </a:lnTo>
                    <a:lnTo>
                      <a:pt x="193" y="309"/>
                    </a:lnTo>
                    <a:lnTo>
                      <a:pt x="193" y="318"/>
                    </a:lnTo>
                    <a:lnTo>
                      <a:pt x="194" y="327"/>
                    </a:lnTo>
                    <a:lnTo>
                      <a:pt x="194" y="333"/>
                    </a:lnTo>
                    <a:lnTo>
                      <a:pt x="195" y="340"/>
                    </a:lnTo>
                    <a:lnTo>
                      <a:pt x="196" y="346"/>
                    </a:lnTo>
                    <a:lnTo>
                      <a:pt x="196" y="355"/>
                    </a:lnTo>
                    <a:lnTo>
                      <a:pt x="197" y="362"/>
                    </a:lnTo>
                    <a:lnTo>
                      <a:pt x="198" y="373"/>
                    </a:lnTo>
                    <a:lnTo>
                      <a:pt x="198" y="382"/>
                    </a:lnTo>
                    <a:lnTo>
                      <a:pt x="199" y="389"/>
                    </a:lnTo>
                    <a:lnTo>
                      <a:pt x="199" y="398"/>
                    </a:lnTo>
                    <a:lnTo>
                      <a:pt x="200" y="408"/>
                    </a:lnTo>
                    <a:lnTo>
                      <a:pt x="201" y="420"/>
                    </a:lnTo>
                    <a:lnTo>
                      <a:pt x="202" y="432"/>
                    </a:lnTo>
                    <a:lnTo>
                      <a:pt x="202" y="440"/>
                    </a:lnTo>
                    <a:lnTo>
                      <a:pt x="203" y="450"/>
                    </a:lnTo>
                    <a:lnTo>
                      <a:pt x="203" y="458"/>
                    </a:lnTo>
                    <a:lnTo>
                      <a:pt x="204" y="463"/>
                    </a:lnTo>
                    <a:lnTo>
                      <a:pt x="205" y="468"/>
                    </a:lnTo>
                    <a:lnTo>
                      <a:pt x="205" y="472"/>
                    </a:lnTo>
                    <a:lnTo>
                      <a:pt x="206" y="474"/>
                    </a:lnTo>
                    <a:lnTo>
                      <a:pt x="207" y="481"/>
                    </a:lnTo>
                    <a:lnTo>
                      <a:pt x="207" y="487"/>
                    </a:lnTo>
                    <a:lnTo>
                      <a:pt x="208" y="493"/>
                    </a:lnTo>
                    <a:lnTo>
                      <a:pt x="208" y="501"/>
                    </a:lnTo>
                    <a:lnTo>
                      <a:pt x="209" y="510"/>
                    </a:lnTo>
                    <a:lnTo>
                      <a:pt x="210" y="518"/>
                    </a:lnTo>
                    <a:lnTo>
                      <a:pt x="210" y="526"/>
                    </a:lnTo>
                    <a:lnTo>
                      <a:pt x="211" y="532"/>
                    </a:lnTo>
                    <a:lnTo>
                      <a:pt x="212" y="539"/>
                    </a:lnTo>
                    <a:lnTo>
                      <a:pt x="212" y="545"/>
                    </a:lnTo>
                    <a:lnTo>
                      <a:pt x="213" y="552"/>
                    </a:lnTo>
                    <a:lnTo>
                      <a:pt x="213" y="559"/>
                    </a:lnTo>
                    <a:lnTo>
                      <a:pt x="214" y="563"/>
                    </a:lnTo>
                    <a:lnTo>
                      <a:pt x="215" y="568"/>
                    </a:lnTo>
                    <a:lnTo>
                      <a:pt x="216" y="573"/>
                    </a:lnTo>
                    <a:lnTo>
                      <a:pt x="216" y="576"/>
                    </a:lnTo>
                    <a:lnTo>
                      <a:pt x="217" y="582"/>
                    </a:lnTo>
                    <a:lnTo>
                      <a:pt x="217" y="586"/>
                    </a:lnTo>
                    <a:lnTo>
                      <a:pt x="218" y="590"/>
                    </a:lnTo>
                    <a:lnTo>
                      <a:pt x="219" y="593"/>
                    </a:lnTo>
                    <a:lnTo>
                      <a:pt x="219" y="596"/>
                    </a:lnTo>
                    <a:lnTo>
                      <a:pt x="220" y="599"/>
                    </a:lnTo>
                    <a:lnTo>
                      <a:pt x="221" y="603"/>
                    </a:lnTo>
                    <a:lnTo>
                      <a:pt x="221" y="605"/>
                    </a:lnTo>
                    <a:lnTo>
                      <a:pt x="222" y="608"/>
                    </a:lnTo>
                    <a:lnTo>
                      <a:pt x="222" y="611"/>
                    </a:lnTo>
                    <a:lnTo>
                      <a:pt x="223" y="614"/>
                    </a:lnTo>
                    <a:lnTo>
                      <a:pt x="224" y="617"/>
                    </a:lnTo>
                    <a:lnTo>
                      <a:pt x="224" y="619"/>
                    </a:lnTo>
                    <a:lnTo>
                      <a:pt x="225" y="620"/>
                    </a:lnTo>
                    <a:lnTo>
                      <a:pt x="226" y="621"/>
                    </a:lnTo>
                    <a:lnTo>
                      <a:pt x="227" y="624"/>
                    </a:lnTo>
                    <a:lnTo>
                      <a:pt x="227" y="625"/>
                    </a:lnTo>
                    <a:lnTo>
                      <a:pt x="228" y="627"/>
                    </a:lnTo>
                    <a:lnTo>
                      <a:pt x="228" y="628"/>
                    </a:lnTo>
                    <a:lnTo>
                      <a:pt x="229" y="629"/>
                    </a:lnTo>
                    <a:lnTo>
                      <a:pt x="230" y="631"/>
                    </a:lnTo>
                    <a:lnTo>
                      <a:pt x="230" y="633"/>
                    </a:lnTo>
                    <a:lnTo>
                      <a:pt x="231" y="633"/>
                    </a:lnTo>
                    <a:lnTo>
                      <a:pt x="232" y="634"/>
                    </a:lnTo>
                    <a:lnTo>
                      <a:pt x="232" y="633"/>
                    </a:lnTo>
                    <a:lnTo>
                      <a:pt x="233" y="633"/>
                    </a:lnTo>
                    <a:lnTo>
                      <a:pt x="233" y="635"/>
                    </a:lnTo>
                    <a:lnTo>
                      <a:pt x="234" y="635"/>
                    </a:lnTo>
                    <a:lnTo>
                      <a:pt x="235" y="636"/>
                    </a:lnTo>
                    <a:lnTo>
                      <a:pt x="236" y="638"/>
                    </a:lnTo>
                    <a:lnTo>
                      <a:pt x="236" y="640"/>
                    </a:lnTo>
                    <a:lnTo>
                      <a:pt x="237" y="642"/>
                    </a:lnTo>
                    <a:lnTo>
                      <a:pt x="237" y="643"/>
                    </a:lnTo>
                    <a:lnTo>
                      <a:pt x="238" y="644"/>
                    </a:lnTo>
                    <a:lnTo>
                      <a:pt x="239" y="645"/>
                    </a:lnTo>
                    <a:lnTo>
                      <a:pt x="239" y="646"/>
                    </a:lnTo>
                    <a:lnTo>
                      <a:pt x="240" y="646"/>
                    </a:lnTo>
                    <a:lnTo>
                      <a:pt x="241" y="646"/>
                    </a:lnTo>
                    <a:lnTo>
                      <a:pt x="241" y="647"/>
                    </a:lnTo>
                    <a:lnTo>
                      <a:pt x="242" y="649"/>
                    </a:lnTo>
                    <a:lnTo>
                      <a:pt x="242" y="649"/>
                    </a:lnTo>
                    <a:lnTo>
                      <a:pt x="243" y="650"/>
                    </a:lnTo>
                    <a:lnTo>
                      <a:pt x="244" y="651"/>
                    </a:lnTo>
                    <a:lnTo>
                      <a:pt x="244" y="651"/>
                    </a:lnTo>
                    <a:lnTo>
                      <a:pt x="245" y="651"/>
                    </a:lnTo>
                    <a:lnTo>
                      <a:pt x="246" y="651"/>
                    </a:lnTo>
                    <a:lnTo>
                      <a:pt x="246" y="652"/>
                    </a:lnTo>
                    <a:lnTo>
                      <a:pt x="247" y="651"/>
                    </a:lnTo>
                    <a:lnTo>
                      <a:pt x="247" y="651"/>
                    </a:lnTo>
                    <a:lnTo>
                      <a:pt x="248" y="652"/>
                    </a:lnTo>
                    <a:lnTo>
                      <a:pt x="249" y="652"/>
                    </a:lnTo>
                    <a:lnTo>
                      <a:pt x="250" y="653"/>
                    </a:lnTo>
                    <a:lnTo>
                      <a:pt x="250" y="655"/>
                    </a:lnTo>
                    <a:lnTo>
                      <a:pt x="251" y="655"/>
                    </a:lnTo>
                    <a:lnTo>
                      <a:pt x="251" y="656"/>
                    </a:lnTo>
                    <a:lnTo>
                      <a:pt x="252" y="656"/>
                    </a:lnTo>
                    <a:lnTo>
                      <a:pt x="253" y="657"/>
                    </a:lnTo>
                    <a:lnTo>
                      <a:pt x="253" y="658"/>
                    </a:lnTo>
                    <a:lnTo>
                      <a:pt x="254" y="658"/>
                    </a:lnTo>
                    <a:lnTo>
                      <a:pt x="255" y="658"/>
                    </a:lnTo>
                    <a:lnTo>
                      <a:pt x="255" y="659"/>
                    </a:lnTo>
                    <a:lnTo>
                      <a:pt x="256" y="659"/>
                    </a:lnTo>
                    <a:lnTo>
                      <a:pt x="256" y="660"/>
                    </a:lnTo>
                    <a:lnTo>
                      <a:pt x="257" y="660"/>
                    </a:lnTo>
                    <a:lnTo>
                      <a:pt x="258" y="660"/>
                    </a:lnTo>
                    <a:lnTo>
                      <a:pt x="259" y="660"/>
                    </a:lnTo>
                    <a:lnTo>
                      <a:pt x="259" y="659"/>
                    </a:lnTo>
                    <a:lnTo>
                      <a:pt x="260" y="659"/>
                    </a:lnTo>
                    <a:lnTo>
                      <a:pt x="260" y="660"/>
                    </a:lnTo>
                    <a:lnTo>
                      <a:pt x="261" y="660"/>
                    </a:lnTo>
                    <a:lnTo>
                      <a:pt x="261" y="660"/>
                    </a:lnTo>
                    <a:lnTo>
                      <a:pt x="262" y="661"/>
                    </a:lnTo>
                    <a:lnTo>
                      <a:pt x="263" y="662"/>
                    </a:lnTo>
                    <a:lnTo>
                      <a:pt x="264" y="663"/>
                    </a:lnTo>
                    <a:lnTo>
                      <a:pt x="264" y="663"/>
                    </a:lnTo>
                    <a:lnTo>
                      <a:pt x="265" y="663"/>
                    </a:lnTo>
                    <a:lnTo>
                      <a:pt x="265" y="663"/>
                    </a:lnTo>
                    <a:lnTo>
                      <a:pt x="266" y="663"/>
                    </a:lnTo>
                    <a:lnTo>
                      <a:pt x="267" y="663"/>
                    </a:lnTo>
                    <a:lnTo>
                      <a:pt x="267" y="663"/>
                    </a:lnTo>
                    <a:lnTo>
                      <a:pt x="268" y="664"/>
                    </a:lnTo>
                    <a:lnTo>
                      <a:pt x="269" y="663"/>
                    </a:lnTo>
                    <a:lnTo>
                      <a:pt x="269" y="663"/>
                    </a:lnTo>
                    <a:lnTo>
                      <a:pt x="270" y="664"/>
                    </a:lnTo>
                    <a:lnTo>
                      <a:pt x="270" y="666"/>
                    </a:lnTo>
                    <a:lnTo>
                      <a:pt x="271" y="666"/>
                    </a:lnTo>
                    <a:lnTo>
                      <a:pt x="272" y="666"/>
                    </a:lnTo>
                    <a:lnTo>
                      <a:pt x="273" y="667"/>
                    </a:lnTo>
                    <a:lnTo>
                      <a:pt x="273" y="669"/>
                    </a:lnTo>
                    <a:lnTo>
                      <a:pt x="274" y="668"/>
                    </a:lnTo>
                    <a:lnTo>
                      <a:pt x="274" y="668"/>
                    </a:lnTo>
                    <a:lnTo>
                      <a:pt x="275" y="667"/>
                    </a:lnTo>
                    <a:lnTo>
                      <a:pt x="276" y="667"/>
                    </a:lnTo>
                    <a:lnTo>
                      <a:pt x="276" y="667"/>
                    </a:lnTo>
                    <a:lnTo>
                      <a:pt x="277" y="666"/>
                    </a:lnTo>
                    <a:lnTo>
                      <a:pt x="278" y="666"/>
                    </a:lnTo>
                    <a:lnTo>
                      <a:pt x="278" y="667"/>
                    </a:lnTo>
                    <a:lnTo>
                      <a:pt x="279" y="668"/>
                    </a:lnTo>
                    <a:lnTo>
                      <a:pt x="279" y="668"/>
                    </a:lnTo>
                    <a:lnTo>
                      <a:pt x="280" y="668"/>
                    </a:lnTo>
                    <a:lnTo>
                      <a:pt x="281" y="668"/>
                    </a:lnTo>
                    <a:lnTo>
                      <a:pt x="281" y="669"/>
                    </a:lnTo>
                    <a:lnTo>
                      <a:pt x="282" y="668"/>
                    </a:lnTo>
                    <a:lnTo>
                      <a:pt x="283" y="668"/>
                    </a:lnTo>
                    <a:lnTo>
                      <a:pt x="283" y="667"/>
                    </a:lnTo>
                    <a:lnTo>
                      <a:pt x="284" y="668"/>
                    </a:lnTo>
                    <a:lnTo>
                      <a:pt x="284" y="669"/>
                    </a:lnTo>
                    <a:lnTo>
                      <a:pt x="285" y="668"/>
                    </a:lnTo>
                    <a:lnTo>
                      <a:pt x="286" y="669"/>
                    </a:lnTo>
                    <a:lnTo>
                      <a:pt x="287" y="669"/>
                    </a:lnTo>
                    <a:lnTo>
                      <a:pt x="287" y="669"/>
                    </a:lnTo>
                    <a:lnTo>
                      <a:pt x="288" y="669"/>
                    </a:lnTo>
                    <a:lnTo>
                      <a:pt x="288" y="669"/>
                    </a:lnTo>
                    <a:lnTo>
                      <a:pt x="289" y="669"/>
                    </a:lnTo>
                    <a:lnTo>
                      <a:pt x="290" y="669"/>
                    </a:lnTo>
                    <a:lnTo>
                      <a:pt x="290" y="669"/>
                    </a:lnTo>
                    <a:lnTo>
                      <a:pt x="291" y="669"/>
                    </a:lnTo>
                    <a:lnTo>
                      <a:pt x="292" y="669"/>
                    </a:lnTo>
                    <a:lnTo>
                      <a:pt x="292" y="670"/>
                    </a:lnTo>
                    <a:lnTo>
                      <a:pt x="293" y="669"/>
                    </a:lnTo>
                    <a:lnTo>
                      <a:pt x="293" y="669"/>
                    </a:lnTo>
                    <a:lnTo>
                      <a:pt x="294" y="669"/>
                    </a:lnTo>
                    <a:lnTo>
                      <a:pt x="295" y="669"/>
                    </a:lnTo>
                    <a:lnTo>
                      <a:pt x="296" y="670"/>
                    </a:lnTo>
                    <a:lnTo>
                      <a:pt x="296" y="669"/>
                    </a:lnTo>
                    <a:lnTo>
                      <a:pt x="297" y="669"/>
                    </a:lnTo>
                    <a:lnTo>
                      <a:pt x="297" y="669"/>
                    </a:lnTo>
                    <a:lnTo>
                      <a:pt x="298" y="669"/>
                    </a:lnTo>
                    <a:lnTo>
                      <a:pt x="298" y="669"/>
                    </a:lnTo>
                    <a:lnTo>
                      <a:pt x="299" y="668"/>
                    </a:lnTo>
                    <a:lnTo>
                      <a:pt x="300" y="668"/>
                    </a:lnTo>
                    <a:lnTo>
                      <a:pt x="301" y="668"/>
                    </a:lnTo>
                    <a:lnTo>
                      <a:pt x="301" y="669"/>
                    </a:lnTo>
                    <a:lnTo>
                      <a:pt x="302" y="669"/>
                    </a:lnTo>
                    <a:lnTo>
                      <a:pt x="302" y="670"/>
                    </a:lnTo>
                    <a:lnTo>
                      <a:pt x="303" y="670"/>
                    </a:lnTo>
                    <a:lnTo>
                      <a:pt x="304" y="671"/>
                    </a:lnTo>
                    <a:lnTo>
                      <a:pt x="304" y="671"/>
                    </a:lnTo>
                    <a:lnTo>
                      <a:pt x="305" y="671"/>
                    </a:lnTo>
                    <a:lnTo>
                      <a:pt x="306" y="671"/>
                    </a:lnTo>
                    <a:lnTo>
                      <a:pt x="306" y="671"/>
                    </a:lnTo>
                    <a:lnTo>
                      <a:pt x="307" y="670"/>
                    </a:lnTo>
                    <a:lnTo>
                      <a:pt x="307" y="671"/>
                    </a:lnTo>
                    <a:lnTo>
                      <a:pt x="308" y="670"/>
                    </a:lnTo>
                    <a:lnTo>
                      <a:pt x="309" y="670"/>
                    </a:lnTo>
                    <a:lnTo>
                      <a:pt x="310" y="670"/>
                    </a:lnTo>
                    <a:lnTo>
                      <a:pt x="310" y="671"/>
                    </a:lnTo>
                    <a:lnTo>
                      <a:pt x="311" y="670"/>
                    </a:lnTo>
                    <a:lnTo>
                      <a:pt x="311" y="671"/>
                    </a:lnTo>
                    <a:lnTo>
                      <a:pt x="312" y="671"/>
                    </a:lnTo>
                    <a:lnTo>
                      <a:pt x="313" y="671"/>
                    </a:lnTo>
                    <a:lnTo>
                      <a:pt x="313" y="671"/>
                    </a:lnTo>
                    <a:lnTo>
                      <a:pt x="314" y="671"/>
                    </a:lnTo>
                    <a:lnTo>
                      <a:pt x="315" y="671"/>
                    </a:lnTo>
                    <a:lnTo>
                      <a:pt x="315" y="672"/>
                    </a:lnTo>
                    <a:lnTo>
                      <a:pt x="316" y="671"/>
                    </a:lnTo>
                    <a:lnTo>
                      <a:pt x="316" y="671"/>
                    </a:lnTo>
                    <a:lnTo>
                      <a:pt x="317" y="671"/>
                    </a:lnTo>
                    <a:lnTo>
                      <a:pt x="318" y="671"/>
                    </a:lnTo>
                    <a:lnTo>
                      <a:pt x="318" y="671"/>
                    </a:lnTo>
                    <a:lnTo>
                      <a:pt x="319" y="672"/>
                    </a:lnTo>
                    <a:lnTo>
                      <a:pt x="320" y="672"/>
                    </a:lnTo>
                    <a:lnTo>
                      <a:pt x="320" y="673"/>
                    </a:lnTo>
                    <a:lnTo>
                      <a:pt x="321" y="673"/>
                    </a:lnTo>
                    <a:lnTo>
                      <a:pt x="321" y="673"/>
                    </a:lnTo>
                    <a:lnTo>
                      <a:pt x="322" y="673"/>
                    </a:lnTo>
                    <a:lnTo>
                      <a:pt x="323" y="673"/>
                    </a:lnTo>
                    <a:lnTo>
                      <a:pt x="324" y="672"/>
                    </a:lnTo>
                    <a:lnTo>
                      <a:pt x="324" y="671"/>
                    </a:lnTo>
                    <a:lnTo>
                      <a:pt x="325" y="671"/>
                    </a:lnTo>
                    <a:lnTo>
                      <a:pt x="325" y="671"/>
                    </a:lnTo>
                    <a:lnTo>
                      <a:pt x="326" y="671"/>
                    </a:lnTo>
                    <a:lnTo>
                      <a:pt x="327" y="671"/>
                    </a:lnTo>
                    <a:lnTo>
                      <a:pt x="327" y="671"/>
                    </a:lnTo>
                    <a:lnTo>
                      <a:pt x="328" y="671"/>
                    </a:lnTo>
                    <a:lnTo>
                      <a:pt x="329" y="671"/>
                    </a:lnTo>
                    <a:lnTo>
                      <a:pt x="329" y="671"/>
                    </a:lnTo>
                    <a:lnTo>
                      <a:pt x="330" y="671"/>
                    </a:lnTo>
                    <a:lnTo>
                      <a:pt x="330" y="671"/>
                    </a:lnTo>
                    <a:lnTo>
                      <a:pt x="331" y="671"/>
                    </a:lnTo>
                    <a:lnTo>
                      <a:pt x="332" y="671"/>
                    </a:lnTo>
                    <a:lnTo>
                      <a:pt x="332" y="671"/>
                    </a:lnTo>
                    <a:lnTo>
                      <a:pt x="333" y="671"/>
                    </a:lnTo>
                    <a:lnTo>
                      <a:pt x="334" y="671"/>
                    </a:lnTo>
                    <a:lnTo>
                      <a:pt x="334" y="671"/>
                    </a:lnTo>
                    <a:lnTo>
                      <a:pt x="335" y="671"/>
                    </a:lnTo>
                    <a:lnTo>
                      <a:pt x="335" y="671"/>
                    </a:lnTo>
                    <a:lnTo>
                      <a:pt x="336" y="671"/>
                    </a:lnTo>
                    <a:lnTo>
                      <a:pt x="337" y="671"/>
                    </a:lnTo>
                    <a:lnTo>
                      <a:pt x="338" y="671"/>
                    </a:lnTo>
                    <a:lnTo>
                      <a:pt x="338" y="671"/>
                    </a:lnTo>
                    <a:lnTo>
                      <a:pt x="339" y="671"/>
                    </a:lnTo>
                    <a:lnTo>
                      <a:pt x="339" y="671"/>
                    </a:lnTo>
                    <a:lnTo>
                      <a:pt x="340" y="671"/>
                    </a:lnTo>
                    <a:lnTo>
                      <a:pt x="341" y="671"/>
                    </a:lnTo>
                    <a:lnTo>
                      <a:pt x="341" y="671"/>
                    </a:lnTo>
                    <a:lnTo>
                      <a:pt x="342" y="671"/>
                    </a:lnTo>
                    <a:lnTo>
                      <a:pt x="343" y="670"/>
                    </a:lnTo>
                    <a:lnTo>
                      <a:pt x="343" y="670"/>
                    </a:lnTo>
                    <a:lnTo>
                      <a:pt x="344" y="670"/>
                    </a:lnTo>
                    <a:lnTo>
                      <a:pt x="344" y="670"/>
                    </a:lnTo>
                    <a:lnTo>
                      <a:pt x="345" y="671"/>
                    </a:lnTo>
                    <a:lnTo>
                      <a:pt x="346" y="671"/>
                    </a:lnTo>
                    <a:lnTo>
                      <a:pt x="347" y="671"/>
                    </a:lnTo>
                    <a:lnTo>
                      <a:pt x="347" y="671"/>
                    </a:lnTo>
                    <a:lnTo>
                      <a:pt x="348" y="671"/>
                    </a:lnTo>
                    <a:lnTo>
                      <a:pt x="349" y="672"/>
                    </a:lnTo>
                    <a:lnTo>
                      <a:pt x="349" y="672"/>
                    </a:lnTo>
                    <a:lnTo>
                      <a:pt x="350" y="672"/>
                    </a:lnTo>
                    <a:lnTo>
                      <a:pt x="350" y="672"/>
                    </a:lnTo>
                    <a:lnTo>
                      <a:pt x="351" y="672"/>
                    </a:lnTo>
                    <a:lnTo>
                      <a:pt x="352" y="673"/>
                    </a:lnTo>
                    <a:lnTo>
                      <a:pt x="352" y="673"/>
                    </a:lnTo>
                    <a:lnTo>
                      <a:pt x="353" y="673"/>
                    </a:lnTo>
                    <a:lnTo>
                      <a:pt x="354" y="673"/>
                    </a:lnTo>
                    <a:lnTo>
                      <a:pt x="354" y="673"/>
                    </a:lnTo>
                    <a:lnTo>
                      <a:pt x="355" y="673"/>
                    </a:lnTo>
                    <a:lnTo>
                      <a:pt x="355" y="674"/>
                    </a:lnTo>
                    <a:lnTo>
                      <a:pt x="356" y="674"/>
                    </a:lnTo>
                    <a:lnTo>
                      <a:pt x="357" y="674"/>
                    </a:lnTo>
                    <a:lnTo>
                      <a:pt x="358" y="674"/>
                    </a:lnTo>
                    <a:lnTo>
                      <a:pt x="358" y="675"/>
                    </a:lnTo>
                    <a:lnTo>
                      <a:pt x="359" y="675"/>
                    </a:lnTo>
                    <a:lnTo>
                      <a:pt x="359" y="674"/>
                    </a:lnTo>
                    <a:lnTo>
                      <a:pt x="360" y="675"/>
                    </a:lnTo>
                    <a:lnTo>
                      <a:pt x="361" y="675"/>
                    </a:lnTo>
                    <a:lnTo>
                      <a:pt x="361" y="675"/>
                    </a:lnTo>
                    <a:lnTo>
                      <a:pt x="362" y="674"/>
                    </a:lnTo>
                    <a:lnTo>
                      <a:pt x="363" y="675"/>
                    </a:lnTo>
                    <a:lnTo>
                      <a:pt x="363" y="674"/>
                    </a:lnTo>
                    <a:lnTo>
                      <a:pt x="364" y="674"/>
                    </a:lnTo>
                    <a:lnTo>
                      <a:pt x="364" y="674"/>
                    </a:lnTo>
                    <a:lnTo>
                      <a:pt x="365" y="674"/>
                    </a:lnTo>
                    <a:lnTo>
                      <a:pt x="366" y="675"/>
                    </a:lnTo>
                    <a:lnTo>
                      <a:pt x="367" y="675"/>
                    </a:lnTo>
                    <a:lnTo>
                      <a:pt x="367" y="675"/>
                    </a:lnTo>
                    <a:lnTo>
                      <a:pt x="368" y="676"/>
                    </a:lnTo>
                    <a:lnTo>
                      <a:pt x="368" y="676"/>
                    </a:lnTo>
                    <a:lnTo>
                      <a:pt x="369" y="676"/>
                    </a:lnTo>
                    <a:lnTo>
                      <a:pt x="369" y="676"/>
                    </a:lnTo>
                    <a:lnTo>
                      <a:pt x="370" y="676"/>
                    </a:lnTo>
                    <a:lnTo>
                      <a:pt x="371" y="677"/>
                    </a:lnTo>
                    <a:lnTo>
                      <a:pt x="372" y="677"/>
                    </a:lnTo>
                    <a:lnTo>
                      <a:pt x="372" y="677"/>
                    </a:lnTo>
                    <a:lnTo>
                      <a:pt x="373" y="678"/>
                    </a:lnTo>
                    <a:lnTo>
                      <a:pt x="373" y="678"/>
                    </a:lnTo>
                    <a:lnTo>
                      <a:pt x="374" y="679"/>
                    </a:lnTo>
                    <a:lnTo>
                      <a:pt x="375" y="678"/>
                    </a:lnTo>
                    <a:lnTo>
                      <a:pt x="375" y="678"/>
                    </a:lnTo>
                    <a:lnTo>
                      <a:pt x="376" y="677"/>
                    </a:lnTo>
                    <a:lnTo>
                      <a:pt x="377" y="677"/>
                    </a:lnTo>
                    <a:lnTo>
                      <a:pt x="377" y="677"/>
                    </a:lnTo>
                    <a:lnTo>
                      <a:pt x="378" y="677"/>
                    </a:lnTo>
                    <a:lnTo>
                      <a:pt x="378" y="677"/>
                    </a:lnTo>
                    <a:lnTo>
                      <a:pt x="379" y="677"/>
                    </a:lnTo>
                    <a:lnTo>
                      <a:pt x="380" y="677"/>
                    </a:lnTo>
                    <a:lnTo>
                      <a:pt x="381" y="677"/>
                    </a:lnTo>
                    <a:lnTo>
                      <a:pt x="381" y="677"/>
                    </a:lnTo>
                    <a:lnTo>
                      <a:pt x="382" y="677"/>
                    </a:lnTo>
                    <a:lnTo>
                      <a:pt x="382" y="677"/>
                    </a:lnTo>
                    <a:lnTo>
                      <a:pt x="383" y="677"/>
                    </a:lnTo>
                    <a:lnTo>
                      <a:pt x="384" y="677"/>
                    </a:lnTo>
                    <a:lnTo>
                      <a:pt x="384" y="677"/>
                    </a:lnTo>
                    <a:lnTo>
                      <a:pt x="385" y="677"/>
                    </a:lnTo>
                    <a:lnTo>
                      <a:pt x="386" y="677"/>
                    </a:lnTo>
                    <a:lnTo>
                      <a:pt x="386" y="677"/>
                    </a:lnTo>
                    <a:lnTo>
                      <a:pt x="387" y="677"/>
                    </a:lnTo>
                    <a:lnTo>
                      <a:pt x="387" y="677"/>
                    </a:lnTo>
                    <a:lnTo>
                      <a:pt x="388" y="677"/>
                    </a:lnTo>
                    <a:lnTo>
                      <a:pt x="389" y="677"/>
                    </a:lnTo>
                    <a:lnTo>
                      <a:pt x="389" y="678"/>
                    </a:lnTo>
                    <a:lnTo>
                      <a:pt x="390" y="678"/>
                    </a:lnTo>
                    <a:lnTo>
                      <a:pt x="391" y="679"/>
                    </a:lnTo>
                    <a:lnTo>
                      <a:pt x="391" y="680"/>
                    </a:lnTo>
                    <a:lnTo>
                      <a:pt x="392" y="680"/>
                    </a:lnTo>
                    <a:lnTo>
                      <a:pt x="392" y="680"/>
                    </a:lnTo>
                    <a:lnTo>
                      <a:pt x="393" y="680"/>
                    </a:lnTo>
                    <a:lnTo>
                      <a:pt x="394" y="679"/>
                    </a:lnTo>
                    <a:lnTo>
                      <a:pt x="395" y="680"/>
                    </a:lnTo>
                    <a:lnTo>
                      <a:pt x="395" y="680"/>
                    </a:lnTo>
                    <a:lnTo>
                      <a:pt x="396" y="679"/>
                    </a:lnTo>
                    <a:lnTo>
                      <a:pt x="396" y="679"/>
                    </a:lnTo>
                    <a:lnTo>
                      <a:pt x="397" y="679"/>
                    </a:lnTo>
                    <a:lnTo>
                      <a:pt x="398" y="679"/>
                    </a:lnTo>
                    <a:lnTo>
                      <a:pt x="398" y="680"/>
                    </a:lnTo>
                    <a:lnTo>
                      <a:pt x="399" y="680"/>
                    </a:lnTo>
                    <a:lnTo>
                      <a:pt x="400" y="680"/>
                    </a:lnTo>
                    <a:lnTo>
                      <a:pt x="400" y="680"/>
                    </a:lnTo>
                    <a:lnTo>
                      <a:pt x="401" y="680"/>
                    </a:lnTo>
                    <a:lnTo>
                      <a:pt x="401" y="680"/>
                    </a:lnTo>
                    <a:lnTo>
                      <a:pt x="402" y="679"/>
                    </a:lnTo>
                    <a:lnTo>
                      <a:pt x="403" y="679"/>
                    </a:lnTo>
                    <a:lnTo>
                      <a:pt x="404" y="679"/>
                    </a:lnTo>
                    <a:lnTo>
                      <a:pt x="404" y="679"/>
                    </a:lnTo>
                    <a:lnTo>
                      <a:pt x="405" y="679"/>
                    </a:lnTo>
                    <a:lnTo>
                      <a:pt x="405" y="680"/>
                    </a:lnTo>
                    <a:lnTo>
                      <a:pt x="406" y="680"/>
                    </a:lnTo>
                    <a:lnTo>
                      <a:pt x="406" y="680"/>
                    </a:lnTo>
                    <a:lnTo>
                      <a:pt x="407" y="680"/>
                    </a:lnTo>
                    <a:lnTo>
                      <a:pt x="408" y="680"/>
                    </a:lnTo>
                    <a:lnTo>
                      <a:pt x="409" y="680"/>
                    </a:lnTo>
                    <a:lnTo>
                      <a:pt x="409" y="680"/>
                    </a:lnTo>
                    <a:lnTo>
                      <a:pt x="410" y="680"/>
                    </a:lnTo>
                    <a:lnTo>
                      <a:pt x="410" y="680"/>
                    </a:lnTo>
                    <a:lnTo>
                      <a:pt x="411" y="680"/>
                    </a:lnTo>
                    <a:lnTo>
                      <a:pt x="412" y="680"/>
                    </a:lnTo>
                    <a:lnTo>
                      <a:pt x="412" y="680"/>
                    </a:lnTo>
                    <a:lnTo>
                      <a:pt x="413" y="680"/>
                    </a:lnTo>
                    <a:lnTo>
                      <a:pt x="414" y="680"/>
                    </a:lnTo>
                    <a:lnTo>
                      <a:pt x="414" y="680"/>
                    </a:lnTo>
                    <a:lnTo>
                      <a:pt x="415" y="680"/>
                    </a:lnTo>
                    <a:lnTo>
                      <a:pt x="415" y="680"/>
                    </a:lnTo>
                    <a:lnTo>
                      <a:pt x="416" y="680"/>
                    </a:lnTo>
                    <a:lnTo>
                      <a:pt x="417" y="680"/>
                    </a:lnTo>
                    <a:lnTo>
                      <a:pt x="418" y="680"/>
                    </a:lnTo>
                    <a:lnTo>
                      <a:pt x="418" y="680"/>
                    </a:lnTo>
                    <a:lnTo>
                      <a:pt x="419" y="680"/>
                    </a:lnTo>
                    <a:lnTo>
                      <a:pt x="419" y="680"/>
                    </a:lnTo>
                    <a:lnTo>
                      <a:pt x="420" y="680"/>
                    </a:lnTo>
                    <a:lnTo>
                      <a:pt x="421" y="680"/>
                    </a:lnTo>
                    <a:lnTo>
                      <a:pt x="421" y="680"/>
                    </a:lnTo>
                    <a:lnTo>
                      <a:pt x="422" y="680"/>
                    </a:lnTo>
                    <a:lnTo>
                      <a:pt x="423" y="680"/>
                    </a:lnTo>
                    <a:lnTo>
                      <a:pt x="423" y="680"/>
                    </a:lnTo>
                    <a:lnTo>
                      <a:pt x="424" y="680"/>
                    </a:lnTo>
                    <a:lnTo>
                      <a:pt x="424" y="680"/>
                    </a:lnTo>
                    <a:lnTo>
                      <a:pt x="425" y="680"/>
                    </a:lnTo>
                    <a:lnTo>
                      <a:pt x="426" y="679"/>
                    </a:lnTo>
                    <a:lnTo>
                      <a:pt x="426" y="679"/>
                    </a:lnTo>
                    <a:lnTo>
                      <a:pt x="427" y="679"/>
                    </a:lnTo>
                    <a:lnTo>
                      <a:pt x="428" y="679"/>
                    </a:lnTo>
                    <a:lnTo>
                      <a:pt x="428" y="679"/>
                    </a:lnTo>
                    <a:lnTo>
                      <a:pt x="429" y="679"/>
                    </a:lnTo>
                    <a:lnTo>
                      <a:pt x="429" y="679"/>
                    </a:lnTo>
                    <a:lnTo>
                      <a:pt x="430" y="679"/>
                    </a:lnTo>
                    <a:lnTo>
                      <a:pt x="431" y="679"/>
                    </a:lnTo>
                    <a:lnTo>
                      <a:pt x="432" y="679"/>
                    </a:lnTo>
                    <a:lnTo>
                      <a:pt x="432" y="679"/>
                    </a:lnTo>
                    <a:lnTo>
                      <a:pt x="433" y="679"/>
                    </a:lnTo>
                    <a:lnTo>
                      <a:pt x="433" y="679"/>
                    </a:lnTo>
                    <a:lnTo>
                      <a:pt x="434" y="678"/>
                    </a:lnTo>
                    <a:lnTo>
                      <a:pt x="435" y="678"/>
                    </a:lnTo>
                    <a:lnTo>
                      <a:pt x="435" y="678"/>
                    </a:lnTo>
                    <a:lnTo>
                      <a:pt x="436" y="678"/>
                    </a:lnTo>
                    <a:lnTo>
                      <a:pt x="437" y="678"/>
                    </a:lnTo>
                    <a:lnTo>
                      <a:pt x="437" y="678"/>
                    </a:lnTo>
                    <a:lnTo>
                      <a:pt x="438" y="678"/>
                    </a:lnTo>
                    <a:lnTo>
                      <a:pt x="438" y="678"/>
                    </a:lnTo>
                    <a:lnTo>
                      <a:pt x="439" y="677"/>
                    </a:lnTo>
                    <a:lnTo>
                      <a:pt x="440" y="677"/>
                    </a:lnTo>
                    <a:lnTo>
                      <a:pt x="441" y="677"/>
                    </a:lnTo>
                    <a:lnTo>
                      <a:pt x="441" y="677"/>
                    </a:lnTo>
                    <a:lnTo>
                      <a:pt x="442" y="677"/>
                    </a:lnTo>
                    <a:lnTo>
                      <a:pt x="442" y="677"/>
                    </a:lnTo>
                    <a:lnTo>
                      <a:pt x="443" y="677"/>
                    </a:lnTo>
                    <a:lnTo>
                      <a:pt x="444" y="678"/>
                    </a:lnTo>
                    <a:lnTo>
                      <a:pt x="444" y="677"/>
                    </a:lnTo>
                    <a:lnTo>
                      <a:pt x="445" y="677"/>
                    </a:lnTo>
                    <a:lnTo>
                      <a:pt x="446" y="677"/>
                    </a:lnTo>
                    <a:lnTo>
                      <a:pt x="446" y="677"/>
                    </a:lnTo>
                  </a:path>
                </a:pathLst>
              </a:custGeom>
              <a:noFill/>
              <a:ln w="9525">
                <a:solidFill>
                  <a:srgbClr val="8E8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329">
                <a:extLst>
                  <a:ext uri="{FF2B5EF4-FFF2-40B4-BE49-F238E27FC236}">
                    <a16:creationId xmlns:a16="http://schemas.microsoft.com/office/drawing/2014/main" id="{91ABAC16-95B6-4402-96AF-C07939DA6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081" y="4105922"/>
                <a:ext cx="711201" cy="28575"/>
              </a:xfrm>
              <a:custGeom>
                <a:avLst/>
                <a:gdLst>
                  <a:gd name="T0" fmla="*/ 7 w 448"/>
                  <a:gd name="T1" fmla="*/ 5 h 18"/>
                  <a:gd name="T2" fmla="*/ 14 w 448"/>
                  <a:gd name="T3" fmla="*/ 1 h 18"/>
                  <a:gd name="T4" fmla="*/ 21 w 448"/>
                  <a:gd name="T5" fmla="*/ 2 h 18"/>
                  <a:gd name="T6" fmla="*/ 28 w 448"/>
                  <a:gd name="T7" fmla="*/ 9 h 18"/>
                  <a:gd name="T8" fmla="*/ 35 w 448"/>
                  <a:gd name="T9" fmla="*/ 14 h 18"/>
                  <a:gd name="T10" fmla="*/ 42 w 448"/>
                  <a:gd name="T11" fmla="*/ 15 h 18"/>
                  <a:gd name="T12" fmla="*/ 49 w 448"/>
                  <a:gd name="T13" fmla="*/ 15 h 18"/>
                  <a:gd name="T14" fmla="*/ 56 w 448"/>
                  <a:gd name="T15" fmla="*/ 16 h 18"/>
                  <a:gd name="T16" fmla="*/ 63 w 448"/>
                  <a:gd name="T17" fmla="*/ 16 h 18"/>
                  <a:gd name="T18" fmla="*/ 70 w 448"/>
                  <a:gd name="T19" fmla="*/ 16 h 18"/>
                  <a:gd name="T20" fmla="*/ 77 w 448"/>
                  <a:gd name="T21" fmla="*/ 16 h 18"/>
                  <a:gd name="T22" fmla="*/ 84 w 448"/>
                  <a:gd name="T23" fmla="*/ 16 h 18"/>
                  <a:gd name="T24" fmla="*/ 91 w 448"/>
                  <a:gd name="T25" fmla="*/ 17 h 18"/>
                  <a:gd name="T26" fmla="*/ 98 w 448"/>
                  <a:gd name="T27" fmla="*/ 17 h 18"/>
                  <a:gd name="T28" fmla="*/ 105 w 448"/>
                  <a:gd name="T29" fmla="*/ 17 h 18"/>
                  <a:gd name="T30" fmla="*/ 112 w 448"/>
                  <a:gd name="T31" fmla="*/ 18 h 18"/>
                  <a:gd name="T32" fmla="*/ 119 w 448"/>
                  <a:gd name="T33" fmla="*/ 17 h 18"/>
                  <a:gd name="T34" fmla="*/ 126 w 448"/>
                  <a:gd name="T35" fmla="*/ 17 h 18"/>
                  <a:gd name="T36" fmla="*/ 133 w 448"/>
                  <a:gd name="T37" fmla="*/ 17 h 18"/>
                  <a:gd name="T38" fmla="*/ 140 w 448"/>
                  <a:gd name="T39" fmla="*/ 18 h 18"/>
                  <a:gd name="T40" fmla="*/ 147 w 448"/>
                  <a:gd name="T41" fmla="*/ 17 h 18"/>
                  <a:gd name="T42" fmla="*/ 154 w 448"/>
                  <a:gd name="T43" fmla="*/ 18 h 18"/>
                  <a:gd name="T44" fmla="*/ 161 w 448"/>
                  <a:gd name="T45" fmla="*/ 18 h 18"/>
                  <a:gd name="T46" fmla="*/ 168 w 448"/>
                  <a:gd name="T47" fmla="*/ 18 h 18"/>
                  <a:gd name="T48" fmla="*/ 175 w 448"/>
                  <a:gd name="T49" fmla="*/ 18 h 18"/>
                  <a:gd name="T50" fmla="*/ 182 w 448"/>
                  <a:gd name="T51" fmla="*/ 18 h 18"/>
                  <a:gd name="T52" fmla="*/ 189 w 448"/>
                  <a:gd name="T53" fmla="*/ 18 h 18"/>
                  <a:gd name="T54" fmla="*/ 196 w 448"/>
                  <a:gd name="T55" fmla="*/ 18 h 18"/>
                  <a:gd name="T56" fmla="*/ 204 w 448"/>
                  <a:gd name="T57" fmla="*/ 18 h 18"/>
                  <a:gd name="T58" fmla="*/ 211 w 448"/>
                  <a:gd name="T59" fmla="*/ 18 h 18"/>
                  <a:gd name="T60" fmla="*/ 218 w 448"/>
                  <a:gd name="T61" fmla="*/ 18 h 18"/>
                  <a:gd name="T62" fmla="*/ 225 w 448"/>
                  <a:gd name="T63" fmla="*/ 18 h 18"/>
                  <a:gd name="T64" fmla="*/ 232 w 448"/>
                  <a:gd name="T65" fmla="*/ 18 h 18"/>
                  <a:gd name="T66" fmla="*/ 239 w 448"/>
                  <a:gd name="T67" fmla="*/ 18 h 18"/>
                  <a:gd name="T68" fmla="*/ 246 w 448"/>
                  <a:gd name="T69" fmla="*/ 18 h 18"/>
                  <a:gd name="T70" fmla="*/ 253 w 448"/>
                  <a:gd name="T71" fmla="*/ 18 h 18"/>
                  <a:gd name="T72" fmla="*/ 260 w 448"/>
                  <a:gd name="T73" fmla="*/ 17 h 18"/>
                  <a:gd name="T74" fmla="*/ 267 w 448"/>
                  <a:gd name="T75" fmla="*/ 18 h 18"/>
                  <a:gd name="T76" fmla="*/ 274 w 448"/>
                  <a:gd name="T77" fmla="*/ 17 h 18"/>
                  <a:gd name="T78" fmla="*/ 281 w 448"/>
                  <a:gd name="T79" fmla="*/ 17 h 18"/>
                  <a:gd name="T80" fmla="*/ 288 w 448"/>
                  <a:gd name="T81" fmla="*/ 17 h 18"/>
                  <a:gd name="T82" fmla="*/ 295 w 448"/>
                  <a:gd name="T83" fmla="*/ 17 h 18"/>
                  <a:gd name="T84" fmla="*/ 302 w 448"/>
                  <a:gd name="T85" fmla="*/ 17 h 18"/>
                  <a:gd name="T86" fmla="*/ 310 w 448"/>
                  <a:gd name="T87" fmla="*/ 16 h 18"/>
                  <a:gd name="T88" fmla="*/ 316 w 448"/>
                  <a:gd name="T89" fmla="*/ 16 h 18"/>
                  <a:gd name="T90" fmla="*/ 324 w 448"/>
                  <a:gd name="T91" fmla="*/ 16 h 18"/>
                  <a:gd name="T92" fmla="*/ 331 w 448"/>
                  <a:gd name="T93" fmla="*/ 15 h 18"/>
                  <a:gd name="T94" fmla="*/ 338 w 448"/>
                  <a:gd name="T95" fmla="*/ 13 h 18"/>
                  <a:gd name="T96" fmla="*/ 345 w 448"/>
                  <a:gd name="T97" fmla="*/ 12 h 18"/>
                  <a:gd name="T98" fmla="*/ 352 w 448"/>
                  <a:gd name="T99" fmla="*/ 11 h 18"/>
                  <a:gd name="T100" fmla="*/ 359 w 448"/>
                  <a:gd name="T101" fmla="*/ 10 h 18"/>
                  <a:gd name="T102" fmla="*/ 366 w 448"/>
                  <a:gd name="T103" fmla="*/ 9 h 18"/>
                  <a:gd name="T104" fmla="*/ 373 w 448"/>
                  <a:gd name="T105" fmla="*/ 9 h 18"/>
                  <a:gd name="T106" fmla="*/ 380 w 448"/>
                  <a:gd name="T107" fmla="*/ 8 h 18"/>
                  <a:gd name="T108" fmla="*/ 387 w 448"/>
                  <a:gd name="T109" fmla="*/ 7 h 18"/>
                  <a:gd name="T110" fmla="*/ 394 w 448"/>
                  <a:gd name="T111" fmla="*/ 6 h 18"/>
                  <a:gd name="T112" fmla="*/ 401 w 448"/>
                  <a:gd name="T113" fmla="*/ 6 h 18"/>
                  <a:gd name="T114" fmla="*/ 408 w 448"/>
                  <a:gd name="T115" fmla="*/ 7 h 18"/>
                  <a:gd name="T116" fmla="*/ 415 w 448"/>
                  <a:gd name="T117" fmla="*/ 8 h 18"/>
                  <a:gd name="T118" fmla="*/ 423 w 448"/>
                  <a:gd name="T119" fmla="*/ 9 h 18"/>
                  <a:gd name="T120" fmla="*/ 429 w 448"/>
                  <a:gd name="T121" fmla="*/ 7 h 18"/>
                  <a:gd name="T122" fmla="*/ 437 w 448"/>
                  <a:gd name="T123" fmla="*/ 7 h 18"/>
                  <a:gd name="T124" fmla="*/ 444 w 448"/>
                  <a:gd name="T125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8" h="18">
                    <a:moveTo>
                      <a:pt x="0" y="9"/>
                    </a:moveTo>
                    <a:lnTo>
                      <a:pt x="1" y="9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3" y="7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0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7" y="2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2" y="2"/>
                    </a:lnTo>
                    <a:lnTo>
                      <a:pt x="23" y="3"/>
                    </a:lnTo>
                    <a:lnTo>
                      <a:pt x="23" y="3"/>
                    </a:lnTo>
                    <a:lnTo>
                      <a:pt x="24" y="5"/>
                    </a:lnTo>
                    <a:lnTo>
                      <a:pt x="25" y="6"/>
                    </a:lnTo>
                    <a:lnTo>
                      <a:pt x="25" y="7"/>
                    </a:lnTo>
                    <a:lnTo>
                      <a:pt x="26" y="8"/>
                    </a:lnTo>
                    <a:lnTo>
                      <a:pt x="26" y="9"/>
                    </a:lnTo>
                    <a:lnTo>
                      <a:pt x="27" y="9"/>
                    </a:lnTo>
                    <a:lnTo>
                      <a:pt x="28" y="9"/>
                    </a:lnTo>
                    <a:lnTo>
                      <a:pt x="29" y="10"/>
                    </a:lnTo>
                    <a:lnTo>
                      <a:pt x="29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2" y="12"/>
                    </a:lnTo>
                    <a:lnTo>
                      <a:pt x="33" y="12"/>
                    </a:lnTo>
                    <a:lnTo>
                      <a:pt x="34" y="13"/>
                    </a:lnTo>
                    <a:lnTo>
                      <a:pt x="34" y="13"/>
                    </a:lnTo>
                    <a:lnTo>
                      <a:pt x="35" y="14"/>
                    </a:lnTo>
                    <a:lnTo>
                      <a:pt x="35" y="14"/>
                    </a:lnTo>
                    <a:lnTo>
                      <a:pt x="36" y="14"/>
                    </a:lnTo>
                    <a:lnTo>
                      <a:pt x="37" y="14"/>
                    </a:lnTo>
                    <a:lnTo>
                      <a:pt x="37" y="14"/>
                    </a:lnTo>
                    <a:lnTo>
                      <a:pt x="38" y="15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40" y="15"/>
                    </a:lnTo>
                    <a:lnTo>
                      <a:pt x="40" y="15"/>
                    </a:lnTo>
                    <a:lnTo>
                      <a:pt x="41" y="15"/>
                    </a:lnTo>
                    <a:lnTo>
                      <a:pt x="42" y="15"/>
                    </a:lnTo>
                    <a:lnTo>
                      <a:pt x="43" y="15"/>
                    </a:lnTo>
                    <a:lnTo>
                      <a:pt x="43" y="15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45" y="15"/>
                    </a:lnTo>
                    <a:lnTo>
                      <a:pt x="46" y="15"/>
                    </a:lnTo>
                    <a:lnTo>
                      <a:pt x="46" y="15"/>
                    </a:lnTo>
                    <a:lnTo>
                      <a:pt x="47" y="15"/>
                    </a:lnTo>
                    <a:lnTo>
                      <a:pt x="48" y="15"/>
                    </a:lnTo>
                    <a:lnTo>
                      <a:pt x="48" y="15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50" y="15"/>
                    </a:lnTo>
                    <a:lnTo>
                      <a:pt x="51" y="15"/>
                    </a:lnTo>
                    <a:lnTo>
                      <a:pt x="51" y="15"/>
                    </a:lnTo>
                    <a:lnTo>
                      <a:pt x="52" y="15"/>
                    </a:lnTo>
                    <a:lnTo>
                      <a:pt x="53" y="15"/>
                    </a:lnTo>
                    <a:lnTo>
                      <a:pt x="54" y="15"/>
                    </a:lnTo>
                    <a:lnTo>
                      <a:pt x="54" y="15"/>
                    </a:lnTo>
                    <a:lnTo>
                      <a:pt x="55" y="16"/>
                    </a:lnTo>
                    <a:lnTo>
                      <a:pt x="55" y="16"/>
                    </a:lnTo>
                    <a:lnTo>
                      <a:pt x="56" y="16"/>
                    </a:lnTo>
                    <a:lnTo>
                      <a:pt x="57" y="16"/>
                    </a:lnTo>
                    <a:lnTo>
                      <a:pt x="57" y="16"/>
                    </a:lnTo>
                    <a:lnTo>
                      <a:pt x="58" y="16"/>
                    </a:lnTo>
                    <a:lnTo>
                      <a:pt x="59" y="17"/>
                    </a:lnTo>
                    <a:lnTo>
                      <a:pt x="59" y="16"/>
                    </a:lnTo>
                    <a:lnTo>
                      <a:pt x="60" y="17"/>
                    </a:lnTo>
                    <a:lnTo>
                      <a:pt x="60" y="16"/>
                    </a:lnTo>
                    <a:lnTo>
                      <a:pt x="61" y="17"/>
                    </a:lnTo>
                    <a:lnTo>
                      <a:pt x="62" y="16"/>
                    </a:lnTo>
                    <a:lnTo>
                      <a:pt x="63" y="16"/>
                    </a:lnTo>
                    <a:lnTo>
                      <a:pt x="63" y="16"/>
                    </a:lnTo>
                    <a:lnTo>
                      <a:pt x="64" y="16"/>
                    </a:lnTo>
                    <a:lnTo>
                      <a:pt x="64" y="16"/>
                    </a:lnTo>
                    <a:lnTo>
                      <a:pt x="65" y="16"/>
                    </a:lnTo>
                    <a:lnTo>
                      <a:pt x="66" y="16"/>
                    </a:lnTo>
                    <a:lnTo>
                      <a:pt x="66" y="16"/>
                    </a:lnTo>
                    <a:lnTo>
                      <a:pt x="67" y="16"/>
                    </a:lnTo>
                    <a:lnTo>
                      <a:pt x="68" y="16"/>
                    </a:lnTo>
                    <a:lnTo>
                      <a:pt x="68" y="16"/>
                    </a:lnTo>
                    <a:lnTo>
                      <a:pt x="69" y="16"/>
                    </a:lnTo>
                    <a:lnTo>
                      <a:pt x="69" y="16"/>
                    </a:lnTo>
                    <a:lnTo>
                      <a:pt x="70" y="16"/>
                    </a:lnTo>
                    <a:lnTo>
                      <a:pt x="71" y="16"/>
                    </a:lnTo>
                    <a:lnTo>
                      <a:pt x="71" y="16"/>
                    </a:lnTo>
                    <a:lnTo>
                      <a:pt x="72" y="16"/>
                    </a:lnTo>
                    <a:lnTo>
                      <a:pt x="73" y="16"/>
                    </a:lnTo>
                    <a:lnTo>
                      <a:pt x="73" y="15"/>
                    </a:lnTo>
                    <a:lnTo>
                      <a:pt x="74" y="15"/>
                    </a:lnTo>
                    <a:lnTo>
                      <a:pt x="74" y="15"/>
                    </a:lnTo>
                    <a:lnTo>
                      <a:pt x="75" y="15"/>
                    </a:lnTo>
                    <a:lnTo>
                      <a:pt x="76" y="15"/>
                    </a:lnTo>
                    <a:lnTo>
                      <a:pt x="77" y="15"/>
                    </a:lnTo>
                    <a:lnTo>
                      <a:pt x="77" y="16"/>
                    </a:lnTo>
                    <a:lnTo>
                      <a:pt x="78" y="16"/>
                    </a:lnTo>
                    <a:lnTo>
                      <a:pt x="78" y="16"/>
                    </a:lnTo>
                    <a:lnTo>
                      <a:pt x="79" y="16"/>
                    </a:lnTo>
                    <a:lnTo>
                      <a:pt x="80" y="16"/>
                    </a:lnTo>
                    <a:lnTo>
                      <a:pt x="80" y="16"/>
                    </a:lnTo>
                    <a:lnTo>
                      <a:pt x="81" y="16"/>
                    </a:lnTo>
                    <a:lnTo>
                      <a:pt x="82" y="16"/>
                    </a:lnTo>
                    <a:lnTo>
                      <a:pt x="82" y="16"/>
                    </a:lnTo>
                    <a:lnTo>
                      <a:pt x="83" y="16"/>
                    </a:lnTo>
                    <a:lnTo>
                      <a:pt x="83" y="16"/>
                    </a:lnTo>
                    <a:lnTo>
                      <a:pt x="84" y="16"/>
                    </a:lnTo>
                    <a:lnTo>
                      <a:pt x="85" y="16"/>
                    </a:lnTo>
                    <a:lnTo>
                      <a:pt x="85" y="16"/>
                    </a:lnTo>
                    <a:lnTo>
                      <a:pt x="86" y="16"/>
                    </a:lnTo>
                    <a:lnTo>
                      <a:pt x="87" y="16"/>
                    </a:lnTo>
                    <a:lnTo>
                      <a:pt x="87" y="16"/>
                    </a:lnTo>
                    <a:lnTo>
                      <a:pt x="88" y="17"/>
                    </a:lnTo>
                    <a:lnTo>
                      <a:pt x="88" y="16"/>
                    </a:lnTo>
                    <a:lnTo>
                      <a:pt x="89" y="16"/>
                    </a:lnTo>
                    <a:lnTo>
                      <a:pt x="90" y="17"/>
                    </a:lnTo>
                    <a:lnTo>
                      <a:pt x="91" y="17"/>
                    </a:lnTo>
                    <a:lnTo>
                      <a:pt x="91" y="17"/>
                    </a:lnTo>
                    <a:lnTo>
                      <a:pt x="92" y="17"/>
                    </a:lnTo>
                    <a:lnTo>
                      <a:pt x="92" y="16"/>
                    </a:lnTo>
                    <a:lnTo>
                      <a:pt x="93" y="16"/>
                    </a:lnTo>
                    <a:lnTo>
                      <a:pt x="94" y="16"/>
                    </a:lnTo>
                    <a:lnTo>
                      <a:pt x="94" y="16"/>
                    </a:lnTo>
                    <a:lnTo>
                      <a:pt x="95" y="16"/>
                    </a:lnTo>
                    <a:lnTo>
                      <a:pt x="96" y="16"/>
                    </a:lnTo>
                    <a:lnTo>
                      <a:pt x="96" y="17"/>
                    </a:lnTo>
                    <a:lnTo>
                      <a:pt x="97" y="17"/>
                    </a:lnTo>
                    <a:lnTo>
                      <a:pt x="97" y="17"/>
                    </a:lnTo>
                    <a:lnTo>
                      <a:pt x="98" y="17"/>
                    </a:lnTo>
                    <a:lnTo>
                      <a:pt x="99" y="17"/>
                    </a:lnTo>
                    <a:lnTo>
                      <a:pt x="100" y="17"/>
                    </a:lnTo>
                    <a:lnTo>
                      <a:pt x="100" y="17"/>
                    </a:lnTo>
                    <a:lnTo>
                      <a:pt x="101" y="17"/>
                    </a:lnTo>
                    <a:lnTo>
                      <a:pt x="101" y="17"/>
                    </a:lnTo>
                    <a:lnTo>
                      <a:pt x="102" y="17"/>
                    </a:lnTo>
                    <a:lnTo>
                      <a:pt x="103" y="17"/>
                    </a:lnTo>
                    <a:lnTo>
                      <a:pt x="103" y="17"/>
                    </a:lnTo>
                    <a:lnTo>
                      <a:pt x="104" y="17"/>
                    </a:lnTo>
                    <a:lnTo>
                      <a:pt x="105" y="17"/>
                    </a:lnTo>
                    <a:lnTo>
                      <a:pt x="105" y="17"/>
                    </a:lnTo>
                    <a:lnTo>
                      <a:pt x="106" y="17"/>
                    </a:lnTo>
                    <a:lnTo>
                      <a:pt x="107" y="17"/>
                    </a:lnTo>
                    <a:lnTo>
                      <a:pt x="107" y="17"/>
                    </a:lnTo>
                    <a:lnTo>
                      <a:pt x="108" y="17"/>
                    </a:lnTo>
                    <a:lnTo>
                      <a:pt x="108" y="17"/>
                    </a:lnTo>
                    <a:lnTo>
                      <a:pt x="109" y="17"/>
                    </a:lnTo>
                    <a:lnTo>
                      <a:pt x="110" y="17"/>
                    </a:lnTo>
                    <a:lnTo>
                      <a:pt x="111" y="17"/>
                    </a:lnTo>
                    <a:lnTo>
                      <a:pt x="111" y="17"/>
                    </a:lnTo>
                    <a:lnTo>
                      <a:pt x="112" y="17"/>
                    </a:lnTo>
                    <a:lnTo>
                      <a:pt x="112" y="18"/>
                    </a:lnTo>
                    <a:lnTo>
                      <a:pt x="113" y="18"/>
                    </a:lnTo>
                    <a:lnTo>
                      <a:pt x="114" y="18"/>
                    </a:lnTo>
                    <a:lnTo>
                      <a:pt x="114" y="18"/>
                    </a:lnTo>
                    <a:lnTo>
                      <a:pt x="115" y="18"/>
                    </a:lnTo>
                    <a:lnTo>
                      <a:pt x="115" y="18"/>
                    </a:lnTo>
                    <a:lnTo>
                      <a:pt x="116" y="18"/>
                    </a:lnTo>
                    <a:lnTo>
                      <a:pt x="117" y="18"/>
                    </a:lnTo>
                    <a:lnTo>
                      <a:pt x="117" y="18"/>
                    </a:lnTo>
                    <a:lnTo>
                      <a:pt x="118" y="18"/>
                    </a:lnTo>
                    <a:lnTo>
                      <a:pt x="119" y="18"/>
                    </a:lnTo>
                    <a:lnTo>
                      <a:pt x="119" y="17"/>
                    </a:lnTo>
                    <a:lnTo>
                      <a:pt x="120" y="18"/>
                    </a:lnTo>
                    <a:lnTo>
                      <a:pt x="120" y="18"/>
                    </a:lnTo>
                    <a:lnTo>
                      <a:pt x="121" y="18"/>
                    </a:lnTo>
                    <a:lnTo>
                      <a:pt x="122" y="18"/>
                    </a:lnTo>
                    <a:lnTo>
                      <a:pt x="122" y="18"/>
                    </a:lnTo>
                    <a:lnTo>
                      <a:pt x="123" y="18"/>
                    </a:lnTo>
                    <a:lnTo>
                      <a:pt x="124" y="18"/>
                    </a:lnTo>
                    <a:lnTo>
                      <a:pt x="124" y="18"/>
                    </a:lnTo>
                    <a:lnTo>
                      <a:pt x="125" y="18"/>
                    </a:lnTo>
                    <a:lnTo>
                      <a:pt x="125" y="18"/>
                    </a:lnTo>
                    <a:lnTo>
                      <a:pt x="126" y="17"/>
                    </a:lnTo>
                    <a:lnTo>
                      <a:pt x="127" y="17"/>
                    </a:lnTo>
                    <a:lnTo>
                      <a:pt x="128" y="17"/>
                    </a:lnTo>
                    <a:lnTo>
                      <a:pt x="128" y="17"/>
                    </a:lnTo>
                    <a:lnTo>
                      <a:pt x="129" y="17"/>
                    </a:lnTo>
                    <a:lnTo>
                      <a:pt x="129" y="17"/>
                    </a:lnTo>
                    <a:lnTo>
                      <a:pt x="130" y="17"/>
                    </a:lnTo>
                    <a:lnTo>
                      <a:pt x="131" y="17"/>
                    </a:lnTo>
                    <a:lnTo>
                      <a:pt x="131" y="17"/>
                    </a:lnTo>
                    <a:lnTo>
                      <a:pt x="132" y="17"/>
                    </a:lnTo>
                    <a:lnTo>
                      <a:pt x="133" y="17"/>
                    </a:lnTo>
                    <a:lnTo>
                      <a:pt x="133" y="17"/>
                    </a:lnTo>
                    <a:lnTo>
                      <a:pt x="134" y="17"/>
                    </a:lnTo>
                    <a:lnTo>
                      <a:pt x="134" y="17"/>
                    </a:lnTo>
                    <a:lnTo>
                      <a:pt x="135" y="17"/>
                    </a:lnTo>
                    <a:lnTo>
                      <a:pt x="136" y="17"/>
                    </a:lnTo>
                    <a:lnTo>
                      <a:pt x="137" y="17"/>
                    </a:lnTo>
                    <a:lnTo>
                      <a:pt x="137" y="18"/>
                    </a:lnTo>
                    <a:lnTo>
                      <a:pt x="138" y="18"/>
                    </a:lnTo>
                    <a:lnTo>
                      <a:pt x="138" y="18"/>
                    </a:lnTo>
                    <a:lnTo>
                      <a:pt x="139" y="18"/>
                    </a:lnTo>
                    <a:lnTo>
                      <a:pt x="140" y="18"/>
                    </a:lnTo>
                    <a:lnTo>
                      <a:pt x="140" y="18"/>
                    </a:lnTo>
                    <a:lnTo>
                      <a:pt x="141" y="17"/>
                    </a:lnTo>
                    <a:lnTo>
                      <a:pt x="142" y="17"/>
                    </a:lnTo>
                    <a:lnTo>
                      <a:pt x="142" y="17"/>
                    </a:lnTo>
                    <a:lnTo>
                      <a:pt x="143" y="17"/>
                    </a:lnTo>
                    <a:lnTo>
                      <a:pt x="143" y="17"/>
                    </a:lnTo>
                    <a:lnTo>
                      <a:pt x="144" y="17"/>
                    </a:lnTo>
                    <a:lnTo>
                      <a:pt x="145" y="17"/>
                    </a:lnTo>
                    <a:lnTo>
                      <a:pt x="145" y="17"/>
                    </a:lnTo>
                    <a:lnTo>
                      <a:pt x="146" y="17"/>
                    </a:lnTo>
                    <a:lnTo>
                      <a:pt x="147" y="17"/>
                    </a:lnTo>
                    <a:lnTo>
                      <a:pt x="147" y="17"/>
                    </a:lnTo>
                    <a:lnTo>
                      <a:pt x="148" y="17"/>
                    </a:lnTo>
                    <a:lnTo>
                      <a:pt x="148" y="17"/>
                    </a:lnTo>
                    <a:lnTo>
                      <a:pt x="149" y="17"/>
                    </a:lnTo>
                    <a:lnTo>
                      <a:pt x="150" y="18"/>
                    </a:lnTo>
                    <a:lnTo>
                      <a:pt x="151" y="18"/>
                    </a:lnTo>
                    <a:lnTo>
                      <a:pt x="151" y="18"/>
                    </a:lnTo>
                    <a:lnTo>
                      <a:pt x="152" y="18"/>
                    </a:lnTo>
                    <a:lnTo>
                      <a:pt x="152" y="18"/>
                    </a:lnTo>
                    <a:lnTo>
                      <a:pt x="153" y="18"/>
                    </a:lnTo>
                    <a:lnTo>
                      <a:pt x="154" y="18"/>
                    </a:lnTo>
                    <a:lnTo>
                      <a:pt x="154" y="18"/>
                    </a:lnTo>
                    <a:lnTo>
                      <a:pt x="155" y="18"/>
                    </a:lnTo>
                    <a:lnTo>
                      <a:pt x="156" y="18"/>
                    </a:lnTo>
                    <a:lnTo>
                      <a:pt x="156" y="18"/>
                    </a:lnTo>
                    <a:lnTo>
                      <a:pt x="157" y="18"/>
                    </a:lnTo>
                    <a:lnTo>
                      <a:pt x="157" y="18"/>
                    </a:lnTo>
                    <a:lnTo>
                      <a:pt x="158" y="18"/>
                    </a:lnTo>
                    <a:lnTo>
                      <a:pt x="159" y="18"/>
                    </a:lnTo>
                    <a:lnTo>
                      <a:pt x="159" y="18"/>
                    </a:lnTo>
                    <a:lnTo>
                      <a:pt x="160" y="18"/>
                    </a:lnTo>
                    <a:lnTo>
                      <a:pt x="161" y="18"/>
                    </a:lnTo>
                    <a:lnTo>
                      <a:pt x="161" y="18"/>
                    </a:lnTo>
                    <a:lnTo>
                      <a:pt x="162" y="18"/>
                    </a:lnTo>
                    <a:lnTo>
                      <a:pt x="162" y="18"/>
                    </a:lnTo>
                    <a:lnTo>
                      <a:pt x="163" y="18"/>
                    </a:lnTo>
                    <a:lnTo>
                      <a:pt x="164" y="18"/>
                    </a:lnTo>
                    <a:lnTo>
                      <a:pt x="165" y="18"/>
                    </a:lnTo>
                    <a:lnTo>
                      <a:pt x="165" y="18"/>
                    </a:lnTo>
                    <a:lnTo>
                      <a:pt x="166" y="18"/>
                    </a:lnTo>
                    <a:lnTo>
                      <a:pt x="166" y="18"/>
                    </a:lnTo>
                    <a:lnTo>
                      <a:pt x="167" y="18"/>
                    </a:lnTo>
                    <a:lnTo>
                      <a:pt x="168" y="18"/>
                    </a:lnTo>
                    <a:lnTo>
                      <a:pt x="168" y="18"/>
                    </a:lnTo>
                    <a:lnTo>
                      <a:pt x="169" y="18"/>
                    </a:lnTo>
                    <a:lnTo>
                      <a:pt x="170" y="18"/>
                    </a:lnTo>
                    <a:lnTo>
                      <a:pt x="170" y="18"/>
                    </a:lnTo>
                    <a:lnTo>
                      <a:pt x="171" y="18"/>
                    </a:lnTo>
                    <a:lnTo>
                      <a:pt x="171" y="18"/>
                    </a:lnTo>
                    <a:lnTo>
                      <a:pt x="172" y="18"/>
                    </a:lnTo>
                    <a:lnTo>
                      <a:pt x="173" y="18"/>
                    </a:lnTo>
                    <a:lnTo>
                      <a:pt x="174" y="18"/>
                    </a:lnTo>
                    <a:lnTo>
                      <a:pt x="174" y="18"/>
                    </a:lnTo>
                    <a:lnTo>
                      <a:pt x="175" y="18"/>
                    </a:lnTo>
                    <a:lnTo>
                      <a:pt x="175" y="18"/>
                    </a:lnTo>
                    <a:lnTo>
                      <a:pt x="176" y="18"/>
                    </a:lnTo>
                    <a:lnTo>
                      <a:pt x="176" y="18"/>
                    </a:lnTo>
                    <a:lnTo>
                      <a:pt x="177" y="18"/>
                    </a:lnTo>
                    <a:lnTo>
                      <a:pt x="178" y="18"/>
                    </a:lnTo>
                    <a:lnTo>
                      <a:pt x="179" y="18"/>
                    </a:lnTo>
                    <a:lnTo>
                      <a:pt x="179" y="18"/>
                    </a:lnTo>
                    <a:lnTo>
                      <a:pt x="180" y="18"/>
                    </a:lnTo>
                    <a:lnTo>
                      <a:pt x="180" y="18"/>
                    </a:lnTo>
                    <a:lnTo>
                      <a:pt x="181" y="18"/>
                    </a:lnTo>
                    <a:lnTo>
                      <a:pt x="182" y="18"/>
                    </a:lnTo>
                    <a:lnTo>
                      <a:pt x="182" y="18"/>
                    </a:lnTo>
                    <a:lnTo>
                      <a:pt x="183" y="18"/>
                    </a:lnTo>
                    <a:lnTo>
                      <a:pt x="184" y="18"/>
                    </a:lnTo>
                    <a:lnTo>
                      <a:pt x="184" y="18"/>
                    </a:lnTo>
                    <a:lnTo>
                      <a:pt x="185" y="18"/>
                    </a:lnTo>
                    <a:lnTo>
                      <a:pt x="185" y="18"/>
                    </a:lnTo>
                    <a:lnTo>
                      <a:pt x="186" y="18"/>
                    </a:lnTo>
                    <a:lnTo>
                      <a:pt x="187" y="18"/>
                    </a:lnTo>
                    <a:lnTo>
                      <a:pt x="188" y="18"/>
                    </a:lnTo>
                    <a:lnTo>
                      <a:pt x="188" y="18"/>
                    </a:lnTo>
                    <a:lnTo>
                      <a:pt x="189" y="18"/>
                    </a:lnTo>
                    <a:lnTo>
                      <a:pt x="189" y="18"/>
                    </a:lnTo>
                    <a:lnTo>
                      <a:pt x="190" y="18"/>
                    </a:lnTo>
                    <a:lnTo>
                      <a:pt x="191" y="18"/>
                    </a:lnTo>
                    <a:lnTo>
                      <a:pt x="191" y="18"/>
                    </a:lnTo>
                    <a:lnTo>
                      <a:pt x="192" y="18"/>
                    </a:lnTo>
                    <a:lnTo>
                      <a:pt x="193" y="18"/>
                    </a:lnTo>
                    <a:lnTo>
                      <a:pt x="193" y="18"/>
                    </a:lnTo>
                    <a:lnTo>
                      <a:pt x="194" y="18"/>
                    </a:lnTo>
                    <a:lnTo>
                      <a:pt x="194" y="18"/>
                    </a:lnTo>
                    <a:lnTo>
                      <a:pt x="195" y="18"/>
                    </a:lnTo>
                    <a:lnTo>
                      <a:pt x="196" y="18"/>
                    </a:lnTo>
                    <a:lnTo>
                      <a:pt x="196" y="18"/>
                    </a:lnTo>
                    <a:lnTo>
                      <a:pt x="197" y="18"/>
                    </a:lnTo>
                    <a:lnTo>
                      <a:pt x="198" y="18"/>
                    </a:lnTo>
                    <a:lnTo>
                      <a:pt x="198" y="18"/>
                    </a:lnTo>
                    <a:lnTo>
                      <a:pt x="199" y="18"/>
                    </a:lnTo>
                    <a:lnTo>
                      <a:pt x="199" y="18"/>
                    </a:lnTo>
                    <a:lnTo>
                      <a:pt x="200" y="18"/>
                    </a:lnTo>
                    <a:lnTo>
                      <a:pt x="201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203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5" y="18"/>
                    </a:lnTo>
                    <a:lnTo>
                      <a:pt x="205" y="18"/>
                    </a:lnTo>
                    <a:lnTo>
                      <a:pt x="206" y="18"/>
                    </a:lnTo>
                    <a:lnTo>
                      <a:pt x="207" y="18"/>
                    </a:lnTo>
                    <a:lnTo>
                      <a:pt x="208" y="18"/>
                    </a:lnTo>
                    <a:lnTo>
                      <a:pt x="208" y="18"/>
                    </a:lnTo>
                    <a:lnTo>
                      <a:pt x="209" y="18"/>
                    </a:lnTo>
                    <a:lnTo>
                      <a:pt x="209" y="18"/>
                    </a:lnTo>
                    <a:lnTo>
                      <a:pt x="210" y="18"/>
                    </a:lnTo>
                    <a:lnTo>
                      <a:pt x="211" y="18"/>
                    </a:lnTo>
                    <a:lnTo>
                      <a:pt x="211" y="18"/>
                    </a:lnTo>
                    <a:lnTo>
                      <a:pt x="212" y="18"/>
                    </a:lnTo>
                    <a:lnTo>
                      <a:pt x="213" y="18"/>
                    </a:lnTo>
                    <a:lnTo>
                      <a:pt x="213" y="18"/>
                    </a:lnTo>
                    <a:lnTo>
                      <a:pt x="214" y="18"/>
                    </a:lnTo>
                    <a:lnTo>
                      <a:pt x="214" y="18"/>
                    </a:lnTo>
                    <a:lnTo>
                      <a:pt x="215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7" y="18"/>
                    </a:lnTo>
                    <a:lnTo>
                      <a:pt x="218" y="18"/>
                    </a:lnTo>
                    <a:lnTo>
                      <a:pt x="218" y="18"/>
                    </a:lnTo>
                    <a:lnTo>
                      <a:pt x="219" y="18"/>
                    </a:lnTo>
                    <a:lnTo>
                      <a:pt x="219" y="18"/>
                    </a:lnTo>
                    <a:lnTo>
                      <a:pt x="220" y="18"/>
                    </a:lnTo>
                    <a:lnTo>
                      <a:pt x="221" y="18"/>
                    </a:lnTo>
                    <a:lnTo>
                      <a:pt x="222" y="18"/>
                    </a:lnTo>
                    <a:lnTo>
                      <a:pt x="222" y="18"/>
                    </a:lnTo>
                    <a:lnTo>
                      <a:pt x="223" y="18"/>
                    </a:lnTo>
                    <a:lnTo>
                      <a:pt x="223" y="18"/>
                    </a:lnTo>
                    <a:lnTo>
                      <a:pt x="224" y="18"/>
                    </a:lnTo>
                    <a:lnTo>
                      <a:pt x="225" y="18"/>
                    </a:lnTo>
                    <a:lnTo>
                      <a:pt x="225" y="18"/>
                    </a:lnTo>
                    <a:lnTo>
                      <a:pt x="226" y="18"/>
                    </a:lnTo>
                    <a:lnTo>
                      <a:pt x="227" y="18"/>
                    </a:lnTo>
                    <a:lnTo>
                      <a:pt x="227" y="18"/>
                    </a:lnTo>
                    <a:lnTo>
                      <a:pt x="228" y="18"/>
                    </a:lnTo>
                    <a:lnTo>
                      <a:pt x="228" y="18"/>
                    </a:lnTo>
                    <a:lnTo>
                      <a:pt x="229" y="18"/>
                    </a:lnTo>
                    <a:lnTo>
                      <a:pt x="230" y="18"/>
                    </a:lnTo>
                    <a:lnTo>
                      <a:pt x="230" y="18"/>
                    </a:lnTo>
                    <a:lnTo>
                      <a:pt x="231" y="18"/>
                    </a:lnTo>
                    <a:lnTo>
                      <a:pt x="232" y="18"/>
                    </a:lnTo>
                    <a:lnTo>
                      <a:pt x="232" y="18"/>
                    </a:lnTo>
                    <a:lnTo>
                      <a:pt x="233" y="18"/>
                    </a:lnTo>
                    <a:lnTo>
                      <a:pt x="233" y="18"/>
                    </a:lnTo>
                    <a:lnTo>
                      <a:pt x="234" y="18"/>
                    </a:lnTo>
                    <a:lnTo>
                      <a:pt x="235" y="18"/>
                    </a:lnTo>
                    <a:lnTo>
                      <a:pt x="236" y="18"/>
                    </a:lnTo>
                    <a:lnTo>
                      <a:pt x="236" y="18"/>
                    </a:lnTo>
                    <a:lnTo>
                      <a:pt x="237" y="18"/>
                    </a:lnTo>
                    <a:lnTo>
                      <a:pt x="238" y="18"/>
                    </a:lnTo>
                    <a:lnTo>
                      <a:pt x="238" y="18"/>
                    </a:lnTo>
                    <a:lnTo>
                      <a:pt x="239" y="18"/>
                    </a:lnTo>
                    <a:lnTo>
                      <a:pt x="239" y="18"/>
                    </a:lnTo>
                    <a:lnTo>
                      <a:pt x="240" y="18"/>
                    </a:lnTo>
                    <a:lnTo>
                      <a:pt x="241" y="18"/>
                    </a:lnTo>
                    <a:lnTo>
                      <a:pt x="242" y="18"/>
                    </a:lnTo>
                    <a:lnTo>
                      <a:pt x="242" y="18"/>
                    </a:lnTo>
                    <a:lnTo>
                      <a:pt x="243" y="18"/>
                    </a:lnTo>
                    <a:lnTo>
                      <a:pt x="243" y="18"/>
                    </a:lnTo>
                    <a:lnTo>
                      <a:pt x="244" y="18"/>
                    </a:lnTo>
                    <a:lnTo>
                      <a:pt x="245" y="18"/>
                    </a:lnTo>
                    <a:lnTo>
                      <a:pt x="245" y="18"/>
                    </a:lnTo>
                    <a:lnTo>
                      <a:pt x="246" y="18"/>
                    </a:lnTo>
                    <a:lnTo>
                      <a:pt x="247" y="18"/>
                    </a:lnTo>
                    <a:lnTo>
                      <a:pt x="247" y="18"/>
                    </a:lnTo>
                    <a:lnTo>
                      <a:pt x="248" y="18"/>
                    </a:lnTo>
                    <a:lnTo>
                      <a:pt x="248" y="18"/>
                    </a:lnTo>
                    <a:lnTo>
                      <a:pt x="249" y="18"/>
                    </a:lnTo>
                    <a:lnTo>
                      <a:pt x="250" y="18"/>
                    </a:lnTo>
                    <a:lnTo>
                      <a:pt x="250" y="18"/>
                    </a:lnTo>
                    <a:lnTo>
                      <a:pt x="251" y="18"/>
                    </a:lnTo>
                    <a:lnTo>
                      <a:pt x="252" y="18"/>
                    </a:lnTo>
                    <a:lnTo>
                      <a:pt x="252" y="18"/>
                    </a:lnTo>
                    <a:lnTo>
                      <a:pt x="253" y="18"/>
                    </a:lnTo>
                    <a:lnTo>
                      <a:pt x="253" y="18"/>
                    </a:lnTo>
                    <a:lnTo>
                      <a:pt x="254" y="18"/>
                    </a:lnTo>
                    <a:lnTo>
                      <a:pt x="255" y="18"/>
                    </a:lnTo>
                    <a:lnTo>
                      <a:pt x="256" y="18"/>
                    </a:lnTo>
                    <a:lnTo>
                      <a:pt x="256" y="18"/>
                    </a:lnTo>
                    <a:lnTo>
                      <a:pt x="257" y="18"/>
                    </a:lnTo>
                    <a:lnTo>
                      <a:pt x="257" y="18"/>
                    </a:lnTo>
                    <a:lnTo>
                      <a:pt x="258" y="18"/>
                    </a:lnTo>
                    <a:lnTo>
                      <a:pt x="259" y="17"/>
                    </a:lnTo>
                    <a:lnTo>
                      <a:pt x="259" y="17"/>
                    </a:lnTo>
                    <a:lnTo>
                      <a:pt x="260" y="17"/>
                    </a:lnTo>
                    <a:lnTo>
                      <a:pt x="261" y="17"/>
                    </a:lnTo>
                    <a:lnTo>
                      <a:pt x="261" y="17"/>
                    </a:lnTo>
                    <a:lnTo>
                      <a:pt x="262" y="17"/>
                    </a:lnTo>
                    <a:lnTo>
                      <a:pt x="262" y="17"/>
                    </a:lnTo>
                    <a:lnTo>
                      <a:pt x="263" y="18"/>
                    </a:lnTo>
                    <a:lnTo>
                      <a:pt x="264" y="17"/>
                    </a:lnTo>
                    <a:lnTo>
                      <a:pt x="265" y="17"/>
                    </a:lnTo>
                    <a:lnTo>
                      <a:pt x="265" y="17"/>
                    </a:lnTo>
                    <a:lnTo>
                      <a:pt x="266" y="17"/>
                    </a:lnTo>
                    <a:lnTo>
                      <a:pt x="267" y="18"/>
                    </a:lnTo>
                    <a:lnTo>
                      <a:pt x="267" y="18"/>
                    </a:lnTo>
                    <a:lnTo>
                      <a:pt x="268" y="18"/>
                    </a:lnTo>
                    <a:lnTo>
                      <a:pt x="268" y="18"/>
                    </a:lnTo>
                    <a:lnTo>
                      <a:pt x="269" y="18"/>
                    </a:lnTo>
                    <a:lnTo>
                      <a:pt x="270" y="18"/>
                    </a:lnTo>
                    <a:lnTo>
                      <a:pt x="270" y="18"/>
                    </a:lnTo>
                    <a:lnTo>
                      <a:pt x="271" y="17"/>
                    </a:lnTo>
                    <a:lnTo>
                      <a:pt x="272" y="17"/>
                    </a:lnTo>
                    <a:lnTo>
                      <a:pt x="272" y="17"/>
                    </a:lnTo>
                    <a:lnTo>
                      <a:pt x="273" y="17"/>
                    </a:lnTo>
                    <a:lnTo>
                      <a:pt x="273" y="17"/>
                    </a:lnTo>
                    <a:lnTo>
                      <a:pt x="274" y="17"/>
                    </a:lnTo>
                    <a:lnTo>
                      <a:pt x="275" y="17"/>
                    </a:lnTo>
                    <a:lnTo>
                      <a:pt x="276" y="17"/>
                    </a:lnTo>
                    <a:lnTo>
                      <a:pt x="276" y="17"/>
                    </a:lnTo>
                    <a:lnTo>
                      <a:pt x="277" y="17"/>
                    </a:lnTo>
                    <a:lnTo>
                      <a:pt x="277" y="17"/>
                    </a:lnTo>
                    <a:lnTo>
                      <a:pt x="278" y="17"/>
                    </a:lnTo>
                    <a:lnTo>
                      <a:pt x="279" y="17"/>
                    </a:lnTo>
                    <a:lnTo>
                      <a:pt x="279" y="17"/>
                    </a:lnTo>
                    <a:lnTo>
                      <a:pt x="280" y="17"/>
                    </a:lnTo>
                    <a:lnTo>
                      <a:pt x="281" y="17"/>
                    </a:lnTo>
                    <a:lnTo>
                      <a:pt x="281" y="17"/>
                    </a:lnTo>
                    <a:lnTo>
                      <a:pt x="282" y="17"/>
                    </a:lnTo>
                    <a:lnTo>
                      <a:pt x="282" y="17"/>
                    </a:lnTo>
                    <a:lnTo>
                      <a:pt x="283" y="17"/>
                    </a:lnTo>
                    <a:lnTo>
                      <a:pt x="284" y="17"/>
                    </a:lnTo>
                    <a:lnTo>
                      <a:pt x="284" y="17"/>
                    </a:lnTo>
                    <a:lnTo>
                      <a:pt x="285" y="17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7" y="17"/>
                    </a:lnTo>
                    <a:lnTo>
                      <a:pt x="287" y="17"/>
                    </a:lnTo>
                    <a:lnTo>
                      <a:pt x="288" y="17"/>
                    </a:lnTo>
                    <a:lnTo>
                      <a:pt x="289" y="17"/>
                    </a:lnTo>
                    <a:lnTo>
                      <a:pt x="290" y="17"/>
                    </a:lnTo>
                    <a:lnTo>
                      <a:pt x="290" y="17"/>
                    </a:lnTo>
                    <a:lnTo>
                      <a:pt x="291" y="17"/>
                    </a:lnTo>
                    <a:lnTo>
                      <a:pt x="291" y="17"/>
                    </a:lnTo>
                    <a:lnTo>
                      <a:pt x="292" y="17"/>
                    </a:lnTo>
                    <a:lnTo>
                      <a:pt x="293" y="17"/>
                    </a:lnTo>
                    <a:lnTo>
                      <a:pt x="293" y="17"/>
                    </a:lnTo>
                    <a:lnTo>
                      <a:pt x="294" y="17"/>
                    </a:lnTo>
                    <a:lnTo>
                      <a:pt x="295" y="17"/>
                    </a:lnTo>
                    <a:lnTo>
                      <a:pt x="295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7" y="17"/>
                    </a:lnTo>
                    <a:lnTo>
                      <a:pt x="298" y="17"/>
                    </a:lnTo>
                    <a:lnTo>
                      <a:pt x="299" y="17"/>
                    </a:lnTo>
                    <a:lnTo>
                      <a:pt x="299" y="17"/>
                    </a:lnTo>
                    <a:lnTo>
                      <a:pt x="300" y="17"/>
                    </a:lnTo>
                    <a:lnTo>
                      <a:pt x="301" y="17"/>
                    </a:lnTo>
                    <a:lnTo>
                      <a:pt x="301" y="17"/>
                    </a:lnTo>
                    <a:lnTo>
                      <a:pt x="302" y="17"/>
                    </a:lnTo>
                    <a:lnTo>
                      <a:pt x="302" y="17"/>
                    </a:lnTo>
                    <a:lnTo>
                      <a:pt x="303" y="17"/>
                    </a:lnTo>
                    <a:lnTo>
                      <a:pt x="304" y="17"/>
                    </a:lnTo>
                    <a:lnTo>
                      <a:pt x="304" y="17"/>
                    </a:lnTo>
                    <a:lnTo>
                      <a:pt x="305" y="17"/>
                    </a:lnTo>
                    <a:lnTo>
                      <a:pt x="306" y="17"/>
                    </a:lnTo>
                    <a:lnTo>
                      <a:pt x="306" y="17"/>
                    </a:lnTo>
                    <a:lnTo>
                      <a:pt x="307" y="17"/>
                    </a:lnTo>
                    <a:lnTo>
                      <a:pt x="307" y="17"/>
                    </a:lnTo>
                    <a:lnTo>
                      <a:pt x="308" y="17"/>
                    </a:lnTo>
                    <a:lnTo>
                      <a:pt x="309" y="17"/>
                    </a:lnTo>
                    <a:lnTo>
                      <a:pt x="310" y="16"/>
                    </a:lnTo>
                    <a:lnTo>
                      <a:pt x="310" y="16"/>
                    </a:lnTo>
                    <a:lnTo>
                      <a:pt x="311" y="16"/>
                    </a:lnTo>
                    <a:lnTo>
                      <a:pt x="311" y="16"/>
                    </a:lnTo>
                    <a:lnTo>
                      <a:pt x="312" y="16"/>
                    </a:lnTo>
                    <a:lnTo>
                      <a:pt x="313" y="17"/>
                    </a:lnTo>
                    <a:lnTo>
                      <a:pt x="313" y="17"/>
                    </a:lnTo>
                    <a:lnTo>
                      <a:pt x="314" y="17"/>
                    </a:lnTo>
                    <a:lnTo>
                      <a:pt x="315" y="17"/>
                    </a:lnTo>
                    <a:lnTo>
                      <a:pt x="315" y="17"/>
                    </a:lnTo>
                    <a:lnTo>
                      <a:pt x="316" y="17"/>
                    </a:lnTo>
                    <a:lnTo>
                      <a:pt x="316" y="16"/>
                    </a:lnTo>
                    <a:lnTo>
                      <a:pt x="317" y="16"/>
                    </a:lnTo>
                    <a:lnTo>
                      <a:pt x="318" y="16"/>
                    </a:lnTo>
                    <a:lnTo>
                      <a:pt x="319" y="16"/>
                    </a:lnTo>
                    <a:lnTo>
                      <a:pt x="319" y="16"/>
                    </a:lnTo>
                    <a:lnTo>
                      <a:pt x="320" y="16"/>
                    </a:lnTo>
                    <a:lnTo>
                      <a:pt x="320" y="16"/>
                    </a:lnTo>
                    <a:lnTo>
                      <a:pt x="321" y="16"/>
                    </a:lnTo>
                    <a:lnTo>
                      <a:pt x="321" y="16"/>
                    </a:lnTo>
                    <a:lnTo>
                      <a:pt x="322" y="16"/>
                    </a:lnTo>
                    <a:lnTo>
                      <a:pt x="323" y="15"/>
                    </a:lnTo>
                    <a:lnTo>
                      <a:pt x="324" y="16"/>
                    </a:lnTo>
                    <a:lnTo>
                      <a:pt x="324" y="16"/>
                    </a:lnTo>
                    <a:lnTo>
                      <a:pt x="325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7" y="15"/>
                    </a:lnTo>
                    <a:lnTo>
                      <a:pt x="327" y="15"/>
                    </a:lnTo>
                    <a:lnTo>
                      <a:pt x="328" y="15"/>
                    </a:lnTo>
                    <a:lnTo>
                      <a:pt x="329" y="15"/>
                    </a:lnTo>
                    <a:lnTo>
                      <a:pt x="330" y="15"/>
                    </a:lnTo>
                    <a:lnTo>
                      <a:pt x="330" y="15"/>
                    </a:lnTo>
                    <a:lnTo>
                      <a:pt x="331" y="15"/>
                    </a:lnTo>
                    <a:lnTo>
                      <a:pt x="331" y="14"/>
                    </a:lnTo>
                    <a:lnTo>
                      <a:pt x="332" y="14"/>
                    </a:lnTo>
                    <a:lnTo>
                      <a:pt x="333" y="14"/>
                    </a:lnTo>
                    <a:lnTo>
                      <a:pt x="333" y="14"/>
                    </a:lnTo>
                    <a:lnTo>
                      <a:pt x="334" y="14"/>
                    </a:lnTo>
                    <a:lnTo>
                      <a:pt x="335" y="14"/>
                    </a:lnTo>
                    <a:lnTo>
                      <a:pt x="335" y="14"/>
                    </a:lnTo>
                    <a:lnTo>
                      <a:pt x="336" y="14"/>
                    </a:lnTo>
                    <a:lnTo>
                      <a:pt x="336" y="14"/>
                    </a:lnTo>
                    <a:lnTo>
                      <a:pt x="337" y="14"/>
                    </a:lnTo>
                    <a:lnTo>
                      <a:pt x="338" y="13"/>
                    </a:lnTo>
                    <a:lnTo>
                      <a:pt x="339" y="13"/>
                    </a:lnTo>
                    <a:lnTo>
                      <a:pt x="339" y="13"/>
                    </a:lnTo>
                    <a:lnTo>
                      <a:pt x="340" y="13"/>
                    </a:lnTo>
                    <a:lnTo>
                      <a:pt x="340" y="12"/>
                    </a:lnTo>
                    <a:lnTo>
                      <a:pt x="341" y="12"/>
                    </a:lnTo>
                    <a:lnTo>
                      <a:pt x="341" y="12"/>
                    </a:lnTo>
                    <a:lnTo>
                      <a:pt x="342" y="12"/>
                    </a:lnTo>
                    <a:lnTo>
                      <a:pt x="343" y="12"/>
                    </a:lnTo>
                    <a:lnTo>
                      <a:pt x="344" y="12"/>
                    </a:lnTo>
                    <a:lnTo>
                      <a:pt x="344" y="12"/>
                    </a:lnTo>
                    <a:lnTo>
                      <a:pt x="345" y="12"/>
                    </a:lnTo>
                    <a:lnTo>
                      <a:pt x="345" y="12"/>
                    </a:lnTo>
                    <a:lnTo>
                      <a:pt x="346" y="12"/>
                    </a:lnTo>
                    <a:lnTo>
                      <a:pt x="347" y="12"/>
                    </a:lnTo>
                    <a:lnTo>
                      <a:pt x="347" y="11"/>
                    </a:lnTo>
                    <a:lnTo>
                      <a:pt x="348" y="11"/>
                    </a:lnTo>
                    <a:lnTo>
                      <a:pt x="349" y="11"/>
                    </a:lnTo>
                    <a:lnTo>
                      <a:pt x="349" y="11"/>
                    </a:lnTo>
                    <a:lnTo>
                      <a:pt x="350" y="11"/>
                    </a:lnTo>
                    <a:lnTo>
                      <a:pt x="350" y="11"/>
                    </a:lnTo>
                    <a:lnTo>
                      <a:pt x="351" y="11"/>
                    </a:lnTo>
                    <a:lnTo>
                      <a:pt x="352" y="11"/>
                    </a:lnTo>
                    <a:lnTo>
                      <a:pt x="353" y="11"/>
                    </a:lnTo>
                    <a:lnTo>
                      <a:pt x="353" y="11"/>
                    </a:lnTo>
                    <a:lnTo>
                      <a:pt x="354" y="11"/>
                    </a:lnTo>
                    <a:lnTo>
                      <a:pt x="355" y="10"/>
                    </a:lnTo>
                    <a:lnTo>
                      <a:pt x="355" y="10"/>
                    </a:lnTo>
                    <a:lnTo>
                      <a:pt x="356" y="10"/>
                    </a:lnTo>
                    <a:lnTo>
                      <a:pt x="356" y="10"/>
                    </a:lnTo>
                    <a:lnTo>
                      <a:pt x="357" y="10"/>
                    </a:lnTo>
                    <a:lnTo>
                      <a:pt x="358" y="10"/>
                    </a:lnTo>
                    <a:lnTo>
                      <a:pt x="358" y="10"/>
                    </a:lnTo>
                    <a:lnTo>
                      <a:pt x="359" y="10"/>
                    </a:lnTo>
                    <a:lnTo>
                      <a:pt x="360" y="10"/>
                    </a:lnTo>
                    <a:lnTo>
                      <a:pt x="360" y="10"/>
                    </a:lnTo>
                    <a:lnTo>
                      <a:pt x="361" y="10"/>
                    </a:lnTo>
                    <a:lnTo>
                      <a:pt x="361" y="10"/>
                    </a:lnTo>
                    <a:lnTo>
                      <a:pt x="362" y="9"/>
                    </a:lnTo>
                    <a:lnTo>
                      <a:pt x="363" y="9"/>
                    </a:lnTo>
                    <a:lnTo>
                      <a:pt x="364" y="9"/>
                    </a:lnTo>
                    <a:lnTo>
                      <a:pt x="364" y="9"/>
                    </a:lnTo>
                    <a:lnTo>
                      <a:pt x="365" y="9"/>
                    </a:lnTo>
                    <a:lnTo>
                      <a:pt x="365" y="9"/>
                    </a:lnTo>
                    <a:lnTo>
                      <a:pt x="366" y="9"/>
                    </a:lnTo>
                    <a:lnTo>
                      <a:pt x="367" y="9"/>
                    </a:lnTo>
                    <a:lnTo>
                      <a:pt x="367" y="9"/>
                    </a:lnTo>
                    <a:lnTo>
                      <a:pt x="368" y="9"/>
                    </a:lnTo>
                    <a:lnTo>
                      <a:pt x="369" y="9"/>
                    </a:lnTo>
                    <a:lnTo>
                      <a:pt x="369" y="8"/>
                    </a:lnTo>
                    <a:lnTo>
                      <a:pt x="370" y="9"/>
                    </a:lnTo>
                    <a:lnTo>
                      <a:pt x="370" y="9"/>
                    </a:lnTo>
                    <a:lnTo>
                      <a:pt x="371" y="9"/>
                    </a:lnTo>
                    <a:lnTo>
                      <a:pt x="372" y="9"/>
                    </a:lnTo>
                    <a:lnTo>
                      <a:pt x="373" y="9"/>
                    </a:lnTo>
                    <a:lnTo>
                      <a:pt x="373" y="9"/>
                    </a:lnTo>
                    <a:lnTo>
                      <a:pt x="374" y="9"/>
                    </a:lnTo>
                    <a:lnTo>
                      <a:pt x="374" y="9"/>
                    </a:lnTo>
                    <a:lnTo>
                      <a:pt x="375" y="8"/>
                    </a:lnTo>
                    <a:lnTo>
                      <a:pt x="375" y="8"/>
                    </a:lnTo>
                    <a:lnTo>
                      <a:pt x="376" y="8"/>
                    </a:lnTo>
                    <a:lnTo>
                      <a:pt x="377" y="8"/>
                    </a:lnTo>
                    <a:lnTo>
                      <a:pt x="378" y="8"/>
                    </a:lnTo>
                    <a:lnTo>
                      <a:pt x="378" y="7"/>
                    </a:lnTo>
                    <a:lnTo>
                      <a:pt x="379" y="7"/>
                    </a:lnTo>
                    <a:lnTo>
                      <a:pt x="379" y="7"/>
                    </a:lnTo>
                    <a:lnTo>
                      <a:pt x="380" y="8"/>
                    </a:lnTo>
                    <a:lnTo>
                      <a:pt x="381" y="7"/>
                    </a:lnTo>
                    <a:lnTo>
                      <a:pt x="381" y="8"/>
                    </a:lnTo>
                    <a:lnTo>
                      <a:pt x="382" y="7"/>
                    </a:lnTo>
                    <a:lnTo>
                      <a:pt x="383" y="8"/>
                    </a:lnTo>
                    <a:lnTo>
                      <a:pt x="383" y="7"/>
                    </a:lnTo>
                    <a:lnTo>
                      <a:pt x="384" y="7"/>
                    </a:lnTo>
                    <a:lnTo>
                      <a:pt x="384" y="6"/>
                    </a:lnTo>
                    <a:lnTo>
                      <a:pt x="385" y="7"/>
                    </a:lnTo>
                    <a:lnTo>
                      <a:pt x="386" y="6"/>
                    </a:lnTo>
                    <a:lnTo>
                      <a:pt x="387" y="7"/>
                    </a:lnTo>
                    <a:lnTo>
                      <a:pt x="387" y="7"/>
                    </a:lnTo>
                    <a:lnTo>
                      <a:pt x="388" y="7"/>
                    </a:lnTo>
                    <a:lnTo>
                      <a:pt x="389" y="8"/>
                    </a:lnTo>
                    <a:lnTo>
                      <a:pt x="389" y="8"/>
                    </a:lnTo>
                    <a:lnTo>
                      <a:pt x="390" y="8"/>
                    </a:lnTo>
                    <a:lnTo>
                      <a:pt x="390" y="7"/>
                    </a:lnTo>
                    <a:lnTo>
                      <a:pt x="391" y="7"/>
                    </a:lnTo>
                    <a:lnTo>
                      <a:pt x="392" y="7"/>
                    </a:lnTo>
                    <a:lnTo>
                      <a:pt x="393" y="7"/>
                    </a:lnTo>
                    <a:lnTo>
                      <a:pt x="393" y="6"/>
                    </a:lnTo>
                    <a:lnTo>
                      <a:pt x="394" y="6"/>
                    </a:lnTo>
                    <a:lnTo>
                      <a:pt x="394" y="6"/>
                    </a:lnTo>
                    <a:lnTo>
                      <a:pt x="395" y="7"/>
                    </a:lnTo>
                    <a:lnTo>
                      <a:pt x="395" y="7"/>
                    </a:lnTo>
                    <a:lnTo>
                      <a:pt x="396" y="7"/>
                    </a:lnTo>
                    <a:lnTo>
                      <a:pt x="397" y="7"/>
                    </a:lnTo>
                    <a:lnTo>
                      <a:pt x="398" y="7"/>
                    </a:lnTo>
                    <a:lnTo>
                      <a:pt x="398" y="7"/>
                    </a:lnTo>
                    <a:lnTo>
                      <a:pt x="399" y="8"/>
                    </a:lnTo>
                    <a:lnTo>
                      <a:pt x="399" y="7"/>
                    </a:lnTo>
                    <a:lnTo>
                      <a:pt x="400" y="6"/>
                    </a:lnTo>
                    <a:lnTo>
                      <a:pt x="401" y="7"/>
                    </a:lnTo>
                    <a:lnTo>
                      <a:pt x="401" y="6"/>
                    </a:lnTo>
                    <a:lnTo>
                      <a:pt x="402" y="6"/>
                    </a:lnTo>
                    <a:lnTo>
                      <a:pt x="403" y="6"/>
                    </a:lnTo>
                    <a:lnTo>
                      <a:pt x="403" y="6"/>
                    </a:lnTo>
                    <a:lnTo>
                      <a:pt x="404" y="6"/>
                    </a:lnTo>
                    <a:lnTo>
                      <a:pt x="404" y="7"/>
                    </a:lnTo>
                    <a:lnTo>
                      <a:pt x="405" y="7"/>
                    </a:lnTo>
                    <a:lnTo>
                      <a:pt x="406" y="7"/>
                    </a:lnTo>
                    <a:lnTo>
                      <a:pt x="407" y="8"/>
                    </a:lnTo>
                    <a:lnTo>
                      <a:pt x="407" y="7"/>
                    </a:lnTo>
                    <a:lnTo>
                      <a:pt x="408" y="8"/>
                    </a:lnTo>
                    <a:lnTo>
                      <a:pt x="408" y="7"/>
                    </a:lnTo>
                    <a:lnTo>
                      <a:pt x="409" y="7"/>
                    </a:lnTo>
                    <a:lnTo>
                      <a:pt x="410" y="7"/>
                    </a:lnTo>
                    <a:lnTo>
                      <a:pt x="410" y="7"/>
                    </a:lnTo>
                    <a:lnTo>
                      <a:pt x="411" y="7"/>
                    </a:lnTo>
                    <a:lnTo>
                      <a:pt x="412" y="7"/>
                    </a:lnTo>
                    <a:lnTo>
                      <a:pt x="412" y="7"/>
                    </a:lnTo>
                    <a:lnTo>
                      <a:pt x="413" y="7"/>
                    </a:lnTo>
                    <a:lnTo>
                      <a:pt x="413" y="7"/>
                    </a:lnTo>
                    <a:lnTo>
                      <a:pt x="414" y="8"/>
                    </a:lnTo>
                    <a:lnTo>
                      <a:pt x="415" y="8"/>
                    </a:lnTo>
                    <a:lnTo>
                      <a:pt x="415" y="8"/>
                    </a:lnTo>
                    <a:lnTo>
                      <a:pt x="416" y="8"/>
                    </a:lnTo>
                    <a:lnTo>
                      <a:pt x="417" y="9"/>
                    </a:lnTo>
                    <a:lnTo>
                      <a:pt x="418" y="9"/>
                    </a:lnTo>
                    <a:lnTo>
                      <a:pt x="418" y="9"/>
                    </a:lnTo>
                    <a:lnTo>
                      <a:pt x="419" y="10"/>
                    </a:lnTo>
                    <a:lnTo>
                      <a:pt x="419" y="10"/>
                    </a:lnTo>
                    <a:lnTo>
                      <a:pt x="420" y="11"/>
                    </a:lnTo>
                    <a:lnTo>
                      <a:pt x="421" y="10"/>
                    </a:lnTo>
                    <a:lnTo>
                      <a:pt x="421" y="9"/>
                    </a:lnTo>
                    <a:lnTo>
                      <a:pt x="422" y="9"/>
                    </a:lnTo>
                    <a:lnTo>
                      <a:pt x="423" y="9"/>
                    </a:lnTo>
                    <a:lnTo>
                      <a:pt x="423" y="8"/>
                    </a:lnTo>
                    <a:lnTo>
                      <a:pt x="424" y="9"/>
                    </a:lnTo>
                    <a:lnTo>
                      <a:pt x="424" y="7"/>
                    </a:lnTo>
                    <a:lnTo>
                      <a:pt x="425" y="8"/>
                    </a:lnTo>
                    <a:lnTo>
                      <a:pt x="426" y="8"/>
                    </a:lnTo>
                    <a:lnTo>
                      <a:pt x="427" y="8"/>
                    </a:lnTo>
                    <a:lnTo>
                      <a:pt x="427" y="7"/>
                    </a:lnTo>
                    <a:lnTo>
                      <a:pt x="428" y="7"/>
                    </a:lnTo>
                    <a:lnTo>
                      <a:pt x="428" y="7"/>
                    </a:lnTo>
                    <a:lnTo>
                      <a:pt x="429" y="7"/>
                    </a:lnTo>
                    <a:lnTo>
                      <a:pt x="429" y="7"/>
                    </a:lnTo>
                    <a:lnTo>
                      <a:pt x="430" y="7"/>
                    </a:lnTo>
                    <a:lnTo>
                      <a:pt x="431" y="7"/>
                    </a:lnTo>
                    <a:lnTo>
                      <a:pt x="432" y="8"/>
                    </a:lnTo>
                    <a:lnTo>
                      <a:pt x="432" y="8"/>
                    </a:lnTo>
                    <a:lnTo>
                      <a:pt x="433" y="8"/>
                    </a:lnTo>
                    <a:lnTo>
                      <a:pt x="433" y="8"/>
                    </a:lnTo>
                    <a:lnTo>
                      <a:pt x="434" y="8"/>
                    </a:lnTo>
                    <a:lnTo>
                      <a:pt x="435" y="8"/>
                    </a:lnTo>
                    <a:lnTo>
                      <a:pt x="435" y="8"/>
                    </a:lnTo>
                    <a:lnTo>
                      <a:pt x="436" y="7"/>
                    </a:lnTo>
                    <a:lnTo>
                      <a:pt x="437" y="7"/>
                    </a:lnTo>
                    <a:lnTo>
                      <a:pt x="437" y="8"/>
                    </a:lnTo>
                    <a:lnTo>
                      <a:pt x="438" y="8"/>
                    </a:lnTo>
                    <a:lnTo>
                      <a:pt x="438" y="8"/>
                    </a:lnTo>
                    <a:lnTo>
                      <a:pt x="439" y="8"/>
                    </a:lnTo>
                    <a:lnTo>
                      <a:pt x="440" y="8"/>
                    </a:lnTo>
                    <a:lnTo>
                      <a:pt x="441" y="9"/>
                    </a:lnTo>
                    <a:lnTo>
                      <a:pt x="441" y="9"/>
                    </a:lnTo>
                    <a:lnTo>
                      <a:pt x="442" y="9"/>
                    </a:lnTo>
                    <a:lnTo>
                      <a:pt x="442" y="8"/>
                    </a:lnTo>
                    <a:lnTo>
                      <a:pt x="443" y="8"/>
                    </a:lnTo>
                    <a:lnTo>
                      <a:pt x="444" y="8"/>
                    </a:lnTo>
                    <a:lnTo>
                      <a:pt x="444" y="7"/>
                    </a:lnTo>
                    <a:lnTo>
                      <a:pt x="445" y="8"/>
                    </a:lnTo>
                    <a:lnTo>
                      <a:pt x="446" y="7"/>
                    </a:lnTo>
                    <a:lnTo>
                      <a:pt x="446" y="7"/>
                    </a:lnTo>
                    <a:lnTo>
                      <a:pt x="447" y="9"/>
                    </a:lnTo>
                    <a:lnTo>
                      <a:pt x="448" y="9"/>
                    </a:lnTo>
                    <a:lnTo>
                      <a:pt x="448" y="9"/>
                    </a:lnTo>
                  </a:path>
                </a:pathLst>
              </a:custGeom>
              <a:noFill/>
              <a:ln w="9525">
                <a:solidFill>
                  <a:srgbClr val="8E8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330">
                <a:extLst>
                  <a:ext uri="{FF2B5EF4-FFF2-40B4-BE49-F238E27FC236}">
                    <a16:creationId xmlns:a16="http://schemas.microsoft.com/office/drawing/2014/main" id="{DED66575-0438-460B-A0A3-1267C7C7D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281" y="4118622"/>
                <a:ext cx="123825" cy="6350"/>
              </a:xfrm>
              <a:custGeom>
                <a:avLst/>
                <a:gdLst>
                  <a:gd name="T0" fmla="*/ 1 w 78"/>
                  <a:gd name="T1" fmla="*/ 1 h 4"/>
                  <a:gd name="T2" fmla="*/ 2 w 78"/>
                  <a:gd name="T3" fmla="*/ 1 h 4"/>
                  <a:gd name="T4" fmla="*/ 4 w 78"/>
                  <a:gd name="T5" fmla="*/ 0 h 4"/>
                  <a:gd name="T6" fmla="*/ 5 w 78"/>
                  <a:gd name="T7" fmla="*/ 0 h 4"/>
                  <a:gd name="T8" fmla="*/ 6 w 78"/>
                  <a:gd name="T9" fmla="*/ 0 h 4"/>
                  <a:gd name="T10" fmla="*/ 7 w 78"/>
                  <a:gd name="T11" fmla="*/ 0 h 4"/>
                  <a:gd name="T12" fmla="*/ 9 w 78"/>
                  <a:gd name="T13" fmla="*/ 1 h 4"/>
                  <a:gd name="T14" fmla="*/ 10 w 78"/>
                  <a:gd name="T15" fmla="*/ 1 h 4"/>
                  <a:gd name="T16" fmla="*/ 11 w 78"/>
                  <a:gd name="T17" fmla="*/ 1 h 4"/>
                  <a:gd name="T18" fmla="*/ 13 w 78"/>
                  <a:gd name="T19" fmla="*/ 1 h 4"/>
                  <a:gd name="T20" fmla="*/ 14 w 78"/>
                  <a:gd name="T21" fmla="*/ 1 h 4"/>
                  <a:gd name="T22" fmla="*/ 15 w 78"/>
                  <a:gd name="T23" fmla="*/ 1 h 4"/>
                  <a:gd name="T24" fmla="*/ 16 w 78"/>
                  <a:gd name="T25" fmla="*/ 1 h 4"/>
                  <a:gd name="T26" fmla="*/ 18 w 78"/>
                  <a:gd name="T27" fmla="*/ 1 h 4"/>
                  <a:gd name="T28" fmla="*/ 19 w 78"/>
                  <a:gd name="T29" fmla="*/ 1 h 4"/>
                  <a:gd name="T30" fmla="*/ 20 w 78"/>
                  <a:gd name="T31" fmla="*/ 1 h 4"/>
                  <a:gd name="T32" fmla="*/ 21 w 78"/>
                  <a:gd name="T33" fmla="*/ 1 h 4"/>
                  <a:gd name="T34" fmla="*/ 23 w 78"/>
                  <a:gd name="T35" fmla="*/ 0 h 4"/>
                  <a:gd name="T36" fmla="*/ 24 w 78"/>
                  <a:gd name="T37" fmla="*/ 1 h 4"/>
                  <a:gd name="T38" fmla="*/ 25 w 78"/>
                  <a:gd name="T39" fmla="*/ 1 h 4"/>
                  <a:gd name="T40" fmla="*/ 27 w 78"/>
                  <a:gd name="T41" fmla="*/ 1 h 4"/>
                  <a:gd name="T42" fmla="*/ 28 w 78"/>
                  <a:gd name="T43" fmla="*/ 1 h 4"/>
                  <a:gd name="T44" fmla="*/ 29 w 78"/>
                  <a:gd name="T45" fmla="*/ 0 h 4"/>
                  <a:gd name="T46" fmla="*/ 30 w 78"/>
                  <a:gd name="T47" fmla="*/ 0 h 4"/>
                  <a:gd name="T48" fmla="*/ 32 w 78"/>
                  <a:gd name="T49" fmla="*/ 0 h 4"/>
                  <a:gd name="T50" fmla="*/ 33 w 78"/>
                  <a:gd name="T51" fmla="*/ 0 h 4"/>
                  <a:gd name="T52" fmla="*/ 34 w 78"/>
                  <a:gd name="T53" fmla="*/ 0 h 4"/>
                  <a:gd name="T54" fmla="*/ 35 w 78"/>
                  <a:gd name="T55" fmla="*/ 1 h 4"/>
                  <a:gd name="T56" fmla="*/ 37 w 78"/>
                  <a:gd name="T57" fmla="*/ 1 h 4"/>
                  <a:gd name="T58" fmla="*/ 38 w 78"/>
                  <a:gd name="T59" fmla="*/ 1 h 4"/>
                  <a:gd name="T60" fmla="*/ 39 w 78"/>
                  <a:gd name="T61" fmla="*/ 1 h 4"/>
                  <a:gd name="T62" fmla="*/ 41 w 78"/>
                  <a:gd name="T63" fmla="*/ 1 h 4"/>
                  <a:gd name="T64" fmla="*/ 42 w 78"/>
                  <a:gd name="T65" fmla="*/ 1 h 4"/>
                  <a:gd name="T66" fmla="*/ 43 w 78"/>
                  <a:gd name="T67" fmla="*/ 1 h 4"/>
                  <a:gd name="T68" fmla="*/ 44 w 78"/>
                  <a:gd name="T69" fmla="*/ 1 h 4"/>
                  <a:gd name="T70" fmla="*/ 46 w 78"/>
                  <a:gd name="T71" fmla="*/ 1 h 4"/>
                  <a:gd name="T72" fmla="*/ 47 w 78"/>
                  <a:gd name="T73" fmla="*/ 2 h 4"/>
                  <a:gd name="T74" fmla="*/ 48 w 78"/>
                  <a:gd name="T75" fmla="*/ 1 h 4"/>
                  <a:gd name="T76" fmla="*/ 50 w 78"/>
                  <a:gd name="T77" fmla="*/ 1 h 4"/>
                  <a:gd name="T78" fmla="*/ 51 w 78"/>
                  <a:gd name="T79" fmla="*/ 1 h 4"/>
                  <a:gd name="T80" fmla="*/ 52 w 78"/>
                  <a:gd name="T81" fmla="*/ 1 h 4"/>
                  <a:gd name="T82" fmla="*/ 53 w 78"/>
                  <a:gd name="T83" fmla="*/ 2 h 4"/>
                  <a:gd name="T84" fmla="*/ 55 w 78"/>
                  <a:gd name="T85" fmla="*/ 2 h 4"/>
                  <a:gd name="T86" fmla="*/ 56 w 78"/>
                  <a:gd name="T87" fmla="*/ 2 h 4"/>
                  <a:gd name="T88" fmla="*/ 57 w 78"/>
                  <a:gd name="T89" fmla="*/ 2 h 4"/>
                  <a:gd name="T90" fmla="*/ 58 w 78"/>
                  <a:gd name="T91" fmla="*/ 2 h 4"/>
                  <a:gd name="T92" fmla="*/ 60 w 78"/>
                  <a:gd name="T93" fmla="*/ 2 h 4"/>
                  <a:gd name="T94" fmla="*/ 61 w 78"/>
                  <a:gd name="T95" fmla="*/ 2 h 4"/>
                  <a:gd name="T96" fmla="*/ 63 w 78"/>
                  <a:gd name="T97" fmla="*/ 2 h 4"/>
                  <a:gd name="T98" fmla="*/ 64 w 78"/>
                  <a:gd name="T99" fmla="*/ 1 h 4"/>
                  <a:gd name="T100" fmla="*/ 65 w 78"/>
                  <a:gd name="T101" fmla="*/ 1 h 4"/>
                  <a:gd name="T102" fmla="*/ 67 w 78"/>
                  <a:gd name="T103" fmla="*/ 1 h 4"/>
                  <a:gd name="T104" fmla="*/ 68 w 78"/>
                  <a:gd name="T105" fmla="*/ 1 h 4"/>
                  <a:gd name="T106" fmla="*/ 69 w 78"/>
                  <a:gd name="T107" fmla="*/ 1 h 4"/>
                  <a:gd name="T108" fmla="*/ 70 w 78"/>
                  <a:gd name="T109" fmla="*/ 1 h 4"/>
                  <a:gd name="T110" fmla="*/ 72 w 78"/>
                  <a:gd name="T111" fmla="*/ 1 h 4"/>
                  <a:gd name="T112" fmla="*/ 73 w 78"/>
                  <a:gd name="T113" fmla="*/ 1 h 4"/>
                  <a:gd name="T114" fmla="*/ 74 w 78"/>
                  <a:gd name="T115" fmla="*/ 2 h 4"/>
                  <a:gd name="T116" fmla="*/ 75 w 78"/>
                  <a:gd name="T117" fmla="*/ 2 h 4"/>
                  <a:gd name="T118" fmla="*/ 77 w 78"/>
                  <a:gd name="T119" fmla="*/ 3 h 4"/>
                  <a:gd name="T120" fmla="*/ 78 w 78"/>
                  <a:gd name="T12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8" h="4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8" y="1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6" y="1"/>
                    </a:lnTo>
                    <a:lnTo>
                      <a:pt x="47" y="1"/>
                    </a:lnTo>
                    <a:lnTo>
                      <a:pt x="47" y="2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0" y="1"/>
                    </a:lnTo>
                    <a:lnTo>
                      <a:pt x="51" y="1"/>
                    </a:lnTo>
                    <a:lnTo>
                      <a:pt x="52" y="1"/>
                    </a:lnTo>
                    <a:lnTo>
                      <a:pt x="52" y="1"/>
                    </a:lnTo>
                    <a:lnTo>
                      <a:pt x="53" y="2"/>
                    </a:lnTo>
                    <a:lnTo>
                      <a:pt x="53" y="2"/>
                    </a:lnTo>
                    <a:lnTo>
                      <a:pt x="54" y="2"/>
                    </a:lnTo>
                    <a:lnTo>
                      <a:pt x="55" y="2"/>
                    </a:lnTo>
                    <a:lnTo>
                      <a:pt x="55" y="2"/>
                    </a:lnTo>
                    <a:lnTo>
                      <a:pt x="56" y="2"/>
                    </a:lnTo>
                    <a:lnTo>
                      <a:pt x="57" y="2"/>
                    </a:lnTo>
                    <a:lnTo>
                      <a:pt x="57" y="2"/>
                    </a:lnTo>
                    <a:lnTo>
                      <a:pt x="58" y="2"/>
                    </a:lnTo>
                    <a:lnTo>
                      <a:pt x="58" y="2"/>
                    </a:lnTo>
                    <a:lnTo>
                      <a:pt x="59" y="2"/>
                    </a:lnTo>
                    <a:lnTo>
                      <a:pt x="60" y="2"/>
                    </a:lnTo>
                    <a:lnTo>
                      <a:pt x="61" y="2"/>
                    </a:lnTo>
                    <a:lnTo>
                      <a:pt x="61" y="2"/>
                    </a:lnTo>
                    <a:lnTo>
                      <a:pt x="62" y="2"/>
                    </a:lnTo>
                    <a:lnTo>
                      <a:pt x="63" y="2"/>
                    </a:lnTo>
                    <a:lnTo>
                      <a:pt x="63" y="2"/>
                    </a:lnTo>
                    <a:lnTo>
                      <a:pt x="64" y="1"/>
                    </a:lnTo>
                    <a:lnTo>
                      <a:pt x="64" y="1"/>
                    </a:lnTo>
                    <a:lnTo>
                      <a:pt x="65" y="1"/>
                    </a:lnTo>
                    <a:lnTo>
                      <a:pt x="66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68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0" y="1"/>
                    </a:lnTo>
                    <a:lnTo>
                      <a:pt x="71" y="1"/>
                    </a:lnTo>
                    <a:lnTo>
                      <a:pt x="72" y="1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3" y="1"/>
                    </a:lnTo>
                    <a:lnTo>
                      <a:pt x="74" y="2"/>
                    </a:lnTo>
                    <a:lnTo>
                      <a:pt x="75" y="2"/>
                    </a:lnTo>
                    <a:lnTo>
                      <a:pt x="75" y="2"/>
                    </a:lnTo>
                    <a:lnTo>
                      <a:pt x="76" y="3"/>
                    </a:lnTo>
                    <a:lnTo>
                      <a:pt x="77" y="3"/>
                    </a:lnTo>
                    <a:lnTo>
                      <a:pt x="77" y="4"/>
                    </a:lnTo>
                    <a:lnTo>
                      <a:pt x="78" y="3"/>
                    </a:lnTo>
                    <a:lnTo>
                      <a:pt x="78" y="4"/>
                    </a:lnTo>
                  </a:path>
                </a:pathLst>
              </a:custGeom>
              <a:noFill/>
              <a:ln w="6350">
                <a:solidFill>
                  <a:srgbClr val="8E8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331">
                <a:extLst>
                  <a:ext uri="{FF2B5EF4-FFF2-40B4-BE49-F238E27FC236}">
                    <a16:creationId xmlns:a16="http://schemas.microsoft.com/office/drawing/2014/main" id="{1CA30C31-A077-4244-97B9-CC12A7A29C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416" y="4134497"/>
                <a:ext cx="708026" cy="0"/>
              </a:xfrm>
              <a:custGeom>
                <a:avLst/>
                <a:gdLst>
                  <a:gd name="T0" fmla="*/ 6 w 446"/>
                  <a:gd name="T1" fmla="*/ 14 w 446"/>
                  <a:gd name="T2" fmla="*/ 20 w 446"/>
                  <a:gd name="T3" fmla="*/ 28 w 446"/>
                  <a:gd name="T4" fmla="*/ 35 w 446"/>
                  <a:gd name="T5" fmla="*/ 42 w 446"/>
                  <a:gd name="T6" fmla="*/ 49 w 446"/>
                  <a:gd name="T7" fmla="*/ 56 w 446"/>
                  <a:gd name="T8" fmla="*/ 63 w 446"/>
                  <a:gd name="T9" fmla="*/ 70 w 446"/>
                  <a:gd name="T10" fmla="*/ 77 w 446"/>
                  <a:gd name="T11" fmla="*/ 84 w 446"/>
                  <a:gd name="T12" fmla="*/ 91 w 446"/>
                  <a:gd name="T13" fmla="*/ 98 w 446"/>
                  <a:gd name="T14" fmla="*/ 105 w 446"/>
                  <a:gd name="T15" fmla="*/ 112 w 446"/>
                  <a:gd name="T16" fmla="*/ 119 w 446"/>
                  <a:gd name="T17" fmla="*/ 125 w 446"/>
                  <a:gd name="T18" fmla="*/ 133 w 446"/>
                  <a:gd name="T19" fmla="*/ 139 w 446"/>
                  <a:gd name="T20" fmla="*/ 147 w 446"/>
                  <a:gd name="T21" fmla="*/ 154 w 446"/>
                  <a:gd name="T22" fmla="*/ 161 w 446"/>
                  <a:gd name="T23" fmla="*/ 168 w 446"/>
                  <a:gd name="T24" fmla="*/ 175 w 446"/>
                  <a:gd name="T25" fmla="*/ 182 w 446"/>
                  <a:gd name="T26" fmla="*/ 189 w 446"/>
                  <a:gd name="T27" fmla="*/ 196 w 446"/>
                  <a:gd name="T28" fmla="*/ 202 w 446"/>
                  <a:gd name="T29" fmla="*/ 210 w 446"/>
                  <a:gd name="T30" fmla="*/ 216 w 446"/>
                  <a:gd name="T31" fmla="*/ 224 w 446"/>
                  <a:gd name="T32" fmla="*/ 230 w 446"/>
                  <a:gd name="T33" fmla="*/ 238 w 446"/>
                  <a:gd name="T34" fmla="*/ 245 w 446"/>
                  <a:gd name="T35" fmla="*/ 252 w 446"/>
                  <a:gd name="T36" fmla="*/ 259 w 446"/>
                  <a:gd name="T37" fmla="*/ 265 w 446"/>
                  <a:gd name="T38" fmla="*/ 273 w 446"/>
                  <a:gd name="T39" fmla="*/ 279 w 446"/>
                  <a:gd name="T40" fmla="*/ 287 w 446"/>
                  <a:gd name="T41" fmla="*/ 293 w 446"/>
                  <a:gd name="T42" fmla="*/ 301 w 446"/>
                  <a:gd name="T43" fmla="*/ 307 w 446"/>
                  <a:gd name="T44" fmla="*/ 315 w 446"/>
                  <a:gd name="T45" fmla="*/ 321 w 446"/>
                  <a:gd name="T46" fmla="*/ 329 w 446"/>
                  <a:gd name="T47" fmla="*/ 336 w 446"/>
                  <a:gd name="T48" fmla="*/ 343 w 446"/>
                  <a:gd name="T49" fmla="*/ 350 w 446"/>
                  <a:gd name="T50" fmla="*/ 357 w 446"/>
                  <a:gd name="T51" fmla="*/ 364 w 446"/>
                  <a:gd name="T52" fmla="*/ 371 w 446"/>
                  <a:gd name="T53" fmla="*/ 378 w 446"/>
                  <a:gd name="T54" fmla="*/ 385 w 446"/>
                  <a:gd name="T55" fmla="*/ 392 w 446"/>
                  <a:gd name="T56" fmla="*/ 399 w 446"/>
                  <a:gd name="T57" fmla="*/ 406 w 446"/>
                  <a:gd name="T58" fmla="*/ 413 w 446"/>
                  <a:gd name="T59" fmla="*/ 420 w 446"/>
                  <a:gd name="T60" fmla="*/ 427 w 446"/>
                  <a:gd name="T61" fmla="*/ 434 w 446"/>
                  <a:gd name="T62" fmla="*/ 441 w 44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446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7" y="0"/>
                    </a:lnTo>
                    <a:lnTo>
                      <a:pt x="97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1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6" y="0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9" y="0"/>
                    </a:lnTo>
                    <a:lnTo>
                      <a:pt x="110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1" y="0"/>
                    </a:lnTo>
                    <a:lnTo>
                      <a:pt x="121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3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26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5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4" y="0"/>
                    </a:lnTo>
                    <a:lnTo>
                      <a:pt x="145" y="0"/>
                    </a:lnTo>
                    <a:lnTo>
                      <a:pt x="145" y="0"/>
                    </a:lnTo>
                    <a:lnTo>
                      <a:pt x="146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0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7" y="0"/>
                    </a:lnTo>
                    <a:lnTo>
                      <a:pt x="157" y="0"/>
                    </a:lnTo>
                    <a:lnTo>
                      <a:pt x="158" y="0"/>
                    </a:lnTo>
                    <a:lnTo>
                      <a:pt x="159" y="0"/>
                    </a:lnTo>
                    <a:lnTo>
                      <a:pt x="159" y="0"/>
                    </a:lnTo>
                    <a:lnTo>
                      <a:pt x="160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3" y="0"/>
                    </a:lnTo>
                    <a:lnTo>
                      <a:pt x="164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9" y="0"/>
                    </a:lnTo>
                    <a:lnTo>
                      <a:pt x="170" y="0"/>
                    </a:lnTo>
                    <a:lnTo>
                      <a:pt x="170" y="0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2" y="0"/>
                    </a:lnTo>
                    <a:lnTo>
                      <a:pt x="173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5" y="0"/>
                    </a:lnTo>
                    <a:lnTo>
                      <a:pt x="175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7" y="0"/>
                    </a:lnTo>
                    <a:lnTo>
                      <a:pt x="178" y="0"/>
                    </a:lnTo>
                    <a:lnTo>
                      <a:pt x="179" y="0"/>
                    </a:lnTo>
                    <a:lnTo>
                      <a:pt x="179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1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3" y="0"/>
                    </a:lnTo>
                    <a:lnTo>
                      <a:pt x="184" y="0"/>
                    </a:lnTo>
                    <a:lnTo>
                      <a:pt x="184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6" y="0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9" y="0"/>
                    </a:lnTo>
                    <a:lnTo>
                      <a:pt x="189" y="0"/>
                    </a:lnTo>
                    <a:lnTo>
                      <a:pt x="190" y="0"/>
                    </a:lnTo>
                    <a:lnTo>
                      <a:pt x="191" y="0"/>
                    </a:lnTo>
                    <a:lnTo>
                      <a:pt x="191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3" y="0"/>
                    </a:lnTo>
                    <a:lnTo>
                      <a:pt x="194" y="0"/>
                    </a:lnTo>
                    <a:lnTo>
                      <a:pt x="194" y="0"/>
                    </a:lnTo>
                    <a:lnTo>
                      <a:pt x="195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198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1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3" y="0"/>
                    </a:lnTo>
                    <a:lnTo>
                      <a:pt x="204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6" y="0"/>
                    </a:lnTo>
                    <a:lnTo>
                      <a:pt x="206" y="0"/>
                    </a:lnTo>
                    <a:lnTo>
                      <a:pt x="207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9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2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5" y="0"/>
                    </a:lnTo>
                    <a:lnTo>
                      <a:pt x="215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7" y="0"/>
                    </a:lnTo>
                    <a:lnTo>
                      <a:pt x="218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20" y="0"/>
                    </a:lnTo>
                    <a:lnTo>
                      <a:pt x="220" y="0"/>
                    </a:lnTo>
                    <a:lnTo>
                      <a:pt x="221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3" y="0"/>
                    </a:lnTo>
                    <a:lnTo>
                      <a:pt x="224" y="0"/>
                    </a:lnTo>
                    <a:lnTo>
                      <a:pt x="224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6" y="0"/>
                    </a:lnTo>
                    <a:lnTo>
                      <a:pt x="227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30" y="0"/>
                    </a:lnTo>
                    <a:lnTo>
                      <a:pt x="230" y="0"/>
                    </a:lnTo>
                    <a:lnTo>
                      <a:pt x="231" y="0"/>
                    </a:lnTo>
                    <a:lnTo>
                      <a:pt x="232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5" y="0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37" y="0"/>
                    </a:lnTo>
                    <a:lnTo>
                      <a:pt x="238" y="0"/>
                    </a:lnTo>
                    <a:lnTo>
                      <a:pt x="238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40" y="0"/>
                    </a:lnTo>
                    <a:lnTo>
                      <a:pt x="241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3" y="0"/>
                    </a:lnTo>
                    <a:lnTo>
                      <a:pt x="243" y="0"/>
                    </a:lnTo>
                    <a:lnTo>
                      <a:pt x="244" y="0"/>
                    </a:lnTo>
                    <a:lnTo>
                      <a:pt x="245" y="0"/>
                    </a:lnTo>
                    <a:lnTo>
                      <a:pt x="245" y="0"/>
                    </a:lnTo>
                    <a:lnTo>
                      <a:pt x="246" y="0"/>
                    </a:lnTo>
                    <a:lnTo>
                      <a:pt x="247" y="0"/>
                    </a:lnTo>
                    <a:lnTo>
                      <a:pt x="247" y="0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49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1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54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7" y="0"/>
                    </a:lnTo>
                    <a:lnTo>
                      <a:pt x="258" y="0"/>
                    </a:lnTo>
                    <a:lnTo>
                      <a:pt x="259" y="0"/>
                    </a:lnTo>
                    <a:lnTo>
                      <a:pt x="259" y="0"/>
                    </a:lnTo>
                    <a:lnTo>
                      <a:pt x="260" y="0"/>
                    </a:lnTo>
                    <a:lnTo>
                      <a:pt x="260" y="0"/>
                    </a:lnTo>
                    <a:lnTo>
                      <a:pt x="261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3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5" y="0"/>
                    </a:lnTo>
                    <a:lnTo>
                      <a:pt x="265" y="0"/>
                    </a:lnTo>
                    <a:lnTo>
                      <a:pt x="266" y="0"/>
                    </a:lnTo>
                    <a:lnTo>
                      <a:pt x="267" y="0"/>
                    </a:lnTo>
                    <a:lnTo>
                      <a:pt x="267" y="0"/>
                    </a:lnTo>
                    <a:lnTo>
                      <a:pt x="268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1" y="0"/>
                    </a:lnTo>
                    <a:lnTo>
                      <a:pt x="272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4" y="0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0" y="0"/>
                    </a:lnTo>
                    <a:lnTo>
                      <a:pt x="281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4" y="0"/>
                    </a:lnTo>
                    <a:lnTo>
                      <a:pt x="285" y="0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1" y="0"/>
                    </a:lnTo>
                    <a:lnTo>
                      <a:pt x="292" y="0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7" y="0"/>
                    </a:lnTo>
                    <a:lnTo>
                      <a:pt x="297" y="0"/>
                    </a:lnTo>
                    <a:lnTo>
                      <a:pt x="298" y="0"/>
                    </a:lnTo>
                    <a:lnTo>
                      <a:pt x="299" y="0"/>
                    </a:lnTo>
                    <a:lnTo>
                      <a:pt x="299" y="0"/>
                    </a:lnTo>
                    <a:lnTo>
                      <a:pt x="300" y="0"/>
                    </a:lnTo>
                    <a:lnTo>
                      <a:pt x="301" y="0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3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7" y="0"/>
                    </a:lnTo>
                    <a:lnTo>
                      <a:pt x="307" y="0"/>
                    </a:lnTo>
                    <a:lnTo>
                      <a:pt x="308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11" y="0"/>
                    </a:lnTo>
                    <a:lnTo>
                      <a:pt x="311" y="0"/>
                    </a:lnTo>
                    <a:lnTo>
                      <a:pt x="312" y="0"/>
                    </a:lnTo>
                    <a:lnTo>
                      <a:pt x="313" y="0"/>
                    </a:lnTo>
                    <a:lnTo>
                      <a:pt x="313" y="0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7" y="0"/>
                    </a:lnTo>
                    <a:lnTo>
                      <a:pt x="318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1" y="0"/>
                    </a:lnTo>
                    <a:lnTo>
                      <a:pt x="322" y="0"/>
                    </a:lnTo>
                    <a:lnTo>
                      <a:pt x="323" y="0"/>
                    </a:lnTo>
                    <a:lnTo>
                      <a:pt x="324" y="0"/>
                    </a:lnTo>
                    <a:lnTo>
                      <a:pt x="324" y="0"/>
                    </a:lnTo>
                    <a:lnTo>
                      <a:pt x="325" y="0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3" y="0"/>
                    </a:lnTo>
                    <a:lnTo>
                      <a:pt x="334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7" y="0"/>
                    </a:lnTo>
                    <a:lnTo>
                      <a:pt x="338" y="0"/>
                    </a:lnTo>
                    <a:lnTo>
                      <a:pt x="338" y="0"/>
                    </a:lnTo>
                    <a:lnTo>
                      <a:pt x="339" y="0"/>
                    </a:lnTo>
                    <a:lnTo>
                      <a:pt x="340" y="0"/>
                    </a:lnTo>
                    <a:lnTo>
                      <a:pt x="340" y="0"/>
                    </a:lnTo>
                    <a:lnTo>
                      <a:pt x="341" y="0"/>
                    </a:lnTo>
                    <a:lnTo>
                      <a:pt x="341" y="0"/>
                    </a:lnTo>
                    <a:lnTo>
                      <a:pt x="342" y="0"/>
                    </a:lnTo>
                    <a:lnTo>
                      <a:pt x="343" y="0"/>
                    </a:lnTo>
                    <a:lnTo>
                      <a:pt x="344" y="0"/>
                    </a:lnTo>
                    <a:lnTo>
                      <a:pt x="344" y="0"/>
                    </a:lnTo>
                    <a:lnTo>
                      <a:pt x="345" y="0"/>
                    </a:lnTo>
                    <a:lnTo>
                      <a:pt x="345" y="0"/>
                    </a:lnTo>
                    <a:lnTo>
                      <a:pt x="346" y="0"/>
                    </a:lnTo>
                    <a:lnTo>
                      <a:pt x="347" y="0"/>
                    </a:lnTo>
                    <a:lnTo>
                      <a:pt x="347" y="0"/>
                    </a:lnTo>
                    <a:lnTo>
                      <a:pt x="348" y="0"/>
                    </a:lnTo>
                    <a:lnTo>
                      <a:pt x="349" y="0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1" y="0"/>
                    </a:lnTo>
                    <a:lnTo>
                      <a:pt x="352" y="0"/>
                    </a:lnTo>
                    <a:lnTo>
                      <a:pt x="353" y="0"/>
                    </a:lnTo>
                    <a:lnTo>
                      <a:pt x="353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5" y="0"/>
                    </a:lnTo>
                    <a:lnTo>
                      <a:pt x="356" y="0"/>
                    </a:lnTo>
                    <a:lnTo>
                      <a:pt x="356" y="0"/>
                    </a:lnTo>
                    <a:lnTo>
                      <a:pt x="357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9" y="0"/>
                    </a:lnTo>
                    <a:lnTo>
                      <a:pt x="359" y="0"/>
                    </a:lnTo>
                    <a:lnTo>
                      <a:pt x="360" y="0"/>
                    </a:lnTo>
                    <a:lnTo>
                      <a:pt x="361" y="0"/>
                    </a:lnTo>
                    <a:lnTo>
                      <a:pt x="361" y="0"/>
                    </a:lnTo>
                    <a:lnTo>
                      <a:pt x="362" y="0"/>
                    </a:lnTo>
                    <a:lnTo>
                      <a:pt x="363" y="0"/>
                    </a:lnTo>
                    <a:lnTo>
                      <a:pt x="36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4" y="0"/>
                    </a:lnTo>
                    <a:lnTo>
                      <a:pt x="375" y="0"/>
                    </a:lnTo>
                    <a:lnTo>
                      <a:pt x="375" y="0"/>
                    </a:lnTo>
                    <a:lnTo>
                      <a:pt x="376" y="0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9" y="0"/>
                    </a:lnTo>
                    <a:lnTo>
                      <a:pt x="380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5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7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9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1" y="0"/>
                    </a:lnTo>
                    <a:lnTo>
                      <a:pt x="401" y="0"/>
                    </a:lnTo>
                    <a:lnTo>
                      <a:pt x="402" y="0"/>
                    </a:lnTo>
                    <a:lnTo>
                      <a:pt x="403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6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8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3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6" y="0"/>
                    </a:lnTo>
                    <a:lnTo>
                      <a:pt x="417" y="0"/>
                    </a:lnTo>
                    <a:lnTo>
                      <a:pt x="418" y="0"/>
                    </a:lnTo>
                    <a:lnTo>
                      <a:pt x="418" y="0"/>
                    </a:lnTo>
                    <a:lnTo>
                      <a:pt x="419" y="0"/>
                    </a:lnTo>
                    <a:lnTo>
                      <a:pt x="419" y="0"/>
                    </a:lnTo>
                    <a:lnTo>
                      <a:pt x="420" y="0"/>
                    </a:lnTo>
                    <a:lnTo>
                      <a:pt x="421" y="0"/>
                    </a:lnTo>
                    <a:lnTo>
                      <a:pt x="421" y="0"/>
                    </a:lnTo>
                    <a:lnTo>
                      <a:pt x="422" y="0"/>
                    </a:lnTo>
                    <a:lnTo>
                      <a:pt x="423" y="0"/>
                    </a:lnTo>
                    <a:lnTo>
                      <a:pt x="423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8" y="0"/>
                    </a:lnTo>
                    <a:lnTo>
                      <a:pt x="428" y="0"/>
                    </a:lnTo>
                    <a:lnTo>
                      <a:pt x="429" y="0"/>
                    </a:lnTo>
                    <a:lnTo>
                      <a:pt x="429" y="0"/>
                    </a:lnTo>
                    <a:lnTo>
                      <a:pt x="430" y="0"/>
                    </a:lnTo>
                    <a:lnTo>
                      <a:pt x="431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3" y="0"/>
                    </a:lnTo>
                    <a:lnTo>
                      <a:pt x="434" y="0"/>
                    </a:lnTo>
                    <a:lnTo>
                      <a:pt x="434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6" y="0"/>
                    </a:lnTo>
                    <a:lnTo>
                      <a:pt x="437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40" y="0"/>
                    </a:lnTo>
                    <a:lnTo>
                      <a:pt x="441" y="0"/>
                    </a:lnTo>
                    <a:lnTo>
                      <a:pt x="441" y="0"/>
                    </a:lnTo>
                    <a:lnTo>
                      <a:pt x="442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4" y="0"/>
                    </a:lnTo>
                    <a:lnTo>
                      <a:pt x="444" y="0"/>
                    </a:lnTo>
                    <a:lnTo>
                      <a:pt x="445" y="0"/>
                    </a:lnTo>
                    <a:lnTo>
                      <a:pt x="446" y="0"/>
                    </a:lnTo>
                  </a:path>
                </a:pathLst>
              </a:custGeom>
              <a:noFill/>
              <a:ln w="6350">
                <a:solidFill>
                  <a:srgbClr val="FB650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332">
                <a:extLst>
                  <a:ext uri="{FF2B5EF4-FFF2-40B4-BE49-F238E27FC236}">
                    <a16:creationId xmlns:a16="http://schemas.microsoft.com/office/drawing/2014/main" id="{2FA999DA-FA66-472B-BD93-D58F9F294B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442" y="4134497"/>
                <a:ext cx="709613" cy="0"/>
              </a:xfrm>
              <a:custGeom>
                <a:avLst/>
                <a:gdLst>
                  <a:gd name="T0" fmla="*/ 6 w 447"/>
                  <a:gd name="T1" fmla="*/ 13 w 447"/>
                  <a:gd name="T2" fmla="*/ 20 w 447"/>
                  <a:gd name="T3" fmla="*/ 27 w 447"/>
                  <a:gd name="T4" fmla="*/ 34 w 447"/>
                  <a:gd name="T5" fmla="*/ 41 w 447"/>
                  <a:gd name="T6" fmla="*/ 48 w 447"/>
                  <a:gd name="T7" fmla="*/ 55 w 447"/>
                  <a:gd name="T8" fmla="*/ 62 w 447"/>
                  <a:gd name="T9" fmla="*/ 69 w 447"/>
                  <a:gd name="T10" fmla="*/ 77 w 447"/>
                  <a:gd name="T11" fmla="*/ 83 w 447"/>
                  <a:gd name="T12" fmla="*/ 91 w 447"/>
                  <a:gd name="T13" fmla="*/ 97 w 447"/>
                  <a:gd name="T14" fmla="*/ 105 w 447"/>
                  <a:gd name="T15" fmla="*/ 111 w 447"/>
                  <a:gd name="T16" fmla="*/ 119 w 447"/>
                  <a:gd name="T17" fmla="*/ 126 w 447"/>
                  <a:gd name="T18" fmla="*/ 133 w 447"/>
                  <a:gd name="T19" fmla="*/ 140 w 447"/>
                  <a:gd name="T20" fmla="*/ 147 w 447"/>
                  <a:gd name="T21" fmla="*/ 154 w 447"/>
                  <a:gd name="T22" fmla="*/ 161 w 447"/>
                  <a:gd name="T23" fmla="*/ 168 w 447"/>
                  <a:gd name="T24" fmla="*/ 175 w 447"/>
                  <a:gd name="T25" fmla="*/ 182 w 447"/>
                  <a:gd name="T26" fmla="*/ 189 w 447"/>
                  <a:gd name="T27" fmla="*/ 196 w 447"/>
                  <a:gd name="T28" fmla="*/ 203 w 447"/>
                  <a:gd name="T29" fmla="*/ 210 w 447"/>
                  <a:gd name="T30" fmla="*/ 217 w 447"/>
                  <a:gd name="T31" fmla="*/ 224 w 447"/>
                  <a:gd name="T32" fmla="*/ 231 w 447"/>
                  <a:gd name="T33" fmla="*/ 238 w 447"/>
                  <a:gd name="T34" fmla="*/ 245 w 447"/>
                  <a:gd name="T35" fmla="*/ 252 w 447"/>
                  <a:gd name="T36" fmla="*/ 259 w 447"/>
                  <a:gd name="T37" fmla="*/ 266 w 447"/>
                  <a:gd name="T38" fmla="*/ 273 w 447"/>
                  <a:gd name="T39" fmla="*/ 280 w 447"/>
                  <a:gd name="T40" fmla="*/ 288 w 447"/>
                  <a:gd name="T41" fmla="*/ 294 w 447"/>
                  <a:gd name="T42" fmla="*/ 302 w 447"/>
                  <a:gd name="T43" fmla="*/ 308 w 447"/>
                  <a:gd name="T44" fmla="*/ 316 w 447"/>
                  <a:gd name="T45" fmla="*/ 322 w 447"/>
                  <a:gd name="T46" fmla="*/ 330 w 447"/>
                  <a:gd name="T47" fmla="*/ 336 w 447"/>
                  <a:gd name="T48" fmla="*/ 344 w 447"/>
                  <a:gd name="T49" fmla="*/ 350 w 447"/>
                  <a:gd name="T50" fmla="*/ 358 w 447"/>
                  <a:gd name="T51" fmla="*/ 364 w 447"/>
                  <a:gd name="T52" fmla="*/ 372 w 447"/>
                  <a:gd name="T53" fmla="*/ 379 w 447"/>
                  <a:gd name="T54" fmla="*/ 386 w 447"/>
                  <a:gd name="T55" fmla="*/ 393 w 447"/>
                  <a:gd name="T56" fmla="*/ 400 w 447"/>
                  <a:gd name="T57" fmla="*/ 407 w 447"/>
                  <a:gd name="T58" fmla="*/ 414 w 447"/>
                  <a:gd name="T59" fmla="*/ 421 w 447"/>
                  <a:gd name="T60" fmla="*/ 428 w 447"/>
                  <a:gd name="T61" fmla="*/ 435 w 447"/>
                  <a:gd name="T62" fmla="*/ 442 w 44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447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7" y="0"/>
                    </a:lnTo>
                    <a:lnTo>
                      <a:pt x="97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19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1" y="0"/>
                    </a:lnTo>
                    <a:lnTo>
                      <a:pt x="122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5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5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4" y="0"/>
                    </a:lnTo>
                    <a:lnTo>
                      <a:pt x="145" y="0"/>
                    </a:lnTo>
                    <a:lnTo>
                      <a:pt x="146" y="0"/>
                    </a:lnTo>
                    <a:lnTo>
                      <a:pt x="146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0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7" y="0"/>
                    </a:lnTo>
                    <a:lnTo>
                      <a:pt x="157" y="0"/>
                    </a:lnTo>
                    <a:lnTo>
                      <a:pt x="158" y="0"/>
                    </a:lnTo>
                    <a:lnTo>
                      <a:pt x="159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2" y="0"/>
                    </a:lnTo>
                    <a:lnTo>
                      <a:pt x="163" y="0"/>
                    </a:lnTo>
                    <a:lnTo>
                      <a:pt x="163" y="0"/>
                    </a:lnTo>
                    <a:lnTo>
                      <a:pt x="164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9" y="0"/>
                    </a:lnTo>
                    <a:lnTo>
                      <a:pt x="170" y="0"/>
                    </a:lnTo>
                    <a:lnTo>
                      <a:pt x="170" y="0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2" y="0"/>
                    </a:lnTo>
                    <a:lnTo>
                      <a:pt x="173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5" y="0"/>
                    </a:lnTo>
                    <a:lnTo>
                      <a:pt x="175" y="0"/>
                    </a:lnTo>
                    <a:lnTo>
                      <a:pt x="176" y="0"/>
                    </a:lnTo>
                    <a:lnTo>
                      <a:pt x="177" y="0"/>
                    </a:lnTo>
                    <a:lnTo>
                      <a:pt x="177" y="0"/>
                    </a:lnTo>
                    <a:lnTo>
                      <a:pt x="178" y="0"/>
                    </a:lnTo>
                    <a:lnTo>
                      <a:pt x="179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1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3" y="0"/>
                    </a:lnTo>
                    <a:lnTo>
                      <a:pt x="184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9" y="0"/>
                    </a:lnTo>
                    <a:lnTo>
                      <a:pt x="190" y="0"/>
                    </a:lnTo>
                    <a:lnTo>
                      <a:pt x="190" y="0"/>
                    </a:lnTo>
                    <a:lnTo>
                      <a:pt x="191" y="0"/>
                    </a:lnTo>
                    <a:lnTo>
                      <a:pt x="191" y="0"/>
                    </a:lnTo>
                    <a:lnTo>
                      <a:pt x="192" y="0"/>
                    </a:lnTo>
                    <a:lnTo>
                      <a:pt x="193" y="0"/>
                    </a:lnTo>
                    <a:lnTo>
                      <a:pt x="194" y="0"/>
                    </a:lnTo>
                    <a:lnTo>
                      <a:pt x="194" y="0"/>
                    </a:lnTo>
                    <a:lnTo>
                      <a:pt x="195" y="0"/>
                    </a:lnTo>
                    <a:lnTo>
                      <a:pt x="195" y="0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198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200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3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6" y="0"/>
                    </a:lnTo>
                    <a:lnTo>
                      <a:pt x="207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9" y="0"/>
                    </a:lnTo>
                    <a:lnTo>
                      <a:pt x="209" y="0"/>
                    </a:lnTo>
                    <a:lnTo>
                      <a:pt x="210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2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4" y="0"/>
                    </a:lnTo>
                    <a:lnTo>
                      <a:pt x="215" y="0"/>
                    </a:lnTo>
                    <a:lnTo>
                      <a:pt x="216" y="0"/>
                    </a:lnTo>
                    <a:lnTo>
                      <a:pt x="217" y="0"/>
                    </a:lnTo>
                    <a:lnTo>
                      <a:pt x="217" y="0"/>
                    </a:lnTo>
                    <a:lnTo>
                      <a:pt x="218" y="0"/>
                    </a:lnTo>
                    <a:lnTo>
                      <a:pt x="218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20" y="0"/>
                    </a:lnTo>
                    <a:lnTo>
                      <a:pt x="221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3" y="0"/>
                    </a:lnTo>
                    <a:lnTo>
                      <a:pt x="223" y="0"/>
                    </a:lnTo>
                    <a:lnTo>
                      <a:pt x="224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6" y="0"/>
                    </a:lnTo>
                    <a:lnTo>
                      <a:pt x="227" y="0"/>
                    </a:lnTo>
                    <a:lnTo>
                      <a:pt x="227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9" y="0"/>
                    </a:lnTo>
                    <a:lnTo>
                      <a:pt x="230" y="0"/>
                    </a:lnTo>
                    <a:lnTo>
                      <a:pt x="231" y="0"/>
                    </a:lnTo>
                    <a:lnTo>
                      <a:pt x="231" y="0"/>
                    </a:lnTo>
                    <a:lnTo>
                      <a:pt x="232" y="0"/>
                    </a:lnTo>
                    <a:lnTo>
                      <a:pt x="232" y="0"/>
                    </a:lnTo>
                    <a:lnTo>
                      <a:pt x="233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5" y="0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37" y="0"/>
                    </a:lnTo>
                    <a:lnTo>
                      <a:pt x="237" y="0"/>
                    </a:lnTo>
                    <a:lnTo>
                      <a:pt x="238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40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3" y="0"/>
                    </a:lnTo>
                    <a:lnTo>
                      <a:pt x="244" y="0"/>
                    </a:lnTo>
                    <a:lnTo>
                      <a:pt x="245" y="0"/>
                    </a:lnTo>
                    <a:lnTo>
                      <a:pt x="245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7" y="0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49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1" y="0"/>
                    </a:lnTo>
                    <a:lnTo>
                      <a:pt x="251" y="0"/>
                    </a:lnTo>
                    <a:lnTo>
                      <a:pt x="252" y="0"/>
                    </a:lnTo>
                    <a:lnTo>
                      <a:pt x="253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7" y="0"/>
                    </a:lnTo>
                    <a:lnTo>
                      <a:pt x="258" y="0"/>
                    </a:lnTo>
                    <a:lnTo>
                      <a:pt x="259" y="0"/>
                    </a:lnTo>
                    <a:lnTo>
                      <a:pt x="259" y="0"/>
                    </a:lnTo>
                    <a:lnTo>
                      <a:pt x="260" y="0"/>
                    </a:lnTo>
                    <a:lnTo>
                      <a:pt x="260" y="0"/>
                    </a:lnTo>
                    <a:lnTo>
                      <a:pt x="261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3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5" y="0"/>
                    </a:lnTo>
                    <a:lnTo>
                      <a:pt x="265" y="0"/>
                    </a:lnTo>
                    <a:lnTo>
                      <a:pt x="266" y="0"/>
                    </a:lnTo>
                    <a:lnTo>
                      <a:pt x="267" y="0"/>
                    </a:lnTo>
                    <a:lnTo>
                      <a:pt x="268" y="0"/>
                    </a:lnTo>
                    <a:lnTo>
                      <a:pt x="268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70" y="0"/>
                    </a:lnTo>
                    <a:lnTo>
                      <a:pt x="271" y="0"/>
                    </a:lnTo>
                    <a:lnTo>
                      <a:pt x="271" y="0"/>
                    </a:lnTo>
                    <a:lnTo>
                      <a:pt x="272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4" y="0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0" y="0"/>
                    </a:lnTo>
                    <a:lnTo>
                      <a:pt x="281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4" y="0"/>
                    </a:lnTo>
                    <a:lnTo>
                      <a:pt x="285" y="0"/>
                    </a:lnTo>
                    <a:lnTo>
                      <a:pt x="285" y="0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1" y="0"/>
                    </a:lnTo>
                    <a:lnTo>
                      <a:pt x="291" y="0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7" y="0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9" y="0"/>
                    </a:lnTo>
                    <a:lnTo>
                      <a:pt x="299" y="0"/>
                    </a:lnTo>
                    <a:lnTo>
                      <a:pt x="300" y="0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3" y="0"/>
                    </a:lnTo>
                    <a:lnTo>
                      <a:pt x="303" y="0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5" y="0"/>
                    </a:lnTo>
                    <a:lnTo>
                      <a:pt x="306" y="0"/>
                    </a:lnTo>
                    <a:lnTo>
                      <a:pt x="307" y="0"/>
                    </a:lnTo>
                    <a:lnTo>
                      <a:pt x="307" y="0"/>
                    </a:lnTo>
                    <a:lnTo>
                      <a:pt x="308" y="0"/>
                    </a:lnTo>
                    <a:lnTo>
                      <a:pt x="308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11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3" y="0"/>
                    </a:lnTo>
                    <a:lnTo>
                      <a:pt x="313" y="0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7" y="0"/>
                    </a:lnTo>
                    <a:lnTo>
                      <a:pt x="317" y="0"/>
                    </a:lnTo>
                    <a:lnTo>
                      <a:pt x="318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1" y="0"/>
                    </a:lnTo>
                    <a:lnTo>
                      <a:pt x="322" y="0"/>
                    </a:lnTo>
                    <a:lnTo>
                      <a:pt x="322" y="0"/>
                    </a:lnTo>
                    <a:lnTo>
                      <a:pt x="323" y="0"/>
                    </a:lnTo>
                    <a:lnTo>
                      <a:pt x="324" y="0"/>
                    </a:lnTo>
                    <a:lnTo>
                      <a:pt x="325" y="0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3" y="0"/>
                    </a:lnTo>
                    <a:lnTo>
                      <a:pt x="334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7" y="0"/>
                    </a:lnTo>
                    <a:lnTo>
                      <a:pt x="338" y="0"/>
                    </a:lnTo>
                    <a:lnTo>
                      <a:pt x="339" y="0"/>
                    </a:lnTo>
                    <a:lnTo>
                      <a:pt x="339" y="0"/>
                    </a:lnTo>
                    <a:lnTo>
                      <a:pt x="340" y="0"/>
                    </a:lnTo>
                    <a:lnTo>
                      <a:pt x="340" y="0"/>
                    </a:lnTo>
                    <a:lnTo>
                      <a:pt x="341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3" y="0"/>
                    </a:lnTo>
                    <a:lnTo>
                      <a:pt x="344" y="0"/>
                    </a:lnTo>
                    <a:lnTo>
                      <a:pt x="344" y="0"/>
                    </a:lnTo>
                    <a:lnTo>
                      <a:pt x="345" y="0"/>
                    </a:lnTo>
                    <a:lnTo>
                      <a:pt x="345" y="0"/>
                    </a:lnTo>
                    <a:lnTo>
                      <a:pt x="346" y="0"/>
                    </a:lnTo>
                    <a:lnTo>
                      <a:pt x="347" y="0"/>
                    </a:lnTo>
                    <a:lnTo>
                      <a:pt x="347" y="0"/>
                    </a:lnTo>
                    <a:lnTo>
                      <a:pt x="348" y="0"/>
                    </a:lnTo>
                    <a:lnTo>
                      <a:pt x="349" y="0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1" y="0"/>
                    </a:lnTo>
                    <a:lnTo>
                      <a:pt x="352" y="0"/>
                    </a:lnTo>
                    <a:lnTo>
                      <a:pt x="353" y="0"/>
                    </a:lnTo>
                    <a:lnTo>
                      <a:pt x="353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5" y="0"/>
                    </a:lnTo>
                    <a:lnTo>
                      <a:pt x="356" y="0"/>
                    </a:lnTo>
                    <a:lnTo>
                      <a:pt x="356" y="0"/>
                    </a:lnTo>
                    <a:lnTo>
                      <a:pt x="357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9" y="0"/>
                    </a:lnTo>
                    <a:lnTo>
                      <a:pt x="359" y="0"/>
                    </a:lnTo>
                    <a:lnTo>
                      <a:pt x="360" y="0"/>
                    </a:lnTo>
                    <a:lnTo>
                      <a:pt x="361" y="0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363" y="0"/>
                    </a:lnTo>
                    <a:lnTo>
                      <a:pt x="36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4" y="0"/>
                    </a:lnTo>
                    <a:lnTo>
                      <a:pt x="375" y="0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77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9" y="0"/>
                    </a:lnTo>
                    <a:lnTo>
                      <a:pt x="379" y="0"/>
                    </a:lnTo>
                    <a:lnTo>
                      <a:pt x="380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5" y="0"/>
                    </a:lnTo>
                    <a:lnTo>
                      <a:pt x="386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5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8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400" y="0"/>
                    </a:lnTo>
                    <a:lnTo>
                      <a:pt x="401" y="0"/>
                    </a:lnTo>
                    <a:lnTo>
                      <a:pt x="401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3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5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8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2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4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6" y="0"/>
                    </a:lnTo>
                    <a:lnTo>
                      <a:pt x="416" y="0"/>
                    </a:lnTo>
                    <a:lnTo>
                      <a:pt x="417" y="0"/>
                    </a:lnTo>
                    <a:lnTo>
                      <a:pt x="418" y="0"/>
                    </a:lnTo>
                    <a:lnTo>
                      <a:pt x="418" y="0"/>
                    </a:lnTo>
                    <a:lnTo>
                      <a:pt x="419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1" y="0"/>
                    </a:lnTo>
                    <a:lnTo>
                      <a:pt x="421" y="0"/>
                    </a:lnTo>
                    <a:lnTo>
                      <a:pt x="422" y="0"/>
                    </a:lnTo>
                    <a:lnTo>
                      <a:pt x="423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5" y="0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8" y="0"/>
                    </a:lnTo>
                    <a:lnTo>
                      <a:pt x="429" y="0"/>
                    </a:lnTo>
                    <a:lnTo>
                      <a:pt x="429" y="0"/>
                    </a:lnTo>
                    <a:lnTo>
                      <a:pt x="430" y="0"/>
                    </a:lnTo>
                    <a:lnTo>
                      <a:pt x="430" y="0"/>
                    </a:lnTo>
                    <a:lnTo>
                      <a:pt x="431" y="0"/>
                    </a:lnTo>
                    <a:lnTo>
                      <a:pt x="432" y="0"/>
                    </a:lnTo>
                    <a:lnTo>
                      <a:pt x="433" y="0"/>
                    </a:lnTo>
                    <a:lnTo>
                      <a:pt x="433" y="0"/>
                    </a:lnTo>
                    <a:lnTo>
                      <a:pt x="434" y="0"/>
                    </a:lnTo>
                    <a:lnTo>
                      <a:pt x="434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6" y="0"/>
                    </a:lnTo>
                    <a:lnTo>
                      <a:pt x="437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40" y="0"/>
                    </a:lnTo>
                    <a:lnTo>
                      <a:pt x="441" y="0"/>
                    </a:lnTo>
                    <a:lnTo>
                      <a:pt x="441" y="0"/>
                    </a:lnTo>
                    <a:lnTo>
                      <a:pt x="442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4" y="0"/>
                    </a:lnTo>
                    <a:lnTo>
                      <a:pt x="444" y="0"/>
                    </a:lnTo>
                    <a:lnTo>
                      <a:pt x="445" y="0"/>
                    </a:lnTo>
                    <a:lnTo>
                      <a:pt x="446" y="0"/>
                    </a:lnTo>
                    <a:lnTo>
                      <a:pt x="447" y="0"/>
                    </a:lnTo>
                  </a:path>
                </a:pathLst>
              </a:custGeom>
              <a:noFill/>
              <a:ln w="6350">
                <a:solidFill>
                  <a:srgbClr val="FB650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333">
                <a:extLst>
                  <a:ext uri="{FF2B5EF4-FFF2-40B4-BE49-F238E27FC236}">
                    <a16:creationId xmlns:a16="http://schemas.microsoft.com/office/drawing/2014/main" id="{464E8B65-59D5-406C-BEA3-D824E39A1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055" y="3153421"/>
                <a:ext cx="708026" cy="981076"/>
              </a:xfrm>
              <a:custGeom>
                <a:avLst/>
                <a:gdLst>
                  <a:gd name="T0" fmla="*/ 6 w 446"/>
                  <a:gd name="T1" fmla="*/ 618 h 618"/>
                  <a:gd name="T2" fmla="*/ 13 w 446"/>
                  <a:gd name="T3" fmla="*/ 618 h 618"/>
                  <a:gd name="T4" fmla="*/ 20 w 446"/>
                  <a:gd name="T5" fmla="*/ 618 h 618"/>
                  <a:gd name="T6" fmla="*/ 27 w 446"/>
                  <a:gd name="T7" fmla="*/ 618 h 618"/>
                  <a:gd name="T8" fmla="*/ 34 w 446"/>
                  <a:gd name="T9" fmla="*/ 618 h 618"/>
                  <a:gd name="T10" fmla="*/ 41 w 446"/>
                  <a:gd name="T11" fmla="*/ 618 h 618"/>
                  <a:gd name="T12" fmla="*/ 48 w 446"/>
                  <a:gd name="T13" fmla="*/ 618 h 618"/>
                  <a:gd name="T14" fmla="*/ 55 w 446"/>
                  <a:gd name="T15" fmla="*/ 618 h 618"/>
                  <a:gd name="T16" fmla="*/ 62 w 446"/>
                  <a:gd name="T17" fmla="*/ 618 h 618"/>
                  <a:gd name="T18" fmla="*/ 69 w 446"/>
                  <a:gd name="T19" fmla="*/ 618 h 618"/>
                  <a:gd name="T20" fmla="*/ 76 w 446"/>
                  <a:gd name="T21" fmla="*/ 618 h 618"/>
                  <a:gd name="T22" fmla="*/ 83 w 446"/>
                  <a:gd name="T23" fmla="*/ 618 h 618"/>
                  <a:gd name="T24" fmla="*/ 90 w 446"/>
                  <a:gd name="T25" fmla="*/ 618 h 618"/>
                  <a:gd name="T26" fmla="*/ 97 w 446"/>
                  <a:gd name="T27" fmla="*/ 618 h 618"/>
                  <a:gd name="T28" fmla="*/ 104 w 446"/>
                  <a:gd name="T29" fmla="*/ 618 h 618"/>
                  <a:gd name="T30" fmla="*/ 111 w 446"/>
                  <a:gd name="T31" fmla="*/ 618 h 618"/>
                  <a:gd name="T32" fmla="*/ 119 w 446"/>
                  <a:gd name="T33" fmla="*/ 617 h 618"/>
                  <a:gd name="T34" fmla="*/ 125 w 446"/>
                  <a:gd name="T35" fmla="*/ 618 h 618"/>
                  <a:gd name="T36" fmla="*/ 133 w 446"/>
                  <a:gd name="T37" fmla="*/ 617 h 618"/>
                  <a:gd name="T38" fmla="*/ 139 w 446"/>
                  <a:gd name="T39" fmla="*/ 618 h 618"/>
                  <a:gd name="T40" fmla="*/ 147 w 446"/>
                  <a:gd name="T41" fmla="*/ 618 h 618"/>
                  <a:gd name="T42" fmla="*/ 153 w 446"/>
                  <a:gd name="T43" fmla="*/ 617 h 618"/>
                  <a:gd name="T44" fmla="*/ 161 w 446"/>
                  <a:gd name="T45" fmla="*/ 618 h 618"/>
                  <a:gd name="T46" fmla="*/ 168 w 446"/>
                  <a:gd name="T47" fmla="*/ 618 h 618"/>
                  <a:gd name="T48" fmla="*/ 175 w 446"/>
                  <a:gd name="T49" fmla="*/ 617 h 618"/>
                  <a:gd name="T50" fmla="*/ 182 w 446"/>
                  <a:gd name="T51" fmla="*/ 617 h 618"/>
                  <a:gd name="T52" fmla="*/ 189 w 446"/>
                  <a:gd name="T53" fmla="*/ 617 h 618"/>
                  <a:gd name="T54" fmla="*/ 196 w 446"/>
                  <a:gd name="T55" fmla="*/ 617 h 618"/>
                  <a:gd name="T56" fmla="*/ 203 w 446"/>
                  <a:gd name="T57" fmla="*/ 617 h 618"/>
                  <a:gd name="T58" fmla="*/ 210 w 446"/>
                  <a:gd name="T59" fmla="*/ 617 h 618"/>
                  <a:gd name="T60" fmla="*/ 217 w 446"/>
                  <a:gd name="T61" fmla="*/ 617 h 618"/>
                  <a:gd name="T62" fmla="*/ 224 w 446"/>
                  <a:gd name="T63" fmla="*/ 617 h 618"/>
                  <a:gd name="T64" fmla="*/ 231 w 446"/>
                  <a:gd name="T65" fmla="*/ 617 h 618"/>
                  <a:gd name="T66" fmla="*/ 238 w 446"/>
                  <a:gd name="T67" fmla="*/ 617 h 618"/>
                  <a:gd name="T68" fmla="*/ 245 w 446"/>
                  <a:gd name="T69" fmla="*/ 617 h 618"/>
                  <a:gd name="T70" fmla="*/ 252 w 446"/>
                  <a:gd name="T71" fmla="*/ 617 h 618"/>
                  <a:gd name="T72" fmla="*/ 259 w 446"/>
                  <a:gd name="T73" fmla="*/ 616 h 618"/>
                  <a:gd name="T74" fmla="*/ 266 w 446"/>
                  <a:gd name="T75" fmla="*/ 615 h 618"/>
                  <a:gd name="T76" fmla="*/ 273 w 446"/>
                  <a:gd name="T77" fmla="*/ 612 h 618"/>
                  <a:gd name="T78" fmla="*/ 280 w 446"/>
                  <a:gd name="T79" fmla="*/ 595 h 618"/>
                  <a:gd name="T80" fmla="*/ 287 w 446"/>
                  <a:gd name="T81" fmla="*/ 545 h 618"/>
                  <a:gd name="T82" fmla="*/ 294 w 446"/>
                  <a:gd name="T83" fmla="*/ 401 h 618"/>
                  <a:gd name="T84" fmla="*/ 301 w 446"/>
                  <a:gd name="T85" fmla="*/ 293 h 618"/>
                  <a:gd name="T86" fmla="*/ 308 w 446"/>
                  <a:gd name="T87" fmla="*/ 221 h 618"/>
                  <a:gd name="T88" fmla="*/ 315 w 446"/>
                  <a:gd name="T89" fmla="*/ 162 h 618"/>
                  <a:gd name="T90" fmla="*/ 322 w 446"/>
                  <a:gd name="T91" fmla="*/ 139 h 618"/>
                  <a:gd name="T92" fmla="*/ 329 w 446"/>
                  <a:gd name="T93" fmla="*/ 70 h 618"/>
                  <a:gd name="T94" fmla="*/ 336 w 446"/>
                  <a:gd name="T95" fmla="*/ 35 h 618"/>
                  <a:gd name="T96" fmla="*/ 343 w 446"/>
                  <a:gd name="T97" fmla="*/ 27 h 618"/>
                  <a:gd name="T98" fmla="*/ 350 w 446"/>
                  <a:gd name="T99" fmla="*/ 29 h 618"/>
                  <a:gd name="T100" fmla="*/ 358 w 446"/>
                  <a:gd name="T101" fmla="*/ 8 h 618"/>
                  <a:gd name="T102" fmla="*/ 364 w 446"/>
                  <a:gd name="T103" fmla="*/ 20 h 618"/>
                  <a:gd name="T104" fmla="*/ 372 w 446"/>
                  <a:gd name="T105" fmla="*/ 62 h 618"/>
                  <a:gd name="T106" fmla="*/ 378 w 446"/>
                  <a:gd name="T107" fmla="*/ 72 h 618"/>
                  <a:gd name="T108" fmla="*/ 386 w 446"/>
                  <a:gd name="T109" fmla="*/ 301 h 618"/>
                  <a:gd name="T110" fmla="*/ 392 w 446"/>
                  <a:gd name="T111" fmla="*/ 433 h 618"/>
                  <a:gd name="T112" fmla="*/ 400 w 446"/>
                  <a:gd name="T113" fmla="*/ 467 h 618"/>
                  <a:gd name="T114" fmla="*/ 406 w 446"/>
                  <a:gd name="T115" fmla="*/ 573 h 618"/>
                  <a:gd name="T116" fmla="*/ 414 w 446"/>
                  <a:gd name="T117" fmla="*/ 573 h 618"/>
                  <a:gd name="T118" fmla="*/ 421 w 446"/>
                  <a:gd name="T119" fmla="*/ 604 h 618"/>
                  <a:gd name="T120" fmla="*/ 428 w 446"/>
                  <a:gd name="T121" fmla="*/ 613 h 618"/>
                  <a:gd name="T122" fmla="*/ 435 w 446"/>
                  <a:gd name="T123" fmla="*/ 617 h 618"/>
                  <a:gd name="T124" fmla="*/ 442 w 446"/>
                  <a:gd name="T125" fmla="*/ 616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6" h="618">
                    <a:moveTo>
                      <a:pt x="0" y="618"/>
                    </a:moveTo>
                    <a:lnTo>
                      <a:pt x="0" y="618"/>
                    </a:lnTo>
                    <a:lnTo>
                      <a:pt x="1" y="618"/>
                    </a:lnTo>
                    <a:lnTo>
                      <a:pt x="2" y="618"/>
                    </a:lnTo>
                    <a:lnTo>
                      <a:pt x="2" y="618"/>
                    </a:lnTo>
                    <a:lnTo>
                      <a:pt x="3" y="618"/>
                    </a:lnTo>
                    <a:lnTo>
                      <a:pt x="3" y="618"/>
                    </a:lnTo>
                    <a:lnTo>
                      <a:pt x="4" y="618"/>
                    </a:lnTo>
                    <a:lnTo>
                      <a:pt x="5" y="618"/>
                    </a:lnTo>
                    <a:lnTo>
                      <a:pt x="6" y="618"/>
                    </a:lnTo>
                    <a:lnTo>
                      <a:pt x="6" y="618"/>
                    </a:lnTo>
                    <a:lnTo>
                      <a:pt x="7" y="618"/>
                    </a:lnTo>
                    <a:lnTo>
                      <a:pt x="7" y="618"/>
                    </a:lnTo>
                    <a:lnTo>
                      <a:pt x="8" y="618"/>
                    </a:lnTo>
                    <a:lnTo>
                      <a:pt x="8" y="618"/>
                    </a:lnTo>
                    <a:lnTo>
                      <a:pt x="9" y="618"/>
                    </a:lnTo>
                    <a:lnTo>
                      <a:pt x="10" y="618"/>
                    </a:lnTo>
                    <a:lnTo>
                      <a:pt x="11" y="618"/>
                    </a:lnTo>
                    <a:lnTo>
                      <a:pt x="11" y="618"/>
                    </a:lnTo>
                    <a:lnTo>
                      <a:pt x="12" y="618"/>
                    </a:lnTo>
                    <a:lnTo>
                      <a:pt x="12" y="618"/>
                    </a:lnTo>
                    <a:lnTo>
                      <a:pt x="13" y="618"/>
                    </a:lnTo>
                    <a:lnTo>
                      <a:pt x="14" y="618"/>
                    </a:lnTo>
                    <a:lnTo>
                      <a:pt x="14" y="618"/>
                    </a:lnTo>
                    <a:lnTo>
                      <a:pt x="15" y="618"/>
                    </a:lnTo>
                    <a:lnTo>
                      <a:pt x="16" y="618"/>
                    </a:lnTo>
                    <a:lnTo>
                      <a:pt x="16" y="618"/>
                    </a:lnTo>
                    <a:lnTo>
                      <a:pt x="17" y="618"/>
                    </a:lnTo>
                    <a:lnTo>
                      <a:pt x="17" y="618"/>
                    </a:lnTo>
                    <a:lnTo>
                      <a:pt x="18" y="618"/>
                    </a:lnTo>
                    <a:lnTo>
                      <a:pt x="19" y="618"/>
                    </a:lnTo>
                    <a:lnTo>
                      <a:pt x="20" y="618"/>
                    </a:lnTo>
                    <a:lnTo>
                      <a:pt x="20" y="618"/>
                    </a:lnTo>
                    <a:lnTo>
                      <a:pt x="21" y="618"/>
                    </a:lnTo>
                    <a:lnTo>
                      <a:pt x="21" y="618"/>
                    </a:lnTo>
                    <a:lnTo>
                      <a:pt x="22" y="618"/>
                    </a:lnTo>
                    <a:lnTo>
                      <a:pt x="23" y="618"/>
                    </a:lnTo>
                    <a:lnTo>
                      <a:pt x="23" y="618"/>
                    </a:lnTo>
                    <a:lnTo>
                      <a:pt x="24" y="618"/>
                    </a:lnTo>
                    <a:lnTo>
                      <a:pt x="25" y="618"/>
                    </a:lnTo>
                    <a:lnTo>
                      <a:pt x="25" y="618"/>
                    </a:lnTo>
                    <a:lnTo>
                      <a:pt x="26" y="618"/>
                    </a:lnTo>
                    <a:lnTo>
                      <a:pt x="26" y="618"/>
                    </a:lnTo>
                    <a:lnTo>
                      <a:pt x="27" y="618"/>
                    </a:lnTo>
                    <a:lnTo>
                      <a:pt x="28" y="618"/>
                    </a:lnTo>
                    <a:lnTo>
                      <a:pt x="28" y="618"/>
                    </a:lnTo>
                    <a:lnTo>
                      <a:pt x="29" y="618"/>
                    </a:lnTo>
                    <a:lnTo>
                      <a:pt x="30" y="618"/>
                    </a:lnTo>
                    <a:lnTo>
                      <a:pt x="30" y="618"/>
                    </a:lnTo>
                    <a:lnTo>
                      <a:pt x="31" y="618"/>
                    </a:lnTo>
                    <a:lnTo>
                      <a:pt x="31" y="618"/>
                    </a:lnTo>
                    <a:lnTo>
                      <a:pt x="32" y="618"/>
                    </a:lnTo>
                    <a:lnTo>
                      <a:pt x="33" y="618"/>
                    </a:lnTo>
                    <a:lnTo>
                      <a:pt x="34" y="618"/>
                    </a:lnTo>
                    <a:lnTo>
                      <a:pt x="34" y="618"/>
                    </a:lnTo>
                    <a:lnTo>
                      <a:pt x="35" y="618"/>
                    </a:lnTo>
                    <a:lnTo>
                      <a:pt x="35" y="618"/>
                    </a:lnTo>
                    <a:lnTo>
                      <a:pt x="36" y="618"/>
                    </a:lnTo>
                    <a:lnTo>
                      <a:pt x="37" y="618"/>
                    </a:lnTo>
                    <a:lnTo>
                      <a:pt x="37" y="618"/>
                    </a:lnTo>
                    <a:lnTo>
                      <a:pt x="38" y="618"/>
                    </a:lnTo>
                    <a:lnTo>
                      <a:pt x="39" y="618"/>
                    </a:lnTo>
                    <a:lnTo>
                      <a:pt x="39" y="618"/>
                    </a:lnTo>
                    <a:lnTo>
                      <a:pt x="40" y="618"/>
                    </a:lnTo>
                    <a:lnTo>
                      <a:pt x="40" y="618"/>
                    </a:lnTo>
                    <a:lnTo>
                      <a:pt x="41" y="618"/>
                    </a:lnTo>
                    <a:lnTo>
                      <a:pt x="42" y="618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44" y="618"/>
                    </a:lnTo>
                    <a:lnTo>
                      <a:pt x="44" y="618"/>
                    </a:lnTo>
                    <a:lnTo>
                      <a:pt x="45" y="618"/>
                    </a:lnTo>
                    <a:lnTo>
                      <a:pt x="45" y="618"/>
                    </a:lnTo>
                    <a:lnTo>
                      <a:pt x="46" y="618"/>
                    </a:lnTo>
                    <a:lnTo>
                      <a:pt x="47" y="618"/>
                    </a:lnTo>
                    <a:lnTo>
                      <a:pt x="48" y="618"/>
                    </a:lnTo>
                    <a:lnTo>
                      <a:pt x="48" y="618"/>
                    </a:lnTo>
                    <a:lnTo>
                      <a:pt x="49" y="618"/>
                    </a:lnTo>
                    <a:lnTo>
                      <a:pt x="49" y="618"/>
                    </a:lnTo>
                    <a:lnTo>
                      <a:pt x="50" y="618"/>
                    </a:lnTo>
                    <a:lnTo>
                      <a:pt x="51" y="618"/>
                    </a:lnTo>
                    <a:lnTo>
                      <a:pt x="51" y="618"/>
                    </a:lnTo>
                    <a:lnTo>
                      <a:pt x="52" y="618"/>
                    </a:lnTo>
                    <a:lnTo>
                      <a:pt x="53" y="618"/>
                    </a:lnTo>
                    <a:lnTo>
                      <a:pt x="53" y="618"/>
                    </a:lnTo>
                    <a:lnTo>
                      <a:pt x="54" y="618"/>
                    </a:lnTo>
                    <a:lnTo>
                      <a:pt x="54" y="618"/>
                    </a:lnTo>
                    <a:lnTo>
                      <a:pt x="55" y="618"/>
                    </a:lnTo>
                    <a:lnTo>
                      <a:pt x="56" y="618"/>
                    </a:lnTo>
                    <a:lnTo>
                      <a:pt x="57" y="618"/>
                    </a:lnTo>
                    <a:lnTo>
                      <a:pt x="57" y="618"/>
                    </a:lnTo>
                    <a:lnTo>
                      <a:pt x="58" y="618"/>
                    </a:lnTo>
                    <a:lnTo>
                      <a:pt x="58" y="618"/>
                    </a:lnTo>
                    <a:lnTo>
                      <a:pt x="59" y="618"/>
                    </a:lnTo>
                    <a:lnTo>
                      <a:pt x="60" y="618"/>
                    </a:lnTo>
                    <a:lnTo>
                      <a:pt x="60" y="618"/>
                    </a:lnTo>
                    <a:lnTo>
                      <a:pt x="61" y="618"/>
                    </a:lnTo>
                    <a:lnTo>
                      <a:pt x="62" y="618"/>
                    </a:lnTo>
                    <a:lnTo>
                      <a:pt x="62" y="618"/>
                    </a:lnTo>
                    <a:lnTo>
                      <a:pt x="63" y="618"/>
                    </a:lnTo>
                    <a:lnTo>
                      <a:pt x="63" y="618"/>
                    </a:lnTo>
                    <a:lnTo>
                      <a:pt x="64" y="618"/>
                    </a:lnTo>
                    <a:lnTo>
                      <a:pt x="65" y="618"/>
                    </a:lnTo>
                    <a:lnTo>
                      <a:pt x="65" y="618"/>
                    </a:lnTo>
                    <a:lnTo>
                      <a:pt x="66" y="618"/>
                    </a:lnTo>
                    <a:lnTo>
                      <a:pt x="67" y="618"/>
                    </a:lnTo>
                    <a:lnTo>
                      <a:pt x="67" y="618"/>
                    </a:lnTo>
                    <a:lnTo>
                      <a:pt x="68" y="618"/>
                    </a:lnTo>
                    <a:lnTo>
                      <a:pt x="68" y="618"/>
                    </a:lnTo>
                    <a:lnTo>
                      <a:pt x="69" y="618"/>
                    </a:lnTo>
                    <a:lnTo>
                      <a:pt x="70" y="618"/>
                    </a:lnTo>
                    <a:lnTo>
                      <a:pt x="71" y="618"/>
                    </a:lnTo>
                    <a:lnTo>
                      <a:pt x="71" y="618"/>
                    </a:lnTo>
                    <a:lnTo>
                      <a:pt x="72" y="618"/>
                    </a:lnTo>
                    <a:lnTo>
                      <a:pt x="72" y="618"/>
                    </a:lnTo>
                    <a:lnTo>
                      <a:pt x="73" y="618"/>
                    </a:lnTo>
                    <a:lnTo>
                      <a:pt x="74" y="618"/>
                    </a:lnTo>
                    <a:lnTo>
                      <a:pt x="74" y="618"/>
                    </a:lnTo>
                    <a:lnTo>
                      <a:pt x="75" y="618"/>
                    </a:lnTo>
                    <a:lnTo>
                      <a:pt x="76" y="618"/>
                    </a:lnTo>
                    <a:lnTo>
                      <a:pt x="76" y="618"/>
                    </a:lnTo>
                    <a:lnTo>
                      <a:pt x="77" y="618"/>
                    </a:lnTo>
                    <a:lnTo>
                      <a:pt x="77" y="618"/>
                    </a:lnTo>
                    <a:lnTo>
                      <a:pt x="78" y="618"/>
                    </a:lnTo>
                    <a:lnTo>
                      <a:pt x="79" y="618"/>
                    </a:lnTo>
                    <a:lnTo>
                      <a:pt x="79" y="618"/>
                    </a:lnTo>
                    <a:lnTo>
                      <a:pt x="80" y="618"/>
                    </a:lnTo>
                    <a:lnTo>
                      <a:pt x="81" y="618"/>
                    </a:lnTo>
                    <a:lnTo>
                      <a:pt x="81" y="618"/>
                    </a:lnTo>
                    <a:lnTo>
                      <a:pt x="82" y="617"/>
                    </a:lnTo>
                    <a:lnTo>
                      <a:pt x="82" y="617"/>
                    </a:lnTo>
                    <a:lnTo>
                      <a:pt x="83" y="618"/>
                    </a:lnTo>
                    <a:lnTo>
                      <a:pt x="84" y="618"/>
                    </a:lnTo>
                    <a:lnTo>
                      <a:pt x="85" y="618"/>
                    </a:lnTo>
                    <a:lnTo>
                      <a:pt x="85" y="618"/>
                    </a:lnTo>
                    <a:lnTo>
                      <a:pt x="86" y="618"/>
                    </a:lnTo>
                    <a:lnTo>
                      <a:pt x="86" y="618"/>
                    </a:lnTo>
                    <a:lnTo>
                      <a:pt x="87" y="618"/>
                    </a:lnTo>
                    <a:lnTo>
                      <a:pt x="88" y="618"/>
                    </a:lnTo>
                    <a:lnTo>
                      <a:pt x="88" y="618"/>
                    </a:lnTo>
                    <a:lnTo>
                      <a:pt x="89" y="618"/>
                    </a:lnTo>
                    <a:lnTo>
                      <a:pt x="90" y="618"/>
                    </a:lnTo>
                    <a:lnTo>
                      <a:pt x="90" y="618"/>
                    </a:lnTo>
                    <a:lnTo>
                      <a:pt x="91" y="618"/>
                    </a:lnTo>
                    <a:lnTo>
                      <a:pt x="91" y="618"/>
                    </a:lnTo>
                    <a:lnTo>
                      <a:pt x="92" y="618"/>
                    </a:lnTo>
                    <a:lnTo>
                      <a:pt x="93" y="618"/>
                    </a:lnTo>
                    <a:lnTo>
                      <a:pt x="94" y="618"/>
                    </a:lnTo>
                    <a:lnTo>
                      <a:pt x="94" y="618"/>
                    </a:lnTo>
                    <a:lnTo>
                      <a:pt x="95" y="618"/>
                    </a:lnTo>
                    <a:lnTo>
                      <a:pt x="95" y="618"/>
                    </a:lnTo>
                    <a:lnTo>
                      <a:pt x="96" y="618"/>
                    </a:lnTo>
                    <a:lnTo>
                      <a:pt x="97" y="618"/>
                    </a:lnTo>
                    <a:lnTo>
                      <a:pt x="97" y="618"/>
                    </a:lnTo>
                    <a:lnTo>
                      <a:pt x="98" y="618"/>
                    </a:lnTo>
                    <a:lnTo>
                      <a:pt x="99" y="618"/>
                    </a:lnTo>
                    <a:lnTo>
                      <a:pt x="99" y="618"/>
                    </a:lnTo>
                    <a:lnTo>
                      <a:pt x="100" y="618"/>
                    </a:lnTo>
                    <a:lnTo>
                      <a:pt x="100" y="618"/>
                    </a:lnTo>
                    <a:lnTo>
                      <a:pt x="101" y="618"/>
                    </a:lnTo>
                    <a:lnTo>
                      <a:pt x="102" y="618"/>
                    </a:lnTo>
                    <a:lnTo>
                      <a:pt x="102" y="618"/>
                    </a:lnTo>
                    <a:lnTo>
                      <a:pt x="103" y="618"/>
                    </a:lnTo>
                    <a:lnTo>
                      <a:pt x="104" y="618"/>
                    </a:lnTo>
                    <a:lnTo>
                      <a:pt x="104" y="618"/>
                    </a:lnTo>
                    <a:lnTo>
                      <a:pt x="105" y="618"/>
                    </a:lnTo>
                    <a:lnTo>
                      <a:pt x="105" y="618"/>
                    </a:lnTo>
                    <a:lnTo>
                      <a:pt x="106" y="618"/>
                    </a:lnTo>
                    <a:lnTo>
                      <a:pt x="107" y="618"/>
                    </a:lnTo>
                    <a:lnTo>
                      <a:pt x="108" y="618"/>
                    </a:lnTo>
                    <a:lnTo>
                      <a:pt x="108" y="618"/>
                    </a:lnTo>
                    <a:lnTo>
                      <a:pt x="109" y="618"/>
                    </a:lnTo>
                    <a:lnTo>
                      <a:pt x="110" y="618"/>
                    </a:lnTo>
                    <a:lnTo>
                      <a:pt x="110" y="618"/>
                    </a:lnTo>
                    <a:lnTo>
                      <a:pt x="111" y="618"/>
                    </a:lnTo>
                    <a:lnTo>
                      <a:pt x="111" y="618"/>
                    </a:lnTo>
                    <a:lnTo>
                      <a:pt x="112" y="618"/>
                    </a:lnTo>
                    <a:lnTo>
                      <a:pt x="113" y="618"/>
                    </a:lnTo>
                    <a:lnTo>
                      <a:pt x="114" y="618"/>
                    </a:lnTo>
                    <a:lnTo>
                      <a:pt x="114" y="618"/>
                    </a:lnTo>
                    <a:lnTo>
                      <a:pt x="115" y="618"/>
                    </a:lnTo>
                    <a:lnTo>
                      <a:pt x="115" y="618"/>
                    </a:lnTo>
                    <a:lnTo>
                      <a:pt x="116" y="618"/>
                    </a:lnTo>
                    <a:lnTo>
                      <a:pt x="116" y="618"/>
                    </a:lnTo>
                    <a:lnTo>
                      <a:pt x="117" y="618"/>
                    </a:lnTo>
                    <a:lnTo>
                      <a:pt x="118" y="617"/>
                    </a:lnTo>
                    <a:lnTo>
                      <a:pt x="119" y="617"/>
                    </a:lnTo>
                    <a:lnTo>
                      <a:pt x="119" y="617"/>
                    </a:lnTo>
                    <a:lnTo>
                      <a:pt x="120" y="617"/>
                    </a:lnTo>
                    <a:lnTo>
                      <a:pt x="120" y="617"/>
                    </a:lnTo>
                    <a:lnTo>
                      <a:pt x="121" y="617"/>
                    </a:lnTo>
                    <a:lnTo>
                      <a:pt x="122" y="617"/>
                    </a:lnTo>
                    <a:lnTo>
                      <a:pt x="122" y="617"/>
                    </a:lnTo>
                    <a:lnTo>
                      <a:pt x="123" y="618"/>
                    </a:lnTo>
                    <a:lnTo>
                      <a:pt x="124" y="618"/>
                    </a:lnTo>
                    <a:lnTo>
                      <a:pt x="124" y="618"/>
                    </a:lnTo>
                    <a:lnTo>
                      <a:pt x="125" y="618"/>
                    </a:lnTo>
                    <a:lnTo>
                      <a:pt x="125" y="618"/>
                    </a:lnTo>
                    <a:lnTo>
                      <a:pt x="126" y="618"/>
                    </a:lnTo>
                    <a:lnTo>
                      <a:pt x="127" y="618"/>
                    </a:lnTo>
                    <a:lnTo>
                      <a:pt x="128" y="618"/>
                    </a:lnTo>
                    <a:lnTo>
                      <a:pt x="128" y="618"/>
                    </a:lnTo>
                    <a:lnTo>
                      <a:pt x="129" y="618"/>
                    </a:lnTo>
                    <a:lnTo>
                      <a:pt x="129" y="618"/>
                    </a:lnTo>
                    <a:lnTo>
                      <a:pt x="130" y="617"/>
                    </a:lnTo>
                    <a:lnTo>
                      <a:pt x="131" y="618"/>
                    </a:lnTo>
                    <a:lnTo>
                      <a:pt x="131" y="618"/>
                    </a:lnTo>
                    <a:lnTo>
                      <a:pt x="132" y="618"/>
                    </a:lnTo>
                    <a:lnTo>
                      <a:pt x="133" y="617"/>
                    </a:lnTo>
                    <a:lnTo>
                      <a:pt x="133" y="617"/>
                    </a:lnTo>
                    <a:lnTo>
                      <a:pt x="134" y="618"/>
                    </a:lnTo>
                    <a:lnTo>
                      <a:pt x="134" y="617"/>
                    </a:lnTo>
                    <a:lnTo>
                      <a:pt x="135" y="617"/>
                    </a:lnTo>
                    <a:lnTo>
                      <a:pt x="136" y="618"/>
                    </a:lnTo>
                    <a:lnTo>
                      <a:pt x="136" y="618"/>
                    </a:lnTo>
                    <a:lnTo>
                      <a:pt x="137" y="618"/>
                    </a:lnTo>
                    <a:lnTo>
                      <a:pt x="138" y="618"/>
                    </a:lnTo>
                    <a:lnTo>
                      <a:pt x="138" y="618"/>
                    </a:lnTo>
                    <a:lnTo>
                      <a:pt x="139" y="618"/>
                    </a:lnTo>
                    <a:lnTo>
                      <a:pt x="139" y="618"/>
                    </a:lnTo>
                    <a:lnTo>
                      <a:pt x="140" y="618"/>
                    </a:lnTo>
                    <a:lnTo>
                      <a:pt x="141" y="618"/>
                    </a:lnTo>
                    <a:lnTo>
                      <a:pt x="142" y="618"/>
                    </a:lnTo>
                    <a:lnTo>
                      <a:pt x="142" y="617"/>
                    </a:lnTo>
                    <a:lnTo>
                      <a:pt x="143" y="617"/>
                    </a:lnTo>
                    <a:lnTo>
                      <a:pt x="143" y="617"/>
                    </a:lnTo>
                    <a:lnTo>
                      <a:pt x="144" y="617"/>
                    </a:lnTo>
                    <a:lnTo>
                      <a:pt x="145" y="617"/>
                    </a:lnTo>
                    <a:lnTo>
                      <a:pt x="145" y="617"/>
                    </a:lnTo>
                    <a:lnTo>
                      <a:pt x="146" y="617"/>
                    </a:lnTo>
                    <a:lnTo>
                      <a:pt x="147" y="618"/>
                    </a:lnTo>
                    <a:lnTo>
                      <a:pt x="147" y="618"/>
                    </a:lnTo>
                    <a:lnTo>
                      <a:pt x="148" y="617"/>
                    </a:lnTo>
                    <a:lnTo>
                      <a:pt x="148" y="618"/>
                    </a:lnTo>
                    <a:lnTo>
                      <a:pt x="149" y="617"/>
                    </a:lnTo>
                    <a:lnTo>
                      <a:pt x="150" y="618"/>
                    </a:lnTo>
                    <a:lnTo>
                      <a:pt x="151" y="617"/>
                    </a:lnTo>
                    <a:lnTo>
                      <a:pt x="151" y="617"/>
                    </a:lnTo>
                    <a:lnTo>
                      <a:pt x="152" y="617"/>
                    </a:lnTo>
                    <a:lnTo>
                      <a:pt x="152" y="618"/>
                    </a:lnTo>
                    <a:lnTo>
                      <a:pt x="153" y="617"/>
                    </a:lnTo>
                    <a:lnTo>
                      <a:pt x="153" y="617"/>
                    </a:lnTo>
                    <a:lnTo>
                      <a:pt x="154" y="617"/>
                    </a:lnTo>
                    <a:lnTo>
                      <a:pt x="155" y="617"/>
                    </a:lnTo>
                    <a:lnTo>
                      <a:pt x="156" y="618"/>
                    </a:lnTo>
                    <a:lnTo>
                      <a:pt x="156" y="617"/>
                    </a:lnTo>
                    <a:lnTo>
                      <a:pt x="157" y="617"/>
                    </a:lnTo>
                    <a:lnTo>
                      <a:pt x="157" y="617"/>
                    </a:lnTo>
                    <a:lnTo>
                      <a:pt x="158" y="617"/>
                    </a:lnTo>
                    <a:lnTo>
                      <a:pt x="159" y="618"/>
                    </a:lnTo>
                    <a:lnTo>
                      <a:pt x="159" y="618"/>
                    </a:lnTo>
                    <a:lnTo>
                      <a:pt x="160" y="617"/>
                    </a:lnTo>
                    <a:lnTo>
                      <a:pt x="161" y="618"/>
                    </a:lnTo>
                    <a:lnTo>
                      <a:pt x="161" y="617"/>
                    </a:lnTo>
                    <a:lnTo>
                      <a:pt x="162" y="618"/>
                    </a:lnTo>
                    <a:lnTo>
                      <a:pt x="162" y="617"/>
                    </a:lnTo>
                    <a:lnTo>
                      <a:pt x="163" y="617"/>
                    </a:lnTo>
                    <a:lnTo>
                      <a:pt x="164" y="617"/>
                    </a:lnTo>
                    <a:lnTo>
                      <a:pt x="165" y="618"/>
                    </a:lnTo>
                    <a:lnTo>
                      <a:pt x="165" y="618"/>
                    </a:lnTo>
                    <a:lnTo>
                      <a:pt x="166" y="618"/>
                    </a:lnTo>
                    <a:lnTo>
                      <a:pt x="166" y="618"/>
                    </a:lnTo>
                    <a:lnTo>
                      <a:pt x="167" y="618"/>
                    </a:lnTo>
                    <a:lnTo>
                      <a:pt x="168" y="618"/>
                    </a:lnTo>
                    <a:lnTo>
                      <a:pt x="168" y="618"/>
                    </a:lnTo>
                    <a:lnTo>
                      <a:pt x="169" y="618"/>
                    </a:lnTo>
                    <a:lnTo>
                      <a:pt x="170" y="618"/>
                    </a:lnTo>
                    <a:lnTo>
                      <a:pt x="170" y="618"/>
                    </a:lnTo>
                    <a:lnTo>
                      <a:pt x="171" y="618"/>
                    </a:lnTo>
                    <a:lnTo>
                      <a:pt x="171" y="617"/>
                    </a:lnTo>
                    <a:lnTo>
                      <a:pt x="172" y="617"/>
                    </a:lnTo>
                    <a:lnTo>
                      <a:pt x="173" y="617"/>
                    </a:lnTo>
                    <a:lnTo>
                      <a:pt x="173" y="617"/>
                    </a:lnTo>
                    <a:lnTo>
                      <a:pt x="174" y="617"/>
                    </a:lnTo>
                    <a:lnTo>
                      <a:pt x="175" y="617"/>
                    </a:lnTo>
                    <a:lnTo>
                      <a:pt x="175" y="617"/>
                    </a:lnTo>
                    <a:lnTo>
                      <a:pt x="176" y="617"/>
                    </a:lnTo>
                    <a:lnTo>
                      <a:pt x="176" y="617"/>
                    </a:lnTo>
                    <a:lnTo>
                      <a:pt x="177" y="617"/>
                    </a:lnTo>
                    <a:lnTo>
                      <a:pt x="178" y="617"/>
                    </a:lnTo>
                    <a:lnTo>
                      <a:pt x="179" y="617"/>
                    </a:lnTo>
                    <a:lnTo>
                      <a:pt x="179" y="617"/>
                    </a:lnTo>
                    <a:lnTo>
                      <a:pt x="180" y="617"/>
                    </a:lnTo>
                    <a:lnTo>
                      <a:pt x="180" y="617"/>
                    </a:lnTo>
                    <a:lnTo>
                      <a:pt x="181" y="617"/>
                    </a:lnTo>
                    <a:lnTo>
                      <a:pt x="182" y="617"/>
                    </a:lnTo>
                    <a:lnTo>
                      <a:pt x="182" y="617"/>
                    </a:lnTo>
                    <a:lnTo>
                      <a:pt x="183" y="617"/>
                    </a:lnTo>
                    <a:lnTo>
                      <a:pt x="184" y="617"/>
                    </a:lnTo>
                    <a:lnTo>
                      <a:pt x="184" y="617"/>
                    </a:lnTo>
                    <a:lnTo>
                      <a:pt x="185" y="617"/>
                    </a:lnTo>
                    <a:lnTo>
                      <a:pt x="185" y="617"/>
                    </a:lnTo>
                    <a:lnTo>
                      <a:pt x="186" y="617"/>
                    </a:lnTo>
                    <a:lnTo>
                      <a:pt x="187" y="617"/>
                    </a:lnTo>
                    <a:lnTo>
                      <a:pt x="187" y="617"/>
                    </a:lnTo>
                    <a:lnTo>
                      <a:pt x="188" y="617"/>
                    </a:lnTo>
                    <a:lnTo>
                      <a:pt x="189" y="617"/>
                    </a:lnTo>
                    <a:lnTo>
                      <a:pt x="189" y="617"/>
                    </a:lnTo>
                    <a:lnTo>
                      <a:pt x="190" y="617"/>
                    </a:lnTo>
                    <a:lnTo>
                      <a:pt x="190" y="617"/>
                    </a:lnTo>
                    <a:lnTo>
                      <a:pt x="191" y="618"/>
                    </a:lnTo>
                    <a:lnTo>
                      <a:pt x="192" y="617"/>
                    </a:lnTo>
                    <a:lnTo>
                      <a:pt x="193" y="617"/>
                    </a:lnTo>
                    <a:lnTo>
                      <a:pt x="193" y="618"/>
                    </a:lnTo>
                    <a:lnTo>
                      <a:pt x="194" y="617"/>
                    </a:lnTo>
                    <a:lnTo>
                      <a:pt x="194" y="617"/>
                    </a:lnTo>
                    <a:lnTo>
                      <a:pt x="195" y="617"/>
                    </a:lnTo>
                    <a:lnTo>
                      <a:pt x="196" y="617"/>
                    </a:lnTo>
                    <a:lnTo>
                      <a:pt x="196" y="617"/>
                    </a:lnTo>
                    <a:lnTo>
                      <a:pt x="197" y="617"/>
                    </a:lnTo>
                    <a:lnTo>
                      <a:pt x="198" y="617"/>
                    </a:lnTo>
                    <a:lnTo>
                      <a:pt x="198" y="617"/>
                    </a:lnTo>
                    <a:lnTo>
                      <a:pt x="199" y="617"/>
                    </a:lnTo>
                    <a:lnTo>
                      <a:pt x="199" y="617"/>
                    </a:lnTo>
                    <a:lnTo>
                      <a:pt x="200" y="617"/>
                    </a:lnTo>
                    <a:lnTo>
                      <a:pt x="201" y="617"/>
                    </a:lnTo>
                    <a:lnTo>
                      <a:pt x="202" y="617"/>
                    </a:lnTo>
                    <a:lnTo>
                      <a:pt x="202" y="617"/>
                    </a:lnTo>
                    <a:lnTo>
                      <a:pt x="203" y="617"/>
                    </a:lnTo>
                    <a:lnTo>
                      <a:pt x="203" y="617"/>
                    </a:lnTo>
                    <a:lnTo>
                      <a:pt x="204" y="617"/>
                    </a:lnTo>
                    <a:lnTo>
                      <a:pt x="205" y="617"/>
                    </a:lnTo>
                    <a:lnTo>
                      <a:pt x="205" y="617"/>
                    </a:lnTo>
                    <a:lnTo>
                      <a:pt x="206" y="617"/>
                    </a:lnTo>
                    <a:lnTo>
                      <a:pt x="207" y="617"/>
                    </a:lnTo>
                    <a:lnTo>
                      <a:pt x="207" y="617"/>
                    </a:lnTo>
                    <a:lnTo>
                      <a:pt x="208" y="617"/>
                    </a:lnTo>
                    <a:lnTo>
                      <a:pt x="208" y="617"/>
                    </a:lnTo>
                    <a:lnTo>
                      <a:pt x="209" y="617"/>
                    </a:lnTo>
                    <a:lnTo>
                      <a:pt x="210" y="617"/>
                    </a:lnTo>
                    <a:lnTo>
                      <a:pt x="210" y="617"/>
                    </a:lnTo>
                    <a:lnTo>
                      <a:pt x="211" y="617"/>
                    </a:lnTo>
                    <a:lnTo>
                      <a:pt x="212" y="617"/>
                    </a:lnTo>
                    <a:lnTo>
                      <a:pt x="212" y="617"/>
                    </a:lnTo>
                    <a:lnTo>
                      <a:pt x="213" y="617"/>
                    </a:lnTo>
                    <a:lnTo>
                      <a:pt x="213" y="617"/>
                    </a:lnTo>
                    <a:lnTo>
                      <a:pt x="214" y="617"/>
                    </a:lnTo>
                    <a:lnTo>
                      <a:pt x="215" y="617"/>
                    </a:lnTo>
                    <a:lnTo>
                      <a:pt x="216" y="617"/>
                    </a:lnTo>
                    <a:lnTo>
                      <a:pt x="216" y="617"/>
                    </a:lnTo>
                    <a:lnTo>
                      <a:pt x="217" y="617"/>
                    </a:lnTo>
                    <a:lnTo>
                      <a:pt x="217" y="617"/>
                    </a:lnTo>
                    <a:lnTo>
                      <a:pt x="218" y="617"/>
                    </a:lnTo>
                    <a:lnTo>
                      <a:pt x="219" y="617"/>
                    </a:lnTo>
                    <a:lnTo>
                      <a:pt x="219" y="617"/>
                    </a:lnTo>
                    <a:lnTo>
                      <a:pt x="220" y="617"/>
                    </a:lnTo>
                    <a:lnTo>
                      <a:pt x="221" y="617"/>
                    </a:lnTo>
                    <a:lnTo>
                      <a:pt x="221" y="617"/>
                    </a:lnTo>
                    <a:lnTo>
                      <a:pt x="222" y="617"/>
                    </a:lnTo>
                    <a:lnTo>
                      <a:pt x="222" y="617"/>
                    </a:lnTo>
                    <a:lnTo>
                      <a:pt x="223" y="617"/>
                    </a:lnTo>
                    <a:lnTo>
                      <a:pt x="224" y="617"/>
                    </a:lnTo>
                    <a:lnTo>
                      <a:pt x="224" y="617"/>
                    </a:lnTo>
                    <a:lnTo>
                      <a:pt x="225" y="617"/>
                    </a:lnTo>
                    <a:lnTo>
                      <a:pt x="226" y="617"/>
                    </a:lnTo>
                    <a:lnTo>
                      <a:pt x="227" y="616"/>
                    </a:lnTo>
                    <a:lnTo>
                      <a:pt x="227" y="617"/>
                    </a:lnTo>
                    <a:lnTo>
                      <a:pt x="228" y="617"/>
                    </a:lnTo>
                    <a:lnTo>
                      <a:pt x="228" y="617"/>
                    </a:lnTo>
                    <a:lnTo>
                      <a:pt x="229" y="617"/>
                    </a:lnTo>
                    <a:lnTo>
                      <a:pt x="230" y="617"/>
                    </a:lnTo>
                    <a:lnTo>
                      <a:pt x="230" y="617"/>
                    </a:lnTo>
                    <a:lnTo>
                      <a:pt x="231" y="617"/>
                    </a:lnTo>
                    <a:lnTo>
                      <a:pt x="232" y="617"/>
                    </a:lnTo>
                    <a:lnTo>
                      <a:pt x="232" y="617"/>
                    </a:lnTo>
                    <a:lnTo>
                      <a:pt x="233" y="617"/>
                    </a:lnTo>
                    <a:lnTo>
                      <a:pt x="233" y="617"/>
                    </a:lnTo>
                    <a:lnTo>
                      <a:pt x="234" y="617"/>
                    </a:lnTo>
                    <a:lnTo>
                      <a:pt x="235" y="617"/>
                    </a:lnTo>
                    <a:lnTo>
                      <a:pt x="236" y="617"/>
                    </a:lnTo>
                    <a:lnTo>
                      <a:pt x="236" y="617"/>
                    </a:lnTo>
                    <a:lnTo>
                      <a:pt x="237" y="617"/>
                    </a:lnTo>
                    <a:lnTo>
                      <a:pt x="237" y="617"/>
                    </a:lnTo>
                    <a:lnTo>
                      <a:pt x="238" y="617"/>
                    </a:lnTo>
                    <a:lnTo>
                      <a:pt x="239" y="617"/>
                    </a:lnTo>
                    <a:lnTo>
                      <a:pt x="239" y="617"/>
                    </a:lnTo>
                    <a:lnTo>
                      <a:pt x="240" y="617"/>
                    </a:lnTo>
                    <a:lnTo>
                      <a:pt x="241" y="617"/>
                    </a:lnTo>
                    <a:lnTo>
                      <a:pt x="241" y="617"/>
                    </a:lnTo>
                    <a:lnTo>
                      <a:pt x="242" y="617"/>
                    </a:lnTo>
                    <a:lnTo>
                      <a:pt x="242" y="617"/>
                    </a:lnTo>
                    <a:lnTo>
                      <a:pt x="243" y="617"/>
                    </a:lnTo>
                    <a:lnTo>
                      <a:pt x="244" y="617"/>
                    </a:lnTo>
                    <a:lnTo>
                      <a:pt x="244" y="617"/>
                    </a:lnTo>
                    <a:lnTo>
                      <a:pt x="245" y="617"/>
                    </a:lnTo>
                    <a:lnTo>
                      <a:pt x="246" y="617"/>
                    </a:lnTo>
                    <a:lnTo>
                      <a:pt x="246" y="617"/>
                    </a:lnTo>
                    <a:lnTo>
                      <a:pt x="247" y="617"/>
                    </a:lnTo>
                    <a:lnTo>
                      <a:pt x="247" y="617"/>
                    </a:lnTo>
                    <a:lnTo>
                      <a:pt x="248" y="617"/>
                    </a:lnTo>
                    <a:lnTo>
                      <a:pt x="249" y="617"/>
                    </a:lnTo>
                    <a:lnTo>
                      <a:pt x="250" y="617"/>
                    </a:lnTo>
                    <a:lnTo>
                      <a:pt x="250" y="617"/>
                    </a:lnTo>
                    <a:lnTo>
                      <a:pt x="251" y="617"/>
                    </a:lnTo>
                    <a:lnTo>
                      <a:pt x="251" y="617"/>
                    </a:lnTo>
                    <a:lnTo>
                      <a:pt x="252" y="617"/>
                    </a:lnTo>
                    <a:lnTo>
                      <a:pt x="253" y="617"/>
                    </a:lnTo>
                    <a:lnTo>
                      <a:pt x="253" y="616"/>
                    </a:lnTo>
                    <a:lnTo>
                      <a:pt x="254" y="616"/>
                    </a:lnTo>
                    <a:lnTo>
                      <a:pt x="255" y="616"/>
                    </a:lnTo>
                    <a:lnTo>
                      <a:pt x="255" y="616"/>
                    </a:lnTo>
                    <a:lnTo>
                      <a:pt x="256" y="615"/>
                    </a:lnTo>
                    <a:lnTo>
                      <a:pt x="256" y="615"/>
                    </a:lnTo>
                    <a:lnTo>
                      <a:pt x="257" y="615"/>
                    </a:lnTo>
                    <a:lnTo>
                      <a:pt x="258" y="616"/>
                    </a:lnTo>
                    <a:lnTo>
                      <a:pt x="259" y="616"/>
                    </a:lnTo>
                    <a:lnTo>
                      <a:pt x="259" y="616"/>
                    </a:lnTo>
                    <a:lnTo>
                      <a:pt x="260" y="615"/>
                    </a:lnTo>
                    <a:lnTo>
                      <a:pt x="260" y="615"/>
                    </a:lnTo>
                    <a:lnTo>
                      <a:pt x="261" y="615"/>
                    </a:lnTo>
                    <a:lnTo>
                      <a:pt x="261" y="615"/>
                    </a:lnTo>
                    <a:lnTo>
                      <a:pt x="262" y="615"/>
                    </a:lnTo>
                    <a:lnTo>
                      <a:pt x="263" y="615"/>
                    </a:lnTo>
                    <a:lnTo>
                      <a:pt x="264" y="615"/>
                    </a:lnTo>
                    <a:lnTo>
                      <a:pt x="264" y="615"/>
                    </a:lnTo>
                    <a:lnTo>
                      <a:pt x="265" y="615"/>
                    </a:lnTo>
                    <a:lnTo>
                      <a:pt x="265" y="615"/>
                    </a:lnTo>
                    <a:lnTo>
                      <a:pt x="266" y="615"/>
                    </a:lnTo>
                    <a:lnTo>
                      <a:pt x="267" y="614"/>
                    </a:lnTo>
                    <a:lnTo>
                      <a:pt x="267" y="613"/>
                    </a:lnTo>
                    <a:lnTo>
                      <a:pt x="268" y="613"/>
                    </a:lnTo>
                    <a:lnTo>
                      <a:pt x="269" y="613"/>
                    </a:lnTo>
                    <a:lnTo>
                      <a:pt x="269" y="613"/>
                    </a:lnTo>
                    <a:lnTo>
                      <a:pt x="270" y="613"/>
                    </a:lnTo>
                    <a:lnTo>
                      <a:pt x="270" y="613"/>
                    </a:lnTo>
                    <a:lnTo>
                      <a:pt x="271" y="613"/>
                    </a:lnTo>
                    <a:lnTo>
                      <a:pt x="272" y="613"/>
                    </a:lnTo>
                    <a:lnTo>
                      <a:pt x="273" y="613"/>
                    </a:lnTo>
                    <a:lnTo>
                      <a:pt x="273" y="612"/>
                    </a:lnTo>
                    <a:lnTo>
                      <a:pt x="274" y="612"/>
                    </a:lnTo>
                    <a:lnTo>
                      <a:pt x="274" y="611"/>
                    </a:lnTo>
                    <a:lnTo>
                      <a:pt x="275" y="610"/>
                    </a:lnTo>
                    <a:lnTo>
                      <a:pt x="276" y="609"/>
                    </a:lnTo>
                    <a:lnTo>
                      <a:pt x="276" y="608"/>
                    </a:lnTo>
                    <a:lnTo>
                      <a:pt x="277" y="605"/>
                    </a:lnTo>
                    <a:lnTo>
                      <a:pt x="278" y="604"/>
                    </a:lnTo>
                    <a:lnTo>
                      <a:pt x="278" y="601"/>
                    </a:lnTo>
                    <a:lnTo>
                      <a:pt x="279" y="599"/>
                    </a:lnTo>
                    <a:lnTo>
                      <a:pt x="279" y="598"/>
                    </a:lnTo>
                    <a:lnTo>
                      <a:pt x="280" y="595"/>
                    </a:lnTo>
                    <a:lnTo>
                      <a:pt x="281" y="592"/>
                    </a:lnTo>
                    <a:lnTo>
                      <a:pt x="281" y="590"/>
                    </a:lnTo>
                    <a:lnTo>
                      <a:pt x="282" y="587"/>
                    </a:lnTo>
                    <a:lnTo>
                      <a:pt x="283" y="583"/>
                    </a:lnTo>
                    <a:lnTo>
                      <a:pt x="283" y="579"/>
                    </a:lnTo>
                    <a:lnTo>
                      <a:pt x="284" y="576"/>
                    </a:lnTo>
                    <a:lnTo>
                      <a:pt x="284" y="571"/>
                    </a:lnTo>
                    <a:lnTo>
                      <a:pt x="285" y="566"/>
                    </a:lnTo>
                    <a:lnTo>
                      <a:pt x="286" y="560"/>
                    </a:lnTo>
                    <a:lnTo>
                      <a:pt x="287" y="553"/>
                    </a:lnTo>
                    <a:lnTo>
                      <a:pt x="287" y="545"/>
                    </a:lnTo>
                    <a:lnTo>
                      <a:pt x="288" y="537"/>
                    </a:lnTo>
                    <a:lnTo>
                      <a:pt x="288" y="528"/>
                    </a:lnTo>
                    <a:lnTo>
                      <a:pt x="289" y="518"/>
                    </a:lnTo>
                    <a:lnTo>
                      <a:pt x="290" y="509"/>
                    </a:lnTo>
                    <a:lnTo>
                      <a:pt x="290" y="498"/>
                    </a:lnTo>
                    <a:lnTo>
                      <a:pt x="291" y="486"/>
                    </a:lnTo>
                    <a:lnTo>
                      <a:pt x="292" y="472"/>
                    </a:lnTo>
                    <a:lnTo>
                      <a:pt x="292" y="456"/>
                    </a:lnTo>
                    <a:lnTo>
                      <a:pt x="293" y="440"/>
                    </a:lnTo>
                    <a:lnTo>
                      <a:pt x="293" y="419"/>
                    </a:lnTo>
                    <a:lnTo>
                      <a:pt x="294" y="401"/>
                    </a:lnTo>
                    <a:lnTo>
                      <a:pt x="295" y="389"/>
                    </a:lnTo>
                    <a:lnTo>
                      <a:pt x="296" y="382"/>
                    </a:lnTo>
                    <a:lnTo>
                      <a:pt x="296" y="370"/>
                    </a:lnTo>
                    <a:lnTo>
                      <a:pt x="297" y="358"/>
                    </a:lnTo>
                    <a:lnTo>
                      <a:pt x="297" y="349"/>
                    </a:lnTo>
                    <a:lnTo>
                      <a:pt x="298" y="344"/>
                    </a:lnTo>
                    <a:lnTo>
                      <a:pt x="298" y="340"/>
                    </a:lnTo>
                    <a:lnTo>
                      <a:pt x="299" y="328"/>
                    </a:lnTo>
                    <a:lnTo>
                      <a:pt x="300" y="312"/>
                    </a:lnTo>
                    <a:lnTo>
                      <a:pt x="301" y="304"/>
                    </a:lnTo>
                    <a:lnTo>
                      <a:pt x="301" y="293"/>
                    </a:lnTo>
                    <a:lnTo>
                      <a:pt x="302" y="285"/>
                    </a:lnTo>
                    <a:lnTo>
                      <a:pt x="302" y="278"/>
                    </a:lnTo>
                    <a:lnTo>
                      <a:pt x="303" y="264"/>
                    </a:lnTo>
                    <a:lnTo>
                      <a:pt x="304" y="258"/>
                    </a:lnTo>
                    <a:lnTo>
                      <a:pt x="304" y="256"/>
                    </a:lnTo>
                    <a:lnTo>
                      <a:pt x="305" y="249"/>
                    </a:lnTo>
                    <a:lnTo>
                      <a:pt x="306" y="247"/>
                    </a:lnTo>
                    <a:lnTo>
                      <a:pt x="306" y="240"/>
                    </a:lnTo>
                    <a:lnTo>
                      <a:pt x="307" y="230"/>
                    </a:lnTo>
                    <a:lnTo>
                      <a:pt x="307" y="229"/>
                    </a:lnTo>
                    <a:lnTo>
                      <a:pt x="308" y="221"/>
                    </a:lnTo>
                    <a:lnTo>
                      <a:pt x="309" y="212"/>
                    </a:lnTo>
                    <a:lnTo>
                      <a:pt x="310" y="206"/>
                    </a:lnTo>
                    <a:lnTo>
                      <a:pt x="310" y="199"/>
                    </a:lnTo>
                    <a:lnTo>
                      <a:pt x="311" y="197"/>
                    </a:lnTo>
                    <a:lnTo>
                      <a:pt x="311" y="193"/>
                    </a:lnTo>
                    <a:lnTo>
                      <a:pt x="312" y="184"/>
                    </a:lnTo>
                    <a:lnTo>
                      <a:pt x="313" y="178"/>
                    </a:lnTo>
                    <a:lnTo>
                      <a:pt x="313" y="172"/>
                    </a:lnTo>
                    <a:lnTo>
                      <a:pt x="314" y="169"/>
                    </a:lnTo>
                    <a:lnTo>
                      <a:pt x="315" y="161"/>
                    </a:lnTo>
                    <a:lnTo>
                      <a:pt x="315" y="162"/>
                    </a:lnTo>
                    <a:lnTo>
                      <a:pt x="316" y="160"/>
                    </a:lnTo>
                    <a:lnTo>
                      <a:pt x="316" y="160"/>
                    </a:lnTo>
                    <a:lnTo>
                      <a:pt x="317" y="158"/>
                    </a:lnTo>
                    <a:lnTo>
                      <a:pt x="318" y="155"/>
                    </a:lnTo>
                    <a:lnTo>
                      <a:pt x="318" y="151"/>
                    </a:lnTo>
                    <a:lnTo>
                      <a:pt x="319" y="157"/>
                    </a:lnTo>
                    <a:lnTo>
                      <a:pt x="320" y="150"/>
                    </a:lnTo>
                    <a:lnTo>
                      <a:pt x="320" y="150"/>
                    </a:lnTo>
                    <a:lnTo>
                      <a:pt x="321" y="148"/>
                    </a:lnTo>
                    <a:lnTo>
                      <a:pt x="321" y="148"/>
                    </a:lnTo>
                    <a:lnTo>
                      <a:pt x="322" y="139"/>
                    </a:lnTo>
                    <a:lnTo>
                      <a:pt x="323" y="133"/>
                    </a:lnTo>
                    <a:lnTo>
                      <a:pt x="324" y="120"/>
                    </a:lnTo>
                    <a:lnTo>
                      <a:pt x="324" y="113"/>
                    </a:lnTo>
                    <a:lnTo>
                      <a:pt x="325" y="102"/>
                    </a:lnTo>
                    <a:lnTo>
                      <a:pt x="325" y="94"/>
                    </a:lnTo>
                    <a:lnTo>
                      <a:pt x="326" y="82"/>
                    </a:lnTo>
                    <a:lnTo>
                      <a:pt x="327" y="82"/>
                    </a:lnTo>
                    <a:lnTo>
                      <a:pt x="327" y="80"/>
                    </a:lnTo>
                    <a:lnTo>
                      <a:pt x="328" y="80"/>
                    </a:lnTo>
                    <a:lnTo>
                      <a:pt x="329" y="74"/>
                    </a:lnTo>
                    <a:lnTo>
                      <a:pt x="329" y="70"/>
                    </a:lnTo>
                    <a:lnTo>
                      <a:pt x="330" y="70"/>
                    </a:lnTo>
                    <a:lnTo>
                      <a:pt x="330" y="73"/>
                    </a:lnTo>
                    <a:lnTo>
                      <a:pt x="331" y="76"/>
                    </a:lnTo>
                    <a:lnTo>
                      <a:pt x="332" y="71"/>
                    </a:lnTo>
                    <a:lnTo>
                      <a:pt x="332" y="66"/>
                    </a:lnTo>
                    <a:lnTo>
                      <a:pt x="333" y="62"/>
                    </a:lnTo>
                    <a:lnTo>
                      <a:pt x="334" y="61"/>
                    </a:lnTo>
                    <a:lnTo>
                      <a:pt x="334" y="54"/>
                    </a:lnTo>
                    <a:lnTo>
                      <a:pt x="335" y="46"/>
                    </a:lnTo>
                    <a:lnTo>
                      <a:pt x="335" y="34"/>
                    </a:lnTo>
                    <a:lnTo>
                      <a:pt x="336" y="35"/>
                    </a:lnTo>
                    <a:lnTo>
                      <a:pt x="337" y="34"/>
                    </a:lnTo>
                    <a:lnTo>
                      <a:pt x="338" y="37"/>
                    </a:lnTo>
                    <a:lnTo>
                      <a:pt x="338" y="39"/>
                    </a:lnTo>
                    <a:lnTo>
                      <a:pt x="339" y="40"/>
                    </a:lnTo>
                    <a:lnTo>
                      <a:pt x="339" y="39"/>
                    </a:lnTo>
                    <a:lnTo>
                      <a:pt x="340" y="41"/>
                    </a:lnTo>
                    <a:lnTo>
                      <a:pt x="341" y="35"/>
                    </a:lnTo>
                    <a:lnTo>
                      <a:pt x="341" y="34"/>
                    </a:lnTo>
                    <a:lnTo>
                      <a:pt x="342" y="29"/>
                    </a:lnTo>
                    <a:lnTo>
                      <a:pt x="343" y="25"/>
                    </a:lnTo>
                    <a:lnTo>
                      <a:pt x="343" y="27"/>
                    </a:lnTo>
                    <a:lnTo>
                      <a:pt x="344" y="31"/>
                    </a:lnTo>
                    <a:lnTo>
                      <a:pt x="344" y="35"/>
                    </a:lnTo>
                    <a:lnTo>
                      <a:pt x="345" y="38"/>
                    </a:lnTo>
                    <a:lnTo>
                      <a:pt x="346" y="38"/>
                    </a:lnTo>
                    <a:lnTo>
                      <a:pt x="347" y="41"/>
                    </a:lnTo>
                    <a:lnTo>
                      <a:pt x="347" y="41"/>
                    </a:lnTo>
                    <a:lnTo>
                      <a:pt x="348" y="40"/>
                    </a:lnTo>
                    <a:lnTo>
                      <a:pt x="349" y="35"/>
                    </a:lnTo>
                    <a:lnTo>
                      <a:pt x="349" y="36"/>
                    </a:lnTo>
                    <a:lnTo>
                      <a:pt x="350" y="33"/>
                    </a:lnTo>
                    <a:lnTo>
                      <a:pt x="350" y="29"/>
                    </a:lnTo>
                    <a:lnTo>
                      <a:pt x="351" y="19"/>
                    </a:lnTo>
                    <a:lnTo>
                      <a:pt x="352" y="16"/>
                    </a:lnTo>
                    <a:lnTo>
                      <a:pt x="352" y="8"/>
                    </a:lnTo>
                    <a:lnTo>
                      <a:pt x="353" y="8"/>
                    </a:lnTo>
                    <a:lnTo>
                      <a:pt x="354" y="2"/>
                    </a:lnTo>
                    <a:lnTo>
                      <a:pt x="354" y="0"/>
                    </a:lnTo>
                    <a:lnTo>
                      <a:pt x="355" y="3"/>
                    </a:lnTo>
                    <a:lnTo>
                      <a:pt x="355" y="4"/>
                    </a:lnTo>
                    <a:lnTo>
                      <a:pt x="356" y="1"/>
                    </a:lnTo>
                    <a:lnTo>
                      <a:pt x="357" y="10"/>
                    </a:lnTo>
                    <a:lnTo>
                      <a:pt x="358" y="8"/>
                    </a:lnTo>
                    <a:lnTo>
                      <a:pt x="358" y="7"/>
                    </a:lnTo>
                    <a:lnTo>
                      <a:pt x="359" y="11"/>
                    </a:lnTo>
                    <a:lnTo>
                      <a:pt x="359" y="8"/>
                    </a:lnTo>
                    <a:lnTo>
                      <a:pt x="360" y="17"/>
                    </a:lnTo>
                    <a:lnTo>
                      <a:pt x="361" y="23"/>
                    </a:lnTo>
                    <a:lnTo>
                      <a:pt x="361" y="16"/>
                    </a:lnTo>
                    <a:lnTo>
                      <a:pt x="362" y="20"/>
                    </a:lnTo>
                    <a:lnTo>
                      <a:pt x="363" y="19"/>
                    </a:lnTo>
                    <a:lnTo>
                      <a:pt x="363" y="21"/>
                    </a:lnTo>
                    <a:lnTo>
                      <a:pt x="364" y="25"/>
                    </a:lnTo>
                    <a:lnTo>
                      <a:pt x="364" y="20"/>
                    </a:lnTo>
                    <a:lnTo>
                      <a:pt x="365" y="21"/>
                    </a:lnTo>
                    <a:lnTo>
                      <a:pt x="366" y="22"/>
                    </a:lnTo>
                    <a:lnTo>
                      <a:pt x="367" y="21"/>
                    </a:lnTo>
                    <a:lnTo>
                      <a:pt x="367" y="27"/>
                    </a:lnTo>
                    <a:lnTo>
                      <a:pt x="368" y="21"/>
                    </a:lnTo>
                    <a:lnTo>
                      <a:pt x="368" y="22"/>
                    </a:lnTo>
                    <a:lnTo>
                      <a:pt x="369" y="29"/>
                    </a:lnTo>
                    <a:lnTo>
                      <a:pt x="369" y="36"/>
                    </a:lnTo>
                    <a:lnTo>
                      <a:pt x="370" y="43"/>
                    </a:lnTo>
                    <a:lnTo>
                      <a:pt x="371" y="57"/>
                    </a:lnTo>
                    <a:lnTo>
                      <a:pt x="372" y="62"/>
                    </a:lnTo>
                    <a:lnTo>
                      <a:pt x="372" y="66"/>
                    </a:lnTo>
                    <a:lnTo>
                      <a:pt x="373" y="65"/>
                    </a:lnTo>
                    <a:lnTo>
                      <a:pt x="373" y="61"/>
                    </a:lnTo>
                    <a:lnTo>
                      <a:pt x="374" y="59"/>
                    </a:lnTo>
                    <a:lnTo>
                      <a:pt x="375" y="55"/>
                    </a:lnTo>
                    <a:lnTo>
                      <a:pt x="375" y="49"/>
                    </a:lnTo>
                    <a:lnTo>
                      <a:pt x="376" y="47"/>
                    </a:lnTo>
                    <a:lnTo>
                      <a:pt x="377" y="52"/>
                    </a:lnTo>
                    <a:lnTo>
                      <a:pt x="377" y="59"/>
                    </a:lnTo>
                    <a:lnTo>
                      <a:pt x="378" y="66"/>
                    </a:lnTo>
                    <a:lnTo>
                      <a:pt x="378" y="72"/>
                    </a:lnTo>
                    <a:lnTo>
                      <a:pt x="379" y="86"/>
                    </a:lnTo>
                    <a:lnTo>
                      <a:pt x="380" y="94"/>
                    </a:lnTo>
                    <a:lnTo>
                      <a:pt x="381" y="109"/>
                    </a:lnTo>
                    <a:lnTo>
                      <a:pt x="381" y="124"/>
                    </a:lnTo>
                    <a:lnTo>
                      <a:pt x="382" y="144"/>
                    </a:lnTo>
                    <a:lnTo>
                      <a:pt x="382" y="166"/>
                    </a:lnTo>
                    <a:lnTo>
                      <a:pt x="383" y="191"/>
                    </a:lnTo>
                    <a:lnTo>
                      <a:pt x="384" y="215"/>
                    </a:lnTo>
                    <a:lnTo>
                      <a:pt x="384" y="242"/>
                    </a:lnTo>
                    <a:lnTo>
                      <a:pt x="385" y="274"/>
                    </a:lnTo>
                    <a:lnTo>
                      <a:pt x="386" y="301"/>
                    </a:lnTo>
                    <a:lnTo>
                      <a:pt x="386" y="324"/>
                    </a:lnTo>
                    <a:lnTo>
                      <a:pt x="387" y="343"/>
                    </a:lnTo>
                    <a:lnTo>
                      <a:pt x="387" y="363"/>
                    </a:lnTo>
                    <a:lnTo>
                      <a:pt x="388" y="374"/>
                    </a:lnTo>
                    <a:lnTo>
                      <a:pt x="389" y="385"/>
                    </a:lnTo>
                    <a:lnTo>
                      <a:pt x="389" y="393"/>
                    </a:lnTo>
                    <a:lnTo>
                      <a:pt x="390" y="404"/>
                    </a:lnTo>
                    <a:lnTo>
                      <a:pt x="391" y="417"/>
                    </a:lnTo>
                    <a:lnTo>
                      <a:pt x="391" y="425"/>
                    </a:lnTo>
                    <a:lnTo>
                      <a:pt x="392" y="427"/>
                    </a:lnTo>
                    <a:lnTo>
                      <a:pt x="392" y="433"/>
                    </a:lnTo>
                    <a:lnTo>
                      <a:pt x="393" y="437"/>
                    </a:lnTo>
                    <a:lnTo>
                      <a:pt x="394" y="440"/>
                    </a:lnTo>
                    <a:lnTo>
                      <a:pt x="395" y="443"/>
                    </a:lnTo>
                    <a:lnTo>
                      <a:pt x="395" y="443"/>
                    </a:lnTo>
                    <a:lnTo>
                      <a:pt x="396" y="441"/>
                    </a:lnTo>
                    <a:lnTo>
                      <a:pt x="396" y="445"/>
                    </a:lnTo>
                    <a:lnTo>
                      <a:pt x="397" y="450"/>
                    </a:lnTo>
                    <a:lnTo>
                      <a:pt x="398" y="451"/>
                    </a:lnTo>
                    <a:lnTo>
                      <a:pt x="398" y="449"/>
                    </a:lnTo>
                    <a:lnTo>
                      <a:pt x="399" y="451"/>
                    </a:lnTo>
                    <a:lnTo>
                      <a:pt x="400" y="467"/>
                    </a:lnTo>
                    <a:lnTo>
                      <a:pt x="400" y="488"/>
                    </a:lnTo>
                    <a:lnTo>
                      <a:pt x="401" y="502"/>
                    </a:lnTo>
                    <a:lnTo>
                      <a:pt x="401" y="513"/>
                    </a:lnTo>
                    <a:lnTo>
                      <a:pt x="402" y="522"/>
                    </a:lnTo>
                    <a:lnTo>
                      <a:pt x="403" y="538"/>
                    </a:lnTo>
                    <a:lnTo>
                      <a:pt x="404" y="549"/>
                    </a:lnTo>
                    <a:lnTo>
                      <a:pt x="404" y="550"/>
                    </a:lnTo>
                    <a:lnTo>
                      <a:pt x="405" y="552"/>
                    </a:lnTo>
                    <a:lnTo>
                      <a:pt x="405" y="556"/>
                    </a:lnTo>
                    <a:lnTo>
                      <a:pt x="406" y="562"/>
                    </a:lnTo>
                    <a:lnTo>
                      <a:pt x="406" y="573"/>
                    </a:lnTo>
                    <a:lnTo>
                      <a:pt x="407" y="579"/>
                    </a:lnTo>
                    <a:lnTo>
                      <a:pt x="408" y="586"/>
                    </a:lnTo>
                    <a:lnTo>
                      <a:pt x="409" y="587"/>
                    </a:lnTo>
                    <a:lnTo>
                      <a:pt x="409" y="589"/>
                    </a:lnTo>
                    <a:lnTo>
                      <a:pt x="410" y="579"/>
                    </a:lnTo>
                    <a:lnTo>
                      <a:pt x="410" y="577"/>
                    </a:lnTo>
                    <a:lnTo>
                      <a:pt x="411" y="575"/>
                    </a:lnTo>
                    <a:lnTo>
                      <a:pt x="412" y="575"/>
                    </a:lnTo>
                    <a:lnTo>
                      <a:pt x="412" y="573"/>
                    </a:lnTo>
                    <a:lnTo>
                      <a:pt x="413" y="573"/>
                    </a:lnTo>
                    <a:lnTo>
                      <a:pt x="414" y="573"/>
                    </a:lnTo>
                    <a:lnTo>
                      <a:pt x="414" y="584"/>
                    </a:lnTo>
                    <a:lnTo>
                      <a:pt x="415" y="587"/>
                    </a:lnTo>
                    <a:lnTo>
                      <a:pt x="415" y="590"/>
                    </a:lnTo>
                    <a:lnTo>
                      <a:pt x="416" y="590"/>
                    </a:lnTo>
                    <a:lnTo>
                      <a:pt x="417" y="593"/>
                    </a:lnTo>
                    <a:lnTo>
                      <a:pt x="418" y="594"/>
                    </a:lnTo>
                    <a:lnTo>
                      <a:pt x="418" y="597"/>
                    </a:lnTo>
                    <a:lnTo>
                      <a:pt x="419" y="598"/>
                    </a:lnTo>
                    <a:lnTo>
                      <a:pt x="419" y="601"/>
                    </a:lnTo>
                    <a:lnTo>
                      <a:pt x="420" y="602"/>
                    </a:lnTo>
                    <a:lnTo>
                      <a:pt x="421" y="604"/>
                    </a:lnTo>
                    <a:lnTo>
                      <a:pt x="421" y="605"/>
                    </a:lnTo>
                    <a:lnTo>
                      <a:pt x="422" y="606"/>
                    </a:lnTo>
                    <a:lnTo>
                      <a:pt x="423" y="607"/>
                    </a:lnTo>
                    <a:lnTo>
                      <a:pt x="423" y="609"/>
                    </a:lnTo>
                    <a:lnTo>
                      <a:pt x="424" y="610"/>
                    </a:lnTo>
                    <a:lnTo>
                      <a:pt x="424" y="611"/>
                    </a:lnTo>
                    <a:lnTo>
                      <a:pt x="425" y="611"/>
                    </a:lnTo>
                    <a:lnTo>
                      <a:pt x="426" y="613"/>
                    </a:lnTo>
                    <a:lnTo>
                      <a:pt x="426" y="613"/>
                    </a:lnTo>
                    <a:lnTo>
                      <a:pt x="427" y="613"/>
                    </a:lnTo>
                    <a:lnTo>
                      <a:pt x="428" y="613"/>
                    </a:lnTo>
                    <a:lnTo>
                      <a:pt x="428" y="614"/>
                    </a:lnTo>
                    <a:lnTo>
                      <a:pt x="429" y="614"/>
                    </a:lnTo>
                    <a:lnTo>
                      <a:pt x="429" y="615"/>
                    </a:lnTo>
                    <a:lnTo>
                      <a:pt x="430" y="615"/>
                    </a:lnTo>
                    <a:lnTo>
                      <a:pt x="431" y="616"/>
                    </a:lnTo>
                    <a:lnTo>
                      <a:pt x="432" y="617"/>
                    </a:lnTo>
                    <a:lnTo>
                      <a:pt x="432" y="617"/>
                    </a:lnTo>
                    <a:lnTo>
                      <a:pt x="433" y="617"/>
                    </a:lnTo>
                    <a:lnTo>
                      <a:pt x="433" y="618"/>
                    </a:lnTo>
                    <a:lnTo>
                      <a:pt x="434" y="617"/>
                    </a:lnTo>
                    <a:lnTo>
                      <a:pt x="435" y="617"/>
                    </a:lnTo>
                    <a:lnTo>
                      <a:pt x="435" y="617"/>
                    </a:lnTo>
                    <a:lnTo>
                      <a:pt x="436" y="617"/>
                    </a:lnTo>
                    <a:lnTo>
                      <a:pt x="437" y="617"/>
                    </a:lnTo>
                    <a:lnTo>
                      <a:pt x="437" y="617"/>
                    </a:lnTo>
                    <a:lnTo>
                      <a:pt x="438" y="616"/>
                    </a:lnTo>
                    <a:lnTo>
                      <a:pt x="438" y="616"/>
                    </a:lnTo>
                    <a:lnTo>
                      <a:pt x="439" y="616"/>
                    </a:lnTo>
                    <a:lnTo>
                      <a:pt x="440" y="616"/>
                    </a:lnTo>
                    <a:lnTo>
                      <a:pt x="441" y="616"/>
                    </a:lnTo>
                    <a:lnTo>
                      <a:pt x="441" y="616"/>
                    </a:lnTo>
                    <a:lnTo>
                      <a:pt x="442" y="616"/>
                    </a:lnTo>
                    <a:lnTo>
                      <a:pt x="442" y="616"/>
                    </a:lnTo>
                    <a:lnTo>
                      <a:pt x="443" y="616"/>
                    </a:lnTo>
                    <a:lnTo>
                      <a:pt x="444" y="616"/>
                    </a:lnTo>
                    <a:lnTo>
                      <a:pt x="444" y="615"/>
                    </a:lnTo>
                    <a:lnTo>
                      <a:pt x="445" y="616"/>
                    </a:lnTo>
                    <a:lnTo>
                      <a:pt x="446" y="615"/>
                    </a:lnTo>
                    <a:lnTo>
                      <a:pt x="446" y="616"/>
                    </a:lnTo>
                  </a:path>
                </a:pathLst>
              </a:custGeom>
              <a:noFill/>
              <a:ln w="9525">
                <a:solidFill>
                  <a:srgbClr val="FB650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334">
                <a:extLst>
                  <a:ext uri="{FF2B5EF4-FFF2-40B4-BE49-F238E27FC236}">
                    <a16:creationId xmlns:a16="http://schemas.microsoft.com/office/drawing/2014/main" id="{E17AB5E3-066A-4076-B6C5-1725766CF2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081" y="4124972"/>
                <a:ext cx="711201" cy="9525"/>
              </a:xfrm>
              <a:custGeom>
                <a:avLst/>
                <a:gdLst>
                  <a:gd name="T0" fmla="*/ 7 w 448"/>
                  <a:gd name="T1" fmla="*/ 2 h 6"/>
                  <a:gd name="T2" fmla="*/ 14 w 448"/>
                  <a:gd name="T3" fmla="*/ 3 h 6"/>
                  <a:gd name="T4" fmla="*/ 21 w 448"/>
                  <a:gd name="T5" fmla="*/ 3 h 6"/>
                  <a:gd name="T6" fmla="*/ 28 w 448"/>
                  <a:gd name="T7" fmla="*/ 3 h 6"/>
                  <a:gd name="T8" fmla="*/ 35 w 448"/>
                  <a:gd name="T9" fmla="*/ 3 h 6"/>
                  <a:gd name="T10" fmla="*/ 42 w 448"/>
                  <a:gd name="T11" fmla="*/ 4 h 6"/>
                  <a:gd name="T12" fmla="*/ 49 w 448"/>
                  <a:gd name="T13" fmla="*/ 4 h 6"/>
                  <a:gd name="T14" fmla="*/ 56 w 448"/>
                  <a:gd name="T15" fmla="*/ 3 h 6"/>
                  <a:gd name="T16" fmla="*/ 63 w 448"/>
                  <a:gd name="T17" fmla="*/ 4 h 6"/>
                  <a:gd name="T18" fmla="*/ 70 w 448"/>
                  <a:gd name="T19" fmla="*/ 3 h 6"/>
                  <a:gd name="T20" fmla="*/ 77 w 448"/>
                  <a:gd name="T21" fmla="*/ 5 h 6"/>
                  <a:gd name="T22" fmla="*/ 84 w 448"/>
                  <a:gd name="T23" fmla="*/ 4 h 6"/>
                  <a:gd name="T24" fmla="*/ 91 w 448"/>
                  <a:gd name="T25" fmla="*/ 5 h 6"/>
                  <a:gd name="T26" fmla="*/ 98 w 448"/>
                  <a:gd name="T27" fmla="*/ 5 h 6"/>
                  <a:gd name="T28" fmla="*/ 105 w 448"/>
                  <a:gd name="T29" fmla="*/ 4 h 6"/>
                  <a:gd name="T30" fmla="*/ 112 w 448"/>
                  <a:gd name="T31" fmla="*/ 5 h 6"/>
                  <a:gd name="T32" fmla="*/ 119 w 448"/>
                  <a:gd name="T33" fmla="*/ 4 h 6"/>
                  <a:gd name="T34" fmla="*/ 126 w 448"/>
                  <a:gd name="T35" fmla="*/ 3 h 6"/>
                  <a:gd name="T36" fmla="*/ 133 w 448"/>
                  <a:gd name="T37" fmla="*/ 2 h 6"/>
                  <a:gd name="T38" fmla="*/ 140 w 448"/>
                  <a:gd name="T39" fmla="*/ 2 h 6"/>
                  <a:gd name="T40" fmla="*/ 147 w 448"/>
                  <a:gd name="T41" fmla="*/ 4 h 6"/>
                  <a:gd name="T42" fmla="*/ 154 w 448"/>
                  <a:gd name="T43" fmla="*/ 5 h 6"/>
                  <a:gd name="T44" fmla="*/ 161 w 448"/>
                  <a:gd name="T45" fmla="*/ 4 h 6"/>
                  <a:gd name="T46" fmla="*/ 168 w 448"/>
                  <a:gd name="T47" fmla="*/ 4 h 6"/>
                  <a:gd name="T48" fmla="*/ 175 w 448"/>
                  <a:gd name="T49" fmla="*/ 4 h 6"/>
                  <a:gd name="T50" fmla="*/ 182 w 448"/>
                  <a:gd name="T51" fmla="*/ 5 h 6"/>
                  <a:gd name="T52" fmla="*/ 189 w 448"/>
                  <a:gd name="T53" fmla="*/ 5 h 6"/>
                  <a:gd name="T54" fmla="*/ 196 w 448"/>
                  <a:gd name="T55" fmla="*/ 5 h 6"/>
                  <a:gd name="T56" fmla="*/ 204 w 448"/>
                  <a:gd name="T57" fmla="*/ 5 h 6"/>
                  <a:gd name="T58" fmla="*/ 211 w 448"/>
                  <a:gd name="T59" fmla="*/ 5 h 6"/>
                  <a:gd name="T60" fmla="*/ 218 w 448"/>
                  <a:gd name="T61" fmla="*/ 5 h 6"/>
                  <a:gd name="T62" fmla="*/ 225 w 448"/>
                  <a:gd name="T63" fmla="*/ 6 h 6"/>
                  <a:gd name="T64" fmla="*/ 232 w 448"/>
                  <a:gd name="T65" fmla="*/ 6 h 6"/>
                  <a:gd name="T66" fmla="*/ 239 w 448"/>
                  <a:gd name="T67" fmla="*/ 5 h 6"/>
                  <a:gd name="T68" fmla="*/ 246 w 448"/>
                  <a:gd name="T69" fmla="*/ 5 h 6"/>
                  <a:gd name="T70" fmla="*/ 253 w 448"/>
                  <a:gd name="T71" fmla="*/ 4 h 6"/>
                  <a:gd name="T72" fmla="*/ 260 w 448"/>
                  <a:gd name="T73" fmla="*/ 5 h 6"/>
                  <a:gd name="T74" fmla="*/ 267 w 448"/>
                  <a:gd name="T75" fmla="*/ 5 h 6"/>
                  <a:gd name="T76" fmla="*/ 274 w 448"/>
                  <a:gd name="T77" fmla="*/ 5 h 6"/>
                  <a:gd name="T78" fmla="*/ 281 w 448"/>
                  <a:gd name="T79" fmla="*/ 5 h 6"/>
                  <a:gd name="T80" fmla="*/ 288 w 448"/>
                  <a:gd name="T81" fmla="*/ 6 h 6"/>
                  <a:gd name="T82" fmla="*/ 295 w 448"/>
                  <a:gd name="T83" fmla="*/ 6 h 6"/>
                  <a:gd name="T84" fmla="*/ 302 w 448"/>
                  <a:gd name="T85" fmla="*/ 5 h 6"/>
                  <a:gd name="T86" fmla="*/ 310 w 448"/>
                  <a:gd name="T87" fmla="*/ 6 h 6"/>
                  <a:gd name="T88" fmla="*/ 316 w 448"/>
                  <a:gd name="T89" fmla="*/ 6 h 6"/>
                  <a:gd name="T90" fmla="*/ 324 w 448"/>
                  <a:gd name="T91" fmla="*/ 6 h 6"/>
                  <a:gd name="T92" fmla="*/ 331 w 448"/>
                  <a:gd name="T93" fmla="*/ 6 h 6"/>
                  <a:gd name="T94" fmla="*/ 338 w 448"/>
                  <a:gd name="T95" fmla="*/ 6 h 6"/>
                  <a:gd name="T96" fmla="*/ 345 w 448"/>
                  <a:gd name="T97" fmla="*/ 6 h 6"/>
                  <a:gd name="T98" fmla="*/ 352 w 448"/>
                  <a:gd name="T99" fmla="*/ 6 h 6"/>
                  <a:gd name="T100" fmla="*/ 359 w 448"/>
                  <a:gd name="T101" fmla="*/ 6 h 6"/>
                  <a:gd name="T102" fmla="*/ 366 w 448"/>
                  <a:gd name="T103" fmla="*/ 6 h 6"/>
                  <a:gd name="T104" fmla="*/ 373 w 448"/>
                  <a:gd name="T105" fmla="*/ 6 h 6"/>
                  <a:gd name="T106" fmla="*/ 380 w 448"/>
                  <a:gd name="T107" fmla="*/ 6 h 6"/>
                  <a:gd name="T108" fmla="*/ 387 w 448"/>
                  <a:gd name="T109" fmla="*/ 5 h 6"/>
                  <a:gd name="T110" fmla="*/ 394 w 448"/>
                  <a:gd name="T111" fmla="*/ 5 h 6"/>
                  <a:gd name="T112" fmla="*/ 401 w 448"/>
                  <a:gd name="T113" fmla="*/ 6 h 6"/>
                  <a:gd name="T114" fmla="*/ 408 w 448"/>
                  <a:gd name="T115" fmla="*/ 6 h 6"/>
                  <a:gd name="T116" fmla="*/ 415 w 448"/>
                  <a:gd name="T117" fmla="*/ 6 h 6"/>
                  <a:gd name="T118" fmla="*/ 423 w 448"/>
                  <a:gd name="T119" fmla="*/ 5 h 6"/>
                  <a:gd name="T120" fmla="*/ 429 w 448"/>
                  <a:gd name="T121" fmla="*/ 6 h 6"/>
                  <a:gd name="T122" fmla="*/ 437 w 448"/>
                  <a:gd name="T123" fmla="*/ 6 h 6"/>
                  <a:gd name="T124" fmla="*/ 444 w 448"/>
                  <a:gd name="T12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8" h="6">
                    <a:moveTo>
                      <a:pt x="0" y="4"/>
                    </a:moveTo>
                    <a:lnTo>
                      <a:pt x="1" y="3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18" y="3"/>
                    </a:lnTo>
                    <a:lnTo>
                      <a:pt x="19" y="3"/>
                    </a:lnTo>
                    <a:lnTo>
                      <a:pt x="20" y="3"/>
                    </a:lnTo>
                    <a:lnTo>
                      <a:pt x="20" y="3"/>
                    </a:lnTo>
                    <a:lnTo>
                      <a:pt x="21" y="3"/>
                    </a:lnTo>
                    <a:lnTo>
                      <a:pt x="21" y="4"/>
                    </a:lnTo>
                    <a:lnTo>
                      <a:pt x="22" y="4"/>
                    </a:lnTo>
                    <a:lnTo>
                      <a:pt x="23" y="4"/>
                    </a:lnTo>
                    <a:lnTo>
                      <a:pt x="23" y="4"/>
                    </a:lnTo>
                    <a:lnTo>
                      <a:pt x="24" y="4"/>
                    </a:lnTo>
                    <a:lnTo>
                      <a:pt x="25" y="4"/>
                    </a:lnTo>
                    <a:lnTo>
                      <a:pt x="25" y="3"/>
                    </a:lnTo>
                    <a:lnTo>
                      <a:pt x="26" y="3"/>
                    </a:lnTo>
                    <a:lnTo>
                      <a:pt x="26" y="3"/>
                    </a:lnTo>
                    <a:lnTo>
                      <a:pt x="27" y="3"/>
                    </a:lnTo>
                    <a:lnTo>
                      <a:pt x="28" y="3"/>
                    </a:lnTo>
                    <a:lnTo>
                      <a:pt x="29" y="3"/>
                    </a:lnTo>
                    <a:lnTo>
                      <a:pt x="29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2" y="1"/>
                    </a:lnTo>
                    <a:lnTo>
                      <a:pt x="33" y="1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36" y="3"/>
                    </a:lnTo>
                    <a:lnTo>
                      <a:pt x="37" y="3"/>
                    </a:lnTo>
                    <a:lnTo>
                      <a:pt x="37" y="3"/>
                    </a:lnTo>
                    <a:lnTo>
                      <a:pt x="38" y="3"/>
                    </a:lnTo>
                    <a:lnTo>
                      <a:pt x="39" y="3"/>
                    </a:lnTo>
                    <a:lnTo>
                      <a:pt x="39" y="3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1" y="4"/>
                    </a:lnTo>
                    <a:lnTo>
                      <a:pt x="42" y="4"/>
                    </a:lnTo>
                    <a:lnTo>
                      <a:pt x="43" y="4"/>
                    </a:lnTo>
                    <a:lnTo>
                      <a:pt x="43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6" y="4"/>
                    </a:lnTo>
                    <a:lnTo>
                      <a:pt x="46" y="3"/>
                    </a:lnTo>
                    <a:lnTo>
                      <a:pt x="47" y="3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50" y="4"/>
                    </a:lnTo>
                    <a:lnTo>
                      <a:pt x="51" y="5"/>
                    </a:lnTo>
                    <a:lnTo>
                      <a:pt x="51" y="5"/>
                    </a:lnTo>
                    <a:lnTo>
                      <a:pt x="52" y="5"/>
                    </a:lnTo>
                    <a:lnTo>
                      <a:pt x="53" y="5"/>
                    </a:lnTo>
                    <a:lnTo>
                      <a:pt x="54" y="5"/>
                    </a:lnTo>
                    <a:lnTo>
                      <a:pt x="54" y="4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6" y="3"/>
                    </a:lnTo>
                    <a:lnTo>
                      <a:pt x="57" y="3"/>
                    </a:lnTo>
                    <a:lnTo>
                      <a:pt x="57" y="2"/>
                    </a:lnTo>
                    <a:lnTo>
                      <a:pt x="58" y="2"/>
                    </a:lnTo>
                    <a:lnTo>
                      <a:pt x="59" y="2"/>
                    </a:lnTo>
                    <a:lnTo>
                      <a:pt x="59" y="2"/>
                    </a:lnTo>
                    <a:lnTo>
                      <a:pt x="60" y="3"/>
                    </a:lnTo>
                    <a:lnTo>
                      <a:pt x="60" y="3"/>
                    </a:lnTo>
                    <a:lnTo>
                      <a:pt x="61" y="3"/>
                    </a:lnTo>
                    <a:lnTo>
                      <a:pt x="62" y="4"/>
                    </a:lnTo>
                    <a:lnTo>
                      <a:pt x="63" y="4"/>
                    </a:lnTo>
                    <a:lnTo>
                      <a:pt x="63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5" y="4"/>
                    </a:lnTo>
                    <a:lnTo>
                      <a:pt x="66" y="4"/>
                    </a:lnTo>
                    <a:lnTo>
                      <a:pt x="66" y="4"/>
                    </a:lnTo>
                    <a:lnTo>
                      <a:pt x="67" y="5"/>
                    </a:lnTo>
                    <a:lnTo>
                      <a:pt x="68" y="5"/>
                    </a:lnTo>
                    <a:lnTo>
                      <a:pt x="68" y="5"/>
                    </a:lnTo>
                    <a:lnTo>
                      <a:pt x="69" y="5"/>
                    </a:lnTo>
                    <a:lnTo>
                      <a:pt x="69" y="4"/>
                    </a:lnTo>
                    <a:lnTo>
                      <a:pt x="70" y="3"/>
                    </a:lnTo>
                    <a:lnTo>
                      <a:pt x="71" y="3"/>
                    </a:lnTo>
                    <a:lnTo>
                      <a:pt x="71" y="3"/>
                    </a:lnTo>
                    <a:lnTo>
                      <a:pt x="72" y="3"/>
                    </a:lnTo>
                    <a:lnTo>
                      <a:pt x="73" y="3"/>
                    </a:lnTo>
                    <a:lnTo>
                      <a:pt x="73" y="4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5" y="5"/>
                    </a:lnTo>
                    <a:lnTo>
                      <a:pt x="76" y="5"/>
                    </a:lnTo>
                    <a:lnTo>
                      <a:pt x="77" y="5"/>
                    </a:lnTo>
                    <a:lnTo>
                      <a:pt x="77" y="5"/>
                    </a:lnTo>
                    <a:lnTo>
                      <a:pt x="78" y="5"/>
                    </a:lnTo>
                    <a:lnTo>
                      <a:pt x="78" y="4"/>
                    </a:lnTo>
                    <a:lnTo>
                      <a:pt x="79" y="5"/>
                    </a:lnTo>
                    <a:lnTo>
                      <a:pt x="80" y="5"/>
                    </a:lnTo>
                    <a:lnTo>
                      <a:pt x="80" y="5"/>
                    </a:lnTo>
                    <a:lnTo>
                      <a:pt x="81" y="5"/>
                    </a:lnTo>
                    <a:lnTo>
                      <a:pt x="82" y="4"/>
                    </a:lnTo>
                    <a:lnTo>
                      <a:pt x="82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4" y="4"/>
                    </a:lnTo>
                    <a:lnTo>
                      <a:pt x="85" y="4"/>
                    </a:lnTo>
                    <a:lnTo>
                      <a:pt x="85" y="5"/>
                    </a:lnTo>
                    <a:lnTo>
                      <a:pt x="86" y="5"/>
                    </a:lnTo>
                    <a:lnTo>
                      <a:pt x="87" y="5"/>
                    </a:lnTo>
                    <a:lnTo>
                      <a:pt x="87" y="5"/>
                    </a:lnTo>
                    <a:lnTo>
                      <a:pt x="88" y="5"/>
                    </a:lnTo>
                    <a:lnTo>
                      <a:pt x="88" y="5"/>
                    </a:lnTo>
                    <a:lnTo>
                      <a:pt x="89" y="5"/>
                    </a:lnTo>
                    <a:lnTo>
                      <a:pt x="90" y="5"/>
                    </a:lnTo>
                    <a:lnTo>
                      <a:pt x="91" y="5"/>
                    </a:lnTo>
                    <a:lnTo>
                      <a:pt x="91" y="5"/>
                    </a:lnTo>
                    <a:lnTo>
                      <a:pt x="92" y="5"/>
                    </a:lnTo>
                    <a:lnTo>
                      <a:pt x="92" y="5"/>
                    </a:lnTo>
                    <a:lnTo>
                      <a:pt x="93" y="5"/>
                    </a:lnTo>
                    <a:lnTo>
                      <a:pt x="94" y="5"/>
                    </a:lnTo>
                    <a:lnTo>
                      <a:pt x="94" y="5"/>
                    </a:lnTo>
                    <a:lnTo>
                      <a:pt x="95" y="5"/>
                    </a:lnTo>
                    <a:lnTo>
                      <a:pt x="96" y="5"/>
                    </a:lnTo>
                    <a:lnTo>
                      <a:pt x="96" y="5"/>
                    </a:lnTo>
                    <a:lnTo>
                      <a:pt x="97" y="5"/>
                    </a:lnTo>
                    <a:lnTo>
                      <a:pt x="97" y="5"/>
                    </a:lnTo>
                    <a:lnTo>
                      <a:pt x="98" y="5"/>
                    </a:lnTo>
                    <a:lnTo>
                      <a:pt x="99" y="5"/>
                    </a:lnTo>
                    <a:lnTo>
                      <a:pt x="100" y="5"/>
                    </a:lnTo>
                    <a:lnTo>
                      <a:pt x="100" y="5"/>
                    </a:lnTo>
                    <a:lnTo>
                      <a:pt x="101" y="5"/>
                    </a:lnTo>
                    <a:lnTo>
                      <a:pt x="101" y="5"/>
                    </a:lnTo>
                    <a:lnTo>
                      <a:pt x="102" y="5"/>
                    </a:lnTo>
                    <a:lnTo>
                      <a:pt x="103" y="5"/>
                    </a:lnTo>
                    <a:lnTo>
                      <a:pt x="103" y="5"/>
                    </a:lnTo>
                    <a:lnTo>
                      <a:pt x="104" y="5"/>
                    </a:lnTo>
                    <a:lnTo>
                      <a:pt x="105" y="4"/>
                    </a:lnTo>
                    <a:lnTo>
                      <a:pt x="105" y="4"/>
                    </a:lnTo>
                    <a:lnTo>
                      <a:pt x="106" y="5"/>
                    </a:lnTo>
                    <a:lnTo>
                      <a:pt x="107" y="5"/>
                    </a:lnTo>
                    <a:lnTo>
                      <a:pt x="107" y="5"/>
                    </a:lnTo>
                    <a:lnTo>
                      <a:pt x="108" y="5"/>
                    </a:lnTo>
                    <a:lnTo>
                      <a:pt x="108" y="5"/>
                    </a:lnTo>
                    <a:lnTo>
                      <a:pt x="109" y="5"/>
                    </a:lnTo>
                    <a:lnTo>
                      <a:pt x="110" y="5"/>
                    </a:lnTo>
                    <a:lnTo>
                      <a:pt x="111" y="5"/>
                    </a:lnTo>
                    <a:lnTo>
                      <a:pt x="111" y="5"/>
                    </a:lnTo>
                    <a:lnTo>
                      <a:pt x="112" y="5"/>
                    </a:lnTo>
                    <a:lnTo>
                      <a:pt x="112" y="5"/>
                    </a:lnTo>
                    <a:lnTo>
                      <a:pt x="113" y="5"/>
                    </a:lnTo>
                    <a:lnTo>
                      <a:pt x="114" y="5"/>
                    </a:lnTo>
                    <a:lnTo>
                      <a:pt x="114" y="5"/>
                    </a:lnTo>
                    <a:lnTo>
                      <a:pt x="115" y="5"/>
                    </a:lnTo>
                    <a:lnTo>
                      <a:pt x="115" y="5"/>
                    </a:lnTo>
                    <a:lnTo>
                      <a:pt x="116" y="5"/>
                    </a:lnTo>
                    <a:lnTo>
                      <a:pt x="117" y="5"/>
                    </a:lnTo>
                    <a:lnTo>
                      <a:pt x="117" y="5"/>
                    </a:lnTo>
                    <a:lnTo>
                      <a:pt x="118" y="5"/>
                    </a:lnTo>
                    <a:lnTo>
                      <a:pt x="119" y="5"/>
                    </a:lnTo>
                    <a:lnTo>
                      <a:pt x="119" y="4"/>
                    </a:lnTo>
                    <a:lnTo>
                      <a:pt x="120" y="3"/>
                    </a:lnTo>
                    <a:lnTo>
                      <a:pt x="120" y="3"/>
                    </a:lnTo>
                    <a:lnTo>
                      <a:pt x="121" y="3"/>
                    </a:lnTo>
                    <a:lnTo>
                      <a:pt x="122" y="3"/>
                    </a:lnTo>
                    <a:lnTo>
                      <a:pt x="122" y="3"/>
                    </a:lnTo>
                    <a:lnTo>
                      <a:pt x="123" y="3"/>
                    </a:lnTo>
                    <a:lnTo>
                      <a:pt x="124" y="3"/>
                    </a:lnTo>
                    <a:lnTo>
                      <a:pt x="124" y="5"/>
                    </a:lnTo>
                    <a:lnTo>
                      <a:pt x="125" y="4"/>
                    </a:lnTo>
                    <a:lnTo>
                      <a:pt x="125" y="4"/>
                    </a:lnTo>
                    <a:lnTo>
                      <a:pt x="126" y="3"/>
                    </a:lnTo>
                    <a:lnTo>
                      <a:pt x="127" y="2"/>
                    </a:lnTo>
                    <a:lnTo>
                      <a:pt x="128" y="1"/>
                    </a:lnTo>
                    <a:lnTo>
                      <a:pt x="128" y="1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1" y="1"/>
                    </a:lnTo>
                    <a:lnTo>
                      <a:pt x="131" y="2"/>
                    </a:lnTo>
                    <a:lnTo>
                      <a:pt x="132" y="2"/>
                    </a:lnTo>
                    <a:lnTo>
                      <a:pt x="133" y="2"/>
                    </a:lnTo>
                    <a:lnTo>
                      <a:pt x="133" y="2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35" y="2"/>
                    </a:lnTo>
                    <a:lnTo>
                      <a:pt x="136" y="1"/>
                    </a:lnTo>
                    <a:lnTo>
                      <a:pt x="137" y="2"/>
                    </a:lnTo>
                    <a:lnTo>
                      <a:pt x="137" y="2"/>
                    </a:lnTo>
                    <a:lnTo>
                      <a:pt x="138" y="2"/>
                    </a:lnTo>
                    <a:lnTo>
                      <a:pt x="138" y="2"/>
                    </a:lnTo>
                    <a:lnTo>
                      <a:pt x="139" y="2"/>
                    </a:lnTo>
                    <a:lnTo>
                      <a:pt x="140" y="2"/>
                    </a:lnTo>
                    <a:lnTo>
                      <a:pt x="140" y="2"/>
                    </a:lnTo>
                    <a:lnTo>
                      <a:pt x="141" y="3"/>
                    </a:lnTo>
                    <a:lnTo>
                      <a:pt x="142" y="3"/>
                    </a:lnTo>
                    <a:lnTo>
                      <a:pt x="142" y="3"/>
                    </a:lnTo>
                    <a:lnTo>
                      <a:pt x="143" y="3"/>
                    </a:lnTo>
                    <a:lnTo>
                      <a:pt x="143" y="3"/>
                    </a:lnTo>
                    <a:lnTo>
                      <a:pt x="144" y="3"/>
                    </a:lnTo>
                    <a:lnTo>
                      <a:pt x="145" y="4"/>
                    </a:lnTo>
                    <a:lnTo>
                      <a:pt x="145" y="4"/>
                    </a:lnTo>
                    <a:lnTo>
                      <a:pt x="146" y="4"/>
                    </a:lnTo>
                    <a:lnTo>
                      <a:pt x="147" y="4"/>
                    </a:lnTo>
                    <a:lnTo>
                      <a:pt x="147" y="4"/>
                    </a:lnTo>
                    <a:lnTo>
                      <a:pt x="148" y="4"/>
                    </a:lnTo>
                    <a:lnTo>
                      <a:pt x="148" y="5"/>
                    </a:lnTo>
                    <a:lnTo>
                      <a:pt x="149" y="5"/>
                    </a:lnTo>
                    <a:lnTo>
                      <a:pt x="150" y="4"/>
                    </a:lnTo>
                    <a:lnTo>
                      <a:pt x="151" y="5"/>
                    </a:lnTo>
                    <a:lnTo>
                      <a:pt x="151" y="5"/>
                    </a:lnTo>
                    <a:lnTo>
                      <a:pt x="152" y="5"/>
                    </a:lnTo>
                    <a:lnTo>
                      <a:pt x="152" y="5"/>
                    </a:lnTo>
                    <a:lnTo>
                      <a:pt x="153" y="4"/>
                    </a:lnTo>
                    <a:lnTo>
                      <a:pt x="154" y="5"/>
                    </a:lnTo>
                    <a:lnTo>
                      <a:pt x="154" y="5"/>
                    </a:lnTo>
                    <a:lnTo>
                      <a:pt x="155" y="5"/>
                    </a:lnTo>
                    <a:lnTo>
                      <a:pt x="156" y="5"/>
                    </a:lnTo>
                    <a:lnTo>
                      <a:pt x="156" y="5"/>
                    </a:lnTo>
                    <a:lnTo>
                      <a:pt x="157" y="5"/>
                    </a:lnTo>
                    <a:lnTo>
                      <a:pt x="157" y="5"/>
                    </a:lnTo>
                    <a:lnTo>
                      <a:pt x="158" y="5"/>
                    </a:lnTo>
                    <a:lnTo>
                      <a:pt x="159" y="5"/>
                    </a:lnTo>
                    <a:lnTo>
                      <a:pt x="159" y="4"/>
                    </a:lnTo>
                    <a:lnTo>
                      <a:pt x="160" y="4"/>
                    </a:lnTo>
                    <a:lnTo>
                      <a:pt x="161" y="5"/>
                    </a:lnTo>
                    <a:lnTo>
                      <a:pt x="161" y="4"/>
                    </a:lnTo>
                    <a:lnTo>
                      <a:pt x="162" y="5"/>
                    </a:lnTo>
                    <a:lnTo>
                      <a:pt x="162" y="4"/>
                    </a:lnTo>
                    <a:lnTo>
                      <a:pt x="163" y="5"/>
                    </a:lnTo>
                    <a:lnTo>
                      <a:pt x="164" y="4"/>
                    </a:lnTo>
                    <a:lnTo>
                      <a:pt x="165" y="4"/>
                    </a:lnTo>
                    <a:lnTo>
                      <a:pt x="165" y="4"/>
                    </a:lnTo>
                    <a:lnTo>
                      <a:pt x="166" y="4"/>
                    </a:lnTo>
                    <a:lnTo>
                      <a:pt x="166" y="4"/>
                    </a:lnTo>
                    <a:lnTo>
                      <a:pt x="167" y="4"/>
                    </a:lnTo>
                    <a:lnTo>
                      <a:pt x="168" y="4"/>
                    </a:lnTo>
                    <a:lnTo>
                      <a:pt x="168" y="4"/>
                    </a:lnTo>
                    <a:lnTo>
                      <a:pt x="169" y="4"/>
                    </a:lnTo>
                    <a:lnTo>
                      <a:pt x="170" y="4"/>
                    </a:lnTo>
                    <a:lnTo>
                      <a:pt x="170" y="4"/>
                    </a:lnTo>
                    <a:lnTo>
                      <a:pt x="171" y="4"/>
                    </a:lnTo>
                    <a:lnTo>
                      <a:pt x="171" y="4"/>
                    </a:lnTo>
                    <a:lnTo>
                      <a:pt x="172" y="4"/>
                    </a:lnTo>
                    <a:lnTo>
                      <a:pt x="173" y="4"/>
                    </a:lnTo>
                    <a:lnTo>
                      <a:pt x="174" y="4"/>
                    </a:lnTo>
                    <a:lnTo>
                      <a:pt x="174" y="4"/>
                    </a:lnTo>
                    <a:lnTo>
                      <a:pt x="175" y="4"/>
                    </a:lnTo>
                    <a:lnTo>
                      <a:pt x="175" y="4"/>
                    </a:lnTo>
                    <a:lnTo>
                      <a:pt x="176" y="4"/>
                    </a:lnTo>
                    <a:lnTo>
                      <a:pt x="176" y="4"/>
                    </a:lnTo>
                    <a:lnTo>
                      <a:pt x="177" y="4"/>
                    </a:lnTo>
                    <a:lnTo>
                      <a:pt x="178" y="4"/>
                    </a:lnTo>
                    <a:lnTo>
                      <a:pt x="179" y="5"/>
                    </a:lnTo>
                    <a:lnTo>
                      <a:pt x="179" y="5"/>
                    </a:lnTo>
                    <a:lnTo>
                      <a:pt x="180" y="5"/>
                    </a:lnTo>
                    <a:lnTo>
                      <a:pt x="180" y="5"/>
                    </a:lnTo>
                    <a:lnTo>
                      <a:pt x="181" y="5"/>
                    </a:lnTo>
                    <a:lnTo>
                      <a:pt x="182" y="5"/>
                    </a:lnTo>
                    <a:lnTo>
                      <a:pt x="182" y="5"/>
                    </a:lnTo>
                    <a:lnTo>
                      <a:pt x="183" y="5"/>
                    </a:lnTo>
                    <a:lnTo>
                      <a:pt x="184" y="5"/>
                    </a:lnTo>
                    <a:lnTo>
                      <a:pt x="184" y="5"/>
                    </a:lnTo>
                    <a:lnTo>
                      <a:pt x="185" y="5"/>
                    </a:lnTo>
                    <a:lnTo>
                      <a:pt x="185" y="5"/>
                    </a:lnTo>
                    <a:lnTo>
                      <a:pt x="186" y="5"/>
                    </a:lnTo>
                    <a:lnTo>
                      <a:pt x="187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9" y="5"/>
                    </a:lnTo>
                    <a:lnTo>
                      <a:pt x="189" y="5"/>
                    </a:lnTo>
                    <a:lnTo>
                      <a:pt x="190" y="5"/>
                    </a:lnTo>
                    <a:lnTo>
                      <a:pt x="191" y="6"/>
                    </a:lnTo>
                    <a:lnTo>
                      <a:pt x="191" y="6"/>
                    </a:lnTo>
                    <a:lnTo>
                      <a:pt x="192" y="5"/>
                    </a:lnTo>
                    <a:lnTo>
                      <a:pt x="193" y="6"/>
                    </a:lnTo>
                    <a:lnTo>
                      <a:pt x="193" y="5"/>
                    </a:lnTo>
                    <a:lnTo>
                      <a:pt x="194" y="5"/>
                    </a:lnTo>
                    <a:lnTo>
                      <a:pt x="194" y="5"/>
                    </a:lnTo>
                    <a:lnTo>
                      <a:pt x="195" y="5"/>
                    </a:lnTo>
                    <a:lnTo>
                      <a:pt x="196" y="5"/>
                    </a:lnTo>
                    <a:lnTo>
                      <a:pt x="196" y="5"/>
                    </a:lnTo>
                    <a:lnTo>
                      <a:pt x="197" y="5"/>
                    </a:lnTo>
                    <a:lnTo>
                      <a:pt x="198" y="5"/>
                    </a:lnTo>
                    <a:lnTo>
                      <a:pt x="198" y="5"/>
                    </a:lnTo>
                    <a:lnTo>
                      <a:pt x="199" y="5"/>
                    </a:lnTo>
                    <a:lnTo>
                      <a:pt x="199" y="5"/>
                    </a:lnTo>
                    <a:lnTo>
                      <a:pt x="200" y="5"/>
                    </a:lnTo>
                    <a:lnTo>
                      <a:pt x="201" y="5"/>
                    </a:lnTo>
                    <a:lnTo>
                      <a:pt x="202" y="5"/>
                    </a:lnTo>
                    <a:lnTo>
                      <a:pt x="202" y="5"/>
                    </a:lnTo>
                    <a:lnTo>
                      <a:pt x="203" y="5"/>
                    </a:lnTo>
                    <a:lnTo>
                      <a:pt x="204" y="5"/>
                    </a:lnTo>
                    <a:lnTo>
                      <a:pt x="204" y="5"/>
                    </a:lnTo>
                    <a:lnTo>
                      <a:pt x="205" y="5"/>
                    </a:lnTo>
                    <a:lnTo>
                      <a:pt x="205" y="5"/>
                    </a:lnTo>
                    <a:lnTo>
                      <a:pt x="206" y="5"/>
                    </a:lnTo>
                    <a:lnTo>
                      <a:pt x="207" y="5"/>
                    </a:lnTo>
                    <a:lnTo>
                      <a:pt x="208" y="5"/>
                    </a:lnTo>
                    <a:lnTo>
                      <a:pt x="208" y="5"/>
                    </a:lnTo>
                    <a:lnTo>
                      <a:pt x="209" y="5"/>
                    </a:lnTo>
                    <a:lnTo>
                      <a:pt x="209" y="5"/>
                    </a:lnTo>
                    <a:lnTo>
                      <a:pt x="210" y="5"/>
                    </a:lnTo>
                    <a:lnTo>
                      <a:pt x="211" y="5"/>
                    </a:lnTo>
                    <a:lnTo>
                      <a:pt x="211" y="5"/>
                    </a:lnTo>
                    <a:lnTo>
                      <a:pt x="212" y="5"/>
                    </a:lnTo>
                    <a:lnTo>
                      <a:pt x="213" y="5"/>
                    </a:lnTo>
                    <a:lnTo>
                      <a:pt x="213" y="5"/>
                    </a:lnTo>
                    <a:lnTo>
                      <a:pt x="214" y="5"/>
                    </a:lnTo>
                    <a:lnTo>
                      <a:pt x="214" y="5"/>
                    </a:lnTo>
                    <a:lnTo>
                      <a:pt x="215" y="5"/>
                    </a:lnTo>
                    <a:lnTo>
                      <a:pt x="216" y="5"/>
                    </a:lnTo>
                    <a:lnTo>
                      <a:pt x="216" y="5"/>
                    </a:lnTo>
                    <a:lnTo>
                      <a:pt x="217" y="6"/>
                    </a:lnTo>
                    <a:lnTo>
                      <a:pt x="218" y="5"/>
                    </a:lnTo>
                    <a:lnTo>
                      <a:pt x="218" y="6"/>
                    </a:lnTo>
                    <a:lnTo>
                      <a:pt x="219" y="6"/>
                    </a:lnTo>
                    <a:lnTo>
                      <a:pt x="219" y="5"/>
                    </a:lnTo>
                    <a:lnTo>
                      <a:pt x="220" y="5"/>
                    </a:lnTo>
                    <a:lnTo>
                      <a:pt x="221" y="5"/>
                    </a:lnTo>
                    <a:lnTo>
                      <a:pt x="222" y="5"/>
                    </a:lnTo>
                    <a:lnTo>
                      <a:pt x="222" y="6"/>
                    </a:lnTo>
                    <a:lnTo>
                      <a:pt x="223" y="6"/>
                    </a:lnTo>
                    <a:lnTo>
                      <a:pt x="223" y="5"/>
                    </a:lnTo>
                    <a:lnTo>
                      <a:pt x="224" y="5"/>
                    </a:lnTo>
                    <a:lnTo>
                      <a:pt x="225" y="6"/>
                    </a:lnTo>
                    <a:lnTo>
                      <a:pt x="225" y="6"/>
                    </a:lnTo>
                    <a:lnTo>
                      <a:pt x="226" y="6"/>
                    </a:lnTo>
                    <a:lnTo>
                      <a:pt x="227" y="5"/>
                    </a:lnTo>
                    <a:lnTo>
                      <a:pt x="227" y="5"/>
                    </a:lnTo>
                    <a:lnTo>
                      <a:pt x="228" y="6"/>
                    </a:lnTo>
                    <a:lnTo>
                      <a:pt x="228" y="6"/>
                    </a:lnTo>
                    <a:lnTo>
                      <a:pt x="229" y="6"/>
                    </a:lnTo>
                    <a:lnTo>
                      <a:pt x="230" y="6"/>
                    </a:lnTo>
                    <a:lnTo>
                      <a:pt x="230" y="6"/>
                    </a:lnTo>
                    <a:lnTo>
                      <a:pt x="231" y="6"/>
                    </a:lnTo>
                    <a:lnTo>
                      <a:pt x="232" y="6"/>
                    </a:lnTo>
                    <a:lnTo>
                      <a:pt x="232" y="6"/>
                    </a:lnTo>
                    <a:lnTo>
                      <a:pt x="233" y="6"/>
                    </a:lnTo>
                    <a:lnTo>
                      <a:pt x="233" y="6"/>
                    </a:lnTo>
                    <a:lnTo>
                      <a:pt x="234" y="6"/>
                    </a:lnTo>
                    <a:lnTo>
                      <a:pt x="235" y="6"/>
                    </a:lnTo>
                    <a:lnTo>
                      <a:pt x="236" y="6"/>
                    </a:lnTo>
                    <a:lnTo>
                      <a:pt x="236" y="6"/>
                    </a:lnTo>
                    <a:lnTo>
                      <a:pt x="237" y="6"/>
                    </a:lnTo>
                    <a:lnTo>
                      <a:pt x="238" y="6"/>
                    </a:lnTo>
                    <a:lnTo>
                      <a:pt x="238" y="5"/>
                    </a:lnTo>
                    <a:lnTo>
                      <a:pt x="239" y="5"/>
                    </a:lnTo>
                    <a:lnTo>
                      <a:pt x="239" y="5"/>
                    </a:lnTo>
                    <a:lnTo>
                      <a:pt x="240" y="5"/>
                    </a:lnTo>
                    <a:lnTo>
                      <a:pt x="241" y="5"/>
                    </a:lnTo>
                    <a:lnTo>
                      <a:pt x="242" y="5"/>
                    </a:lnTo>
                    <a:lnTo>
                      <a:pt x="242" y="5"/>
                    </a:lnTo>
                    <a:lnTo>
                      <a:pt x="243" y="5"/>
                    </a:lnTo>
                    <a:lnTo>
                      <a:pt x="243" y="5"/>
                    </a:lnTo>
                    <a:lnTo>
                      <a:pt x="244" y="5"/>
                    </a:lnTo>
                    <a:lnTo>
                      <a:pt x="245" y="5"/>
                    </a:lnTo>
                    <a:lnTo>
                      <a:pt x="245" y="5"/>
                    </a:lnTo>
                    <a:lnTo>
                      <a:pt x="246" y="5"/>
                    </a:lnTo>
                    <a:lnTo>
                      <a:pt x="247" y="5"/>
                    </a:lnTo>
                    <a:lnTo>
                      <a:pt x="247" y="4"/>
                    </a:lnTo>
                    <a:lnTo>
                      <a:pt x="248" y="4"/>
                    </a:lnTo>
                    <a:lnTo>
                      <a:pt x="248" y="4"/>
                    </a:lnTo>
                    <a:lnTo>
                      <a:pt x="249" y="5"/>
                    </a:lnTo>
                    <a:lnTo>
                      <a:pt x="250" y="4"/>
                    </a:lnTo>
                    <a:lnTo>
                      <a:pt x="250" y="4"/>
                    </a:lnTo>
                    <a:lnTo>
                      <a:pt x="251" y="4"/>
                    </a:lnTo>
                    <a:lnTo>
                      <a:pt x="252" y="4"/>
                    </a:lnTo>
                    <a:lnTo>
                      <a:pt x="252" y="4"/>
                    </a:lnTo>
                    <a:lnTo>
                      <a:pt x="253" y="4"/>
                    </a:lnTo>
                    <a:lnTo>
                      <a:pt x="253" y="4"/>
                    </a:lnTo>
                    <a:lnTo>
                      <a:pt x="254" y="4"/>
                    </a:lnTo>
                    <a:lnTo>
                      <a:pt x="255" y="5"/>
                    </a:lnTo>
                    <a:lnTo>
                      <a:pt x="256" y="5"/>
                    </a:lnTo>
                    <a:lnTo>
                      <a:pt x="256" y="5"/>
                    </a:lnTo>
                    <a:lnTo>
                      <a:pt x="257" y="5"/>
                    </a:lnTo>
                    <a:lnTo>
                      <a:pt x="257" y="5"/>
                    </a:lnTo>
                    <a:lnTo>
                      <a:pt x="258" y="5"/>
                    </a:lnTo>
                    <a:lnTo>
                      <a:pt x="259" y="5"/>
                    </a:lnTo>
                    <a:lnTo>
                      <a:pt x="259" y="5"/>
                    </a:lnTo>
                    <a:lnTo>
                      <a:pt x="260" y="5"/>
                    </a:lnTo>
                    <a:lnTo>
                      <a:pt x="261" y="5"/>
                    </a:lnTo>
                    <a:lnTo>
                      <a:pt x="261" y="5"/>
                    </a:lnTo>
                    <a:lnTo>
                      <a:pt x="262" y="5"/>
                    </a:lnTo>
                    <a:lnTo>
                      <a:pt x="262" y="5"/>
                    </a:lnTo>
                    <a:lnTo>
                      <a:pt x="263" y="5"/>
                    </a:lnTo>
                    <a:lnTo>
                      <a:pt x="264" y="5"/>
                    </a:lnTo>
                    <a:lnTo>
                      <a:pt x="265" y="5"/>
                    </a:lnTo>
                    <a:lnTo>
                      <a:pt x="265" y="5"/>
                    </a:lnTo>
                    <a:lnTo>
                      <a:pt x="266" y="5"/>
                    </a:lnTo>
                    <a:lnTo>
                      <a:pt x="267" y="5"/>
                    </a:lnTo>
                    <a:lnTo>
                      <a:pt x="267" y="5"/>
                    </a:lnTo>
                    <a:lnTo>
                      <a:pt x="268" y="5"/>
                    </a:lnTo>
                    <a:lnTo>
                      <a:pt x="268" y="5"/>
                    </a:lnTo>
                    <a:lnTo>
                      <a:pt x="269" y="5"/>
                    </a:lnTo>
                    <a:lnTo>
                      <a:pt x="270" y="5"/>
                    </a:lnTo>
                    <a:lnTo>
                      <a:pt x="270" y="5"/>
                    </a:lnTo>
                    <a:lnTo>
                      <a:pt x="271" y="5"/>
                    </a:lnTo>
                    <a:lnTo>
                      <a:pt x="272" y="5"/>
                    </a:lnTo>
                    <a:lnTo>
                      <a:pt x="272" y="5"/>
                    </a:lnTo>
                    <a:lnTo>
                      <a:pt x="273" y="5"/>
                    </a:lnTo>
                    <a:lnTo>
                      <a:pt x="273" y="5"/>
                    </a:lnTo>
                    <a:lnTo>
                      <a:pt x="274" y="5"/>
                    </a:lnTo>
                    <a:lnTo>
                      <a:pt x="275" y="5"/>
                    </a:lnTo>
                    <a:lnTo>
                      <a:pt x="276" y="5"/>
                    </a:lnTo>
                    <a:lnTo>
                      <a:pt x="276" y="5"/>
                    </a:lnTo>
                    <a:lnTo>
                      <a:pt x="277" y="5"/>
                    </a:lnTo>
                    <a:lnTo>
                      <a:pt x="277" y="5"/>
                    </a:lnTo>
                    <a:lnTo>
                      <a:pt x="278" y="5"/>
                    </a:lnTo>
                    <a:lnTo>
                      <a:pt x="279" y="5"/>
                    </a:lnTo>
                    <a:lnTo>
                      <a:pt x="279" y="5"/>
                    </a:lnTo>
                    <a:lnTo>
                      <a:pt x="280" y="6"/>
                    </a:lnTo>
                    <a:lnTo>
                      <a:pt x="281" y="6"/>
                    </a:lnTo>
                    <a:lnTo>
                      <a:pt x="281" y="5"/>
                    </a:lnTo>
                    <a:lnTo>
                      <a:pt x="282" y="5"/>
                    </a:lnTo>
                    <a:lnTo>
                      <a:pt x="282" y="5"/>
                    </a:lnTo>
                    <a:lnTo>
                      <a:pt x="283" y="5"/>
                    </a:lnTo>
                    <a:lnTo>
                      <a:pt x="284" y="5"/>
                    </a:lnTo>
                    <a:lnTo>
                      <a:pt x="284" y="5"/>
                    </a:lnTo>
                    <a:lnTo>
                      <a:pt x="285" y="5"/>
                    </a:lnTo>
                    <a:lnTo>
                      <a:pt x="286" y="5"/>
                    </a:lnTo>
                    <a:lnTo>
                      <a:pt x="286" y="5"/>
                    </a:lnTo>
                    <a:lnTo>
                      <a:pt x="287" y="5"/>
                    </a:lnTo>
                    <a:lnTo>
                      <a:pt x="287" y="5"/>
                    </a:lnTo>
                    <a:lnTo>
                      <a:pt x="288" y="6"/>
                    </a:lnTo>
                    <a:lnTo>
                      <a:pt x="289" y="5"/>
                    </a:lnTo>
                    <a:lnTo>
                      <a:pt x="290" y="6"/>
                    </a:lnTo>
                    <a:lnTo>
                      <a:pt x="290" y="6"/>
                    </a:lnTo>
                    <a:lnTo>
                      <a:pt x="291" y="6"/>
                    </a:lnTo>
                    <a:lnTo>
                      <a:pt x="291" y="6"/>
                    </a:lnTo>
                    <a:lnTo>
                      <a:pt x="292" y="6"/>
                    </a:lnTo>
                    <a:lnTo>
                      <a:pt x="293" y="5"/>
                    </a:lnTo>
                    <a:lnTo>
                      <a:pt x="293" y="6"/>
                    </a:lnTo>
                    <a:lnTo>
                      <a:pt x="294" y="6"/>
                    </a:lnTo>
                    <a:lnTo>
                      <a:pt x="295" y="6"/>
                    </a:lnTo>
                    <a:lnTo>
                      <a:pt x="295" y="6"/>
                    </a:lnTo>
                    <a:lnTo>
                      <a:pt x="296" y="6"/>
                    </a:lnTo>
                    <a:lnTo>
                      <a:pt x="296" y="5"/>
                    </a:lnTo>
                    <a:lnTo>
                      <a:pt x="297" y="5"/>
                    </a:lnTo>
                    <a:lnTo>
                      <a:pt x="298" y="5"/>
                    </a:lnTo>
                    <a:lnTo>
                      <a:pt x="299" y="5"/>
                    </a:lnTo>
                    <a:lnTo>
                      <a:pt x="299" y="5"/>
                    </a:lnTo>
                    <a:lnTo>
                      <a:pt x="300" y="5"/>
                    </a:lnTo>
                    <a:lnTo>
                      <a:pt x="301" y="5"/>
                    </a:lnTo>
                    <a:lnTo>
                      <a:pt x="301" y="5"/>
                    </a:lnTo>
                    <a:lnTo>
                      <a:pt x="302" y="5"/>
                    </a:lnTo>
                    <a:lnTo>
                      <a:pt x="302" y="5"/>
                    </a:lnTo>
                    <a:lnTo>
                      <a:pt x="303" y="5"/>
                    </a:lnTo>
                    <a:lnTo>
                      <a:pt x="304" y="6"/>
                    </a:lnTo>
                    <a:lnTo>
                      <a:pt x="304" y="6"/>
                    </a:lnTo>
                    <a:lnTo>
                      <a:pt x="305" y="6"/>
                    </a:lnTo>
                    <a:lnTo>
                      <a:pt x="306" y="6"/>
                    </a:lnTo>
                    <a:lnTo>
                      <a:pt x="306" y="6"/>
                    </a:lnTo>
                    <a:lnTo>
                      <a:pt x="307" y="5"/>
                    </a:lnTo>
                    <a:lnTo>
                      <a:pt x="307" y="5"/>
                    </a:lnTo>
                    <a:lnTo>
                      <a:pt x="308" y="5"/>
                    </a:lnTo>
                    <a:lnTo>
                      <a:pt x="309" y="6"/>
                    </a:lnTo>
                    <a:lnTo>
                      <a:pt x="310" y="6"/>
                    </a:lnTo>
                    <a:lnTo>
                      <a:pt x="310" y="6"/>
                    </a:lnTo>
                    <a:lnTo>
                      <a:pt x="311" y="6"/>
                    </a:lnTo>
                    <a:lnTo>
                      <a:pt x="311" y="6"/>
                    </a:lnTo>
                    <a:lnTo>
                      <a:pt x="312" y="6"/>
                    </a:lnTo>
                    <a:lnTo>
                      <a:pt x="313" y="6"/>
                    </a:lnTo>
                    <a:lnTo>
                      <a:pt x="313" y="6"/>
                    </a:lnTo>
                    <a:lnTo>
                      <a:pt x="314" y="6"/>
                    </a:lnTo>
                    <a:lnTo>
                      <a:pt x="315" y="6"/>
                    </a:lnTo>
                    <a:lnTo>
                      <a:pt x="315" y="6"/>
                    </a:lnTo>
                    <a:lnTo>
                      <a:pt x="316" y="6"/>
                    </a:lnTo>
                    <a:lnTo>
                      <a:pt x="316" y="6"/>
                    </a:lnTo>
                    <a:lnTo>
                      <a:pt x="317" y="6"/>
                    </a:lnTo>
                    <a:lnTo>
                      <a:pt x="318" y="6"/>
                    </a:lnTo>
                    <a:lnTo>
                      <a:pt x="319" y="6"/>
                    </a:lnTo>
                    <a:lnTo>
                      <a:pt x="319" y="6"/>
                    </a:lnTo>
                    <a:lnTo>
                      <a:pt x="320" y="6"/>
                    </a:lnTo>
                    <a:lnTo>
                      <a:pt x="320" y="6"/>
                    </a:lnTo>
                    <a:lnTo>
                      <a:pt x="321" y="6"/>
                    </a:lnTo>
                    <a:lnTo>
                      <a:pt x="321" y="6"/>
                    </a:lnTo>
                    <a:lnTo>
                      <a:pt x="322" y="6"/>
                    </a:lnTo>
                    <a:lnTo>
                      <a:pt x="323" y="6"/>
                    </a:lnTo>
                    <a:lnTo>
                      <a:pt x="324" y="6"/>
                    </a:lnTo>
                    <a:lnTo>
                      <a:pt x="324" y="6"/>
                    </a:lnTo>
                    <a:lnTo>
                      <a:pt x="325" y="6"/>
                    </a:lnTo>
                    <a:lnTo>
                      <a:pt x="326" y="6"/>
                    </a:lnTo>
                    <a:lnTo>
                      <a:pt x="326" y="6"/>
                    </a:lnTo>
                    <a:lnTo>
                      <a:pt x="327" y="6"/>
                    </a:lnTo>
                    <a:lnTo>
                      <a:pt x="327" y="6"/>
                    </a:lnTo>
                    <a:lnTo>
                      <a:pt x="328" y="6"/>
                    </a:lnTo>
                    <a:lnTo>
                      <a:pt x="329" y="6"/>
                    </a:lnTo>
                    <a:lnTo>
                      <a:pt x="330" y="6"/>
                    </a:lnTo>
                    <a:lnTo>
                      <a:pt x="330" y="6"/>
                    </a:lnTo>
                    <a:lnTo>
                      <a:pt x="331" y="6"/>
                    </a:lnTo>
                    <a:lnTo>
                      <a:pt x="331" y="6"/>
                    </a:lnTo>
                    <a:lnTo>
                      <a:pt x="332" y="6"/>
                    </a:lnTo>
                    <a:lnTo>
                      <a:pt x="333" y="6"/>
                    </a:lnTo>
                    <a:lnTo>
                      <a:pt x="333" y="6"/>
                    </a:lnTo>
                    <a:lnTo>
                      <a:pt x="334" y="6"/>
                    </a:lnTo>
                    <a:lnTo>
                      <a:pt x="335" y="6"/>
                    </a:lnTo>
                    <a:lnTo>
                      <a:pt x="335" y="6"/>
                    </a:lnTo>
                    <a:lnTo>
                      <a:pt x="336" y="6"/>
                    </a:lnTo>
                    <a:lnTo>
                      <a:pt x="336" y="6"/>
                    </a:lnTo>
                    <a:lnTo>
                      <a:pt x="337" y="6"/>
                    </a:lnTo>
                    <a:lnTo>
                      <a:pt x="338" y="6"/>
                    </a:lnTo>
                    <a:lnTo>
                      <a:pt x="339" y="6"/>
                    </a:lnTo>
                    <a:lnTo>
                      <a:pt x="339" y="6"/>
                    </a:lnTo>
                    <a:lnTo>
                      <a:pt x="340" y="6"/>
                    </a:lnTo>
                    <a:lnTo>
                      <a:pt x="340" y="6"/>
                    </a:lnTo>
                    <a:lnTo>
                      <a:pt x="341" y="6"/>
                    </a:lnTo>
                    <a:lnTo>
                      <a:pt x="341" y="6"/>
                    </a:lnTo>
                    <a:lnTo>
                      <a:pt x="342" y="6"/>
                    </a:lnTo>
                    <a:lnTo>
                      <a:pt x="343" y="6"/>
                    </a:lnTo>
                    <a:lnTo>
                      <a:pt x="344" y="6"/>
                    </a:lnTo>
                    <a:lnTo>
                      <a:pt x="344" y="6"/>
                    </a:lnTo>
                    <a:lnTo>
                      <a:pt x="345" y="6"/>
                    </a:lnTo>
                    <a:lnTo>
                      <a:pt x="345" y="6"/>
                    </a:lnTo>
                    <a:lnTo>
                      <a:pt x="346" y="6"/>
                    </a:lnTo>
                    <a:lnTo>
                      <a:pt x="347" y="6"/>
                    </a:lnTo>
                    <a:lnTo>
                      <a:pt x="347" y="6"/>
                    </a:lnTo>
                    <a:lnTo>
                      <a:pt x="348" y="6"/>
                    </a:lnTo>
                    <a:lnTo>
                      <a:pt x="349" y="6"/>
                    </a:lnTo>
                    <a:lnTo>
                      <a:pt x="349" y="6"/>
                    </a:lnTo>
                    <a:lnTo>
                      <a:pt x="350" y="6"/>
                    </a:lnTo>
                    <a:lnTo>
                      <a:pt x="350" y="6"/>
                    </a:lnTo>
                    <a:lnTo>
                      <a:pt x="351" y="6"/>
                    </a:lnTo>
                    <a:lnTo>
                      <a:pt x="352" y="6"/>
                    </a:lnTo>
                    <a:lnTo>
                      <a:pt x="353" y="6"/>
                    </a:lnTo>
                    <a:lnTo>
                      <a:pt x="353" y="6"/>
                    </a:lnTo>
                    <a:lnTo>
                      <a:pt x="354" y="6"/>
                    </a:lnTo>
                    <a:lnTo>
                      <a:pt x="355" y="6"/>
                    </a:lnTo>
                    <a:lnTo>
                      <a:pt x="355" y="6"/>
                    </a:lnTo>
                    <a:lnTo>
                      <a:pt x="356" y="6"/>
                    </a:lnTo>
                    <a:lnTo>
                      <a:pt x="356" y="6"/>
                    </a:lnTo>
                    <a:lnTo>
                      <a:pt x="357" y="6"/>
                    </a:lnTo>
                    <a:lnTo>
                      <a:pt x="358" y="6"/>
                    </a:lnTo>
                    <a:lnTo>
                      <a:pt x="358" y="6"/>
                    </a:lnTo>
                    <a:lnTo>
                      <a:pt x="359" y="6"/>
                    </a:lnTo>
                    <a:lnTo>
                      <a:pt x="360" y="6"/>
                    </a:lnTo>
                    <a:lnTo>
                      <a:pt x="360" y="6"/>
                    </a:lnTo>
                    <a:lnTo>
                      <a:pt x="361" y="6"/>
                    </a:lnTo>
                    <a:lnTo>
                      <a:pt x="361" y="6"/>
                    </a:lnTo>
                    <a:lnTo>
                      <a:pt x="362" y="6"/>
                    </a:lnTo>
                    <a:lnTo>
                      <a:pt x="363" y="6"/>
                    </a:lnTo>
                    <a:lnTo>
                      <a:pt x="364" y="6"/>
                    </a:lnTo>
                    <a:lnTo>
                      <a:pt x="364" y="6"/>
                    </a:lnTo>
                    <a:lnTo>
                      <a:pt x="365" y="6"/>
                    </a:lnTo>
                    <a:lnTo>
                      <a:pt x="365" y="6"/>
                    </a:lnTo>
                    <a:lnTo>
                      <a:pt x="366" y="6"/>
                    </a:lnTo>
                    <a:lnTo>
                      <a:pt x="367" y="6"/>
                    </a:lnTo>
                    <a:lnTo>
                      <a:pt x="367" y="6"/>
                    </a:lnTo>
                    <a:lnTo>
                      <a:pt x="368" y="6"/>
                    </a:lnTo>
                    <a:lnTo>
                      <a:pt x="369" y="6"/>
                    </a:lnTo>
                    <a:lnTo>
                      <a:pt x="369" y="6"/>
                    </a:lnTo>
                    <a:lnTo>
                      <a:pt x="370" y="6"/>
                    </a:lnTo>
                    <a:lnTo>
                      <a:pt x="370" y="6"/>
                    </a:lnTo>
                    <a:lnTo>
                      <a:pt x="371" y="6"/>
                    </a:lnTo>
                    <a:lnTo>
                      <a:pt x="372" y="6"/>
                    </a:lnTo>
                    <a:lnTo>
                      <a:pt x="373" y="6"/>
                    </a:lnTo>
                    <a:lnTo>
                      <a:pt x="373" y="6"/>
                    </a:lnTo>
                    <a:lnTo>
                      <a:pt x="374" y="6"/>
                    </a:lnTo>
                    <a:lnTo>
                      <a:pt x="374" y="6"/>
                    </a:lnTo>
                    <a:lnTo>
                      <a:pt x="375" y="6"/>
                    </a:lnTo>
                    <a:lnTo>
                      <a:pt x="375" y="6"/>
                    </a:lnTo>
                    <a:lnTo>
                      <a:pt x="376" y="6"/>
                    </a:lnTo>
                    <a:lnTo>
                      <a:pt x="377" y="6"/>
                    </a:lnTo>
                    <a:lnTo>
                      <a:pt x="378" y="6"/>
                    </a:lnTo>
                    <a:lnTo>
                      <a:pt x="378" y="6"/>
                    </a:lnTo>
                    <a:lnTo>
                      <a:pt x="379" y="6"/>
                    </a:lnTo>
                    <a:lnTo>
                      <a:pt x="379" y="6"/>
                    </a:lnTo>
                    <a:lnTo>
                      <a:pt x="380" y="6"/>
                    </a:lnTo>
                    <a:lnTo>
                      <a:pt x="381" y="6"/>
                    </a:lnTo>
                    <a:lnTo>
                      <a:pt x="381" y="6"/>
                    </a:lnTo>
                    <a:lnTo>
                      <a:pt x="382" y="6"/>
                    </a:lnTo>
                    <a:lnTo>
                      <a:pt x="383" y="6"/>
                    </a:lnTo>
                    <a:lnTo>
                      <a:pt x="383" y="5"/>
                    </a:lnTo>
                    <a:lnTo>
                      <a:pt x="384" y="5"/>
                    </a:lnTo>
                    <a:lnTo>
                      <a:pt x="384" y="5"/>
                    </a:lnTo>
                    <a:lnTo>
                      <a:pt x="385" y="5"/>
                    </a:lnTo>
                    <a:lnTo>
                      <a:pt x="386" y="5"/>
                    </a:lnTo>
                    <a:lnTo>
                      <a:pt x="387" y="5"/>
                    </a:lnTo>
                    <a:lnTo>
                      <a:pt x="387" y="5"/>
                    </a:lnTo>
                    <a:lnTo>
                      <a:pt x="388" y="5"/>
                    </a:lnTo>
                    <a:lnTo>
                      <a:pt x="389" y="5"/>
                    </a:lnTo>
                    <a:lnTo>
                      <a:pt x="389" y="5"/>
                    </a:lnTo>
                    <a:lnTo>
                      <a:pt x="390" y="5"/>
                    </a:lnTo>
                    <a:lnTo>
                      <a:pt x="390" y="5"/>
                    </a:lnTo>
                    <a:lnTo>
                      <a:pt x="391" y="5"/>
                    </a:lnTo>
                    <a:lnTo>
                      <a:pt x="392" y="5"/>
                    </a:lnTo>
                    <a:lnTo>
                      <a:pt x="393" y="5"/>
                    </a:lnTo>
                    <a:lnTo>
                      <a:pt x="393" y="5"/>
                    </a:lnTo>
                    <a:lnTo>
                      <a:pt x="394" y="5"/>
                    </a:lnTo>
                    <a:lnTo>
                      <a:pt x="394" y="5"/>
                    </a:lnTo>
                    <a:lnTo>
                      <a:pt x="395" y="5"/>
                    </a:lnTo>
                    <a:lnTo>
                      <a:pt x="395" y="5"/>
                    </a:lnTo>
                    <a:lnTo>
                      <a:pt x="396" y="5"/>
                    </a:lnTo>
                    <a:lnTo>
                      <a:pt x="397" y="5"/>
                    </a:lnTo>
                    <a:lnTo>
                      <a:pt x="398" y="5"/>
                    </a:lnTo>
                    <a:lnTo>
                      <a:pt x="398" y="5"/>
                    </a:lnTo>
                    <a:lnTo>
                      <a:pt x="399" y="5"/>
                    </a:lnTo>
                    <a:lnTo>
                      <a:pt x="399" y="6"/>
                    </a:lnTo>
                    <a:lnTo>
                      <a:pt x="400" y="6"/>
                    </a:lnTo>
                    <a:lnTo>
                      <a:pt x="401" y="6"/>
                    </a:lnTo>
                    <a:lnTo>
                      <a:pt x="401" y="6"/>
                    </a:lnTo>
                    <a:lnTo>
                      <a:pt x="402" y="5"/>
                    </a:lnTo>
                    <a:lnTo>
                      <a:pt x="403" y="5"/>
                    </a:lnTo>
                    <a:lnTo>
                      <a:pt x="403" y="5"/>
                    </a:lnTo>
                    <a:lnTo>
                      <a:pt x="404" y="5"/>
                    </a:lnTo>
                    <a:lnTo>
                      <a:pt x="404" y="5"/>
                    </a:lnTo>
                    <a:lnTo>
                      <a:pt x="405" y="5"/>
                    </a:lnTo>
                    <a:lnTo>
                      <a:pt x="406" y="5"/>
                    </a:lnTo>
                    <a:lnTo>
                      <a:pt x="407" y="6"/>
                    </a:lnTo>
                    <a:lnTo>
                      <a:pt x="407" y="6"/>
                    </a:lnTo>
                    <a:lnTo>
                      <a:pt x="408" y="6"/>
                    </a:lnTo>
                    <a:lnTo>
                      <a:pt x="408" y="6"/>
                    </a:lnTo>
                    <a:lnTo>
                      <a:pt x="409" y="6"/>
                    </a:lnTo>
                    <a:lnTo>
                      <a:pt x="410" y="6"/>
                    </a:lnTo>
                    <a:lnTo>
                      <a:pt x="410" y="6"/>
                    </a:lnTo>
                    <a:lnTo>
                      <a:pt x="411" y="6"/>
                    </a:lnTo>
                    <a:lnTo>
                      <a:pt x="412" y="6"/>
                    </a:lnTo>
                    <a:lnTo>
                      <a:pt x="412" y="6"/>
                    </a:lnTo>
                    <a:lnTo>
                      <a:pt x="413" y="6"/>
                    </a:lnTo>
                    <a:lnTo>
                      <a:pt x="413" y="6"/>
                    </a:lnTo>
                    <a:lnTo>
                      <a:pt x="414" y="6"/>
                    </a:lnTo>
                    <a:lnTo>
                      <a:pt x="415" y="6"/>
                    </a:lnTo>
                    <a:lnTo>
                      <a:pt x="415" y="6"/>
                    </a:lnTo>
                    <a:lnTo>
                      <a:pt x="416" y="6"/>
                    </a:lnTo>
                    <a:lnTo>
                      <a:pt x="417" y="6"/>
                    </a:lnTo>
                    <a:lnTo>
                      <a:pt x="418" y="6"/>
                    </a:lnTo>
                    <a:lnTo>
                      <a:pt x="418" y="6"/>
                    </a:lnTo>
                    <a:lnTo>
                      <a:pt x="419" y="5"/>
                    </a:lnTo>
                    <a:lnTo>
                      <a:pt x="419" y="5"/>
                    </a:lnTo>
                    <a:lnTo>
                      <a:pt x="420" y="6"/>
                    </a:lnTo>
                    <a:lnTo>
                      <a:pt x="421" y="5"/>
                    </a:lnTo>
                    <a:lnTo>
                      <a:pt x="421" y="5"/>
                    </a:lnTo>
                    <a:lnTo>
                      <a:pt x="422" y="5"/>
                    </a:lnTo>
                    <a:lnTo>
                      <a:pt x="423" y="5"/>
                    </a:lnTo>
                    <a:lnTo>
                      <a:pt x="423" y="6"/>
                    </a:lnTo>
                    <a:lnTo>
                      <a:pt x="424" y="6"/>
                    </a:lnTo>
                    <a:lnTo>
                      <a:pt x="424" y="5"/>
                    </a:lnTo>
                    <a:lnTo>
                      <a:pt x="425" y="6"/>
                    </a:lnTo>
                    <a:lnTo>
                      <a:pt x="426" y="6"/>
                    </a:lnTo>
                    <a:lnTo>
                      <a:pt x="427" y="6"/>
                    </a:lnTo>
                    <a:lnTo>
                      <a:pt x="427" y="6"/>
                    </a:lnTo>
                    <a:lnTo>
                      <a:pt x="428" y="6"/>
                    </a:lnTo>
                    <a:lnTo>
                      <a:pt x="428" y="6"/>
                    </a:lnTo>
                    <a:lnTo>
                      <a:pt x="429" y="6"/>
                    </a:lnTo>
                    <a:lnTo>
                      <a:pt x="429" y="6"/>
                    </a:lnTo>
                    <a:lnTo>
                      <a:pt x="430" y="6"/>
                    </a:lnTo>
                    <a:lnTo>
                      <a:pt x="431" y="6"/>
                    </a:lnTo>
                    <a:lnTo>
                      <a:pt x="432" y="6"/>
                    </a:lnTo>
                    <a:lnTo>
                      <a:pt x="432" y="6"/>
                    </a:lnTo>
                    <a:lnTo>
                      <a:pt x="433" y="6"/>
                    </a:lnTo>
                    <a:lnTo>
                      <a:pt x="433" y="6"/>
                    </a:lnTo>
                    <a:lnTo>
                      <a:pt x="434" y="6"/>
                    </a:lnTo>
                    <a:lnTo>
                      <a:pt x="435" y="6"/>
                    </a:lnTo>
                    <a:lnTo>
                      <a:pt x="435" y="6"/>
                    </a:lnTo>
                    <a:lnTo>
                      <a:pt x="436" y="6"/>
                    </a:lnTo>
                    <a:lnTo>
                      <a:pt x="437" y="6"/>
                    </a:lnTo>
                    <a:lnTo>
                      <a:pt x="437" y="6"/>
                    </a:lnTo>
                    <a:lnTo>
                      <a:pt x="438" y="6"/>
                    </a:lnTo>
                    <a:lnTo>
                      <a:pt x="438" y="6"/>
                    </a:lnTo>
                    <a:lnTo>
                      <a:pt x="439" y="6"/>
                    </a:lnTo>
                    <a:lnTo>
                      <a:pt x="440" y="6"/>
                    </a:lnTo>
                    <a:lnTo>
                      <a:pt x="441" y="6"/>
                    </a:lnTo>
                    <a:lnTo>
                      <a:pt x="441" y="6"/>
                    </a:lnTo>
                    <a:lnTo>
                      <a:pt x="442" y="6"/>
                    </a:lnTo>
                    <a:lnTo>
                      <a:pt x="442" y="6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4" y="6"/>
                    </a:lnTo>
                    <a:lnTo>
                      <a:pt x="445" y="6"/>
                    </a:lnTo>
                    <a:lnTo>
                      <a:pt x="446" y="6"/>
                    </a:lnTo>
                    <a:lnTo>
                      <a:pt x="446" y="6"/>
                    </a:lnTo>
                    <a:lnTo>
                      <a:pt x="447" y="6"/>
                    </a:lnTo>
                    <a:lnTo>
                      <a:pt x="448" y="6"/>
                    </a:lnTo>
                    <a:lnTo>
                      <a:pt x="448" y="6"/>
                    </a:lnTo>
                  </a:path>
                </a:pathLst>
              </a:custGeom>
              <a:noFill/>
              <a:ln w="6350">
                <a:solidFill>
                  <a:srgbClr val="FB650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335">
                <a:extLst>
                  <a:ext uri="{FF2B5EF4-FFF2-40B4-BE49-F238E27FC236}">
                    <a16:creationId xmlns:a16="http://schemas.microsoft.com/office/drawing/2014/main" id="{EC7924FA-F1D8-445C-9045-6C9B1E9D0C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281" y="4134497"/>
                <a:ext cx="123825" cy="0"/>
              </a:xfrm>
              <a:custGeom>
                <a:avLst/>
                <a:gdLst>
                  <a:gd name="T0" fmla="*/ 1 w 78"/>
                  <a:gd name="T1" fmla="*/ 2 w 78"/>
                  <a:gd name="T2" fmla="*/ 4 w 78"/>
                  <a:gd name="T3" fmla="*/ 5 w 78"/>
                  <a:gd name="T4" fmla="*/ 6 w 78"/>
                  <a:gd name="T5" fmla="*/ 7 w 78"/>
                  <a:gd name="T6" fmla="*/ 9 w 78"/>
                  <a:gd name="T7" fmla="*/ 10 w 78"/>
                  <a:gd name="T8" fmla="*/ 11 w 78"/>
                  <a:gd name="T9" fmla="*/ 13 w 78"/>
                  <a:gd name="T10" fmla="*/ 14 w 78"/>
                  <a:gd name="T11" fmla="*/ 15 w 78"/>
                  <a:gd name="T12" fmla="*/ 16 w 78"/>
                  <a:gd name="T13" fmla="*/ 18 w 78"/>
                  <a:gd name="T14" fmla="*/ 19 w 78"/>
                  <a:gd name="T15" fmla="*/ 20 w 78"/>
                  <a:gd name="T16" fmla="*/ 21 w 78"/>
                  <a:gd name="T17" fmla="*/ 23 w 78"/>
                  <a:gd name="T18" fmla="*/ 24 w 78"/>
                  <a:gd name="T19" fmla="*/ 25 w 78"/>
                  <a:gd name="T20" fmla="*/ 27 w 78"/>
                  <a:gd name="T21" fmla="*/ 28 w 78"/>
                  <a:gd name="T22" fmla="*/ 29 w 78"/>
                  <a:gd name="T23" fmla="*/ 30 w 78"/>
                  <a:gd name="T24" fmla="*/ 32 w 78"/>
                  <a:gd name="T25" fmla="*/ 33 w 78"/>
                  <a:gd name="T26" fmla="*/ 34 w 78"/>
                  <a:gd name="T27" fmla="*/ 35 w 78"/>
                  <a:gd name="T28" fmla="*/ 37 w 78"/>
                  <a:gd name="T29" fmla="*/ 38 w 78"/>
                  <a:gd name="T30" fmla="*/ 39 w 78"/>
                  <a:gd name="T31" fmla="*/ 41 w 78"/>
                  <a:gd name="T32" fmla="*/ 42 w 78"/>
                  <a:gd name="T33" fmla="*/ 43 w 78"/>
                  <a:gd name="T34" fmla="*/ 44 w 78"/>
                  <a:gd name="T35" fmla="*/ 46 w 78"/>
                  <a:gd name="T36" fmla="*/ 47 w 78"/>
                  <a:gd name="T37" fmla="*/ 48 w 78"/>
                  <a:gd name="T38" fmla="*/ 50 w 78"/>
                  <a:gd name="T39" fmla="*/ 51 w 78"/>
                  <a:gd name="T40" fmla="*/ 52 w 78"/>
                  <a:gd name="T41" fmla="*/ 53 w 78"/>
                  <a:gd name="T42" fmla="*/ 55 w 78"/>
                  <a:gd name="T43" fmla="*/ 56 w 78"/>
                  <a:gd name="T44" fmla="*/ 57 w 78"/>
                  <a:gd name="T45" fmla="*/ 58 w 78"/>
                  <a:gd name="T46" fmla="*/ 60 w 78"/>
                  <a:gd name="T47" fmla="*/ 61 w 78"/>
                  <a:gd name="T48" fmla="*/ 63 w 78"/>
                  <a:gd name="T49" fmla="*/ 64 w 78"/>
                  <a:gd name="T50" fmla="*/ 65 w 78"/>
                  <a:gd name="T51" fmla="*/ 67 w 78"/>
                  <a:gd name="T52" fmla="*/ 68 w 78"/>
                  <a:gd name="T53" fmla="*/ 69 w 78"/>
                  <a:gd name="T54" fmla="*/ 70 w 78"/>
                  <a:gd name="T55" fmla="*/ 72 w 78"/>
                  <a:gd name="T56" fmla="*/ 73 w 78"/>
                  <a:gd name="T57" fmla="*/ 74 w 78"/>
                  <a:gd name="T58" fmla="*/ 75 w 78"/>
                  <a:gd name="T59" fmla="*/ 77 w 78"/>
                  <a:gd name="T60" fmla="*/ 78 w 7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</a:cxnLst>
                <a:rect l="0" t="0" r="r" b="b"/>
                <a:pathLst>
                  <a:path w="78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8" y="0"/>
                    </a:lnTo>
                  </a:path>
                </a:pathLst>
              </a:custGeom>
              <a:noFill/>
              <a:ln w="6350">
                <a:solidFill>
                  <a:srgbClr val="FB650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336">
                <a:extLst>
                  <a:ext uri="{FF2B5EF4-FFF2-40B4-BE49-F238E27FC236}">
                    <a16:creationId xmlns:a16="http://schemas.microsoft.com/office/drawing/2014/main" id="{CBC38FF1-3C60-49C6-BDA5-82F9D8D7B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416" y="4134497"/>
                <a:ext cx="708026" cy="0"/>
              </a:xfrm>
              <a:custGeom>
                <a:avLst/>
                <a:gdLst>
                  <a:gd name="T0" fmla="*/ 6 w 446"/>
                  <a:gd name="T1" fmla="*/ 14 w 446"/>
                  <a:gd name="T2" fmla="*/ 20 w 446"/>
                  <a:gd name="T3" fmla="*/ 28 w 446"/>
                  <a:gd name="T4" fmla="*/ 35 w 446"/>
                  <a:gd name="T5" fmla="*/ 42 w 446"/>
                  <a:gd name="T6" fmla="*/ 49 w 446"/>
                  <a:gd name="T7" fmla="*/ 56 w 446"/>
                  <a:gd name="T8" fmla="*/ 63 w 446"/>
                  <a:gd name="T9" fmla="*/ 70 w 446"/>
                  <a:gd name="T10" fmla="*/ 77 w 446"/>
                  <a:gd name="T11" fmla="*/ 84 w 446"/>
                  <a:gd name="T12" fmla="*/ 91 w 446"/>
                  <a:gd name="T13" fmla="*/ 98 w 446"/>
                  <a:gd name="T14" fmla="*/ 105 w 446"/>
                  <a:gd name="T15" fmla="*/ 112 w 446"/>
                  <a:gd name="T16" fmla="*/ 119 w 446"/>
                  <a:gd name="T17" fmla="*/ 125 w 446"/>
                  <a:gd name="T18" fmla="*/ 133 w 446"/>
                  <a:gd name="T19" fmla="*/ 139 w 446"/>
                  <a:gd name="T20" fmla="*/ 147 w 446"/>
                  <a:gd name="T21" fmla="*/ 154 w 446"/>
                  <a:gd name="T22" fmla="*/ 161 w 446"/>
                  <a:gd name="T23" fmla="*/ 168 w 446"/>
                  <a:gd name="T24" fmla="*/ 175 w 446"/>
                  <a:gd name="T25" fmla="*/ 182 w 446"/>
                  <a:gd name="T26" fmla="*/ 189 w 446"/>
                  <a:gd name="T27" fmla="*/ 196 w 446"/>
                  <a:gd name="T28" fmla="*/ 202 w 446"/>
                  <a:gd name="T29" fmla="*/ 210 w 446"/>
                  <a:gd name="T30" fmla="*/ 216 w 446"/>
                  <a:gd name="T31" fmla="*/ 224 w 446"/>
                  <a:gd name="T32" fmla="*/ 230 w 446"/>
                  <a:gd name="T33" fmla="*/ 238 w 446"/>
                  <a:gd name="T34" fmla="*/ 245 w 446"/>
                  <a:gd name="T35" fmla="*/ 252 w 446"/>
                  <a:gd name="T36" fmla="*/ 259 w 446"/>
                  <a:gd name="T37" fmla="*/ 265 w 446"/>
                  <a:gd name="T38" fmla="*/ 273 w 446"/>
                  <a:gd name="T39" fmla="*/ 279 w 446"/>
                  <a:gd name="T40" fmla="*/ 287 w 446"/>
                  <a:gd name="T41" fmla="*/ 293 w 446"/>
                  <a:gd name="T42" fmla="*/ 301 w 446"/>
                  <a:gd name="T43" fmla="*/ 307 w 446"/>
                  <a:gd name="T44" fmla="*/ 315 w 446"/>
                  <a:gd name="T45" fmla="*/ 321 w 446"/>
                  <a:gd name="T46" fmla="*/ 329 w 446"/>
                  <a:gd name="T47" fmla="*/ 336 w 446"/>
                  <a:gd name="T48" fmla="*/ 343 w 446"/>
                  <a:gd name="T49" fmla="*/ 350 w 446"/>
                  <a:gd name="T50" fmla="*/ 357 w 446"/>
                  <a:gd name="T51" fmla="*/ 364 w 446"/>
                  <a:gd name="T52" fmla="*/ 371 w 446"/>
                  <a:gd name="T53" fmla="*/ 378 w 446"/>
                  <a:gd name="T54" fmla="*/ 385 w 446"/>
                  <a:gd name="T55" fmla="*/ 392 w 446"/>
                  <a:gd name="T56" fmla="*/ 399 w 446"/>
                  <a:gd name="T57" fmla="*/ 406 w 446"/>
                  <a:gd name="T58" fmla="*/ 413 w 446"/>
                  <a:gd name="T59" fmla="*/ 420 w 446"/>
                  <a:gd name="T60" fmla="*/ 427 w 446"/>
                  <a:gd name="T61" fmla="*/ 434 w 446"/>
                  <a:gd name="T62" fmla="*/ 441 w 44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446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7" y="0"/>
                    </a:lnTo>
                    <a:lnTo>
                      <a:pt x="97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1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6" y="0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9" y="0"/>
                    </a:lnTo>
                    <a:lnTo>
                      <a:pt x="110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1" y="0"/>
                    </a:lnTo>
                    <a:lnTo>
                      <a:pt x="121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3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26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5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4" y="0"/>
                    </a:lnTo>
                    <a:lnTo>
                      <a:pt x="145" y="0"/>
                    </a:lnTo>
                    <a:lnTo>
                      <a:pt x="145" y="0"/>
                    </a:lnTo>
                    <a:lnTo>
                      <a:pt x="146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0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7" y="0"/>
                    </a:lnTo>
                    <a:lnTo>
                      <a:pt x="157" y="0"/>
                    </a:lnTo>
                    <a:lnTo>
                      <a:pt x="158" y="0"/>
                    </a:lnTo>
                    <a:lnTo>
                      <a:pt x="159" y="0"/>
                    </a:lnTo>
                    <a:lnTo>
                      <a:pt x="159" y="0"/>
                    </a:lnTo>
                    <a:lnTo>
                      <a:pt x="160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3" y="0"/>
                    </a:lnTo>
                    <a:lnTo>
                      <a:pt x="164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9" y="0"/>
                    </a:lnTo>
                    <a:lnTo>
                      <a:pt x="170" y="0"/>
                    </a:lnTo>
                    <a:lnTo>
                      <a:pt x="170" y="0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2" y="0"/>
                    </a:lnTo>
                    <a:lnTo>
                      <a:pt x="173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5" y="0"/>
                    </a:lnTo>
                    <a:lnTo>
                      <a:pt x="175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7" y="0"/>
                    </a:lnTo>
                    <a:lnTo>
                      <a:pt x="178" y="0"/>
                    </a:lnTo>
                    <a:lnTo>
                      <a:pt x="179" y="0"/>
                    </a:lnTo>
                    <a:lnTo>
                      <a:pt x="179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1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3" y="0"/>
                    </a:lnTo>
                    <a:lnTo>
                      <a:pt x="184" y="0"/>
                    </a:lnTo>
                    <a:lnTo>
                      <a:pt x="184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6" y="0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9" y="0"/>
                    </a:lnTo>
                    <a:lnTo>
                      <a:pt x="189" y="0"/>
                    </a:lnTo>
                    <a:lnTo>
                      <a:pt x="190" y="0"/>
                    </a:lnTo>
                    <a:lnTo>
                      <a:pt x="191" y="0"/>
                    </a:lnTo>
                    <a:lnTo>
                      <a:pt x="191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3" y="0"/>
                    </a:lnTo>
                    <a:lnTo>
                      <a:pt x="194" y="0"/>
                    </a:lnTo>
                    <a:lnTo>
                      <a:pt x="194" y="0"/>
                    </a:lnTo>
                    <a:lnTo>
                      <a:pt x="195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198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1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3" y="0"/>
                    </a:lnTo>
                    <a:lnTo>
                      <a:pt x="204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6" y="0"/>
                    </a:lnTo>
                    <a:lnTo>
                      <a:pt x="206" y="0"/>
                    </a:lnTo>
                    <a:lnTo>
                      <a:pt x="207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9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2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5" y="0"/>
                    </a:lnTo>
                    <a:lnTo>
                      <a:pt x="215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7" y="0"/>
                    </a:lnTo>
                    <a:lnTo>
                      <a:pt x="218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20" y="0"/>
                    </a:lnTo>
                    <a:lnTo>
                      <a:pt x="220" y="0"/>
                    </a:lnTo>
                    <a:lnTo>
                      <a:pt x="221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3" y="0"/>
                    </a:lnTo>
                    <a:lnTo>
                      <a:pt x="224" y="0"/>
                    </a:lnTo>
                    <a:lnTo>
                      <a:pt x="224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6" y="0"/>
                    </a:lnTo>
                    <a:lnTo>
                      <a:pt x="227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30" y="0"/>
                    </a:lnTo>
                    <a:lnTo>
                      <a:pt x="230" y="0"/>
                    </a:lnTo>
                    <a:lnTo>
                      <a:pt x="231" y="0"/>
                    </a:lnTo>
                    <a:lnTo>
                      <a:pt x="232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5" y="0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37" y="0"/>
                    </a:lnTo>
                    <a:lnTo>
                      <a:pt x="238" y="0"/>
                    </a:lnTo>
                    <a:lnTo>
                      <a:pt x="238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40" y="0"/>
                    </a:lnTo>
                    <a:lnTo>
                      <a:pt x="241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3" y="0"/>
                    </a:lnTo>
                    <a:lnTo>
                      <a:pt x="243" y="0"/>
                    </a:lnTo>
                    <a:lnTo>
                      <a:pt x="244" y="0"/>
                    </a:lnTo>
                    <a:lnTo>
                      <a:pt x="245" y="0"/>
                    </a:lnTo>
                    <a:lnTo>
                      <a:pt x="245" y="0"/>
                    </a:lnTo>
                    <a:lnTo>
                      <a:pt x="246" y="0"/>
                    </a:lnTo>
                    <a:lnTo>
                      <a:pt x="247" y="0"/>
                    </a:lnTo>
                    <a:lnTo>
                      <a:pt x="247" y="0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49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1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54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7" y="0"/>
                    </a:lnTo>
                    <a:lnTo>
                      <a:pt x="258" y="0"/>
                    </a:lnTo>
                    <a:lnTo>
                      <a:pt x="259" y="0"/>
                    </a:lnTo>
                    <a:lnTo>
                      <a:pt x="259" y="0"/>
                    </a:lnTo>
                    <a:lnTo>
                      <a:pt x="260" y="0"/>
                    </a:lnTo>
                    <a:lnTo>
                      <a:pt x="260" y="0"/>
                    </a:lnTo>
                    <a:lnTo>
                      <a:pt x="261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3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5" y="0"/>
                    </a:lnTo>
                    <a:lnTo>
                      <a:pt x="265" y="0"/>
                    </a:lnTo>
                    <a:lnTo>
                      <a:pt x="266" y="0"/>
                    </a:lnTo>
                    <a:lnTo>
                      <a:pt x="267" y="0"/>
                    </a:lnTo>
                    <a:lnTo>
                      <a:pt x="267" y="0"/>
                    </a:lnTo>
                    <a:lnTo>
                      <a:pt x="268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1" y="0"/>
                    </a:lnTo>
                    <a:lnTo>
                      <a:pt x="272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4" y="0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0" y="0"/>
                    </a:lnTo>
                    <a:lnTo>
                      <a:pt x="281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4" y="0"/>
                    </a:lnTo>
                    <a:lnTo>
                      <a:pt x="285" y="0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1" y="0"/>
                    </a:lnTo>
                    <a:lnTo>
                      <a:pt x="292" y="0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7" y="0"/>
                    </a:lnTo>
                    <a:lnTo>
                      <a:pt x="297" y="0"/>
                    </a:lnTo>
                    <a:lnTo>
                      <a:pt x="298" y="0"/>
                    </a:lnTo>
                    <a:lnTo>
                      <a:pt x="299" y="0"/>
                    </a:lnTo>
                    <a:lnTo>
                      <a:pt x="299" y="0"/>
                    </a:lnTo>
                    <a:lnTo>
                      <a:pt x="300" y="0"/>
                    </a:lnTo>
                    <a:lnTo>
                      <a:pt x="301" y="0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3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7" y="0"/>
                    </a:lnTo>
                    <a:lnTo>
                      <a:pt x="307" y="0"/>
                    </a:lnTo>
                    <a:lnTo>
                      <a:pt x="308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11" y="0"/>
                    </a:lnTo>
                    <a:lnTo>
                      <a:pt x="311" y="0"/>
                    </a:lnTo>
                    <a:lnTo>
                      <a:pt x="312" y="0"/>
                    </a:lnTo>
                    <a:lnTo>
                      <a:pt x="313" y="0"/>
                    </a:lnTo>
                    <a:lnTo>
                      <a:pt x="313" y="0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7" y="0"/>
                    </a:lnTo>
                    <a:lnTo>
                      <a:pt x="318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1" y="0"/>
                    </a:lnTo>
                    <a:lnTo>
                      <a:pt x="322" y="0"/>
                    </a:lnTo>
                    <a:lnTo>
                      <a:pt x="323" y="0"/>
                    </a:lnTo>
                    <a:lnTo>
                      <a:pt x="324" y="0"/>
                    </a:lnTo>
                    <a:lnTo>
                      <a:pt x="324" y="0"/>
                    </a:lnTo>
                    <a:lnTo>
                      <a:pt x="325" y="0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3" y="0"/>
                    </a:lnTo>
                    <a:lnTo>
                      <a:pt x="334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7" y="0"/>
                    </a:lnTo>
                    <a:lnTo>
                      <a:pt x="338" y="0"/>
                    </a:lnTo>
                    <a:lnTo>
                      <a:pt x="338" y="0"/>
                    </a:lnTo>
                    <a:lnTo>
                      <a:pt x="339" y="0"/>
                    </a:lnTo>
                    <a:lnTo>
                      <a:pt x="340" y="0"/>
                    </a:lnTo>
                    <a:lnTo>
                      <a:pt x="340" y="0"/>
                    </a:lnTo>
                    <a:lnTo>
                      <a:pt x="341" y="0"/>
                    </a:lnTo>
                    <a:lnTo>
                      <a:pt x="341" y="0"/>
                    </a:lnTo>
                    <a:lnTo>
                      <a:pt x="342" y="0"/>
                    </a:lnTo>
                    <a:lnTo>
                      <a:pt x="343" y="0"/>
                    </a:lnTo>
                    <a:lnTo>
                      <a:pt x="344" y="0"/>
                    </a:lnTo>
                    <a:lnTo>
                      <a:pt x="344" y="0"/>
                    </a:lnTo>
                    <a:lnTo>
                      <a:pt x="345" y="0"/>
                    </a:lnTo>
                    <a:lnTo>
                      <a:pt x="345" y="0"/>
                    </a:lnTo>
                    <a:lnTo>
                      <a:pt x="346" y="0"/>
                    </a:lnTo>
                    <a:lnTo>
                      <a:pt x="347" y="0"/>
                    </a:lnTo>
                    <a:lnTo>
                      <a:pt x="347" y="0"/>
                    </a:lnTo>
                    <a:lnTo>
                      <a:pt x="348" y="0"/>
                    </a:lnTo>
                    <a:lnTo>
                      <a:pt x="349" y="0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1" y="0"/>
                    </a:lnTo>
                    <a:lnTo>
                      <a:pt x="352" y="0"/>
                    </a:lnTo>
                    <a:lnTo>
                      <a:pt x="353" y="0"/>
                    </a:lnTo>
                    <a:lnTo>
                      <a:pt x="353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5" y="0"/>
                    </a:lnTo>
                    <a:lnTo>
                      <a:pt x="356" y="0"/>
                    </a:lnTo>
                    <a:lnTo>
                      <a:pt x="356" y="0"/>
                    </a:lnTo>
                    <a:lnTo>
                      <a:pt x="357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9" y="0"/>
                    </a:lnTo>
                    <a:lnTo>
                      <a:pt x="359" y="0"/>
                    </a:lnTo>
                    <a:lnTo>
                      <a:pt x="360" y="0"/>
                    </a:lnTo>
                    <a:lnTo>
                      <a:pt x="361" y="0"/>
                    </a:lnTo>
                    <a:lnTo>
                      <a:pt x="361" y="0"/>
                    </a:lnTo>
                    <a:lnTo>
                      <a:pt x="362" y="0"/>
                    </a:lnTo>
                    <a:lnTo>
                      <a:pt x="363" y="0"/>
                    </a:lnTo>
                    <a:lnTo>
                      <a:pt x="36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4" y="0"/>
                    </a:lnTo>
                    <a:lnTo>
                      <a:pt x="375" y="0"/>
                    </a:lnTo>
                    <a:lnTo>
                      <a:pt x="375" y="0"/>
                    </a:lnTo>
                    <a:lnTo>
                      <a:pt x="376" y="0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9" y="0"/>
                    </a:lnTo>
                    <a:lnTo>
                      <a:pt x="380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5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7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9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1" y="0"/>
                    </a:lnTo>
                    <a:lnTo>
                      <a:pt x="401" y="0"/>
                    </a:lnTo>
                    <a:lnTo>
                      <a:pt x="402" y="0"/>
                    </a:lnTo>
                    <a:lnTo>
                      <a:pt x="403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6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8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3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6" y="0"/>
                    </a:lnTo>
                    <a:lnTo>
                      <a:pt x="417" y="0"/>
                    </a:lnTo>
                    <a:lnTo>
                      <a:pt x="418" y="0"/>
                    </a:lnTo>
                    <a:lnTo>
                      <a:pt x="418" y="0"/>
                    </a:lnTo>
                    <a:lnTo>
                      <a:pt x="419" y="0"/>
                    </a:lnTo>
                    <a:lnTo>
                      <a:pt x="419" y="0"/>
                    </a:lnTo>
                    <a:lnTo>
                      <a:pt x="420" y="0"/>
                    </a:lnTo>
                    <a:lnTo>
                      <a:pt x="421" y="0"/>
                    </a:lnTo>
                    <a:lnTo>
                      <a:pt x="421" y="0"/>
                    </a:lnTo>
                    <a:lnTo>
                      <a:pt x="422" y="0"/>
                    </a:lnTo>
                    <a:lnTo>
                      <a:pt x="423" y="0"/>
                    </a:lnTo>
                    <a:lnTo>
                      <a:pt x="423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8" y="0"/>
                    </a:lnTo>
                    <a:lnTo>
                      <a:pt x="428" y="0"/>
                    </a:lnTo>
                    <a:lnTo>
                      <a:pt x="429" y="0"/>
                    </a:lnTo>
                    <a:lnTo>
                      <a:pt x="429" y="0"/>
                    </a:lnTo>
                    <a:lnTo>
                      <a:pt x="430" y="0"/>
                    </a:lnTo>
                    <a:lnTo>
                      <a:pt x="431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3" y="0"/>
                    </a:lnTo>
                    <a:lnTo>
                      <a:pt x="434" y="0"/>
                    </a:lnTo>
                    <a:lnTo>
                      <a:pt x="434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6" y="0"/>
                    </a:lnTo>
                    <a:lnTo>
                      <a:pt x="437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40" y="0"/>
                    </a:lnTo>
                    <a:lnTo>
                      <a:pt x="441" y="0"/>
                    </a:lnTo>
                    <a:lnTo>
                      <a:pt x="441" y="0"/>
                    </a:lnTo>
                    <a:lnTo>
                      <a:pt x="442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4" y="0"/>
                    </a:lnTo>
                    <a:lnTo>
                      <a:pt x="444" y="0"/>
                    </a:lnTo>
                    <a:lnTo>
                      <a:pt x="445" y="0"/>
                    </a:lnTo>
                    <a:lnTo>
                      <a:pt x="446" y="0"/>
                    </a:lnTo>
                  </a:path>
                </a:pathLst>
              </a:custGeom>
              <a:noFill/>
              <a:ln w="6350">
                <a:solidFill>
                  <a:srgbClr val="6699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337">
                <a:extLst>
                  <a:ext uri="{FF2B5EF4-FFF2-40B4-BE49-F238E27FC236}">
                    <a16:creationId xmlns:a16="http://schemas.microsoft.com/office/drawing/2014/main" id="{E28E743F-D365-4E23-A8D5-901FD6B44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442" y="4134497"/>
                <a:ext cx="709613" cy="0"/>
              </a:xfrm>
              <a:custGeom>
                <a:avLst/>
                <a:gdLst>
                  <a:gd name="T0" fmla="*/ 6 w 447"/>
                  <a:gd name="T1" fmla="*/ 13 w 447"/>
                  <a:gd name="T2" fmla="*/ 20 w 447"/>
                  <a:gd name="T3" fmla="*/ 27 w 447"/>
                  <a:gd name="T4" fmla="*/ 34 w 447"/>
                  <a:gd name="T5" fmla="*/ 41 w 447"/>
                  <a:gd name="T6" fmla="*/ 48 w 447"/>
                  <a:gd name="T7" fmla="*/ 55 w 447"/>
                  <a:gd name="T8" fmla="*/ 62 w 447"/>
                  <a:gd name="T9" fmla="*/ 69 w 447"/>
                  <a:gd name="T10" fmla="*/ 77 w 447"/>
                  <a:gd name="T11" fmla="*/ 83 w 447"/>
                  <a:gd name="T12" fmla="*/ 91 w 447"/>
                  <a:gd name="T13" fmla="*/ 97 w 447"/>
                  <a:gd name="T14" fmla="*/ 105 w 447"/>
                  <a:gd name="T15" fmla="*/ 111 w 447"/>
                  <a:gd name="T16" fmla="*/ 119 w 447"/>
                  <a:gd name="T17" fmla="*/ 126 w 447"/>
                  <a:gd name="T18" fmla="*/ 133 w 447"/>
                  <a:gd name="T19" fmla="*/ 140 w 447"/>
                  <a:gd name="T20" fmla="*/ 147 w 447"/>
                  <a:gd name="T21" fmla="*/ 154 w 447"/>
                  <a:gd name="T22" fmla="*/ 161 w 447"/>
                  <a:gd name="T23" fmla="*/ 168 w 447"/>
                  <a:gd name="T24" fmla="*/ 175 w 447"/>
                  <a:gd name="T25" fmla="*/ 182 w 447"/>
                  <a:gd name="T26" fmla="*/ 189 w 447"/>
                  <a:gd name="T27" fmla="*/ 196 w 447"/>
                  <a:gd name="T28" fmla="*/ 203 w 447"/>
                  <a:gd name="T29" fmla="*/ 210 w 447"/>
                  <a:gd name="T30" fmla="*/ 217 w 447"/>
                  <a:gd name="T31" fmla="*/ 224 w 447"/>
                  <a:gd name="T32" fmla="*/ 231 w 447"/>
                  <a:gd name="T33" fmla="*/ 238 w 447"/>
                  <a:gd name="T34" fmla="*/ 245 w 447"/>
                  <a:gd name="T35" fmla="*/ 252 w 447"/>
                  <a:gd name="T36" fmla="*/ 259 w 447"/>
                  <a:gd name="T37" fmla="*/ 266 w 447"/>
                  <a:gd name="T38" fmla="*/ 273 w 447"/>
                  <a:gd name="T39" fmla="*/ 280 w 447"/>
                  <a:gd name="T40" fmla="*/ 288 w 447"/>
                  <a:gd name="T41" fmla="*/ 294 w 447"/>
                  <a:gd name="T42" fmla="*/ 302 w 447"/>
                  <a:gd name="T43" fmla="*/ 308 w 447"/>
                  <a:gd name="T44" fmla="*/ 316 w 447"/>
                  <a:gd name="T45" fmla="*/ 322 w 447"/>
                  <a:gd name="T46" fmla="*/ 330 w 447"/>
                  <a:gd name="T47" fmla="*/ 336 w 447"/>
                  <a:gd name="T48" fmla="*/ 344 w 447"/>
                  <a:gd name="T49" fmla="*/ 350 w 447"/>
                  <a:gd name="T50" fmla="*/ 358 w 447"/>
                  <a:gd name="T51" fmla="*/ 364 w 447"/>
                  <a:gd name="T52" fmla="*/ 372 w 447"/>
                  <a:gd name="T53" fmla="*/ 379 w 447"/>
                  <a:gd name="T54" fmla="*/ 386 w 447"/>
                  <a:gd name="T55" fmla="*/ 393 w 447"/>
                  <a:gd name="T56" fmla="*/ 400 w 447"/>
                  <a:gd name="T57" fmla="*/ 407 w 447"/>
                  <a:gd name="T58" fmla="*/ 414 w 447"/>
                  <a:gd name="T59" fmla="*/ 421 w 447"/>
                  <a:gd name="T60" fmla="*/ 428 w 447"/>
                  <a:gd name="T61" fmla="*/ 435 w 447"/>
                  <a:gd name="T62" fmla="*/ 442 w 44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447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7" y="0"/>
                    </a:lnTo>
                    <a:lnTo>
                      <a:pt x="97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19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1" y="0"/>
                    </a:lnTo>
                    <a:lnTo>
                      <a:pt x="122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5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5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4" y="0"/>
                    </a:lnTo>
                    <a:lnTo>
                      <a:pt x="145" y="0"/>
                    </a:lnTo>
                    <a:lnTo>
                      <a:pt x="146" y="0"/>
                    </a:lnTo>
                    <a:lnTo>
                      <a:pt x="146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0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7" y="0"/>
                    </a:lnTo>
                    <a:lnTo>
                      <a:pt x="157" y="0"/>
                    </a:lnTo>
                    <a:lnTo>
                      <a:pt x="158" y="0"/>
                    </a:lnTo>
                    <a:lnTo>
                      <a:pt x="159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2" y="0"/>
                    </a:lnTo>
                    <a:lnTo>
                      <a:pt x="163" y="0"/>
                    </a:lnTo>
                    <a:lnTo>
                      <a:pt x="163" y="0"/>
                    </a:lnTo>
                    <a:lnTo>
                      <a:pt x="164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9" y="0"/>
                    </a:lnTo>
                    <a:lnTo>
                      <a:pt x="170" y="0"/>
                    </a:lnTo>
                    <a:lnTo>
                      <a:pt x="170" y="0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2" y="0"/>
                    </a:lnTo>
                    <a:lnTo>
                      <a:pt x="173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5" y="0"/>
                    </a:lnTo>
                    <a:lnTo>
                      <a:pt x="175" y="0"/>
                    </a:lnTo>
                    <a:lnTo>
                      <a:pt x="176" y="0"/>
                    </a:lnTo>
                    <a:lnTo>
                      <a:pt x="177" y="0"/>
                    </a:lnTo>
                    <a:lnTo>
                      <a:pt x="177" y="0"/>
                    </a:lnTo>
                    <a:lnTo>
                      <a:pt x="178" y="0"/>
                    </a:lnTo>
                    <a:lnTo>
                      <a:pt x="179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1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3" y="0"/>
                    </a:lnTo>
                    <a:lnTo>
                      <a:pt x="184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9" y="0"/>
                    </a:lnTo>
                    <a:lnTo>
                      <a:pt x="190" y="0"/>
                    </a:lnTo>
                    <a:lnTo>
                      <a:pt x="190" y="0"/>
                    </a:lnTo>
                    <a:lnTo>
                      <a:pt x="191" y="0"/>
                    </a:lnTo>
                    <a:lnTo>
                      <a:pt x="191" y="0"/>
                    </a:lnTo>
                    <a:lnTo>
                      <a:pt x="192" y="0"/>
                    </a:lnTo>
                    <a:lnTo>
                      <a:pt x="193" y="0"/>
                    </a:lnTo>
                    <a:lnTo>
                      <a:pt x="194" y="0"/>
                    </a:lnTo>
                    <a:lnTo>
                      <a:pt x="194" y="0"/>
                    </a:lnTo>
                    <a:lnTo>
                      <a:pt x="195" y="0"/>
                    </a:lnTo>
                    <a:lnTo>
                      <a:pt x="195" y="0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198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200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3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6" y="0"/>
                    </a:lnTo>
                    <a:lnTo>
                      <a:pt x="207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9" y="0"/>
                    </a:lnTo>
                    <a:lnTo>
                      <a:pt x="209" y="0"/>
                    </a:lnTo>
                    <a:lnTo>
                      <a:pt x="210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2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4" y="0"/>
                    </a:lnTo>
                    <a:lnTo>
                      <a:pt x="215" y="0"/>
                    </a:lnTo>
                    <a:lnTo>
                      <a:pt x="216" y="0"/>
                    </a:lnTo>
                    <a:lnTo>
                      <a:pt x="217" y="0"/>
                    </a:lnTo>
                    <a:lnTo>
                      <a:pt x="217" y="0"/>
                    </a:lnTo>
                    <a:lnTo>
                      <a:pt x="218" y="0"/>
                    </a:lnTo>
                    <a:lnTo>
                      <a:pt x="218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20" y="0"/>
                    </a:lnTo>
                    <a:lnTo>
                      <a:pt x="221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3" y="0"/>
                    </a:lnTo>
                    <a:lnTo>
                      <a:pt x="223" y="0"/>
                    </a:lnTo>
                    <a:lnTo>
                      <a:pt x="224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6" y="0"/>
                    </a:lnTo>
                    <a:lnTo>
                      <a:pt x="227" y="0"/>
                    </a:lnTo>
                    <a:lnTo>
                      <a:pt x="227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9" y="0"/>
                    </a:lnTo>
                    <a:lnTo>
                      <a:pt x="230" y="0"/>
                    </a:lnTo>
                    <a:lnTo>
                      <a:pt x="231" y="0"/>
                    </a:lnTo>
                    <a:lnTo>
                      <a:pt x="231" y="0"/>
                    </a:lnTo>
                    <a:lnTo>
                      <a:pt x="232" y="0"/>
                    </a:lnTo>
                    <a:lnTo>
                      <a:pt x="232" y="0"/>
                    </a:lnTo>
                    <a:lnTo>
                      <a:pt x="233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5" y="0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37" y="0"/>
                    </a:lnTo>
                    <a:lnTo>
                      <a:pt x="237" y="0"/>
                    </a:lnTo>
                    <a:lnTo>
                      <a:pt x="238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40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3" y="0"/>
                    </a:lnTo>
                    <a:lnTo>
                      <a:pt x="244" y="0"/>
                    </a:lnTo>
                    <a:lnTo>
                      <a:pt x="245" y="0"/>
                    </a:lnTo>
                    <a:lnTo>
                      <a:pt x="245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7" y="0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49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1" y="0"/>
                    </a:lnTo>
                    <a:lnTo>
                      <a:pt x="251" y="0"/>
                    </a:lnTo>
                    <a:lnTo>
                      <a:pt x="252" y="0"/>
                    </a:lnTo>
                    <a:lnTo>
                      <a:pt x="253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7" y="0"/>
                    </a:lnTo>
                    <a:lnTo>
                      <a:pt x="258" y="0"/>
                    </a:lnTo>
                    <a:lnTo>
                      <a:pt x="259" y="0"/>
                    </a:lnTo>
                    <a:lnTo>
                      <a:pt x="259" y="0"/>
                    </a:lnTo>
                    <a:lnTo>
                      <a:pt x="260" y="0"/>
                    </a:lnTo>
                    <a:lnTo>
                      <a:pt x="260" y="0"/>
                    </a:lnTo>
                    <a:lnTo>
                      <a:pt x="261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3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5" y="0"/>
                    </a:lnTo>
                    <a:lnTo>
                      <a:pt x="265" y="0"/>
                    </a:lnTo>
                    <a:lnTo>
                      <a:pt x="266" y="0"/>
                    </a:lnTo>
                    <a:lnTo>
                      <a:pt x="267" y="0"/>
                    </a:lnTo>
                    <a:lnTo>
                      <a:pt x="268" y="0"/>
                    </a:lnTo>
                    <a:lnTo>
                      <a:pt x="268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70" y="0"/>
                    </a:lnTo>
                    <a:lnTo>
                      <a:pt x="271" y="0"/>
                    </a:lnTo>
                    <a:lnTo>
                      <a:pt x="271" y="0"/>
                    </a:lnTo>
                    <a:lnTo>
                      <a:pt x="272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4" y="0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0" y="0"/>
                    </a:lnTo>
                    <a:lnTo>
                      <a:pt x="281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4" y="0"/>
                    </a:lnTo>
                    <a:lnTo>
                      <a:pt x="285" y="0"/>
                    </a:lnTo>
                    <a:lnTo>
                      <a:pt x="285" y="0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1" y="0"/>
                    </a:lnTo>
                    <a:lnTo>
                      <a:pt x="291" y="0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7" y="0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9" y="0"/>
                    </a:lnTo>
                    <a:lnTo>
                      <a:pt x="299" y="0"/>
                    </a:lnTo>
                    <a:lnTo>
                      <a:pt x="300" y="0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3" y="0"/>
                    </a:lnTo>
                    <a:lnTo>
                      <a:pt x="303" y="0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5" y="0"/>
                    </a:lnTo>
                    <a:lnTo>
                      <a:pt x="306" y="0"/>
                    </a:lnTo>
                    <a:lnTo>
                      <a:pt x="307" y="0"/>
                    </a:lnTo>
                    <a:lnTo>
                      <a:pt x="307" y="0"/>
                    </a:lnTo>
                    <a:lnTo>
                      <a:pt x="308" y="0"/>
                    </a:lnTo>
                    <a:lnTo>
                      <a:pt x="308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11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3" y="0"/>
                    </a:lnTo>
                    <a:lnTo>
                      <a:pt x="313" y="0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7" y="0"/>
                    </a:lnTo>
                    <a:lnTo>
                      <a:pt x="317" y="0"/>
                    </a:lnTo>
                    <a:lnTo>
                      <a:pt x="318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1" y="0"/>
                    </a:lnTo>
                    <a:lnTo>
                      <a:pt x="322" y="0"/>
                    </a:lnTo>
                    <a:lnTo>
                      <a:pt x="322" y="0"/>
                    </a:lnTo>
                    <a:lnTo>
                      <a:pt x="323" y="0"/>
                    </a:lnTo>
                    <a:lnTo>
                      <a:pt x="324" y="0"/>
                    </a:lnTo>
                    <a:lnTo>
                      <a:pt x="325" y="0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3" y="0"/>
                    </a:lnTo>
                    <a:lnTo>
                      <a:pt x="334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7" y="0"/>
                    </a:lnTo>
                    <a:lnTo>
                      <a:pt x="338" y="0"/>
                    </a:lnTo>
                    <a:lnTo>
                      <a:pt x="339" y="0"/>
                    </a:lnTo>
                    <a:lnTo>
                      <a:pt x="339" y="0"/>
                    </a:lnTo>
                    <a:lnTo>
                      <a:pt x="340" y="0"/>
                    </a:lnTo>
                    <a:lnTo>
                      <a:pt x="340" y="0"/>
                    </a:lnTo>
                    <a:lnTo>
                      <a:pt x="341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3" y="0"/>
                    </a:lnTo>
                    <a:lnTo>
                      <a:pt x="344" y="0"/>
                    </a:lnTo>
                    <a:lnTo>
                      <a:pt x="344" y="0"/>
                    </a:lnTo>
                    <a:lnTo>
                      <a:pt x="345" y="0"/>
                    </a:lnTo>
                    <a:lnTo>
                      <a:pt x="345" y="0"/>
                    </a:lnTo>
                    <a:lnTo>
                      <a:pt x="346" y="0"/>
                    </a:lnTo>
                    <a:lnTo>
                      <a:pt x="347" y="0"/>
                    </a:lnTo>
                    <a:lnTo>
                      <a:pt x="347" y="0"/>
                    </a:lnTo>
                    <a:lnTo>
                      <a:pt x="348" y="0"/>
                    </a:lnTo>
                    <a:lnTo>
                      <a:pt x="349" y="0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1" y="0"/>
                    </a:lnTo>
                    <a:lnTo>
                      <a:pt x="352" y="0"/>
                    </a:lnTo>
                    <a:lnTo>
                      <a:pt x="353" y="0"/>
                    </a:lnTo>
                    <a:lnTo>
                      <a:pt x="353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5" y="0"/>
                    </a:lnTo>
                    <a:lnTo>
                      <a:pt x="356" y="0"/>
                    </a:lnTo>
                    <a:lnTo>
                      <a:pt x="356" y="0"/>
                    </a:lnTo>
                    <a:lnTo>
                      <a:pt x="357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9" y="0"/>
                    </a:lnTo>
                    <a:lnTo>
                      <a:pt x="359" y="0"/>
                    </a:lnTo>
                    <a:lnTo>
                      <a:pt x="360" y="0"/>
                    </a:lnTo>
                    <a:lnTo>
                      <a:pt x="361" y="0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363" y="0"/>
                    </a:lnTo>
                    <a:lnTo>
                      <a:pt x="36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4" y="0"/>
                    </a:lnTo>
                    <a:lnTo>
                      <a:pt x="375" y="0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77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9" y="0"/>
                    </a:lnTo>
                    <a:lnTo>
                      <a:pt x="379" y="0"/>
                    </a:lnTo>
                    <a:lnTo>
                      <a:pt x="380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5" y="0"/>
                    </a:lnTo>
                    <a:lnTo>
                      <a:pt x="386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5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8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400" y="0"/>
                    </a:lnTo>
                    <a:lnTo>
                      <a:pt x="401" y="0"/>
                    </a:lnTo>
                    <a:lnTo>
                      <a:pt x="401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3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5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8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2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4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6" y="0"/>
                    </a:lnTo>
                    <a:lnTo>
                      <a:pt x="416" y="0"/>
                    </a:lnTo>
                    <a:lnTo>
                      <a:pt x="417" y="0"/>
                    </a:lnTo>
                    <a:lnTo>
                      <a:pt x="418" y="0"/>
                    </a:lnTo>
                    <a:lnTo>
                      <a:pt x="418" y="0"/>
                    </a:lnTo>
                    <a:lnTo>
                      <a:pt x="419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1" y="0"/>
                    </a:lnTo>
                    <a:lnTo>
                      <a:pt x="421" y="0"/>
                    </a:lnTo>
                    <a:lnTo>
                      <a:pt x="422" y="0"/>
                    </a:lnTo>
                    <a:lnTo>
                      <a:pt x="423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5" y="0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8" y="0"/>
                    </a:lnTo>
                    <a:lnTo>
                      <a:pt x="429" y="0"/>
                    </a:lnTo>
                    <a:lnTo>
                      <a:pt x="429" y="0"/>
                    </a:lnTo>
                    <a:lnTo>
                      <a:pt x="430" y="0"/>
                    </a:lnTo>
                    <a:lnTo>
                      <a:pt x="430" y="0"/>
                    </a:lnTo>
                    <a:lnTo>
                      <a:pt x="431" y="0"/>
                    </a:lnTo>
                    <a:lnTo>
                      <a:pt x="432" y="0"/>
                    </a:lnTo>
                    <a:lnTo>
                      <a:pt x="433" y="0"/>
                    </a:lnTo>
                    <a:lnTo>
                      <a:pt x="433" y="0"/>
                    </a:lnTo>
                    <a:lnTo>
                      <a:pt x="434" y="0"/>
                    </a:lnTo>
                    <a:lnTo>
                      <a:pt x="434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6" y="0"/>
                    </a:lnTo>
                    <a:lnTo>
                      <a:pt x="437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40" y="0"/>
                    </a:lnTo>
                    <a:lnTo>
                      <a:pt x="441" y="0"/>
                    </a:lnTo>
                    <a:lnTo>
                      <a:pt x="441" y="0"/>
                    </a:lnTo>
                    <a:lnTo>
                      <a:pt x="442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4" y="0"/>
                    </a:lnTo>
                    <a:lnTo>
                      <a:pt x="444" y="0"/>
                    </a:lnTo>
                    <a:lnTo>
                      <a:pt x="445" y="0"/>
                    </a:lnTo>
                    <a:lnTo>
                      <a:pt x="446" y="0"/>
                    </a:lnTo>
                    <a:lnTo>
                      <a:pt x="447" y="0"/>
                    </a:lnTo>
                  </a:path>
                </a:pathLst>
              </a:custGeom>
              <a:noFill/>
              <a:ln w="6350">
                <a:solidFill>
                  <a:srgbClr val="6699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338">
                <a:extLst>
                  <a:ext uri="{FF2B5EF4-FFF2-40B4-BE49-F238E27FC236}">
                    <a16:creationId xmlns:a16="http://schemas.microsoft.com/office/drawing/2014/main" id="{1D964108-BA27-4F3D-B071-3AEF3A4BD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055" y="4134497"/>
                <a:ext cx="708026" cy="0"/>
              </a:xfrm>
              <a:custGeom>
                <a:avLst/>
                <a:gdLst>
                  <a:gd name="T0" fmla="*/ 6 w 446"/>
                  <a:gd name="T1" fmla="*/ 13 w 446"/>
                  <a:gd name="T2" fmla="*/ 20 w 446"/>
                  <a:gd name="T3" fmla="*/ 27 w 446"/>
                  <a:gd name="T4" fmla="*/ 34 w 446"/>
                  <a:gd name="T5" fmla="*/ 41 w 446"/>
                  <a:gd name="T6" fmla="*/ 48 w 446"/>
                  <a:gd name="T7" fmla="*/ 55 w 446"/>
                  <a:gd name="T8" fmla="*/ 62 w 446"/>
                  <a:gd name="T9" fmla="*/ 69 w 446"/>
                  <a:gd name="T10" fmla="*/ 76 w 446"/>
                  <a:gd name="T11" fmla="*/ 83 w 446"/>
                  <a:gd name="T12" fmla="*/ 90 w 446"/>
                  <a:gd name="T13" fmla="*/ 97 w 446"/>
                  <a:gd name="T14" fmla="*/ 104 w 446"/>
                  <a:gd name="T15" fmla="*/ 111 w 446"/>
                  <a:gd name="T16" fmla="*/ 119 w 446"/>
                  <a:gd name="T17" fmla="*/ 125 w 446"/>
                  <a:gd name="T18" fmla="*/ 133 w 446"/>
                  <a:gd name="T19" fmla="*/ 139 w 446"/>
                  <a:gd name="T20" fmla="*/ 147 w 446"/>
                  <a:gd name="T21" fmla="*/ 153 w 446"/>
                  <a:gd name="T22" fmla="*/ 161 w 446"/>
                  <a:gd name="T23" fmla="*/ 168 w 446"/>
                  <a:gd name="T24" fmla="*/ 175 w 446"/>
                  <a:gd name="T25" fmla="*/ 182 w 446"/>
                  <a:gd name="T26" fmla="*/ 189 w 446"/>
                  <a:gd name="T27" fmla="*/ 196 w 446"/>
                  <a:gd name="T28" fmla="*/ 203 w 446"/>
                  <a:gd name="T29" fmla="*/ 210 w 446"/>
                  <a:gd name="T30" fmla="*/ 217 w 446"/>
                  <a:gd name="T31" fmla="*/ 224 w 446"/>
                  <a:gd name="T32" fmla="*/ 231 w 446"/>
                  <a:gd name="T33" fmla="*/ 238 w 446"/>
                  <a:gd name="T34" fmla="*/ 245 w 446"/>
                  <a:gd name="T35" fmla="*/ 252 w 446"/>
                  <a:gd name="T36" fmla="*/ 259 w 446"/>
                  <a:gd name="T37" fmla="*/ 266 w 446"/>
                  <a:gd name="T38" fmla="*/ 273 w 446"/>
                  <a:gd name="T39" fmla="*/ 280 w 446"/>
                  <a:gd name="T40" fmla="*/ 287 w 446"/>
                  <a:gd name="T41" fmla="*/ 294 w 446"/>
                  <a:gd name="T42" fmla="*/ 301 w 446"/>
                  <a:gd name="T43" fmla="*/ 308 w 446"/>
                  <a:gd name="T44" fmla="*/ 315 w 446"/>
                  <a:gd name="T45" fmla="*/ 322 w 446"/>
                  <a:gd name="T46" fmla="*/ 329 w 446"/>
                  <a:gd name="T47" fmla="*/ 336 w 446"/>
                  <a:gd name="T48" fmla="*/ 343 w 446"/>
                  <a:gd name="T49" fmla="*/ 350 w 446"/>
                  <a:gd name="T50" fmla="*/ 358 w 446"/>
                  <a:gd name="T51" fmla="*/ 364 w 446"/>
                  <a:gd name="T52" fmla="*/ 372 w 446"/>
                  <a:gd name="T53" fmla="*/ 378 w 446"/>
                  <a:gd name="T54" fmla="*/ 386 w 446"/>
                  <a:gd name="T55" fmla="*/ 392 w 446"/>
                  <a:gd name="T56" fmla="*/ 400 w 446"/>
                  <a:gd name="T57" fmla="*/ 406 w 446"/>
                  <a:gd name="T58" fmla="*/ 414 w 446"/>
                  <a:gd name="T59" fmla="*/ 421 w 446"/>
                  <a:gd name="T60" fmla="*/ 428 w 446"/>
                  <a:gd name="T61" fmla="*/ 435 w 446"/>
                  <a:gd name="T62" fmla="*/ 442 w 44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446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7" y="0"/>
                    </a:lnTo>
                    <a:lnTo>
                      <a:pt x="97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9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1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6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9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19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1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3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26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5" y="0"/>
                    </a:lnTo>
                    <a:lnTo>
                      <a:pt x="136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4" y="0"/>
                    </a:lnTo>
                    <a:lnTo>
                      <a:pt x="145" y="0"/>
                    </a:lnTo>
                    <a:lnTo>
                      <a:pt x="145" y="0"/>
                    </a:lnTo>
                    <a:lnTo>
                      <a:pt x="146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0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7" y="0"/>
                    </a:lnTo>
                    <a:lnTo>
                      <a:pt x="157" y="0"/>
                    </a:lnTo>
                    <a:lnTo>
                      <a:pt x="158" y="0"/>
                    </a:lnTo>
                    <a:lnTo>
                      <a:pt x="159" y="0"/>
                    </a:lnTo>
                    <a:lnTo>
                      <a:pt x="159" y="0"/>
                    </a:lnTo>
                    <a:lnTo>
                      <a:pt x="160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3" y="0"/>
                    </a:lnTo>
                    <a:lnTo>
                      <a:pt x="164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9" y="0"/>
                    </a:lnTo>
                    <a:lnTo>
                      <a:pt x="170" y="0"/>
                    </a:lnTo>
                    <a:lnTo>
                      <a:pt x="170" y="0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2" y="0"/>
                    </a:lnTo>
                    <a:lnTo>
                      <a:pt x="173" y="0"/>
                    </a:lnTo>
                    <a:lnTo>
                      <a:pt x="173" y="0"/>
                    </a:lnTo>
                    <a:lnTo>
                      <a:pt x="174" y="0"/>
                    </a:lnTo>
                    <a:lnTo>
                      <a:pt x="175" y="0"/>
                    </a:lnTo>
                    <a:lnTo>
                      <a:pt x="175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7" y="0"/>
                    </a:lnTo>
                    <a:lnTo>
                      <a:pt x="178" y="0"/>
                    </a:lnTo>
                    <a:lnTo>
                      <a:pt x="179" y="0"/>
                    </a:lnTo>
                    <a:lnTo>
                      <a:pt x="179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1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3" y="0"/>
                    </a:lnTo>
                    <a:lnTo>
                      <a:pt x="184" y="0"/>
                    </a:lnTo>
                    <a:lnTo>
                      <a:pt x="184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6" y="0"/>
                    </a:lnTo>
                    <a:lnTo>
                      <a:pt x="187" y="0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89" y="0"/>
                    </a:lnTo>
                    <a:lnTo>
                      <a:pt x="189" y="0"/>
                    </a:lnTo>
                    <a:lnTo>
                      <a:pt x="190" y="0"/>
                    </a:lnTo>
                    <a:lnTo>
                      <a:pt x="190" y="0"/>
                    </a:lnTo>
                    <a:lnTo>
                      <a:pt x="191" y="0"/>
                    </a:lnTo>
                    <a:lnTo>
                      <a:pt x="192" y="0"/>
                    </a:lnTo>
                    <a:lnTo>
                      <a:pt x="193" y="0"/>
                    </a:lnTo>
                    <a:lnTo>
                      <a:pt x="193" y="0"/>
                    </a:lnTo>
                    <a:lnTo>
                      <a:pt x="194" y="0"/>
                    </a:lnTo>
                    <a:lnTo>
                      <a:pt x="194" y="0"/>
                    </a:lnTo>
                    <a:lnTo>
                      <a:pt x="195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3" y="0"/>
                    </a:lnTo>
                    <a:lnTo>
                      <a:pt x="203" y="0"/>
                    </a:lnTo>
                    <a:lnTo>
                      <a:pt x="204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6" y="0"/>
                    </a:lnTo>
                    <a:lnTo>
                      <a:pt x="207" y="0"/>
                    </a:lnTo>
                    <a:lnTo>
                      <a:pt x="207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9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1" y="0"/>
                    </a:lnTo>
                    <a:lnTo>
                      <a:pt x="212" y="0"/>
                    </a:lnTo>
                    <a:lnTo>
                      <a:pt x="212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5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7" y="0"/>
                    </a:lnTo>
                    <a:lnTo>
                      <a:pt x="217" y="0"/>
                    </a:lnTo>
                    <a:lnTo>
                      <a:pt x="218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20" y="0"/>
                    </a:lnTo>
                    <a:lnTo>
                      <a:pt x="221" y="0"/>
                    </a:lnTo>
                    <a:lnTo>
                      <a:pt x="221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3" y="0"/>
                    </a:lnTo>
                    <a:lnTo>
                      <a:pt x="224" y="0"/>
                    </a:lnTo>
                    <a:lnTo>
                      <a:pt x="224" y="0"/>
                    </a:lnTo>
                    <a:lnTo>
                      <a:pt x="225" y="0"/>
                    </a:lnTo>
                    <a:lnTo>
                      <a:pt x="226" y="0"/>
                    </a:lnTo>
                    <a:lnTo>
                      <a:pt x="227" y="0"/>
                    </a:lnTo>
                    <a:lnTo>
                      <a:pt x="227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9" y="0"/>
                    </a:lnTo>
                    <a:lnTo>
                      <a:pt x="230" y="0"/>
                    </a:lnTo>
                    <a:lnTo>
                      <a:pt x="230" y="0"/>
                    </a:lnTo>
                    <a:lnTo>
                      <a:pt x="231" y="0"/>
                    </a:lnTo>
                    <a:lnTo>
                      <a:pt x="232" y="0"/>
                    </a:lnTo>
                    <a:lnTo>
                      <a:pt x="232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234" y="0"/>
                    </a:lnTo>
                    <a:lnTo>
                      <a:pt x="235" y="0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37" y="0"/>
                    </a:lnTo>
                    <a:lnTo>
                      <a:pt x="237" y="0"/>
                    </a:lnTo>
                    <a:lnTo>
                      <a:pt x="238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40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3" y="0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45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7" y="0"/>
                    </a:lnTo>
                    <a:lnTo>
                      <a:pt x="247" y="0"/>
                    </a:lnTo>
                    <a:lnTo>
                      <a:pt x="248" y="0"/>
                    </a:lnTo>
                    <a:lnTo>
                      <a:pt x="249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1" y="0"/>
                    </a:lnTo>
                    <a:lnTo>
                      <a:pt x="251" y="0"/>
                    </a:lnTo>
                    <a:lnTo>
                      <a:pt x="252" y="0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54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7" y="0"/>
                    </a:lnTo>
                    <a:lnTo>
                      <a:pt x="258" y="0"/>
                    </a:lnTo>
                    <a:lnTo>
                      <a:pt x="259" y="0"/>
                    </a:lnTo>
                    <a:lnTo>
                      <a:pt x="259" y="0"/>
                    </a:lnTo>
                    <a:lnTo>
                      <a:pt x="260" y="0"/>
                    </a:lnTo>
                    <a:lnTo>
                      <a:pt x="260" y="0"/>
                    </a:lnTo>
                    <a:lnTo>
                      <a:pt x="261" y="0"/>
                    </a:lnTo>
                    <a:lnTo>
                      <a:pt x="261" y="0"/>
                    </a:lnTo>
                    <a:lnTo>
                      <a:pt x="262" y="0"/>
                    </a:lnTo>
                    <a:lnTo>
                      <a:pt x="263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5" y="0"/>
                    </a:lnTo>
                    <a:lnTo>
                      <a:pt x="265" y="0"/>
                    </a:lnTo>
                    <a:lnTo>
                      <a:pt x="266" y="0"/>
                    </a:lnTo>
                    <a:lnTo>
                      <a:pt x="267" y="0"/>
                    </a:lnTo>
                    <a:lnTo>
                      <a:pt x="267" y="0"/>
                    </a:lnTo>
                    <a:lnTo>
                      <a:pt x="268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1" y="0"/>
                    </a:lnTo>
                    <a:lnTo>
                      <a:pt x="272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4" y="0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0" y="0"/>
                    </a:lnTo>
                    <a:lnTo>
                      <a:pt x="281" y="0"/>
                    </a:lnTo>
                    <a:lnTo>
                      <a:pt x="281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4" y="0"/>
                    </a:lnTo>
                    <a:lnTo>
                      <a:pt x="285" y="0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1" y="0"/>
                    </a:lnTo>
                    <a:lnTo>
                      <a:pt x="292" y="0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7" y="0"/>
                    </a:lnTo>
                    <a:lnTo>
                      <a:pt x="297" y="0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9" y="0"/>
                    </a:lnTo>
                    <a:lnTo>
                      <a:pt x="300" y="0"/>
                    </a:lnTo>
                    <a:lnTo>
                      <a:pt x="301" y="0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3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7" y="0"/>
                    </a:lnTo>
                    <a:lnTo>
                      <a:pt x="307" y="0"/>
                    </a:lnTo>
                    <a:lnTo>
                      <a:pt x="308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11" y="0"/>
                    </a:lnTo>
                    <a:lnTo>
                      <a:pt x="311" y="0"/>
                    </a:lnTo>
                    <a:lnTo>
                      <a:pt x="312" y="0"/>
                    </a:lnTo>
                    <a:lnTo>
                      <a:pt x="313" y="0"/>
                    </a:lnTo>
                    <a:lnTo>
                      <a:pt x="313" y="0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7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9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1" y="0"/>
                    </a:lnTo>
                    <a:lnTo>
                      <a:pt x="322" y="0"/>
                    </a:lnTo>
                    <a:lnTo>
                      <a:pt x="323" y="0"/>
                    </a:lnTo>
                    <a:lnTo>
                      <a:pt x="324" y="0"/>
                    </a:lnTo>
                    <a:lnTo>
                      <a:pt x="324" y="0"/>
                    </a:lnTo>
                    <a:lnTo>
                      <a:pt x="325" y="0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6" y="0"/>
                    </a:lnTo>
                    <a:lnTo>
                      <a:pt x="337" y="0"/>
                    </a:lnTo>
                    <a:lnTo>
                      <a:pt x="338" y="0"/>
                    </a:lnTo>
                    <a:lnTo>
                      <a:pt x="338" y="0"/>
                    </a:lnTo>
                    <a:lnTo>
                      <a:pt x="339" y="0"/>
                    </a:lnTo>
                    <a:lnTo>
                      <a:pt x="339" y="0"/>
                    </a:lnTo>
                    <a:lnTo>
                      <a:pt x="340" y="0"/>
                    </a:lnTo>
                    <a:lnTo>
                      <a:pt x="341" y="0"/>
                    </a:lnTo>
                    <a:lnTo>
                      <a:pt x="341" y="0"/>
                    </a:lnTo>
                    <a:lnTo>
                      <a:pt x="342" y="0"/>
                    </a:lnTo>
                    <a:lnTo>
                      <a:pt x="343" y="0"/>
                    </a:lnTo>
                    <a:lnTo>
                      <a:pt x="343" y="0"/>
                    </a:lnTo>
                    <a:lnTo>
                      <a:pt x="344" y="0"/>
                    </a:lnTo>
                    <a:lnTo>
                      <a:pt x="344" y="0"/>
                    </a:lnTo>
                    <a:lnTo>
                      <a:pt x="345" y="0"/>
                    </a:lnTo>
                    <a:lnTo>
                      <a:pt x="346" y="0"/>
                    </a:lnTo>
                    <a:lnTo>
                      <a:pt x="347" y="0"/>
                    </a:lnTo>
                    <a:lnTo>
                      <a:pt x="347" y="0"/>
                    </a:lnTo>
                    <a:lnTo>
                      <a:pt x="348" y="0"/>
                    </a:lnTo>
                    <a:lnTo>
                      <a:pt x="349" y="0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1" y="0"/>
                    </a:lnTo>
                    <a:lnTo>
                      <a:pt x="352" y="0"/>
                    </a:lnTo>
                    <a:lnTo>
                      <a:pt x="352" y="0"/>
                    </a:lnTo>
                    <a:lnTo>
                      <a:pt x="353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5" y="0"/>
                    </a:lnTo>
                    <a:lnTo>
                      <a:pt x="355" y="0"/>
                    </a:lnTo>
                    <a:lnTo>
                      <a:pt x="356" y="0"/>
                    </a:lnTo>
                    <a:lnTo>
                      <a:pt x="357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9" y="0"/>
                    </a:lnTo>
                    <a:lnTo>
                      <a:pt x="359" y="0"/>
                    </a:lnTo>
                    <a:lnTo>
                      <a:pt x="360" y="0"/>
                    </a:lnTo>
                    <a:lnTo>
                      <a:pt x="361" y="0"/>
                    </a:lnTo>
                    <a:lnTo>
                      <a:pt x="361" y="0"/>
                    </a:lnTo>
                    <a:lnTo>
                      <a:pt x="362" y="0"/>
                    </a:lnTo>
                    <a:lnTo>
                      <a:pt x="363" y="0"/>
                    </a:lnTo>
                    <a:lnTo>
                      <a:pt x="36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69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4" y="0"/>
                    </a:lnTo>
                    <a:lnTo>
                      <a:pt x="375" y="0"/>
                    </a:lnTo>
                    <a:lnTo>
                      <a:pt x="375" y="0"/>
                    </a:lnTo>
                    <a:lnTo>
                      <a:pt x="376" y="0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9" y="0"/>
                    </a:lnTo>
                    <a:lnTo>
                      <a:pt x="380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5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7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9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1" y="0"/>
                    </a:lnTo>
                    <a:lnTo>
                      <a:pt x="401" y="0"/>
                    </a:lnTo>
                    <a:lnTo>
                      <a:pt x="402" y="0"/>
                    </a:lnTo>
                    <a:lnTo>
                      <a:pt x="403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7" y="0"/>
                    </a:lnTo>
                    <a:lnTo>
                      <a:pt x="408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3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6" y="0"/>
                    </a:lnTo>
                    <a:lnTo>
                      <a:pt x="417" y="0"/>
                    </a:lnTo>
                    <a:lnTo>
                      <a:pt x="418" y="0"/>
                    </a:lnTo>
                    <a:lnTo>
                      <a:pt x="418" y="0"/>
                    </a:lnTo>
                    <a:lnTo>
                      <a:pt x="419" y="0"/>
                    </a:lnTo>
                    <a:lnTo>
                      <a:pt x="419" y="0"/>
                    </a:lnTo>
                    <a:lnTo>
                      <a:pt x="420" y="0"/>
                    </a:lnTo>
                    <a:lnTo>
                      <a:pt x="421" y="0"/>
                    </a:lnTo>
                    <a:lnTo>
                      <a:pt x="421" y="0"/>
                    </a:lnTo>
                    <a:lnTo>
                      <a:pt x="422" y="0"/>
                    </a:lnTo>
                    <a:lnTo>
                      <a:pt x="423" y="0"/>
                    </a:lnTo>
                    <a:lnTo>
                      <a:pt x="423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8" y="0"/>
                    </a:lnTo>
                    <a:lnTo>
                      <a:pt x="428" y="0"/>
                    </a:lnTo>
                    <a:lnTo>
                      <a:pt x="429" y="0"/>
                    </a:lnTo>
                    <a:lnTo>
                      <a:pt x="429" y="0"/>
                    </a:lnTo>
                    <a:lnTo>
                      <a:pt x="430" y="0"/>
                    </a:lnTo>
                    <a:lnTo>
                      <a:pt x="431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3" y="0"/>
                    </a:lnTo>
                    <a:lnTo>
                      <a:pt x="433" y="0"/>
                    </a:lnTo>
                    <a:lnTo>
                      <a:pt x="434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6" y="0"/>
                    </a:lnTo>
                    <a:lnTo>
                      <a:pt x="437" y="0"/>
                    </a:lnTo>
                    <a:lnTo>
                      <a:pt x="437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9" y="0"/>
                    </a:lnTo>
                    <a:lnTo>
                      <a:pt x="440" y="0"/>
                    </a:lnTo>
                    <a:lnTo>
                      <a:pt x="441" y="0"/>
                    </a:lnTo>
                    <a:lnTo>
                      <a:pt x="441" y="0"/>
                    </a:lnTo>
                    <a:lnTo>
                      <a:pt x="442" y="0"/>
                    </a:lnTo>
                    <a:lnTo>
                      <a:pt x="442" y="0"/>
                    </a:lnTo>
                    <a:lnTo>
                      <a:pt x="443" y="0"/>
                    </a:lnTo>
                    <a:lnTo>
                      <a:pt x="444" y="0"/>
                    </a:lnTo>
                    <a:lnTo>
                      <a:pt x="444" y="0"/>
                    </a:lnTo>
                    <a:lnTo>
                      <a:pt x="445" y="0"/>
                    </a:lnTo>
                    <a:lnTo>
                      <a:pt x="446" y="0"/>
                    </a:lnTo>
                    <a:lnTo>
                      <a:pt x="446" y="0"/>
                    </a:lnTo>
                  </a:path>
                </a:pathLst>
              </a:custGeom>
              <a:noFill/>
              <a:ln w="6350">
                <a:solidFill>
                  <a:srgbClr val="6699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339">
                <a:extLst>
                  <a:ext uri="{FF2B5EF4-FFF2-40B4-BE49-F238E27FC236}">
                    <a16:creationId xmlns:a16="http://schemas.microsoft.com/office/drawing/2014/main" id="{E76055F4-98E0-4877-B9B9-ECFFB3FA39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081" y="3216921"/>
                <a:ext cx="711201" cy="917576"/>
              </a:xfrm>
              <a:custGeom>
                <a:avLst/>
                <a:gdLst>
                  <a:gd name="T0" fmla="*/ 7 w 448"/>
                  <a:gd name="T1" fmla="*/ 578 h 578"/>
                  <a:gd name="T2" fmla="*/ 14 w 448"/>
                  <a:gd name="T3" fmla="*/ 578 h 578"/>
                  <a:gd name="T4" fmla="*/ 21 w 448"/>
                  <a:gd name="T5" fmla="*/ 578 h 578"/>
                  <a:gd name="T6" fmla="*/ 28 w 448"/>
                  <a:gd name="T7" fmla="*/ 578 h 578"/>
                  <a:gd name="T8" fmla="*/ 35 w 448"/>
                  <a:gd name="T9" fmla="*/ 578 h 578"/>
                  <a:gd name="T10" fmla="*/ 42 w 448"/>
                  <a:gd name="T11" fmla="*/ 570 h 578"/>
                  <a:gd name="T12" fmla="*/ 49 w 448"/>
                  <a:gd name="T13" fmla="*/ 403 h 578"/>
                  <a:gd name="T14" fmla="*/ 56 w 448"/>
                  <a:gd name="T15" fmla="*/ 63 h 578"/>
                  <a:gd name="T16" fmla="*/ 63 w 448"/>
                  <a:gd name="T17" fmla="*/ 17 h 578"/>
                  <a:gd name="T18" fmla="*/ 70 w 448"/>
                  <a:gd name="T19" fmla="*/ 33 h 578"/>
                  <a:gd name="T20" fmla="*/ 77 w 448"/>
                  <a:gd name="T21" fmla="*/ 18 h 578"/>
                  <a:gd name="T22" fmla="*/ 84 w 448"/>
                  <a:gd name="T23" fmla="*/ 17 h 578"/>
                  <a:gd name="T24" fmla="*/ 91 w 448"/>
                  <a:gd name="T25" fmla="*/ 24 h 578"/>
                  <a:gd name="T26" fmla="*/ 98 w 448"/>
                  <a:gd name="T27" fmla="*/ 23 h 578"/>
                  <a:gd name="T28" fmla="*/ 105 w 448"/>
                  <a:gd name="T29" fmla="*/ 124 h 578"/>
                  <a:gd name="T30" fmla="*/ 112 w 448"/>
                  <a:gd name="T31" fmla="*/ 106 h 578"/>
                  <a:gd name="T32" fmla="*/ 119 w 448"/>
                  <a:gd name="T33" fmla="*/ 172 h 578"/>
                  <a:gd name="T34" fmla="*/ 126 w 448"/>
                  <a:gd name="T35" fmla="*/ 251 h 578"/>
                  <a:gd name="T36" fmla="*/ 133 w 448"/>
                  <a:gd name="T37" fmla="*/ 376 h 578"/>
                  <a:gd name="T38" fmla="*/ 140 w 448"/>
                  <a:gd name="T39" fmla="*/ 459 h 578"/>
                  <a:gd name="T40" fmla="*/ 147 w 448"/>
                  <a:gd name="T41" fmla="*/ 510 h 578"/>
                  <a:gd name="T42" fmla="*/ 154 w 448"/>
                  <a:gd name="T43" fmla="*/ 549 h 578"/>
                  <a:gd name="T44" fmla="*/ 161 w 448"/>
                  <a:gd name="T45" fmla="*/ 569 h 578"/>
                  <a:gd name="T46" fmla="*/ 168 w 448"/>
                  <a:gd name="T47" fmla="*/ 573 h 578"/>
                  <a:gd name="T48" fmla="*/ 175 w 448"/>
                  <a:gd name="T49" fmla="*/ 569 h 578"/>
                  <a:gd name="T50" fmla="*/ 182 w 448"/>
                  <a:gd name="T51" fmla="*/ 567 h 578"/>
                  <a:gd name="T52" fmla="*/ 189 w 448"/>
                  <a:gd name="T53" fmla="*/ 566 h 578"/>
                  <a:gd name="T54" fmla="*/ 196 w 448"/>
                  <a:gd name="T55" fmla="*/ 568 h 578"/>
                  <a:gd name="T56" fmla="*/ 204 w 448"/>
                  <a:gd name="T57" fmla="*/ 568 h 578"/>
                  <a:gd name="T58" fmla="*/ 211 w 448"/>
                  <a:gd name="T59" fmla="*/ 569 h 578"/>
                  <a:gd name="T60" fmla="*/ 218 w 448"/>
                  <a:gd name="T61" fmla="*/ 569 h 578"/>
                  <a:gd name="T62" fmla="*/ 225 w 448"/>
                  <a:gd name="T63" fmla="*/ 569 h 578"/>
                  <a:gd name="T64" fmla="*/ 232 w 448"/>
                  <a:gd name="T65" fmla="*/ 569 h 578"/>
                  <a:gd name="T66" fmla="*/ 239 w 448"/>
                  <a:gd name="T67" fmla="*/ 569 h 578"/>
                  <a:gd name="T68" fmla="*/ 246 w 448"/>
                  <a:gd name="T69" fmla="*/ 569 h 578"/>
                  <a:gd name="T70" fmla="*/ 253 w 448"/>
                  <a:gd name="T71" fmla="*/ 568 h 578"/>
                  <a:gd name="T72" fmla="*/ 260 w 448"/>
                  <a:gd name="T73" fmla="*/ 569 h 578"/>
                  <a:gd name="T74" fmla="*/ 267 w 448"/>
                  <a:gd name="T75" fmla="*/ 568 h 578"/>
                  <a:gd name="T76" fmla="*/ 274 w 448"/>
                  <a:gd name="T77" fmla="*/ 568 h 578"/>
                  <a:gd name="T78" fmla="*/ 281 w 448"/>
                  <a:gd name="T79" fmla="*/ 569 h 578"/>
                  <a:gd name="T80" fmla="*/ 288 w 448"/>
                  <a:gd name="T81" fmla="*/ 569 h 578"/>
                  <a:gd name="T82" fmla="*/ 295 w 448"/>
                  <a:gd name="T83" fmla="*/ 568 h 578"/>
                  <a:gd name="T84" fmla="*/ 302 w 448"/>
                  <a:gd name="T85" fmla="*/ 568 h 578"/>
                  <a:gd name="T86" fmla="*/ 310 w 448"/>
                  <a:gd name="T87" fmla="*/ 568 h 578"/>
                  <a:gd name="T88" fmla="*/ 316 w 448"/>
                  <a:gd name="T89" fmla="*/ 568 h 578"/>
                  <a:gd name="T90" fmla="*/ 324 w 448"/>
                  <a:gd name="T91" fmla="*/ 568 h 578"/>
                  <a:gd name="T92" fmla="*/ 331 w 448"/>
                  <a:gd name="T93" fmla="*/ 567 h 578"/>
                  <a:gd name="T94" fmla="*/ 338 w 448"/>
                  <a:gd name="T95" fmla="*/ 568 h 578"/>
                  <a:gd name="T96" fmla="*/ 345 w 448"/>
                  <a:gd name="T97" fmla="*/ 567 h 578"/>
                  <a:gd name="T98" fmla="*/ 352 w 448"/>
                  <a:gd name="T99" fmla="*/ 568 h 578"/>
                  <a:gd name="T100" fmla="*/ 359 w 448"/>
                  <a:gd name="T101" fmla="*/ 567 h 578"/>
                  <a:gd name="T102" fmla="*/ 366 w 448"/>
                  <a:gd name="T103" fmla="*/ 567 h 578"/>
                  <a:gd name="T104" fmla="*/ 373 w 448"/>
                  <a:gd name="T105" fmla="*/ 567 h 578"/>
                  <a:gd name="T106" fmla="*/ 380 w 448"/>
                  <a:gd name="T107" fmla="*/ 567 h 578"/>
                  <a:gd name="T108" fmla="*/ 387 w 448"/>
                  <a:gd name="T109" fmla="*/ 566 h 578"/>
                  <a:gd name="T110" fmla="*/ 394 w 448"/>
                  <a:gd name="T111" fmla="*/ 567 h 578"/>
                  <a:gd name="T112" fmla="*/ 401 w 448"/>
                  <a:gd name="T113" fmla="*/ 566 h 578"/>
                  <a:gd name="T114" fmla="*/ 408 w 448"/>
                  <a:gd name="T115" fmla="*/ 568 h 578"/>
                  <a:gd name="T116" fmla="*/ 415 w 448"/>
                  <a:gd name="T117" fmla="*/ 568 h 578"/>
                  <a:gd name="T118" fmla="*/ 423 w 448"/>
                  <a:gd name="T119" fmla="*/ 569 h 578"/>
                  <a:gd name="T120" fmla="*/ 429 w 448"/>
                  <a:gd name="T121" fmla="*/ 568 h 578"/>
                  <a:gd name="T122" fmla="*/ 437 w 448"/>
                  <a:gd name="T123" fmla="*/ 569 h 578"/>
                  <a:gd name="T124" fmla="*/ 444 w 448"/>
                  <a:gd name="T125" fmla="*/ 567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8" h="578">
                    <a:moveTo>
                      <a:pt x="0" y="578"/>
                    </a:moveTo>
                    <a:lnTo>
                      <a:pt x="1" y="578"/>
                    </a:lnTo>
                    <a:lnTo>
                      <a:pt x="2" y="578"/>
                    </a:lnTo>
                    <a:lnTo>
                      <a:pt x="2" y="578"/>
                    </a:lnTo>
                    <a:lnTo>
                      <a:pt x="3" y="578"/>
                    </a:lnTo>
                    <a:lnTo>
                      <a:pt x="3" y="578"/>
                    </a:lnTo>
                    <a:lnTo>
                      <a:pt x="4" y="578"/>
                    </a:lnTo>
                    <a:lnTo>
                      <a:pt x="5" y="578"/>
                    </a:lnTo>
                    <a:lnTo>
                      <a:pt x="6" y="578"/>
                    </a:lnTo>
                    <a:lnTo>
                      <a:pt x="6" y="578"/>
                    </a:lnTo>
                    <a:lnTo>
                      <a:pt x="7" y="578"/>
                    </a:lnTo>
                    <a:lnTo>
                      <a:pt x="7" y="578"/>
                    </a:lnTo>
                    <a:lnTo>
                      <a:pt x="8" y="578"/>
                    </a:lnTo>
                    <a:lnTo>
                      <a:pt x="9" y="578"/>
                    </a:lnTo>
                    <a:lnTo>
                      <a:pt x="9" y="578"/>
                    </a:lnTo>
                    <a:lnTo>
                      <a:pt x="10" y="578"/>
                    </a:lnTo>
                    <a:lnTo>
                      <a:pt x="11" y="578"/>
                    </a:lnTo>
                    <a:lnTo>
                      <a:pt x="11" y="578"/>
                    </a:lnTo>
                    <a:lnTo>
                      <a:pt x="12" y="578"/>
                    </a:lnTo>
                    <a:lnTo>
                      <a:pt x="12" y="578"/>
                    </a:lnTo>
                    <a:lnTo>
                      <a:pt x="13" y="578"/>
                    </a:lnTo>
                    <a:lnTo>
                      <a:pt x="14" y="578"/>
                    </a:lnTo>
                    <a:lnTo>
                      <a:pt x="14" y="578"/>
                    </a:lnTo>
                    <a:lnTo>
                      <a:pt x="15" y="578"/>
                    </a:lnTo>
                    <a:lnTo>
                      <a:pt x="16" y="578"/>
                    </a:lnTo>
                    <a:lnTo>
                      <a:pt x="16" y="578"/>
                    </a:lnTo>
                    <a:lnTo>
                      <a:pt x="17" y="578"/>
                    </a:lnTo>
                    <a:lnTo>
                      <a:pt x="17" y="578"/>
                    </a:lnTo>
                    <a:lnTo>
                      <a:pt x="18" y="578"/>
                    </a:lnTo>
                    <a:lnTo>
                      <a:pt x="19" y="578"/>
                    </a:lnTo>
                    <a:lnTo>
                      <a:pt x="20" y="578"/>
                    </a:lnTo>
                    <a:lnTo>
                      <a:pt x="20" y="578"/>
                    </a:lnTo>
                    <a:lnTo>
                      <a:pt x="21" y="578"/>
                    </a:lnTo>
                    <a:lnTo>
                      <a:pt x="21" y="578"/>
                    </a:lnTo>
                    <a:lnTo>
                      <a:pt x="22" y="578"/>
                    </a:lnTo>
                    <a:lnTo>
                      <a:pt x="23" y="578"/>
                    </a:lnTo>
                    <a:lnTo>
                      <a:pt x="23" y="578"/>
                    </a:lnTo>
                    <a:lnTo>
                      <a:pt x="24" y="578"/>
                    </a:lnTo>
                    <a:lnTo>
                      <a:pt x="25" y="578"/>
                    </a:lnTo>
                    <a:lnTo>
                      <a:pt x="25" y="578"/>
                    </a:lnTo>
                    <a:lnTo>
                      <a:pt x="26" y="578"/>
                    </a:lnTo>
                    <a:lnTo>
                      <a:pt x="26" y="578"/>
                    </a:lnTo>
                    <a:lnTo>
                      <a:pt x="27" y="578"/>
                    </a:lnTo>
                    <a:lnTo>
                      <a:pt x="28" y="578"/>
                    </a:lnTo>
                    <a:lnTo>
                      <a:pt x="29" y="578"/>
                    </a:lnTo>
                    <a:lnTo>
                      <a:pt x="29" y="578"/>
                    </a:lnTo>
                    <a:lnTo>
                      <a:pt x="30" y="578"/>
                    </a:lnTo>
                    <a:lnTo>
                      <a:pt x="30" y="578"/>
                    </a:lnTo>
                    <a:lnTo>
                      <a:pt x="31" y="578"/>
                    </a:lnTo>
                    <a:lnTo>
                      <a:pt x="31" y="578"/>
                    </a:lnTo>
                    <a:lnTo>
                      <a:pt x="32" y="578"/>
                    </a:lnTo>
                    <a:lnTo>
                      <a:pt x="33" y="578"/>
                    </a:lnTo>
                    <a:lnTo>
                      <a:pt x="34" y="578"/>
                    </a:lnTo>
                    <a:lnTo>
                      <a:pt x="34" y="578"/>
                    </a:lnTo>
                    <a:lnTo>
                      <a:pt x="35" y="578"/>
                    </a:lnTo>
                    <a:lnTo>
                      <a:pt x="35" y="578"/>
                    </a:lnTo>
                    <a:lnTo>
                      <a:pt x="36" y="578"/>
                    </a:lnTo>
                    <a:lnTo>
                      <a:pt x="37" y="578"/>
                    </a:lnTo>
                    <a:lnTo>
                      <a:pt x="37" y="578"/>
                    </a:lnTo>
                    <a:lnTo>
                      <a:pt x="38" y="577"/>
                    </a:lnTo>
                    <a:lnTo>
                      <a:pt x="39" y="577"/>
                    </a:lnTo>
                    <a:lnTo>
                      <a:pt x="39" y="576"/>
                    </a:lnTo>
                    <a:lnTo>
                      <a:pt x="40" y="575"/>
                    </a:lnTo>
                    <a:lnTo>
                      <a:pt x="40" y="574"/>
                    </a:lnTo>
                    <a:lnTo>
                      <a:pt x="41" y="572"/>
                    </a:lnTo>
                    <a:lnTo>
                      <a:pt x="42" y="570"/>
                    </a:lnTo>
                    <a:lnTo>
                      <a:pt x="43" y="566"/>
                    </a:lnTo>
                    <a:lnTo>
                      <a:pt x="43" y="562"/>
                    </a:lnTo>
                    <a:lnTo>
                      <a:pt x="44" y="555"/>
                    </a:lnTo>
                    <a:lnTo>
                      <a:pt x="44" y="547"/>
                    </a:lnTo>
                    <a:lnTo>
                      <a:pt x="45" y="537"/>
                    </a:lnTo>
                    <a:lnTo>
                      <a:pt x="46" y="524"/>
                    </a:lnTo>
                    <a:lnTo>
                      <a:pt x="46" y="507"/>
                    </a:lnTo>
                    <a:lnTo>
                      <a:pt x="47" y="487"/>
                    </a:lnTo>
                    <a:lnTo>
                      <a:pt x="48" y="462"/>
                    </a:lnTo>
                    <a:lnTo>
                      <a:pt x="48" y="432"/>
                    </a:lnTo>
                    <a:lnTo>
                      <a:pt x="49" y="403"/>
                    </a:lnTo>
                    <a:lnTo>
                      <a:pt x="49" y="370"/>
                    </a:lnTo>
                    <a:lnTo>
                      <a:pt x="50" y="334"/>
                    </a:lnTo>
                    <a:lnTo>
                      <a:pt x="51" y="291"/>
                    </a:lnTo>
                    <a:lnTo>
                      <a:pt x="51" y="255"/>
                    </a:lnTo>
                    <a:lnTo>
                      <a:pt x="52" y="216"/>
                    </a:lnTo>
                    <a:lnTo>
                      <a:pt x="53" y="183"/>
                    </a:lnTo>
                    <a:lnTo>
                      <a:pt x="54" y="149"/>
                    </a:lnTo>
                    <a:lnTo>
                      <a:pt x="54" y="117"/>
                    </a:lnTo>
                    <a:lnTo>
                      <a:pt x="55" y="93"/>
                    </a:lnTo>
                    <a:lnTo>
                      <a:pt x="55" y="78"/>
                    </a:lnTo>
                    <a:lnTo>
                      <a:pt x="56" y="63"/>
                    </a:lnTo>
                    <a:lnTo>
                      <a:pt x="57" y="55"/>
                    </a:lnTo>
                    <a:lnTo>
                      <a:pt x="57" y="49"/>
                    </a:lnTo>
                    <a:lnTo>
                      <a:pt x="58" y="47"/>
                    </a:lnTo>
                    <a:lnTo>
                      <a:pt x="59" y="46"/>
                    </a:lnTo>
                    <a:lnTo>
                      <a:pt x="59" y="39"/>
                    </a:lnTo>
                    <a:lnTo>
                      <a:pt x="60" y="37"/>
                    </a:lnTo>
                    <a:lnTo>
                      <a:pt x="60" y="33"/>
                    </a:lnTo>
                    <a:lnTo>
                      <a:pt x="61" y="26"/>
                    </a:lnTo>
                    <a:lnTo>
                      <a:pt x="62" y="22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4" y="23"/>
                    </a:lnTo>
                    <a:lnTo>
                      <a:pt x="64" y="21"/>
                    </a:lnTo>
                    <a:lnTo>
                      <a:pt x="65" y="23"/>
                    </a:lnTo>
                    <a:lnTo>
                      <a:pt x="66" y="29"/>
                    </a:lnTo>
                    <a:lnTo>
                      <a:pt x="66" y="26"/>
                    </a:lnTo>
                    <a:lnTo>
                      <a:pt x="67" y="26"/>
                    </a:lnTo>
                    <a:lnTo>
                      <a:pt x="68" y="23"/>
                    </a:lnTo>
                    <a:lnTo>
                      <a:pt x="68" y="23"/>
                    </a:lnTo>
                    <a:lnTo>
                      <a:pt x="69" y="28"/>
                    </a:lnTo>
                    <a:lnTo>
                      <a:pt x="69" y="33"/>
                    </a:lnTo>
                    <a:lnTo>
                      <a:pt x="70" y="33"/>
                    </a:lnTo>
                    <a:lnTo>
                      <a:pt x="71" y="35"/>
                    </a:lnTo>
                    <a:lnTo>
                      <a:pt x="71" y="35"/>
                    </a:lnTo>
                    <a:lnTo>
                      <a:pt x="72" y="32"/>
                    </a:lnTo>
                    <a:lnTo>
                      <a:pt x="73" y="25"/>
                    </a:lnTo>
                    <a:lnTo>
                      <a:pt x="73" y="18"/>
                    </a:lnTo>
                    <a:lnTo>
                      <a:pt x="74" y="9"/>
                    </a:lnTo>
                    <a:lnTo>
                      <a:pt x="74" y="2"/>
                    </a:lnTo>
                    <a:lnTo>
                      <a:pt x="75" y="0"/>
                    </a:lnTo>
                    <a:lnTo>
                      <a:pt x="76" y="3"/>
                    </a:lnTo>
                    <a:lnTo>
                      <a:pt x="77" y="10"/>
                    </a:lnTo>
                    <a:lnTo>
                      <a:pt x="77" y="18"/>
                    </a:lnTo>
                    <a:lnTo>
                      <a:pt x="78" y="26"/>
                    </a:lnTo>
                    <a:lnTo>
                      <a:pt x="78" y="32"/>
                    </a:lnTo>
                    <a:lnTo>
                      <a:pt x="79" y="43"/>
                    </a:lnTo>
                    <a:lnTo>
                      <a:pt x="80" y="47"/>
                    </a:lnTo>
                    <a:lnTo>
                      <a:pt x="80" y="44"/>
                    </a:lnTo>
                    <a:lnTo>
                      <a:pt x="81" y="43"/>
                    </a:lnTo>
                    <a:lnTo>
                      <a:pt x="82" y="38"/>
                    </a:lnTo>
                    <a:lnTo>
                      <a:pt x="82" y="36"/>
                    </a:lnTo>
                    <a:lnTo>
                      <a:pt x="83" y="28"/>
                    </a:lnTo>
                    <a:lnTo>
                      <a:pt x="83" y="18"/>
                    </a:lnTo>
                    <a:lnTo>
                      <a:pt x="84" y="17"/>
                    </a:lnTo>
                    <a:lnTo>
                      <a:pt x="85" y="18"/>
                    </a:lnTo>
                    <a:lnTo>
                      <a:pt x="85" y="15"/>
                    </a:lnTo>
                    <a:lnTo>
                      <a:pt x="86" y="12"/>
                    </a:lnTo>
                    <a:lnTo>
                      <a:pt x="87" y="9"/>
                    </a:lnTo>
                    <a:lnTo>
                      <a:pt x="87" y="12"/>
                    </a:lnTo>
                    <a:lnTo>
                      <a:pt x="88" y="12"/>
                    </a:lnTo>
                    <a:lnTo>
                      <a:pt x="88" y="10"/>
                    </a:lnTo>
                    <a:lnTo>
                      <a:pt x="89" y="11"/>
                    </a:lnTo>
                    <a:lnTo>
                      <a:pt x="90" y="15"/>
                    </a:lnTo>
                    <a:lnTo>
                      <a:pt x="91" y="21"/>
                    </a:lnTo>
                    <a:lnTo>
                      <a:pt x="91" y="24"/>
                    </a:lnTo>
                    <a:lnTo>
                      <a:pt x="92" y="25"/>
                    </a:lnTo>
                    <a:lnTo>
                      <a:pt x="92" y="26"/>
                    </a:lnTo>
                    <a:lnTo>
                      <a:pt x="93" y="30"/>
                    </a:lnTo>
                    <a:lnTo>
                      <a:pt x="94" y="29"/>
                    </a:lnTo>
                    <a:lnTo>
                      <a:pt x="94" y="25"/>
                    </a:lnTo>
                    <a:lnTo>
                      <a:pt x="95" y="19"/>
                    </a:lnTo>
                    <a:lnTo>
                      <a:pt x="96" y="17"/>
                    </a:lnTo>
                    <a:lnTo>
                      <a:pt x="96" y="18"/>
                    </a:lnTo>
                    <a:lnTo>
                      <a:pt x="97" y="21"/>
                    </a:lnTo>
                    <a:lnTo>
                      <a:pt x="97" y="20"/>
                    </a:lnTo>
                    <a:lnTo>
                      <a:pt x="98" y="23"/>
                    </a:lnTo>
                    <a:lnTo>
                      <a:pt x="99" y="26"/>
                    </a:lnTo>
                    <a:lnTo>
                      <a:pt x="100" y="33"/>
                    </a:lnTo>
                    <a:lnTo>
                      <a:pt x="100" y="36"/>
                    </a:lnTo>
                    <a:lnTo>
                      <a:pt x="101" y="43"/>
                    </a:lnTo>
                    <a:lnTo>
                      <a:pt x="101" y="50"/>
                    </a:lnTo>
                    <a:lnTo>
                      <a:pt x="102" y="58"/>
                    </a:lnTo>
                    <a:lnTo>
                      <a:pt x="103" y="75"/>
                    </a:lnTo>
                    <a:lnTo>
                      <a:pt x="103" y="91"/>
                    </a:lnTo>
                    <a:lnTo>
                      <a:pt x="104" y="100"/>
                    </a:lnTo>
                    <a:lnTo>
                      <a:pt x="105" y="110"/>
                    </a:lnTo>
                    <a:lnTo>
                      <a:pt x="105" y="124"/>
                    </a:lnTo>
                    <a:lnTo>
                      <a:pt x="106" y="132"/>
                    </a:lnTo>
                    <a:lnTo>
                      <a:pt x="107" y="138"/>
                    </a:lnTo>
                    <a:lnTo>
                      <a:pt x="107" y="132"/>
                    </a:lnTo>
                    <a:lnTo>
                      <a:pt x="108" y="132"/>
                    </a:lnTo>
                    <a:lnTo>
                      <a:pt x="108" y="131"/>
                    </a:lnTo>
                    <a:lnTo>
                      <a:pt x="109" y="132"/>
                    </a:lnTo>
                    <a:lnTo>
                      <a:pt x="110" y="121"/>
                    </a:lnTo>
                    <a:lnTo>
                      <a:pt x="111" y="118"/>
                    </a:lnTo>
                    <a:lnTo>
                      <a:pt x="111" y="117"/>
                    </a:lnTo>
                    <a:lnTo>
                      <a:pt x="112" y="111"/>
                    </a:lnTo>
                    <a:lnTo>
                      <a:pt x="112" y="106"/>
                    </a:lnTo>
                    <a:lnTo>
                      <a:pt x="113" y="109"/>
                    </a:lnTo>
                    <a:lnTo>
                      <a:pt x="114" y="112"/>
                    </a:lnTo>
                    <a:lnTo>
                      <a:pt x="114" y="121"/>
                    </a:lnTo>
                    <a:lnTo>
                      <a:pt x="115" y="127"/>
                    </a:lnTo>
                    <a:lnTo>
                      <a:pt x="115" y="139"/>
                    </a:lnTo>
                    <a:lnTo>
                      <a:pt x="116" y="153"/>
                    </a:lnTo>
                    <a:lnTo>
                      <a:pt x="117" y="157"/>
                    </a:lnTo>
                    <a:lnTo>
                      <a:pt x="117" y="163"/>
                    </a:lnTo>
                    <a:lnTo>
                      <a:pt x="118" y="163"/>
                    </a:lnTo>
                    <a:lnTo>
                      <a:pt x="119" y="167"/>
                    </a:lnTo>
                    <a:lnTo>
                      <a:pt x="119" y="172"/>
                    </a:lnTo>
                    <a:lnTo>
                      <a:pt x="120" y="171"/>
                    </a:lnTo>
                    <a:lnTo>
                      <a:pt x="120" y="175"/>
                    </a:lnTo>
                    <a:lnTo>
                      <a:pt x="121" y="182"/>
                    </a:lnTo>
                    <a:lnTo>
                      <a:pt x="122" y="190"/>
                    </a:lnTo>
                    <a:lnTo>
                      <a:pt x="122" y="199"/>
                    </a:lnTo>
                    <a:lnTo>
                      <a:pt x="123" y="205"/>
                    </a:lnTo>
                    <a:lnTo>
                      <a:pt x="124" y="208"/>
                    </a:lnTo>
                    <a:lnTo>
                      <a:pt x="124" y="221"/>
                    </a:lnTo>
                    <a:lnTo>
                      <a:pt x="125" y="229"/>
                    </a:lnTo>
                    <a:lnTo>
                      <a:pt x="125" y="240"/>
                    </a:lnTo>
                    <a:lnTo>
                      <a:pt x="126" y="251"/>
                    </a:lnTo>
                    <a:lnTo>
                      <a:pt x="127" y="268"/>
                    </a:lnTo>
                    <a:lnTo>
                      <a:pt x="128" y="277"/>
                    </a:lnTo>
                    <a:lnTo>
                      <a:pt x="128" y="289"/>
                    </a:lnTo>
                    <a:lnTo>
                      <a:pt x="129" y="298"/>
                    </a:lnTo>
                    <a:lnTo>
                      <a:pt x="129" y="310"/>
                    </a:lnTo>
                    <a:lnTo>
                      <a:pt x="130" y="325"/>
                    </a:lnTo>
                    <a:lnTo>
                      <a:pt x="131" y="333"/>
                    </a:lnTo>
                    <a:lnTo>
                      <a:pt x="131" y="343"/>
                    </a:lnTo>
                    <a:lnTo>
                      <a:pt x="132" y="356"/>
                    </a:lnTo>
                    <a:lnTo>
                      <a:pt x="133" y="366"/>
                    </a:lnTo>
                    <a:lnTo>
                      <a:pt x="133" y="376"/>
                    </a:lnTo>
                    <a:lnTo>
                      <a:pt x="134" y="383"/>
                    </a:lnTo>
                    <a:lnTo>
                      <a:pt x="134" y="388"/>
                    </a:lnTo>
                    <a:lnTo>
                      <a:pt x="135" y="396"/>
                    </a:lnTo>
                    <a:lnTo>
                      <a:pt x="136" y="405"/>
                    </a:lnTo>
                    <a:lnTo>
                      <a:pt x="137" y="413"/>
                    </a:lnTo>
                    <a:lnTo>
                      <a:pt x="137" y="423"/>
                    </a:lnTo>
                    <a:lnTo>
                      <a:pt x="138" y="430"/>
                    </a:lnTo>
                    <a:lnTo>
                      <a:pt x="138" y="437"/>
                    </a:lnTo>
                    <a:lnTo>
                      <a:pt x="139" y="445"/>
                    </a:lnTo>
                    <a:lnTo>
                      <a:pt x="140" y="455"/>
                    </a:lnTo>
                    <a:lnTo>
                      <a:pt x="140" y="459"/>
                    </a:lnTo>
                    <a:lnTo>
                      <a:pt x="141" y="464"/>
                    </a:lnTo>
                    <a:lnTo>
                      <a:pt x="142" y="470"/>
                    </a:lnTo>
                    <a:lnTo>
                      <a:pt x="142" y="475"/>
                    </a:lnTo>
                    <a:lnTo>
                      <a:pt x="143" y="479"/>
                    </a:lnTo>
                    <a:lnTo>
                      <a:pt x="143" y="484"/>
                    </a:lnTo>
                    <a:lnTo>
                      <a:pt x="144" y="487"/>
                    </a:lnTo>
                    <a:lnTo>
                      <a:pt x="145" y="491"/>
                    </a:lnTo>
                    <a:lnTo>
                      <a:pt x="145" y="497"/>
                    </a:lnTo>
                    <a:lnTo>
                      <a:pt x="146" y="500"/>
                    </a:lnTo>
                    <a:lnTo>
                      <a:pt x="147" y="506"/>
                    </a:lnTo>
                    <a:lnTo>
                      <a:pt x="147" y="510"/>
                    </a:lnTo>
                    <a:lnTo>
                      <a:pt x="148" y="516"/>
                    </a:lnTo>
                    <a:lnTo>
                      <a:pt x="148" y="519"/>
                    </a:lnTo>
                    <a:lnTo>
                      <a:pt x="149" y="525"/>
                    </a:lnTo>
                    <a:lnTo>
                      <a:pt x="150" y="528"/>
                    </a:lnTo>
                    <a:lnTo>
                      <a:pt x="151" y="533"/>
                    </a:lnTo>
                    <a:lnTo>
                      <a:pt x="151" y="536"/>
                    </a:lnTo>
                    <a:lnTo>
                      <a:pt x="152" y="540"/>
                    </a:lnTo>
                    <a:lnTo>
                      <a:pt x="152" y="542"/>
                    </a:lnTo>
                    <a:lnTo>
                      <a:pt x="153" y="545"/>
                    </a:lnTo>
                    <a:lnTo>
                      <a:pt x="154" y="547"/>
                    </a:lnTo>
                    <a:lnTo>
                      <a:pt x="154" y="549"/>
                    </a:lnTo>
                    <a:lnTo>
                      <a:pt x="155" y="552"/>
                    </a:lnTo>
                    <a:lnTo>
                      <a:pt x="156" y="554"/>
                    </a:lnTo>
                    <a:lnTo>
                      <a:pt x="156" y="556"/>
                    </a:lnTo>
                    <a:lnTo>
                      <a:pt x="157" y="558"/>
                    </a:lnTo>
                    <a:lnTo>
                      <a:pt x="157" y="561"/>
                    </a:lnTo>
                    <a:lnTo>
                      <a:pt x="158" y="563"/>
                    </a:lnTo>
                    <a:lnTo>
                      <a:pt x="159" y="564"/>
                    </a:lnTo>
                    <a:lnTo>
                      <a:pt x="159" y="566"/>
                    </a:lnTo>
                    <a:lnTo>
                      <a:pt x="160" y="567"/>
                    </a:lnTo>
                    <a:lnTo>
                      <a:pt x="161" y="569"/>
                    </a:lnTo>
                    <a:lnTo>
                      <a:pt x="161" y="569"/>
                    </a:lnTo>
                    <a:lnTo>
                      <a:pt x="162" y="570"/>
                    </a:lnTo>
                    <a:lnTo>
                      <a:pt x="162" y="571"/>
                    </a:lnTo>
                    <a:lnTo>
                      <a:pt x="163" y="571"/>
                    </a:lnTo>
                    <a:lnTo>
                      <a:pt x="164" y="572"/>
                    </a:lnTo>
                    <a:lnTo>
                      <a:pt x="165" y="572"/>
                    </a:lnTo>
                    <a:lnTo>
                      <a:pt x="165" y="572"/>
                    </a:lnTo>
                    <a:lnTo>
                      <a:pt x="166" y="573"/>
                    </a:lnTo>
                    <a:lnTo>
                      <a:pt x="166" y="573"/>
                    </a:lnTo>
                    <a:lnTo>
                      <a:pt x="167" y="573"/>
                    </a:lnTo>
                    <a:lnTo>
                      <a:pt x="168" y="573"/>
                    </a:lnTo>
                    <a:lnTo>
                      <a:pt x="168" y="573"/>
                    </a:lnTo>
                    <a:lnTo>
                      <a:pt x="169" y="572"/>
                    </a:lnTo>
                    <a:lnTo>
                      <a:pt x="170" y="572"/>
                    </a:lnTo>
                    <a:lnTo>
                      <a:pt x="170" y="572"/>
                    </a:lnTo>
                    <a:lnTo>
                      <a:pt x="171" y="572"/>
                    </a:lnTo>
                    <a:lnTo>
                      <a:pt x="171" y="572"/>
                    </a:lnTo>
                    <a:lnTo>
                      <a:pt x="172" y="572"/>
                    </a:lnTo>
                    <a:lnTo>
                      <a:pt x="173" y="572"/>
                    </a:lnTo>
                    <a:lnTo>
                      <a:pt x="174" y="572"/>
                    </a:lnTo>
                    <a:lnTo>
                      <a:pt x="174" y="571"/>
                    </a:lnTo>
                    <a:lnTo>
                      <a:pt x="175" y="570"/>
                    </a:lnTo>
                    <a:lnTo>
                      <a:pt x="175" y="569"/>
                    </a:lnTo>
                    <a:lnTo>
                      <a:pt x="176" y="569"/>
                    </a:lnTo>
                    <a:lnTo>
                      <a:pt x="176" y="569"/>
                    </a:lnTo>
                    <a:lnTo>
                      <a:pt x="177" y="568"/>
                    </a:lnTo>
                    <a:lnTo>
                      <a:pt x="178" y="567"/>
                    </a:lnTo>
                    <a:lnTo>
                      <a:pt x="179" y="567"/>
                    </a:lnTo>
                    <a:lnTo>
                      <a:pt x="179" y="567"/>
                    </a:lnTo>
                    <a:lnTo>
                      <a:pt x="180" y="567"/>
                    </a:lnTo>
                    <a:lnTo>
                      <a:pt x="180" y="567"/>
                    </a:lnTo>
                    <a:lnTo>
                      <a:pt x="181" y="567"/>
                    </a:lnTo>
                    <a:lnTo>
                      <a:pt x="182" y="567"/>
                    </a:lnTo>
                    <a:lnTo>
                      <a:pt x="182" y="567"/>
                    </a:lnTo>
                    <a:lnTo>
                      <a:pt x="183" y="568"/>
                    </a:lnTo>
                    <a:lnTo>
                      <a:pt x="184" y="567"/>
                    </a:lnTo>
                    <a:lnTo>
                      <a:pt x="184" y="567"/>
                    </a:lnTo>
                    <a:lnTo>
                      <a:pt x="185" y="567"/>
                    </a:lnTo>
                    <a:lnTo>
                      <a:pt x="185" y="567"/>
                    </a:lnTo>
                    <a:lnTo>
                      <a:pt x="186" y="567"/>
                    </a:lnTo>
                    <a:lnTo>
                      <a:pt x="187" y="566"/>
                    </a:lnTo>
                    <a:lnTo>
                      <a:pt x="188" y="566"/>
                    </a:lnTo>
                    <a:lnTo>
                      <a:pt x="188" y="566"/>
                    </a:lnTo>
                    <a:lnTo>
                      <a:pt x="189" y="566"/>
                    </a:lnTo>
                    <a:lnTo>
                      <a:pt x="189" y="566"/>
                    </a:lnTo>
                    <a:lnTo>
                      <a:pt x="190" y="567"/>
                    </a:lnTo>
                    <a:lnTo>
                      <a:pt x="191" y="567"/>
                    </a:lnTo>
                    <a:lnTo>
                      <a:pt x="191" y="567"/>
                    </a:lnTo>
                    <a:lnTo>
                      <a:pt x="192" y="568"/>
                    </a:lnTo>
                    <a:lnTo>
                      <a:pt x="193" y="568"/>
                    </a:lnTo>
                    <a:lnTo>
                      <a:pt x="193" y="568"/>
                    </a:lnTo>
                    <a:lnTo>
                      <a:pt x="194" y="568"/>
                    </a:lnTo>
                    <a:lnTo>
                      <a:pt x="194" y="569"/>
                    </a:lnTo>
                    <a:lnTo>
                      <a:pt x="195" y="568"/>
                    </a:lnTo>
                    <a:lnTo>
                      <a:pt x="196" y="568"/>
                    </a:lnTo>
                    <a:lnTo>
                      <a:pt x="196" y="568"/>
                    </a:lnTo>
                    <a:lnTo>
                      <a:pt x="197" y="568"/>
                    </a:lnTo>
                    <a:lnTo>
                      <a:pt x="198" y="569"/>
                    </a:lnTo>
                    <a:lnTo>
                      <a:pt x="198" y="568"/>
                    </a:lnTo>
                    <a:lnTo>
                      <a:pt x="199" y="568"/>
                    </a:lnTo>
                    <a:lnTo>
                      <a:pt x="199" y="569"/>
                    </a:lnTo>
                    <a:lnTo>
                      <a:pt x="200" y="569"/>
                    </a:lnTo>
                    <a:lnTo>
                      <a:pt x="201" y="569"/>
                    </a:lnTo>
                    <a:lnTo>
                      <a:pt x="202" y="569"/>
                    </a:lnTo>
                    <a:lnTo>
                      <a:pt x="202" y="568"/>
                    </a:lnTo>
                    <a:lnTo>
                      <a:pt x="203" y="568"/>
                    </a:lnTo>
                    <a:lnTo>
                      <a:pt x="204" y="568"/>
                    </a:lnTo>
                    <a:lnTo>
                      <a:pt x="204" y="568"/>
                    </a:lnTo>
                    <a:lnTo>
                      <a:pt x="205" y="568"/>
                    </a:lnTo>
                    <a:lnTo>
                      <a:pt x="205" y="568"/>
                    </a:lnTo>
                    <a:lnTo>
                      <a:pt x="206" y="568"/>
                    </a:lnTo>
                    <a:lnTo>
                      <a:pt x="207" y="568"/>
                    </a:lnTo>
                    <a:lnTo>
                      <a:pt x="208" y="568"/>
                    </a:lnTo>
                    <a:lnTo>
                      <a:pt x="208" y="569"/>
                    </a:lnTo>
                    <a:lnTo>
                      <a:pt x="209" y="569"/>
                    </a:lnTo>
                    <a:lnTo>
                      <a:pt x="209" y="569"/>
                    </a:lnTo>
                    <a:lnTo>
                      <a:pt x="210" y="569"/>
                    </a:lnTo>
                    <a:lnTo>
                      <a:pt x="211" y="569"/>
                    </a:lnTo>
                    <a:lnTo>
                      <a:pt x="211" y="569"/>
                    </a:lnTo>
                    <a:lnTo>
                      <a:pt x="212" y="569"/>
                    </a:lnTo>
                    <a:lnTo>
                      <a:pt x="213" y="569"/>
                    </a:lnTo>
                    <a:lnTo>
                      <a:pt x="213" y="568"/>
                    </a:lnTo>
                    <a:lnTo>
                      <a:pt x="214" y="568"/>
                    </a:lnTo>
                    <a:lnTo>
                      <a:pt x="214" y="568"/>
                    </a:lnTo>
                    <a:lnTo>
                      <a:pt x="215" y="569"/>
                    </a:lnTo>
                    <a:lnTo>
                      <a:pt x="216" y="568"/>
                    </a:lnTo>
                    <a:lnTo>
                      <a:pt x="216" y="569"/>
                    </a:lnTo>
                    <a:lnTo>
                      <a:pt x="217" y="568"/>
                    </a:lnTo>
                    <a:lnTo>
                      <a:pt x="218" y="569"/>
                    </a:lnTo>
                    <a:lnTo>
                      <a:pt x="218" y="569"/>
                    </a:lnTo>
                    <a:lnTo>
                      <a:pt x="219" y="568"/>
                    </a:lnTo>
                    <a:lnTo>
                      <a:pt x="219" y="568"/>
                    </a:lnTo>
                    <a:lnTo>
                      <a:pt x="220" y="569"/>
                    </a:lnTo>
                    <a:lnTo>
                      <a:pt x="221" y="569"/>
                    </a:lnTo>
                    <a:lnTo>
                      <a:pt x="222" y="569"/>
                    </a:lnTo>
                    <a:lnTo>
                      <a:pt x="222" y="569"/>
                    </a:lnTo>
                    <a:lnTo>
                      <a:pt x="223" y="569"/>
                    </a:lnTo>
                    <a:lnTo>
                      <a:pt x="223" y="569"/>
                    </a:lnTo>
                    <a:lnTo>
                      <a:pt x="224" y="569"/>
                    </a:lnTo>
                    <a:lnTo>
                      <a:pt x="225" y="569"/>
                    </a:lnTo>
                    <a:lnTo>
                      <a:pt x="225" y="569"/>
                    </a:lnTo>
                    <a:lnTo>
                      <a:pt x="226" y="569"/>
                    </a:lnTo>
                    <a:lnTo>
                      <a:pt x="227" y="569"/>
                    </a:lnTo>
                    <a:lnTo>
                      <a:pt x="227" y="569"/>
                    </a:lnTo>
                    <a:lnTo>
                      <a:pt x="228" y="568"/>
                    </a:lnTo>
                    <a:lnTo>
                      <a:pt x="228" y="568"/>
                    </a:lnTo>
                    <a:lnTo>
                      <a:pt x="229" y="568"/>
                    </a:lnTo>
                    <a:lnTo>
                      <a:pt x="230" y="569"/>
                    </a:lnTo>
                    <a:lnTo>
                      <a:pt x="230" y="569"/>
                    </a:lnTo>
                    <a:lnTo>
                      <a:pt x="231" y="569"/>
                    </a:lnTo>
                    <a:lnTo>
                      <a:pt x="232" y="569"/>
                    </a:lnTo>
                    <a:lnTo>
                      <a:pt x="232" y="569"/>
                    </a:lnTo>
                    <a:lnTo>
                      <a:pt x="233" y="569"/>
                    </a:lnTo>
                    <a:lnTo>
                      <a:pt x="233" y="569"/>
                    </a:lnTo>
                    <a:lnTo>
                      <a:pt x="234" y="569"/>
                    </a:lnTo>
                    <a:lnTo>
                      <a:pt x="235" y="569"/>
                    </a:lnTo>
                    <a:lnTo>
                      <a:pt x="236" y="569"/>
                    </a:lnTo>
                    <a:lnTo>
                      <a:pt x="236" y="569"/>
                    </a:lnTo>
                    <a:lnTo>
                      <a:pt x="237" y="569"/>
                    </a:lnTo>
                    <a:lnTo>
                      <a:pt x="238" y="569"/>
                    </a:lnTo>
                    <a:lnTo>
                      <a:pt x="238" y="569"/>
                    </a:lnTo>
                    <a:lnTo>
                      <a:pt x="239" y="569"/>
                    </a:lnTo>
                    <a:lnTo>
                      <a:pt x="239" y="568"/>
                    </a:lnTo>
                    <a:lnTo>
                      <a:pt x="240" y="568"/>
                    </a:lnTo>
                    <a:lnTo>
                      <a:pt x="241" y="568"/>
                    </a:lnTo>
                    <a:lnTo>
                      <a:pt x="242" y="568"/>
                    </a:lnTo>
                    <a:lnTo>
                      <a:pt x="242" y="568"/>
                    </a:lnTo>
                    <a:lnTo>
                      <a:pt x="243" y="568"/>
                    </a:lnTo>
                    <a:lnTo>
                      <a:pt x="243" y="568"/>
                    </a:lnTo>
                    <a:lnTo>
                      <a:pt x="244" y="569"/>
                    </a:lnTo>
                    <a:lnTo>
                      <a:pt x="245" y="569"/>
                    </a:lnTo>
                    <a:lnTo>
                      <a:pt x="245" y="569"/>
                    </a:lnTo>
                    <a:lnTo>
                      <a:pt x="246" y="569"/>
                    </a:lnTo>
                    <a:lnTo>
                      <a:pt x="247" y="569"/>
                    </a:lnTo>
                    <a:lnTo>
                      <a:pt x="247" y="569"/>
                    </a:lnTo>
                    <a:lnTo>
                      <a:pt x="248" y="569"/>
                    </a:lnTo>
                    <a:lnTo>
                      <a:pt x="248" y="569"/>
                    </a:lnTo>
                    <a:lnTo>
                      <a:pt x="249" y="568"/>
                    </a:lnTo>
                    <a:lnTo>
                      <a:pt x="250" y="568"/>
                    </a:lnTo>
                    <a:lnTo>
                      <a:pt x="250" y="568"/>
                    </a:lnTo>
                    <a:lnTo>
                      <a:pt x="251" y="568"/>
                    </a:lnTo>
                    <a:lnTo>
                      <a:pt x="252" y="569"/>
                    </a:lnTo>
                    <a:lnTo>
                      <a:pt x="252" y="569"/>
                    </a:lnTo>
                    <a:lnTo>
                      <a:pt x="253" y="568"/>
                    </a:lnTo>
                    <a:lnTo>
                      <a:pt x="253" y="569"/>
                    </a:lnTo>
                    <a:lnTo>
                      <a:pt x="254" y="569"/>
                    </a:lnTo>
                    <a:lnTo>
                      <a:pt x="255" y="568"/>
                    </a:lnTo>
                    <a:lnTo>
                      <a:pt x="256" y="568"/>
                    </a:lnTo>
                    <a:lnTo>
                      <a:pt x="256" y="568"/>
                    </a:lnTo>
                    <a:lnTo>
                      <a:pt x="257" y="568"/>
                    </a:lnTo>
                    <a:lnTo>
                      <a:pt x="257" y="568"/>
                    </a:lnTo>
                    <a:lnTo>
                      <a:pt x="258" y="568"/>
                    </a:lnTo>
                    <a:lnTo>
                      <a:pt x="259" y="568"/>
                    </a:lnTo>
                    <a:lnTo>
                      <a:pt x="259" y="568"/>
                    </a:lnTo>
                    <a:lnTo>
                      <a:pt x="260" y="569"/>
                    </a:lnTo>
                    <a:lnTo>
                      <a:pt x="261" y="569"/>
                    </a:lnTo>
                    <a:lnTo>
                      <a:pt x="261" y="569"/>
                    </a:lnTo>
                    <a:lnTo>
                      <a:pt x="262" y="569"/>
                    </a:lnTo>
                    <a:lnTo>
                      <a:pt x="262" y="569"/>
                    </a:lnTo>
                    <a:lnTo>
                      <a:pt x="263" y="568"/>
                    </a:lnTo>
                    <a:lnTo>
                      <a:pt x="264" y="568"/>
                    </a:lnTo>
                    <a:lnTo>
                      <a:pt x="265" y="568"/>
                    </a:lnTo>
                    <a:lnTo>
                      <a:pt x="265" y="568"/>
                    </a:lnTo>
                    <a:lnTo>
                      <a:pt x="266" y="568"/>
                    </a:lnTo>
                    <a:lnTo>
                      <a:pt x="267" y="568"/>
                    </a:lnTo>
                    <a:lnTo>
                      <a:pt x="267" y="568"/>
                    </a:lnTo>
                    <a:lnTo>
                      <a:pt x="268" y="569"/>
                    </a:lnTo>
                    <a:lnTo>
                      <a:pt x="268" y="569"/>
                    </a:lnTo>
                    <a:lnTo>
                      <a:pt x="269" y="569"/>
                    </a:lnTo>
                    <a:lnTo>
                      <a:pt x="270" y="569"/>
                    </a:lnTo>
                    <a:lnTo>
                      <a:pt x="270" y="568"/>
                    </a:lnTo>
                    <a:lnTo>
                      <a:pt x="271" y="568"/>
                    </a:lnTo>
                    <a:lnTo>
                      <a:pt x="272" y="568"/>
                    </a:lnTo>
                    <a:lnTo>
                      <a:pt x="272" y="568"/>
                    </a:lnTo>
                    <a:lnTo>
                      <a:pt x="273" y="568"/>
                    </a:lnTo>
                    <a:lnTo>
                      <a:pt x="273" y="568"/>
                    </a:lnTo>
                    <a:lnTo>
                      <a:pt x="274" y="568"/>
                    </a:lnTo>
                    <a:lnTo>
                      <a:pt x="275" y="568"/>
                    </a:lnTo>
                    <a:lnTo>
                      <a:pt x="276" y="569"/>
                    </a:lnTo>
                    <a:lnTo>
                      <a:pt x="276" y="569"/>
                    </a:lnTo>
                    <a:lnTo>
                      <a:pt x="277" y="569"/>
                    </a:lnTo>
                    <a:lnTo>
                      <a:pt x="277" y="569"/>
                    </a:lnTo>
                    <a:lnTo>
                      <a:pt x="278" y="569"/>
                    </a:lnTo>
                    <a:lnTo>
                      <a:pt x="279" y="569"/>
                    </a:lnTo>
                    <a:lnTo>
                      <a:pt x="279" y="569"/>
                    </a:lnTo>
                    <a:lnTo>
                      <a:pt x="280" y="569"/>
                    </a:lnTo>
                    <a:lnTo>
                      <a:pt x="281" y="569"/>
                    </a:lnTo>
                    <a:lnTo>
                      <a:pt x="281" y="569"/>
                    </a:lnTo>
                    <a:lnTo>
                      <a:pt x="282" y="569"/>
                    </a:lnTo>
                    <a:lnTo>
                      <a:pt x="282" y="569"/>
                    </a:lnTo>
                    <a:lnTo>
                      <a:pt x="283" y="569"/>
                    </a:lnTo>
                    <a:lnTo>
                      <a:pt x="284" y="569"/>
                    </a:lnTo>
                    <a:lnTo>
                      <a:pt x="284" y="569"/>
                    </a:lnTo>
                    <a:lnTo>
                      <a:pt x="285" y="568"/>
                    </a:lnTo>
                    <a:lnTo>
                      <a:pt x="286" y="569"/>
                    </a:lnTo>
                    <a:lnTo>
                      <a:pt x="286" y="569"/>
                    </a:lnTo>
                    <a:lnTo>
                      <a:pt x="287" y="569"/>
                    </a:lnTo>
                    <a:lnTo>
                      <a:pt x="287" y="569"/>
                    </a:lnTo>
                    <a:lnTo>
                      <a:pt x="288" y="569"/>
                    </a:lnTo>
                    <a:lnTo>
                      <a:pt x="289" y="569"/>
                    </a:lnTo>
                    <a:lnTo>
                      <a:pt x="290" y="569"/>
                    </a:lnTo>
                    <a:lnTo>
                      <a:pt x="290" y="568"/>
                    </a:lnTo>
                    <a:lnTo>
                      <a:pt x="291" y="568"/>
                    </a:lnTo>
                    <a:lnTo>
                      <a:pt x="291" y="568"/>
                    </a:lnTo>
                    <a:lnTo>
                      <a:pt x="292" y="568"/>
                    </a:lnTo>
                    <a:lnTo>
                      <a:pt x="293" y="568"/>
                    </a:lnTo>
                    <a:lnTo>
                      <a:pt x="293" y="568"/>
                    </a:lnTo>
                    <a:lnTo>
                      <a:pt x="294" y="568"/>
                    </a:lnTo>
                    <a:lnTo>
                      <a:pt x="295" y="568"/>
                    </a:lnTo>
                    <a:lnTo>
                      <a:pt x="295" y="568"/>
                    </a:lnTo>
                    <a:lnTo>
                      <a:pt x="296" y="568"/>
                    </a:lnTo>
                    <a:lnTo>
                      <a:pt x="296" y="567"/>
                    </a:lnTo>
                    <a:lnTo>
                      <a:pt x="297" y="567"/>
                    </a:lnTo>
                    <a:lnTo>
                      <a:pt x="298" y="568"/>
                    </a:lnTo>
                    <a:lnTo>
                      <a:pt x="299" y="567"/>
                    </a:lnTo>
                    <a:lnTo>
                      <a:pt x="299" y="568"/>
                    </a:lnTo>
                    <a:lnTo>
                      <a:pt x="300" y="567"/>
                    </a:lnTo>
                    <a:lnTo>
                      <a:pt x="301" y="568"/>
                    </a:lnTo>
                    <a:lnTo>
                      <a:pt x="301" y="568"/>
                    </a:lnTo>
                    <a:lnTo>
                      <a:pt x="302" y="568"/>
                    </a:lnTo>
                    <a:lnTo>
                      <a:pt x="302" y="568"/>
                    </a:lnTo>
                    <a:lnTo>
                      <a:pt x="303" y="568"/>
                    </a:lnTo>
                    <a:lnTo>
                      <a:pt x="304" y="568"/>
                    </a:lnTo>
                    <a:lnTo>
                      <a:pt x="304" y="568"/>
                    </a:lnTo>
                    <a:lnTo>
                      <a:pt x="305" y="568"/>
                    </a:lnTo>
                    <a:lnTo>
                      <a:pt x="306" y="568"/>
                    </a:lnTo>
                    <a:lnTo>
                      <a:pt x="306" y="568"/>
                    </a:lnTo>
                    <a:lnTo>
                      <a:pt x="307" y="568"/>
                    </a:lnTo>
                    <a:lnTo>
                      <a:pt x="307" y="568"/>
                    </a:lnTo>
                    <a:lnTo>
                      <a:pt x="308" y="568"/>
                    </a:lnTo>
                    <a:lnTo>
                      <a:pt x="309" y="568"/>
                    </a:lnTo>
                    <a:lnTo>
                      <a:pt x="310" y="568"/>
                    </a:lnTo>
                    <a:lnTo>
                      <a:pt x="310" y="568"/>
                    </a:lnTo>
                    <a:lnTo>
                      <a:pt x="311" y="568"/>
                    </a:lnTo>
                    <a:lnTo>
                      <a:pt x="311" y="567"/>
                    </a:lnTo>
                    <a:lnTo>
                      <a:pt x="312" y="566"/>
                    </a:lnTo>
                    <a:lnTo>
                      <a:pt x="313" y="566"/>
                    </a:lnTo>
                    <a:lnTo>
                      <a:pt x="313" y="567"/>
                    </a:lnTo>
                    <a:lnTo>
                      <a:pt x="314" y="567"/>
                    </a:lnTo>
                    <a:lnTo>
                      <a:pt x="315" y="567"/>
                    </a:lnTo>
                    <a:lnTo>
                      <a:pt x="315" y="567"/>
                    </a:lnTo>
                    <a:lnTo>
                      <a:pt x="316" y="567"/>
                    </a:lnTo>
                    <a:lnTo>
                      <a:pt x="316" y="568"/>
                    </a:lnTo>
                    <a:lnTo>
                      <a:pt x="317" y="568"/>
                    </a:lnTo>
                    <a:lnTo>
                      <a:pt x="318" y="568"/>
                    </a:lnTo>
                    <a:lnTo>
                      <a:pt x="319" y="568"/>
                    </a:lnTo>
                    <a:lnTo>
                      <a:pt x="319" y="568"/>
                    </a:lnTo>
                    <a:lnTo>
                      <a:pt x="320" y="568"/>
                    </a:lnTo>
                    <a:lnTo>
                      <a:pt x="320" y="568"/>
                    </a:lnTo>
                    <a:lnTo>
                      <a:pt x="321" y="568"/>
                    </a:lnTo>
                    <a:lnTo>
                      <a:pt x="321" y="568"/>
                    </a:lnTo>
                    <a:lnTo>
                      <a:pt x="322" y="568"/>
                    </a:lnTo>
                    <a:lnTo>
                      <a:pt x="323" y="568"/>
                    </a:lnTo>
                    <a:lnTo>
                      <a:pt x="324" y="568"/>
                    </a:lnTo>
                    <a:lnTo>
                      <a:pt x="324" y="568"/>
                    </a:lnTo>
                    <a:lnTo>
                      <a:pt x="325" y="569"/>
                    </a:lnTo>
                    <a:lnTo>
                      <a:pt x="326" y="569"/>
                    </a:lnTo>
                    <a:lnTo>
                      <a:pt x="326" y="568"/>
                    </a:lnTo>
                    <a:lnTo>
                      <a:pt x="327" y="569"/>
                    </a:lnTo>
                    <a:lnTo>
                      <a:pt x="327" y="569"/>
                    </a:lnTo>
                    <a:lnTo>
                      <a:pt x="328" y="568"/>
                    </a:lnTo>
                    <a:lnTo>
                      <a:pt x="329" y="567"/>
                    </a:lnTo>
                    <a:lnTo>
                      <a:pt x="330" y="568"/>
                    </a:lnTo>
                    <a:lnTo>
                      <a:pt x="330" y="567"/>
                    </a:lnTo>
                    <a:lnTo>
                      <a:pt x="331" y="567"/>
                    </a:lnTo>
                    <a:lnTo>
                      <a:pt x="331" y="567"/>
                    </a:lnTo>
                    <a:lnTo>
                      <a:pt x="332" y="566"/>
                    </a:lnTo>
                    <a:lnTo>
                      <a:pt x="333" y="567"/>
                    </a:lnTo>
                    <a:lnTo>
                      <a:pt x="333" y="566"/>
                    </a:lnTo>
                    <a:lnTo>
                      <a:pt x="334" y="566"/>
                    </a:lnTo>
                    <a:lnTo>
                      <a:pt x="335" y="566"/>
                    </a:lnTo>
                    <a:lnTo>
                      <a:pt x="335" y="566"/>
                    </a:lnTo>
                    <a:lnTo>
                      <a:pt x="336" y="566"/>
                    </a:lnTo>
                    <a:lnTo>
                      <a:pt x="336" y="567"/>
                    </a:lnTo>
                    <a:lnTo>
                      <a:pt x="337" y="568"/>
                    </a:lnTo>
                    <a:lnTo>
                      <a:pt x="338" y="568"/>
                    </a:lnTo>
                    <a:lnTo>
                      <a:pt x="339" y="568"/>
                    </a:lnTo>
                    <a:lnTo>
                      <a:pt x="339" y="568"/>
                    </a:lnTo>
                    <a:lnTo>
                      <a:pt x="340" y="568"/>
                    </a:lnTo>
                    <a:lnTo>
                      <a:pt x="340" y="568"/>
                    </a:lnTo>
                    <a:lnTo>
                      <a:pt x="341" y="568"/>
                    </a:lnTo>
                    <a:lnTo>
                      <a:pt x="341" y="568"/>
                    </a:lnTo>
                    <a:lnTo>
                      <a:pt x="342" y="568"/>
                    </a:lnTo>
                    <a:lnTo>
                      <a:pt x="343" y="568"/>
                    </a:lnTo>
                    <a:lnTo>
                      <a:pt x="344" y="568"/>
                    </a:lnTo>
                    <a:lnTo>
                      <a:pt x="344" y="567"/>
                    </a:lnTo>
                    <a:lnTo>
                      <a:pt x="345" y="567"/>
                    </a:lnTo>
                    <a:lnTo>
                      <a:pt x="345" y="567"/>
                    </a:lnTo>
                    <a:lnTo>
                      <a:pt x="346" y="567"/>
                    </a:lnTo>
                    <a:lnTo>
                      <a:pt x="347" y="567"/>
                    </a:lnTo>
                    <a:lnTo>
                      <a:pt x="347" y="567"/>
                    </a:lnTo>
                    <a:lnTo>
                      <a:pt x="348" y="566"/>
                    </a:lnTo>
                    <a:lnTo>
                      <a:pt x="349" y="567"/>
                    </a:lnTo>
                    <a:lnTo>
                      <a:pt x="349" y="567"/>
                    </a:lnTo>
                    <a:lnTo>
                      <a:pt x="350" y="568"/>
                    </a:lnTo>
                    <a:lnTo>
                      <a:pt x="350" y="568"/>
                    </a:lnTo>
                    <a:lnTo>
                      <a:pt x="351" y="567"/>
                    </a:lnTo>
                    <a:lnTo>
                      <a:pt x="352" y="568"/>
                    </a:lnTo>
                    <a:lnTo>
                      <a:pt x="353" y="568"/>
                    </a:lnTo>
                    <a:lnTo>
                      <a:pt x="353" y="567"/>
                    </a:lnTo>
                    <a:lnTo>
                      <a:pt x="354" y="567"/>
                    </a:lnTo>
                    <a:lnTo>
                      <a:pt x="355" y="567"/>
                    </a:lnTo>
                    <a:lnTo>
                      <a:pt x="355" y="567"/>
                    </a:lnTo>
                    <a:lnTo>
                      <a:pt x="356" y="567"/>
                    </a:lnTo>
                    <a:lnTo>
                      <a:pt x="356" y="566"/>
                    </a:lnTo>
                    <a:lnTo>
                      <a:pt x="357" y="566"/>
                    </a:lnTo>
                    <a:lnTo>
                      <a:pt x="358" y="566"/>
                    </a:lnTo>
                    <a:lnTo>
                      <a:pt x="358" y="566"/>
                    </a:lnTo>
                    <a:lnTo>
                      <a:pt x="359" y="567"/>
                    </a:lnTo>
                    <a:lnTo>
                      <a:pt x="360" y="567"/>
                    </a:lnTo>
                    <a:lnTo>
                      <a:pt x="360" y="567"/>
                    </a:lnTo>
                    <a:lnTo>
                      <a:pt x="361" y="567"/>
                    </a:lnTo>
                    <a:lnTo>
                      <a:pt x="361" y="567"/>
                    </a:lnTo>
                    <a:lnTo>
                      <a:pt x="362" y="567"/>
                    </a:lnTo>
                    <a:lnTo>
                      <a:pt x="363" y="567"/>
                    </a:lnTo>
                    <a:lnTo>
                      <a:pt x="364" y="567"/>
                    </a:lnTo>
                    <a:lnTo>
                      <a:pt x="364" y="567"/>
                    </a:lnTo>
                    <a:lnTo>
                      <a:pt x="365" y="567"/>
                    </a:lnTo>
                    <a:lnTo>
                      <a:pt x="365" y="567"/>
                    </a:lnTo>
                    <a:lnTo>
                      <a:pt x="366" y="567"/>
                    </a:lnTo>
                    <a:lnTo>
                      <a:pt x="367" y="567"/>
                    </a:lnTo>
                    <a:lnTo>
                      <a:pt x="367" y="567"/>
                    </a:lnTo>
                    <a:lnTo>
                      <a:pt x="368" y="567"/>
                    </a:lnTo>
                    <a:lnTo>
                      <a:pt x="369" y="567"/>
                    </a:lnTo>
                    <a:lnTo>
                      <a:pt x="369" y="566"/>
                    </a:lnTo>
                    <a:lnTo>
                      <a:pt x="370" y="566"/>
                    </a:lnTo>
                    <a:lnTo>
                      <a:pt x="370" y="567"/>
                    </a:lnTo>
                    <a:lnTo>
                      <a:pt x="371" y="567"/>
                    </a:lnTo>
                    <a:lnTo>
                      <a:pt x="372" y="566"/>
                    </a:lnTo>
                    <a:lnTo>
                      <a:pt x="373" y="567"/>
                    </a:lnTo>
                    <a:lnTo>
                      <a:pt x="373" y="567"/>
                    </a:lnTo>
                    <a:lnTo>
                      <a:pt x="374" y="567"/>
                    </a:lnTo>
                    <a:lnTo>
                      <a:pt x="374" y="567"/>
                    </a:lnTo>
                    <a:lnTo>
                      <a:pt x="375" y="567"/>
                    </a:lnTo>
                    <a:lnTo>
                      <a:pt x="375" y="567"/>
                    </a:lnTo>
                    <a:lnTo>
                      <a:pt x="376" y="567"/>
                    </a:lnTo>
                    <a:lnTo>
                      <a:pt x="377" y="566"/>
                    </a:lnTo>
                    <a:lnTo>
                      <a:pt x="378" y="567"/>
                    </a:lnTo>
                    <a:lnTo>
                      <a:pt x="378" y="567"/>
                    </a:lnTo>
                    <a:lnTo>
                      <a:pt x="379" y="567"/>
                    </a:lnTo>
                    <a:lnTo>
                      <a:pt x="379" y="567"/>
                    </a:lnTo>
                    <a:lnTo>
                      <a:pt x="380" y="567"/>
                    </a:lnTo>
                    <a:lnTo>
                      <a:pt x="381" y="567"/>
                    </a:lnTo>
                    <a:lnTo>
                      <a:pt x="381" y="567"/>
                    </a:lnTo>
                    <a:lnTo>
                      <a:pt x="382" y="567"/>
                    </a:lnTo>
                    <a:lnTo>
                      <a:pt x="383" y="567"/>
                    </a:lnTo>
                    <a:lnTo>
                      <a:pt x="383" y="567"/>
                    </a:lnTo>
                    <a:lnTo>
                      <a:pt x="384" y="566"/>
                    </a:lnTo>
                    <a:lnTo>
                      <a:pt x="384" y="566"/>
                    </a:lnTo>
                    <a:lnTo>
                      <a:pt x="385" y="566"/>
                    </a:lnTo>
                    <a:lnTo>
                      <a:pt x="386" y="566"/>
                    </a:lnTo>
                    <a:lnTo>
                      <a:pt x="387" y="566"/>
                    </a:lnTo>
                    <a:lnTo>
                      <a:pt x="387" y="566"/>
                    </a:lnTo>
                    <a:lnTo>
                      <a:pt x="388" y="566"/>
                    </a:lnTo>
                    <a:lnTo>
                      <a:pt x="389" y="566"/>
                    </a:lnTo>
                    <a:lnTo>
                      <a:pt x="389" y="566"/>
                    </a:lnTo>
                    <a:lnTo>
                      <a:pt x="390" y="567"/>
                    </a:lnTo>
                    <a:lnTo>
                      <a:pt x="390" y="566"/>
                    </a:lnTo>
                    <a:lnTo>
                      <a:pt x="391" y="566"/>
                    </a:lnTo>
                    <a:lnTo>
                      <a:pt x="392" y="567"/>
                    </a:lnTo>
                    <a:lnTo>
                      <a:pt x="393" y="567"/>
                    </a:lnTo>
                    <a:lnTo>
                      <a:pt x="393" y="567"/>
                    </a:lnTo>
                    <a:lnTo>
                      <a:pt x="394" y="567"/>
                    </a:lnTo>
                    <a:lnTo>
                      <a:pt x="394" y="567"/>
                    </a:lnTo>
                    <a:lnTo>
                      <a:pt x="395" y="567"/>
                    </a:lnTo>
                    <a:lnTo>
                      <a:pt x="395" y="567"/>
                    </a:lnTo>
                    <a:lnTo>
                      <a:pt x="396" y="567"/>
                    </a:lnTo>
                    <a:lnTo>
                      <a:pt x="397" y="567"/>
                    </a:lnTo>
                    <a:lnTo>
                      <a:pt x="398" y="567"/>
                    </a:lnTo>
                    <a:lnTo>
                      <a:pt x="398" y="567"/>
                    </a:lnTo>
                    <a:lnTo>
                      <a:pt x="399" y="567"/>
                    </a:lnTo>
                    <a:lnTo>
                      <a:pt x="399" y="567"/>
                    </a:lnTo>
                    <a:lnTo>
                      <a:pt x="400" y="567"/>
                    </a:lnTo>
                    <a:lnTo>
                      <a:pt x="401" y="567"/>
                    </a:lnTo>
                    <a:lnTo>
                      <a:pt x="401" y="566"/>
                    </a:lnTo>
                    <a:lnTo>
                      <a:pt x="402" y="566"/>
                    </a:lnTo>
                    <a:lnTo>
                      <a:pt x="403" y="566"/>
                    </a:lnTo>
                    <a:lnTo>
                      <a:pt x="403" y="566"/>
                    </a:lnTo>
                    <a:lnTo>
                      <a:pt x="404" y="567"/>
                    </a:lnTo>
                    <a:lnTo>
                      <a:pt x="404" y="567"/>
                    </a:lnTo>
                    <a:lnTo>
                      <a:pt x="405" y="567"/>
                    </a:lnTo>
                    <a:lnTo>
                      <a:pt x="406" y="568"/>
                    </a:lnTo>
                    <a:lnTo>
                      <a:pt x="407" y="568"/>
                    </a:lnTo>
                    <a:lnTo>
                      <a:pt x="407" y="568"/>
                    </a:lnTo>
                    <a:lnTo>
                      <a:pt x="408" y="568"/>
                    </a:lnTo>
                    <a:lnTo>
                      <a:pt x="408" y="568"/>
                    </a:lnTo>
                    <a:lnTo>
                      <a:pt x="409" y="568"/>
                    </a:lnTo>
                    <a:lnTo>
                      <a:pt x="410" y="568"/>
                    </a:lnTo>
                    <a:lnTo>
                      <a:pt x="410" y="568"/>
                    </a:lnTo>
                    <a:lnTo>
                      <a:pt x="411" y="568"/>
                    </a:lnTo>
                    <a:lnTo>
                      <a:pt x="412" y="568"/>
                    </a:lnTo>
                    <a:lnTo>
                      <a:pt x="412" y="568"/>
                    </a:lnTo>
                    <a:lnTo>
                      <a:pt x="413" y="568"/>
                    </a:lnTo>
                    <a:lnTo>
                      <a:pt x="413" y="568"/>
                    </a:lnTo>
                    <a:lnTo>
                      <a:pt x="414" y="568"/>
                    </a:lnTo>
                    <a:lnTo>
                      <a:pt x="415" y="568"/>
                    </a:lnTo>
                    <a:lnTo>
                      <a:pt x="415" y="568"/>
                    </a:lnTo>
                    <a:lnTo>
                      <a:pt x="416" y="568"/>
                    </a:lnTo>
                    <a:lnTo>
                      <a:pt x="417" y="569"/>
                    </a:lnTo>
                    <a:lnTo>
                      <a:pt x="418" y="569"/>
                    </a:lnTo>
                    <a:lnTo>
                      <a:pt x="418" y="570"/>
                    </a:lnTo>
                    <a:lnTo>
                      <a:pt x="419" y="571"/>
                    </a:lnTo>
                    <a:lnTo>
                      <a:pt x="419" y="571"/>
                    </a:lnTo>
                    <a:lnTo>
                      <a:pt x="420" y="572"/>
                    </a:lnTo>
                    <a:lnTo>
                      <a:pt x="421" y="571"/>
                    </a:lnTo>
                    <a:lnTo>
                      <a:pt x="421" y="570"/>
                    </a:lnTo>
                    <a:lnTo>
                      <a:pt x="422" y="570"/>
                    </a:lnTo>
                    <a:lnTo>
                      <a:pt x="423" y="569"/>
                    </a:lnTo>
                    <a:lnTo>
                      <a:pt x="423" y="569"/>
                    </a:lnTo>
                    <a:lnTo>
                      <a:pt x="424" y="569"/>
                    </a:lnTo>
                    <a:lnTo>
                      <a:pt x="424" y="568"/>
                    </a:lnTo>
                    <a:lnTo>
                      <a:pt x="425" y="569"/>
                    </a:lnTo>
                    <a:lnTo>
                      <a:pt x="426" y="569"/>
                    </a:lnTo>
                    <a:lnTo>
                      <a:pt x="427" y="568"/>
                    </a:lnTo>
                    <a:lnTo>
                      <a:pt x="427" y="569"/>
                    </a:lnTo>
                    <a:lnTo>
                      <a:pt x="428" y="568"/>
                    </a:lnTo>
                    <a:lnTo>
                      <a:pt x="428" y="567"/>
                    </a:lnTo>
                    <a:lnTo>
                      <a:pt x="429" y="569"/>
                    </a:lnTo>
                    <a:lnTo>
                      <a:pt x="429" y="568"/>
                    </a:lnTo>
                    <a:lnTo>
                      <a:pt x="430" y="569"/>
                    </a:lnTo>
                    <a:lnTo>
                      <a:pt x="431" y="568"/>
                    </a:lnTo>
                    <a:lnTo>
                      <a:pt x="432" y="569"/>
                    </a:lnTo>
                    <a:lnTo>
                      <a:pt x="432" y="569"/>
                    </a:lnTo>
                    <a:lnTo>
                      <a:pt x="433" y="570"/>
                    </a:lnTo>
                    <a:lnTo>
                      <a:pt x="433" y="569"/>
                    </a:lnTo>
                    <a:lnTo>
                      <a:pt x="434" y="569"/>
                    </a:lnTo>
                    <a:lnTo>
                      <a:pt x="435" y="569"/>
                    </a:lnTo>
                    <a:lnTo>
                      <a:pt x="435" y="569"/>
                    </a:lnTo>
                    <a:lnTo>
                      <a:pt x="436" y="569"/>
                    </a:lnTo>
                    <a:lnTo>
                      <a:pt x="437" y="569"/>
                    </a:lnTo>
                    <a:lnTo>
                      <a:pt x="437" y="569"/>
                    </a:lnTo>
                    <a:lnTo>
                      <a:pt x="438" y="569"/>
                    </a:lnTo>
                    <a:lnTo>
                      <a:pt x="438" y="569"/>
                    </a:lnTo>
                    <a:lnTo>
                      <a:pt x="439" y="569"/>
                    </a:lnTo>
                    <a:lnTo>
                      <a:pt x="440" y="569"/>
                    </a:lnTo>
                    <a:lnTo>
                      <a:pt x="441" y="569"/>
                    </a:lnTo>
                    <a:lnTo>
                      <a:pt x="441" y="569"/>
                    </a:lnTo>
                    <a:lnTo>
                      <a:pt x="442" y="569"/>
                    </a:lnTo>
                    <a:lnTo>
                      <a:pt x="442" y="568"/>
                    </a:lnTo>
                    <a:lnTo>
                      <a:pt x="443" y="568"/>
                    </a:lnTo>
                    <a:lnTo>
                      <a:pt x="444" y="567"/>
                    </a:lnTo>
                    <a:lnTo>
                      <a:pt x="444" y="567"/>
                    </a:lnTo>
                    <a:lnTo>
                      <a:pt x="445" y="567"/>
                    </a:lnTo>
                    <a:lnTo>
                      <a:pt x="446" y="566"/>
                    </a:lnTo>
                    <a:lnTo>
                      <a:pt x="446" y="566"/>
                    </a:lnTo>
                    <a:lnTo>
                      <a:pt x="447" y="568"/>
                    </a:lnTo>
                    <a:lnTo>
                      <a:pt x="448" y="568"/>
                    </a:lnTo>
                    <a:lnTo>
                      <a:pt x="448" y="568"/>
                    </a:lnTo>
                  </a:path>
                </a:pathLst>
              </a:custGeom>
              <a:noFill/>
              <a:ln w="9525">
                <a:solidFill>
                  <a:srgbClr val="6699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340">
                <a:extLst>
                  <a:ext uri="{FF2B5EF4-FFF2-40B4-BE49-F238E27FC236}">
                    <a16:creationId xmlns:a16="http://schemas.microsoft.com/office/drawing/2014/main" id="{B7379A6A-DBEF-46A2-B63C-C6CD484DB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281" y="4110684"/>
                <a:ext cx="123825" cy="11113"/>
              </a:xfrm>
              <a:custGeom>
                <a:avLst/>
                <a:gdLst>
                  <a:gd name="T0" fmla="*/ 1 w 78"/>
                  <a:gd name="T1" fmla="*/ 5 h 7"/>
                  <a:gd name="T2" fmla="*/ 2 w 78"/>
                  <a:gd name="T3" fmla="*/ 6 h 7"/>
                  <a:gd name="T4" fmla="*/ 4 w 78"/>
                  <a:gd name="T5" fmla="*/ 4 h 7"/>
                  <a:gd name="T6" fmla="*/ 5 w 78"/>
                  <a:gd name="T7" fmla="*/ 5 h 7"/>
                  <a:gd name="T8" fmla="*/ 6 w 78"/>
                  <a:gd name="T9" fmla="*/ 5 h 7"/>
                  <a:gd name="T10" fmla="*/ 7 w 78"/>
                  <a:gd name="T11" fmla="*/ 4 h 7"/>
                  <a:gd name="T12" fmla="*/ 9 w 78"/>
                  <a:gd name="T13" fmla="*/ 6 h 7"/>
                  <a:gd name="T14" fmla="*/ 10 w 78"/>
                  <a:gd name="T15" fmla="*/ 5 h 7"/>
                  <a:gd name="T16" fmla="*/ 11 w 78"/>
                  <a:gd name="T17" fmla="*/ 5 h 7"/>
                  <a:gd name="T18" fmla="*/ 13 w 78"/>
                  <a:gd name="T19" fmla="*/ 6 h 7"/>
                  <a:gd name="T20" fmla="*/ 14 w 78"/>
                  <a:gd name="T21" fmla="*/ 6 h 7"/>
                  <a:gd name="T22" fmla="*/ 15 w 78"/>
                  <a:gd name="T23" fmla="*/ 6 h 7"/>
                  <a:gd name="T24" fmla="*/ 16 w 78"/>
                  <a:gd name="T25" fmla="*/ 6 h 7"/>
                  <a:gd name="T26" fmla="*/ 18 w 78"/>
                  <a:gd name="T27" fmla="*/ 6 h 7"/>
                  <a:gd name="T28" fmla="*/ 19 w 78"/>
                  <a:gd name="T29" fmla="*/ 6 h 7"/>
                  <a:gd name="T30" fmla="*/ 20 w 78"/>
                  <a:gd name="T31" fmla="*/ 6 h 7"/>
                  <a:gd name="T32" fmla="*/ 21 w 78"/>
                  <a:gd name="T33" fmla="*/ 5 h 7"/>
                  <a:gd name="T34" fmla="*/ 23 w 78"/>
                  <a:gd name="T35" fmla="*/ 5 h 7"/>
                  <a:gd name="T36" fmla="*/ 24 w 78"/>
                  <a:gd name="T37" fmla="*/ 6 h 7"/>
                  <a:gd name="T38" fmla="*/ 25 w 78"/>
                  <a:gd name="T39" fmla="*/ 5 h 7"/>
                  <a:gd name="T40" fmla="*/ 27 w 78"/>
                  <a:gd name="T41" fmla="*/ 5 h 7"/>
                  <a:gd name="T42" fmla="*/ 28 w 78"/>
                  <a:gd name="T43" fmla="*/ 4 h 7"/>
                  <a:gd name="T44" fmla="*/ 29 w 78"/>
                  <a:gd name="T45" fmla="*/ 4 h 7"/>
                  <a:gd name="T46" fmla="*/ 30 w 78"/>
                  <a:gd name="T47" fmla="*/ 4 h 7"/>
                  <a:gd name="T48" fmla="*/ 32 w 78"/>
                  <a:gd name="T49" fmla="*/ 4 h 7"/>
                  <a:gd name="T50" fmla="*/ 33 w 78"/>
                  <a:gd name="T51" fmla="*/ 4 h 7"/>
                  <a:gd name="T52" fmla="*/ 34 w 78"/>
                  <a:gd name="T53" fmla="*/ 4 h 7"/>
                  <a:gd name="T54" fmla="*/ 35 w 78"/>
                  <a:gd name="T55" fmla="*/ 4 h 7"/>
                  <a:gd name="T56" fmla="*/ 37 w 78"/>
                  <a:gd name="T57" fmla="*/ 4 h 7"/>
                  <a:gd name="T58" fmla="*/ 38 w 78"/>
                  <a:gd name="T59" fmla="*/ 5 h 7"/>
                  <a:gd name="T60" fmla="*/ 39 w 78"/>
                  <a:gd name="T61" fmla="*/ 5 h 7"/>
                  <a:gd name="T62" fmla="*/ 41 w 78"/>
                  <a:gd name="T63" fmla="*/ 5 h 7"/>
                  <a:gd name="T64" fmla="*/ 42 w 78"/>
                  <a:gd name="T65" fmla="*/ 4 h 7"/>
                  <a:gd name="T66" fmla="*/ 43 w 78"/>
                  <a:gd name="T67" fmla="*/ 3 h 7"/>
                  <a:gd name="T68" fmla="*/ 44 w 78"/>
                  <a:gd name="T69" fmla="*/ 3 h 7"/>
                  <a:gd name="T70" fmla="*/ 46 w 78"/>
                  <a:gd name="T71" fmla="*/ 4 h 7"/>
                  <a:gd name="T72" fmla="*/ 47 w 78"/>
                  <a:gd name="T73" fmla="*/ 5 h 7"/>
                  <a:gd name="T74" fmla="*/ 48 w 78"/>
                  <a:gd name="T75" fmla="*/ 4 h 7"/>
                  <a:gd name="T76" fmla="*/ 50 w 78"/>
                  <a:gd name="T77" fmla="*/ 3 h 7"/>
                  <a:gd name="T78" fmla="*/ 51 w 78"/>
                  <a:gd name="T79" fmla="*/ 3 h 7"/>
                  <a:gd name="T80" fmla="*/ 52 w 78"/>
                  <a:gd name="T81" fmla="*/ 4 h 7"/>
                  <a:gd name="T82" fmla="*/ 53 w 78"/>
                  <a:gd name="T83" fmla="*/ 5 h 7"/>
                  <a:gd name="T84" fmla="*/ 55 w 78"/>
                  <a:gd name="T85" fmla="*/ 5 h 7"/>
                  <a:gd name="T86" fmla="*/ 56 w 78"/>
                  <a:gd name="T87" fmla="*/ 6 h 7"/>
                  <a:gd name="T88" fmla="*/ 57 w 78"/>
                  <a:gd name="T89" fmla="*/ 5 h 7"/>
                  <a:gd name="T90" fmla="*/ 58 w 78"/>
                  <a:gd name="T91" fmla="*/ 5 h 7"/>
                  <a:gd name="T92" fmla="*/ 60 w 78"/>
                  <a:gd name="T93" fmla="*/ 5 h 7"/>
                  <a:gd name="T94" fmla="*/ 61 w 78"/>
                  <a:gd name="T95" fmla="*/ 4 h 7"/>
                  <a:gd name="T96" fmla="*/ 63 w 78"/>
                  <a:gd name="T97" fmla="*/ 4 h 7"/>
                  <a:gd name="T98" fmla="*/ 64 w 78"/>
                  <a:gd name="T99" fmla="*/ 4 h 7"/>
                  <a:gd name="T100" fmla="*/ 65 w 78"/>
                  <a:gd name="T101" fmla="*/ 4 h 7"/>
                  <a:gd name="T102" fmla="*/ 67 w 78"/>
                  <a:gd name="T103" fmla="*/ 3 h 7"/>
                  <a:gd name="T104" fmla="*/ 68 w 78"/>
                  <a:gd name="T105" fmla="*/ 3 h 7"/>
                  <a:gd name="T106" fmla="*/ 69 w 78"/>
                  <a:gd name="T107" fmla="*/ 1 h 7"/>
                  <a:gd name="T108" fmla="*/ 70 w 78"/>
                  <a:gd name="T109" fmla="*/ 0 h 7"/>
                  <a:gd name="T110" fmla="*/ 72 w 78"/>
                  <a:gd name="T111" fmla="*/ 1 h 7"/>
                  <a:gd name="T112" fmla="*/ 73 w 78"/>
                  <a:gd name="T113" fmla="*/ 1 h 7"/>
                  <a:gd name="T114" fmla="*/ 74 w 78"/>
                  <a:gd name="T115" fmla="*/ 3 h 7"/>
                  <a:gd name="T116" fmla="*/ 75 w 78"/>
                  <a:gd name="T117" fmla="*/ 4 h 7"/>
                  <a:gd name="T118" fmla="*/ 77 w 78"/>
                  <a:gd name="T119" fmla="*/ 4 h 7"/>
                  <a:gd name="T120" fmla="*/ 78 w 78"/>
                  <a:gd name="T121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8" h="7">
                    <a:moveTo>
                      <a:pt x="0" y="5"/>
                    </a:moveTo>
                    <a:lnTo>
                      <a:pt x="1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6" y="7"/>
                    </a:lnTo>
                    <a:lnTo>
                      <a:pt x="16" y="6"/>
                    </a:lnTo>
                    <a:lnTo>
                      <a:pt x="17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9" y="6"/>
                    </a:lnTo>
                    <a:lnTo>
                      <a:pt x="19" y="6"/>
                    </a:lnTo>
                    <a:lnTo>
                      <a:pt x="20" y="6"/>
                    </a:lnTo>
                    <a:lnTo>
                      <a:pt x="21" y="5"/>
                    </a:lnTo>
                    <a:lnTo>
                      <a:pt x="21" y="5"/>
                    </a:lnTo>
                    <a:lnTo>
                      <a:pt x="22" y="5"/>
                    </a:lnTo>
                    <a:lnTo>
                      <a:pt x="23" y="5"/>
                    </a:lnTo>
                    <a:lnTo>
                      <a:pt x="23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5" y="5"/>
                    </a:lnTo>
                    <a:lnTo>
                      <a:pt x="26" y="5"/>
                    </a:lnTo>
                    <a:lnTo>
                      <a:pt x="27" y="5"/>
                    </a:lnTo>
                    <a:lnTo>
                      <a:pt x="27" y="5"/>
                    </a:lnTo>
                    <a:lnTo>
                      <a:pt x="28" y="4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1" y="4"/>
                    </a:lnTo>
                    <a:lnTo>
                      <a:pt x="32" y="4"/>
                    </a:lnTo>
                    <a:lnTo>
                      <a:pt x="33" y="4"/>
                    </a:lnTo>
                    <a:lnTo>
                      <a:pt x="33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5" y="4"/>
                    </a:lnTo>
                    <a:lnTo>
                      <a:pt x="35" y="4"/>
                    </a:lnTo>
                    <a:lnTo>
                      <a:pt x="36" y="4"/>
                    </a:lnTo>
                    <a:lnTo>
                      <a:pt x="37" y="4"/>
                    </a:lnTo>
                    <a:lnTo>
                      <a:pt x="38" y="4"/>
                    </a:lnTo>
                    <a:lnTo>
                      <a:pt x="38" y="5"/>
                    </a:lnTo>
                    <a:lnTo>
                      <a:pt x="39" y="5"/>
                    </a:lnTo>
                    <a:lnTo>
                      <a:pt x="39" y="5"/>
                    </a:lnTo>
                    <a:lnTo>
                      <a:pt x="40" y="6"/>
                    </a:lnTo>
                    <a:lnTo>
                      <a:pt x="41" y="5"/>
                    </a:lnTo>
                    <a:lnTo>
                      <a:pt x="41" y="4"/>
                    </a:lnTo>
                    <a:lnTo>
                      <a:pt x="42" y="4"/>
                    </a:lnTo>
                    <a:lnTo>
                      <a:pt x="43" y="3"/>
                    </a:lnTo>
                    <a:lnTo>
                      <a:pt x="43" y="3"/>
                    </a:lnTo>
                    <a:lnTo>
                      <a:pt x="44" y="3"/>
                    </a:lnTo>
                    <a:lnTo>
                      <a:pt x="44" y="3"/>
                    </a:lnTo>
                    <a:lnTo>
                      <a:pt x="45" y="3"/>
                    </a:lnTo>
                    <a:lnTo>
                      <a:pt x="46" y="4"/>
                    </a:lnTo>
                    <a:lnTo>
                      <a:pt x="47" y="5"/>
                    </a:lnTo>
                    <a:lnTo>
                      <a:pt x="47" y="5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9" y="4"/>
                    </a:lnTo>
                    <a:lnTo>
                      <a:pt x="50" y="3"/>
                    </a:lnTo>
                    <a:lnTo>
                      <a:pt x="50" y="3"/>
                    </a:lnTo>
                    <a:lnTo>
                      <a:pt x="51" y="3"/>
                    </a:lnTo>
                    <a:lnTo>
                      <a:pt x="52" y="3"/>
                    </a:lnTo>
                    <a:lnTo>
                      <a:pt x="52" y="4"/>
                    </a:lnTo>
                    <a:lnTo>
                      <a:pt x="53" y="4"/>
                    </a:lnTo>
                    <a:lnTo>
                      <a:pt x="53" y="5"/>
                    </a:lnTo>
                    <a:lnTo>
                      <a:pt x="54" y="6"/>
                    </a:lnTo>
                    <a:lnTo>
                      <a:pt x="55" y="5"/>
                    </a:lnTo>
                    <a:lnTo>
                      <a:pt x="55" y="5"/>
                    </a:lnTo>
                    <a:lnTo>
                      <a:pt x="56" y="6"/>
                    </a:lnTo>
                    <a:lnTo>
                      <a:pt x="57" y="6"/>
                    </a:lnTo>
                    <a:lnTo>
                      <a:pt x="57" y="5"/>
                    </a:lnTo>
                    <a:lnTo>
                      <a:pt x="58" y="5"/>
                    </a:lnTo>
                    <a:lnTo>
                      <a:pt x="58" y="5"/>
                    </a:lnTo>
                    <a:lnTo>
                      <a:pt x="59" y="5"/>
                    </a:lnTo>
                    <a:lnTo>
                      <a:pt x="60" y="5"/>
                    </a:lnTo>
                    <a:lnTo>
                      <a:pt x="61" y="5"/>
                    </a:lnTo>
                    <a:lnTo>
                      <a:pt x="61" y="4"/>
                    </a:lnTo>
                    <a:lnTo>
                      <a:pt x="62" y="4"/>
                    </a:lnTo>
                    <a:lnTo>
                      <a:pt x="63" y="4"/>
                    </a:lnTo>
                    <a:lnTo>
                      <a:pt x="63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5" y="4"/>
                    </a:lnTo>
                    <a:lnTo>
                      <a:pt x="66" y="4"/>
                    </a:lnTo>
                    <a:lnTo>
                      <a:pt x="67" y="3"/>
                    </a:lnTo>
                    <a:lnTo>
                      <a:pt x="67" y="3"/>
                    </a:lnTo>
                    <a:lnTo>
                      <a:pt x="68" y="3"/>
                    </a:lnTo>
                    <a:lnTo>
                      <a:pt x="68" y="2"/>
                    </a:lnTo>
                    <a:lnTo>
                      <a:pt x="69" y="1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2" y="1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3" y="2"/>
                    </a:lnTo>
                    <a:lnTo>
                      <a:pt x="74" y="3"/>
                    </a:lnTo>
                    <a:lnTo>
                      <a:pt x="75" y="4"/>
                    </a:lnTo>
                    <a:lnTo>
                      <a:pt x="75" y="4"/>
                    </a:lnTo>
                    <a:lnTo>
                      <a:pt x="76" y="4"/>
                    </a:lnTo>
                    <a:lnTo>
                      <a:pt x="77" y="4"/>
                    </a:lnTo>
                    <a:lnTo>
                      <a:pt x="77" y="6"/>
                    </a:lnTo>
                    <a:lnTo>
                      <a:pt x="78" y="6"/>
                    </a:lnTo>
                    <a:lnTo>
                      <a:pt x="78" y="6"/>
                    </a:lnTo>
                  </a:path>
                </a:pathLst>
              </a:custGeom>
              <a:noFill/>
              <a:ln w="6350">
                <a:solidFill>
                  <a:srgbClr val="6699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Line 341">
                <a:extLst>
                  <a:ext uri="{FF2B5EF4-FFF2-40B4-BE49-F238E27FC236}">
                    <a16:creationId xmlns:a16="http://schemas.microsoft.com/office/drawing/2014/main" id="{EA648855-7602-42B7-BDB0-31D28C9D8D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0416" y="4134497"/>
                <a:ext cx="2960690" cy="0"/>
              </a:xfrm>
              <a:prstGeom prst="line">
                <a:avLst/>
              </a:prstGeom>
              <a:noFill/>
              <a:ln w="6350" cap="sq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Line 342">
                <a:extLst>
                  <a:ext uri="{FF2B5EF4-FFF2-40B4-BE49-F238E27FC236}">
                    <a16:creationId xmlns:a16="http://schemas.microsoft.com/office/drawing/2014/main" id="{DCCC6129-D4E8-460C-ABC5-3490E68950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3141" y="4134497"/>
                <a:ext cx="0" cy="238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Line 343">
                <a:extLst>
                  <a:ext uri="{FF2B5EF4-FFF2-40B4-BE49-F238E27FC236}">
                    <a16:creationId xmlns:a16="http://schemas.microsoft.com/office/drawing/2014/main" id="{CF38B1E1-8620-4043-ACD4-D044405A25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5417" y="4134497"/>
                <a:ext cx="0" cy="238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Line 344">
                <a:extLst>
                  <a:ext uri="{FF2B5EF4-FFF2-40B4-BE49-F238E27FC236}">
                    <a16:creationId xmlns:a16="http://schemas.microsoft.com/office/drawing/2014/main" id="{182EF624-D8A2-498F-9F2E-A9FF5D9FED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7692" y="4134497"/>
                <a:ext cx="0" cy="238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Line 345">
                <a:extLst>
                  <a:ext uri="{FF2B5EF4-FFF2-40B4-BE49-F238E27FC236}">
                    <a16:creationId xmlns:a16="http://schemas.microsoft.com/office/drawing/2014/main" id="{99E928CA-49E3-4491-B9B0-1C4FCF25A9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1555" y="4134497"/>
                <a:ext cx="0" cy="238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Line 346">
                <a:extLst>
                  <a:ext uri="{FF2B5EF4-FFF2-40B4-BE49-F238E27FC236}">
                    <a16:creationId xmlns:a16="http://schemas.microsoft.com/office/drawing/2014/main" id="{546D82F0-F93E-49D7-B5C5-BC4B0F491A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5418" y="4134497"/>
                <a:ext cx="0" cy="238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Line 347">
                <a:extLst>
                  <a:ext uri="{FF2B5EF4-FFF2-40B4-BE49-F238E27FC236}">
                    <a16:creationId xmlns:a16="http://schemas.microsoft.com/office/drawing/2014/main" id="{AA51513E-5014-4F25-8622-D61E1EDBD3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7693" y="4134497"/>
                <a:ext cx="0" cy="238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Line 348">
                <a:extLst>
                  <a:ext uri="{FF2B5EF4-FFF2-40B4-BE49-F238E27FC236}">
                    <a16:creationId xmlns:a16="http://schemas.microsoft.com/office/drawing/2014/main" id="{C715E6DE-E733-4B6D-9534-34C5FA7E64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9969" y="4134497"/>
                <a:ext cx="0" cy="238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Line 349">
                <a:extLst>
                  <a:ext uri="{FF2B5EF4-FFF2-40B4-BE49-F238E27FC236}">
                    <a16:creationId xmlns:a16="http://schemas.microsoft.com/office/drawing/2014/main" id="{9FD87083-1E66-4F59-938B-D31E1F1C33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0416" y="4134497"/>
                <a:ext cx="0" cy="47625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Line 350">
                <a:extLst>
                  <a:ext uri="{FF2B5EF4-FFF2-40B4-BE49-F238E27FC236}">
                    <a16:creationId xmlns:a16="http://schemas.microsoft.com/office/drawing/2014/main" id="{72BAF7EF-0A06-443D-8A46-BEE36F759F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4279" y="4134497"/>
                <a:ext cx="0" cy="47625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Line 351">
                <a:extLst>
                  <a:ext uri="{FF2B5EF4-FFF2-40B4-BE49-F238E27FC236}">
                    <a16:creationId xmlns:a16="http://schemas.microsoft.com/office/drawing/2014/main" id="{4EA870EC-2767-4ADD-A913-AE5810F8EA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6554" y="4134497"/>
                <a:ext cx="0" cy="47625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Line 352">
                <a:extLst>
                  <a:ext uri="{FF2B5EF4-FFF2-40B4-BE49-F238E27FC236}">
                    <a16:creationId xmlns:a16="http://schemas.microsoft.com/office/drawing/2014/main" id="{894037BC-9905-4EBA-B601-624E9D6CD6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0417" y="4134497"/>
                <a:ext cx="0" cy="47625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Line 353">
                <a:extLst>
                  <a:ext uri="{FF2B5EF4-FFF2-40B4-BE49-F238E27FC236}">
                    <a16:creationId xmlns:a16="http://schemas.microsoft.com/office/drawing/2014/main" id="{2891BDB7-2317-4CC7-8690-50849F6BEE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2693" y="4134497"/>
                <a:ext cx="0" cy="47625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Line 354">
                <a:extLst>
                  <a:ext uri="{FF2B5EF4-FFF2-40B4-BE49-F238E27FC236}">
                    <a16:creationId xmlns:a16="http://schemas.microsoft.com/office/drawing/2014/main" id="{BB7EC37C-0867-449D-A38F-E3265471E6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6556" y="4134497"/>
                <a:ext cx="0" cy="47625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Line 355">
                <a:extLst>
                  <a:ext uri="{FF2B5EF4-FFF2-40B4-BE49-F238E27FC236}">
                    <a16:creationId xmlns:a16="http://schemas.microsoft.com/office/drawing/2014/main" id="{F1B564B4-A91E-47CE-AA86-EC3FDE919D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8831" y="4134497"/>
                <a:ext cx="0" cy="47625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Line 356">
                <a:extLst>
                  <a:ext uri="{FF2B5EF4-FFF2-40B4-BE49-F238E27FC236}">
                    <a16:creationId xmlns:a16="http://schemas.microsoft.com/office/drawing/2014/main" id="{9D5AD5B6-D166-4B62-839A-4EAFF5B4ED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51106" y="4134497"/>
                <a:ext cx="0" cy="47625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Line 357">
                <a:extLst>
                  <a:ext uri="{FF2B5EF4-FFF2-40B4-BE49-F238E27FC236}">
                    <a16:creationId xmlns:a16="http://schemas.microsoft.com/office/drawing/2014/main" id="{AC0FB57E-14E8-4255-B061-F20A80C38A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0416" y="1754832"/>
                <a:ext cx="0" cy="2379665"/>
              </a:xfrm>
              <a:prstGeom prst="line">
                <a:avLst/>
              </a:prstGeom>
              <a:noFill/>
              <a:ln w="6350" cap="sq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Line 358">
                <a:extLst>
                  <a:ext uri="{FF2B5EF4-FFF2-40B4-BE49-F238E27FC236}">
                    <a16:creationId xmlns:a16="http://schemas.microsoft.com/office/drawing/2014/main" id="{ACD09B59-CB75-436E-8AD9-989CC04A75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68191" y="3918597"/>
                <a:ext cx="222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Line 359">
                <a:extLst>
                  <a:ext uri="{FF2B5EF4-FFF2-40B4-BE49-F238E27FC236}">
                    <a16:creationId xmlns:a16="http://schemas.microsoft.com/office/drawing/2014/main" id="{C17F775E-4E6C-4DC4-B152-8DA4F13409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68191" y="3485209"/>
                <a:ext cx="222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Line 360">
                <a:extLst>
                  <a:ext uri="{FF2B5EF4-FFF2-40B4-BE49-F238E27FC236}">
                    <a16:creationId xmlns:a16="http://schemas.microsoft.com/office/drawing/2014/main" id="{B047FD90-8976-4DE1-9E47-9025A0A9A1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68191" y="3053409"/>
                <a:ext cx="222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Line 361">
                <a:extLst>
                  <a:ext uri="{FF2B5EF4-FFF2-40B4-BE49-F238E27FC236}">
                    <a16:creationId xmlns:a16="http://schemas.microsoft.com/office/drawing/2014/main" id="{9BBB74BC-A32A-4E6E-B4FE-C1361C7642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68191" y="2620021"/>
                <a:ext cx="222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Line 362">
                <a:extLst>
                  <a:ext uri="{FF2B5EF4-FFF2-40B4-BE49-F238E27FC236}">
                    <a16:creationId xmlns:a16="http://schemas.microsoft.com/office/drawing/2014/main" id="{51C917B3-60DC-401E-8B4F-35CA6F783A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68191" y="2188220"/>
                <a:ext cx="222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Line 363">
                <a:extLst>
                  <a:ext uri="{FF2B5EF4-FFF2-40B4-BE49-F238E27FC236}">
                    <a16:creationId xmlns:a16="http://schemas.microsoft.com/office/drawing/2014/main" id="{39A58F44-90E5-4FA4-B828-F213D69D2D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68191" y="1754832"/>
                <a:ext cx="222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Line 364">
                <a:extLst>
                  <a:ext uri="{FF2B5EF4-FFF2-40B4-BE49-F238E27FC236}">
                    <a16:creationId xmlns:a16="http://schemas.microsoft.com/office/drawing/2014/main" id="{8FB20122-26F3-48B6-A727-D3E2CBF3E8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44379" y="4134497"/>
                <a:ext cx="46038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Line 365">
                <a:extLst>
                  <a:ext uri="{FF2B5EF4-FFF2-40B4-BE49-F238E27FC236}">
                    <a16:creationId xmlns:a16="http://schemas.microsoft.com/office/drawing/2014/main" id="{79678C62-48E8-4AEE-A3D5-A0E24D6082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44379" y="3702697"/>
                <a:ext cx="46038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Line 366">
                <a:extLst>
                  <a:ext uri="{FF2B5EF4-FFF2-40B4-BE49-F238E27FC236}">
                    <a16:creationId xmlns:a16="http://schemas.microsoft.com/office/drawing/2014/main" id="{4EEED215-7B8C-4D8E-BA90-D3F4504BE1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44379" y="3269309"/>
                <a:ext cx="46038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Line 367">
                <a:extLst>
                  <a:ext uri="{FF2B5EF4-FFF2-40B4-BE49-F238E27FC236}">
                    <a16:creationId xmlns:a16="http://schemas.microsoft.com/office/drawing/2014/main" id="{3AEE58C1-5D32-4E33-AD1B-382AC1045E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44379" y="2835921"/>
                <a:ext cx="46038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Line 368">
                <a:extLst>
                  <a:ext uri="{FF2B5EF4-FFF2-40B4-BE49-F238E27FC236}">
                    <a16:creationId xmlns:a16="http://schemas.microsoft.com/office/drawing/2014/main" id="{0F810ECC-4328-48F6-BF8C-89BE171F1F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44379" y="2404120"/>
                <a:ext cx="46038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Line 369">
                <a:extLst>
                  <a:ext uri="{FF2B5EF4-FFF2-40B4-BE49-F238E27FC236}">
                    <a16:creationId xmlns:a16="http://schemas.microsoft.com/office/drawing/2014/main" id="{E61C4124-1A37-4711-A82D-C9A672E5D4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44379" y="1970733"/>
                <a:ext cx="46038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Rectangle 370">
                <a:extLst>
                  <a:ext uri="{FF2B5EF4-FFF2-40B4-BE49-F238E27FC236}">
                    <a16:creationId xmlns:a16="http://schemas.microsoft.com/office/drawing/2014/main" id="{D2F93CB6-F74E-4E51-BA17-69C84EDFAB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4854" y="4201172"/>
                <a:ext cx="15875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18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0" name="Rectangle 371">
                <a:extLst>
                  <a:ext uri="{FF2B5EF4-FFF2-40B4-BE49-F238E27FC236}">
                    <a16:creationId xmlns:a16="http://schemas.microsoft.com/office/drawing/2014/main" id="{B4680EF8-B49A-4932-A6DD-4276C1858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8717" y="4201172"/>
                <a:ext cx="15875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1" name="Rectangle 372">
                <a:extLst>
                  <a:ext uri="{FF2B5EF4-FFF2-40B4-BE49-F238E27FC236}">
                    <a16:creationId xmlns:a16="http://schemas.microsoft.com/office/drawing/2014/main" id="{224C1152-BAE2-42DF-AF73-FCE66BB295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0992" y="4201172"/>
                <a:ext cx="15875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2" name="Rectangle 373">
                <a:extLst>
                  <a:ext uri="{FF2B5EF4-FFF2-40B4-BE49-F238E27FC236}">
                    <a16:creationId xmlns:a16="http://schemas.microsoft.com/office/drawing/2014/main" id="{4CD2C1A0-8590-41F7-8F46-9CCAF13CD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4855" y="4201172"/>
                <a:ext cx="15875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24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3" name="Rectangle 374">
                <a:extLst>
                  <a:ext uri="{FF2B5EF4-FFF2-40B4-BE49-F238E27FC236}">
                    <a16:creationId xmlns:a16="http://schemas.microsoft.com/office/drawing/2014/main" id="{B4F420FB-4320-47A1-B75F-88D6A3D8D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7130" y="4201172"/>
                <a:ext cx="15875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26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4" name="Rectangle 375">
                <a:extLst>
                  <a:ext uri="{FF2B5EF4-FFF2-40B4-BE49-F238E27FC236}">
                    <a16:creationId xmlns:a16="http://schemas.microsoft.com/office/drawing/2014/main" id="{C3FB350C-38F0-4A49-AA2B-4EF7C21070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9406" y="4201172"/>
                <a:ext cx="15875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28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5" name="Rectangle 376">
                <a:extLst>
                  <a:ext uri="{FF2B5EF4-FFF2-40B4-BE49-F238E27FC236}">
                    <a16:creationId xmlns:a16="http://schemas.microsoft.com/office/drawing/2014/main" id="{E14B2ABF-33CD-49D3-A312-99C439E5E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3268" y="4201172"/>
                <a:ext cx="15875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6" name="Rectangle 377">
                <a:extLst>
                  <a:ext uri="{FF2B5EF4-FFF2-40B4-BE49-F238E27FC236}">
                    <a16:creationId xmlns:a16="http://schemas.microsoft.com/office/drawing/2014/main" id="{5AB063F7-1356-4984-8377-C675F62219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5544" y="4201172"/>
                <a:ext cx="15875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7" name="Rectangle 378">
                <a:extLst>
                  <a:ext uri="{FF2B5EF4-FFF2-40B4-BE49-F238E27FC236}">
                    <a16:creationId xmlns:a16="http://schemas.microsoft.com/office/drawing/2014/main" id="{6CBC9874-444F-4F77-B68F-0C1AA0F85B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479" y="4072584"/>
                <a:ext cx="10160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8" name="Rectangle 379">
                <a:extLst>
                  <a:ext uri="{FF2B5EF4-FFF2-40B4-BE49-F238E27FC236}">
                    <a16:creationId xmlns:a16="http://schemas.microsoft.com/office/drawing/2014/main" id="{3E3D8506-1810-4226-8904-B17A2B5A29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479" y="3640784"/>
                <a:ext cx="10160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9" name="Rectangle 380">
                <a:extLst>
                  <a:ext uri="{FF2B5EF4-FFF2-40B4-BE49-F238E27FC236}">
                    <a16:creationId xmlns:a16="http://schemas.microsoft.com/office/drawing/2014/main" id="{43C55288-C3EF-49A5-8B8B-4D57883B9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479" y="3207396"/>
                <a:ext cx="10160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0" name="Rectangle 381">
                <a:extLst>
                  <a:ext uri="{FF2B5EF4-FFF2-40B4-BE49-F238E27FC236}">
                    <a16:creationId xmlns:a16="http://schemas.microsoft.com/office/drawing/2014/main" id="{16FC3024-D382-40B8-8D0B-160DB1A6E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479" y="2775596"/>
                <a:ext cx="10160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6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1" name="Rectangle 382">
                <a:extLst>
                  <a:ext uri="{FF2B5EF4-FFF2-40B4-BE49-F238E27FC236}">
                    <a16:creationId xmlns:a16="http://schemas.microsoft.com/office/drawing/2014/main" id="{56BBF325-4D98-43D0-84A8-8E1E95367B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479" y="2342208"/>
                <a:ext cx="10160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8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2" name="Rectangle 383">
                <a:extLst>
                  <a:ext uri="{FF2B5EF4-FFF2-40B4-BE49-F238E27FC236}">
                    <a16:creationId xmlns:a16="http://schemas.microsoft.com/office/drawing/2014/main" id="{2CE4791B-4645-4D5F-9E3A-FAB522538C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9916" y="1908820"/>
                <a:ext cx="158750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3" name="Rectangle 384">
                <a:extLst>
                  <a:ext uri="{FF2B5EF4-FFF2-40B4-BE49-F238E27FC236}">
                    <a16:creationId xmlns:a16="http://schemas.microsoft.com/office/drawing/2014/main" id="{9FF5CBF2-E27C-4FA9-96B8-21212F7598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57184" y="2863168"/>
                <a:ext cx="94256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1000" b="1" dirty="0">
                    <a:solidFill>
                      <a:srgbClr val="000000"/>
                    </a:solidFill>
                  </a:rPr>
                  <a:t>i</a:t>
                </a:r>
                <a:r>
                  <a:rPr kumimoji="0" lang="en-US" altLang="en-US" sz="1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ntensity (x10</a:t>
                </a:r>
                <a:r>
                  <a:rPr kumimoji="0" lang="en-US" altLang="en-US" sz="1000" b="1" i="0" u="none" strike="noStrike" cap="none" normalizeH="0" baseline="30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6</a:t>
                </a:r>
                <a:r>
                  <a:rPr kumimoji="0" lang="en-US" altLang="en-US" sz="1000" b="1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)</a:t>
                </a:r>
                <a:r>
                  <a:rPr kumimoji="0" lang="en-US" altLang="en-US" sz="1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endParaRPr kumimoji="0" lang="en-US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6E4BCD24-2FA6-4544-A35F-C2417A837B67}"/>
                  </a:ext>
                </a:extLst>
              </p:cNvPr>
              <p:cNvSpPr txBox="1"/>
              <p:nvPr/>
            </p:nvSpPr>
            <p:spPr>
              <a:xfrm>
                <a:off x="1461581" y="1852871"/>
                <a:ext cx="462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0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92A5900E-BB10-4B79-9F9C-A343AC651FF5}"/>
                  </a:ext>
                </a:extLst>
              </p:cNvPr>
              <p:cNvSpPr txBox="1"/>
              <p:nvPr/>
            </p:nvSpPr>
            <p:spPr>
              <a:xfrm>
                <a:off x="1591028" y="2094558"/>
                <a:ext cx="462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0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EB09E543-57A3-4724-B0E7-CB55EEC863F8}"/>
                  </a:ext>
                </a:extLst>
              </p:cNvPr>
              <p:cNvSpPr txBox="1"/>
              <p:nvPr/>
            </p:nvSpPr>
            <p:spPr>
              <a:xfrm>
                <a:off x="1655069" y="1699024"/>
                <a:ext cx="462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0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24181519-A88B-48C9-8BBF-4B4357C403F3}"/>
                  </a:ext>
                </a:extLst>
              </p:cNvPr>
              <p:cNvSpPr txBox="1"/>
              <p:nvPr/>
            </p:nvSpPr>
            <p:spPr>
              <a:xfrm>
                <a:off x="1830010" y="1738383"/>
                <a:ext cx="462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0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TextBox 277">
                <a:extLst>
                  <a:ext uri="{FF2B5EF4-FFF2-40B4-BE49-F238E27FC236}">
                    <a16:creationId xmlns:a16="http://schemas.microsoft.com/office/drawing/2014/main" id="{BC82A6A2-CE53-40F5-9E14-185D3296FC81}"/>
                  </a:ext>
                </a:extLst>
              </p:cNvPr>
              <p:cNvSpPr txBox="1"/>
              <p:nvPr/>
            </p:nvSpPr>
            <p:spPr>
              <a:xfrm>
                <a:off x="1901385" y="1924394"/>
                <a:ext cx="462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0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TextBox 278">
                <a:extLst>
                  <a:ext uri="{FF2B5EF4-FFF2-40B4-BE49-F238E27FC236}">
                    <a16:creationId xmlns:a16="http://schemas.microsoft.com/office/drawing/2014/main" id="{720486F9-06EF-4A21-86EA-DC26BAC62D0B}"/>
                  </a:ext>
                </a:extLst>
              </p:cNvPr>
              <p:cNvSpPr txBox="1"/>
              <p:nvPr/>
            </p:nvSpPr>
            <p:spPr>
              <a:xfrm>
                <a:off x="1944247" y="2347928"/>
                <a:ext cx="462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0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TextBox 279">
                <a:extLst>
                  <a:ext uri="{FF2B5EF4-FFF2-40B4-BE49-F238E27FC236}">
                    <a16:creationId xmlns:a16="http://schemas.microsoft.com/office/drawing/2014/main" id="{08318612-BBDA-4C03-A88F-EE25F5E41F5B}"/>
                  </a:ext>
                </a:extLst>
              </p:cNvPr>
              <p:cNvSpPr txBox="1"/>
              <p:nvPr/>
            </p:nvSpPr>
            <p:spPr>
              <a:xfrm>
                <a:off x="2082397" y="3119001"/>
                <a:ext cx="462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0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14</a:t>
                </a:r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TextBox 280">
                <a:extLst>
                  <a:ext uri="{FF2B5EF4-FFF2-40B4-BE49-F238E27FC236}">
                    <a16:creationId xmlns:a16="http://schemas.microsoft.com/office/drawing/2014/main" id="{52E9AEA5-B9B6-4926-8A70-D8A97D01C762}"/>
                  </a:ext>
                </a:extLst>
              </p:cNvPr>
              <p:cNvSpPr txBox="1"/>
              <p:nvPr/>
            </p:nvSpPr>
            <p:spPr>
              <a:xfrm>
                <a:off x="2295085" y="2949468"/>
                <a:ext cx="462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0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TextBox 281">
                <a:extLst>
                  <a:ext uri="{FF2B5EF4-FFF2-40B4-BE49-F238E27FC236}">
                    <a16:creationId xmlns:a16="http://schemas.microsoft.com/office/drawing/2014/main" id="{5CF92A13-BB1E-45D8-9483-3B718A089E1F}"/>
                  </a:ext>
                </a:extLst>
              </p:cNvPr>
              <p:cNvSpPr txBox="1"/>
              <p:nvPr/>
            </p:nvSpPr>
            <p:spPr>
              <a:xfrm>
                <a:off x="2487677" y="2790404"/>
                <a:ext cx="462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0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TextBox 282">
                <a:extLst>
                  <a:ext uri="{FF2B5EF4-FFF2-40B4-BE49-F238E27FC236}">
                    <a16:creationId xmlns:a16="http://schemas.microsoft.com/office/drawing/2014/main" id="{2A1722FD-D86D-448E-A4FA-EB981FB7C777}"/>
                  </a:ext>
                </a:extLst>
              </p:cNvPr>
              <p:cNvSpPr txBox="1"/>
              <p:nvPr/>
            </p:nvSpPr>
            <p:spPr>
              <a:xfrm>
                <a:off x="2781561" y="2903553"/>
                <a:ext cx="462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0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TextBox 283">
                <a:extLst>
                  <a:ext uri="{FF2B5EF4-FFF2-40B4-BE49-F238E27FC236}">
                    <a16:creationId xmlns:a16="http://schemas.microsoft.com/office/drawing/2014/main" id="{FE8EDB24-5A59-4591-9463-9A257C35DC06}"/>
                  </a:ext>
                </a:extLst>
              </p:cNvPr>
              <p:cNvSpPr txBox="1"/>
              <p:nvPr/>
            </p:nvSpPr>
            <p:spPr>
              <a:xfrm>
                <a:off x="3055349" y="2963249"/>
                <a:ext cx="462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0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22</a:t>
                </a:r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4" name="Rectangle 387">
              <a:extLst>
                <a:ext uri="{FF2B5EF4-FFF2-40B4-BE49-F238E27FC236}">
                  <a16:creationId xmlns:a16="http://schemas.microsoft.com/office/drawing/2014/main" id="{8682811C-2E4B-4FAB-9DCB-FBDAC2661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5318" y="4406286"/>
              <a:ext cx="61234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rPr>
                <a:t>time (min)</a:t>
              </a:r>
              <a:endPara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85" name="TextBox 284">
            <a:extLst>
              <a:ext uri="{FF2B5EF4-FFF2-40B4-BE49-F238E27FC236}">
                <a16:creationId xmlns:a16="http://schemas.microsoft.com/office/drawing/2014/main" id="{82DC76DC-EEE5-42DF-B76D-816F2053352B}"/>
              </a:ext>
            </a:extLst>
          </p:cNvPr>
          <p:cNvSpPr txBox="1"/>
          <p:nvPr/>
        </p:nvSpPr>
        <p:spPr>
          <a:xfrm>
            <a:off x="4855571" y="1431785"/>
            <a:ext cx="19050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mass spectrum, t = 25.3 min</a:t>
            </a:r>
          </a:p>
        </p:txBody>
      </p:sp>
      <p:pic>
        <p:nvPicPr>
          <p:cNvPr id="171" name="Recorded Sound" descr="Volume">
            <a:hlinkClick r:id="" action="ppaction://media"/>
            <a:extLst>
              <a:ext uri="{FF2B5EF4-FFF2-40B4-BE49-F238E27FC236}">
                <a16:creationId xmlns:a16="http://schemas.microsoft.com/office/drawing/2014/main" id="{DF7961D1-52AC-4DA8-8870-B68F309A4C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35" end="277643.5147"/>
                  <p14:bmkLst>
                    <p14:bmk name="Bookmark 1" time="17579.9915"/>
                    <p14:bmk name="Bookmark 2" time="34269.9411"/>
                    <p14:bmk name="Bookmark 3" time="88626.1916"/>
                    <p14:bmk name="Bookmark 4" time="93636.1824"/>
                    <p14:bmk name="Bookmark 5" time="141126.0962"/>
                    <p14:bmk name="Bookmark 6" time="186775.994"/>
                    <p14:bmk name="Bookmark 7" time="263415.8147"/>
                    <p14:bmk name="Bookmark 8" time="283605.7762"/>
                    <p14:bmk name="Bookmark 9" time="301045.7441"/>
                    <p14:bmk name="Bookmark 10" time="325125.6807"/>
                  </p14:bmkLst>
                </p14:media>
              </p:ext>
            </p:ext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1009" y="423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750"/>
    </mc:Choice>
    <mc:Fallback xmlns="">
      <p:transition advTm="16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1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71"/>
        <p14:stopEvt time="14984" objId="171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522&quot;&gt;&lt;object type=&quot;3&quot; unique_id=&quot;10523&quot;&gt;&lt;property id=&quot;20148&quot; value=&quot;5&quot;/&gt;&lt;property id=&quot;20300&quot; value=&quot;Slide 1&quot;/&gt;&lt;property id=&quot;20307&quot; value=&quot;277&quot;/&gt;&lt;/object&gt;&lt;object type=&quot;3&quot; unique_id=&quot;10524&quot;&gt;&lt;property id=&quot;20148&quot; value=&quot;5&quot;/&gt;&lt;property id=&quot;20300&quot; value=&quot;Slide 2&quot;/&gt;&lt;property id=&quot;20307&quot; value=&quot;281&quot;/&gt;&lt;/object&gt;&lt;object type=&quot;3&quot; unique_id=&quot;10525&quot;&gt;&lt;property id=&quot;20148&quot; value=&quot;5&quot;/&gt;&lt;property id=&quot;20300&quot; value=&quot;Slide 3&quot;/&gt;&lt;property id=&quot;20307&quot; value=&quot;280&quot;/&gt;&lt;/object&gt;&lt;object type=&quot;3&quot; unique_id=&quot;10526&quot;&gt;&lt;property id=&quot;20148&quot; value=&quot;5&quot;/&gt;&lt;property id=&quot;20300&quot; value=&quot;Slide 4&quot;/&gt;&lt;property id=&quot;20307&quot; value=&quot;278&quot;/&gt;&lt;/object&gt;&lt;/object&gt;&lt;object type=&quot;8&quot; unique_id=&quot;10532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NASAjpl-White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65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14721</TotalTime>
  <Words>641</Words>
  <Application>Microsoft Office PowerPoint</Application>
  <PresentationFormat>On-screen Show (16:9)</PresentationFormat>
  <Paragraphs>274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Tahoma</vt:lpstr>
      <vt:lpstr>Wingdings</vt:lpstr>
      <vt:lpstr>NASAjpl-WhiteTheme-16x9-vA6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M Stolze</dc:creator>
  <cp:lastModifiedBy>Kok, Miranda G (389U)</cp:lastModifiedBy>
  <cp:revision>323</cp:revision>
  <dcterms:created xsi:type="dcterms:W3CDTF">2016-09-08T21:41:17Z</dcterms:created>
  <dcterms:modified xsi:type="dcterms:W3CDTF">2020-11-08T21:29:12Z</dcterms:modified>
</cp:coreProperties>
</file>