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  <p:sldMasterId id="2147483695" r:id="rId3"/>
  </p:sldMasterIdLst>
  <p:notesMasterIdLst>
    <p:notesMasterId r:id="rId12"/>
  </p:notesMasterIdLst>
  <p:handoutMasterIdLst>
    <p:handoutMasterId r:id="rId13"/>
  </p:handoutMasterIdLst>
  <p:sldIdLst>
    <p:sldId id="282" r:id="rId4"/>
    <p:sldId id="286" r:id="rId5"/>
    <p:sldId id="288" r:id="rId6"/>
    <p:sldId id="268" r:id="rId7"/>
    <p:sldId id="287" r:id="rId8"/>
    <p:sldId id="359" r:id="rId9"/>
    <p:sldId id="361" r:id="rId10"/>
    <p:sldId id="292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619" autoAdjust="0"/>
  </p:normalViewPr>
  <p:slideViewPr>
    <p:cSldViewPr snapToGrid="0" snapToObjects="1">
      <p:cViewPr varScale="1">
        <p:scale>
          <a:sx n="114" d="100"/>
          <a:sy n="114" d="100"/>
        </p:scale>
        <p:origin x="562" y="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10/14/2020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the ISS </a:t>
            </a:r>
            <a:r>
              <a:rPr lang="en-US" baseline="0" dirty="0" err="1"/>
              <a:t>basemap</a:t>
            </a:r>
            <a:r>
              <a:rPr lang="en-US" baseline="0" dirty="0"/>
              <a:t> here, we have our four best observations. One thing to notice here is, our observations are closer to the seas.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There is no </a:t>
            </a:r>
            <a:r>
              <a:rPr lang="en-US" baseline="0" dirty="0" err="1"/>
              <a:t>repititon</a:t>
            </a:r>
            <a:r>
              <a:rPr lang="en-US" baseline="0" dirty="0"/>
              <a:t> over the same region. Although, T106 and T121 in green and cyan are at similar places and then T120 and T119 in red and magenta are in similar regions.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Is it more likely to rain at some places?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3CE28-2A63-43B6-8D7E-190960003A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7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0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2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9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2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3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3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4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8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903F-B183-41FE-8576-BFEDD3D61B3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D8CE-9AED-4041-9AE4-647D34F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-44391"/>
            <a:ext cx="9144000" cy="4359350"/>
          </a:xfrm>
          <a:solidFill>
            <a:schemeClr val="tx1"/>
          </a:solidFill>
        </p:spPr>
      </p:sp>
      <p:pic>
        <p:nvPicPr>
          <p:cNvPr id="13" name="Picture 2" descr="Image result for Titan saturn voyager cassini">
            <a:extLst>
              <a:ext uri="{FF2B5EF4-FFF2-40B4-BE49-F238E27FC236}">
                <a16:creationId xmlns:a16="http://schemas.microsoft.com/office/drawing/2014/main" id="{A1E6C62A-240C-409E-B101-08A7BE1B9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2" y="120595"/>
            <a:ext cx="3615070" cy="36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58476" y="4442928"/>
            <a:ext cx="9144000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ea typeface="Verdana" panose="020B0604030504040204" pitchFamily="34" charset="0"/>
              </a:rPr>
              <a:t>2020 Postdoc Research Day </a:t>
            </a:r>
          </a:p>
          <a:p>
            <a:pPr marL="0" indent="0">
              <a:buNone/>
            </a:pPr>
            <a:r>
              <a:rPr lang="en-US" sz="1600" dirty="0">
                <a:ea typeface="Verdana" panose="020B0604030504040204" pitchFamily="34" charset="0"/>
              </a:rPr>
              <a:t>Presentation Conference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-15940" y="3174398"/>
            <a:ext cx="9144000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FFC000"/>
                </a:solidFill>
                <a:latin typeface="Arial" charset="0"/>
              </a:rPr>
              <a:t>Rajani Dhingra (3224)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EB48-BD5C-40C4-BC09-79C900FA7823}"/>
              </a:ext>
            </a:extLst>
          </p:cNvPr>
          <p:cNvSpPr txBox="1"/>
          <p:nvPr/>
        </p:nvSpPr>
        <p:spPr>
          <a:xfrm>
            <a:off x="-12548" y="3540468"/>
            <a:ext cx="914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Organization: Planetary Science</a:t>
            </a:r>
          </a:p>
          <a:p>
            <a:pPr algn="ctr">
              <a:spcBef>
                <a:spcPct val="0"/>
              </a:spcBef>
            </a:pPr>
            <a:r>
              <a:rPr lang="en-US" alt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Advisor:  Dr. Bonnie Buratti (3222)</a:t>
            </a:r>
          </a:p>
          <a:p>
            <a:pPr algn="ctr">
              <a:spcBef>
                <a:spcPct val="0"/>
              </a:spcBef>
            </a:pPr>
            <a:r>
              <a:rPr lang="en-US" alt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Postdoc Program: NPP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883D0-1504-432C-8335-C352EE1064E6}"/>
              </a:ext>
            </a:extLst>
          </p:cNvPr>
          <p:cNvSpPr txBox="1"/>
          <p:nvPr/>
        </p:nvSpPr>
        <p:spPr>
          <a:xfrm>
            <a:off x="6420913" y="3513497"/>
            <a:ext cx="2707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R = 5µm, G = 2µm, B = 1.3µm</a:t>
            </a:r>
          </a:p>
          <a:p>
            <a:endParaRPr lang="en-US" sz="12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1100" i="1" dirty="0">
                <a:solidFill>
                  <a:schemeClr val="bg1"/>
                </a:solidFill>
                <a:latin typeface="Georgia" panose="02040502050405020303" pitchFamily="18" charset="0"/>
              </a:rPr>
              <a:t>Image credit : University of Idaho/Univ of Arizona, JPL Caltech/NASA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D14B8A-4F9D-477D-ABA4-99AE585803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4911" y="2281177"/>
            <a:ext cx="487363" cy="4873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6A726F9-10FC-4122-AF53-204A2646ACF0}"/>
              </a:ext>
            </a:extLst>
          </p:cNvPr>
          <p:cNvGrpSpPr/>
          <p:nvPr/>
        </p:nvGrpSpPr>
        <p:grpSpPr>
          <a:xfrm>
            <a:off x="7972" y="2024079"/>
            <a:ext cx="9143998" cy="1131994"/>
            <a:chOff x="7972" y="2024079"/>
            <a:chExt cx="9143998" cy="11319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482696-D4F7-42D2-81F0-10206CBF9C69}"/>
                </a:ext>
              </a:extLst>
            </p:cNvPr>
            <p:cNvSpPr txBox="1"/>
            <p:nvPr/>
          </p:nvSpPr>
          <p:spPr>
            <a:xfrm>
              <a:off x="7972" y="2694408"/>
              <a:ext cx="9143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Surface-atmosphere interactions on Titan : Earth’s cooler cousin!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D9D331-E9C6-4207-AF40-7D60D4C72C25}"/>
                </a:ext>
              </a:extLst>
            </p:cNvPr>
            <p:cNvSpPr txBox="1"/>
            <p:nvPr/>
          </p:nvSpPr>
          <p:spPr>
            <a:xfrm>
              <a:off x="8323785" y="2024079"/>
              <a:ext cx="807664" cy="71017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2A2F5-9AEC-4520-826C-327C6D8BB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9161249" cy="5152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6913B-EE93-42B1-8843-BA45D77D2612}"/>
              </a:ext>
            </a:extLst>
          </p:cNvPr>
          <p:cNvSpPr txBox="1"/>
          <p:nvPr/>
        </p:nvSpPr>
        <p:spPr>
          <a:xfrm>
            <a:off x="0" y="4668067"/>
            <a:ext cx="335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R = 5µm, G = 2µm, B = 2.7µm</a:t>
            </a: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20A766A1-0BA2-4256-B4CF-1748DE27FA95}"/>
              </a:ext>
            </a:extLst>
          </p:cNvPr>
          <p:cNvSpPr/>
          <p:nvPr/>
        </p:nvSpPr>
        <p:spPr>
          <a:xfrm rot="9669672">
            <a:off x="7145873" y="1669246"/>
            <a:ext cx="626880" cy="398467"/>
          </a:xfrm>
          <a:prstGeom prst="rightArrow">
            <a:avLst/>
          </a:prstGeom>
          <a:solidFill>
            <a:srgbClr val="FB6E35"/>
          </a:solidFill>
          <a:ln>
            <a:solidFill>
              <a:srgbClr val="FB6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0F797-9550-4279-BB31-BCA8F1D7EB0E}"/>
              </a:ext>
            </a:extLst>
          </p:cNvPr>
          <p:cNvSpPr txBox="1"/>
          <p:nvPr/>
        </p:nvSpPr>
        <p:spPr>
          <a:xfrm>
            <a:off x="0" y="11976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Observation:</a:t>
            </a:r>
          </a:p>
          <a:p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T120, 07 June 2016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Specular reflection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849476-EF63-4B7E-9978-E44CCC450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45500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2A2F5-9AEC-4520-826C-327C6D8BB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5143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6913B-EE93-42B1-8843-BA45D77D2612}"/>
              </a:ext>
            </a:extLst>
          </p:cNvPr>
          <p:cNvSpPr txBox="1"/>
          <p:nvPr/>
        </p:nvSpPr>
        <p:spPr>
          <a:xfrm>
            <a:off x="0" y="4668067"/>
            <a:ext cx="335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 = 5µm, G = 2µm, B = 2.7µm</a:t>
            </a: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20A766A1-0BA2-4256-B4CF-1748DE27FA95}"/>
              </a:ext>
            </a:extLst>
          </p:cNvPr>
          <p:cNvSpPr/>
          <p:nvPr/>
        </p:nvSpPr>
        <p:spPr>
          <a:xfrm rot="9669672">
            <a:off x="7145873" y="1669246"/>
            <a:ext cx="626880" cy="398467"/>
          </a:xfrm>
          <a:prstGeom prst="rightArrow">
            <a:avLst/>
          </a:prstGeom>
          <a:solidFill>
            <a:srgbClr val="FB6E35"/>
          </a:solidFill>
          <a:ln>
            <a:solidFill>
              <a:srgbClr val="FB6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3">
            <a:extLst>
              <a:ext uri="{FF2B5EF4-FFF2-40B4-BE49-F238E27FC236}">
                <a16:creationId xmlns:a16="http://schemas.microsoft.com/office/drawing/2014/main" id="{6F180783-FF12-4AD2-9D6F-DBCAB45160AE}"/>
              </a:ext>
            </a:extLst>
          </p:cNvPr>
          <p:cNvSpPr/>
          <p:nvPr/>
        </p:nvSpPr>
        <p:spPr>
          <a:xfrm rot="8106749">
            <a:off x="5974143" y="341493"/>
            <a:ext cx="958899" cy="452344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2CA31-028C-475C-AB99-03DBF471D8ED}"/>
              </a:ext>
            </a:extLst>
          </p:cNvPr>
          <p:cNvSpPr txBox="1"/>
          <p:nvPr/>
        </p:nvSpPr>
        <p:spPr>
          <a:xfrm>
            <a:off x="0" y="119767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Observation : </a:t>
            </a:r>
          </a:p>
          <a:p>
            <a:endParaRPr lang="en-US" sz="2800" b="1" dirty="0">
              <a:solidFill>
                <a:srgbClr val="FFC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Broadly reflecting feature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Overlays Land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08C660-A975-4723-8EAF-3B7A349AF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690" y="46090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832" y="461665"/>
            <a:ext cx="6538335" cy="4672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EA9E5F-75D6-42C5-92E3-FDDD062A2E93}"/>
              </a:ext>
            </a:extLst>
          </p:cNvPr>
          <p:cNvSpPr txBox="1"/>
          <p:nvPr/>
        </p:nvSpPr>
        <p:spPr>
          <a:xfrm>
            <a:off x="0" y="88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: Feature is Brighter than other regions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3A2964-0FD4-43DE-8C14-F602B31FB3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9901" y="4599828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B259C-FEFF-4658-8E0D-6A4EA8B91A2A}"/>
              </a:ext>
            </a:extLst>
          </p:cNvPr>
          <p:cNvSpPr txBox="1"/>
          <p:nvPr/>
        </p:nvSpPr>
        <p:spPr>
          <a:xfrm>
            <a:off x="8229600" y="4377018"/>
            <a:ext cx="807664" cy="7101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83282-93D6-4759-9262-1D13B0E70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707" y="470543"/>
            <a:ext cx="5660025" cy="4672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69A97E-FB91-4914-92E0-171C1EC44FB0}"/>
              </a:ext>
            </a:extLst>
          </p:cNvPr>
          <p:cNvSpPr txBox="1"/>
          <p:nvPr/>
        </p:nvSpPr>
        <p:spPr>
          <a:xfrm>
            <a:off x="0" y="887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 : Bright feature is ephemeral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1D54AD-0918-4CE7-8079-52341A20C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9731" y="4525869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25FC0-D9ED-43E1-9F97-E2B8D1ACDE3E}"/>
              </a:ext>
            </a:extLst>
          </p:cNvPr>
          <p:cNvSpPr txBox="1"/>
          <p:nvPr/>
        </p:nvSpPr>
        <p:spPr>
          <a:xfrm>
            <a:off x="7711888" y="4521779"/>
            <a:ext cx="14321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Dhingra et al., 2018, GRL</a:t>
            </a:r>
          </a:p>
        </p:txBody>
      </p:sp>
    </p:spTree>
    <p:extLst>
      <p:ext uri="{BB962C8B-B14F-4D97-AF65-F5344CB8AC3E}">
        <p14:creationId xmlns:p14="http://schemas.microsoft.com/office/powerpoint/2010/main" val="27469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66627" y="518892"/>
            <a:ext cx="4755013" cy="4004076"/>
            <a:chOff x="2161207" y="-14157"/>
            <a:chExt cx="8398627" cy="6926952"/>
          </a:xfrm>
        </p:grpSpPr>
        <p:grpSp>
          <p:nvGrpSpPr>
            <p:cNvPr id="6" name="Group 5"/>
            <p:cNvGrpSpPr/>
            <p:nvPr/>
          </p:nvGrpSpPr>
          <p:grpSpPr>
            <a:xfrm>
              <a:off x="2962983" y="297320"/>
              <a:ext cx="6429828" cy="6280798"/>
              <a:chOff x="6672548" y="260224"/>
              <a:chExt cx="5276556" cy="52527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lum contrast="12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1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3" t="2953" r="3301" b="3714"/>
              <a:stretch/>
            </p:blipFill>
            <p:spPr>
              <a:xfrm>
                <a:off x="6672548" y="260224"/>
                <a:ext cx="5276556" cy="5252734"/>
              </a:xfrm>
              <a:prstGeom prst="ellipse">
                <a:avLst/>
              </a:prstGeom>
            </p:spPr>
          </p:pic>
          <p:sp>
            <p:nvSpPr>
              <p:cNvPr id="8" name="Freeform 7"/>
              <p:cNvSpPr/>
              <p:nvPr/>
            </p:nvSpPr>
            <p:spPr>
              <a:xfrm rot="796295">
                <a:off x="9853472" y="2471702"/>
                <a:ext cx="769539" cy="1037415"/>
              </a:xfrm>
              <a:custGeom>
                <a:avLst/>
                <a:gdLst>
                  <a:gd name="connsiteX0" fmla="*/ 260580 w 957705"/>
                  <a:gd name="connsiteY0" fmla="*/ 421666 h 1283950"/>
                  <a:gd name="connsiteX1" fmla="*/ 265318 w 957705"/>
                  <a:gd name="connsiteY1" fmla="*/ 388502 h 1283950"/>
                  <a:gd name="connsiteX2" fmla="*/ 265318 w 957705"/>
                  <a:gd name="connsiteY2" fmla="*/ 350599 h 1283950"/>
                  <a:gd name="connsiteX3" fmla="*/ 236891 w 957705"/>
                  <a:gd name="connsiteY3" fmla="*/ 341123 h 1283950"/>
                  <a:gd name="connsiteX4" fmla="*/ 222678 w 957705"/>
                  <a:gd name="connsiteY4" fmla="*/ 336385 h 1283950"/>
                  <a:gd name="connsiteX5" fmla="*/ 180037 w 957705"/>
                  <a:gd name="connsiteY5" fmla="*/ 350599 h 1283950"/>
                  <a:gd name="connsiteX6" fmla="*/ 175299 w 957705"/>
                  <a:gd name="connsiteY6" fmla="*/ 364812 h 1283950"/>
                  <a:gd name="connsiteX7" fmla="*/ 156348 w 957705"/>
                  <a:gd name="connsiteY7" fmla="*/ 393239 h 1283950"/>
                  <a:gd name="connsiteX8" fmla="*/ 142135 w 957705"/>
                  <a:gd name="connsiteY8" fmla="*/ 435880 h 1283950"/>
                  <a:gd name="connsiteX9" fmla="*/ 137397 w 957705"/>
                  <a:gd name="connsiteY9" fmla="*/ 450093 h 1283950"/>
                  <a:gd name="connsiteX10" fmla="*/ 132659 w 957705"/>
                  <a:gd name="connsiteY10" fmla="*/ 464307 h 1283950"/>
                  <a:gd name="connsiteX11" fmla="*/ 127921 w 957705"/>
                  <a:gd name="connsiteY11" fmla="*/ 506947 h 1283950"/>
                  <a:gd name="connsiteX12" fmla="*/ 142135 w 957705"/>
                  <a:gd name="connsiteY12" fmla="*/ 578014 h 1283950"/>
                  <a:gd name="connsiteX13" fmla="*/ 151610 w 957705"/>
                  <a:gd name="connsiteY13" fmla="*/ 606441 h 1283950"/>
                  <a:gd name="connsiteX14" fmla="*/ 156348 w 957705"/>
                  <a:gd name="connsiteY14" fmla="*/ 620655 h 1283950"/>
                  <a:gd name="connsiteX15" fmla="*/ 151610 w 957705"/>
                  <a:gd name="connsiteY15" fmla="*/ 677509 h 1283950"/>
                  <a:gd name="connsiteX16" fmla="*/ 146872 w 957705"/>
                  <a:gd name="connsiteY16" fmla="*/ 691722 h 1283950"/>
                  <a:gd name="connsiteX17" fmla="*/ 137397 w 957705"/>
                  <a:gd name="connsiteY17" fmla="*/ 715411 h 1283950"/>
                  <a:gd name="connsiteX18" fmla="*/ 132659 w 957705"/>
                  <a:gd name="connsiteY18" fmla="*/ 729625 h 1283950"/>
                  <a:gd name="connsiteX19" fmla="*/ 85281 w 957705"/>
                  <a:gd name="connsiteY19" fmla="*/ 786479 h 1283950"/>
                  <a:gd name="connsiteX20" fmla="*/ 71067 w 957705"/>
                  <a:gd name="connsiteY20" fmla="*/ 795954 h 1283950"/>
                  <a:gd name="connsiteX21" fmla="*/ 42640 w 957705"/>
                  <a:gd name="connsiteY21" fmla="*/ 838595 h 1283950"/>
                  <a:gd name="connsiteX22" fmla="*/ 33165 w 957705"/>
                  <a:gd name="connsiteY22" fmla="*/ 852808 h 1283950"/>
                  <a:gd name="connsiteX23" fmla="*/ 14213 w 957705"/>
                  <a:gd name="connsiteY23" fmla="*/ 895449 h 1283950"/>
                  <a:gd name="connsiteX24" fmla="*/ 4738 w 957705"/>
                  <a:gd name="connsiteY24" fmla="*/ 923876 h 1283950"/>
                  <a:gd name="connsiteX25" fmla="*/ 0 w 957705"/>
                  <a:gd name="connsiteY25" fmla="*/ 938089 h 1283950"/>
                  <a:gd name="connsiteX26" fmla="*/ 14213 w 957705"/>
                  <a:gd name="connsiteY26" fmla="*/ 1018632 h 1283950"/>
                  <a:gd name="connsiteX27" fmla="*/ 28427 w 957705"/>
                  <a:gd name="connsiteY27" fmla="*/ 1047059 h 1283950"/>
                  <a:gd name="connsiteX28" fmla="*/ 75805 w 957705"/>
                  <a:gd name="connsiteY28" fmla="*/ 1075486 h 1283950"/>
                  <a:gd name="connsiteX29" fmla="*/ 104232 w 957705"/>
                  <a:gd name="connsiteY29" fmla="*/ 1084962 h 1283950"/>
                  <a:gd name="connsiteX30" fmla="*/ 118445 w 957705"/>
                  <a:gd name="connsiteY30" fmla="*/ 1089699 h 1283950"/>
                  <a:gd name="connsiteX31" fmla="*/ 137397 w 957705"/>
                  <a:gd name="connsiteY31" fmla="*/ 1084962 h 1283950"/>
                  <a:gd name="connsiteX32" fmla="*/ 165824 w 957705"/>
                  <a:gd name="connsiteY32" fmla="*/ 1075486 h 1283950"/>
                  <a:gd name="connsiteX33" fmla="*/ 198988 w 957705"/>
                  <a:gd name="connsiteY33" fmla="*/ 1061272 h 1283950"/>
                  <a:gd name="connsiteX34" fmla="*/ 217940 w 957705"/>
                  <a:gd name="connsiteY34" fmla="*/ 1066010 h 1283950"/>
                  <a:gd name="connsiteX35" fmla="*/ 232153 w 957705"/>
                  <a:gd name="connsiteY35" fmla="*/ 1075486 h 1283950"/>
                  <a:gd name="connsiteX36" fmla="*/ 241629 w 957705"/>
                  <a:gd name="connsiteY36" fmla="*/ 1103913 h 1283950"/>
                  <a:gd name="connsiteX37" fmla="*/ 251105 w 957705"/>
                  <a:gd name="connsiteY37" fmla="*/ 1160767 h 1283950"/>
                  <a:gd name="connsiteX38" fmla="*/ 265318 w 957705"/>
                  <a:gd name="connsiteY38" fmla="*/ 1189194 h 1283950"/>
                  <a:gd name="connsiteX39" fmla="*/ 270056 w 957705"/>
                  <a:gd name="connsiteY39" fmla="*/ 1203407 h 1283950"/>
                  <a:gd name="connsiteX40" fmla="*/ 279531 w 957705"/>
                  <a:gd name="connsiteY40" fmla="*/ 1217621 h 1283950"/>
                  <a:gd name="connsiteX41" fmla="*/ 284269 w 957705"/>
                  <a:gd name="connsiteY41" fmla="*/ 1231834 h 1283950"/>
                  <a:gd name="connsiteX42" fmla="*/ 303221 w 957705"/>
                  <a:gd name="connsiteY42" fmla="*/ 1260261 h 1283950"/>
                  <a:gd name="connsiteX43" fmla="*/ 312696 w 957705"/>
                  <a:gd name="connsiteY43" fmla="*/ 1274475 h 1283950"/>
                  <a:gd name="connsiteX44" fmla="*/ 345861 w 957705"/>
                  <a:gd name="connsiteY44" fmla="*/ 1283950 h 1283950"/>
                  <a:gd name="connsiteX45" fmla="*/ 402715 w 957705"/>
                  <a:gd name="connsiteY45" fmla="*/ 1269737 h 1283950"/>
                  <a:gd name="connsiteX46" fmla="*/ 421666 w 957705"/>
                  <a:gd name="connsiteY46" fmla="*/ 1241310 h 1283950"/>
                  <a:gd name="connsiteX47" fmla="*/ 431142 w 957705"/>
                  <a:gd name="connsiteY47" fmla="*/ 1227096 h 1283950"/>
                  <a:gd name="connsiteX48" fmla="*/ 440617 w 957705"/>
                  <a:gd name="connsiteY48" fmla="*/ 1198669 h 1283950"/>
                  <a:gd name="connsiteX49" fmla="*/ 435880 w 957705"/>
                  <a:gd name="connsiteY49" fmla="*/ 1127602 h 1283950"/>
                  <a:gd name="connsiteX50" fmla="*/ 426404 w 957705"/>
                  <a:gd name="connsiteY50" fmla="*/ 1099175 h 1283950"/>
                  <a:gd name="connsiteX51" fmla="*/ 421666 w 957705"/>
                  <a:gd name="connsiteY51" fmla="*/ 1084962 h 1283950"/>
                  <a:gd name="connsiteX52" fmla="*/ 426404 w 957705"/>
                  <a:gd name="connsiteY52" fmla="*/ 1066010 h 1283950"/>
                  <a:gd name="connsiteX53" fmla="*/ 440617 w 957705"/>
                  <a:gd name="connsiteY53" fmla="*/ 1061272 h 1283950"/>
                  <a:gd name="connsiteX54" fmla="*/ 469044 w 957705"/>
                  <a:gd name="connsiteY54" fmla="*/ 1047059 h 1283950"/>
                  <a:gd name="connsiteX55" fmla="*/ 483258 w 957705"/>
                  <a:gd name="connsiteY55" fmla="*/ 1032846 h 1283950"/>
                  <a:gd name="connsiteX56" fmla="*/ 511685 w 957705"/>
                  <a:gd name="connsiteY56" fmla="*/ 1018632 h 1283950"/>
                  <a:gd name="connsiteX57" fmla="*/ 530636 w 957705"/>
                  <a:gd name="connsiteY57" fmla="*/ 994943 h 1283950"/>
                  <a:gd name="connsiteX58" fmla="*/ 544850 w 957705"/>
                  <a:gd name="connsiteY58" fmla="*/ 952303 h 1283950"/>
                  <a:gd name="connsiteX59" fmla="*/ 559063 w 957705"/>
                  <a:gd name="connsiteY59" fmla="*/ 919138 h 1283950"/>
                  <a:gd name="connsiteX60" fmla="*/ 573277 w 957705"/>
                  <a:gd name="connsiteY60" fmla="*/ 909662 h 1283950"/>
                  <a:gd name="connsiteX61" fmla="*/ 601704 w 957705"/>
                  <a:gd name="connsiteY61" fmla="*/ 914400 h 1283950"/>
                  <a:gd name="connsiteX62" fmla="*/ 615917 w 957705"/>
                  <a:gd name="connsiteY62" fmla="*/ 919138 h 1283950"/>
                  <a:gd name="connsiteX63" fmla="*/ 630130 w 957705"/>
                  <a:gd name="connsiteY63" fmla="*/ 952303 h 1283950"/>
                  <a:gd name="connsiteX64" fmla="*/ 663295 w 957705"/>
                  <a:gd name="connsiteY64" fmla="*/ 966516 h 1283950"/>
                  <a:gd name="connsiteX65" fmla="*/ 705936 w 957705"/>
                  <a:gd name="connsiteY65" fmla="*/ 952303 h 1283950"/>
                  <a:gd name="connsiteX66" fmla="*/ 724887 w 957705"/>
                  <a:gd name="connsiteY66" fmla="*/ 923876 h 1283950"/>
                  <a:gd name="connsiteX67" fmla="*/ 748576 w 957705"/>
                  <a:gd name="connsiteY67" fmla="*/ 843333 h 1283950"/>
                  <a:gd name="connsiteX68" fmla="*/ 753314 w 957705"/>
                  <a:gd name="connsiteY68" fmla="*/ 829119 h 1283950"/>
                  <a:gd name="connsiteX69" fmla="*/ 762790 w 957705"/>
                  <a:gd name="connsiteY69" fmla="*/ 814906 h 1283950"/>
                  <a:gd name="connsiteX70" fmla="*/ 795954 w 957705"/>
                  <a:gd name="connsiteY70" fmla="*/ 758052 h 1283950"/>
                  <a:gd name="connsiteX71" fmla="*/ 833857 w 957705"/>
                  <a:gd name="connsiteY71" fmla="*/ 748576 h 1283950"/>
                  <a:gd name="connsiteX72" fmla="*/ 881235 w 957705"/>
                  <a:gd name="connsiteY72" fmla="*/ 715411 h 1283950"/>
                  <a:gd name="connsiteX73" fmla="*/ 890711 w 957705"/>
                  <a:gd name="connsiteY73" fmla="*/ 701198 h 1283950"/>
                  <a:gd name="connsiteX74" fmla="*/ 900186 w 957705"/>
                  <a:gd name="connsiteY74" fmla="*/ 672771 h 1283950"/>
                  <a:gd name="connsiteX75" fmla="*/ 909662 w 957705"/>
                  <a:gd name="connsiteY75" fmla="*/ 658557 h 1283950"/>
                  <a:gd name="connsiteX76" fmla="*/ 914400 w 957705"/>
                  <a:gd name="connsiteY76" fmla="*/ 644344 h 1283950"/>
                  <a:gd name="connsiteX77" fmla="*/ 933351 w 957705"/>
                  <a:gd name="connsiteY77" fmla="*/ 611179 h 1283950"/>
                  <a:gd name="connsiteX78" fmla="*/ 947565 w 957705"/>
                  <a:gd name="connsiteY78" fmla="*/ 578014 h 1283950"/>
                  <a:gd name="connsiteX79" fmla="*/ 952302 w 957705"/>
                  <a:gd name="connsiteY79" fmla="*/ 559063 h 1283950"/>
                  <a:gd name="connsiteX80" fmla="*/ 957040 w 957705"/>
                  <a:gd name="connsiteY80" fmla="*/ 544850 h 1283950"/>
                  <a:gd name="connsiteX81" fmla="*/ 942827 w 957705"/>
                  <a:gd name="connsiteY81" fmla="*/ 407453 h 1283950"/>
                  <a:gd name="connsiteX82" fmla="*/ 938089 w 957705"/>
                  <a:gd name="connsiteY82" fmla="*/ 393239 h 1283950"/>
                  <a:gd name="connsiteX83" fmla="*/ 928613 w 957705"/>
                  <a:gd name="connsiteY83" fmla="*/ 379026 h 1283950"/>
                  <a:gd name="connsiteX84" fmla="*/ 914400 w 957705"/>
                  <a:gd name="connsiteY84" fmla="*/ 350599 h 1283950"/>
                  <a:gd name="connsiteX85" fmla="*/ 900186 w 957705"/>
                  <a:gd name="connsiteY85" fmla="*/ 322172 h 1283950"/>
                  <a:gd name="connsiteX86" fmla="*/ 881235 w 957705"/>
                  <a:gd name="connsiteY86" fmla="*/ 279532 h 1283950"/>
                  <a:gd name="connsiteX87" fmla="*/ 867022 w 957705"/>
                  <a:gd name="connsiteY87" fmla="*/ 270056 h 1283950"/>
                  <a:gd name="connsiteX88" fmla="*/ 838595 w 957705"/>
                  <a:gd name="connsiteY88" fmla="*/ 260580 h 1283950"/>
                  <a:gd name="connsiteX89" fmla="*/ 805430 w 957705"/>
                  <a:gd name="connsiteY89" fmla="*/ 274794 h 1283950"/>
                  <a:gd name="connsiteX90" fmla="*/ 777003 w 957705"/>
                  <a:gd name="connsiteY90" fmla="*/ 289007 h 1283950"/>
                  <a:gd name="connsiteX91" fmla="*/ 743838 w 957705"/>
                  <a:gd name="connsiteY91" fmla="*/ 312696 h 1283950"/>
                  <a:gd name="connsiteX92" fmla="*/ 724887 w 957705"/>
                  <a:gd name="connsiteY92" fmla="*/ 341123 h 1283950"/>
                  <a:gd name="connsiteX93" fmla="*/ 720149 w 957705"/>
                  <a:gd name="connsiteY93" fmla="*/ 407453 h 1283950"/>
                  <a:gd name="connsiteX94" fmla="*/ 705936 w 957705"/>
                  <a:gd name="connsiteY94" fmla="*/ 435880 h 1283950"/>
                  <a:gd name="connsiteX95" fmla="*/ 701198 w 957705"/>
                  <a:gd name="connsiteY95" fmla="*/ 450093 h 1283950"/>
                  <a:gd name="connsiteX96" fmla="*/ 668033 w 957705"/>
                  <a:gd name="connsiteY96" fmla="*/ 487996 h 1283950"/>
                  <a:gd name="connsiteX97" fmla="*/ 644344 w 957705"/>
                  <a:gd name="connsiteY97" fmla="*/ 483258 h 1283950"/>
                  <a:gd name="connsiteX98" fmla="*/ 630130 w 957705"/>
                  <a:gd name="connsiteY98" fmla="*/ 478520 h 1283950"/>
                  <a:gd name="connsiteX99" fmla="*/ 601704 w 957705"/>
                  <a:gd name="connsiteY99" fmla="*/ 435880 h 1283950"/>
                  <a:gd name="connsiteX100" fmla="*/ 592228 w 957705"/>
                  <a:gd name="connsiteY100" fmla="*/ 421666 h 1283950"/>
                  <a:gd name="connsiteX101" fmla="*/ 582752 w 957705"/>
                  <a:gd name="connsiteY101" fmla="*/ 407453 h 1283950"/>
                  <a:gd name="connsiteX102" fmla="*/ 578014 w 957705"/>
                  <a:gd name="connsiteY102" fmla="*/ 388502 h 1283950"/>
                  <a:gd name="connsiteX103" fmla="*/ 568539 w 957705"/>
                  <a:gd name="connsiteY103" fmla="*/ 317434 h 1283950"/>
                  <a:gd name="connsiteX104" fmla="*/ 578014 w 957705"/>
                  <a:gd name="connsiteY104" fmla="*/ 241629 h 1283950"/>
                  <a:gd name="connsiteX105" fmla="*/ 573277 w 957705"/>
                  <a:gd name="connsiteY105" fmla="*/ 203726 h 1283950"/>
                  <a:gd name="connsiteX106" fmla="*/ 568539 w 957705"/>
                  <a:gd name="connsiteY106" fmla="*/ 189513 h 1283950"/>
                  <a:gd name="connsiteX107" fmla="*/ 559063 w 957705"/>
                  <a:gd name="connsiteY107" fmla="*/ 175299 h 1283950"/>
                  <a:gd name="connsiteX108" fmla="*/ 530636 w 957705"/>
                  <a:gd name="connsiteY108" fmla="*/ 137397 h 1283950"/>
                  <a:gd name="connsiteX109" fmla="*/ 511685 w 957705"/>
                  <a:gd name="connsiteY109" fmla="*/ 108970 h 1283950"/>
                  <a:gd name="connsiteX110" fmla="*/ 469044 w 957705"/>
                  <a:gd name="connsiteY110" fmla="*/ 71067 h 1283950"/>
                  <a:gd name="connsiteX111" fmla="*/ 450093 w 957705"/>
                  <a:gd name="connsiteY111" fmla="*/ 47378 h 1283950"/>
                  <a:gd name="connsiteX112" fmla="*/ 412191 w 957705"/>
                  <a:gd name="connsiteY112" fmla="*/ 14213 h 1283950"/>
                  <a:gd name="connsiteX113" fmla="*/ 383764 w 957705"/>
                  <a:gd name="connsiteY113" fmla="*/ 4738 h 1283950"/>
                  <a:gd name="connsiteX114" fmla="*/ 369550 w 957705"/>
                  <a:gd name="connsiteY114" fmla="*/ 0 h 1283950"/>
                  <a:gd name="connsiteX115" fmla="*/ 345861 w 957705"/>
                  <a:gd name="connsiteY115" fmla="*/ 4738 h 1283950"/>
                  <a:gd name="connsiteX116" fmla="*/ 341123 w 957705"/>
                  <a:gd name="connsiteY116" fmla="*/ 18951 h 1283950"/>
                  <a:gd name="connsiteX117" fmla="*/ 355337 w 957705"/>
                  <a:gd name="connsiteY117" fmla="*/ 75805 h 1283950"/>
                  <a:gd name="connsiteX118" fmla="*/ 364812 w 957705"/>
                  <a:gd name="connsiteY118" fmla="*/ 104232 h 1283950"/>
                  <a:gd name="connsiteX119" fmla="*/ 369550 w 957705"/>
                  <a:gd name="connsiteY119" fmla="*/ 118446 h 1283950"/>
                  <a:gd name="connsiteX120" fmla="*/ 379026 w 957705"/>
                  <a:gd name="connsiteY120" fmla="*/ 132659 h 1283950"/>
                  <a:gd name="connsiteX121" fmla="*/ 388501 w 957705"/>
                  <a:gd name="connsiteY121" fmla="*/ 161086 h 1283950"/>
                  <a:gd name="connsiteX122" fmla="*/ 402715 w 957705"/>
                  <a:gd name="connsiteY122" fmla="*/ 203726 h 1283950"/>
                  <a:gd name="connsiteX123" fmla="*/ 412191 w 957705"/>
                  <a:gd name="connsiteY123" fmla="*/ 232153 h 1283950"/>
                  <a:gd name="connsiteX124" fmla="*/ 416928 w 957705"/>
                  <a:gd name="connsiteY124" fmla="*/ 246367 h 1283950"/>
                  <a:gd name="connsiteX125" fmla="*/ 426404 w 957705"/>
                  <a:gd name="connsiteY125" fmla="*/ 317434 h 1283950"/>
                  <a:gd name="connsiteX126" fmla="*/ 416928 w 957705"/>
                  <a:gd name="connsiteY126" fmla="*/ 360075 h 1283950"/>
                  <a:gd name="connsiteX127" fmla="*/ 397977 w 957705"/>
                  <a:gd name="connsiteY127" fmla="*/ 388502 h 1283950"/>
                  <a:gd name="connsiteX128" fmla="*/ 383764 w 957705"/>
                  <a:gd name="connsiteY128" fmla="*/ 397977 h 1283950"/>
                  <a:gd name="connsiteX129" fmla="*/ 374288 w 957705"/>
                  <a:gd name="connsiteY129" fmla="*/ 412191 h 1283950"/>
                  <a:gd name="connsiteX130" fmla="*/ 364812 w 957705"/>
                  <a:gd name="connsiteY130" fmla="*/ 440618 h 1283950"/>
                  <a:gd name="connsiteX131" fmla="*/ 360074 w 957705"/>
                  <a:gd name="connsiteY131" fmla="*/ 530636 h 1283950"/>
                  <a:gd name="connsiteX132" fmla="*/ 350599 w 957705"/>
                  <a:gd name="connsiteY132" fmla="*/ 544850 h 1283950"/>
                  <a:gd name="connsiteX133" fmla="*/ 322172 w 957705"/>
                  <a:gd name="connsiteY133" fmla="*/ 525898 h 1283950"/>
                  <a:gd name="connsiteX134" fmla="*/ 284269 w 957705"/>
                  <a:gd name="connsiteY134" fmla="*/ 492734 h 1283950"/>
                  <a:gd name="connsiteX135" fmla="*/ 270056 w 957705"/>
                  <a:gd name="connsiteY135" fmla="*/ 483258 h 1283950"/>
                  <a:gd name="connsiteX136" fmla="*/ 260580 w 957705"/>
                  <a:gd name="connsiteY136" fmla="*/ 421666 h 128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957705" h="1283950">
                    <a:moveTo>
                      <a:pt x="260580" y="421666"/>
                    </a:moveTo>
                    <a:cubicBezTo>
                      <a:pt x="259790" y="405873"/>
                      <a:pt x="263128" y="399452"/>
                      <a:pt x="265318" y="388502"/>
                    </a:cubicBezTo>
                    <a:cubicBezTo>
                      <a:pt x="267811" y="376040"/>
                      <a:pt x="278762" y="364043"/>
                      <a:pt x="265318" y="350599"/>
                    </a:cubicBezTo>
                    <a:cubicBezTo>
                      <a:pt x="258255" y="343536"/>
                      <a:pt x="246367" y="344282"/>
                      <a:pt x="236891" y="341123"/>
                    </a:cubicBezTo>
                    <a:lnTo>
                      <a:pt x="222678" y="336385"/>
                    </a:lnTo>
                    <a:cubicBezTo>
                      <a:pt x="208806" y="338697"/>
                      <a:pt x="190287" y="337787"/>
                      <a:pt x="180037" y="350599"/>
                    </a:cubicBezTo>
                    <a:cubicBezTo>
                      <a:pt x="176917" y="354499"/>
                      <a:pt x="177724" y="360446"/>
                      <a:pt x="175299" y="364812"/>
                    </a:cubicBezTo>
                    <a:cubicBezTo>
                      <a:pt x="169768" y="374767"/>
                      <a:pt x="156348" y="393239"/>
                      <a:pt x="156348" y="393239"/>
                    </a:cubicBezTo>
                    <a:lnTo>
                      <a:pt x="142135" y="435880"/>
                    </a:lnTo>
                    <a:lnTo>
                      <a:pt x="137397" y="450093"/>
                    </a:lnTo>
                    <a:lnTo>
                      <a:pt x="132659" y="464307"/>
                    </a:lnTo>
                    <a:cubicBezTo>
                      <a:pt x="131080" y="478520"/>
                      <a:pt x="127921" y="492646"/>
                      <a:pt x="127921" y="506947"/>
                    </a:cubicBezTo>
                    <a:cubicBezTo>
                      <a:pt x="127921" y="541997"/>
                      <a:pt x="132216" y="548255"/>
                      <a:pt x="142135" y="578014"/>
                    </a:cubicBezTo>
                    <a:lnTo>
                      <a:pt x="151610" y="606441"/>
                    </a:lnTo>
                    <a:lnTo>
                      <a:pt x="156348" y="620655"/>
                    </a:lnTo>
                    <a:cubicBezTo>
                      <a:pt x="154769" y="639606"/>
                      <a:pt x="154123" y="658659"/>
                      <a:pt x="151610" y="677509"/>
                    </a:cubicBezTo>
                    <a:cubicBezTo>
                      <a:pt x="150950" y="682459"/>
                      <a:pt x="148625" y="687046"/>
                      <a:pt x="146872" y="691722"/>
                    </a:cubicBezTo>
                    <a:cubicBezTo>
                      <a:pt x="143886" y="699685"/>
                      <a:pt x="140383" y="707448"/>
                      <a:pt x="137397" y="715411"/>
                    </a:cubicBezTo>
                    <a:cubicBezTo>
                      <a:pt x="135643" y="720087"/>
                      <a:pt x="135084" y="725259"/>
                      <a:pt x="132659" y="729625"/>
                    </a:cubicBezTo>
                    <a:cubicBezTo>
                      <a:pt x="122378" y="748132"/>
                      <a:pt x="102812" y="774793"/>
                      <a:pt x="85281" y="786479"/>
                    </a:cubicBezTo>
                    <a:lnTo>
                      <a:pt x="71067" y="795954"/>
                    </a:lnTo>
                    <a:lnTo>
                      <a:pt x="42640" y="838595"/>
                    </a:lnTo>
                    <a:cubicBezTo>
                      <a:pt x="39482" y="843333"/>
                      <a:pt x="34966" y="847406"/>
                      <a:pt x="33165" y="852808"/>
                    </a:cubicBezTo>
                    <a:cubicBezTo>
                      <a:pt x="21888" y="886637"/>
                      <a:pt x="29229" y="872924"/>
                      <a:pt x="14213" y="895449"/>
                    </a:cubicBezTo>
                    <a:lnTo>
                      <a:pt x="4738" y="923876"/>
                    </a:lnTo>
                    <a:lnTo>
                      <a:pt x="0" y="938089"/>
                    </a:lnTo>
                    <a:cubicBezTo>
                      <a:pt x="5642" y="1000150"/>
                      <a:pt x="-778" y="973658"/>
                      <a:pt x="14213" y="1018632"/>
                    </a:cubicBezTo>
                    <a:cubicBezTo>
                      <a:pt x="17593" y="1028771"/>
                      <a:pt x="19782" y="1039495"/>
                      <a:pt x="28427" y="1047059"/>
                    </a:cubicBezTo>
                    <a:cubicBezTo>
                      <a:pt x="37792" y="1055253"/>
                      <a:pt x="62134" y="1070017"/>
                      <a:pt x="75805" y="1075486"/>
                    </a:cubicBezTo>
                    <a:cubicBezTo>
                      <a:pt x="85079" y="1079196"/>
                      <a:pt x="94756" y="1081804"/>
                      <a:pt x="104232" y="1084962"/>
                    </a:cubicBezTo>
                    <a:lnTo>
                      <a:pt x="118445" y="1089699"/>
                    </a:lnTo>
                    <a:cubicBezTo>
                      <a:pt x="124762" y="1088120"/>
                      <a:pt x="131160" y="1086833"/>
                      <a:pt x="137397" y="1084962"/>
                    </a:cubicBezTo>
                    <a:cubicBezTo>
                      <a:pt x="146964" y="1082092"/>
                      <a:pt x="165824" y="1075486"/>
                      <a:pt x="165824" y="1075486"/>
                    </a:cubicBezTo>
                    <a:cubicBezTo>
                      <a:pt x="177429" y="1067749"/>
                      <a:pt x="183691" y="1061272"/>
                      <a:pt x="198988" y="1061272"/>
                    </a:cubicBezTo>
                    <a:cubicBezTo>
                      <a:pt x="205500" y="1061272"/>
                      <a:pt x="211623" y="1064431"/>
                      <a:pt x="217940" y="1066010"/>
                    </a:cubicBezTo>
                    <a:cubicBezTo>
                      <a:pt x="222678" y="1069169"/>
                      <a:pt x="229135" y="1070657"/>
                      <a:pt x="232153" y="1075486"/>
                    </a:cubicBezTo>
                    <a:cubicBezTo>
                      <a:pt x="237447" y="1083956"/>
                      <a:pt x="241629" y="1103913"/>
                      <a:pt x="241629" y="1103913"/>
                    </a:cubicBezTo>
                    <a:cubicBezTo>
                      <a:pt x="244304" y="1122639"/>
                      <a:pt x="246486" y="1142288"/>
                      <a:pt x="251105" y="1160767"/>
                    </a:cubicBezTo>
                    <a:cubicBezTo>
                      <a:pt x="257059" y="1184584"/>
                      <a:pt x="253737" y="1166033"/>
                      <a:pt x="265318" y="1189194"/>
                    </a:cubicBezTo>
                    <a:cubicBezTo>
                      <a:pt x="267551" y="1193661"/>
                      <a:pt x="267823" y="1198940"/>
                      <a:pt x="270056" y="1203407"/>
                    </a:cubicBezTo>
                    <a:cubicBezTo>
                      <a:pt x="272602" y="1208500"/>
                      <a:pt x="276985" y="1212528"/>
                      <a:pt x="279531" y="1217621"/>
                    </a:cubicBezTo>
                    <a:cubicBezTo>
                      <a:pt x="281764" y="1222088"/>
                      <a:pt x="281844" y="1227469"/>
                      <a:pt x="284269" y="1231834"/>
                    </a:cubicBezTo>
                    <a:cubicBezTo>
                      <a:pt x="289800" y="1241789"/>
                      <a:pt x="296904" y="1250785"/>
                      <a:pt x="303221" y="1260261"/>
                    </a:cubicBezTo>
                    <a:cubicBezTo>
                      <a:pt x="306380" y="1264999"/>
                      <a:pt x="307294" y="1272675"/>
                      <a:pt x="312696" y="1274475"/>
                    </a:cubicBezTo>
                    <a:cubicBezTo>
                      <a:pt x="333087" y="1281271"/>
                      <a:pt x="322065" y="1278001"/>
                      <a:pt x="345861" y="1283950"/>
                    </a:cubicBezTo>
                    <a:cubicBezTo>
                      <a:pt x="363887" y="1281947"/>
                      <a:pt x="388655" y="1285805"/>
                      <a:pt x="402715" y="1269737"/>
                    </a:cubicBezTo>
                    <a:cubicBezTo>
                      <a:pt x="410214" y="1261167"/>
                      <a:pt x="415349" y="1250786"/>
                      <a:pt x="421666" y="1241310"/>
                    </a:cubicBezTo>
                    <a:cubicBezTo>
                      <a:pt x="424825" y="1236572"/>
                      <a:pt x="429341" y="1232498"/>
                      <a:pt x="431142" y="1227096"/>
                    </a:cubicBezTo>
                    <a:lnTo>
                      <a:pt x="440617" y="1198669"/>
                    </a:lnTo>
                    <a:cubicBezTo>
                      <a:pt x="439038" y="1174980"/>
                      <a:pt x="439237" y="1151105"/>
                      <a:pt x="435880" y="1127602"/>
                    </a:cubicBezTo>
                    <a:cubicBezTo>
                      <a:pt x="434467" y="1117714"/>
                      <a:pt x="429563" y="1108651"/>
                      <a:pt x="426404" y="1099175"/>
                    </a:cubicBezTo>
                    <a:lnTo>
                      <a:pt x="421666" y="1084962"/>
                    </a:lnTo>
                    <a:cubicBezTo>
                      <a:pt x="423245" y="1078645"/>
                      <a:pt x="422336" y="1071095"/>
                      <a:pt x="426404" y="1066010"/>
                    </a:cubicBezTo>
                    <a:cubicBezTo>
                      <a:pt x="429524" y="1062110"/>
                      <a:pt x="436150" y="1063505"/>
                      <a:pt x="440617" y="1061272"/>
                    </a:cubicBezTo>
                    <a:cubicBezTo>
                      <a:pt x="477354" y="1042904"/>
                      <a:pt x="433320" y="1058968"/>
                      <a:pt x="469044" y="1047059"/>
                    </a:cubicBezTo>
                    <a:cubicBezTo>
                      <a:pt x="473782" y="1042321"/>
                      <a:pt x="477683" y="1036563"/>
                      <a:pt x="483258" y="1032846"/>
                    </a:cubicBezTo>
                    <a:cubicBezTo>
                      <a:pt x="506376" y="1017434"/>
                      <a:pt x="489321" y="1040996"/>
                      <a:pt x="511685" y="1018632"/>
                    </a:cubicBezTo>
                    <a:cubicBezTo>
                      <a:pt x="518835" y="1011482"/>
                      <a:pt x="524319" y="1002839"/>
                      <a:pt x="530636" y="994943"/>
                    </a:cubicBezTo>
                    <a:lnTo>
                      <a:pt x="544850" y="952303"/>
                    </a:lnTo>
                    <a:cubicBezTo>
                      <a:pt x="548142" y="942425"/>
                      <a:pt x="552554" y="926948"/>
                      <a:pt x="559063" y="919138"/>
                    </a:cubicBezTo>
                    <a:cubicBezTo>
                      <a:pt x="562709" y="914764"/>
                      <a:pt x="568539" y="912821"/>
                      <a:pt x="573277" y="909662"/>
                    </a:cubicBezTo>
                    <a:cubicBezTo>
                      <a:pt x="582753" y="911241"/>
                      <a:pt x="592326" y="912316"/>
                      <a:pt x="601704" y="914400"/>
                    </a:cubicBezTo>
                    <a:cubicBezTo>
                      <a:pt x="606579" y="915483"/>
                      <a:pt x="612386" y="915607"/>
                      <a:pt x="615917" y="919138"/>
                    </a:cubicBezTo>
                    <a:cubicBezTo>
                      <a:pt x="649815" y="953036"/>
                      <a:pt x="607470" y="923978"/>
                      <a:pt x="630130" y="952303"/>
                    </a:cubicBezTo>
                    <a:cubicBezTo>
                      <a:pt x="638308" y="962526"/>
                      <a:pt x="651917" y="963671"/>
                      <a:pt x="663295" y="966516"/>
                    </a:cubicBezTo>
                    <a:cubicBezTo>
                      <a:pt x="679061" y="963888"/>
                      <a:pt x="694563" y="965301"/>
                      <a:pt x="705936" y="952303"/>
                    </a:cubicBezTo>
                    <a:cubicBezTo>
                      <a:pt x="713435" y="943733"/>
                      <a:pt x="724887" y="923876"/>
                      <a:pt x="724887" y="923876"/>
                    </a:cubicBezTo>
                    <a:cubicBezTo>
                      <a:pt x="737997" y="871439"/>
                      <a:pt x="730245" y="898327"/>
                      <a:pt x="748576" y="843333"/>
                    </a:cubicBezTo>
                    <a:cubicBezTo>
                      <a:pt x="750155" y="838595"/>
                      <a:pt x="750544" y="833274"/>
                      <a:pt x="753314" y="829119"/>
                    </a:cubicBezTo>
                    <a:cubicBezTo>
                      <a:pt x="756473" y="824381"/>
                      <a:pt x="759860" y="819789"/>
                      <a:pt x="762790" y="814906"/>
                    </a:cubicBezTo>
                    <a:cubicBezTo>
                      <a:pt x="774078" y="796093"/>
                      <a:pt x="774440" y="762355"/>
                      <a:pt x="795954" y="758052"/>
                    </a:cubicBezTo>
                    <a:cubicBezTo>
                      <a:pt x="802518" y="756739"/>
                      <a:pt x="825662" y="753129"/>
                      <a:pt x="833857" y="748576"/>
                    </a:cubicBezTo>
                    <a:cubicBezTo>
                      <a:pt x="837345" y="746638"/>
                      <a:pt x="875022" y="721624"/>
                      <a:pt x="881235" y="715411"/>
                    </a:cubicBezTo>
                    <a:cubicBezTo>
                      <a:pt x="885261" y="711385"/>
                      <a:pt x="887552" y="705936"/>
                      <a:pt x="890711" y="701198"/>
                    </a:cubicBezTo>
                    <a:cubicBezTo>
                      <a:pt x="893869" y="691722"/>
                      <a:pt x="894646" y="681082"/>
                      <a:pt x="900186" y="672771"/>
                    </a:cubicBezTo>
                    <a:cubicBezTo>
                      <a:pt x="903345" y="668033"/>
                      <a:pt x="907115" y="663650"/>
                      <a:pt x="909662" y="658557"/>
                    </a:cubicBezTo>
                    <a:cubicBezTo>
                      <a:pt x="911895" y="654090"/>
                      <a:pt x="912167" y="648811"/>
                      <a:pt x="914400" y="644344"/>
                    </a:cubicBezTo>
                    <a:cubicBezTo>
                      <a:pt x="928148" y="616849"/>
                      <a:pt x="920890" y="644409"/>
                      <a:pt x="933351" y="611179"/>
                    </a:cubicBezTo>
                    <a:cubicBezTo>
                      <a:pt x="946461" y="576217"/>
                      <a:pt x="928363" y="606816"/>
                      <a:pt x="947565" y="578014"/>
                    </a:cubicBezTo>
                    <a:cubicBezTo>
                      <a:pt x="949144" y="571697"/>
                      <a:pt x="950513" y="565324"/>
                      <a:pt x="952302" y="559063"/>
                    </a:cubicBezTo>
                    <a:cubicBezTo>
                      <a:pt x="953674" y="554261"/>
                      <a:pt x="957040" y="549844"/>
                      <a:pt x="957040" y="544850"/>
                    </a:cubicBezTo>
                    <a:cubicBezTo>
                      <a:pt x="957040" y="441423"/>
                      <a:pt x="962378" y="466108"/>
                      <a:pt x="942827" y="407453"/>
                    </a:cubicBezTo>
                    <a:cubicBezTo>
                      <a:pt x="941248" y="402715"/>
                      <a:pt x="940859" y="397394"/>
                      <a:pt x="938089" y="393239"/>
                    </a:cubicBezTo>
                    <a:lnTo>
                      <a:pt x="928613" y="379026"/>
                    </a:lnTo>
                    <a:cubicBezTo>
                      <a:pt x="916709" y="343305"/>
                      <a:pt x="932766" y="387329"/>
                      <a:pt x="914400" y="350599"/>
                    </a:cubicBezTo>
                    <a:cubicBezTo>
                      <a:pt x="894784" y="311369"/>
                      <a:pt x="927342" y="362903"/>
                      <a:pt x="900186" y="322172"/>
                    </a:cubicBezTo>
                    <a:cubicBezTo>
                      <a:pt x="895494" y="308094"/>
                      <a:pt x="892499" y="290796"/>
                      <a:pt x="881235" y="279532"/>
                    </a:cubicBezTo>
                    <a:cubicBezTo>
                      <a:pt x="877209" y="275506"/>
                      <a:pt x="872225" y="272369"/>
                      <a:pt x="867022" y="270056"/>
                    </a:cubicBezTo>
                    <a:cubicBezTo>
                      <a:pt x="857895" y="265999"/>
                      <a:pt x="838595" y="260580"/>
                      <a:pt x="838595" y="260580"/>
                    </a:cubicBezTo>
                    <a:cubicBezTo>
                      <a:pt x="822646" y="265896"/>
                      <a:pt x="821826" y="265425"/>
                      <a:pt x="805430" y="274794"/>
                    </a:cubicBezTo>
                    <a:cubicBezTo>
                      <a:pt x="779716" y="289487"/>
                      <a:pt x="803059" y="280321"/>
                      <a:pt x="777003" y="289007"/>
                    </a:cubicBezTo>
                    <a:cubicBezTo>
                      <a:pt x="765948" y="296903"/>
                      <a:pt x="753444" y="303090"/>
                      <a:pt x="743838" y="312696"/>
                    </a:cubicBezTo>
                    <a:cubicBezTo>
                      <a:pt x="735785" y="320749"/>
                      <a:pt x="724887" y="341123"/>
                      <a:pt x="724887" y="341123"/>
                    </a:cubicBezTo>
                    <a:cubicBezTo>
                      <a:pt x="723308" y="363233"/>
                      <a:pt x="722739" y="385439"/>
                      <a:pt x="720149" y="407453"/>
                    </a:cubicBezTo>
                    <a:cubicBezTo>
                      <a:pt x="718317" y="423022"/>
                      <a:pt x="712814" y="422124"/>
                      <a:pt x="705936" y="435880"/>
                    </a:cubicBezTo>
                    <a:cubicBezTo>
                      <a:pt x="703703" y="440347"/>
                      <a:pt x="703623" y="445727"/>
                      <a:pt x="701198" y="450093"/>
                    </a:cubicBezTo>
                    <a:cubicBezTo>
                      <a:pt x="684940" y="479357"/>
                      <a:pt x="688797" y="474154"/>
                      <a:pt x="668033" y="487996"/>
                    </a:cubicBezTo>
                    <a:cubicBezTo>
                      <a:pt x="660137" y="486417"/>
                      <a:pt x="652156" y="485211"/>
                      <a:pt x="644344" y="483258"/>
                    </a:cubicBezTo>
                    <a:cubicBezTo>
                      <a:pt x="639499" y="482047"/>
                      <a:pt x="633661" y="482051"/>
                      <a:pt x="630130" y="478520"/>
                    </a:cubicBezTo>
                    <a:cubicBezTo>
                      <a:pt x="630128" y="478518"/>
                      <a:pt x="606443" y="442988"/>
                      <a:pt x="601704" y="435880"/>
                    </a:cubicBezTo>
                    <a:lnTo>
                      <a:pt x="592228" y="421666"/>
                    </a:lnTo>
                    <a:lnTo>
                      <a:pt x="582752" y="407453"/>
                    </a:lnTo>
                    <a:cubicBezTo>
                      <a:pt x="581173" y="401136"/>
                      <a:pt x="578822" y="394963"/>
                      <a:pt x="578014" y="388502"/>
                    </a:cubicBezTo>
                    <a:cubicBezTo>
                      <a:pt x="568740" y="314303"/>
                      <a:pt x="580373" y="352937"/>
                      <a:pt x="568539" y="317434"/>
                    </a:cubicBezTo>
                    <a:cubicBezTo>
                      <a:pt x="570638" y="302744"/>
                      <a:pt x="578014" y="253579"/>
                      <a:pt x="578014" y="241629"/>
                    </a:cubicBezTo>
                    <a:cubicBezTo>
                      <a:pt x="578014" y="228896"/>
                      <a:pt x="575555" y="216253"/>
                      <a:pt x="573277" y="203726"/>
                    </a:cubicBezTo>
                    <a:cubicBezTo>
                      <a:pt x="572384" y="198813"/>
                      <a:pt x="570772" y="193980"/>
                      <a:pt x="568539" y="189513"/>
                    </a:cubicBezTo>
                    <a:cubicBezTo>
                      <a:pt x="565992" y="184420"/>
                      <a:pt x="561828" y="180277"/>
                      <a:pt x="559063" y="175299"/>
                    </a:cubicBezTo>
                    <a:cubicBezTo>
                      <a:pt x="539346" y="139807"/>
                      <a:pt x="555255" y="153808"/>
                      <a:pt x="530636" y="137397"/>
                    </a:cubicBezTo>
                    <a:cubicBezTo>
                      <a:pt x="524319" y="127921"/>
                      <a:pt x="519738" y="117023"/>
                      <a:pt x="511685" y="108970"/>
                    </a:cubicBezTo>
                    <a:cubicBezTo>
                      <a:pt x="479231" y="76516"/>
                      <a:pt x="494408" y="87976"/>
                      <a:pt x="469044" y="71067"/>
                    </a:cubicBezTo>
                    <a:cubicBezTo>
                      <a:pt x="459823" y="43399"/>
                      <a:pt x="471523" y="68807"/>
                      <a:pt x="450093" y="47378"/>
                    </a:cubicBezTo>
                    <a:cubicBezTo>
                      <a:pt x="430749" y="28035"/>
                      <a:pt x="452457" y="27634"/>
                      <a:pt x="412191" y="14213"/>
                    </a:cubicBezTo>
                    <a:lnTo>
                      <a:pt x="383764" y="4738"/>
                    </a:lnTo>
                    <a:lnTo>
                      <a:pt x="369550" y="0"/>
                    </a:lnTo>
                    <a:cubicBezTo>
                      <a:pt x="361654" y="1579"/>
                      <a:pt x="352561" y="271"/>
                      <a:pt x="345861" y="4738"/>
                    </a:cubicBezTo>
                    <a:cubicBezTo>
                      <a:pt x="341706" y="7508"/>
                      <a:pt x="341123" y="13957"/>
                      <a:pt x="341123" y="18951"/>
                    </a:cubicBezTo>
                    <a:cubicBezTo>
                      <a:pt x="341123" y="38092"/>
                      <a:pt x="349457" y="58164"/>
                      <a:pt x="355337" y="75805"/>
                    </a:cubicBezTo>
                    <a:lnTo>
                      <a:pt x="364812" y="104232"/>
                    </a:lnTo>
                    <a:cubicBezTo>
                      <a:pt x="366391" y="108970"/>
                      <a:pt x="366780" y="114291"/>
                      <a:pt x="369550" y="118446"/>
                    </a:cubicBezTo>
                    <a:cubicBezTo>
                      <a:pt x="372709" y="123184"/>
                      <a:pt x="376713" y="127456"/>
                      <a:pt x="379026" y="132659"/>
                    </a:cubicBezTo>
                    <a:cubicBezTo>
                      <a:pt x="383083" y="141786"/>
                      <a:pt x="385343" y="151610"/>
                      <a:pt x="388501" y="161086"/>
                    </a:cubicBezTo>
                    <a:lnTo>
                      <a:pt x="402715" y="203726"/>
                    </a:lnTo>
                    <a:lnTo>
                      <a:pt x="412191" y="232153"/>
                    </a:lnTo>
                    <a:cubicBezTo>
                      <a:pt x="413770" y="236891"/>
                      <a:pt x="416107" y="241441"/>
                      <a:pt x="416928" y="246367"/>
                    </a:cubicBezTo>
                    <a:cubicBezTo>
                      <a:pt x="424017" y="288900"/>
                      <a:pt x="420605" y="265246"/>
                      <a:pt x="426404" y="317434"/>
                    </a:cubicBezTo>
                    <a:cubicBezTo>
                      <a:pt x="425118" y="325148"/>
                      <a:pt x="422482" y="350077"/>
                      <a:pt x="416928" y="360075"/>
                    </a:cubicBezTo>
                    <a:cubicBezTo>
                      <a:pt x="411397" y="370030"/>
                      <a:pt x="407453" y="382185"/>
                      <a:pt x="397977" y="388502"/>
                    </a:cubicBezTo>
                    <a:lnTo>
                      <a:pt x="383764" y="397977"/>
                    </a:lnTo>
                    <a:cubicBezTo>
                      <a:pt x="380605" y="402715"/>
                      <a:pt x="376601" y="406987"/>
                      <a:pt x="374288" y="412191"/>
                    </a:cubicBezTo>
                    <a:cubicBezTo>
                      <a:pt x="370231" y="421318"/>
                      <a:pt x="364812" y="440618"/>
                      <a:pt x="364812" y="440618"/>
                    </a:cubicBezTo>
                    <a:cubicBezTo>
                      <a:pt x="363233" y="470624"/>
                      <a:pt x="364134" y="500864"/>
                      <a:pt x="360074" y="530636"/>
                    </a:cubicBezTo>
                    <a:cubicBezTo>
                      <a:pt x="359305" y="536278"/>
                      <a:pt x="356249" y="545556"/>
                      <a:pt x="350599" y="544850"/>
                    </a:cubicBezTo>
                    <a:cubicBezTo>
                      <a:pt x="339298" y="543437"/>
                      <a:pt x="322172" y="525898"/>
                      <a:pt x="322172" y="525898"/>
                    </a:cubicBezTo>
                    <a:cubicBezTo>
                      <a:pt x="306378" y="502209"/>
                      <a:pt x="317435" y="514845"/>
                      <a:pt x="284269" y="492734"/>
                    </a:cubicBezTo>
                    <a:lnTo>
                      <a:pt x="270056" y="483258"/>
                    </a:lnTo>
                    <a:cubicBezTo>
                      <a:pt x="263786" y="458178"/>
                      <a:pt x="261370" y="437459"/>
                      <a:pt x="260580" y="421666"/>
                    </a:cubicBezTo>
                    <a:close/>
                  </a:path>
                </a:pathLst>
              </a:custGeom>
              <a:solidFill>
                <a:srgbClr val="00FFFF">
                  <a:alpha val="50000"/>
                </a:srgbClr>
              </a:solidFill>
              <a:ln w="38100"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9106644" y="2360132"/>
                <a:ext cx="1052085" cy="750900"/>
              </a:xfrm>
              <a:custGeom>
                <a:avLst/>
                <a:gdLst>
                  <a:gd name="connsiteX0" fmla="*/ 871414 w 1314064"/>
                  <a:gd name="connsiteY0" fmla="*/ 10843 h 803647"/>
                  <a:gd name="connsiteX1" fmla="*/ 876278 w 1314064"/>
                  <a:gd name="connsiteY1" fmla="*/ 35162 h 803647"/>
                  <a:gd name="connsiteX2" fmla="*/ 886006 w 1314064"/>
                  <a:gd name="connsiteY2" fmla="*/ 64345 h 803647"/>
                  <a:gd name="connsiteX3" fmla="*/ 881142 w 1314064"/>
                  <a:gd name="connsiteY3" fmla="*/ 151894 h 803647"/>
                  <a:gd name="connsiteX4" fmla="*/ 851959 w 1314064"/>
                  <a:gd name="connsiteY4" fmla="*/ 210260 h 803647"/>
                  <a:gd name="connsiteX5" fmla="*/ 822776 w 1314064"/>
                  <a:gd name="connsiteY5" fmla="*/ 239443 h 803647"/>
                  <a:gd name="connsiteX6" fmla="*/ 813048 w 1314064"/>
                  <a:gd name="connsiteY6" fmla="*/ 254035 h 803647"/>
                  <a:gd name="connsiteX7" fmla="*/ 788729 w 1314064"/>
                  <a:gd name="connsiteY7" fmla="*/ 326992 h 803647"/>
                  <a:gd name="connsiteX8" fmla="*/ 783865 w 1314064"/>
                  <a:gd name="connsiteY8" fmla="*/ 341584 h 803647"/>
                  <a:gd name="connsiteX9" fmla="*/ 779002 w 1314064"/>
                  <a:gd name="connsiteY9" fmla="*/ 356175 h 803647"/>
                  <a:gd name="connsiteX10" fmla="*/ 783865 w 1314064"/>
                  <a:gd name="connsiteY10" fmla="*/ 433996 h 803647"/>
                  <a:gd name="connsiteX11" fmla="*/ 837368 w 1314064"/>
                  <a:gd name="connsiteY11" fmla="*/ 458315 h 803647"/>
                  <a:gd name="connsiteX12" fmla="*/ 881142 w 1314064"/>
                  <a:gd name="connsiteY12" fmla="*/ 453452 h 803647"/>
                  <a:gd name="connsiteX13" fmla="*/ 895734 w 1314064"/>
                  <a:gd name="connsiteY13" fmla="*/ 448588 h 803647"/>
                  <a:gd name="connsiteX14" fmla="*/ 910325 w 1314064"/>
                  <a:gd name="connsiteY14" fmla="*/ 433996 h 803647"/>
                  <a:gd name="connsiteX15" fmla="*/ 934644 w 1314064"/>
                  <a:gd name="connsiteY15" fmla="*/ 390222 h 803647"/>
                  <a:gd name="connsiteX16" fmla="*/ 949236 w 1314064"/>
                  <a:gd name="connsiteY16" fmla="*/ 380494 h 803647"/>
                  <a:gd name="connsiteX17" fmla="*/ 958963 w 1314064"/>
                  <a:gd name="connsiteY17" fmla="*/ 365903 h 803647"/>
                  <a:gd name="connsiteX18" fmla="*/ 1002738 w 1314064"/>
                  <a:gd name="connsiteY18" fmla="*/ 341584 h 803647"/>
                  <a:gd name="connsiteX19" fmla="*/ 1051376 w 1314064"/>
                  <a:gd name="connsiteY19" fmla="*/ 336720 h 803647"/>
                  <a:gd name="connsiteX20" fmla="*/ 1124334 w 1314064"/>
                  <a:gd name="connsiteY20" fmla="*/ 331856 h 803647"/>
                  <a:gd name="connsiteX21" fmla="*/ 1138925 w 1314064"/>
                  <a:gd name="connsiteY21" fmla="*/ 322128 h 803647"/>
                  <a:gd name="connsiteX22" fmla="*/ 1143789 w 1314064"/>
                  <a:gd name="connsiteY22" fmla="*/ 307537 h 803647"/>
                  <a:gd name="connsiteX23" fmla="*/ 1134061 w 1314064"/>
                  <a:gd name="connsiteY23" fmla="*/ 244307 h 803647"/>
                  <a:gd name="connsiteX24" fmla="*/ 1124334 w 1314064"/>
                  <a:gd name="connsiteY24" fmla="*/ 229715 h 803647"/>
                  <a:gd name="connsiteX25" fmla="*/ 1114606 w 1314064"/>
                  <a:gd name="connsiteY25" fmla="*/ 200532 h 803647"/>
                  <a:gd name="connsiteX26" fmla="*/ 1109742 w 1314064"/>
                  <a:gd name="connsiteY26" fmla="*/ 185941 h 803647"/>
                  <a:gd name="connsiteX27" fmla="*/ 1114606 w 1314064"/>
                  <a:gd name="connsiteY27" fmla="*/ 108120 h 803647"/>
                  <a:gd name="connsiteX28" fmla="*/ 1124334 w 1314064"/>
                  <a:gd name="connsiteY28" fmla="*/ 93528 h 803647"/>
                  <a:gd name="connsiteX29" fmla="*/ 1153517 w 1314064"/>
                  <a:gd name="connsiteY29" fmla="*/ 74073 h 803647"/>
                  <a:gd name="connsiteX30" fmla="*/ 1192427 w 1314064"/>
                  <a:gd name="connsiteY30" fmla="*/ 78937 h 803647"/>
                  <a:gd name="connsiteX31" fmla="*/ 1197291 w 1314064"/>
                  <a:gd name="connsiteY31" fmla="*/ 93528 h 803647"/>
                  <a:gd name="connsiteX32" fmla="*/ 1187563 w 1314064"/>
                  <a:gd name="connsiteY32" fmla="*/ 176213 h 803647"/>
                  <a:gd name="connsiteX33" fmla="*/ 1192427 w 1314064"/>
                  <a:gd name="connsiteY33" fmla="*/ 239443 h 803647"/>
                  <a:gd name="connsiteX34" fmla="*/ 1207019 w 1314064"/>
                  <a:gd name="connsiteY34" fmla="*/ 249171 h 803647"/>
                  <a:gd name="connsiteX35" fmla="*/ 1236202 w 1314064"/>
                  <a:gd name="connsiteY35" fmla="*/ 273490 h 803647"/>
                  <a:gd name="connsiteX36" fmla="*/ 1260521 w 1314064"/>
                  <a:gd name="connsiteY36" fmla="*/ 297809 h 803647"/>
                  <a:gd name="connsiteX37" fmla="*/ 1284840 w 1314064"/>
                  <a:gd name="connsiteY37" fmla="*/ 322128 h 803647"/>
                  <a:gd name="connsiteX38" fmla="*/ 1304295 w 1314064"/>
                  <a:gd name="connsiteY38" fmla="*/ 351311 h 803647"/>
                  <a:gd name="connsiteX39" fmla="*/ 1309159 w 1314064"/>
                  <a:gd name="connsiteY39" fmla="*/ 365903 h 803647"/>
                  <a:gd name="connsiteX40" fmla="*/ 1314023 w 1314064"/>
                  <a:gd name="connsiteY40" fmla="*/ 599366 h 803647"/>
                  <a:gd name="connsiteX41" fmla="*/ 1309159 w 1314064"/>
                  <a:gd name="connsiteY41" fmla="*/ 682052 h 803647"/>
                  <a:gd name="connsiteX42" fmla="*/ 1294568 w 1314064"/>
                  <a:gd name="connsiteY42" fmla="*/ 691779 h 803647"/>
                  <a:gd name="connsiteX43" fmla="*/ 1265385 w 1314064"/>
                  <a:gd name="connsiteY43" fmla="*/ 701507 h 803647"/>
                  <a:gd name="connsiteX44" fmla="*/ 1153517 w 1314064"/>
                  <a:gd name="connsiteY44" fmla="*/ 706371 h 803647"/>
                  <a:gd name="connsiteX45" fmla="*/ 1143789 w 1314064"/>
                  <a:gd name="connsiteY45" fmla="*/ 720962 h 803647"/>
                  <a:gd name="connsiteX46" fmla="*/ 1119470 w 1314064"/>
                  <a:gd name="connsiteY46" fmla="*/ 759873 h 803647"/>
                  <a:gd name="connsiteX47" fmla="*/ 1007602 w 1314064"/>
                  <a:gd name="connsiteY47" fmla="*/ 769601 h 803647"/>
                  <a:gd name="connsiteX48" fmla="*/ 988146 w 1314064"/>
                  <a:gd name="connsiteY48" fmla="*/ 774464 h 803647"/>
                  <a:gd name="connsiteX49" fmla="*/ 973555 w 1314064"/>
                  <a:gd name="connsiteY49" fmla="*/ 779328 h 803647"/>
                  <a:gd name="connsiteX50" fmla="*/ 905461 w 1314064"/>
                  <a:gd name="connsiteY50" fmla="*/ 784192 h 803647"/>
                  <a:gd name="connsiteX51" fmla="*/ 890870 w 1314064"/>
                  <a:gd name="connsiteY51" fmla="*/ 789056 h 803647"/>
                  <a:gd name="connsiteX52" fmla="*/ 842231 w 1314064"/>
                  <a:gd name="connsiteY52" fmla="*/ 793920 h 803647"/>
                  <a:gd name="connsiteX53" fmla="*/ 827640 w 1314064"/>
                  <a:gd name="connsiteY53" fmla="*/ 803647 h 803647"/>
                  <a:gd name="connsiteX54" fmla="*/ 759546 w 1314064"/>
                  <a:gd name="connsiteY54" fmla="*/ 798784 h 803647"/>
                  <a:gd name="connsiteX55" fmla="*/ 735227 w 1314064"/>
                  <a:gd name="connsiteY55" fmla="*/ 759873 h 803647"/>
                  <a:gd name="connsiteX56" fmla="*/ 725500 w 1314064"/>
                  <a:gd name="connsiteY56" fmla="*/ 745281 h 803647"/>
                  <a:gd name="connsiteX57" fmla="*/ 720636 w 1314064"/>
                  <a:gd name="connsiteY57" fmla="*/ 730690 h 803647"/>
                  <a:gd name="connsiteX58" fmla="*/ 691453 w 1314064"/>
                  <a:gd name="connsiteY58" fmla="*/ 706371 h 803647"/>
                  <a:gd name="connsiteX59" fmla="*/ 676861 w 1314064"/>
                  <a:gd name="connsiteY59" fmla="*/ 701507 h 803647"/>
                  <a:gd name="connsiteX60" fmla="*/ 579585 w 1314064"/>
                  <a:gd name="connsiteY60" fmla="*/ 706371 h 803647"/>
                  <a:gd name="connsiteX61" fmla="*/ 560129 w 1314064"/>
                  <a:gd name="connsiteY61" fmla="*/ 711235 h 803647"/>
                  <a:gd name="connsiteX62" fmla="*/ 535810 w 1314064"/>
                  <a:gd name="connsiteY62" fmla="*/ 716098 h 803647"/>
                  <a:gd name="connsiteX63" fmla="*/ 521219 w 1314064"/>
                  <a:gd name="connsiteY63" fmla="*/ 725826 h 803647"/>
                  <a:gd name="connsiteX64" fmla="*/ 492036 w 1314064"/>
                  <a:gd name="connsiteY64" fmla="*/ 750145 h 803647"/>
                  <a:gd name="connsiteX65" fmla="*/ 457989 w 1314064"/>
                  <a:gd name="connsiteY65" fmla="*/ 755009 h 803647"/>
                  <a:gd name="connsiteX66" fmla="*/ 375304 w 1314064"/>
                  <a:gd name="connsiteY66" fmla="*/ 755009 h 803647"/>
                  <a:gd name="connsiteX67" fmla="*/ 346121 w 1314064"/>
                  <a:gd name="connsiteY67" fmla="*/ 735554 h 803647"/>
                  <a:gd name="connsiteX68" fmla="*/ 316938 w 1314064"/>
                  <a:gd name="connsiteY68" fmla="*/ 725826 h 803647"/>
                  <a:gd name="connsiteX69" fmla="*/ 331529 w 1314064"/>
                  <a:gd name="connsiteY69" fmla="*/ 706371 h 803647"/>
                  <a:gd name="connsiteX70" fmla="*/ 316938 w 1314064"/>
                  <a:gd name="connsiteY70" fmla="*/ 701507 h 803647"/>
                  <a:gd name="connsiteX71" fmla="*/ 297482 w 1314064"/>
                  <a:gd name="connsiteY71" fmla="*/ 686915 h 803647"/>
                  <a:gd name="connsiteX72" fmla="*/ 282891 w 1314064"/>
                  <a:gd name="connsiteY72" fmla="*/ 677188 h 803647"/>
                  <a:gd name="connsiteX73" fmla="*/ 268300 w 1314064"/>
                  <a:gd name="connsiteY73" fmla="*/ 662596 h 803647"/>
                  <a:gd name="connsiteX74" fmla="*/ 239117 w 1314064"/>
                  <a:gd name="connsiteY74" fmla="*/ 652869 h 803647"/>
                  <a:gd name="connsiteX75" fmla="*/ 224525 w 1314064"/>
                  <a:gd name="connsiteY75" fmla="*/ 648005 h 803647"/>
                  <a:gd name="connsiteX76" fmla="*/ 102929 w 1314064"/>
                  <a:gd name="connsiteY76" fmla="*/ 652869 h 803647"/>
                  <a:gd name="connsiteX77" fmla="*/ 73746 w 1314064"/>
                  <a:gd name="connsiteY77" fmla="*/ 662596 h 803647"/>
                  <a:gd name="connsiteX78" fmla="*/ 10517 w 1314064"/>
                  <a:gd name="connsiteY78" fmla="*/ 657732 h 803647"/>
                  <a:gd name="connsiteX79" fmla="*/ 789 w 1314064"/>
                  <a:gd name="connsiteY79" fmla="*/ 643141 h 803647"/>
                  <a:gd name="connsiteX80" fmla="*/ 5653 w 1314064"/>
                  <a:gd name="connsiteY80" fmla="*/ 429132 h 803647"/>
                  <a:gd name="connsiteX81" fmla="*/ 20244 w 1314064"/>
                  <a:gd name="connsiteY81" fmla="*/ 419405 h 803647"/>
                  <a:gd name="connsiteX82" fmla="*/ 49427 w 1314064"/>
                  <a:gd name="connsiteY82" fmla="*/ 409677 h 803647"/>
                  <a:gd name="connsiteX83" fmla="*/ 64019 w 1314064"/>
                  <a:gd name="connsiteY83" fmla="*/ 404813 h 803647"/>
                  <a:gd name="connsiteX84" fmla="*/ 93202 w 1314064"/>
                  <a:gd name="connsiteY84" fmla="*/ 385358 h 803647"/>
                  <a:gd name="connsiteX85" fmla="*/ 117521 w 1314064"/>
                  <a:gd name="connsiteY85" fmla="*/ 361039 h 803647"/>
                  <a:gd name="connsiteX86" fmla="*/ 146704 w 1314064"/>
                  <a:gd name="connsiteY86" fmla="*/ 336720 h 803647"/>
                  <a:gd name="connsiteX87" fmla="*/ 161295 w 1314064"/>
                  <a:gd name="connsiteY87" fmla="*/ 331856 h 803647"/>
                  <a:gd name="connsiteX88" fmla="*/ 190478 w 1314064"/>
                  <a:gd name="connsiteY88" fmla="*/ 317264 h 803647"/>
                  <a:gd name="connsiteX89" fmla="*/ 229389 w 1314064"/>
                  <a:gd name="connsiteY89" fmla="*/ 283218 h 803647"/>
                  <a:gd name="connsiteX90" fmla="*/ 243980 w 1314064"/>
                  <a:gd name="connsiteY90" fmla="*/ 278354 h 803647"/>
                  <a:gd name="connsiteX91" fmla="*/ 273163 w 1314064"/>
                  <a:gd name="connsiteY91" fmla="*/ 258898 h 803647"/>
                  <a:gd name="connsiteX92" fmla="*/ 302346 w 1314064"/>
                  <a:gd name="connsiteY92" fmla="*/ 249171 h 803647"/>
                  <a:gd name="connsiteX93" fmla="*/ 316938 w 1314064"/>
                  <a:gd name="connsiteY93" fmla="*/ 239443 h 803647"/>
                  <a:gd name="connsiteX94" fmla="*/ 346121 w 1314064"/>
                  <a:gd name="connsiteY94" fmla="*/ 229715 h 803647"/>
                  <a:gd name="connsiteX95" fmla="*/ 370440 w 1314064"/>
                  <a:gd name="connsiteY95" fmla="*/ 219988 h 803647"/>
                  <a:gd name="connsiteX96" fmla="*/ 389895 w 1314064"/>
                  <a:gd name="connsiteY96" fmla="*/ 210260 h 803647"/>
                  <a:gd name="connsiteX97" fmla="*/ 428806 w 1314064"/>
                  <a:gd name="connsiteY97" fmla="*/ 200532 h 803647"/>
                  <a:gd name="connsiteX98" fmla="*/ 492036 w 1314064"/>
                  <a:gd name="connsiteY98" fmla="*/ 185941 h 803647"/>
                  <a:gd name="connsiteX99" fmla="*/ 526082 w 1314064"/>
                  <a:gd name="connsiteY99" fmla="*/ 176213 h 803647"/>
                  <a:gd name="connsiteX100" fmla="*/ 569857 w 1314064"/>
                  <a:gd name="connsiteY100" fmla="*/ 161622 h 803647"/>
                  <a:gd name="connsiteX101" fmla="*/ 599040 w 1314064"/>
                  <a:gd name="connsiteY101" fmla="*/ 151894 h 803647"/>
                  <a:gd name="connsiteX102" fmla="*/ 613631 w 1314064"/>
                  <a:gd name="connsiteY102" fmla="*/ 147030 h 803647"/>
                  <a:gd name="connsiteX103" fmla="*/ 628223 w 1314064"/>
                  <a:gd name="connsiteY103" fmla="*/ 137303 h 803647"/>
                  <a:gd name="connsiteX104" fmla="*/ 637951 w 1314064"/>
                  <a:gd name="connsiteY104" fmla="*/ 122711 h 803647"/>
                  <a:gd name="connsiteX105" fmla="*/ 652542 w 1314064"/>
                  <a:gd name="connsiteY105" fmla="*/ 117847 h 803647"/>
                  <a:gd name="connsiteX106" fmla="*/ 671997 w 1314064"/>
                  <a:gd name="connsiteY106" fmla="*/ 98392 h 803647"/>
                  <a:gd name="connsiteX107" fmla="*/ 701180 w 1314064"/>
                  <a:gd name="connsiteY107" fmla="*/ 74073 h 803647"/>
                  <a:gd name="connsiteX108" fmla="*/ 744955 w 1314064"/>
                  <a:gd name="connsiteY108" fmla="*/ 49754 h 803647"/>
                  <a:gd name="connsiteX109" fmla="*/ 759546 w 1314064"/>
                  <a:gd name="connsiteY109" fmla="*/ 40026 h 803647"/>
                  <a:gd name="connsiteX110" fmla="*/ 769274 w 1314064"/>
                  <a:gd name="connsiteY110" fmla="*/ 25435 h 803647"/>
                  <a:gd name="connsiteX111" fmla="*/ 783865 w 1314064"/>
                  <a:gd name="connsiteY111" fmla="*/ 20571 h 803647"/>
                  <a:gd name="connsiteX112" fmla="*/ 793593 w 1314064"/>
                  <a:gd name="connsiteY112" fmla="*/ 5979 h 803647"/>
                  <a:gd name="connsiteX113" fmla="*/ 871414 w 1314064"/>
                  <a:gd name="connsiteY113" fmla="*/ 10843 h 80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1314064" h="803647">
                    <a:moveTo>
                      <a:pt x="871414" y="10843"/>
                    </a:moveTo>
                    <a:cubicBezTo>
                      <a:pt x="885195" y="15707"/>
                      <a:pt x="874103" y="27186"/>
                      <a:pt x="876278" y="35162"/>
                    </a:cubicBezTo>
                    <a:cubicBezTo>
                      <a:pt x="878976" y="45055"/>
                      <a:pt x="886006" y="64345"/>
                      <a:pt x="886006" y="64345"/>
                    </a:cubicBezTo>
                    <a:cubicBezTo>
                      <a:pt x="884385" y="93528"/>
                      <a:pt x="884767" y="122892"/>
                      <a:pt x="881142" y="151894"/>
                    </a:cubicBezTo>
                    <a:cubicBezTo>
                      <a:pt x="878882" y="169977"/>
                      <a:pt x="864372" y="197847"/>
                      <a:pt x="851959" y="210260"/>
                    </a:cubicBezTo>
                    <a:cubicBezTo>
                      <a:pt x="842231" y="219988"/>
                      <a:pt x="830407" y="227996"/>
                      <a:pt x="822776" y="239443"/>
                    </a:cubicBezTo>
                    <a:lnTo>
                      <a:pt x="813048" y="254035"/>
                    </a:lnTo>
                    <a:lnTo>
                      <a:pt x="788729" y="326992"/>
                    </a:lnTo>
                    <a:lnTo>
                      <a:pt x="783865" y="341584"/>
                    </a:lnTo>
                    <a:lnTo>
                      <a:pt x="779002" y="356175"/>
                    </a:lnTo>
                    <a:cubicBezTo>
                      <a:pt x="780623" y="382115"/>
                      <a:pt x="775279" y="409464"/>
                      <a:pt x="783865" y="433996"/>
                    </a:cubicBezTo>
                    <a:cubicBezTo>
                      <a:pt x="790199" y="452094"/>
                      <a:pt x="822605" y="455363"/>
                      <a:pt x="837368" y="458315"/>
                    </a:cubicBezTo>
                    <a:cubicBezTo>
                      <a:pt x="851959" y="456694"/>
                      <a:pt x="866661" y="455865"/>
                      <a:pt x="881142" y="453452"/>
                    </a:cubicBezTo>
                    <a:cubicBezTo>
                      <a:pt x="886199" y="452609"/>
                      <a:pt x="891468" y="451432"/>
                      <a:pt x="895734" y="448588"/>
                    </a:cubicBezTo>
                    <a:cubicBezTo>
                      <a:pt x="901457" y="444772"/>
                      <a:pt x="905461" y="438860"/>
                      <a:pt x="910325" y="433996"/>
                    </a:cubicBezTo>
                    <a:cubicBezTo>
                      <a:pt x="919723" y="405802"/>
                      <a:pt x="914483" y="407023"/>
                      <a:pt x="934644" y="390222"/>
                    </a:cubicBezTo>
                    <a:cubicBezTo>
                      <a:pt x="939135" y="386480"/>
                      <a:pt x="944372" y="383737"/>
                      <a:pt x="949236" y="380494"/>
                    </a:cubicBezTo>
                    <a:cubicBezTo>
                      <a:pt x="952478" y="375630"/>
                      <a:pt x="954564" y="369752"/>
                      <a:pt x="958963" y="365903"/>
                    </a:cubicBezTo>
                    <a:cubicBezTo>
                      <a:pt x="968178" y="357840"/>
                      <a:pt x="987682" y="343900"/>
                      <a:pt x="1002738" y="341584"/>
                    </a:cubicBezTo>
                    <a:cubicBezTo>
                      <a:pt x="1018842" y="339107"/>
                      <a:pt x="1035134" y="338019"/>
                      <a:pt x="1051376" y="336720"/>
                    </a:cubicBezTo>
                    <a:cubicBezTo>
                      <a:pt x="1075672" y="334776"/>
                      <a:pt x="1100015" y="333477"/>
                      <a:pt x="1124334" y="331856"/>
                    </a:cubicBezTo>
                    <a:cubicBezTo>
                      <a:pt x="1129198" y="328613"/>
                      <a:pt x="1135273" y="326693"/>
                      <a:pt x="1138925" y="322128"/>
                    </a:cubicBezTo>
                    <a:cubicBezTo>
                      <a:pt x="1142128" y="318125"/>
                      <a:pt x="1143789" y="312664"/>
                      <a:pt x="1143789" y="307537"/>
                    </a:cubicBezTo>
                    <a:cubicBezTo>
                      <a:pt x="1143789" y="296372"/>
                      <a:pt x="1142387" y="260959"/>
                      <a:pt x="1134061" y="244307"/>
                    </a:cubicBezTo>
                    <a:cubicBezTo>
                      <a:pt x="1131447" y="239078"/>
                      <a:pt x="1126708" y="235057"/>
                      <a:pt x="1124334" y="229715"/>
                    </a:cubicBezTo>
                    <a:cubicBezTo>
                      <a:pt x="1120170" y="220345"/>
                      <a:pt x="1117849" y="210260"/>
                      <a:pt x="1114606" y="200532"/>
                    </a:cubicBezTo>
                    <a:lnTo>
                      <a:pt x="1109742" y="185941"/>
                    </a:lnTo>
                    <a:cubicBezTo>
                      <a:pt x="1111363" y="160001"/>
                      <a:pt x="1110552" y="133793"/>
                      <a:pt x="1114606" y="108120"/>
                    </a:cubicBezTo>
                    <a:cubicBezTo>
                      <a:pt x="1115518" y="102346"/>
                      <a:pt x="1119935" y="97377"/>
                      <a:pt x="1124334" y="93528"/>
                    </a:cubicBezTo>
                    <a:cubicBezTo>
                      <a:pt x="1133132" y="85829"/>
                      <a:pt x="1153517" y="74073"/>
                      <a:pt x="1153517" y="74073"/>
                    </a:cubicBezTo>
                    <a:cubicBezTo>
                      <a:pt x="1166487" y="75694"/>
                      <a:pt x="1180483" y="73628"/>
                      <a:pt x="1192427" y="78937"/>
                    </a:cubicBezTo>
                    <a:cubicBezTo>
                      <a:pt x="1197112" y="81019"/>
                      <a:pt x="1197291" y="88401"/>
                      <a:pt x="1197291" y="93528"/>
                    </a:cubicBezTo>
                    <a:cubicBezTo>
                      <a:pt x="1197291" y="151049"/>
                      <a:pt x="1198445" y="143568"/>
                      <a:pt x="1187563" y="176213"/>
                    </a:cubicBezTo>
                    <a:cubicBezTo>
                      <a:pt x="1189184" y="197290"/>
                      <a:pt x="1186980" y="219018"/>
                      <a:pt x="1192427" y="239443"/>
                    </a:cubicBezTo>
                    <a:cubicBezTo>
                      <a:pt x="1193933" y="245091"/>
                      <a:pt x="1202528" y="245429"/>
                      <a:pt x="1207019" y="249171"/>
                    </a:cubicBezTo>
                    <a:cubicBezTo>
                      <a:pt x="1244469" y="280380"/>
                      <a:pt x="1199972" y="249337"/>
                      <a:pt x="1236202" y="273490"/>
                    </a:cubicBezTo>
                    <a:cubicBezTo>
                      <a:pt x="1262142" y="312402"/>
                      <a:pt x="1228094" y="265380"/>
                      <a:pt x="1260521" y="297809"/>
                    </a:cubicBezTo>
                    <a:cubicBezTo>
                      <a:pt x="1292942" y="330232"/>
                      <a:pt x="1245932" y="296192"/>
                      <a:pt x="1284840" y="322128"/>
                    </a:cubicBezTo>
                    <a:cubicBezTo>
                      <a:pt x="1296406" y="356825"/>
                      <a:pt x="1280006" y="314877"/>
                      <a:pt x="1304295" y="351311"/>
                    </a:cubicBezTo>
                    <a:cubicBezTo>
                      <a:pt x="1307139" y="355577"/>
                      <a:pt x="1307538" y="361039"/>
                      <a:pt x="1309159" y="365903"/>
                    </a:cubicBezTo>
                    <a:cubicBezTo>
                      <a:pt x="1310780" y="443724"/>
                      <a:pt x="1314023" y="521528"/>
                      <a:pt x="1314023" y="599366"/>
                    </a:cubicBezTo>
                    <a:cubicBezTo>
                      <a:pt x="1314023" y="626976"/>
                      <a:pt x="1314847" y="655035"/>
                      <a:pt x="1309159" y="682052"/>
                    </a:cubicBezTo>
                    <a:cubicBezTo>
                      <a:pt x="1307955" y="687772"/>
                      <a:pt x="1299910" y="689405"/>
                      <a:pt x="1294568" y="691779"/>
                    </a:cubicBezTo>
                    <a:cubicBezTo>
                      <a:pt x="1285198" y="695943"/>
                      <a:pt x="1275629" y="701062"/>
                      <a:pt x="1265385" y="701507"/>
                    </a:cubicBezTo>
                    <a:lnTo>
                      <a:pt x="1153517" y="706371"/>
                    </a:lnTo>
                    <a:cubicBezTo>
                      <a:pt x="1150274" y="711235"/>
                      <a:pt x="1146163" y="715620"/>
                      <a:pt x="1143789" y="720962"/>
                    </a:cubicBezTo>
                    <a:cubicBezTo>
                      <a:pt x="1137994" y="733999"/>
                      <a:pt x="1139296" y="756823"/>
                      <a:pt x="1119470" y="759873"/>
                    </a:cubicBezTo>
                    <a:cubicBezTo>
                      <a:pt x="1082475" y="765565"/>
                      <a:pt x="1007602" y="769601"/>
                      <a:pt x="1007602" y="769601"/>
                    </a:cubicBezTo>
                    <a:cubicBezTo>
                      <a:pt x="1001117" y="771222"/>
                      <a:pt x="994574" y="772628"/>
                      <a:pt x="988146" y="774464"/>
                    </a:cubicBezTo>
                    <a:cubicBezTo>
                      <a:pt x="983216" y="775872"/>
                      <a:pt x="978647" y="778729"/>
                      <a:pt x="973555" y="779328"/>
                    </a:cubicBezTo>
                    <a:cubicBezTo>
                      <a:pt x="950955" y="781987"/>
                      <a:pt x="928159" y="782571"/>
                      <a:pt x="905461" y="784192"/>
                    </a:cubicBezTo>
                    <a:cubicBezTo>
                      <a:pt x="900597" y="785813"/>
                      <a:pt x="895937" y="788276"/>
                      <a:pt x="890870" y="789056"/>
                    </a:cubicBezTo>
                    <a:cubicBezTo>
                      <a:pt x="874766" y="791534"/>
                      <a:pt x="858108" y="790256"/>
                      <a:pt x="842231" y="793920"/>
                    </a:cubicBezTo>
                    <a:cubicBezTo>
                      <a:pt x="836535" y="795234"/>
                      <a:pt x="832504" y="800405"/>
                      <a:pt x="827640" y="803647"/>
                    </a:cubicBezTo>
                    <a:cubicBezTo>
                      <a:pt x="804942" y="802026"/>
                      <a:pt x="781956" y="802739"/>
                      <a:pt x="759546" y="798784"/>
                    </a:cubicBezTo>
                    <a:cubicBezTo>
                      <a:pt x="737510" y="794895"/>
                      <a:pt x="744898" y="774381"/>
                      <a:pt x="735227" y="759873"/>
                    </a:cubicBezTo>
                    <a:cubicBezTo>
                      <a:pt x="731985" y="755009"/>
                      <a:pt x="728114" y="750510"/>
                      <a:pt x="725500" y="745281"/>
                    </a:cubicBezTo>
                    <a:cubicBezTo>
                      <a:pt x="723207" y="740695"/>
                      <a:pt x="723480" y="734956"/>
                      <a:pt x="720636" y="730690"/>
                    </a:cubicBezTo>
                    <a:cubicBezTo>
                      <a:pt x="715257" y="722622"/>
                      <a:pt x="700426" y="710857"/>
                      <a:pt x="691453" y="706371"/>
                    </a:cubicBezTo>
                    <a:cubicBezTo>
                      <a:pt x="686867" y="704078"/>
                      <a:pt x="681725" y="703128"/>
                      <a:pt x="676861" y="701507"/>
                    </a:cubicBezTo>
                    <a:cubicBezTo>
                      <a:pt x="644436" y="703128"/>
                      <a:pt x="611939" y="703675"/>
                      <a:pt x="579585" y="706371"/>
                    </a:cubicBezTo>
                    <a:cubicBezTo>
                      <a:pt x="572923" y="706926"/>
                      <a:pt x="566655" y="709785"/>
                      <a:pt x="560129" y="711235"/>
                    </a:cubicBezTo>
                    <a:cubicBezTo>
                      <a:pt x="552059" y="713028"/>
                      <a:pt x="543916" y="714477"/>
                      <a:pt x="535810" y="716098"/>
                    </a:cubicBezTo>
                    <a:cubicBezTo>
                      <a:pt x="530946" y="719341"/>
                      <a:pt x="525710" y="722084"/>
                      <a:pt x="521219" y="725826"/>
                    </a:cubicBezTo>
                    <a:cubicBezTo>
                      <a:pt x="513077" y="732611"/>
                      <a:pt x="503357" y="746749"/>
                      <a:pt x="492036" y="750145"/>
                    </a:cubicBezTo>
                    <a:cubicBezTo>
                      <a:pt x="481055" y="753439"/>
                      <a:pt x="469338" y="753388"/>
                      <a:pt x="457989" y="755009"/>
                    </a:cubicBezTo>
                    <a:cubicBezTo>
                      <a:pt x="426858" y="765386"/>
                      <a:pt x="426101" y="767708"/>
                      <a:pt x="375304" y="755009"/>
                    </a:cubicBezTo>
                    <a:cubicBezTo>
                      <a:pt x="363962" y="752173"/>
                      <a:pt x="357212" y="739251"/>
                      <a:pt x="346121" y="735554"/>
                    </a:cubicBezTo>
                    <a:lnTo>
                      <a:pt x="316938" y="725826"/>
                    </a:lnTo>
                    <a:cubicBezTo>
                      <a:pt x="321802" y="719341"/>
                      <a:pt x="331529" y="714477"/>
                      <a:pt x="331529" y="706371"/>
                    </a:cubicBezTo>
                    <a:cubicBezTo>
                      <a:pt x="331529" y="701244"/>
                      <a:pt x="321389" y="704051"/>
                      <a:pt x="316938" y="701507"/>
                    </a:cubicBezTo>
                    <a:cubicBezTo>
                      <a:pt x="309899" y="697485"/>
                      <a:pt x="304079" y="691627"/>
                      <a:pt x="297482" y="686915"/>
                    </a:cubicBezTo>
                    <a:cubicBezTo>
                      <a:pt x="292725" y="683517"/>
                      <a:pt x="287381" y="680930"/>
                      <a:pt x="282891" y="677188"/>
                    </a:cubicBezTo>
                    <a:cubicBezTo>
                      <a:pt x="277607" y="672784"/>
                      <a:pt x="274313" y="665937"/>
                      <a:pt x="268300" y="662596"/>
                    </a:cubicBezTo>
                    <a:cubicBezTo>
                      <a:pt x="259337" y="657616"/>
                      <a:pt x="248845" y="656111"/>
                      <a:pt x="239117" y="652869"/>
                    </a:cubicBezTo>
                    <a:lnTo>
                      <a:pt x="224525" y="648005"/>
                    </a:lnTo>
                    <a:cubicBezTo>
                      <a:pt x="183993" y="649626"/>
                      <a:pt x="143305" y="648962"/>
                      <a:pt x="102929" y="652869"/>
                    </a:cubicBezTo>
                    <a:cubicBezTo>
                      <a:pt x="92723" y="653857"/>
                      <a:pt x="73746" y="662596"/>
                      <a:pt x="73746" y="662596"/>
                    </a:cubicBezTo>
                    <a:cubicBezTo>
                      <a:pt x="52670" y="660975"/>
                      <a:pt x="30942" y="663179"/>
                      <a:pt x="10517" y="657732"/>
                    </a:cubicBezTo>
                    <a:cubicBezTo>
                      <a:pt x="4869" y="656226"/>
                      <a:pt x="913" y="648985"/>
                      <a:pt x="789" y="643141"/>
                    </a:cubicBezTo>
                    <a:cubicBezTo>
                      <a:pt x="-729" y="571802"/>
                      <a:pt x="-528" y="500219"/>
                      <a:pt x="5653" y="429132"/>
                    </a:cubicBezTo>
                    <a:cubicBezTo>
                      <a:pt x="6159" y="423309"/>
                      <a:pt x="14902" y="421779"/>
                      <a:pt x="20244" y="419405"/>
                    </a:cubicBezTo>
                    <a:cubicBezTo>
                      <a:pt x="29614" y="415241"/>
                      <a:pt x="39699" y="412920"/>
                      <a:pt x="49427" y="409677"/>
                    </a:cubicBezTo>
                    <a:cubicBezTo>
                      <a:pt x="54291" y="408056"/>
                      <a:pt x="59753" y="407657"/>
                      <a:pt x="64019" y="404813"/>
                    </a:cubicBezTo>
                    <a:lnTo>
                      <a:pt x="93202" y="385358"/>
                    </a:lnTo>
                    <a:cubicBezTo>
                      <a:pt x="111036" y="358604"/>
                      <a:pt x="93200" y="381306"/>
                      <a:pt x="117521" y="361039"/>
                    </a:cubicBezTo>
                    <a:cubicBezTo>
                      <a:pt x="133663" y="347587"/>
                      <a:pt x="128583" y="345780"/>
                      <a:pt x="146704" y="336720"/>
                    </a:cubicBezTo>
                    <a:cubicBezTo>
                      <a:pt x="151290" y="334427"/>
                      <a:pt x="156709" y="334149"/>
                      <a:pt x="161295" y="331856"/>
                    </a:cubicBezTo>
                    <a:cubicBezTo>
                      <a:pt x="199009" y="312998"/>
                      <a:pt x="153804" y="329489"/>
                      <a:pt x="190478" y="317264"/>
                    </a:cubicBezTo>
                    <a:cubicBezTo>
                      <a:pt x="201828" y="300241"/>
                      <a:pt x="205070" y="291325"/>
                      <a:pt x="229389" y="283218"/>
                    </a:cubicBezTo>
                    <a:cubicBezTo>
                      <a:pt x="234253" y="281597"/>
                      <a:pt x="239498" y="280844"/>
                      <a:pt x="243980" y="278354"/>
                    </a:cubicBezTo>
                    <a:cubicBezTo>
                      <a:pt x="254200" y="272676"/>
                      <a:pt x="262072" y="262595"/>
                      <a:pt x="273163" y="258898"/>
                    </a:cubicBezTo>
                    <a:cubicBezTo>
                      <a:pt x="282891" y="255656"/>
                      <a:pt x="293814" y="254859"/>
                      <a:pt x="302346" y="249171"/>
                    </a:cubicBezTo>
                    <a:cubicBezTo>
                      <a:pt x="307210" y="245928"/>
                      <a:pt x="311596" y="241817"/>
                      <a:pt x="316938" y="239443"/>
                    </a:cubicBezTo>
                    <a:cubicBezTo>
                      <a:pt x="326308" y="235278"/>
                      <a:pt x="336600" y="233523"/>
                      <a:pt x="346121" y="229715"/>
                    </a:cubicBezTo>
                    <a:cubicBezTo>
                      <a:pt x="354227" y="226473"/>
                      <a:pt x="362462" y="223534"/>
                      <a:pt x="370440" y="219988"/>
                    </a:cubicBezTo>
                    <a:cubicBezTo>
                      <a:pt x="377066" y="217043"/>
                      <a:pt x="383231" y="213116"/>
                      <a:pt x="389895" y="210260"/>
                    </a:cubicBezTo>
                    <a:cubicBezTo>
                      <a:pt x="407110" y="202882"/>
                      <a:pt x="407875" y="206240"/>
                      <a:pt x="428806" y="200532"/>
                    </a:cubicBezTo>
                    <a:cubicBezTo>
                      <a:pt x="487557" y="184510"/>
                      <a:pt x="426940" y="195241"/>
                      <a:pt x="492036" y="185941"/>
                    </a:cubicBezTo>
                    <a:cubicBezTo>
                      <a:pt x="541034" y="169607"/>
                      <a:pt x="465060" y="194519"/>
                      <a:pt x="526082" y="176213"/>
                    </a:cubicBezTo>
                    <a:cubicBezTo>
                      <a:pt x="526100" y="176208"/>
                      <a:pt x="562552" y="164057"/>
                      <a:pt x="569857" y="161622"/>
                    </a:cubicBezTo>
                    <a:lnTo>
                      <a:pt x="599040" y="151894"/>
                    </a:lnTo>
                    <a:cubicBezTo>
                      <a:pt x="603904" y="150273"/>
                      <a:pt x="609365" y="149874"/>
                      <a:pt x="613631" y="147030"/>
                    </a:cubicBezTo>
                    <a:lnTo>
                      <a:pt x="628223" y="137303"/>
                    </a:lnTo>
                    <a:cubicBezTo>
                      <a:pt x="631466" y="132439"/>
                      <a:pt x="633386" y="126363"/>
                      <a:pt x="637951" y="122711"/>
                    </a:cubicBezTo>
                    <a:cubicBezTo>
                      <a:pt x="641954" y="119508"/>
                      <a:pt x="648917" y="121472"/>
                      <a:pt x="652542" y="117847"/>
                    </a:cubicBezTo>
                    <a:cubicBezTo>
                      <a:pt x="678482" y="91907"/>
                      <a:pt x="633088" y="111363"/>
                      <a:pt x="671997" y="98392"/>
                    </a:cubicBezTo>
                    <a:cubicBezTo>
                      <a:pt x="687958" y="74452"/>
                      <a:pt x="673754" y="90529"/>
                      <a:pt x="701180" y="74073"/>
                    </a:cubicBezTo>
                    <a:cubicBezTo>
                      <a:pt x="742989" y="48987"/>
                      <a:pt x="715605" y="59537"/>
                      <a:pt x="744955" y="49754"/>
                    </a:cubicBezTo>
                    <a:cubicBezTo>
                      <a:pt x="749819" y="46511"/>
                      <a:pt x="755413" y="44159"/>
                      <a:pt x="759546" y="40026"/>
                    </a:cubicBezTo>
                    <a:cubicBezTo>
                      <a:pt x="763679" y="35893"/>
                      <a:pt x="764709" y="29087"/>
                      <a:pt x="769274" y="25435"/>
                    </a:cubicBezTo>
                    <a:cubicBezTo>
                      <a:pt x="773277" y="22232"/>
                      <a:pt x="779001" y="22192"/>
                      <a:pt x="783865" y="20571"/>
                    </a:cubicBezTo>
                    <a:cubicBezTo>
                      <a:pt x="787108" y="15707"/>
                      <a:pt x="788636" y="9077"/>
                      <a:pt x="793593" y="5979"/>
                    </a:cubicBezTo>
                    <a:cubicBezTo>
                      <a:pt x="815719" y="-7849"/>
                      <a:pt x="857633" y="5979"/>
                      <a:pt x="871414" y="10843"/>
                    </a:cubicBezTo>
                    <a:close/>
                  </a:path>
                </a:pathLst>
              </a:custGeom>
              <a:solidFill>
                <a:srgbClr val="4FE41A">
                  <a:alpha val="50000"/>
                </a:srgbClr>
              </a:solidFill>
              <a:ln w="38100">
                <a:solidFill>
                  <a:srgbClr val="4FE41A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9836069" y="2978911"/>
                <a:ext cx="798461" cy="1784195"/>
              </a:xfrm>
              <a:custGeom>
                <a:avLst/>
                <a:gdLst>
                  <a:gd name="connsiteX0" fmla="*/ 272123 w 798461"/>
                  <a:gd name="connsiteY0" fmla="*/ 169498 h 1784195"/>
                  <a:gd name="connsiteX1" fmla="*/ 294425 w 798461"/>
                  <a:gd name="connsiteY1" fmla="*/ 178419 h 1784195"/>
                  <a:gd name="connsiteX2" fmla="*/ 321188 w 798461"/>
                  <a:gd name="connsiteY2" fmla="*/ 187340 h 1784195"/>
                  <a:gd name="connsiteX3" fmla="*/ 330109 w 798461"/>
                  <a:gd name="connsiteY3" fmla="*/ 200722 h 1784195"/>
                  <a:gd name="connsiteX4" fmla="*/ 343491 w 798461"/>
                  <a:gd name="connsiteY4" fmla="*/ 227485 h 1784195"/>
                  <a:gd name="connsiteX5" fmla="*/ 347951 w 798461"/>
                  <a:gd name="connsiteY5" fmla="*/ 240866 h 1784195"/>
                  <a:gd name="connsiteX6" fmla="*/ 347951 w 798461"/>
                  <a:gd name="connsiteY6" fmla="*/ 289932 h 1784195"/>
                  <a:gd name="connsiteX7" fmla="*/ 361333 w 798461"/>
                  <a:gd name="connsiteY7" fmla="*/ 298853 h 1784195"/>
                  <a:gd name="connsiteX8" fmla="*/ 370254 w 798461"/>
                  <a:gd name="connsiteY8" fmla="*/ 325616 h 1784195"/>
                  <a:gd name="connsiteX9" fmla="*/ 379175 w 798461"/>
                  <a:gd name="connsiteY9" fmla="*/ 361299 h 1784195"/>
                  <a:gd name="connsiteX10" fmla="*/ 374714 w 798461"/>
                  <a:gd name="connsiteY10" fmla="*/ 410365 h 1784195"/>
                  <a:gd name="connsiteX11" fmla="*/ 370254 w 798461"/>
                  <a:gd name="connsiteY11" fmla="*/ 423746 h 1784195"/>
                  <a:gd name="connsiteX12" fmla="*/ 343491 w 798461"/>
                  <a:gd name="connsiteY12" fmla="*/ 437128 h 1784195"/>
                  <a:gd name="connsiteX13" fmla="*/ 298886 w 798461"/>
                  <a:gd name="connsiteY13" fmla="*/ 450509 h 1784195"/>
                  <a:gd name="connsiteX14" fmla="*/ 272123 w 798461"/>
                  <a:gd name="connsiteY14" fmla="*/ 459430 h 1784195"/>
                  <a:gd name="connsiteX15" fmla="*/ 249821 w 798461"/>
                  <a:gd name="connsiteY15" fmla="*/ 477272 h 1784195"/>
                  <a:gd name="connsiteX16" fmla="*/ 245360 w 798461"/>
                  <a:gd name="connsiteY16" fmla="*/ 490654 h 1784195"/>
                  <a:gd name="connsiteX17" fmla="*/ 254281 w 798461"/>
                  <a:gd name="connsiteY17" fmla="*/ 553100 h 1784195"/>
                  <a:gd name="connsiteX18" fmla="*/ 263202 w 798461"/>
                  <a:gd name="connsiteY18" fmla="*/ 593245 h 1784195"/>
                  <a:gd name="connsiteX19" fmla="*/ 272123 w 798461"/>
                  <a:gd name="connsiteY19" fmla="*/ 606626 h 1784195"/>
                  <a:gd name="connsiteX20" fmla="*/ 281044 w 798461"/>
                  <a:gd name="connsiteY20" fmla="*/ 633389 h 1784195"/>
                  <a:gd name="connsiteX21" fmla="*/ 294425 w 798461"/>
                  <a:gd name="connsiteY21" fmla="*/ 660152 h 1784195"/>
                  <a:gd name="connsiteX22" fmla="*/ 307807 w 798461"/>
                  <a:gd name="connsiteY22" fmla="*/ 669073 h 1784195"/>
                  <a:gd name="connsiteX23" fmla="*/ 325649 w 798461"/>
                  <a:gd name="connsiteY23" fmla="*/ 695836 h 1784195"/>
                  <a:gd name="connsiteX24" fmla="*/ 334570 w 798461"/>
                  <a:gd name="connsiteY24" fmla="*/ 709218 h 1784195"/>
                  <a:gd name="connsiteX25" fmla="*/ 352412 w 798461"/>
                  <a:gd name="connsiteY25" fmla="*/ 735980 h 1784195"/>
                  <a:gd name="connsiteX26" fmla="*/ 356872 w 798461"/>
                  <a:gd name="connsiteY26" fmla="*/ 749362 h 1784195"/>
                  <a:gd name="connsiteX27" fmla="*/ 388096 w 798461"/>
                  <a:gd name="connsiteY27" fmla="*/ 785046 h 1784195"/>
                  <a:gd name="connsiteX28" fmla="*/ 401477 w 798461"/>
                  <a:gd name="connsiteY28" fmla="*/ 789506 h 1784195"/>
                  <a:gd name="connsiteX29" fmla="*/ 428240 w 798461"/>
                  <a:gd name="connsiteY29" fmla="*/ 802888 h 1784195"/>
                  <a:gd name="connsiteX30" fmla="*/ 455003 w 798461"/>
                  <a:gd name="connsiteY30" fmla="*/ 816269 h 1784195"/>
                  <a:gd name="connsiteX31" fmla="*/ 517450 w 798461"/>
                  <a:gd name="connsiteY31" fmla="*/ 811809 h 1784195"/>
                  <a:gd name="connsiteX32" fmla="*/ 544213 w 798461"/>
                  <a:gd name="connsiteY32" fmla="*/ 802888 h 1784195"/>
                  <a:gd name="connsiteX33" fmla="*/ 566515 w 798461"/>
                  <a:gd name="connsiteY33" fmla="*/ 780585 h 1784195"/>
                  <a:gd name="connsiteX34" fmla="*/ 579897 w 798461"/>
                  <a:gd name="connsiteY34" fmla="*/ 771664 h 1784195"/>
                  <a:gd name="connsiteX35" fmla="*/ 602199 w 798461"/>
                  <a:gd name="connsiteY35" fmla="*/ 731520 h 1784195"/>
                  <a:gd name="connsiteX36" fmla="*/ 615581 w 798461"/>
                  <a:gd name="connsiteY36" fmla="*/ 727059 h 1784195"/>
                  <a:gd name="connsiteX37" fmla="*/ 637883 w 798461"/>
                  <a:gd name="connsiteY37" fmla="*/ 704757 h 1784195"/>
                  <a:gd name="connsiteX38" fmla="*/ 646804 w 798461"/>
                  <a:gd name="connsiteY38" fmla="*/ 691376 h 1784195"/>
                  <a:gd name="connsiteX39" fmla="*/ 651264 w 798461"/>
                  <a:gd name="connsiteY39" fmla="*/ 677994 h 1784195"/>
                  <a:gd name="connsiteX40" fmla="*/ 669106 w 798461"/>
                  <a:gd name="connsiteY40" fmla="*/ 651231 h 1784195"/>
                  <a:gd name="connsiteX41" fmla="*/ 682488 w 798461"/>
                  <a:gd name="connsiteY41" fmla="*/ 620008 h 1784195"/>
                  <a:gd name="connsiteX42" fmla="*/ 691409 w 798461"/>
                  <a:gd name="connsiteY42" fmla="*/ 588784 h 1784195"/>
                  <a:gd name="connsiteX43" fmla="*/ 700330 w 798461"/>
                  <a:gd name="connsiteY43" fmla="*/ 562021 h 1784195"/>
                  <a:gd name="connsiteX44" fmla="*/ 704790 w 798461"/>
                  <a:gd name="connsiteY44" fmla="*/ 544179 h 1784195"/>
                  <a:gd name="connsiteX45" fmla="*/ 713711 w 798461"/>
                  <a:gd name="connsiteY45" fmla="*/ 517417 h 1784195"/>
                  <a:gd name="connsiteX46" fmla="*/ 718172 w 798461"/>
                  <a:gd name="connsiteY46" fmla="*/ 356839 h 1784195"/>
                  <a:gd name="connsiteX47" fmla="*/ 731553 w 798461"/>
                  <a:gd name="connsiteY47" fmla="*/ 365760 h 1784195"/>
                  <a:gd name="connsiteX48" fmla="*/ 722632 w 798461"/>
                  <a:gd name="connsiteY48" fmla="*/ 338997 h 1784195"/>
                  <a:gd name="connsiteX49" fmla="*/ 691409 w 798461"/>
                  <a:gd name="connsiteY49" fmla="*/ 307774 h 1784195"/>
                  <a:gd name="connsiteX50" fmla="*/ 686948 w 798461"/>
                  <a:gd name="connsiteY50" fmla="*/ 294392 h 1784195"/>
                  <a:gd name="connsiteX51" fmla="*/ 678027 w 798461"/>
                  <a:gd name="connsiteY51" fmla="*/ 281011 h 1784195"/>
                  <a:gd name="connsiteX52" fmla="*/ 669106 w 798461"/>
                  <a:gd name="connsiteY52" fmla="*/ 263169 h 1784195"/>
                  <a:gd name="connsiteX53" fmla="*/ 660185 w 798461"/>
                  <a:gd name="connsiteY53" fmla="*/ 249787 h 1784195"/>
                  <a:gd name="connsiteX54" fmla="*/ 651264 w 798461"/>
                  <a:gd name="connsiteY54" fmla="*/ 231945 h 1784195"/>
                  <a:gd name="connsiteX55" fmla="*/ 628962 w 798461"/>
                  <a:gd name="connsiteY55" fmla="*/ 191801 h 1784195"/>
                  <a:gd name="connsiteX56" fmla="*/ 624502 w 798461"/>
                  <a:gd name="connsiteY56" fmla="*/ 165038 h 1784195"/>
                  <a:gd name="connsiteX57" fmla="*/ 615581 w 798461"/>
                  <a:gd name="connsiteY57" fmla="*/ 138275 h 1784195"/>
                  <a:gd name="connsiteX58" fmla="*/ 628962 w 798461"/>
                  <a:gd name="connsiteY58" fmla="*/ 80289 h 1784195"/>
                  <a:gd name="connsiteX59" fmla="*/ 633422 w 798461"/>
                  <a:gd name="connsiteY59" fmla="*/ 66907 h 1784195"/>
                  <a:gd name="connsiteX60" fmla="*/ 660185 w 798461"/>
                  <a:gd name="connsiteY60" fmla="*/ 49065 h 1784195"/>
                  <a:gd name="connsiteX61" fmla="*/ 673567 w 798461"/>
                  <a:gd name="connsiteY61" fmla="*/ 40144 h 1784195"/>
                  <a:gd name="connsiteX62" fmla="*/ 682488 w 798461"/>
                  <a:gd name="connsiteY62" fmla="*/ 8921 h 1784195"/>
                  <a:gd name="connsiteX63" fmla="*/ 695869 w 798461"/>
                  <a:gd name="connsiteY63" fmla="*/ 0 h 1784195"/>
                  <a:gd name="connsiteX64" fmla="*/ 709251 w 798461"/>
                  <a:gd name="connsiteY64" fmla="*/ 4460 h 1784195"/>
                  <a:gd name="connsiteX65" fmla="*/ 727093 w 798461"/>
                  <a:gd name="connsiteY65" fmla="*/ 44605 h 1784195"/>
                  <a:gd name="connsiteX66" fmla="*/ 753856 w 798461"/>
                  <a:gd name="connsiteY66" fmla="*/ 62447 h 1784195"/>
                  <a:gd name="connsiteX67" fmla="*/ 758316 w 798461"/>
                  <a:gd name="connsiteY67" fmla="*/ 75828 h 1784195"/>
                  <a:gd name="connsiteX68" fmla="*/ 767237 w 798461"/>
                  <a:gd name="connsiteY68" fmla="*/ 93670 h 1784195"/>
                  <a:gd name="connsiteX69" fmla="*/ 780619 w 798461"/>
                  <a:gd name="connsiteY69" fmla="*/ 129354 h 1784195"/>
                  <a:gd name="connsiteX70" fmla="*/ 794000 w 798461"/>
                  <a:gd name="connsiteY70" fmla="*/ 169498 h 1784195"/>
                  <a:gd name="connsiteX71" fmla="*/ 798461 w 798461"/>
                  <a:gd name="connsiteY71" fmla="*/ 182880 h 1784195"/>
                  <a:gd name="connsiteX72" fmla="*/ 785079 w 798461"/>
                  <a:gd name="connsiteY72" fmla="*/ 289932 h 1784195"/>
                  <a:gd name="connsiteX73" fmla="*/ 776158 w 798461"/>
                  <a:gd name="connsiteY73" fmla="*/ 352378 h 1784195"/>
                  <a:gd name="connsiteX74" fmla="*/ 767237 w 798461"/>
                  <a:gd name="connsiteY74" fmla="*/ 490654 h 1784195"/>
                  <a:gd name="connsiteX75" fmla="*/ 753856 w 798461"/>
                  <a:gd name="connsiteY75" fmla="*/ 535258 h 1784195"/>
                  <a:gd name="connsiteX76" fmla="*/ 749395 w 798461"/>
                  <a:gd name="connsiteY76" fmla="*/ 548640 h 1784195"/>
                  <a:gd name="connsiteX77" fmla="*/ 744935 w 798461"/>
                  <a:gd name="connsiteY77" fmla="*/ 562021 h 1784195"/>
                  <a:gd name="connsiteX78" fmla="*/ 736014 w 798461"/>
                  <a:gd name="connsiteY78" fmla="*/ 575403 h 1784195"/>
                  <a:gd name="connsiteX79" fmla="*/ 727093 w 798461"/>
                  <a:gd name="connsiteY79" fmla="*/ 602166 h 1784195"/>
                  <a:gd name="connsiteX80" fmla="*/ 722632 w 798461"/>
                  <a:gd name="connsiteY80" fmla="*/ 615547 h 1784195"/>
                  <a:gd name="connsiteX81" fmla="*/ 713711 w 798461"/>
                  <a:gd name="connsiteY81" fmla="*/ 686915 h 1784195"/>
                  <a:gd name="connsiteX82" fmla="*/ 704790 w 798461"/>
                  <a:gd name="connsiteY82" fmla="*/ 700297 h 1784195"/>
                  <a:gd name="connsiteX83" fmla="*/ 700330 w 798461"/>
                  <a:gd name="connsiteY83" fmla="*/ 713678 h 1784195"/>
                  <a:gd name="connsiteX84" fmla="*/ 682488 w 798461"/>
                  <a:gd name="connsiteY84" fmla="*/ 740441 h 1784195"/>
                  <a:gd name="connsiteX85" fmla="*/ 660185 w 798461"/>
                  <a:gd name="connsiteY85" fmla="*/ 807348 h 1784195"/>
                  <a:gd name="connsiteX86" fmla="*/ 651264 w 798461"/>
                  <a:gd name="connsiteY86" fmla="*/ 834111 h 1784195"/>
                  <a:gd name="connsiteX87" fmla="*/ 633422 w 798461"/>
                  <a:gd name="connsiteY87" fmla="*/ 865335 h 1784195"/>
                  <a:gd name="connsiteX88" fmla="*/ 637883 w 798461"/>
                  <a:gd name="connsiteY88" fmla="*/ 878716 h 1784195"/>
                  <a:gd name="connsiteX89" fmla="*/ 646804 w 798461"/>
                  <a:gd name="connsiteY89" fmla="*/ 892098 h 1784195"/>
                  <a:gd name="connsiteX90" fmla="*/ 655725 w 798461"/>
                  <a:gd name="connsiteY90" fmla="*/ 918860 h 1784195"/>
                  <a:gd name="connsiteX91" fmla="*/ 660185 w 798461"/>
                  <a:gd name="connsiteY91" fmla="*/ 932242 h 1784195"/>
                  <a:gd name="connsiteX92" fmla="*/ 664646 w 798461"/>
                  <a:gd name="connsiteY92" fmla="*/ 945623 h 1784195"/>
                  <a:gd name="connsiteX93" fmla="*/ 660185 w 798461"/>
                  <a:gd name="connsiteY93" fmla="*/ 959005 h 1784195"/>
                  <a:gd name="connsiteX94" fmla="*/ 673567 w 798461"/>
                  <a:gd name="connsiteY94" fmla="*/ 994689 h 1784195"/>
                  <a:gd name="connsiteX95" fmla="*/ 673567 w 798461"/>
                  <a:gd name="connsiteY95" fmla="*/ 1052675 h 1784195"/>
                  <a:gd name="connsiteX96" fmla="*/ 664646 w 798461"/>
                  <a:gd name="connsiteY96" fmla="*/ 1079438 h 1784195"/>
                  <a:gd name="connsiteX97" fmla="*/ 660185 w 798461"/>
                  <a:gd name="connsiteY97" fmla="*/ 1101740 h 1784195"/>
                  <a:gd name="connsiteX98" fmla="*/ 642343 w 798461"/>
                  <a:gd name="connsiteY98" fmla="*/ 1128503 h 1784195"/>
                  <a:gd name="connsiteX99" fmla="*/ 628962 w 798461"/>
                  <a:gd name="connsiteY99" fmla="*/ 1168648 h 1784195"/>
                  <a:gd name="connsiteX100" fmla="*/ 624502 w 798461"/>
                  <a:gd name="connsiteY100" fmla="*/ 1182029 h 1784195"/>
                  <a:gd name="connsiteX101" fmla="*/ 615581 w 798461"/>
                  <a:gd name="connsiteY101" fmla="*/ 1195411 h 1784195"/>
                  <a:gd name="connsiteX102" fmla="*/ 611120 w 798461"/>
                  <a:gd name="connsiteY102" fmla="*/ 1208792 h 1784195"/>
                  <a:gd name="connsiteX103" fmla="*/ 584357 w 798461"/>
                  <a:gd name="connsiteY103" fmla="*/ 1226634 h 1784195"/>
                  <a:gd name="connsiteX104" fmla="*/ 557594 w 798461"/>
                  <a:gd name="connsiteY104" fmla="*/ 1235555 h 1784195"/>
                  <a:gd name="connsiteX105" fmla="*/ 544213 w 798461"/>
                  <a:gd name="connsiteY105" fmla="*/ 1248937 h 1784195"/>
                  <a:gd name="connsiteX106" fmla="*/ 535292 w 798461"/>
                  <a:gd name="connsiteY106" fmla="*/ 1262318 h 1784195"/>
                  <a:gd name="connsiteX107" fmla="*/ 521910 w 798461"/>
                  <a:gd name="connsiteY107" fmla="*/ 1271239 h 1784195"/>
                  <a:gd name="connsiteX108" fmla="*/ 504068 w 798461"/>
                  <a:gd name="connsiteY108" fmla="*/ 1289081 h 1784195"/>
                  <a:gd name="connsiteX109" fmla="*/ 495147 w 798461"/>
                  <a:gd name="connsiteY109" fmla="*/ 1302462 h 1784195"/>
                  <a:gd name="connsiteX110" fmla="*/ 477305 w 798461"/>
                  <a:gd name="connsiteY110" fmla="*/ 1320304 h 1784195"/>
                  <a:gd name="connsiteX111" fmla="*/ 468384 w 798461"/>
                  <a:gd name="connsiteY111" fmla="*/ 1333686 h 1784195"/>
                  <a:gd name="connsiteX112" fmla="*/ 450542 w 798461"/>
                  <a:gd name="connsiteY112" fmla="*/ 1360449 h 1784195"/>
                  <a:gd name="connsiteX113" fmla="*/ 446082 w 798461"/>
                  <a:gd name="connsiteY113" fmla="*/ 1373830 h 1784195"/>
                  <a:gd name="connsiteX114" fmla="*/ 432701 w 798461"/>
                  <a:gd name="connsiteY114" fmla="*/ 1387212 h 1784195"/>
                  <a:gd name="connsiteX115" fmla="*/ 419319 w 798461"/>
                  <a:gd name="connsiteY115" fmla="*/ 1413975 h 1784195"/>
                  <a:gd name="connsiteX116" fmla="*/ 414859 w 798461"/>
                  <a:gd name="connsiteY116" fmla="*/ 1427356 h 1784195"/>
                  <a:gd name="connsiteX117" fmla="*/ 397017 w 798461"/>
                  <a:gd name="connsiteY117" fmla="*/ 1454119 h 1784195"/>
                  <a:gd name="connsiteX118" fmla="*/ 379175 w 798461"/>
                  <a:gd name="connsiteY118" fmla="*/ 1494263 h 1784195"/>
                  <a:gd name="connsiteX119" fmla="*/ 352412 w 798461"/>
                  <a:gd name="connsiteY119" fmla="*/ 1538868 h 1784195"/>
                  <a:gd name="connsiteX120" fmla="*/ 339030 w 798461"/>
                  <a:gd name="connsiteY120" fmla="*/ 1547789 h 1784195"/>
                  <a:gd name="connsiteX121" fmla="*/ 330109 w 798461"/>
                  <a:gd name="connsiteY121" fmla="*/ 1574552 h 1784195"/>
                  <a:gd name="connsiteX122" fmla="*/ 325649 w 798461"/>
                  <a:gd name="connsiteY122" fmla="*/ 1587934 h 1784195"/>
                  <a:gd name="connsiteX123" fmla="*/ 316728 w 798461"/>
                  <a:gd name="connsiteY123" fmla="*/ 1601315 h 1784195"/>
                  <a:gd name="connsiteX124" fmla="*/ 312267 w 798461"/>
                  <a:gd name="connsiteY124" fmla="*/ 1614697 h 1784195"/>
                  <a:gd name="connsiteX125" fmla="*/ 294425 w 798461"/>
                  <a:gd name="connsiteY125" fmla="*/ 1641459 h 1784195"/>
                  <a:gd name="connsiteX126" fmla="*/ 285504 w 798461"/>
                  <a:gd name="connsiteY126" fmla="*/ 1654841 h 1784195"/>
                  <a:gd name="connsiteX127" fmla="*/ 272123 w 798461"/>
                  <a:gd name="connsiteY127" fmla="*/ 1668222 h 1784195"/>
                  <a:gd name="connsiteX128" fmla="*/ 258742 w 798461"/>
                  <a:gd name="connsiteY128" fmla="*/ 1686064 h 1784195"/>
                  <a:gd name="connsiteX129" fmla="*/ 249821 w 798461"/>
                  <a:gd name="connsiteY129" fmla="*/ 1699446 h 1784195"/>
                  <a:gd name="connsiteX130" fmla="*/ 227518 w 798461"/>
                  <a:gd name="connsiteY130" fmla="*/ 1712827 h 1784195"/>
                  <a:gd name="connsiteX131" fmla="*/ 209676 w 798461"/>
                  <a:gd name="connsiteY131" fmla="*/ 1739590 h 1784195"/>
                  <a:gd name="connsiteX132" fmla="*/ 182913 w 798461"/>
                  <a:gd name="connsiteY132" fmla="*/ 1748511 h 1784195"/>
                  <a:gd name="connsiteX133" fmla="*/ 169532 w 798461"/>
                  <a:gd name="connsiteY133" fmla="*/ 1752972 h 1784195"/>
                  <a:gd name="connsiteX134" fmla="*/ 142769 w 798461"/>
                  <a:gd name="connsiteY134" fmla="*/ 1770814 h 1784195"/>
                  <a:gd name="connsiteX135" fmla="*/ 116006 w 798461"/>
                  <a:gd name="connsiteY135" fmla="*/ 1779735 h 1784195"/>
                  <a:gd name="connsiteX136" fmla="*/ 102624 w 798461"/>
                  <a:gd name="connsiteY136" fmla="*/ 1784195 h 1784195"/>
                  <a:gd name="connsiteX137" fmla="*/ 71401 w 798461"/>
                  <a:gd name="connsiteY137" fmla="*/ 1779735 h 1784195"/>
                  <a:gd name="connsiteX138" fmla="*/ 44638 w 798461"/>
                  <a:gd name="connsiteY138" fmla="*/ 1761893 h 1784195"/>
                  <a:gd name="connsiteX139" fmla="*/ 17875 w 798461"/>
                  <a:gd name="connsiteY139" fmla="*/ 1748511 h 1784195"/>
                  <a:gd name="connsiteX140" fmla="*/ 33 w 798461"/>
                  <a:gd name="connsiteY140" fmla="*/ 1721748 h 1784195"/>
                  <a:gd name="connsiteX141" fmla="*/ 13415 w 798461"/>
                  <a:gd name="connsiteY141" fmla="*/ 1632538 h 1784195"/>
                  <a:gd name="connsiteX142" fmla="*/ 22336 w 798461"/>
                  <a:gd name="connsiteY142" fmla="*/ 1619157 h 1784195"/>
                  <a:gd name="connsiteX143" fmla="*/ 40178 w 798461"/>
                  <a:gd name="connsiteY143" fmla="*/ 1579013 h 1784195"/>
                  <a:gd name="connsiteX144" fmla="*/ 44638 w 798461"/>
                  <a:gd name="connsiteY144" fmla="*/ 1547789 h 1784195"/>
                  <a:gd name="connsiteX145" fmla="*/ 53559 w 798461"/>
                  <a:gd name="connsiteY145" fmla="*/ 1413975 h 1784195"/>
                  <a:gd name="connsiteX146" fmla="*/ 58020 w 798461"/>
                  <a:gd name="connsiteY146" fmla="*/ 1382751 h 1784195"/>
                  <a:gd name="connsiteX147" fmla="*/ 66941 w 798461"/>
                  <a:gd name="connsiteY147" fmla="*/ 1355988 h 1784195"/>
                  <a:gd name="connsiteX148" fmla="*/ 71401 w 798461"/>
                  <a:gd name="connsiteY148" fmla="*/ 1342607 h 1784195"/>
                  <a:gd name="connsiteX149" fmla="*/ 75862 w 798461"/>
                  <a:gd name="connsiteY149" fmla="*/ 1329225 h 1784195"/>
                  <a:gd name="connsiteX150" fmla="*/ 89243 w 798461"/>
                  <a:gd name="connsiteY150" fmla="*/ 1284620 h 1784195"/>
                  <a:gd name="connsiteX151" fmla="*/ 93703 w 798461"/>
                  <a:gd name="connsiteY151" fmla="*/ 1271239 h 1784195"/>
                  <a:gd name="connsiteX152" fmla="*/ 102624 w 798461"/>
                  <a:gd name="connsiteY152" fmla="*/ 1257858 h 1784195"/>
                  <a:gd name="connsiteX153" fmla="*/ 111545 w 798461"/>
                  <a:gd name="connsiteY153" fmla="*/ 1146345 h 1784195"/>
                  <a:gd name="connsiteX154" fmla="*/ 116006 w 798461"/>
                  <a:gd name="connsiteY154" fmla="*/ 1110661 h 1784195"/>
                  <a:gd name="connsiteX155" fmla="*/ 124927 w 798461"/>
                  <a:gd name="connsiteY155" fmla="*/ 1083898 h 1784195"/>
                  <a:gd name="connsiteX156" fmla="*/ 129387 w 798461"/>
                  <a:gd name="connsiteY156" fmla="*/ 967926 h 1784195"/>
                  <a:gd name="connsiteX157" fmla="*/ 133848 w 798461"/>
                  <a:gd name="connsiteY157" fmla="*/ 869795 h 1784195"/>
                  <a:gd name="connsiteX158" fmla="*/ 138308 w 798461"/>
                  <a:gd name="connsiteY158" fmla="*/ 718138 h 1784195"/>
                  <a:gd name="connsiteX159" fmla="*/ 147229 w 798461"/>
                  <a:gd name="connsiteY159" fmla="*/ 682455 h 1784195"/>
                  <a:gd name="connsiteX160" fmla="*/ 165071 w 798461"/>
                  <a:gd name="connsiteY160" fmla="*/ 628929 h 1784195"/>
                  <a:gd name="connsiteX161" fmla="*/ 169532 w 798461"/>
                  <a:gd name="connsiteY161" fmla="*/ 615547 h 1784195"/>
                  <a:gd name="connsiteX162" fmla="*/ 187374 w 798461"/>
                  <a:gd name="connsiteY162" fmla="*/ 579863 h 1784195"/>
                  <a:gd name="connsiteX163" fmla="*/ 191834 w 798461"/>
                  <a:gd name="connsiteY163" fmla="*/ 562021 h 1784195"/>
                  <a:gd name="connsiteX164" fmla="*/ 196295 w 798461"/>
                  <a:gd name="connsiteY164" fmla="*/ 548640 h 1784195"/>
                  <a:gd name="connsiteX165" fmla="*/ 191834 w 798461"/>
                  <a:gd name="connsiteY165" fmla="*/ 530798 h 1784195"/>
                  <a:gd name="connsiteX166" fmla="*/ 178453 w 798461"/>
                  <a:gd name="connsiteY166" fmla="*/ 459430 h 1784195"/>
                  <a:gd name="connsiteX167" fmla="*/ 178453 w 798461"/>
                  <a:gd name="connsiteY167" fmla="*/ 312234 h 1784195"/>
                  <a:gd name="connsiteX168" fmla="*/ 187374 w 798461"/>
                  <a:gd name="connsiteY168" fmla="*/ 281011 h 1784195"/>
                  <a:gd name="connsiteX169" fmla="*/ 196295 w 798461"/>
                  <a:gd name="connsiteY169" fmla="*/ 245327 h 1784195"/>
                  <a:gd name="connsiteX170" fmla="*/ 218597 w 798461"/>
                  <a:gd name="connsiteY170" fmla="*/ 214103 h 1784195"/>
                  <a:gd name="connsiteX171" fmla="*/ 231979 w 798461"/>
                  <a:gd name="connsiteY171" fmla="*/ 187340 h 1784195"/>
                  <a:gd name="connsiteX172" fmla="*/ 272123 w 798461"/>
                  <a:gd name="connsiteY172" fmla="*/ 169498 h 178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</a:cxnLst>
                <a:rect l="l" t="t" r="r" b="b"/>
                <a:pathLst>
                  <a:path w="798461" h="1784195">
                    <a:moveTo>
                      <a:pt x="272123" y="169498"/>
                    </a:moveTo>
                    <a:cubicBezTo>
                      <a:pt x="282531" y="168011"/>
                      <a:pt x="286900" y="175683"/>
                      <a:pt x="294425" y="178419"/>
                    </a:cubicBezTo>
                    <a:cubicBezTo>
                      <a:pt x="303262" y="181633"/>
                      <a:pt x="321188" y="187340"/>
                      <a:pt x="321188" y="187340"/>
                    </a:cubicBezTo>
                    <a:cubicBezTo>
                      <a:pt x="324162" y="191801"/>
                      <a:pt x="327711" y="195927"/>
                      <a:pt x="330109" y="200722"/>
                    </a:cubicBezTo>
                    <a:cubicBezTo>
                      <a:pt x="348577" y="237657"/>
                      <a:pt x="317924" y="189133"/>
                      <a:pt x="343491" y="227485"/>
                    </a:cubicBezTo>
                    <a:cubicBezTo>
                      <a:pt x="344978" y="231945"/>
                      <a:pt x="347951" y="236164"/>
                      <a:pt x="347951" y="240866"/>
                    </a:cubicBezTo>
                    <a:cubicBezTo>
                      <a:pt x="347951" y="275364"/>
                      <a:pt x="321874" y="224741"/>
                      <a:pt x="347951" y="289932"/>
                    </a:cubicBezTo>
                    <a:cubicBezTo>
                      <a:pt x="349942" y="294910"/>
                      <a:pt x="356872" y="295879"/>
                      <a:pt x="361333" y="298853"/>
                    </a:cubicBezTo>
                    <a:cubicBezTo>
                      <a:pt x="364307" y="307774"/>
                      <a:pt x="367973" y="316493"/>
                      <a:pt x="370254" y="325616"/>
                    </a:cubicBezTo>
                    <a:lnTo>
                      <a:pt x="379175" y="361299"/>
                    </a:lnTo>
                    <a:cubicBezTo>
                      <a:pt x="377688" y="377654"/>
                      <a:pt x="377037" y="394107"/>
                      <a:pt x="374714" y="410365"/>
                    </a:cubicBezTo>
                    <a:cubicBezTo>
                      <a:pt x="374049" y="415019"/>
                      <a:pt x="373191" y="420075"/>
                      <a:pt x="370254" y="423746"/>
                    </a:cubicBezTo>
                    <a:cubicBezTo>
                      <a:pt x="361733" y="434397"/>
                      <a:pt x="354264" y="431741"/>
                      <a:pt x="343491" y="437128"/>
                    </a:cubicBezTo>
                    <a:cubicBezTo>
                      <a:pt x="311038" y="453355"/>
                      <a:pt x="355661" y="442399"/>
                      <a:pt x="298886" y="450509"/>
                    </a:cubicBezTo>
                    <a:cubicBezTo>
                      <a:pt x="289965" y="453483"/>
                      <a:pt x="277339" y="451606"/>
                      <a:pt x="272123" y="459430"/>
                    </a:cubicBezTo>
                    <a:cubicBezTo>
                      <a:pt x="260594" y="476724"/>
                      <a:pt x="268288" y="471117"/>
                      <a:pt x="249821" y="477272"/>
                    </a:cubicBezTo>
                    <a:cubicBezTo>
                      <a:pt x="248334" y="481733"/>
                      <a:pt x="245360" y="485952"/>
                      <a:pt x="245360" y="490654"/>
                    </a:cubicBezTo>
                    <a:cubicBezTo>
                      <a:pt x="245360" y="572978"/>
                      <a:pt x="246027" y="515958"/>
                      <a:pt x="254281" y="553100"/>
                    </a:cubicBezTo>
                    <a:cubicBezTo>
                      <a:pt x="257020" y="565427"/>
                      <a:pt x="257179" y="581199"/>
                      <a:pt x="263202" y="593245"/>
                    </a:cubicBezTo>
                    <a:cubicBezTo>
                      <a:pt x="265599" y="598040"/>
                      <a:pt x="269149" y="602166"/>
                      <a:pt x="272123" y="606626"/>
                    </a:cubicBezTo>
                    <a:lnTo>
                      <a:pt x="281044" y="633389"/>
                    </a:lnTo>
                    <a:cubicBezTo>
                      <a:pt x="284672" y="644274"/>
                      <a:pt x="285777" y="651504"/>
                      <a:pt x="294425" y="660152"/>
                    </a:cubicBezTo>
                    <a:cubicBezTo>
                      <a:pt x="298216" y="663943"/>
                      <a:pt x="303346" y="666099"/>
                      <a:pt x="307807" y="669073"/>
                    </a:cubicBezTo>
                    <a:lnTo>
                      <a:pt x="325649" y="695836"/>
                    </a:lnTo>
                    <a:lnTo>
                      <a:pt x="334570" y="709218"/>
                    </a:lnTo>
                    <a:cubicBezTo>
                      <a:pt x="345175" y="741036"/>
                      <a:pt x="330136" y="702567"/>
                      <a:pt x="352412" y="735980"/>
                    </a:cubicBezTo>
                    <a:cubicBezTo>
                      <a:pt x="355020" y="739892"/>
                      <a:pt x="354589" y="745252"/>
                      <a:pt x="356872" y="749362"/>
                    </a:cubicBezTo>
                    <a:cubicBezTo>
                      <a:pt x="367165" y="767891"/>
                      <a:pt x="371054" y="776525"/>
                      <a:pt x="388096" y="785046"/>
                    </a:cubicBezTo>
                    <a:cubicBezTo>
                      <a:pt x="392301" y="787149"/>
                      <a:pt x="397017" y="788019"/>
                      <a:pt x="401477" y="789506"/>
                    </a:cubicBezTo>
                    <a:cubicBezTo>
                      <a:pt x="439829" y="815073"/>
                      <a:pt x="391305" y="784420"/>
                      <a:pt x="428240" y="802888"/>
                    </a:cubicBezTo>
                    <a:cubicBezTo>
                      <a:pt x="462819" y="820178"/>
                      <a:pt x="421377" y="805061"/>
                      <a:pt x="455003" y="816269"/>
                    </a:cubicBezTo>
                    <a:cubicBezTo>
                      <a:pt x="475819" y="814782"/>
                      <a:pt x="496812" y="814905"/>
                      <a:pt x="517450" y="811809"/>
                    </a:cubicBezTo>
                    <a:cubicBezTo>
                      <a:pt x="526750" y="810414"/>
                      <a:pt x="544213" y="802888"/>
                      <a:pt x="544213" y="802888"/>
                    </a:cubicBezTo>
                    <a:cubicBezTo>
                      <a:pt x="579899" y="779097"/>
                      <a:pt x="536775" y="810325"/>
                      <a:pt x="566515" y="780585"/>
                    </a:cubicBezTo>
                    <a:cubicBezTo>
                      <a:pt x="570306" y="776794"/>
                      <a:pt x="575436" y="774638"/>
                      <a:pt x="579897" y="771664"/>
                    </a:cubicBezTo>
                    <a:cubicBezTo>
                      <a:pt x="583824" y="759881"/>
                      <a:pt x="590695" y="735355"/>
                      <a:pt x="602199" y="731520"/>
                    </a:cubicBezTo>
                    <a:lnTo>
                      <a:pt x="615581" y="727059"/>
                    </a:lnTo>
                    <a:cubicBezTo>
                      <a:pt x="639370" y="691376"/>
                      <a:pt x="608147" y="734493"/>
                      <a:pt x="637883" y="704757"/>
                    </a:cubicBezTo>
                    <a:cubicBezTo>
                      <a:pt x="641674" y="700966"/>
                      <a:pt x="643830" y="695836"/>
                      <a:pt x="646804" y="691376"/>
                    </a:cubicBezTo>
                    <a:cubicBezTo>
                      <a:pt x="648291" y="686915"/>
                      <a:pt x="648981" y="682104"/>
                      <a:pt x="651264" y="677994"/>
                    </a:cubicBezTo>
                    <a:cubicBezTo>
                      <a:pt x="656471" y="668621"/>
                      <a:pt x="669106" y="651231"/>
                      <a:pt x="669106" y="651231"/>
                    </a:cubicBezTo>
                    <a:cubicBezTo>
                      <a:pt x="678392" y="614092"/>
                      <a:pt x="667084" y="650816"/>
                      <a:pt x="682488" y="620008"/>
                    </a:cubicBezTo>
                    <a:cubicBezTo>
                      <a:pt x="686232" y="612519"/>
                      <a:pt x="689268" y="595921"/>
                      <a:pt x="691409" y="588784"/>
                    </a:cubicBezTo>
                    <a:cubicBezTo>
                      <a:pt x="694111" y="579777"/>
                      <a:pt x="698050" y="571144"/>
                      <a:pt x="700330" y="562021"/>
                    </a:cubicBezTo>
                    <a:cubicBezTo>
                      <a:pt x="701817" y="556074"/>
                      <a:pt x="703028" y="550051"/>
                      <a:pt x="704790" y="544179"/>
                    </a:cubicBezTo>
                    <a:cubicBezTo>
                      <a:pt x="707492" y="535172"/>
                      <a:pt x="713711" y="517417"/>
                      <a:pt x="713711" y="517417"/>
                    </a:cubicBezTo>
                    <a:cubicBezTo>
                      <a:pt x="715198" y="463891"/>
                      <a:pt x="711916" y="410019"/>
                      <a:pt x="718172" y="356839"/>
                    </a:cubicBezTo>
                    <a:cubicBezTo>
                      <a:pt x="718798" y="351515"/>
                      <a:pt x="730253" y="370961"/>
                      <a:pt x="731553" y="365760"/>
                    </a:cubicBezTo>
                    <a:cubicBezTo>
                      <a:pt x="733833" y="356637"/>
                      <a:pt x="727848" y="346821"/>
                      <a:pt x="722632" y="338997"/>
                    </a:cubicBezTo>
                    <a:cubicBezTo>
                      <a:pt x="702182" y="308322"/>
                      <a:pt x="714962" y="315624"/>
                      <a:pt x="691409" y="307774"/>
                    </a:cubicBezTo>
                    <a:cubicBezTo>
                      <a:pt x="689922" y="303313"/>
                      <a:pt x="689051" y="298598"/>
                      <a:pt x="686948" y="294392"/>
                    </a:cubicBezTo>
                    <a:cubicBezTo>
                      <a:pt x="684551" y="289597"/>
                      <a:pt x="680687" y="285665"/>
                      <a:pt x="678027" y="281011"/>
                    </a:cubicBezTo>
                    <a:cubicBezTo>
                      <a:pt x="674728" y="275238"/>
                      <a:pt x="672405" y="268942"/>
                      <a:pt x="669106" y="263169"/>
                    </a:cubicBezTo>
                    <a:cubicBezTo>
                      <a:pt x="666446" y="258514"/>
                      <a:pt x="662845" y="254442"/>
                      <a:pt x="660185" y="249787"/>
                    </a:cubicBezTo>
                    <a:cubicBezTo>
                      <a:pt x="656886" y="244014"/>
                      <a:pt x="654493" y="237758"/>
                      <a:pt x="651264" y="231945"/>
                    </a:cubicBezTo>
                    <a:cubicBezTo>
                      <a:pt x="623260" y="181538"/>
                      <a:pt x="650352" y="234580"/>
                      <a:pt x="628962" y="191801"/>
                    </a:cubicBezTo>
                    <a:cubicBezTo>
                      <a:pt x="627475" y="182880"/>
                      <a:pt x="626695" y="173812"/>
                      <a:pt x="624502" y="165038"/>
                    </a:cubicBezTo>
                    <a:cubicBezTo>
                      <a:pt x="622221" y="155915"/>
                      <a:pt x="615581" y="138275"/>
                      <a:pt x="615581" y="138275"/>
                    </a:cubicBezTo>
                    <a:cubicBezTo>
                      <a:pt x="621371" y="97739"/>
                      <a:pt x="616716" y="117029"/>
                      <a:pt x="628962" y="80289"/>
                    </a:cubicBezTo>
                    <a:cubicBezTo>
                      <a:pt x="630449" y="75828"/>
                      <a:pt x="629510" y="69515"/>
                      <a:pt x="633422" y="66907"/>
                    </a:cubicBezTo>
                    <a:lnTo>
                      <a:pt x="660185" y="49065"/>
                    </a:lnTo>
                    <a:lnTo>
                      <a:pt x="673567" y="40144"/>
                    </a:lnTo>
                    <a:cubicBezTo>
                      <a:pt x="673859" y="38975"/>
                      <a:pt x="680159" y="11832"/>
                      <a:pt x="682488" y="8921"/>
                    </a:cubicBezTo>
                    <a:cubicBezTo>
                      <a:pt x="685837" y="4735"/>
                      <a:pt x="691409" y="2974"/>
                      <a:pt x="695869" y="0"/>
                    </a:cubicBezTo>
                    <a:cubicBezTo>
                      <a:pt x="700330" y="1487"/>
                      <a:pt x="706518" y="634"/>
                      <a:pt x="709251" y="4460"/>
                    </a:cubicBezTo>
                    <a:cubicBezTo>
                      <a:pt x="722701" y="23289"/>
                      <a:pt x="711341" y="30822"/>
                      <a:pt x="727093" y="44605"/>
                    </a:cubicBezTo>
                    <a:cubicBezTo>
                      <a:pt x="735162" y="51665"/>
                      <a:pt x="753856" y="62447"/>
                      <a:pt x="753856" y="62447"/>
                    </a:cubicBezTo>
                    <a:cubicBezTo>
                      <a:pt x="755343" y="66907"/>
                      <a:pt x="756464" y="71507"/>
                      <a:pt x="758316" y="75828"/>
                    </a:cubicBezTo>
                    <a:cubicBezTo>
                      <a:pt x="760935" y="81940"/>
                      <a:pt x="765134" y="87362"/>
                      <a:pt x="767237" y="93670"/>
                    </a:cubicBezTo>
                    <a:cubicBezTo>
                      <a:pt x="780098" y="132252"/>
                      <a:pt x="762296" y="101871"/>
                      <a:pt x="780619" y="129354"/>
                    </a:cubicBezTo>
                    <a:lnTo>
                      <a:pt x="794000" y="169498"/>
                    </a:lnTo>
                    <a:lnTo>
                      <a:pt x="798461" y="182880"/>
                    </a:lnTo>
                    <a:cubicBezTo>
                      <a:pt x="787801" y="332098"/>
                      <a:pt x="801811" y="172807"/>
                      <a:pt x="785079" y="289932"/>
                    </a:cubicBezTo>
                    <a:lnTo>
                      <a:pt x="776158" y="352378"/>
                    </a:lnTo>
                    <a:cubicBezTo>
                      <a:pt x="774380" y="389727"/>
                      <a:pt x="773187" y="449003"/>
                      <a:pt x="767237" y="490654"/>
                    </a:cubicBezTo>
                    <a:cubicBezTo>
                      <a:pt x="765551" y="502456"/>
                      <a:pt x="756963" y="525938"/>
                      <a:pt x="753856" y="535258"/>
                    </a:cubicBezTo>
                    <a:lnTo>
                      <a:pt x="749395" y="548640"/>
                    </a:lnTo>
                    <a:cubicBezTo>
                      <a:pt x="747908" y="553100"/>
                      <a:pt x="747543" y="558109"/>
                      <a:pt x="744935" y="562021"/>
                    </a:cubicBezTo>
                    <a:cubicBezTo>
                      <a:pt x="741961" y="566482"/>
                      <a:pt x="738191" y="570504"/>
                      <a:pt x="736014" y="575403"/>
                    </a:cubicBezTo>
                    <a:cubicBezTo>
                      <a:pt x="732195" y="583996"/>
                      <a:pt x="730067" y="593245"/>
                      <a:pt x="727093" y="602166"/>
                    </a:cubicBezTo>
                    <a:lnTo>
                      <a:pt x="722632" y="615547"/>
                    </a:lnTo>
                    <a:cubicBezTo>
                      <a:pt x="721780" y="626628"/>
                      <a:pt x="723341" y="667656"/>
                      <a:pt x="713711" y="686915"/>
                    </a:cubicBezTo>
                    <a:cubicBezTo>
                      <a:pt x="711313" y="691710"/>
                      <a:pt x="707764" y="695836"/>
                      <a:pt x="704790" y="700297"/>
                    </a:cubicBezTo>
                    <a:cubicBezTo>
                      <a:pt x="703303" y="704757"/>
                      <a:pt x="702613" y="709568"/>
                      <a:pt x="700330" y="713678"/>
                    </a:cubicBezTo>
                    <a:cubicBezTo>
                      <a:pt x="695123" y="723050"/>
                      <a:pt x="685879" y="730269"/>
                      <a:pt x="682488" y="740441"/>
                    </a:cubicBezTo>
                    <a:lnTo>
                      <a:pt x="660185" y="807348"/>
                    </a:lnTo>
                    <a:cubicBezTo>
                      <a:pt x="660183" y="807353"/>
                      <a:pt x="651268" y="834106"/>
                      <a:pt x="651264" y="834111"/>
                    </a:cubicBezTo>
                    <a:cubicBezTo>
                      <a:pt x="638655" y="853026"/>
                      <a:pt x="644741" y="842698"/>
                      <a:pt x="633422" y="865335"/>
                    </a:cubicBezTo>
                    <a:cubicBezTo>
                      <a:pt x="634909" y="869795"/>
                      <a:pt x="635780" y="874511"/>
                      <a:pt x="637883" y="878716"/>
                    </a:cubicBezTo>
                    <a:cubicBezTo>
                      <a:pt x="640281" y="883511"/>
                      <a:pt x="644627" y="887199"/>
                      <a:pt x="646804" y="892098"/>
                    </a:cubicBezTo>
                    <a:cubicBezTo>
                      <a:pt x="650623" y="900691"/>
                      <a:pt x="652751" y="909939"/>
                      <a:pt x="655725" y="918860"/>
                    </a:cubicBezTo>
                    <a:lnTo>
                      <a:pt x="660185" y="932242"/>
                    </a:lnTo>
                    <a:lnTo>
                      <a:pt x="664646" y="945623"/>
                    </a:lnTo>
                    <a:cubicBezTo>
                      <a:pt x="663159" y="950084"/>
                      <a:pt x="660185" y="954303"/>
                      <a:pt x="660185" y="959005"/>
                    </a:cubicBezTo>
                    <a:cubicBezTo>
                      <a:pt x="660185" y="971150"/>
                      <a:pt x="668492" y="984540"/>
                      <a:pt x="673567" y="994689"/>
                    </a:cubicBezTo>
                    <a:cubicBezTo>
                      <a:pt x="680252" y="1021434"/>
                      <a:pt x="680987" y="1015573"/>
                      <a:pt x="673567" y="1052675"/>
                    </a:cubicBezTo>
                    <a:cubicBezTo>
                      <a:pt x="671723" y="1061896"/>
                      <a:pt x="666490" y="1070217"/>
                      <a:pt x="664646" y="1079438"/>
                    </a:cubicBezTo>
                    <a:cubicBezTo>
                      <a:pt x="663159" y="1086872"/>
                      <a:pt x="663322" y="1094838"/>
                      <a:pt x="660185" y="1101740"/>
                    </a:cubicBezTo>
                    <a:cubicBezTo>
                      <a:pt x="655748" y="1111501"/>
                      <a:pt x="642343" y="1128503"/>
                      <a:pt x="642343" y="1128503"/>
                    </a:cubicBezTo>
                    <a:lnTo>
                      <a:pt x="628962" y="1168648"/>
                    </a:lnTo>
                    <a:cubicBezTo>
                      <a:pt x="627475" y="1173108"/>
                      <a:pt x="627110" y="1178117"/>
                      <a:pt x="624502" y="1182029"/>
                    </a:cubicBezTo>
                    <a:cubicBezTo>
                      <a:pt x="621528" y="1186490"/>
                      <a:pt x="617979" y="1190616"/>
                      <a:pt x="615581" y="1195411"/>
                    </a:cubicBezTo>
                    <a:cubicBezTo>
                      <a:pt x="613478" y="1199616"/>
                      <a:pt x="614445" y="1205467"/>
                      <a:pt x="611120" y="1208792"/>
                    </a:cubicBezTo>
                    <a:cubicBezTo>
                      <a:pt x="603538" y="1216373"/>
                      <a:pt x="594529" y="1223243"/>
                      <a:pt x="584357" y="1226634"/>
                    </a:cubicBezTo>
                    <a:lnTo>
                      <a:pt x="557594" y="1235555"/>
                    </a:lnTo>
                    <a:cubicBezTo>
                      <a:pt x="553134" y="1240016"/>
                      <a:pt x="548251" y="1244091"/>
                      <a:pt x="544213" y="1248937"/>
                    </a:cubicBezTo>
                    <a:cubicBezTo>
                      <a:pt x="540781" y="1253055"/>
                      <a:pt x="539083" y="1258527"/>
                      <a:pt x="535292" y="1262318"/>
                    </a:cubicBezTo>
                    <a:cubicBezTo>
                      <a:pt x="531501" y="1266109"/>
                      <a:pt x="526371" y="1268265"/>
                      <a:pt x="521910" y="1271239"/>
                    </a:cubicBezTo>
                    <a:cubicBezTo>
                      <a:pt x="512180" y="1300432"/>
                      <a:pt x="525694" y="1271780"/>
                      <a:pt x="504068" y="1289081"/>
                    </a:cubicBezTo>
                    <a:cubicBezTo>
                      <a:pt x="499882" y="1292430"/>
                      <a:pt x="498121" y="1298002"/>
                      <a:pt x="495147" y="1302462"/>
                    </a:cubicBezTo>
                    <a:cubicBezTo>
                      <a:pt x="485416" y="1331659"/>
                      <a:pt x="498932" y="1303003"/>
                      <a:pt x="477305" y="1320304"/>
                    </a:cubicBezTo>
                    <a:cubicBezTo>
                      <a:pt x="473119" y="1323653"/>
                      <a:pt x="471358" y="1329225"/>
                      <a:pt x="468384" y="1333686"/>
                    </a:cubicBezTo>
                    <a:cubicBezTo>
                      <a:pt x="458141" y="1374661"/>
                      <a:pt x="472945" y="1332446"/>
                      <a:pt x="450542" y="1360449"/>
                    </a:cubicBezTo>
                    <a:cubicBezTo>
                      <a:pt x="447605" y="1364120"/>
                      <a:pt x="448690" y="1369918"/>
                      <a:pt x="446082" y="1373830"/>
                    </a:cubicBezTo>
                    <a:cubicBezTo>
                      <a:pt x="442583" y="1379079"/>
                      <a:pt x="437161" y="1382751"/>
                      <a:pt x="432701" y="1387212"/>
                    </a:cubicBezTo>
                    <a:cubicBezTo>
                      <a:pt x="421486" y="1420852"/>
                      <a:pt x="436616" y="1379380"/>
                      <a:pt x="419319" y="1413975"/>
                    </a:cubicBezTo>
                    <a:cubicBezTo>
                      <a:pt x="417216" y="1418180"/>
                      <a:pt x="417142" y="1423246"/>
                      <a:pt x="414859" y="1427356"/>
                    </a:cubicBezTo>
                    <a:cubicBezTo>
                      <a:pt x="409652" y="1436728"/>
                      <a:pt x="397017" y="1454119"/>
                      <a:pt x="397017" y="1454119"/>
                    </a:cubicBezTo>
                    <a:cubicBezTo>
                      <a:pt x="381441" y="1500848"/>
                      <a:pt x="396140" y="1464575"/>
                      <a:pt x="379175" y="1494263"/>
                    </a:cubicBezTo>
                    <a:cubicBezTo>
                      <a:pt x="372565" y="1505830"/>
                      <a:pt x="362484" y="1532153"/>
                      <a:pt x="352412" y="1538868"/>
                    </a:cubicBezTo>
                    <a:lnTo>
                      <a:pt x="339030" y="1547789"/>
                    </a:lnTo>
                    <a:lnTo>
                      <a:pt x="330109" y="1574552"/>
                    </a:lnTo>
                    <a:cubicBezTo>
                      <a:pt x="328622" y="1579013"/>
                      <a:pt x="328257" y="1584022"/>
                      <a:pt x="325649" y="1587934"/>
                    </a:cubicBezTo>
                    <a:cubicBezTo>
                      <a:pt x="322675" y="1592394"/>
                      <a:pt x="319125" y="1596520"/>
                      <a:pt x="316728" y="1601315"/>
                    </a:cubicBezTo>
                    <a:cubicBezTo>
                      <a:pt x="314625" y="1605521"/>
                      <a:pt x="314551" y="1610587"/>
                      <a:pt x="312267" y="1614697"/>
                    </a:cubicBezTo>
                    <a:cubicBezTo>
                      <a:pt x="307060" y="1624069"/>
                      <a:pt x="300372" y="1632538"/>
                      <a:pt x="294425" y="1641459"/>
                    </a:cubicBezTo>
                    <a:cubicBezTo>
                      <a:pt x="291451" y="1645920"/>
                      <a:pt x="289295" y="1651050"/>
                      <a:pt x="285504" y="1654841"/>
                    </a:cubicBezTo>
                    <a:cubicBezTo>
                      <a:pt x="281044" y="1659301"/>
                      <a:pt x="276228" y="1663433"/>
                      <a:pt x="272123" y="1668222"/>
                    </a:cubicBezTo>
                    <a:cubicBezTo>
                      <a:pt x="267285" y="1673866"/>
                      <a:pt x="263063" y="1680015"/>
                      <a:pt x="258742" y="1686064"/>
                    </a:cubicBezTo>
                    <a:cubicBezTo>
                      <a:pt x="255626" y="1690426"/>
                      <a:pt x="253891" y="1695957"/>
                      <a:pt x="249821" y="1699446"/>
                    </a:cubicBezTo>
                    <a:cubicBezTo>
                      <a:pt x="243238" y="1705088"/>
                      <a:pt x="234952" y="1708367"/>
                      <a:pt x="227518" y="1712827"/>
                    </a:cubicBezTo>
                    <a:cubicBezTo>
                      <a:pt x="221571" y="1721748"/>
                      <a:pt x="219848" y="1736199"/>
                      <a:pt x="209676" y="1739590"/>
                    </a:cubicBezTo>
                    <a:lnTo>
                      <a:pt x="182913" y="1748511"/>
                    </a:lnTo>
                    <a:cubicBezTo>
                      <a:pt x="178453" y="1749998"/>
                      <a:pt x="173444" y="1750364"/>
                      <a:pt x="169532" y="1752972"/>
                    </a:cubicBezTo>
                    <a:cubicBezTo>
                      <a:pt x="160611" y="1758919"/>
                      <a:pt x="152941" y="1767423"/>
                      <a:pt x="142769" y="1770814"/>
                    </a:cubicBezTo>
                    <a:lnTo>
                      <a:pt x="116006" y="1779735"/>
                    </a:lnTo>
                    <a:lnTo>
                      <a:pt x="102624" y="1784195"/>
                    </a:lnTo>
                    <a:cubicBezTo>
                      <a:pt x="92216" y="1782708"/>
                      <a:pt x="81214" y="1783509"/>
                      <a:pt x="71401" y="1779735"/>
                    </a:cubicBezTo>
                    <a:cubicBezTo>
                      <a:pt x="61394" y="1775886"/>
                      <a:pt x="54809" y="1765284"/>
                      <a:pt x="44638" y="1761893"/>
                    </a:cubicBezTo>
                    <a:cubicBezTo>
                      <a:pt x="26171" y="1755736"/>
                      <a:pt x="35169" y="1760040"/>
                      <a:pt x="17875" y="1748511"/>
                    </a:cubicBezTo>
                    <a:cubicBezTo>
                      <a:pt x="11928" y="1739590"/>
                      <a:pt x="-731" y="1732442"/>
                      <a:pt x="33" y="1721748"/>
                    </a:cubicBezTo>
                    <a:cubicBezTo>
                      <a:pt x="1030" y="1707788"/>
                      <a:pt x="-243" y="1653024"/>
                      <a:pt x="13415" y="1632538"/>
                    </a:cubicBezTo>
                    <a:lnTo>
                      <a:pt x="22336" y="1619157"/>
                    </a:lnTo>
                    <a:cubicBezTo>
                      <a:pt x="32952" y="1587308"/>
                      <a:pt x="26041" y="1600218"/>
                      <a:pt x="40178" y="1579013"/>
                    </a:cubicBezTo>
                    <a:cubicBezTo>
                      <a:pt x="41665" y="1568605"/>
                      <a:pt x="43788" y="1558268"/>
                      <a:pt x="44638" y="1547789"/>
                    </a:cubicBezTo>
                    <a:cubicBezTo>
                      <a:pt x="48251" y="1503232"/>
                      <a:pt x="47236" y="1458229"/>
                      <a:pt x="53559" y="1413975"/>
                    </a:cubicBezTo>
                    <a:cubicBezTo>
                      <a:pt x="55046" y="1403567"/>
                      <a:pt x="55656" y="1392995"/>
                      <a:pt x="58020" y="1382751"/>
                    </a:cubicBezTo>
                    <a:cubicBezTo>
                      <a:pt x="60135" y="1373588"/>
                      <a:pt x="63967" y="1364909"/>
                      <a:pt x="66941" y="1355988"/>
                    </a:cubicBezTo>
                    <a:lnTo>
                      <a:pt x="71401" y="1342607"/>
                    </a:lnTo>
                    <a:cubicBezTo>
                      <a:pt x="72888" y="1338146"/>
                      <a:pt x="74722" y="1333787"/>
                      <a:pt x="75862" y="1329225"/>
                    </a:cubicBezTo>
                    <a:cubicBezTo>
                      <a:pt x="82603" y="1302258"/>
                      <a:pt x="78383" y="1317202"/>
                      <a:pt x="89243" y="1284620"/>
                    </a:cubicBezTo>
                    <a:cubicBezTo>
                      <a:pt x="90730" y="1280160"/>
                      <a:pt x="91095" y="1275151"/>
                      <a:pt x="93703" y="1271239"/>
                    </a:cubicBezTo>
                    <a:lnTo>
                      <a:pt x="102624" y="1257858"/>
                    </a:lnTo>
                    <a:cubicBezTo>
                      <a:pt x="115244" y="1207383"/>
                      <a:pt x="103851" y="1257908"/>
                      <a:pt x="111545" y="1146345"/>
                    </a:cubicBezTo>
                    <a:cubicBezTo>
                      <a:pt x="112370" y="1134386"/>
                      <a:pt x="113494" y="1122382"/>
                      <a:pt x="116006" y="1110661"/>
                    </a:cubicBezTo>
                    <a:cubicBezTo>
                      <a:pt x="117976" y="1101466"/>
                      <a:pt x="124927" y="1083898"/>
                      <a:pt x="124927" y="1083898"/>
                    </a:cubicBezTo>
                    <a:cubicBezTo>
                      <a:pt x="126414" y="1045241"/>
                      <a:pt x="127776" y="1006578"/>
                      <a:pt x="129387" y="967926"/>
                    </a:cubicBezTo>
                    <a:cubicBezTo>
                      <a:pt x="130750" y="935210"/>
                      <a:pt x="132679" y="902518"/>
                      <a:pt x="133848" y="869795"/>
                    </a:cubicBezTo>
                    <a:cubicBezTo>
                      <a:pt x="135653" y="819253"/>
                      <a:pt x="134705" y="768584"/>
                      <a:pt x="138308" y="718138"/>
                    </a:cubicBezTo>
                    <a:cubicBezTo>
                      <a:pt x="139181" y="705909"/>
                      <a:pt x="143352" y="694086"/>
                      <a:pt x="147229" y="682455"/>
                    </a:cubicBezTo>
                    <a:lnTo>
                      <a:pt x="165071" y="628929"/>
                    </a:lnTo>
                    <a:cubicBezTo>
                      <a:pt x="166558" y="624468"/>
                      <a:pt x="167429" y="619753"/>
                      <a:pt x="169532" y="615547"/>
                    </a:cubicBezTo>
                    <a:lnTo>
                      <a:pt x="187374" y="579863"/>
                    </a:lnTo>
                    <a:cubicBezTo>
                      <a:pt x="188861" y="573916"/>
                      <a:pt x="190150" y="567915"/>
                      <a:pt x="191834" y="562021"/>
                    </a:cubicBezTo>
                    <a:cubicBezTo>
                      <a:pt x="193126" y="557500"/>
                      <a:pt x="196295" y="553342"/>
                      <a:pt x="196295" y="548640"/>
                    </a:cubicBezTo>
                    <a:cubicBezTo>
                      <a:pt x="196295" y="542510"/>
                      <a:pt x="192899" y="536835"/>
                      <a:pt x="191834" y="530798"/>
                    </a:cubicBezTo>
                    <a:cubicBezTo>
                      <a:pt x="179185" y="459125"/>
                      <a:pt x="189821" y="493538"/>
                      <a:pt x="178453" y="459430"/>
                    </a:cubicBezTo>
                    <a:cubicBezTo>
                      <a:pt x="172451" y="387417"/>
                      <a:pt x="171298" y="401677"/>
                      <a:pt x="178453" y="312234"/>
                    </a:cubicBezTo>
                    <a:cubicBezTo>
                      <a:pt x="179435" y="299953"/>
                      <a:pt x="184516" y="292444"/>
                      <a:pt x="187374" y="281011"/>
                    </a:cubicBezTo>
                    <a:cubicBezTo>
                      <a:pt x="189921" y="270823"/>
                      <a:pt x="191194" y="255528"/>
                      <a:pt x="196295" y="245327"/>
                    </a:cubicBezTo>
                    <a:cubicBezTo>
                      <a:pt x="199557" y="238803"/>
                      <a:pt x="215565" y="218146"/>
                      <a:pt x="218597" y="214103"/>
                    </a:cubicBezTo>
                    <a:cubicBezTo>
                      <a:pt x="221536" y="205289"/>
                      <a:pt x="224119" y="193628"/>
                      <a:pt x="231979" y="187340"/>
                    </a:cubicBezTo>
                    <a:cubicBezTo>
                      <a:pt x="235650" y="184403"/>
                      <a:pt x="261715" y="170985"/>
                      <a:pt x="272123" y="169498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8264125" y="4017206"/>
                <a:ext cx="1524032" cy="1169411"/>
              </a:xfrm>
              <a:custGeom>
                <a:avLst/>
                <a:gdLst>
                  <a:gd name="connsiteX0" fmla="*/ 166287 w 1524032"/>
                  <a:gd name="connsiteY0" fmla="*/ 149716 h 1169411"/>
                  <a:gd name="connsiteX1" fmla="*/ 171828 w 1524032"/>
                  <a:gd name="connsiteY1" fmla="*/ 55505 h 1169411"/>
                  <a:gd name="connsiteX2" fmla="*/ 188454 w 1524032"/>
                  <a:gd name="connsiteY2" fmla="*/ 44422 h 1169411"/>
                  <a:gd name="connsiteX3" fmla="*/ 216163 w 1524032"/>
                  <a:gd name="connsiteY3" fmla="*/ 22255 h 1169411"/>
                  <a:gd name="connsiteX4" fmla="*/ 227247 w 1524032"/>
                  <a:gd name="connsiteY4" fmla="*/ 5629 h 1169411"/>
                  <a:gd name="connsiteX5" fmla="*/ 282665 w 1524032"/>
                  <a:gd name="connsiteY5" fmla="*/ 5629 h 1169411"/>
                  <a:gd name="connsiteX6" fmla="*/ 315916 w 1524032"/>
                  <a:gd name="connsiteY6" fmla="*/ 16713 h 1169411"/>
                  <a:gd name="connsiteX7" fmla="*/ 482170 w 1524032"/>
                  <a:gd name="connsiteY7" fmla="*/ 27796 h 1169411"/>
                  <a:gd name="connsiteX8" fmla="*/ 526505 w 1524032"/>
                  <a:gd name="connsiteY8" fmla="*/ 44422 h 1169411"/>
                  <a:gd name="connsiteX9" fmla="*/ 565298 w 1524032"/>
                  <a:gd name="connsiteY9" fmla="*/ 61047 h 1169411"/>
                  <a:gd name="connsiteX10" fmla="*/ 565298 w 1524032"/>
                  <a:gd name="connsiteY10" fmla="*/ 127549 h 1169411"/>
                  <a:gd name="connsiteX11" fmla="*/ 559756 w 1524032"/>
                  <a:gd name="connsiteY11" fmla="*/ 144175 h 1169411"/>
                  <a:gd name="connsiteX12" fmla="*/ 554214 w 1524032"/>
                  <a:gd name="connsiteY12" fmla="*/ 160800 h 1169411"/>
                  <a:gd name="connsiteX13" fmla="*/ 554214 w 1524032"/>
                  <a:gd name="connsiteY13" fmla="*/ 321513 h 1169411"/>
                  <a:gd name="connsiteX14" fmla="*/ 587465 w 1524032"/>
                  <a:gd name="connsiteY14" fmla="*/ 338138 h 1169411"/>
                  <a:gd name="connsiteX15" fmla="*/ 642883 w 1524032"/>
                  <a:gd name="connsiteY15" fmla="*/ 332596 h 1169411"/>
                  <a:gd name="connsiteX16" fmla="*/ 676134 w 1524032"/>
                  <a:gd name="connsiteY16" fmla="*/ 321513 h 1169411"/>
                  <a:gd name="connsiteX17" fmla="*/ 714927 w 1524032"/>
                  <a:gd name="connsiteY17" fmla="*/ 310429 h 1169411"/>
                  <a:gd name="connsiteX18" fmla="*/ 803596 w 1524032"/>
                  <a:gd name="connsiteY18" fmla="*/ 315971 h 1169411"/>
                  <a:gd name="connsiteX19" fmla="*/ 836847 w 1524032"/>
                  <a:gd name="connsiteY19" fmla="*/ 327055 h 1169411"/>
                  <a:gd name="connsiteX20" fmla="*/ 870098 w 1524032"/>
                  <a:gd name="connsiteY20" fmla="*/ 343680 h 1169411"/>
                  <a:gd name="connsiteX21" fmla="*/ 969850 w 1524032"/>
                  <a:gd name="connsiteY21" fmla="*/ 349222 h 1169411"/>
                  <a:gd name="connsiteX22" fmla="*/ 1014185 w 1524032"/>
                  <a:gd name="connsiteY22" fmla="*/ 354764 h 1169411"/>
                  <a:gd name="connsiteX23" fmla="*/ 1041894 w 1524032"/>
                  <a:gd name="connsiteY23" fmla="*/ 360305 h 1169411"/>
                  <a:gd name="connsiteX24" fmla="*/ 1185981 w 1524032"/>
                  <a:gd name="connsiteY24" fmla="*/ 354764 h 1169411"/>
                  <a:gd name="connsiteX25" fmla="*/ 1202607 w 1524032"/>
                  <a:gd name="connsiteY25" fmla="*/ 349222 h 1169411"/>
                  <a:gd name="connsiteX26" fmla="*/ 1252483 w 1524032"/>
                  <a:gd name="connsiteY26" fmla="*/ 321513 h 1169411"/>
                  <a:gd name="connsiteX27" fmla="*/ 1258025 w 1524032"/>
                  <a:gd name="connsiteY27" fmla="*/ 304887 h 1169411"/>
                  <a:gd name="connsiteX28" fmla="*/ 1274650 w 1524032"/>
                  <a:gd name="connsiteY28" fmla="*/ 299345 h 1169411"/>
                  <a:gd name="connsiteX29" fmla="*/ 1291276 w 1524032"/>
                  <a:gd name="connsiteY29" fmla="*/ 288262 h 1169411"/>
                  <a:gd name="connsiteX30" fmla="*/ 1307901 w 1524032"/>
                  <a:gd name="connsiteY30" fmla="*/ 282720 h 1169411"/>
                  <a:gd name="connsiteX31" fmla="*/ 1341152 w 1524032"/>
                  <a:gd name="connsiteY31" fmla="*/ 266095 h 1169411"/>
                  <a:gd name="connsiteX32" fmla="*/ 1374403 w 1524032"/>
                  <a:gd name="connsiteY32" fmla="*/ 238385 h 1169411"/>
                  <a:gd name="connsiteX33" fmla="*/ 1391028 w 1524032"/>
                  <a:gd name="connsiteY33" fmla="*/ 232844 h 1169411"/>
                  <a:gd name="connsiteX34" fmla="*/ 1490781 w 1524032"/>
                  <a:gd name="connsiteY34" fmla="*/ 238385 h 1169411"/>
                  <a:gd name="connsiteX35" fmla="*/ 1501865 w 1524032"/>
                  <a:gd name="connsiteY35" fmla="*/ 255011 h 1169411"/>
                  <a:gd name="connsiteX36" fmla="*/ 1512948 w 1524032"/>
                  <a:gd name="connsiteY36" fmla="*/ 288262 h 1169411"/>
                  <a:gd name="connsiteX37" fmla="*/ 1518490 w 1524032"/>
                  <a:gd name="connsiteY37" fmla="*/ 304887 h 1169411"/>
                  <a:gd name="connsiteX38" fmla="*/ 1524032 w 1524032"/>
                  <a:gd name="connsiteY38" fmla="*/ 321513 h 1169411"/>
                  <a:gd name="connsiteX39" fmla="*/ 1518490 w 1524032"/>
                  <a:gd name="connsiteY39" fmla="*/ 415724 h 1169411"/>
                  <a:gd name="connsiteX40" fmla="*/ 1507407 w 1524032"/>
                  <a:gd name="connsiteY40" fmla="*/ 448975 h 1169411"/>
                  <a:gd name="connsiteX41" fmla="*/ 1501865 w 1524032"/>
                  <a:gd name="connsiteY41" fmla="*/ 471142 h 1169411"/>
                  <a:gd name="connsiteX42" fmla="*/ 1496323 w 1524032"/>
                  <a:gd name="connsiteY42" fmla="*/ 526560 h 1169411"/>
                  <a:gd name="connsiteX43" fmla="*/ 1490781 w 1524032"/>
                  <a:gd name="connsiteY43" fmla="*/ 543185 h 1169411"/>
                  <a:gd name="connsiteX44" fmla="*/ 1485239 w 1524032"/>
                  <a:gd name="connsiteY44" fmla="*/ 565353 h 1169411"/>
                  <a:gd name="connsiteX45" fmla="*/ 1474156 w 1524032"/>
                  <a:gd name="connsiteY45" fmla="*/ 598604 h 1169411"/>
                  <a:gd name="connsiteX46" fmla="*/ 1451988 w 1524032"/>
                  <a:gd name="connsiteY46" fmla="*/ 631855 h 1169411"/>
                  <a:gd name="connsiteX47" fmla="*/ 1396570 w 1524032"/>
                  <a:gd name="connsiteY47" fmla="*/ 642938 h 1169411"/>
                  <a:gd name="connsiteX48" fmla="*/ 1379945 w 1524032"/>
                  <a:gd name="connsiteY48" fmla="*/ 648480 h 1169411"/>
                  <a:gd name="connsiteX49" fmla="*/ 1346694 w 1524032"/>
                  <a:gd name="connsiteY49" fmla="*/ 676189 h 1169411"/>
                  <a:gd name="connsiteX50" fmla="*/ 1335610 w 1524032"/>
                  <a:gd name="connsiteY50" fmla="*/ 709440 h 1169411"/>
                  <a:gd name="connsiteX51" fmla="*/ 1330068 w 1524032"/>
                  <a:gd name="connsiteY51" fmla="*/ 726065 h 1169411"/>
                  <a:gd name="connsiteX52" fmla="*/ 1324527 w 1524032"/>
                  <a:gd name="connsiteY52" fmla="*/ 914487 h 1169411"/>
                  <a:gd name="connsiteX53" fmla="*/ 1307901 w 1524032"/>
                  <a:gd name="connsiteY53" fmla="*/ 953280 h 1169411"/>
                  <a:gd name="connsiteX54" fmla="*/ 1291276 w 1524032"/>
                  <a:gd name="connsiteY54" fmla="*/ 969905 h 1169411"/>
                  <a:gd name="connsiteX55" fmla="*/ 1269108 w 1524032"/>
                  <a:gd name="connsiteY55" fmla="*/ 1003156 h 1169411"/>
                  <a:gd name="connsiteX56" fmla="*/ 1258025 w 1524032"/>
                  <a:gd name="connsiteY56" fmla="*/ 1086284 h 1169411"/>
                  <a:gd name="connsiteX57" fmla="*/ 1235858 w 1524032"/>
                  <a:gd name="connsiteY57" fmla="*/ 1136160 h 1169411"/>
                  <a:gd name="connsiteX58" fmla="*/ 1230316 w 1524032"/>
                  <a:gd name="connsiteY58" fmla="*/ 1152785 h 1169411"/>
                  <a:gd name="connsiteX59" fmla="*/ 1191523 w 1524032"/>
                  <a:gd name="connsiteY59" fmla="*/ 1169411 h 1169411"/>
                  <a:gd name="connsiteX60" fmla="*/ 1158272 w 1524032"/>
                  <a:gd name="connsiteY60" fmla="*/ 1163869 h 1169411"/>
                  <a:gd name="connsiteX61" fmla="*/ 1113938 w 1524032"/>
                  <a:gd name="connsiteY61" fmla="*/ 1158327 h 1169411"/>
                  <a:gd name="connsiteX62" fmla="*/ 1102854 w 1524032"/>
                  <a:gd name="connsiteY62" fmla="*/ 1141702 h 1169411"/>
                  <a:gd name="connsiteX63" fmla="*/ 1097312 w 1524032"/>
                  <a:gd name="connsiteY63" fmla="*/ 1125076 h 1169411"/>
                  <a:gd name="connsiteX64" fmla="*/ 1091770 w 1524032"/>
                  <a:gd name="connsiteY64" fmla="*/ 1102909 h 1169411"/>
                  <a:gd name="connsiteX65" fmla="*/ 1052978 w 1524032"/>
                  <a:gd name="connsiteY65" fmla="*/ 1058575 h 1169411"/>
                  <a:gd name="connsiteX66" fmla="*/ 1041894 w 1524032"/>
                  <a:gd name="connsiteY66" fmla="*/ 1025324 h 1169411"/>
                  <a:gd name="connsiteX67" fmla="*/ 1019727 w 1524032"/>
                  <a:gd name="connsiteY67" fmla="*/ 992073 h 1169411"/>
                  <a:gd name="connsiteX68" fmla="*/ 1003101 w 1524032"/>
                  <a:gd name="connsiteY68" fmla="*/ 958822 h 1169411"/>
                  <a:gd name="connsiteX69" fmla="*/ 986476 w 1524032"/>
                  <a:gd name="connsiteY69" fmla="*/ 947738 h 1169411"/>
                  <a:gd name="connsiteX70" fmla="*/ 975392 w 1524032"/>
                  <a:gd name="connsiteY70" fmla="*/ 931113 h 1169411"/>
                  <a:gd name="connsiteX71" fmla="*/ 969850 w 1524032"/>
                  <a:gd name="connsiteY71" fmla="*/ 897862 h 1169411"/>
                  <a:gd name="connsiteX72" fmla="*/ 964308 w 1524032"/>
                  <a:gd name="connsiteY72" fmla="*/ 809193 h 1169411"/>
                  <a:gd name="connsiteX73" fmla="*/ 953225 w 1524032"/>
                  <a:gd name="connsiteY73" fmla="*/ 775942 h 1169411"/>
                  <a:gd name="connsiteX74" fmla="*/ 936599 w 1524032"/>
                  <a:gd name="connsiteY74" fmla="*/ 742691 h 1169411"/>
                  <a:gd name="connsiteX75" fmla="*/ 931058 w 1524032"/>
                  <a:gd name="connsiteY75" fmla="*/ 726065 h 1169411"/>
                  <a:gd name="connsiteX76" fmla="*/ 914432 w 1524032"/>
                  <a:gd name="connsiteY76" fmla="*/ 709440 h 1169411"/>
                  <a:gd name="connsiteX77" fmla="*/ 859014 w 1524032"/>
                  <a:gd name="connsiteY77" fmla="*/ 698356 h 1169411"/>
                  <a:gd name="connsiteX78" fmla="*/ 798054 w 1524032"/>
                  <a:gd name="connsiteY78" fmla="*/ 692815 h 1169411"/>
                  <a:gd name="connsiteX79" fmla="*/ 764803 w 1524032"/>
                  <a:gd name="connsiteY79" fmla="*/ 676189 h 1169411"/>
                  <a:gd name="connsiteX80" fmla="*/ 759261 w 1524032"/>
                  <a:gd name="connsiteY80" fmla="*/ 659564 h 1169411"/>
                  <a:gd name="connsiteX81" fmla="*/ 726010 w 1524032"/>
                  <a:gd name="connsiteY81" fmla="*/ 642938 h 1169411"/>
                  <a:gd name="connsiteX82" fmla="*/ 692759 w 1524032"/>
                  <a:gd name="connsiteY82" fmla="*/ 615229 h 1169411"/>
                  <a:gd name="connsiteX83" fmla="*/ 676134 w 1524032"/>
                  <a:gd name="connsiteY83" fmla="*/ 609687 h 1169411"/>
                  <a:gd name="connsiteX84" fmla="*/ 659508 w 1524032"/>
                  <a:gd name="connsiteY84" fmla="*/ 615229 h 1169411"/>
                  <a:gd name="connsiteX85" fmla="*/ 642883 w 1524032"/>
                  <a:gd name="connsiteY85" fmla="*/ 648480 h 1169411"/>
                  <a:gd name="connsiteX86" fmla="*/ 637341 w 1524032"/>
                  <a:gd name="connsiteY86" fmla="*/ 692815 h 1169411"/>
                  <a:gd name="connsiteX87" fmla="*/ 631799 w 1524032"/>
                  <a:gd name="connsiteY87" fmla="*/ 709440 h 1169411"/>
                  <a:gd name="connsiteX88" fmla="*/ 581923 w 1524032"/>
                  <a:gd name="connsiteY88" fmla="*/ 737149 h 1169411"/>
                  <a:gd name="connsiteX89" fmla="*/ 543130 w 1524032"/>
                  <a:gd name="connsiteY89" fmla="*/ 753775 h 1169411"/>
                  <a:gd name="connsiteX90" fmla="*/ 515421 w 1524032"/>
                  <a:gd name="connsiteY90" fmla="*/ 759316 h 1169411"/>
                  <a:gd name="connsiteX91" fmla="*/ 482170 w 1524032"/>
                  <a:gd name="connsiteY91" fmla="*/ 764858 h 1169411"/>
                  <a:gd name="connsiteX92" fmla="*/ 354708 w 1524032"/>
                  <a:gd name="connsiteY92" fmla="*/ 775942 h 1169411"/>
                  <a:gd name="connsiteX93" fmla="*/ 288207 w 1524032"/>
                  <a:gd name="connsiteY93" fmla="*/ 759316 h 1169411"/>
                  <a:gd name="connsiteX94" fmla="*/ 243872 w 1524032"/>
                  <a:gd name="connsiteY94" fmla="*/ 737149 h 1169411"/>
                  <a:gd name="connsiteX95" fmla="*/ 227247 w 1524032"/>
                  <a:gd name="connsiteY95" fmla="*/ 703898 h 1169411"/>
                  <a:gd name="connsiteX96" fmla="*/ 210621 w 1524032"/>
                  <a:gd name="connsiteY96" fmla="*/ 692815 h 1169411"/>
                  <a:gd name="connsiteX97" fmla="*/ 205079 w 1524032"/>
                  <a:gd name="connsiteY97" fmla="*/ 676189 h 1169411"/>
                  <a:gd name="connsiteX98" fmla="*/ 188454 w 1524032"/>
                  <a:gd name="connsiteY98" fmla="*/ 665105 h 1169411"/>
                  <a:gd name="connsiteX99" fmla="*/ 182912 w 1524032"/>
                  <a:gd name="connsiteY99" fmla="*/ 426807 h 1169411"/>
                  <a:gd name="connsiteX100" fmla="*/ 127494 w 1524032"/>
                  <a:gd name="connsiteY100" fmla="*/ 410182 h 1169411"/>
                  <a:gd name="connsiteX101" fmla="*/ 5574 w 1524032"/>
                  <a:gd name="connsiteY101" fmla="*/ 393556 h 1169411"/>
                  <a:gd name="connsiteX102" fmla="*/ 32 w 1524032"/>
                  <a:gd name="connsiteY102" fmla="*/ 376931 h 1169411"/>
                  <a:gd name="connsiteX103" fmla="*/ 5574 w 1524032"/>
                  <a:gd name="connsiteY103" fmla="*/ 338138 h 1169411"/>
                  <a:gd name="connsiteX104" fmla="*/ 27741 w 1524032"/>
                  <a:gd name="connsiteY104" fmla="*/ 327055 h 1169411"/>
                  <a:gd name="connsiteX105" fmla="*/ 55450 w 1524032"/>
                  <a:gd name="connsiteY105" fmla="*/ 321513 h 1169411"/>
                  <a:gd name="connsiteX106" fmla="*/ 72076 w 1524032"/>
                  <a:gd name="connsiteY106" fmla="*/ 315971 h 1169411"/>
                  <a:gd name="connsiteX107" fmla="*/ 99785 w 1524032"/>
                  <a:gd name="connsiteY107" fmla="*/ 288262 h 1169411"/>
                  <a:gd name="connsiteX108" fmla="*/ 105327 w 1524032"/>
                  <a:gd name="connsiteY108" fmla="*/ 266095 h 1169411"/>
                  <a:gd name="connsiteX109" fmla="*/ 133036 w 1524032"/>
                  <a:gd name="connsiteY109" fmla="*/ 210676 h 1169411"/>
                  <a:gd name="connsiteX110" fmla="*/ 127494 w 1524032"/>
                  <a:gd name="connsiteY110" fmla="*/ 160800 h 1169411"/>
                  <a:gd name="connsiteX111" fmla="*/ 166287 w 1524032"/>
                  <a:gd name="connsiteY111" fmla="*/ 149716 h 116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1524032" h="1169411">
                    <a:moveTo>
                      <a:pt x="166287" y="149716"/>
                    </a:moveTo>
                    <a:cubicBezTo>
                      <a:pt x="173676" y="132167"/>
                      <a:pt x="165347" y="86288"/>
                      <a:pt x="171828" y="55505"/>
                    </a:cubicBezTo>
                    <a:cubicBezTo>
                      <a:pt x="173200" y="48987"/>
                      <a:pt x="183744" y="49132"/>
                      <a:pt x="188454" y="44422"/>
                    </a:cubicBezTo>
                    <a:cubicBezTo>
                      <a:pt x="213522" y="19355"/>
                      <a:pt x="183797" y="33042"/>
                      <a:pt x="216163" y="22255"/>
                    </a:cubicBezTo>
                    <a:cubicBezTo>
                      <a:pt x="219858" y="16713"/>
                      <a:pt x="222046" y="9790"/>
                      <a:pt x="227247" y="5629"/>
                    </a:cubicBezTo>
                    <a:cubicBezTo>
                      <a:pt x="241902" y="-6096"/>
                      <a:pt x="270204" y="3849"/>
                      <a:pt x="282665" y="5629"/>
                    </a:cubicBezTo>
                    <a:lnTo>
                      <a:pt x="315916" y="16713"/>
                    </a:lnTo>
                    <a:cubicBezTo>
                      <a:pt x="379891" y="38039"/>
                      <a:pt x="326691" y="22038"/>
                      <a:pt x="482170" y="27796"/>
                    </a:cubicBezTo>
                    <a:cubicBezTo>
                      <a:pt x="500453" y="33890"/>
                      <a:pt x="506621" y="35585"/>
                      <a:pt x="526505" y="44422"/>
                    </a:cubicBezTo>
                    <a:cubicBezTo>
                      <a:pt x="567588" y="62681"/>
                      <a:pt x="531153" y="49665"/>
                      <a:pt x="565298" y="61047"/>
                    </a:cubicBezTo>
                    <a:cubicBezTo>
                      <a:pt x="580075" y="105381"/>
                      <a:pt x="580075" y="83215"/>
                      <a:pt x="565298" y="127549"/>
                    </a:cubicBezTo>
                    <a:lnTo>
                      <a:pt x="559756" y="144175"/>
                    </a:lnTo>
                    <a:lnTo>
                      <a:pt x="554214" y="160800"/>
                    </a:lnTo>
                    <a:cubicBezTo>
                      <a:pt x="552634" y="189243"/>
                      <a:pt x="542536" y="283560"/>
                      <a:pt x="554214" y="321513"/>
                    </a:cubicBezTo>
                    <a:cubicBezTo>
                      <a:pt x="556669" y="329493"/>
                      <a:pt x="581212" y="336054"/>
                      <a:pt x="587465" y="338138"/>
                    </a:cubicBezTo>
                    <a:cubicBezTo>
                      <a:pt x="605938" y="336291"/>
                      <a:pt x="624636" y="336017"/>
                      <a:pt x="642883" y="332596"/>
                    </a:cubicBezTo>
                    <a:cubicBezTo>
                      <a:pt x="654366" y="330443"/>
                      <a:pt x="665050" y="325207"/>
                      <a:pt x="676134" y="321513"/>
                    </a:cubicBezTo>
                    <a:cubicBezTo>
                      <a:pt x="699992" y="313560"/>
                      <a:pt x="687082" y="317390"/>
                      <a:pt x="714927" y="310429"/>
                    </a:cubicBezTo>
                    <a:cubicBezTo>
                      <a:pt x="744483" y="312276"/>
                      <a:pt x="774254" y="311970"/>
                      <a:pt x="803596" y="315971"/>
                    </a:cubicBezTo>
                    <a:cubicBezTo>
                      <a:pt x="815172" y="317550"/>
                      <a:pt x="827126" y="320574"/>
                      <a:pt x="836847" y="327055"/>
                    </a:cubicBezTo>
                    <a:cubicBezTo>
                      <a:pt x="847433" y="334112"/>
                      <a:pt x="856714" y="342405"/>
                      <a:pt x="870098" y="343680"/>
                    </a:cubicBezTo>
                    <a:cubicBezTo>
                      <a:pt x="903250" y="346837"/>
                      <a:pt x="936599" y="347375"/>
                      <a:pt x="969850" y="349222"/>
                    </a:cubicBezTo>
                    <a:cubicBezTo>
                      <a:pt x="984628" y="351069"/>
                      <a:pt x="999465" y="352499"/>
                      <a:pt x="1014185" y="354764"/>
                    </a:cubicBezTo>
                    <a:cubicBezTo>
                      <a:pt x="1023495" y="356196"/>
                      <a:pt x="1032475" y="360305"/>
                      <a:pt x="1041894" y="360305"/>
                    </a:cubicBezTo>
                    <a:cubicBezTo>
                      <a:pt x="1089959" y="360305"/>
                      <a:pt x="1137952" y="356611"/>
                      <a:pt x="1185981" y="354764"/>
                    </a:cubicBezTo>
                    <a:cubicBezTo>
                      <a:pt x="1191523" y="352917"/>
                      <a:pt x="1197500" y="352059"/>
                      <a:pt x="1202607" y="349222"/>
                    </a:cubicBezTo>
                    <a:cubicBezTo>
                      <a:pt x="1259776" y="317462"/>
                      <a:pt x="1214863" y="334054"/>
                      <a:pt x="1252483" y="321513"/>
                    </a:cubicBezTo>
                    <a:cubicBezTo>
                      <a:pt x="1254330" y="315971"/>
                      <a:pt x="1253894" y="309018"/>
                      <a:pt x="1258025" y="304887"/>
                    </a:cubicBezTo>
                    <a:cubicBezTo>
                      <a:pt x="1262155" y="300756"/>
                      <a:pt x="1269425" y="301957"/>
                      <a:pt x="1274650" y="299345"/>
                    </a:cubicBezTo>
                    <a:cubicBezTo>
                      <a:pt x="1280607" y="296366"/>
                      <a:pt x="1285319" y="291241"/>
                      <a:pt x="1291276" y="288262"/>
                    </a:cubicBezTo>
                    <a:cubicBezTo>
                      <a:pt x="1296501" y="285650"/>
                      <a:pt x="1302676" y="285332"/>
                      <a:pt x="1307901" y="282720"/>
                    </a:cubicBezTo>
                    <a:cubicBezTo>
                      <a:pt x="1350865" y="261238"/>
                      <a:pt x="1299373" y="280020"/>
                      <a:pt x="1341152" y="266095"/>
                    </a:cubicBezTo>
                    <a:cubicBezTo>
                      <a:pt x="1353406" y="253841"/>
                      <a:pt x="1358974" y="246099"/>
                      <a:pt x="1374403" y="238385"/>
                    </a:cubicBezTo>
                    <a:cubicBezTo>
                      <a:pt x="1379628" y="235773"/>
                      <a:pt x="1385486" y="234691"/>
                      <a:pt x="1391028" y="232844"/>
                    </a:cubicBezTo>
                    <a:cubicBezTo>
                      <a:pt x="1424279" y="234691"/>
                      <a:pt x="1458125" y="231854"/>
                      <a:pt x="1490781" y="238385"/>
                    </a:cubicBezTo>
                    <a:cubicBezTo>
                      <a:pt x="1497312" y="239691"/>
                      <a:pt x="1499160" y="248924"/>
                      <a:pt x="1501865" y="255011"/>
                    </a:cubicBezTo>
                    <a:cubicBezTo>
                      <a:pt x="1506610" y="265687"/>
                      <a:pt x="1509254" y="277178"/>
                      <a:pt x="1512948" y="288262"/>
                    </a:cubicBezTo>
                    <a:lnTo>
                      <a:pt x="1518490" y="304887"/>
                    </a:lnTo>
                    <a:lnTo>
                      <a:pt x="1524032" y="321513"/>
                    </a:lnTo>
                    <a:cubicBezTo>
                      <a:pt x="1522185" y="352917"/>
                      <a:pt x="1522559" y="384530"/>
                      <a:pt x="1518490" y="415724"/>
                    </a:cubicBezTo>
                    <a:cubicBezTo>
                      <a:pt x="1516979" y="427309"/>
                      <a:pt x="1510241" y="437641"/>
                      <a:pt x="1507407" y="448975"/>
                    </a:cubicBezTo>
                    <a:lnTo>
                      <a:pt x="1501865" y="471142"/>
                    </a:lnTo>
                    <a:cubicBezTo>
                      <a:pt x="1500018" y="489615"/>
                      <a:pt x="1499146" y="508211"/>
                      <a:pt x="1496323" y="526560"/>
                    </a:cubicBezTo>
                    <a:cubicBezTo>
                      <a:pt x="1495435" y="532334"/>
                      <a:pt x="1492386" y="537568"/>
                      <a:pt x="1490781" y="543185"/>
                    </a:cubicBezTo>
                    <a:cubicBezTo>
                      <a:pt x="1488688" y="550509"/>
                      <a:pt x="1487428" y="558057"/>
                      <a:pt x="1485239" y="565353"/>
                    </a:cubicBezTo>
                    <a:cubicBezTo>
                      <a:pt x="1481882" y="576543"/>
                      <a:pt x="1480637" y="588883"/>
                      <a:pt x="1474156" y="598604"/>
                    </a:cubicBezTo>
                    <a:cubicBezTo>
                      <a:pt x="1466767" y="609688"/>
                      <a:pt x="1465128" y="629665"/>
                      <a:pt x="1451988" y="631855"/>
                    </a:cubicBezTo>
                    <a:cubicBezTo>
                      <a:pt x="1425859" y="636209"/>
                      <a:pt x="1419718" y="636324"/>
                      <a:pt x="1396570" y="642938"/>
                    </a:cubicBezTo>
                    <a:cubicBezTo>
                      <a:pt x="1390953" y="644543"/>
                      <a:pt x="1385170" y="645868"/>
                      <a:pt x="1379945" y="648480"/>
                    </a:cubicBezTo>
                    <a:cubicBezTo>
                      <a:pt x="1364513" y="656196"/>
                      <a:pt x="1358951" y="663932"/>
                      <a:pt x="1346694" y="676189"/>
                    </a:cubicBezTo>
                    <a:lnTo>
                      <a:pt x="1335610" y="709440"/>
                    </a:lnTo>
                    <a:lnTo>
                      <a:pt x="1330068" y="726065"/>
                    </a:lnTo>
                    <a:cubicBezTo>
                      <a:pt x="1328221" y="788872"/>
                      <a:pt x="1327829" y="851739"/>
                      <a:pt x="1324527" y="914487"/>
                    </a:cubicBezTo>
                    <a:cubicBezTo>
                      <a:pt x="1323696" y="930274"/>
                      <a:pt x="1317678" y="941548"/>
                      <a:pt x="1307901" y="953280"/>
                    </a:cubicBezTo>
                    <a:cubicBezTo>
                      <a:pt x="1302884" y="959301"/>
                      <a:pt x="1296088" y="963719"/>
                      <a:pt x="1291276" y="969905"/>
                    </a:cubicBezTo>
                    <a:cubicBezTo>
                      <a:pt x="1283098" y="980420"/>
                      <a:pt x="1269108" y="1003156"/>
                      <a:pt x="1269108" y="1003156"/>
                    </a:cubicBezTo>
                    <a:cubicBezTo>
                      <a:pt x="1253368" y="1050386"/>
                      <a:pt x="1276109" y="977784"/>
                      <a:pt x="1258025" y="1086284"/>
                    </a:cubicBezTo>
                    <a:cubicBezTo>
                      <a:pt x="1250877" y="1129173"/>
                      <a:pt x="1249977" y="1107921"/>
                      <a:pt x="1235858" y="1136160"/>
                    </a:cubicBezTo>
                    <a:cubicBezTo>
                      <a:pt x="1233246" y="1141385"/>
                      <a:pt x="1234447" y="1148655"/>
                      <a:pt x="1230316" y="1152785"/>
                    </a:cubicBezTo>
                    <a:cubicBezTo>
                      <a:pt x="1223468" y="1159633"/>
                      <a:pt x="1201459" y="1166099"/>
                      <a:pt x="1191523" y="1169411"/>
                    </a:cubicBezTo>
                    <a:cubicBezTo>
                      <a:pt x="1180439" y="1167564"/>
                      <a:pt x="1169396" y="1165458"/>
                      <a:pt x="1158272" y="1163869"/>
                    </a:cubicBezTo>
                    <a:cubicBezTo>
                      <a:pt x="1143529" y="1161763"/>
                      <a:pt x="1127766" y="1163858"/>
                      <a:pt x="1113938" y="1158327"/>
                    </a:cubicBezTo>
                    <a:cubicBezTo>
                      <a:pt x="1107754" y="1155853"/>
                      <a:pt x="1106549" y="1147244"/>
                      <a:pt x="1102854" y="1141702"/>
                    </a:cubicBezTo>
                    <a:cubicBezTo>
                      <a:pt x="1101007" y="1136160"/>
                      <a:pt x="1098917" y="1130693"/>
                      <a:pt x="1097312" y="1125076"/>
                    </a:cubicBezTo>
                    <a:cubicBezTo>
                      <a:pt x="1095220" y="1117753"/>
                      <a:pt x="1095176" y="1109721"/>
                      <a:pt x="1091770" y="1102909"/>
                    </a:cubicBezTo>
                    <a:cubicBezTo>
                      <a:pt x="1075606" y="1070581"/>
                      <a:pt x="1075838" y="1073815"/>
                      <a:pt x="1052978" y="1058575"/>
                    </a:cubicBezTo>
                    <a:cubicBezTo>
                      <a:pt x="1049283" y="1047491"/>
                      <a:pt x="1048375" y="1035045"/>
                      <a:pt x="1041894" y="1025324"/>
                    </a:cubicBezTo>
                    <a:cubicBezTo>
                      <a:pt x="1034505" y="1014240"/>
                      <a:pt x="1023939" y="1004710"/>
                      <a:pt x="1019727" y="992073"/>
                    </a:cubicBezTo>
                    <a:cubicBezTo>
                      <a:pt x="1015219" y="978550"/>
                      <a:pt x="1013845" y="969566"/>
                      <a:pt x="1003101" y="958822"/>
                    </a:cubicBezTo>
                    <a:cubicBezTo>
                      <a:pt x="998391" y="954112"/>
                      <a:pt x="992018" y="951433"/>
                      <a:pt x="986476" y="947738"/>
                    </a:cubicBezTo>
                    <a:cubicBezTo>
                      <a:pt x="982781" y="942196"/>
                      <a:pt x="977498" y="937432"/>
                      <a:pt x="975392" y="931113"/>
                    </a:cubicBezTo>
                    <a:cubicBezTo>
                      <a:pt x="971839" y="920453"/>
                      <a:pt x="970867" y="909052"/>
                      <a:pt x="969850" y="897862"/>
                    </a:cubicBezTo>
                    <a:cubicBezTo>
                      <a:pt x="967169" y="868370"/>
                      <a:pt x="968309" y="838535"/>
                      <a:pt x="964308" y="809193"/>
                    </a:cubicBezTo>
                    <a:cubicBezTo>
                      <a:pt x="962729" y="797617"/>
                      <a:pt x="956919" y="787026"/>
                      <a:pt x="953225" y="775942"/>
                    </a:cubicBezTo>
                    <a:cubicBezTo>
                      <a:pt x="945577" y="752998"/>
                      <a:pt x="950923" y="764176"/>
                      <a:pt x="936599" y="742691"/>
                    </a:cubicBezTo>
                    <a:cubicBezTo>
                      <a:pt x="934752" y="737149"/>
                      <a:pt x="934298" y="730926"/>
                      <a:pt x="931058" y="726065"/>
                    </a:cubicBezTo>
                    <a:cubicBezTo>
                      <a:pt x="926711" y="719544"/>
                      <a:pt x="920953" y="713787"/>
                      <a:pt x="914432" y="709440"/>
                    </a:cubicBezTo>
                    <a:cubicBezTo>
                      <a:pt x="903963" y="702461"/>
                      <a:pt x="862114" y="698700"/>
                      <a:pt x="859014" y="698356"/>
                    </a:cubicBezTo>
                    <a:cubicBezTo>
                      <a:pt x="838735" y="696103"/>
                      <a:pt x="818374" y="694662"/>
                      <a:pt x="798054" y="692815"/>
                    </a:cubicBezTo>
                    <a:cubicBezTo>
                      <a:pt x="787101" y="689164"/>
                      <a:pt x="772617" y="685956"/>
                      <a:pt x="764803" y="676189"/>
                    </a:cubicBezTo>
                    <a:cubicBezTo>
                      <a:pt x="761154" y="671628"/>
                      <a:pt x="762910" y="664125"/>
                      <a:pt x="759261" y="659564"/>
                    </a:cubicBezTo>
                    <a:cubicBezTo>
                      <a:pt x="751447" y="649797"/>
                      <a:pt x="736963" y="646589"/>
                      <a:pt x="726010" y="642938"/>
                    </a:cubicBezTo>
                    <a:cubicBezTo>
                      <a:pt x="713753" y="630681"/>
                      <a:pt x="708191" y="622945"/>
                      <a:pt x="692759" y="615229"/>
                    </a:cubicBezTo>
                    <a:cubicBezTo>
                      <a:pt x="687534" y="612617"/>
                      <a:pt x="681676" y="611534"/>
                      <a:pt x="676134" y="609687"/>
                    </a:cubicBezTo>
                    <a:cubicBezTo>
                      <a:pt x="670592" y="611534"/>
                      <a:pt x="664070" y="611580"/>
                      <a:pt x="659508" y="615229"/>
                    </a:cubicBezTo>
                    <a:cubicBezTo>
                      <a:pt x="649743" y="623041"/>
                      <a:pt x="646533" y="637529"/>
                      <a:pt x="642883" y="648480"/>
                    </a:cubicBezTo>
                    <a:cubicBezTo>
                      <a:pt x="641036" y="663258"/>
                      <a:pt x="640005" y="678162"/>
                      <a:pt x="637341" y="692815"/>
                    </a:cubicBezTo>
                    <a:cubicBezTo>
                      <a:pt x="636296" y="698562"/>
                      <a:pt x="635930" y="705310"/>
                      <a:pt x="631799" y="709440"/>
                    </a:cubicBezTo>
                    <a:cubicBezTo>
                      <a:pt x="604797" y="736441"/>
                      <a:pt x="606313" y="726695"/>
                      <a:pt x="581923" y="737149"/>
                    </a:cubicBezTo>
                    <a:cubicBezTo>
                      <a:pt x="559721" y="746665"/>
                      <a:pt x="563924" y="748577"/>
                      <a:pt x="543130" y="753775"/>
                    </a:cubicBezTo>
                    <a:cubicBezTo>
                      <a:pt x="533992" y="756059"/>
                      <a:pt x="524688" y="757631"/>
                      <a:pt x="515421" y="759316"/>
                    </a:cubicBezTo>
                    <a:cubicBezTo>
                      <a:pt x="504366" y="761326"/>
                      <a:pt x="493320" y="763464"/>
                      <a:pt x="482170" y="764858"/>
                    </a:cubicBezTo>
                    <a:cubicBezTo>
                      <a:pt x="444065" y="769621"/>
                      <a:pt x="391708" y="773096"/>
                      <a:pt x="354708" y="775942"/>
                    </a:cubicBezTo>
                    <a:cubicBezTo>
                      <a:pt x="331048" y="771998"/>
                      <a:pt x="310164" y="770294"/>
                      <a:pt x="288207" y="759316"/>
                    </a:cubicBezTo>
                    <a:lnTo>
                      <a:pt x="243872" y="737149"/>
                    </a:lnTo>
                    <a:cubicBezTo>
                      <a:pt x="239365" y="723630"/>
                      <a:pt x="237988" y="714639"/>
                      <a:pt x="227247" y="703898"/>
                    </a:cubicBezTo>
                    <a:cubicBezTo>
                      <a:pt x="222537" y="699188"/>
                      <a:pt x="216163" y="696509"/>
                      <a:pt x="210621" y="692815"/>
                    </a:cubicBezTo>
                    <a:cubicBezTo>
                      <a:pt x="208774" y="687273"/>
                      <a:pt x="208728" y="680751"/>
                      <a:pt x="205079" y="676189"/>
                    </a:cubicBezTo>
                    <a:cubicBezTo>
                      <a:pt x="200918" y="670988"/>
                      <a:pt x="189044" y="671739"/>
                      <a:pt x="188454" y="665105"/>
                    </a:cubicBezTo>
                    <a:cubicBezTo>
                      <a:pt x="181419" y="585963"/>
                      <a:pt x="195125" y="505317"/>
                      <a:pt x="182912" y="426807"/>
                    </a:cubicBezTo>
                    <a:cubicBezTo>
                      <a:pt x="182273" y="422698"/>
                      <a:pt x="135025" y="412441"/>
                      <a:pt x="127494" y="410182"/>
                    </a:cubicBezTo>
                    <a:cubicBezTo>
                      <a:pt x="57539" y="389195"/>
                      <a:pt x="127726" y="401191"/>
                      <a:pt x="5574" y="393556"/>
                    </a:cubicBezTo>
                    <a:cubicBezTo>
                      <a:pt x="3727" y="388014"/>
                      <a:pt x="32" y="382772"/>
                      <a:pt x="32" y="376931"/>
                    </a:cubicBezTo>
                    <a:cubicBezTo>
                      <a:pt x="32" y="363869"/>
                      <a:pt x="-770" y="349556"/>
                      <a:pt x="5574" y="338138"/>
                    </a:cubicBezTo>
                    <a:cubicBezTo>
                      <a:pt x="9586" y="330917"/>
                      <a:pt x="19904" y="329667"/>
                      <a:pt x="27741" y="327055"/>
                    </a:cubicBezTo>
                    <a:cubicBezTo>
                      <a:pt x="36677" y="324076"/>
                      <a:pt x="46312" y="323798"/>
                      <a:pt x="55450" y="321513"/>
                    </a:cubicBezTo>
                    <a:cubicBezTo>
                      <a:pt x="61117" y="320096"/>
                      <a:pt x="66534" y="317818"/>
                      <a:pt x="72076" y="315971"/>
                    </a:cubicBezTo>
                    <a:cubicBezTo>
                      <a:pt x="86853" y="306119"/>
                      <a:pt x="92396" y="305502"/>
                      <a:pt x="99785" y="288262"/>
                    </a:cubicBezTo>
                    <a:cubicBezTo>
                      <a:pt x="102785" y="281261"/>
                      <a:pt x="102327" y="273096"/>
                      <a:pt x="105327" y="266095"/>
                    </a:cubicBezTo>
                    <a:cubicBezTo>
                      <a:pt x="113463" y="247112"/>
                      <a:pt x="133036" y="210676"/>
                      <a:pt x="133036" y="210676"/>
                    </a:cubicBezTo>
                    <a:cubicBezTo>
                      <a:pt x="126263" y="190356"/>
                      <a:pt x="115178" y="179272"/>
                      <a:pt x="127494" y="160800"/>
                    </a:cubicBezTo>
                    <a:cubicBezTo>
                      <a:pt x="128519" y="159263"/>
                      <a:pt x="158898" y="167265"/>
                      <a:pt x="166287" y="149716"/>
                    </a:cubicBezTo>
                    <a:close/>
                  </a:path>
                </a:pathLst>
              </a:custGeom>
              <a:solidFill>
                <a:srgbClr val="D00E58">
                  <a:alpha val="50000"/>
                </a:srgbClr>
              </a:solidFill>
              <a:ln w="38100">
                <a:solidFill>
                  <a:srgbClr val="D00E58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902460" y="6527032"/>
              <a:ext cx="971550" cy="385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1200" baseline="30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92122" y="-14157"/>
              <a:ext cx="1181888" cy="311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</a:t>
              </a:r>
              <a:r>
                <a:rPr lang="en-US" sz="1200" baseline="30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61207" y="3435552"/>
              <a:ext cx="971550" cy="3857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</a:t>
              </a:r>
              <a:r>
                <a:rPr lang="en-US" sz="1200" baseline="30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22030" y="3437719"/>
              <a:ext cx="1337804" cy="3835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270</a:t>
              </a:r>
              <a:r>
                <a:rPr lang="en-US" sz="1200" baseline="30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4244450"/>
            <a:ext cx="9696636" cy="1052591"/>
            <a:chOff x="-54783" y="4050521"/>
            <a:chExt cx="12928848" cy="1403455"/>
          </a:xfrm>
        </p:grpSpPr>
        <p:grpSp>
          <p:nvGrpSpPr>
            <p:cNvPr id="21" name="Group 20"/>
            <p:cNvGrpSpPr/>
            <p:nvPr/>
          </p:nvGrpSpPr>
          <p:grpSpPr>
            <a:xfrm>
              <a:off x="564289" y="4068011"/>
              <a:ext cx="12309776" cy="1125499"/>
              <a:chOff x="944226" y="5781857"/>
              <a:chExt cx="11808998" cy="112549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944226" y="5781857"/>
                <a:ext cx="11088120" cy="1125499"/>
                <a:chOff x="1442643" y="5711392"/>
                <a:chExt cx="11088120" cy="1125499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1483659" y="5781055"/>
                  <a:ext cx="304794" cy="2997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1176091" y="6135308"/>
                  <a:ext cx="1354672" cy="677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800"/>
                  <a:r>
                    <a:rPr lang="en-US" sz="135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T124</a:t>
                  </a:r>
                </a:p>
                <a:p>
                  <a:pPr defTabSz="685800"/>
                  <a:r>
                    <a:rPr lang="en-US" sz="135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(11)</a:t>
                  </a:r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1442643" y="5711392"/>
                  <a:ext cx="11006515" cy="1125499"/>
                  <a:chOff x="2160912" y="5680689"/>
                  <a:chExt cx="11006515" cy="1125499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2160912" y="5680689"/>
                    <a:ext cx="11006515" cy="1125499"/>
                    <a:chOff x="-1990639" y="2878667"/>
                    <a:chExt cx="11006515" cy="1125499"/>
                  </a:xfrm>
                </p:grpSpPr>
                <p:grpSp>
                  <p:nvGrpSpPr>
                    <p:cNvPr id="47" name="Group 46"/>
                    <p:cNvGrpSpPr/>
                    <p:nvPr/>
                  </p:nvGrpSpPr>
                  <p:grpSpPr>
                    <a:xfrm>
                      <a:off x="1058334" y="2878667"/>
                      <a:ext cx="6563181" cy="1125499"/>
                      <a:chOff x="1058334" y="2878667"/>
                      <a:chExt cx="6563181" cy="1125499"/>
                    </a:xfrm>
                  </p:grpSpPr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1058334" y="3324017"/>
                        <a:ext cx="1253066" cy="6771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defTabSz="685800"/>
                        <a:r>
                          <a:rPr lang="en-US" sz="135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T106 </a:t>
                        </a:r>
                      </a:p>
                      <a:p>
                        <a:pPr defTabSz="685800"/>
                        <a:r>
                          <a:rPr lang="en-US" sz="135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(10)</a:t>
                        </a:r>
                      </a:p>
                    </p:txBody>
                  </p:sp>
                  <p:sp>
                    <p:nvSpPr>
                      <p:cNvPr id="50" name="Rectangle 49"/>
                      <p:cNvSpPr/>
                      <p:nvPr/>
                    </p:nvSpPr>
                    <p:spPr>
                      <a:xfrm>
                        <a:off x="1117606" y="2878667"/>
                        <a:ext cx="304794" cy="299724"/>
                      </a:xfrm>
                      <a:prstGeom prst="rect">
                        <a:avLst/>
                      </a:prstGeom>
                      <a:solidFill>
                        <a:srgbClr val="4FE41A"/>
                      </a:solidFill>
                      <a:ln>
                        <a:solidFill>
                          <a:srgbClr val="4FE41A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/>
                        <a:endParaRPr lang="en-US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1" name="Rectangle 50"/>
                      <p:cNvSpPr/>
                      <p:nvPr/>
                    </p:nvSpPr>
                    <p:spPr>
                      <a:xfrm>
                        <a:off x="4284139" y="2912533"/>
                        <a:ext cx="304794" cy="299724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/>
                        <a:endParaRPr lang="en-US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2" name="TextBox 51"/>
                      <p:cNvSpPr txBox="1"/>
                      <p:nvPr/>
                    </p:nvSpPr>
                    <p:spPr>
                      <a:xfrm>
                        <a:off x="4088101" y="3290536"/>
                        <a:ext cx="1354672" cy="6771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defTabSz="685800"/>
                        <a:r>
                          <a:rPr lang="en-US" sz="135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T119</a:t>
                        </a:r>
                      </a:p>
                      <a:p>
                        <a:pPr defTabSz="685800"/>
                        <a:r>
                          <a:rPr lang="en-US" sz="135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(05)</a:t>
                        </a:r>
                      </a:p>
                    </p:txBody>
                  </p:sp>
                  <p:sp>
                    <p:nvSpPr>
                      <p:cNvPr id="53" name="Rectangle 52"/>
                      <p:cNvSpPr/>
                      <p:nvPr/>
                    </p:nvSpPr>
                    <p:spPr>
                      <a:xfrm>
                        <a:off x="5096938" y="2929466"/>
                        <a:ext cx="304794" cy="299724"/>
                      </a:xfrm>
                      <a:prstGeom prst="rect">
                        <a:avLst/>
                      </a:prstGeom>
                      <a:solidFill>
                        <a:srgbClr val="D00E58"/>
                      </a:solidFill>
                      <a:ln>
                        <a:solidFill>
                          <a:srgbClr val="D00E58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/>
                        <a:endParaRPr lang="en-US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4" name="TextBox 53"/>
                      <p:cNvSpPr txBox="1"/>
                      <p:nvPr/>
                    </p:nvSpPr>
                    <p:spPr>
                      <a:xfrm>
                        <a:off x="4745974" y="3301916"/>
                        <a:ext cx="1354672" cy="6771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defTabSz="685800"/>
                        <a:r>
                          <a:rPr lang="en-US" sz="135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T120</a:t>
                        </a:r>
                      </a:p>
                      <a:p>
                        <a:pPr defTabSz="685800"/>
                        <a:r>
                          <a:rPr lang="en-US" sz="135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(06)</a:t>
                        </a:r>
                      </a:p>
                    </p:txBody>
                  </p:sp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5842024" y="2929466"/>
                        <a:ext cx="304794" cy="299724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solidFill>
                          <a:srgbClr val="00FF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/>
                        <a:endParaRPr lang="en-US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6" name="TextBox 55"/>
                      <p:cNvSpPr txBox="1"/>
                      <p:nvPr/>
                    </p:nvSpPr>
                    <p:spPr>
                      <a:xfrm>
                        <a:off x="5539705" y="3327058"/>
                        <a:ext cx="1354672" cy="6771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defTabSz="685800"/>
                        <a:r>
                          <a:rPr lang="en-US" sz="135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T121</a:t>
                        </a:r>
                      </a:p>
                      <a:p>
                        <a:pPr defTabSz="685800"/>
                        <a:r>
                          <a:rPr lang="en-US" sz="135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(07)</a:t>
                        </a:r>
                      </a:p>
                    </p:txBody>
                  </p:sp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6578634" y="2929466"/>
                        <a:ext cx="304794" cy="2997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685800"/>
                        <a:endParaRPr lang="en-US" sz="1350">
                          <a:solidFill>
                            <a:prstClr val="white"/>
                          </a:solidFill>
                          <a:latin typeface="Calibri" panose="020F0502020204030204"/>
                        </a:endParaRPr>
                      </a:p>
                    </p:txBody>
                  </p:sp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6266843" y="3309901"/>
                        <a:ext cx="1354672" cy="67710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defTabSz="685800"/>
                        <a:r>
                          <a:rPr lang="en-US" sz="1350" dirty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T122</a:t>
                        </a:r>
                      </a:p>
                      <a:p>
                        <a:pPr defTabSz="685800"/>
                        <a:r>
                          <a:rPr lang="en-US" sz="1350" dirty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(08)</a:t>
                        </a:r>
                      </a:p>
                    </p:txBody>
                  </p: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flipH="1" flipV="1">
                      <a:off x="-1990639" y="3178392"/>
                      <a:ext cx="11006515" cy="69662"/>
                    </a:xfrm>
                    <a:prstGeom prst="line">
                      <a:avLst/>
                    </a:prstGeom>
                    <a:ln w="254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1169281" y="6112012"/>
                    <a:ext cx="1354672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685800"/>
                    <a:r>
                      <a:rPr lang="en-US" sz="135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T123</a:t>
                    </a:r>
                  </a:p>
                  <a:p>
                    <a:pPr defTabSz="685800"/>
                    <a:r>
                      <a:rPr lang="en-US" sz="135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(09)</a:t>
                    </a: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11441237" y="5742939"/>
                    <a:ext cx="304794" cy="29972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/>
                    <a:endParaRPr lang="en-US" sz="135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sp>
            <p:nvSpPr>
              <p:cNvPr id="37" name="Rectangle 36"/>
              <p:cNvSpPr/>
              <p:nvPr/>
            </p:nvSpPr>
            <p:spPr>
              <a:xfrm>
                <a:off x="11645948" y="5845573"/>
                <a:ext cx="304794" cy="299724"/>
              </a:xfrm>
              <a:prstGeom prst="rect">
                <a:avLst/>
              </a:prstGeom>
              <a:solidFill>
                <a:srgbClr val="D75607"/>
              </a:solidFill>
              <a:ln>
                <a:solidFill>
                  <a:srgbClr val="D756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398552" y="6214390"/>
                <a:ext cx="135467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T125</a:t>
                </a:r>
              </a:p>
              <a:p>
                <a:pPr defTabSz="685800"/>
                <a:r>
                  <a:rPr lang="en-US" sz="135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(11)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130630" y="4068011"/>
              <a:ext cx="325885" cy="2997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99397" y="4058830"/>
              <a:ext cx="325885" cy="2997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95535" y="4066375"/>
              <a:ext cx="325885" cy="2997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61822" y="4058830"/>
              <a:ext cx="325885" cy="2997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2954" y="4050521"/>
              <a:ext cx="325885" cy="2997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16466" y="4509964"/>
              <a:ext cx="13062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T105 </a:t>
              </a:r>
            </a:p>
            <a:p>
              <a:pPr defTabSz="685800"/>
              <a:r>
                <a:rPr lang="en-US" sz="135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(09)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74636" y="4516402"/>
              <a:ext cx="13062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T104 </a:t>
              </a:r>
            </a:p>
            <a:p>
              <a:pPr defTabSz="685800"/>
              <a:r>
                <a:rPr lang="en-US" sz="135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(08)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13949" y="4506568"/>
              <a:ext cx="13062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T103 </a:t>
              </a:r>
            </a:p>
            <a:p>
              <a:pPr defTabSz="685800"/>
              <a:r>
                <a:rPr lang="en-US" sz="135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(07)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5001" y="4758715"/>
              <a:ext cx="8433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(2016)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54783" y="4776868"/>
              <a:ext cx="8433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(2014)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7449" y="4518861"/>
              <a:ext cx="13062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T102 </a:t>
              </a:r>
            </a:p>
            <a:p>
              <a:pPr defTabSz="685800"/>
              <a:r>
                <a:rPr lang="en-US" sz="135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(06)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3488" y="4498919"/>
              <a:ext cx="130620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T101 </a:t>
              </a:r>
            </a:p>
            <a:p>
              <a:pPr defTabSz="685800"/>
              <a:r>
                <a:rPr lang="en-US" sz="135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(05)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294540" y="4557397"/>
              <a:ext cx="2604947" cy="0"/>
            </a:xfrm>
            <a:prstGeom prst="straightConnector1">
              <a:avLst/>
            </a:prstGeom>
            <a:ln w="412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393018" y="4613004"/>
              <a:ext cx="25219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i="1" dirty="0">
                  <a:solidFill>
                    <a:prstClr val="white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No  North Polar Observation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239BCF2-3833-4A31-9870-EBDB2D89F79E}"/>
              </a:ext>
            </a:extLst>
          </p:cNvPr>
          <p:cNvSpPr txBox="1"/>
          <p:nvPr/>
        </p:nvSpPr>
        <p:spPr>
          <a:xfrm>
            <a:off x="0" y="129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Ephemeral features move spatially and temporally</a:t>
            </a:r>
          </a:p>
        </p:txBody>
      </p:sp>
      <p:sp>
        <p:nvSpPr>
          <p:cNvPr id="62" name="Freeform 52">
            <a:extLst>
              <a:ext uri="{FF2B5EF4-FFF2-40B4-BE49-F238E27FC236}">
                <a16:creationId xmlns:a16="http://schemas.microsoft.com/office/drawing/2014/main" id="{78042281-9C9D-4F86-89C1-CBAC6B4B6903}"/>
              </a:ext>
            </a:extLst>
          </p:cNvPr>
          <p:cNvSpPr/>
          <p:nvPr/>
        </p:nvSpPr>
        <p:spPr>
          <a:xfrm>
            <a:off x="3928932" y="3119214"/>
            <a:ext cx="1381916" cy="788738"/>
          </a:xfrm>
          <a:custGeom>
            <a:avLst/>
            <a:gdLst>
              <a:gd name="connsiteX0" fmla="*/ 1075765 w 1446904"/>
              <a:gd name="connsiteY0" fmla="*/ 77150 h 873216"/>
              <a:gd name="connsiteX1" fmla="*/ 1167205 w 1446904"/>
              <a:gd name="connsiteY1" fmla="*/ 87908 h 873216"/>
              <a:gd name="connsiteX2" fmla="*/ 1199478 w 1446904"/>
              <a:gd name="connsiteY2" fmla="*/ 93287 h 873216"/>
              <a:gd name="connsiteX3" fmla="*/ 1285539 w 1446904"/>
              <a:gd name="connsiteY3" fmla="*/ 104044 h 873216"/>
              <a:gd name="connsiteX4" fmla="*/ 1301676 w 1446904"/>
              <a:gd name="connsiteY4" fmla="*/ 109423 h 873216"/>
              <a:gd name="connsiteX5" fmla="*/ 1317812 w 1446904"/>
              <a:gd name="connsiteY5" fmla="*/ 120181 h 873216"/>
              <a:gd name="connsiteX6" fmla="*/ 1333948 w 1446904"/>
              <a:gd name="connsiteY6" fmla="*/ 125560 h 873216"/>
              <a:gd name="connsiteX7" fmla="*/ 1344706 w 1446904"/>
              <a:gd name="connsiteY7" fmla="*/ 141696 h 873216"/>
              <a:gd name="connsiteX8" fmla="*/ 1360843 w 1446904"/>
              <a:gd name="connsiteY8" fmla="*/ 152454 h 873216"/>
              <a:gd name="connsiteX9" fmla="*/ 1393116 w 1446904"/>
              <a:gd name="connsiteY9" fmla="*/ 200863 h 873216"/>
              <a:gd name="connsiteX10" fmla="*/ 1403873 w 1446904"/>
              <a:gd name="connsiteY10" fmla="*/ 217000 h 873216"/>
              <a:gd name="connsiteX11" fmla="*/ 1409252 w 1446904"/>
              <a:gd name="connsiteY11" fmla="*/ 233136 h 873216"/>
              <a:gd name="connsiteX12" fmla="*/ 1430767 w 1446904"/>
              <a:gd name="connsiteY12" fmla="*/ 265409 h 873216"/>
              <a:gd name="connsiteX13" fmla="*/ 1446904 w 1446904"/>
              <a:gd name="connsiteY13" fmla="*/ 319197 h 873216"/>
              <a:gd name="connsiteX14" fmla="*/ 1441525 w 1446904"/>
              <a:gd name="connsiteY14" fmla="*/ 405258 h 873216"/>
              <a:gd name="connsiteX15" fmla="*/ 1436146 w 1446904"/>
              <a:gd name="connsiteY15" fmla="*/ 421395 h 873216"/>
              <a:gd name="connsiteX16" fmla="*/ 1430767 w 1446904"/>
              <a:gd name="connsiteY16" fmla="*/ 442910 h 873216"/>
              <a:gd name="connsiteX17" fmla="*/ 1409252 w 1446904"/>
              <a:gd name="connsiteY17" fmla="*/ 528971 h 873216"/>
              <a:gd name="connsiteX18" fmla="*/ 1366221 w 1446904"/>
              <a:gd name="connsiteY18" fmla="*/ 555866 h 873216"/>
              <a:gd name="connsiteX19" fmla="*/ 1333948 w 1446904"/>
              <a:gd name="connsiteY19" fmla="*/ 577381 h 873216"/>
              <a:gd name="connsiteX20" fmla="*/ 1317812 w 1446904"/>
              <a:gd name="connsiteY20" fmla="*/ 588138 h 873216"/>
              <a:gd name="connsiteX21" fmla="*/ 1307054 w 1446904"/>
              <a:gd name="connsiteY21" fmla="*/ 604275 h 873216"/>
              <a:gd name="connsiteX22" fmla="*/ 1269403 w 1446904"/>
              <a:gd name="connsiteY22" fmla="*/ 641927 h 873216"/>
              <a:gd name="connsiteX23" fmla="*/ 1264024 w 1446904"/>
              <a:gd name="connsiteY23" fmla="*/ 658063 h 873216"/>
              <a:gd name="connsiteX24" fmla="*/ 1242508 w 1446904"/>
              <a:gd name="connsiteY24" fmla="*/ 690336 h 873216"/>
              <a:gd name="connsiteX25" fmla="*/ 1231751 w 1446904"/>
              <a:gd name="connsiteY25" fmla="*/ 706473 h 873216"/>
              <a:gd name="connsiteX26" fmla="*/ 1220993 w 1446904"/>
              <a:gd name="connsiteY26" fmla="*/ 722609 h 873216"/>
              <a:gd name="connsiteX27" fmla="*/ 1204857 w 1446904"/>
              <a:gd name="connsiteY27" fmla="*/ 727988 h 873216"/>
              <a:gd name="connsiteX28" fmla="*/ 1188720 w 1446904"/>
              <a:gd name="connsiteY28" fmla="*/ 738746 h 873216"/>
              <a:gd name="connsiteX29" fmla="*/ 1086523 w 1446904"/>
              <a:gd name="connsiteY29" fmla="*/ 744124 h 873216"/>
              <a:gd name="connsiteX30" fmla="*/ 1021977 w 1446904"/>
              <a:gd name="connsiteY30" fmla="*/ 738746 h 873216"/>
              <a:gd name="connsiteX31" fmla="*/ 973567 w 1446904"/>
              <a:gd name="connsiteY31" fmla="*/ 717230 h 873216"/>
              <a:gd name="connsiteX32" fmla="*/ 941294 w 1446904"/>
              <a:gd name="connsiteY32" fmla="*/ 706473 h 873216"/>
              <a:gd name="connsiteX33" fmla="*/ 925158 w 1446904"/>
              <a:gd name="connsiteY33" fmla="*/ 701094 h 873216"/>
              <a:gd name="connsiteX34" fmla="*/ 898264 w 1446904"/>
              <a:gd name="connsiteY34" fmla="*/ 652684 h 873216"/>
              <a:gd name="connsiteX35" fmla="*/ 887506 w 1446904"/>
              <a:gd name="connsiteY35" fmla="*/ 636548 h 873216"/>
              <a:gd name="connsiteX36" fmla="*/ 876748 w 1446904"/>
              <a:gd name="connsiteY36" fmla="*/ 620411 h 873216"/>
              <a:gd name="connsiteX37" fmla="*/ 860612 w 1446904"/>
              <a:gd name="connsiteY37" fmla="*/ 609654 h 873216"/>
              <a:gd name="connsiteX38" fmla="*/ 849854 w 1446904"/>
              <a:gd name="connsiteY38" fmla="*/ 593517 h 873216"/>
              <a:gd name="connsiteX39" fmla="*/ 796066 w 1446904"/>
              <a:gd name="connsiteY39" fmla="*/ 593517 h 873216"/>
              <a:gd name="connsiteX40" fmla="*/ 763793 w 1446904"/>
              <a:gd name="connsiteY40" fmla="*/ 588138 h 873216"/>
              <a:gd name="connsiteX41" fmla="*/ 731520 w 1446904"/>
              <a:gd name="connsiteY41" fmla="*/ 577381 h 873216"/>
              <a:gd name="connsiteX42" fmla="*/ 688490 w 1446904"/>
              <a:gd name="connsiteY42" fmla="*/ 572002 h 873216"/>
              <a:gd name="connsiteX43" fmla="*/ 645459 w 1446904"/>
              <a:gd name="connsiteY43" fmla="*/ 577381 h 873216"/>
              <a:gd name="connsiteX44" fmla="*/ 613186 w 1446904"/>
              <a:gd name="connsiteY44" fmla="*/ 593517 h 873216"/>
              <a:gd name="connsiteX45" fmla="*/ 597050 w 1446904"/>
              <a:gd name="connsiteY45" fmla="*/ 598896 h 873216"/>
              <a:gd name="connsiteX46" fmla="*/ 580913 w 1446904"/>
              <a:gd name="connsiteY46" fmla="*/ 609654 h 873216"/>
              <a:gd name="connsiteX47" fmla="*/ 564777 w 1446904"/>
              <a:gd name="connsiteY47" fmla="*/ 615033 h 873216"/>
              <a:gd name="connsiteX48" fmla="*/ 548640 w 1446904"/>
              <a:gd name="connsiteY48" fmla="*/ 625790 h 873216"/>
              <a:gd name="connsiteX49" fmla="*/ 532504 w 1446904"/>
              <a:gd name="connsiteY49" fmla="*/ 631169 h 873216"/>
              <a:gd name="connsiteX50" fmla="*/ 484094 w 1446904"/>
              <a:gd name="connsiteY50" fmla="*/ 658063 h 873216"/>
              <a:gd name="connsiteX51" fmla="*/ 473337 w 1446904"/>
              <a:gd name="connsiteY51" fmla="*/ 674200 h 873216"/>
              <a:gd name="connsiteX52" fmla="*/ 457200 w 1446904"/>
              <a:gd name="connsiteY52" fmla="*/ 684957 h 873216"/>
              <a:gd name="connsiteX53" fmla="*/ 446443 w 1446904"/>
              <a:gd name="connsiteY53" fmla="*/ 717230 h 873216"/>
              <a:gd name="connsiteX54" fmla="*/ 419548 w 1446904"/>
              <a:gd name="connsiteY54" fmla="*/ 765640 h 873216"/>
              <a:gd name="connsiteX55" fmla="*/ 403412 w 1446904"/>
              <a:gd name="connsiteY55" fmla="*/ 781776 h 873216"/>
              <a:gd name="connsiteX56" fmla="*/ 392654 w 1446904"/>
              <a:gd name="connsiteY56" fmla="*/ 797913 h 873216"/>
              <a:gd name="connsiteX57" fmla="*/ 360381 w 1446904"/>
              <a:gd name="connsiteY57" fmla="*/ 808670 h 873216"/>
              <a:gd name="connsiteX58" fmla="*/ 328108 w 1446904"/>
              <a:gd name="connsiteY58" fmla="*/ 824807 h 873216"/>
              <a:gd name="connsiteX59" fmla="*/ 311972 w 1446904"/>
              <a:gd name="connsiteY59" fmla="*/ 835564 h 873216"/>
              <a:gd name="connsiteX60" fmla="*/ 295836 w 1446904"/>
              <a:gd name="connsiteY60" fmla="*/ 840943 h 873216"/>
              <a:gd name="connsiteX61" fmla="*/ 279699 w 1446904"/>
              <a:gd name="connsiteY61" fmla="*/ 851701 h 873216"/>
              <a:gd name="connsiteX62" fmla="*/ 263563 w 1446904"/>
              <a:gd name="connsiteY62" fmla="*/ 857080 h 873216"/>
              <a:gd name="connsiteX63" fmla="*/ 231290 w 1446904"/>
              <a:gd name="connsiteY63" fmla="*/ 873216 h 873216"/>
              <a:gd name="connsiteX64" fmla="*/ 182880 w 1446904"/>
              <a:gd name="connsiteY64" fmla="*/ 867837 h 873216"/>
              <a:gd name="connsiteX65" fmla="*/ 150607 w 1446904"/>
              <a:gd name="connsiteY65" fmla="*/ 851701 h 873216"/>
              <a:gd name="connsiteX66" fmla="*/ 134471 w 1446904"/>
              <a:gd name="connsiteY66" fmla="*/ 846322 h 873216"/>
              <a:gd name="connsiteX67" fmla="*/ 118334 w 1446904"/>
              <a:gd name="connsiteY67" fmla="*/ 835564 h 873216"/>
              <a:gd name="connsiteX68" fmla="*/ 86061 w 1446904"/>
              <a:gd name="connsiteY68" fmla="*/ 824807 h 873216"/>
              <a:gd name="connsiteX69" fmla="*/ 37652 w 1446904"/>
              <a:gd name="connsiteY69" fmla="*/ 792534 h 873216"/>
              <a:gd name="connsiteX70" fmla="*/ 21516 w 1446904"/>
              <a:gd name="connsiteY70" fmla="*/ 781776 h 873216"/>
              <a:gd name="connsiteX71" fmla="*/ 0 w 1446904"/>
              <a:gd name="connsiteY71" fmla="*/ 733367 h 873216"/>
              <a:gd name="connsiteX72" fmla="*/ 26894 w 1446904"/>
              <a:gd name="connsiteY72" fmla="*/ 652684 h 873216"/>
              <a:gd name="connsiteX73" fmla="*/ 37652 w 1446904"/>
              <a:gd name="connsiteY73" fmla="*/ 636548 h 873216"/>
              <a:gd name="connsiteX74" fmla="*/ 48410 w 1446904"/>
              <a:gd name="connsiteY74" fmla="*/ 620411 h 873216"/>
              <a:gd name="connsiteX75" fmla="*/ 64546 w 1446904"/>
              <a:gd name="connsiteY75" fmla="*/ 588138 h 873216"/>
              <a:gd name="connsiteX76" fmla="*/ 112956 w 1446904"/>
              <a:gd name="connsiteY76" fmla="*/ 561244 h 873216"/>
              <a:gd name="connsiteX77" fmla="*/ 129092 w 1446904"/>
              <a:gd name="connsiteY77" fmla="*/ 550487 h 873216"/>
              <a:gd name="connsiteX78" fmla="*/ 145228 w 1446904"/>
              <a:gd name="connsiteY78" fmla="*/ 545108 h 873216"/>
              <a:gd name="connsiteX79" fmla="*/ 161365 w 1446904"/>
              <a:gd name="connsiteY79" fmla="*/ 534350 h 873216"/>
              <a:gd name="connsiteX80" fmla="*/ 177501 w 1446904"/>
              <a:gd name="connsiteY80" fmla="*/ 528971 h 873216"/>
              <a:gd name="connsiteX81" fmla="*/ 209774 w 1446904"/>
              <a:gd name="connsiteY81" fmla="*/ 507456 h 873216"/>
              <a:gd name="connsiteX82" fmla="*/ 242047 w 1446904"/>
              <a:gd name="connsiteY82" fmla="*/ 491320 h 873216"/>
              <a:gd name="connsiteX83" fmla="*/ 258184 w 1446904"/>
              <a:gd name="connsiteY83" fmla="*/ 485941 h 873216"/>
              <a:gd name="connsiteX84" fmla="*/ 268941 w 1446904"/>
              <a:gd name="connsiteY84" fmla="*/ 469804 h 873216"/>
              <a:gd name="connsiteX85" fmla="*/ 317351 w 1446904"/>
              <a:gd name="connsiteY85" fmla="*/ 442910 h 873216"/>
              <a:gd name="connsiteX86" fmla="*/ 333487 w 1446904"/>
              <a:gd name="connsiteY86" fmla="*/ 426774 h 873216"/>
              <a:gd name="connsiteX87" fmla="*/ 365760 w 1446904"/>
              <a:gd name="connsiteY87" fmla="*/ 416016 h 873216"/>
              <a:gd name="connsiteX88" fmla="*/ 376518 w 1446904"/>
              <a:gd name="connsiteY88" fmla="*/ 383743 h 873216"/>
              <a:gd name="connsiteX89" fmla="*/ 392654 w 1446904"/>
              <a:gd name="connsiteY89" fmla="*/ 351470 h 873216"/>
              <a:gd name="connsiteX90" fmla="*/ 408791 w 1446904"/>
              <a:gd name="connsiteY90" fmla="*/ 346091 h 873216"/>
              <a:gd name="connsiteX91" fmla="*/ 441064 w 1446904"/>
              <a:gd name="connsiteY91" fmla="*/ 324576 h 873216"/>
              <a:gd name="connsiteX92" fmla="*/ 457200 w 1446904"/>
              <a:gd name="connsiteY92" fmla="*/ 313818 h 873216"/>
              <a:gd name="connsiteX93" fmla="*/ 467958 w 1446904"/>
              <a:gd name="connsiteY93" fmla="*/ 297682 h 873216"/>
              <a:gd name="connsiteX94" fmla="*/ 484094 w 1446904"/>
              <a:gd name="connsiteY94" fmla="*/ 292303 h 873216"/>
              <a:gd name="connsiteX95" fmla="*/ 500231 w 1446904"/>
              <a:gd name="connsiteY95" fmla="*/ 281546 h 873216"/>
              <a:gd name="connsiteX96" fmla="*/ 516367 w 1446904"/>
              <a:gd name="connsiteY96" fmla="*/ 276167 h 873216"/>
              <a:gd name="connsiteX97" fmla="*/ 548640 w 1446904"/>
              <a:gd name="connsiteY97" fmla="*/ 260030 h 873216"/>
              <a:gd name="connsiteX98" fmla="*/ 586292 w 1446904"/>
              <a:gd name="connsiteY98" fmla="*/ 222378 h 873216"/>
              <a:gd name="connsiteX99" fmla="*/ 597050 w 1446904"/>
              <a:gd name="connsiteY99" fmla="*/ 190106 h 873216"/>
              <a:gd name="connsiteX100" fmla="*/ 629323 w 1446904"/>
              <a:gd name="connsiteY100" fmla="*/ 168590 h 873216"/>
              <a:gd name="connsiteX101" fmla="*/ 645459 w 1446904"/>
              <a:gd name="connsiteY101" fmla="*/ 157833 h 873216"/>
              <a:gd name="connsiteX102" fmla="*/ 661596 w 1446904"/>
              <a:gd name="connsiteY102" fmla="*/ 152454 h 873216"/>
              <a:gd name="connsiteX103" fmla="*/ 677732 w 1446904"/>
              <a:gd name="connsiteY103" fmla="*/ 141696 h 873216"/>
              <a:gd name="connsiteX104" fmla="*/ 688490 w 1446904"/>
              <a:gd name="connsiteY104" fmla="*/ 109423 h 873216"/>
              <a:gd name="connsiteX105" fmla="*/ 704626 w 1446904"/>
              <a:gd name="connsiteY105" fmla="*/ 93287 h 873216"/>
              <a:gd name="connsiteX106" fmla="*/ 720763 w 1446904"/>
              <a:gd name="connsiteY106" fmla="*/ 61014 h 873216"/>
              <a:gd name="connsiteX107" fmla="*/ 736899 w 1446904"/>
              <a:gd name="connsiteY107" fmla="*/ 55635 h 873216"/>
              <a:gd name="connsiteX108" fmla="*/ 753036 w 1446904"/>
              <a:gd name="connsiteY108" fmla="*/ 39498 h 873216"/>
              <a:gd name="connsiteX109" fmla="*/ 763793 w 1446904"/>
              <a:gd name="connsiteY109" fmla="*/ 23362 h 873216"/>
              <a:gd name="connsiteX110" fmla="*/ 779930 w 1446904"/>
              <a:gd name="connsiteY110" fmla="*/ 17983 h 873216"/>
              <a:gd name="connsiteX111" fmla="*/ 790687 w 1446904"/>
              <a:gd name="connsiteY111" fmla="*/ 1847 h 873216"/>
              <a:gd name="connsiteX112" fmla="*/ 871370 w 1446904"/>
              <a:gd name="connsiteY112" fmla="*/ 12604 h 873216"/>
              <a:gd name="connsiteX113" fmla="*/ 903643 w 1446904"/>
              <a:gd name="connsiteY113" fmla="*/ 34120 h 873216"/>
              <a:gd name="connsiteX114" fmla="*/ 919779 w 1446904"/>
              <a:gd name="connsiteY114" fmla="*/ 44877 h 873216"/>
              <a:gd name="connsiteX115" fmla="*/ 935916 w 1446904"/>
              <a:gd name="connsiteY115" fmla="*/ 50256 h 873216"/>
              <a:gd name="connsiteX116" fmla="*/ 973567 w 1446904"/>
              <a:gd name="connsiteY116" fmla="*/ 66393 h 873216"/>
              <a:gd name="connsiteX117" fmla="*/ 1075765 w 1446904"/>
              <a:gd name="connsiteY117" fmla="*/ 77150 h 87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446904" h="873216">
                <a:moveTo>
                  <a:pt x="1075765" y="77150"/>
                </a:moveTo>
                <a:cubicBezTo>
                  <a:pt x="1108038" y="80736"/>
                  <a:pt x="1070531" y="77166"/>
                  <a:pt x="1167205" y="87908"/>
                </a:cubicBezTo>
                <a:cubicBezTo>
                  <a:pt x="1178044" y="89112"/>
                  <a:pt x="1188720" y="91494"/>
                  <a:pt x="1199478" y="93287"/>
                </a:cubicBezTo>
                <a:cubicBezTo>
                  <a:pt x="1242021" y="107469"/>
                  <a:pt x="1192521" y="92418"/>
                  <a:pt x="1285539" y="104044"/>
                </a:cubicBezTo>
                <a:cubicBezTo>
                  <a:pt x="1291165" y="104747"/>
                  <a:pt x="1296297" y="107630"/>
                  <a:pt x="1301676" y="109423"/>
                </a:cubicBezTo>
                <a:cubicBezTo>
                  <a:pt x="1307055" y="113009"/>
                  <a:pt x="1312030" y="117290"/>
                  <a:pt x="1317812" y="120181"/>
                </a:cubicBezTo>
                <a:cubicBezTo>
                  <a:pt x="1322883" y="122717"/>
                  <a:pt x="1329521" y="122018"/>
                  <a:pt x="1333948" y="125560"/>
                </a:cubicBezTo>
                <a:cubicBezTo>
                  <a:pt x="1338996" y="129598"/>
                  <a:pt x="1340135" y="137125"/>
                  <a:pt x="1344706" y="141696"/>
                </a:cubicBezTo>
                <a:cubicBezTo>
                  <a:pt x="1349277" y="146267"/>
                  <a:pt x="1355464" y="148868"/>
                  <a:pt x="1360843" y="152454"/>
                </a:cubicBezTo>
                <a:lnTo>
                  <a:pt x="1393116" y="200863"/>
                </a:lnTo>
                <a:cubicBezTo>
                  <a:pt x="1396702" y="206242"/>
                  <a:pt x="1401829" y="210867"/>
                  <a:pt x="1403873" y="217000"/>
                </a:cubicBezTo>
                <a:cubicBezTo>
                  <a:pt x="1405666" y="222379"/>
                  <a:pt x="1406499" y="228180"/>
                  <a:pt x="1409252" y="233136"/>
                </a:cubicBezTo>
                <a:cubicBezTo>
                  <a:pt x="1415531" y="244438"/>
                  <a:pt x="1426678" y="253143"/>
                  <a:pt x="1430767" y="265409"/>
                </a:cubicBezTo>
                <a:cubicBezTo>
                  <a:pt x="1443863" y="304695"/>
                  <a:pt x="1438775" y="286681"/>
                  <a:pt x="1446904" y="319197"/>
                </a:cubicBezTo>
                <a:cubicBezTo>
                  <a:pt x="1445111" y="347884"/>
                  <a:pt x="1444534" y="376673"/>
                  <a:pt x="1441525" y="405258"/>
                </a:cubicBezTo>
                <a:cubicBezTo>
                  <a:pt x="1440931" y="410897"/>
                  <a:pt x="1437704" y="415943"/>
                  <a:pt x="1436146" y="421395"/>
                </a:cubicBezTo>
                <a:cubicBezTo>
                  <a:pt x="1434115" y="428503"/>
                  <a:pt x="1432316" y="435682"/>
                  <a:pt x="1430767" y="442910"/>
                </a:cubicBezTo>
                <a:cubicBezTo>
                  <a:pt x="1429051" y="450918"/>
                  <a:pt x="1418806" y="514640"/>
                  <a:pt x="1409252" y="528971"/>
                </a:cubicBezTo>
                <a:cubicBezTo>
                  <a:pt x="1383446" y="567679"/>
                  <a:pt x="1419988" y="520022"/>
                  <a:pt x="1366221" y="555866"/>
                </a:cubicBezTo>
                <a:lnTo>
                  <a:pt x="1333948" y="577381"/>
                </a:lnTo>
                <a:lnTo>
                  <a:pt x="1317812" y="588138"/>
                </a:lnTo>
                <a:cubicBezTo>
                  <a:pt x="1314226" y="593517"/>
                  <a:pt x="1312102" y="600236"/>
                  <a:pt x="1307054" y="604275"/>
                </a:cubicBezTo>
                <a:cubicBezTo>
                  <a:pt x="1280000" y="625919"/>
                  <a:pt x="1290990" y="577170"/>
                  <a:pt x="1269403" y="641927"/>
                </a:cubicBezTo>
                <a:cubicBezTo>
                  <a:pt x="1267610" y="647306"/>
                  <a:pt x="1266778" y="653107"/>
                  <a:pt x="1264024" y="658063"/>
                </a:cubicBezTo>
                <a:cubicBezTo>
                  <a:pt x="1257745" y="669365"/>
                  <a:pt x="1249680" y="679578"/>
                  <a:pt x="1242508" y="690336"/>
                </a:cubicBezTo>
                <a:lnTo>
                  <a:pt x="1231751" y="706473"/>
                </a:lnTo>
                <a:cubicBezTo>
                  <a:pt x="1228165" y="711852"/>
                  <a:pt x="1227126" y="720565"/>
                  <a:pt x="1220993" y="722609"/>
                </a:cubicBezTo>
                <a:cubicBezTo>
                  <a:pt x="1215614" y="724402"/>
                  <a:pt x="1209928" y="725452"/>
                  <a:pt x="1204857" y="727988"/>
                </a:cubicBezTo>
                <a:cubicBezTo>
                  <a:pt x="1199075" y="730879"/>
                  <a:pt x="1195125" y="737873"/>
                  <a:pt x="1188720" y="738746"/>
                </a:cubicBezTo>
                <a:cubicBezTo>
                  <a:pt x="1154920" y="743355"/>
                  <a:pt x="1120589" y="742331"/>
                  <a:pt x="1086523" y="744124"/>
                </a:cubicBezTo>
                <a:cubicBezTo>
                  <a:pt x="1065008" y="742331"/>
                  <a:pt x="1043273" y="742295"/>
                  <a:pt x="1021977" y="738746"/>
                </a:cubicBezTo>
                <a:cubicBezTo>
                  <a:pt x="970730" y="730205"/>
                  <a:pt x="1006460" y="731849"/>
                  <a:pt x="973567" y="717230"/>
                </a:cubicBezTo>
                <a:cubicBezTo>
                  <a:pt x="963205" y="712625"/>
                  <a:pt x="952052" y="710059"/>
                  <a:pt x="941294" y="706473"/>
                </a:cubicBezTo>
                <a:lnTo>
                  <a:pt x="925158" y="701094"/>
                </a:lnTo>
                <a:cubicBezTo>
                  <a:pt x="915691" y="672692"/>
                  <a:pt x="922923" y="689673"/>
                  <a:pt x="898264" y="652684"/>
                </a:cubicBezTo>
                <a:lnTo>
                  <a:pt x="887506" y="636548"/>
                </a:lnTo>
                <a:cubicBezTo>
                  <a:pt x="883920" y="631169"/>
                  <a:pt x="882127" y="623997"/>
                  <a:pt x="876748" y="620411"/>
                </a:cubicBezTo>
                <a:lnTo>
                  <a:pt x="860612" y="609654"/>
                </a:lnTo>
                <a:cubicBezTo>
                  <a:pt x="857026" y="604275"/>
                  <a:pt x="854902" y="597556"/>
                  <a:pt x="849854" y="593517"/>
                </a:cubicBezTo>
                <a:cubicBezTo>
                  <a:pt x="835630" y="582137"/>
                  <a:pt x="808161" y="591789"/>
                  <a:pt x="796066" y="593517"/>
                </a:cubicBezTo>
                <a:cubicBezTo>
                  <a:pt x="785308" y="591724"/>
                  <a:pt x="774373" y="590783"/>
                  <a:pt x="763793" y="588138"/>
                </a:cubicBezTo>
                <a:cubicBezTo>
                  <a:pt x="752792" y="585388"/>
                  <a:pt x="742772" y="578788"/>
                  <a:pt x="731520" y="577381"/>
                </a:cubicBezTo>
                <a:lnTo>
                  <a:pt x="688490" y="572002"/>
                </a:lnTo>
                <a:cubicBezTo>
                  <a:pt x="674146" y="573795"/>
                  <a:pt x="659681" y="574795"/>
                  <a:pt x="645459" y="577381"/>
                </a:cubicBezTo>
                <a:cubicBezTo>
                  <a:pt x="624218" y="581243"/>
                  <a:pt x="632869" y="583676"/>
                  <a:pt x="613186" y="593517"/>
                </a:cubicBezTo>
                <a:cubicBezTo>
                  <a:pt x="608115" y="596052"/>
                  <a:pt x="602121" y="596360"/>
                  <a:pt x="597050" y="598896"/>
                </a:cubicBezTo>
                <a:cubicBezTo>
                  <a:pt x="591268" y="601787"/>
                  <a:pt x="586695" y="606763"/>
                  <a:pt x="580913" y="609654"/>
                </a:cubicBezTo>
                <a:cubicBezTo>
                  <a:pt x="575842" y="612190"/>
                  <a:pt x="569848" y="612498"/>
                  <a:pt x="564777" y="615033"/>
                </a:cubicBezTo>
                <a:cubicBezTo>
                  <a:pt x="558995" y="617924"/>
                  <a:pt x="554422" y="622899"/>
                  <a:pt x="548640" y="625790"/>
                </a:cubicBezTo>
                <a:cubicBezTo>
                  <a:pt x="543569" y="628325"/>
                  <a:pt x="537460" y="628416"/>
                  <a:pt x="532504" y="631169"/>
                </a:cubicBezTo>
                <a:cubicBezTo>
                  <a:pt x="477020" y="661993"/>
                  <a:pt x="520607" y="645892"/>
                  <a:pt x="484094" y="658063"/>
                </a:cubicBezTo>
                <a:cubicBezTo>
                  <a:pt x="480508" y="663442"/>
                  <a:pt x="477908" y="669629"/>
                  <a:pt x="473337" y="674200"/>
                </a:cubicBezTo>
                <a:cubicBezTo>
                  <a:pt x="468766" y="678771"/>
                  <a:pt x="460626" y="679475"/>
                  <a:pt x="457200" y="684957"/>
                </a:cubicBezTo>
                <a:cubicBezTo>
                  <a:pt x="451190" y="694573"/>
                  <a:pt x="450029" y="706472"/>
                  <a:pt x="446443" y="717230"/>
                </a:cubicBezTo>
                <a:cubicBezTo>
                  <a:pt x="439679" y="737522"/>
                  <a:pt x="438044" y="747144"/>
                  <a:pt x="419548" y="765640"/>
                </a:cubicBezTo>
                <a:cubicBezTo>
                  <a:pt x="414169" y="771019"/>
                  <a:pt x="408282" y="775932"/>
                  <a:pt x="403412" y="781776"/>
                </a:cubicBezTo>
                <a:cubicBezTo>
                  <a:pt x="399273" y="786742"/>
                  <a:pt x="398136" y="794487"/>
                  <a:pt x="392654" y="797913"/>
                </a:cubicBezTo>
                <a:cubicBezTo>
                  <a:pt x="383038" y="803923"/>
                  <a:pt x="360381" y="808670"/>
                  <a:pt x="360381" y="808670"/>
                </a:cubicBezTo>
                <a:cubicBezTo>
                  <a:pt x="314148" y="839494"/>
                  <a:pt x="372638" y="802543"/>
                  <a:pt x="328108" y="824807"/>
                </a:cubicBezTo>
                <a:cubicBezTo>
                  <a:pt x="322326" y="827698"/>
                  <a:pt x="317754" y="832673"/>
                  <a:pt x="311972" y="835564"/>
                </a:cubicBezTo>
                <a:cubicBezTo>
                  <a:pt x="306901" y="838100"/>
                  <a:pt x="300907" y="838407"/>
                  <a:pt x="295836" y="840943"/>
                </a:cubicBezTo>
                <a:cubicBezTo>
                  <a:pt x="290054" y="843834"/>
                  <a:pt x="285481" y="848810"/>
                  <a:pt x="279699" y="851701"/>
                </a:cubicBezTo>
                <a:cubicBezTo>
                  <a:pt x="274628" y="854237"/>
                  <a:pt x="268634" y="854545"/>
                  <a:pt x="263563" y="857080"/>
                </a:cubicBezTo>
                <a:cubicBezTo>
                  <a:pt x="221855" y="877933"/>
                  <a:pt x="271848" y="859696"/>
                  <a:pt x="231290" y="873216"/>
                </a:cubicBezTo>
                <a:cubicBezTo>
                  <a:pt x="215153" y="871423"/>
                  <a:pt x="198895" y="870506"/>
                  <a:pt x="182880" y="867837"/>
                </a:cubicBezTo>
                <a:cubicBezTo>
                  <a:pt x="162604" y="864458"/>
                  <a:pt x="169189" y="860992"/>
                  <a:pt x="150607" y="851701"/>
                </a:cubicBezTo>
                <a:cubicBezTo>
                  <a:pt x="145536" y="849166"/>
                  <a:pt x="139542" y="848858"/>
                  <a:pt x="134471" y="846322"/>
                </a:cubicBezTo>
                <a:cubicBezTo>
                  <a:pt x="128689" y="843431"/>
                  <a:pt x="124242" y="838190"/>
                  <a:pt x="118334" y="835564"/>
                </a:cubicBezTo>
                <a:cubicBezTo>
                  <a:pt x="107972" y="830959"/>
                  <a:pt x="86061" y="824807"/>
                  <a:pt x="86061" y="824807"/>
                </a:cubicBezTo>
                <a:lnTo>
                  <a:pt x="37652" y="792534"/>
                </a:lnTo>
                <a:lnTo>
                  <a:pt x="21516" y="781776"/>
                </a:lnTo>
                <a:cubicBezTo>
                  <a:pt x="8714" y="743370"/>
                  <a:pt x="17048" y="758938"/>
                  <a:pt x="0" y="733367"/>
                </a:cubicBezTo>
                <a:cubicBezTo>
                  <a:pt x="6807" y="672109"/>
                  <a:pt x="-3627" y="698465"/>
                  <a:pt x="26894" y="652684"/>
                </a:cubicBezTo>
                <a:lnTo>
                  <a:pt x="37652" y="636548"/>
                </a:lnTo>
                <a:lnTo>
                  <a:pt x="48410" y="620411"/>
                </a:lnTo>
                <a:cubicBezTo>
                  <a:pt x="52247" y="608900"/>
                  <a:pt x="54731" y="596726"/>
                  <a:pt x="64546" y="588138"/>
                </a:cubicBezTo>
                <a:cubicBezTo>
                  <a:pt x="109767" y="548569"/>
                  <a:pt x="80944" y="577250"/>
                  <a:pt x="112956" y="561244"/>
                </a:cubicBezTo>
                <a:cubicBezTo>
                  <a:pt x="118738" y="558353"/>
                  <a:pt x="123310" y="553378"/>
                  <a:pt x="129092" y="550487"/>
                </a:cubicBezTo>
                <a:cubicBezTo>
                  <a:pt x="134163" y="547951"/>
                  <a:pt x="140157" y="547644"/>
                  <a:pt x="145228" y="545108"/>
                </a:cubicBezTo>
                <a:cubicBezTo>
                  <a:pt x="151010" y="542217"/>
                  <a:pt x="155583" y="537241"/>
                  <a:pt x="161365" y="534350"/>
                </a:cubicBezTo>
                <a:cubicBezTo>
                  <a:pt x="166436" y="531814"/>
                  <a:pt x="172545" y="531724"/>
                  <a:pt x="177501" y="528971"/>
                </a:cubicBezTo>
                <a:cubicBezTo>
                  <a:pt x="188803" y="522692"/>
                  <a:pt x="197508" y="511545"/>
                  <a:pt x="209774" y="507456"/>
                </a:cubicBezTo>
                <a:cubicBezTo>
                  <a:pt x="250336" y="493935"/>
                  <a:pt x="200338" y="512174"/>
                  <a:pt x="242047" y="491320"/>
                </a:cubicBezTo>
                <a:cubicBezTo>
                  <a:pt x="247118" y="488784"/>
                  <a:pt x="252805" y="487734"/>
                  <a:pt x="258184" y="485941"/>
                </a:cubicBezTo>
                <a:cubicBezTo>
                  <a:pt x="261770" y="480562"/>
                  <a:pt x="264076" y="474061"/>
                  <a:pt x="268941" y="469804"/>
                </a:cubicBezTo>
                <a:cubicBezTo>
                  <a:pt x="291703" y="449887"/>
                  <a:pt x="295188" y="450298"/>
                  <a:pt x="317351" y="442910"/>
                </a:cubicBezTo>
                <a:cubicBezTo>
                  <a:pt x="322730" y="437531"/>
                  <a:pt x="326838" y="430468"/>
                  <a:pt x="333487" y="426774"/>
                </a:cubicBezTo>
                <a:cubicBezTo>
                  <a:pt x="343400" y="421267"/>
                  <a:pt x="365760" y="416016"/>
                  <a:pt x="365760" y="416016"/>
                </a:cubicBezTo>
                <a:lnTo>
                  <a:pt x="376518" y="383743"/>
                </a:lnTo>
                <a:cubicBezTo>
                  <a:pt x="380061" y="373115"/>
                  <a:pt x="383177" y="359052"/>
                  <a:pt x="392654" y="351470"/>
                </a:cubicBezTo>
                <a:cubicBezTo>
                  <a:pt x="397081" y="347928"/>
                  <a:pt x="403835" y="348845"/>
                  <a:pt x="408791" y="346091"/>
                </a:cubicBezTo>
                <a:cubicBezTo>
                  <a:pt x="420093" y="339812"/>
                  <a:pt x="430306" y="331748"/>
                  <a:pt x="441064" y="324576"/>
                </a:cubicBezTo>
                <a:lnTo>
                  <a:pt x="457200" y="313818"/>
                </a:lnTo>
                <a:cubicBezTo>
                  <a:pt x="460786" y="308439"/>
                  <a:pt x="462910" y="301720"/>
                  <a:pt x="467958" y="297682"/>
                </a:cubicBezTo>
                <a:cubicBezTo>
                  <a:pt x="472385" y="294140"/>
                  <a:pt x="479023" y="294838"/>
                  <a:pt x="484094" y="292303"/>
                </a:cubicBezTo>
                <a:cubicBezTo>
                  <a:pt x="489876" y="289412"/>
                  <a:pt x="494449" y="284437"/>
                  <a:pt x="500231" y="281546"/>
                </a:cubicBezTo>
                <a:cubicBezTo>
                  <a:pt x="505302" y="279011"/>
                  <a:pt x="511296" y="278703"/>
                  <a:pt x="516367" y="276167"/>
                </a:cubicBezTo>
                <a:cubicBezTo>
                  <a:pt x="558075" y="255313"/>
                  <a:pt x="508083" y="273550"/>
                  <a:pt x="548640" y="260030"/>
                </a:cubicBezTo>
                <a:cubicBezTo>
                  <a:pt x="573301" y="223040"/>
                  <a:pt x="557890" y="231846"/>
                  <a:pt x="586292" y="222378"/>
                </a:cubicBezTo>
                <a:cubicBezTo>
                  <a:pt x="589878" y="211621"/>
                  <a:pt x="587615" y="196396"/>
                  <a:pt x="597050" y="190106"/>
                </a:cubicBezTo>
                <a:lnTo>
                  <a:pt x="629323" y="168590"/>
                </a:lnTo>
                <a:cubicBezTo>
                  <a:pt x="634702" y="165004"/>
                  <a:pt x="639326" y="159877"/>
                  <a:pt x="645459" y="157833"/>
                </a:cubicBezTo>
                <a:lnTo>
                  <a:pt x="661596" y="152454"/>
                </a:lnTo>
                <a:cubicBezTo>
                  <a:pt x="666975" y="148868"/>
                  <a:pt x="674306" y="147178"/>
                  <a:pt x="677732" y="141696"/>
                </a:cubicBezTo>
                <a:cubicBezTo>
                  <a:pt x="683742" y="132080"/>
                  <a:pt x="680472" y="117441"/>
                  <a:pt x="688490" y="109423"/>
                </a:cubicBezTo>
                <a:lnTo>
                  <a:pt x="704626" y="93287"/>
                </a:lnTo>
                <a:cubicBezTo>
                  <a:pt x="708170" y="82656"/>
                  <a:pt x="711283" y="68598"/>
                  <a:pt x="720763" y="61014"/>
                </a:cubicBezTo>
                <a:cubicBezTo>
                  <a:pt x="725190" y="57472"/>
                  <a:pt x="731520" y="57428"/>
                  <a:pt x="736899" y="55635"/>
                </a:cubicBezTo>
                <a:cubicBezTo>
                  <a:pt x="742278" y="50256"/>
                  <a:pt x="748166" y="45342"/>
                  <a:pt x="753036" y="39498"/>
                </a:cubicBezTo>
                <a:cubicBezTo>
                  <a:pt x="757174" y="34532"/>
                  <a:pt x="758745" y="27400"/>
                  <a:pt x="763793" y="23362"/>
                </a:cubicBezTo>
                <a:cubicBezTo>
                  <a:pt x="768221" y="19820"/>
                  <a:pt x="774551" y="19776"/>
                  <a:pt x="779930" y="17983"/>
                </a:cubicBezTo>
                <a:cubicBezTo>
                  <a:pt x="783516" y="12604"/>
                  <a:pt x="784288" y="2761"/>
                  <a:pt x="790687" y="1847"/>
                </a:cubicBezTo>
                <a:cubicBezTo>
                  <a:pt x="827536" y="-3417"/>
                  <a:pt x="843508" y="3318"/>
                  <a:pt x="871370" y="12604"/>
                </a:cubicBezTo>
                <a:lnTo>
                  <a:pt x="903643" y="34120"/>
                </a:lnTo>
                <a:cubicBezTo>
                  <a:pt x="909022" y="37706"/>
                  <a:pt x="913646" y="42833"/>
                  <a:pt x="919779" y="44877"/>
                </a:cubicBezTo>
                <a:lnTo>
                  <a:pt x="935916" y="50256"/>
                </a:lnTo>
                <a:cubicBezTo>
                  <a:pt x="951771" y="60826"/>
                  <a:pt x="953136" y="64350"/>
                  <a:pt x="973567" y="66393"/>
                </a:cubicBezTo>
                <a:lnTo>
                  <a:pt x="1075765" y="7715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D14E3B-185A-49DB-B4AD-2609026C3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9881" y="3678709"/>
            <a:ext cx="487363" cy="48736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868209D-6939-4AE3-ADA9-7B8583B4CB63}"/>
              </a:ext>
            </a:extLst>
          </p:cNvPr>
          <p:cNvSpPr txBox="1"/>
          <p:nvPr/>
        </p:nvSpPr>
        <p:spPr>
          <a:xfrm>
            <a:off x="7668559" y="3659184"/>
            <a:ext cx="14321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Dhingra et al., 2020, PSJ</a:t>
            </a:r>
          </a:p>
        </p:txBody>
      </p:sp>
    </p:spTree>
    <p:extLst>
      <p:ext uri="{BB962C8B-B14F-4D97-AF65-F5344CB8AC3E}">
        <p14:creationId xmlns:p14="http://schemas.microsoft.com/office/powerpoint/2010/main" val="74108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0-04-07 at 5.44.13 PM.png">
            <a:extLst>
              <a:ext uri="{FF2B5EF4-FFF2-40B4-BE49-F238E27FC236}">
                <a16:creationId xmlns:a16="http://schemas.microsoft.com/office/drawing/2014/main" id="{DEA61E9E-8BD4-47F0-91E1-8AAAC966A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606"/>
            <a:ext cx="9155935" cy="4218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2A629-66B8-4C98-808B-40AFE26475E8}"/>
              </a:ext>
            </a:extLst>
          </p:cNvPr>
          <p:cNvSpPr txBox="1"/>
          <p:nvPr/>
        </p:nvSpPr>
        <p:spPr>
          <a:xfrm>
            <a:off x="6474372" y="4863096"/>
            <a:ext cx="3058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Manuscript under preparation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C742D7-078E-48CB-878E-3220CFA6A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152" y="84198"/>
            <a:ext cx="487363" cy="4873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FEEE98-A4F9-4D88-8576-10D71A531919}"/>
              </a:ext>
            </a:extLst>
          </p:cNvPr>
          <p:cNvGrpSpPr/>
          <p:nvPr/>
        </p:nvGrpSpPr>
        <p:grpSpPr>
          <a:xfrm>
            <a:off x="0" y="84198"/>
            <a:ext cx="9144000" cy="571408"/>
            <a:chOff x="0" y="84198"/>
            <a:chExt cx="9144000" cy="5714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D0D3F0-20DB-4A01-AAC2-C6B197D3C7D5}"/>
                </a:ext>
              </a:extLst>
            </p:cNvPr>
            <p:cNvSpPr txBox="1"/>
            <p:nvPr/>
          </p:nvSpPr>
          <p:spPr>
            <a:xfrm>
              <a:off x="0" y="9902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CIRS detects Temperature drop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BCE3B2-D574-4323-90A5-F3AC14C663FB}"/>
                </a:ext>
              </a:extLst>
            </p:cNvPr>
            <p:cNvSpPr txBox="1"/>
            <p:nvPr/>
          </p:nvSpPr>
          <p:spPr>
            <a:xfrm>
              <a:off x="8411135" y="84198"/>
              <a:ext cx="673194" cy="5714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CC976C-78CD-4756-B238-941621172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9144000" cy="5143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3EA51C-CC8F-432B-95A5-BD8B97B4FE88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E4137-B937-4980-859D-AEF7CEA3EA5D}"/>
              </a:ext>
            </a:extLst>
          </p:cNvPr>
          <p:cNvSpPr txBox="1"/>
          <p:nvPr/>
        </p:nvSpPr>
        <p:spPr>
          <a:xfrm>
            <a:off x="0" y="990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E5B67-1F1F-4158-BF6B-C48D32D2A0E7}"/>
              </a:ext>
            </a:extLst>
          </p:cNvPr>
          <p:cNvSpPr txBox="1"/>
          <p:nvPr/>
        </p:nvSpPr>
        <p:spPr>
          <a:xfrm>
            <a:off x="0" y="1850407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Broad specular reflections on Titan’s north pole indicate atmosphere-surface interaction.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 about how seasons change across the hemispheres.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 new input parameters to the General Circulation Models (GCMs) to better predict Titan’s seasonal weather and long-term climate.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76E551-3D6E-4116-A019-34E217B6C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0642" y="44736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42634</TotalTime>
  <Words>326</Words>
  <Application>Microsoft Office PowerPoint</Application>
  <PresentationFormat>On-screen Show (16:9)</PresentationFormat>
  <Paragraphs>72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Verdana</vt:lpstr>
      <vt:lpstr>NASAjpl-WhiteTheme-16x9-vA6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Dhingra, Rajani (3220-Affiliate)</cp:lastModifiedBy>
  <cp:revision>193</cp:revision>
  <dcterms:created xsi:type="dcterms:W3CDTF">2016-09-08T21:41:17Z</dcterms:created>
  <dcterms:modified xsi:type="dcterms:W3CDTF">2020-10-14T17:36:48Z</dcterms:modified>
</cp:coreProperties>
</file>