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5" r:id="rId4"/>
    <p:sldId id="286" r:id="rId5"/>
    <p:sldId id="287" r:id="rId6"/>
    <p:sldId id="280" r:id="rId7"/>
    <p:sldId id="281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619" autoAdjust="0"/>
  </p:normalViewPr>
  <p:slideViewPr>
    <p:cSldViewPr snapToGrid="0" snapToObjects="1">
      <p:cViewPr varScale="1">
        <p:scale>
          <a:sx n="116" d="100"/>
          <a:sy n="116" d="100"/>
        </p:scale>
        <p:origin x="490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12-Nov-20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12-Nov-20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3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0114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12-Nov-20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95" r:id="rId13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3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.m4a"/><Relationship Id="rId7" Type="http://schemas.microsoft.com/office/2007/relationships/hdphoto" Target="../media/hdphoto3.wdp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5.jpg"/><Relationship Id="rId5" Type="http://schemas.openxmlformats.org/officeDocument/2006/relationships/image" Target="../media/image13.jp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video" Target="../media/media4.mp4"/><Relationship Id="rId7" Type="http://schemas.openxmlformats.org/officeDocument/2006/relationships/audio" Target="../media/media6.m4a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microsoft.com/office/2007/relationships/media" Target="../media/media6.m4a"/><Relationship Id="rId5" Type="http://schemas.openxmlformats.org/officeDocument/2006/relationships/video" Target="../media/media5.mp4"/><Relationship Id="rId10" Type="http://schemas.openxmlformats.org/officeDocument/2006/relationships/image" Target="../media/image12.png"/><Relationship Id="rId4" Type="http://schemas.microsoft.com/office/2007/relationships/media" Target="../media/media5.mp4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53C78B3-BCA8-4B8F-A080-FE418B9DA1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644" t="19487" r="756" b="19487"/>
          <a:stretch/>
        </p:blipFill>
        <p:spPr>
          <a:xfrm>
            <a:off x="4064" y="-8128"/>
            <a:ext cx="9232462" cy="4031488"/>
          </a:xfrm>
          <a:prstGeom prst="rect">
            <a:avLst/>
          </a:prstGeom>
        </p:spPr>
      </p:pic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+mj-lt"/>
              </a:rPr>
              <a:t>CONTACTLESS ROTATING MEMS SWITCH FOR WATER DETECTION 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Sofia </a:t>
            </a:r>
            <a:r>
              <a:rPr lang="en-US" sz="1600" dirty="0" err="1">
                <a:solidFill>
                  <a:srgbClr val="A50021"/>
                </a:solidFill>
                <a:latin typeface="Arial" charset="0"/>
              </a:rPr>
              <a:t>Rahiminejad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389R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Cecile Jung-Kubiak (389R) &amp; Goutam Chattopadhyay (386H)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Visiting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D54C06-6E8E-49F5-8E8C-AE5D5148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82" y="2178306"/>
            <a:ext cx="1565990" cy="1174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9BF832-2216-4564-B5A3-115C7F2D1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248" y="1889678"/>
            <a:ext cx="1972232" cy="1479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F8C2FF-134D-4E6D-AF91-46D7E6328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369" y="356669"/>
            <a:ext cx="2953442" cy="2215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67F07D-6A55-4F33-8676-8AA5AF0BC1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1" b="97231" l="293" r="96196">
                        <a14:foregroundMark x1="10534" y1="35538" x2="12729" y2="17538"/>
                        <a14:foregroundMark x1="12729" y1="17538" x2="26408" y2="9692"/>
                        <a14:foregroundMark x1="26408" y1="9692" x2="40892" y2="15538"/>
                        <a14:foregroundMark x1="40892" y1="15538" x2="40892" y2="15000"/>
                        <a14:foregroundMark x1="26906" y1="21570" x2="27213" y2="21154"/>
                        <a14:foregroundMark x1="16606" y1="35538" x2="24074" y2="25411"/>
                        <a14:foregroundMark x1="27213" y1="21154" x2="28334" y2="21023"/>
                        <a14:foregroundMark x1="12143" y1="2231" x2="96342" y2="20308"/>
                        <a14:foregroundMark x1="75494" y1="89385" x2="59912" y2="94077"/>
                        <a14:foregroundMark x1="59912" y1="94077" x2="37235" y2="89154"/>
                        <a14:foregroundMark x1="74909" y1="96077" x2="70885" y2="97231"/>
                        <a14:foregroundMark x1="24506" y1="70692" x2="18435" y2="59692"/>
                        <a14:foregroundMark x1="25238" y1="61154" x2="37454" y2="54154"/>
                        <a14:foregroundMark x1="57571" y1="54000" x2="55743" y2="42538"/>
                        <a14:foregroundMark x1="55743" y1="42538" x2="44111" y2="39231"/>
                        <a14:foregroundMark x1="44111" y1="39231" x2="33065" y2="44000"/>
                        <a14:foregroundMark x1="33065" y1="44000" x2="30285" y2="55538"/>
                        <a14:foregroundMark x1="30285" y1="55538" x2="34698" y2="58429"/>
                        <a14:foregroundMark x1="52490" y1="58664" x2="53475" y2="58462"/>
                        <a14:foregroundMark x1="51968" y1="58771" x2="52454" y2="58671"/>
                        <a14:foregroundMark x1="40377" y1="61146" x2="51570" y2="58852"/>
                        <a14:foregroundMark x1="53475" y1="58462" x2="58376" y2="51538"/>
                        <a14:foregroundMark x1="56328" y1="45846" x2="46159" y2="44615"/>
                        <a14:foregroundMark x1="46159" y1="44615" x2="37820" y2="50308"/>
                        <a14:foregroundMark x1="37820" y1="50308" x2="44550" y2="58154"/>
                        <a14:foregroundMark x1="54953" y1="54237" x2="56401" y2="53692"/>
                        <a14:foregroundMark x1="51329" y1="55602" x2="53738" y2="54695"/>
                        <a14:foregroundMark x1="44550" y1="58154" x2="51224" y2="55641"/>
                        <a14:foregroundMark x1="56401" y1="53692" x2="57425" y2="47923"/>
                        <a14:foregroundMark x1="34674" y1="20846" x2="26116" y2="23769"/>
                        <a14:foregroundMark x1="26116" y1="23769" x2="23921" y2="26231"/>
                        <a14:foregroundMark x1="30724" y1="23077" x2="31968" y2="21769"/>
                        <a14:foregroundMark x1="28310" y1="24000" x2="27359" y2="24000"/>
                        <a14:foregroundMark x1="26189" y1="26615" x2="35040" y2="19385"/>
                        <a14:foregroundMark x1="35040" y1="19385" x2="30285" y2="23846"/>
                        <a14:foregroundMark x1="38478" y1="19692" x2="26335" y2="23846"/>
                        <a14:foregroundMark x1="26335" y1="23846" x2="26481" y2="24308"/>
                        <a14:foregroundMark x1="28310" y1="25000" x2="27579" y2="23846"/>
                        <a14:foregroundMark x1="26262" y1="24846" x2="27871" y2="23923"/>
                        <a14:foregroundMark x1="59839" y1="22538" x2="48061" y2="19385"/>
                        <a14:foregroundMark x1="48061" y1="19385" x2="59181" y2="21923"/>
                        <a14:foregroundMark x1="59181" y1="21923" x2="59620" y2="22231"/>
                        <a14:foregroundMark x1="75933" y1="37538" x2="73080" y2="31846"/>
                        <a14:foregroundMark x1="73080" y1="31846" x2="77981" y2="38615"/>
                        <a14:foregroundMark x1="79225" y1="49923" x2="77103" y2="60308"/>
                        <a14:foregroundMark x1="36576" y1="39615" x2="32114" y2="42769"/>
                        <a14:foregroundMark x1="32114" y1="42769" x2="29627" y2="49000"/>
                        <a14:backgroundMark x1="2121" y1="31077" x2="146" y2="38615"/>
                        <a14:backgroundMark x1="0" y1="38615" x2="0" y2="41769"/>
                        <a14:backgroundMark x1="2560" y1="31692" x2="5194" y2="24000"/>
                        <a14:backgroundMark x1="5340" y1="22385" x2="5194" y2="26077"/>
                        <a14:backgroundMark x1="4682" y1="26231" x2="2560" y2="31077"/>
                        <a14:backgroundMark x1="11558" y1="2615" x2="6072" y2="21154"/>
                        <a14:backgroundMark x1="6072" y1="21000" x2="5633" y2="23077"/>
                        <a14:backgroundMark x1="51426" y1="59231" x2="52231" y2="58077"/>
                        <a14:backgroundMark x1="52231" y1="57923" x2="51134" y2="55385"/>
                        <a14:backgroundMark x1="36064" y1="58923" x2="37015" y2="61000"/>
                        <a14:backgroundMark x1="36064" y1="59538" x2="39722" y2="62231"/>
                        <a14:backgroundMark x1="34382" y1="58769" x2="36064" y2="59846"/>
                        <a14:backgroundMark x1="51865" y1="57000" x2="54792" y2="54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9149" y="118948"/>
            <a:ext cx="2231100" cy="21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FAB9BBE-BCD0-4B54-AE5A-784523D6D545}"/>
              </a:ext>
            </a:extLst>
          </p:cNvPr>
          <p:cNvGrpSpPr/>
          <p:nvPr/>
        </p:nvGrpSpPr>
        <p:grpSpPr>
          <a:xfrm>
            <a:off x="1" y="1328118"/>
            <a:ext cx="9144000" cy="3819445"/>
            <a:chOff x="9589672" y="6770688"/>
            <a:chExt cx="8799365" cy="5897307"/>
          </a:xfrm>
          <a:gradFill>
            <a:gsLst>
              <a:gs pos="38000">
                <a:srgbClr val="1A5DAD"/>
              </a:gs>
              <a:gs pos="87000">
                <a:srgbClr val="1A5DAD">
                  <a:tint val="44500"/>
                  <a:satMod val="160000"/>
                </a:srgbClr>
              </a:gs>
              <a:gs pos="100000">
                <a:srgbClr val="1A5DAD">
                  <a:tint val="23500"/>
                  <a:satMod val="160000"/>
                </a:srgbClr>
              </a:gs>
            </a:gsLst>
            <a:lin ang="5400000" scaled="1"/>
          </a:gradFill>
        </p:grpSpPr>
        <p:sp>
          <p:nvSpPr>
            <p:cNvPr id="59" name="Rounded Rectangle 16">
              <a:extLst>
                <a:ext uri="{FF2B5EF4-FFF2-40B4-BE49-F238E27FC236}">
                  <a16:creationId xmlns:a16="http://schemas.microsoft.com/office/drawing/2014/main" id="{10DA422D-49F4-4583-AFB3-563BDADE95C7}"/>
                </a:ext>
              </a:extLst>
            </p:cNvPr>
            <p:cNvSpPr/>
            <p:nvPr/>
          </p:nvSpPr>
          <p:spPr>
            <a:xfrm>
              <a:off x="9589672" y="6770688"/>
              <a:ext cx="8799365" cy="5897307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b="1" dirty="0">
                <a:ln w="10160">
                  <a:solidFill>
                    <a:srgbClr val="333399"/>
                  </a:solidFill>
                  <a:prstDash val="solid"/>
                </a:ln>
                <a:solidFill>
                  <a:srgbClr val="FFFFD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D027CF4-75AE-4538-B27F-A2B2FDB4E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7" t="7686" r="42260" b="82317"/>
            <a:stretch/>
          </p:blipFill>
          <p:spPr>
            <a:xfrm>
              <a:off x="17567363" y="6836081"/>
              <a:ext cx="755287" cy="623474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8" name="Rectangle 426">
            <a:extLst>
              <a:ext uri="{FF2B5EF4-FFF2-40B4-BE49-F238E27FC236}">
                <a16:creationId xmlns:a16="http://schemas.microsoft.com/office/drawing/2014/main" id="{D59E3540-5EDF-4E24-830F-CC3B0098F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35" y="1451293"/>
            <a:ext cx="2102394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1"/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427">
            <a:extLst>
              <a:ext uri="{FF2B5EF4-FFF2-40B4-BE49-F238E27FC236}">
                <a16:creationId xmlns:a16="http://schemas.microsoft.com/office/drawing/2014/main" id="{FEBC2EA0-CA7C-4E90-960D-AC21F46C6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4832" y="2536657"/>
            <a:ext cx="244497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these systems, a flip-mirror </a:t>
            </a:r>
            <a:r>
              <a:rPr 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often used to switch the signal between the antenna and the load (body of a known temperature) for calibration of the receiver. Silicon-based </a:t>
            </a:r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RF–MEMS waveguide switches </a:t>
            </a:r>
            <a:r>
              <a:rPr 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used for the same task, and take significantly less volume, mass and energy.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A26B55B-6147-4A79-BFE9-AD0F6C2E85D0}"/>
              </a:ext>
            </a:extLst>
          </p:cNvPr>
          <p:cNvSpPr/>
          <p:nvPr/>
        </p:nvSpPr>
        <p:spPr>
          <a:xfrm>
            <a:off x="283229" y="1504965"/>
            <a:ext cx="36916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Today high-resolution heterodyne spectrometers 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suited for space missions are used to detect unique molecular signatures, such as </a:t>
            </a:r>
            <a:r>
              <a:rPr lang="en-US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water molecules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with a high spectral resolution over a wide range of wavelengths. </a:t>
            </a:r>
            <a:r>
              <a:rPr lang="en-US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radar and its antennas form a significant part of the system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100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1B7ACC-7A3C-45B3-9F10-35EC79478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89" y="2801813"/>
            <a:ext cx="1477616" cy="18808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51DFBD5-7866-403E-9563-E4F500410A3C}"/>
              </a:ext>
            </a:extLst>
          </p:cNvPr>
          <p:cNvSpPr txBox="1"/>
          <p:nvPr/>
        </p:nvSpPr>
        <p:spPr>
          <a:xfrm>
            <a:off x="4572001" y="1562076"/>
            <a:ext cx="81543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D44E0C"/>
                </a:solidFill>
              </a:rPr>
              <a:t>Flip mirror: </a:t>
            </a:r>
          </a:p>
          <a:p>
            <a:r>
              <a:rPr lang="en-US" sz="900" b="1" dirty="0">
                <a:solidFill>
                  <a:srgbClr val="D44E0C"/>
                </a:solidFill>
              </a:rPr>
              <a:t>to optically redirect the radiometer to its calibration target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914F20F-4EF0-439F-8963-D44DD3E27E20}"/>
              </a:ext>
            </a:extLst>
          </p:cNvPr>
          <p:cNvGrpSpPr/>
          <p:nvPr/>
        </p:nvGrpSpPr>
        <p:grpSpPr>
          <a:xfrm>
            <a:off x="5425274" y="1503039"/>
            <a:ext cx="784868" cy="1170018"/>
            <a:chOff x="5698390" y="3407849"/>
            <a:chExt cx="627492" cy="96446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A32F6F2-7ABD-4995-858C-FA76D68435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98390" y="3407849"/>
              <a:ext cx="627492" cy="964460"/>
              <a:chOff x="10310693" y="1120140"/>
              <a:chExt cx="1814513" cy="278892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4806DA8-E57F-4E5E-B8D6-F9FE34A4DC93}"/>
                  </a:ext>
                </a:extLst>
              </p:cNvPr>
              <p:cNvSpPr/>
              <p:nvPr/>
            </p:nvSpPr>
            <p:spPr>
              <a:xfrm>
                <a:off x="10310693" y="1120140"/>
                <a:ext cx="1812727" cy="27889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D44E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0BF29A4A-18C0-435A-8DA0-07116615A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5197" b="62326" l="31577" r="48978">
                            <a14:foregroundMark x1="38483" y1="25803" x2="46025" y2="42944"/>
                            <a14:foregroundMark x1="36165" y1="28831" x2="36029" y2="29618"/>
                            <a14:foregroundMark x1="35893" y1="31193" x2="35893" y2="32405"/>
                            <a14:foregroundMark x1="36256" y1="34040" x2="37119" y2="36887"/>
                            <a14:foregroundMark x1="35984" y1="34161" x2="35666" y2="31557"/>
                            <a14:foregroundMark x1="35711" y1="30830" x2="35847" y2="29073"/>
                            <a14:foregroundMark x1="35984" y1="28649" x2="36120" y2="28468"/>
                            <a14:foregroundMark x1="46933" y1="42217" x2="47933" y2="40945"/>
                            <a14:foregroundMark x1="44707" y1="27983" x2="46115" y2="42823"/>
                            <a14:foregroundMark x1="37846" y1="58086" x2="40754" y2="56572"/>
                            <a14:foregroundMark x1="36250" y1="28452" x2="36916" y2="27040"/>
                            <a14:foregroundMark x1="38486" y1="25732" x2="39192" y2="25471"/>
                            <a14:foregroundMark x1="39349" y1="25471" x2="39976" y2="25366"/>
                            <a14:foregroundMark x1="41232" y1="25628" x2="41624" y2="25680"/>
                            <a14:foregroundMark x1="48254" y1="39958" x2="48372" y2="39383"/>
                            <a14:backgroundMark x1="33485" y1="58995" x2="36211" y2="61236"/>
                            <a14:backgroundMark x1="32303" y1="58025" x2="33258" y2="58752"/>
                            <a14:backgroundMark x1="36620" y1="61296" x2="37574" y2="61720"/>
                            <a14:backgroundMark x1="35984" y1="60690" x2="36347" y2="60933"/>
                            <a14:backgroundMark x1="35257" y1="60145" x2="35666" y2="60388"/>
                            <a14:backgroundMark x1="34030" y1="59297" x2="34530" y2="59479"/>
                            <a14:backgroundMark x1="33667" y1="58934" x2="33803" y2="59055"/>
                            <a14:backgroundMark x1="34984" y1="59843" x2="35166" y2="60024"/>
                            <a14:backgroundMark x1="35073" y1="27615" x2="35073" y2="27615"/>
                            <a14:backgroundMark x1="34484" y1="29184" x2="35857" y2="266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47" t="22708" r="49609" b="36937"/>
              <a:stretch/>
            </p:blipFill>
            <p:spPr>
              <a:xfrm>
                <a:off x="10310693" y="1132407"/>
                <a:ext cx="1814513" cy="2767480"/>
              </a:xfrm>
              <a:prstGeom prst="rect">
                <a:avLst/>
              </a:prstGeom>
              <a:ln w="19050">
                <a:solidFill>
                  <a:srgbClr val="D44E0C"/>
                </a:solidFill>
              </a:ln>
              <a:effectLst>
                <a:softEdge rad="12700"/>
              </a:effectLst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C2AF6DC-3322-44CF-AFCC-C216F4B35622}"/>
                </a:ext>
              </a:extLst>
            </p:cNvPr>
            <p:cNvSpPr txBox="1"/>
            <p:nvPr/>
          </p:nvSpPr>
          <p:spPr>
            <a:xfrm rot="2933757">
              <a:off x="5956374" y="3530197"/>
              <a:ext cx="3609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5cm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D5C9790-6C3D-4144-85BD-DD7FE23D6C94}"/>
                </a:ext>
              </a:extLst>
            </p:cNvPr>
            <p:cNvCxnSpPr/>
            <p:nvPr/>
          </p:nvCxnSpPr>
          <p:spPr>
            <a:xfrm>
              <a:off x="5926647" y="3506933"/>
              <a:ext cx="301394" cy="354432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C95E0BF-F555-47DE-BFB8-54FAFFBB8E9A}"/>
              </a:ext>
            </a:extLst>
          </p:cNvPr>
          <p:cNvCxnSpPr>
            <a:cxnSpLocks/>
          </p:cNvCxnSpPr>
          <p:nvPr/>
        </p:nvCxnSpPr>
        <p:spPr>
          <a:xfrm flipV="1">
            <a:off x="5238750" y="2721686"/>
            <a:ext cx="563340" cy="764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BF556E41-8C78-4C4D-8D17-FA7CF0C08877}"/>
              </a:ext>
            </a:extLst>
          </p:cNvPr>
          <p:cNvSpPr/>
          <p:nvPr/>
        </p:nvSpPr>
        <p:spPr>
          <a:xfrm>
            <a:off x="6466123" y="2282741"/>
            <a:ext cx="271571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of the MEMS waveguide switches developed to date need electrical and mechanical contacts to block the wave, creating issues such as mechanical stress/stiction, and if cycled many times, problems with ohmic contact resistance can arise. </a:t>
            </a:r>
            <a:endParaRPr lang="en-US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16F3BBEB-8549-413A-AC8A-55BDFB9BE073}"/>
              </a:ext>
            </a:extLst>
          </p:cNvPr>
          <p:cNvCxnSpPr>
            <a:cxnSpLocks/>
          </p:cNvCxnSpPr>
          <p:nvPr/>
        </p:nvCxnSpPr>
        <p:spPr>
          <a:xfrm>
            <a:off x="1190113" y="3574642"/>
            <a:ext cx="3224776" cy="745782"/>
          </a:xfrm>
          <a:prstGeom prst="bentConnector3">
            <a:avLst>
              <a:gd name="adj1" fmla="val -6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83AE588-56CE-483C-B09D-75C78CE551DC}"/>
              </a:ext>
            </a:extLst>
          </p:cNvPr>
          <p:cNvSpPr txBox="1"/>
          <p:nvPr/>
        </p:nvSpPr>
        <p:spPr>
          <a:xfrm>
            <a:off x="4370080" y="4712099"/>
            <a:ext cx="221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State of the art beam steering system with calibration mirror</a:t>
            </a:r>
          </a:p>
        </p:txBody>
      </p:sp>
      <p:pic>
        <p:nvPicPr>
          <p:cNvPr id="41" name="Picture 256" descr="https://www.jpl.nasa.gov/spaceimages/images/largesize/PIA19048_hires.jpg">
            <a:extLst>
              <a:ext uri="{FF2B5EF4-FFF2-40B4-BE49-F238E27FC236}">
                <a16:creationId xmlns:a16="http://schemas.microsoft.com/office/drawing/2014/main" id="{95225091-119E-4952-99FE-98ABAA46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88"/>
          <a:stretch>
            <a:fillRect/>
          </a:stretch>
        </p:blipFill>
        <p:spPr bwMode="auto">
          <a:xfrm>
            <a:off x="1217384" y="4071590"/>
            <a:ext cx="3166110" cy="108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102B7CA9-D6C0-4F1A-BFB3-AF08D71D1C6E}"/>
              </a:ext>
            </a:extLst>
          </p:cNvPr>
          <p:cNvSpPr/>
          <p:nvPr/>
        </p:nvSpPr>
        <p:spPr bwMode="auto">
          <a:xfrm rot="13828549">
            <a:off x="1111989" y="3922089"/>
            <a:ext cx="1120456" cy="17971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pic>
        <p:nvPicPr>
          <p:cNvPr id="51" name="Picture 410">
            <a:extLst>
              <a:ext uri="{FF2B5EF4-FFF2-40B4-BE49-F238E27FC236}">
                <a16:creationId xmlns:a16="http://schemas.microsoft.com/office/drawing/2014/main" id="{34B36436-9135-4A34-97F3-9FE9EB83F0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1" y="2704452"/>
            <a:ext cx="1587532" cy="15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78B22F-A0DA-4009-A025-76E1076E9D9E}"/>
              </a:ext>
            </a:extLst>
          </p:cNvPr>
          <p:cNvSpPr/>
          <p:nvPr/>
        </p:nvSpPr>
        <p:spPr>
          <a:xfrm>
            <a:off x="6466123" y="3732089"/>
            <a:ext cx="2608890" cy="769441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contactless in-plane MEMS waveguide switch would therefore be greatly beneficial for THz applications.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466A7F-EAB6-4AEC-8B3C-FB2D658333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7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43"/>
    </mc:Choice>
    <mc:Fallback xmlns="">
      <p:transition spd="slow" advTm="5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7087" y="3054767"/>
            <a:ext cx="3856913" cy="1895829"/>
          </a:xfrm>
        </p:spPr>
        <p:txBody>
          <a:bodyPr/>
          <a:lstStyle/>
          <a:p>
            <a:r>
              <a:rPr lang="en-US" sz="1600" b="1" dirty="0"/>
              <a:t>Solution</a:t>
            </a:r>
          </a:p>
          <a:p>
            <a:r>
              <a:rPr lang="en-US" dirty="0"/>
              <a:t>A contactless in-plane MEMS waveguide switch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replacing the flip mirror with a MEMS component will significantly reduce volume and mass of the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designing the MEMS switch to be contactless, using electromagnetic bandgap surfaces, the common issues of MEMS switches can be avoided.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823076"/>
            <a:ext cx="8454602" cy="430183"/>
          </a:xfrm>
        </p:spPr>
        <p:txBody>
          <a:bodyPr/>
          <a:lstStyle/>
          <a:p>
            <a:r>
              <a:rPr lang="en-US" dirty="0"/>
              <a:t>Problem Description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5139EC03-56BD-42D7-BC51-1518C8E83701}"/>
              </a:ext>
            </a:extLst>
          </p:cNvPr>
          <p:cNvSpPr txBox="1">
            <a:spLocks/>
          </p:cNvSpPr>
          <p:nvPr/>
        </p:nvSpPr>
        <p:spPr>
          <a:xfrm>
            <a:off x="513267" y="4604968"/>
            <a:ext cx="2891922" cy="4402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State of the art system, similar to what was used on MIRO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F9B1944-E123-4520-9CFF-8806B18B8D9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0" y="1315067"/>
            <a:ext cx="2891921" cy="3306215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D56485C4-E30F-46A1-AAC7-0092AD61866B}"/>
              </a:ext>
            </a:extLst>
          </p:cNvPr>
          <p:cNvSpPr/>
          <p:nvPr/>
        </p:nvSpPr>
        <p:spPr>
          <a:xfrm>
            <a:off x="1127431" y="1971041"/>
            <a:ext cx="1368036" cy="903036"/>
          </a:xfrm>
          <a:prstGeom prst="rect">
            <a:avLst/>
          </a:prstGeom>
          <a:noFill/>
          <a:ln w="28575">
            <a:solidFill>
              <a:srgbClr val="D44E0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8D29C1E-155F-4349-AE38-68F2C5F8EF30}"/>
              </a:ext>
            </a:extLst>
          </p:cNvPr>
          <p:cNvGrpSpPr>
            <a:grpSpLocks noChangeAspect="1"/>
          </p:cNvGrpSpPr>
          <p:nvPr/>
        </p:nvGrpSpPr>
        <p:grpSpPr>
          <a:xfrm>
            <a:off x="3655317" y="1269258"/>
            <a:ext cx="1505223" cy="2077947"/>
            <a:chOff x="10310692" y="1120140"/>
            <a:chExt cx="1814514" cy="278892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EE270A0-4D7A-4B41-8CAD-D44A0BF36CF8}"/>
                </a:ext>
              </a:extLst>
            </p:cNvPr>
            <p:cNvSpPr/>
            <p:nvPr/>
          </p:nvSpPr>
          <p:spPr>
            <a:xfrm>
              <a:off x="10310693" y="1120140"/>
              <a:ext cx="1812727" cy="27889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D44E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694CED6-291A-4347-AA67-4F05E208B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197" b="62326" l="31577" r="48978">
                          <a14:foregroundMark x1="38483" y1="25803" x2="46025" y2="42944"/>
                          <a14:foregroundMark x1="36165" y1="28831" x2="36029" y2="29618"/>
                          <a14:foregroundMark x1="35893" y1="31193" x2="35893" y2="32405"/>
                          <a14:foregroundMark x1="36256" y1="34040" x2="37119" y2="36887"/>
                          <a14:foregroundMark x1="35984" y1="34161" x2="35666" y2="31557"/>
                          <a14:foregroundMark x1="35711" y1="30830" x2="35847" y2="29073"/>
                          <a14:foregroundMark x1="35984" y1="28649" x2="36120" y2="28468"/>
                          <a14:foregroundMark x1="46933" y1="42217" x2="47933" y2="40945"/>
                          <a14:foregroundMark x1="44707" y1="27983" x2="46115" y2="42823"/>
                          <a14:foregroundMark x1="37846" y1="58086" x2="40754" y2="56572"/>
                          <a14:foregroundMark x1="36250" y1="28452" x2="36916" y2="27040"/>
                          <a14:foregroundMark x1="38486" y1="25732" x2="39192" y2="25471"/>
                          <a14:foregroundMark x1="39349" y1="25471" x2="39976" y2="25366"/>
                          <a14:foregroundMark x1="41232" y1="25628" x2="41624" y2="25680"/>
                          <a14:foregroundMark x1="48254" y1="39958" x2="48372" y2="39383"/>
                          <a14:backgroundMark x1="33485" y1="58995" x2="36211" y2="61236"/>
                          <a14:backgroundMark x1="32303" y1="58025" x2="33258" y2="58752"/>
                          <a14:backgroundMark x1="36620" y1="61296" x2="37574" y2="61720"/>
                          <a14:backgroundMark x1="35984" y1="60690" x2="36347" y2="60933"/>
                          <a14:backgroundMark x1="35257" y1="60145" x2="35666" y2="60388"/>
                          <a14:backgroundMark x1="34030" y1="59297" x2="34530" y2="59479"/>
                          <a14:backgroundMark x1="33667" y1="58934" x2="33803" y2="59055"/>
                          <a14:backgroundMark x1="34984" y1="59843" x2="35166" y2="60024"/>
                          <a14:backgroundMark x1="35073" y1="27615" x2="35073" y2="27615"/>
                          <a14:backgroundMark x1="34484" y1="29184" x2="35857" y2="266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7" t="22708" r="49609" b="36937"/>
            <a:stretch/>
          </p:blipFill>
          <p:spPr>
            <a:xfrm>
              <a:off x="10310692" y="1132407"/>
              <a:ext cx="1814514" cy="2767480"/>
            </a:xfrm>
            <a:prstGeom prst="rect">
              <a:avLst/>
            </a:prstGeom>
            <a:ln w="19050">
              <a:solidFill>
                <a:srgbClr val="D44E0C"/>
              </a:solidFill>
            </a:ln>
            <a:effectLst>
              <a:softEdge rad="12700"/>
            </a:effectLst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CB03CE4-B264-4640-9C6D-350545A71B98}"/>
              </a:ext>
            </a:extLst>
          </p:cNvPr>
          <p:cNvSpPr txBox="1"/>
          <p:nvPr/>
        </p:nvSpPr>
        <p:spPr>
          <a:xfrm>
            <a:off x="3655317" y="3358778"/>
            <a:ext cx="1505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44E0C"/>
                </a:solidFill>
              </a:rPr>
              <a:t>Flip mirror: </a:t>
            </a:r>
          </a:p>
          <a:p>
            <a:r>
              <a:rPr lang="en-US" sz="1600" dirty="0">
                <a:solidFill>
                  <a:srgbClr val="D44E0C"/>
                </a:solidFill>
              </a:rPr>
              <a:t>to optically redirect the radiometer to its calibration target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81B09EF-A18B-4A65-9F64-E8EB5A8D3258}"/>
              </a:ext>
            </a:extLst>
          </p:cNvPr>
          <p:cNvSpPr txBox="1"/>
          <p:nvPr/>
        </p:nvSpPr>
        <p:spPr>
          <a:xfrm rot="2933757">
            <a:off x="4499849" y="1618944"/>
            <a:ext cx="414594" cy="292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5cm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E458C8B-E223-4E50-9E78-31B48697C948}"/>
              </a:ext>
            </a:extLst>
          </p:cNvPr>
          <p:cNvCxnSpPr/>
          <p:nvPr/>
        </p:nvCxnSpPr>
        <p:spPr>
          <a:xfrm>
            <a:off x="4202858" y="1482737"/>
            <a:ext cx="722980" cy="76363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9404DDB7-1B9A-4A1D-9E1B-1AAD873943C8}"/>
              </a:ext>
            </a:extLst>
          </p:cNvPr>
          <p:cNvCxnSpPr>
            <a:cxnSpLocks/>
          </p:cNvCxnSpPr>
          <p:nvPr/>
        </p:nvCxnSpPr>
        <p:spPr>
          <a:xfrm flipV="1">
            <a:off x="1571625" y="2208338"/>
            <a:ext cx="2357438" cy="3634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D408096-469D-4C9E-92C1-4BFD3797F6B8}"/>
              </a:ext>
            </a:extLst>
          </p:cNvPr>
          <p:cNvCxnSpPr>
            <a:cxnSpLocks/>
          </p:cNvCxnSpPr>
          <p:nvPr/>
        </p:nvCxnSpPr>
        <p:spPr>
          <a:xfrm>
            <a:off x="1646872" y="3388650"/>
            <a:ext cx="1176581" cy="71650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FC5C330-F542-4508-AB5D-8BD8BE204DBD}"/>
              </a:ext>
            </a:extLst>
          </p:cNvPr>
          <p:cNvSpPr txBox="1"/>
          <p:nvPr/>
        </p:nvSpPr>
        <p:spPr>
          <a:xfrm rot="1784291">
            <a:off x="1683710" y="3623343"/>
            <a:ext cx="901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9.5cm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87866A-2CB6-44A9-8A2E-141F71C24B1A}"/>
              </a:ext>
            </a:extLst>
          </p:cNvPr>
          <p:cNvGrpSpPr/>
          <p:nvPr/>
        </p:nvGrpSpPr>
        <p:grpSpPr>
          <a:xfrm>
            <a:off x="6969140" y="1899796"/>
            <a:ext cx="1503741" cy="1256456"/>
            <a:chOff x="5625898" y="1107154"/>
            <a:chExt cx="2983832" cy="2582940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40C836D-92B1-48F3-8233-786EC50EC60D}"/>
                </a:ext>
              </a:extLst>
            </p:cNvPr>
            <p:cNvGrpSpPr/>
            <p:nvPr/>
          </p:nvGrpSpPr>
          <p:grpSpPr>
            <a:xfrm>
              <a:off x="6655542" y="1749523"/>
              <a:ext cx="1203158" cy="1005840"/>
              <a:chOff x="1962432" y="4059336"/>
              <a:chExt cx="1203158" cy="1005840"/>
            </a:xfrm>
          </p:grpSpPr>
          <p:sp>
            <p:nvSpPr>
              <p:cNvPr id="131" name="Cross 130">
                <a:extLst>
                  <a:ext uri="{FF2B5EF4-FFF2-40B4-BE49-F238E27FC236}">
                    <a16:creationId xmlns:a16="http://schemas.microsoft.com/office/drawing/2014/main" id="{FE8C436E-6E34-42AA-AD18-A9B1CA1E2442}"/>
                  </a:ext>
                </a:extLst>
              </p:cNvPr>
              <p:cNvSpPr/>
              <p:nvPr/>
            </p:nvSpPr>
            <p:spPr>
              <a:xfrm rot="18987527">
                <a:off x="2061091" y="4059336"/>
                <a:ext cx="1005840" cy="1005840"/>
              </a:xfrm>
              <a:prstGeom prst="plus">
                <a:avLst>
                  <a:gd name="adj" fmla="val 44192"/>
                </a:avLst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C92DBFD-C071-4C94-82C8-C3F9BAC8CCF4}"/>
                  </a:ext>
                </a:extLst>
              </p:cNvPr>
              <p:cNvSpPr/>
              <p:nvPr/>
            </p:nvSpPr>
            <p:spPr>
              <a:xfrm>
                <a:off x="1962432" y="4156311"/>
                <a:ext cx="1203158" cy="811891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3" name="Cube 132">
              <a:extLst>
                <a:ext uri="{FF2B5EF4-FFF2-40B4-BE49-F238E27FC236}">
                  <a16:creationId xmlns:a16="http://schemas.microsoft.com/office/drawing/2014/main" id="{5AC3610C-268F-4E75-8919-AC1C6C4D1BA7}"/>
                </a:ext>
              </a:extLst>
            </p:cNvPr>
            <p:cNvSpPr/>
            <p:nvPr/>
          </p:nvSpPr>
          <p:spPr>
            <a:xfrm>
              <a:off x="5625898" y="1107154"/>
              <a:ext cx="2983832" cy="2582940"/>
            </a:xfrm>
            <a:prstGeom prst="cube">
              <a:avLst>
                <a:gd name="adj" fmla="val 68972"/>
              </a:avLst>
            </a:prstGeom>
            <a:solidFill>
              <a:srgbClr val="F2A900">
                <a:lumMod val="75000"/>
                <a:alpha val="33000"/>
              </a:srgbClr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F18E144-D0DB-4AB8-94CD-0EA38486CD40}"/>
                </a:ext>
              </a:extLst>
            </p:cNvPr>
            <p:cNvCxnSpPr/>
            <p:nvPr/>
          </p:nvCxnSpPr>
          <p:spPr>
            <a:xfrm flipV="1">
              <a:off x="5643142" y="1930232"/>
              <a:ext cx="1762805" cy="175986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B1D83B2-24E4-43E9-9CDD-F80A562F329C}"/>
                </a:ext>
              </a:extLst>
            </p:cNvPr>
            <p:cNvSpPr/>
            <p:nvPr/>
          </p:nvSpPr>
          <p:spPr>
            <a:xfrm>
              <a:off x="7405947" y="1120698"/>
              <a:ext cx="1203158" cy="811891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7" name="Text Placeholder 5">
            <a:extLst>
              <a:ext uri="{FF2B5EF4-FFF2-40B4-BE49-F238E27FC236}">
                <a16:creationId xmlns:a16="http://schemas.microsoft.com/office/drawing/2014/main" id="{0F9AAEA3-C740-4C8A-9BA1-F7ADBA59C0DC}"/>
              </a:ext>
            </a:extLst>
          </p:cNvPr>
          <p:cNvSpPr txBox="1">
            <a:spLocks/>
          </p:cNvSpPr>
          <p:nvPr/>
        </p:nvSpPr>
        <p:spPr>
          <a:xfrm>
            <a:off x="5331625" y="1042346"/>
            <a:ext cx="3460182" cy="15650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Most waveguide switches need electrical and mechanical contact to block the incoming wave.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7844283-006B-428F-8528-CE6AD8BE64DF}"/>
              </a:ext>
            </a:extLst>
          </p:cNvPr>
          <p:cNvSpPr txBox="1"/>
          <p:nvPr/>
        </p:nvSpPr>
        <p:spPr>
          <a:xfrm>
            <a:off x="8028686" y="2713670"/>
            <a:ext cx="993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Rectangular waveguide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59E8E04-66DD-4BF5-8705-C84336DC4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9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3"/>
    </mc:Choice>
    <mc:Fallback xmlns="">
      <p:transition spd="slow" advTm="75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build="p"/>
      <p:bldP spid="90" grpId="0"/>
      <p:bldP spid="137" grpId="0"/>
      <p:bldP spid="138" grpId="0"/>
    </p:bldLst>
  </p:timing>
  <p:extLst>
    <p:ext uri="{3A86A75C-4F4B-4683-9AE1-C65F6400EC91}">
      <p14:laserTraceLst xmlns:p14="http://schemas.microsoft.com/office/powerpoint/2010/main">
        <p14:tracePtLst>
          <p14:tracePt t="3992" x="41275" y="2201863"/>
          <p14:tracePt t="4002" x="114300" y="2235200"/>
          <p14:tracePt t="4007" x="184150" y="2243138"/>
          <p14:tracePt t="4013" x="271463" y="2276475"/>
          <p14:tracePt t="4023" x="303213" y="2284413"/>
          <p14:tracePt t="4030" x="333375" y="2292350"/>
          <p14:tracePt t="4036" x="365125" y="2300288"/>
          <p14:tracePt t="4042" x="385763" y="2308225"/>
          <p14:tracePt t="4051" x="393700" y="2312988"/>
          <p14:tracePt t="4057" x="406400" y="2312988"/>
          <p14:tracePt t="4065" x="406400" y="2317750"/>
          <p14:tracePt t="4074" x="411163" y="2317750"/>
          <p14:tracePt t="4100" x="411163" y="2325688"/>
          <p14:tracePt t="4110" x="419100" y="2325688"/>
          <p14:tracePt t="4122" x="419100" y="2328863"/>
          <p14:tracePt t="4144" x="419100" y="2336800"/>
          <p14:tracePt t="4272" x="431800" y="2333625"/>
          <p14:tracePt t="10238" x="468313" y="2387600"/>
          <p14:tracePt t="10244" x="509588" y="2447925"/>
          <p14:tracePt t="10251" x="571500" y="2509838"/>
          <p14:tracePt t="10259" x="636588" y="2587625"/>
          <p14:tracePt t="10266" x="693738" y="2662238"/>
          <p14:tracePt t="10274" x="755650" y="2727325"/>
          <p14:tracePt t="10281" x="822325" y="2814638"/>
          <p14:tracePt t="10289" x="874713" y="2892425"/>
          <p14:tracePt t="10296" x="915988" y="2941638"/>
          <p14:tracePt t="10303" x="981075" y="3014663"/>
          <p14:tracePt t="10310" x="1047750" y="3094038"/>
          <p14:tracePt t="10317" x="1120775" y="3146425"/>
          <p14:tracePt t="10325" x="1200150" y="3213100"/>
          <p14:tracePt t="10333" x="1260475" y="3254375"/>
          <p14:tracePt t="10339" x="1335088" y="3306763"/>
          <p14:tracePt t="10348" x="1400175" y="3360738"/>
          <p14:tracePt t="10354" x="1446213" y="3389313"/>
          <p14:tracePt t="10362" x="1519238" y="3430588"/>
          <p14:tracePt t="10368" x="1581150" y="3463925"/>
          <p14:tracePt t="10376" x="1655763" y="3492500"/>
          <p14:tracePt t="10383" x="1754188" y="3524250"/>
          <p14:tracePt t="10391" x="1790700" y="3552825"/>
          <p14:tracePt t="10399" x="1852613" y="3582988"/>
          <p14:tracePt t="10406" x="1889125" y="3619500"/>
          <p14:tracePt t="10413" x="1947863" y="3652838"/>
          <p14:tracePt t="10419" x="1984375" y="3668713"/>
          <p14:tracePt t="10427" x="2057400" y="3702050"/>
          <p14:tracePt t="10434" x="2116138" y="3709988"/>
          <p14:tracePt t="10442" x="2160588" y="3738563"/>
          <p14:tracePt t="10449" x="2209800" y="3754438"/>
          <p14:tracePt t="10456" x="2238375" y="3762375"/>
          <p14:tracePt t="10464" x="2263775" y="3771900"/>
          <p14:tracePt t="10471" x="2295525" y="3787775"/>
          <p14:tracePt t="10479" x="2328863" y="3816350"/>
          <p14:tracePt t="10485" x="2378075" y="3832225"/>
          <p14:tracePt t="10494" x="2398713" y="3841750"/>
          <p14:tracePt t="10500" x="2432050" y="3857625"/>
          <p14:tracePt t="10507" x="2489200" y="3865563"/>
          <p14:tracePt t="10515" x="2514600" y="3883025"/>
          <p14:tracePt t="10522" x="2546350" y="3898900"/>
          <p14:tracePt t="10530" x="2579688" y="3914775"/>
          <p14:tracePt t="10536" x="2592388" y="3922713"/>
          <p14:tracePt t="10544" x="2608263" y="3935413"/>
          <p14:tracePt t="10551" x="2633663" y="3952875"/>
          <p14:tracePt t="10560" x="2644775" y="3976688"/>
          <p14:tracePt t="10566" x="2662238" y="3989388"/>
          <p14:tracePt t="10573" x="2678113" y="4005263"/>
          <p14:tracePt t="10581" x="2706688" y="4022725"/>
          <p14:tracePt t="10590" x="2724150" y="4038600"/>
          <p14:tracePt t="10596" x="2740025" y="4051300"/>
          <p14:tracePt t="10603" x="2760663" y="4067175"/>
          <p14:tracePt t="10611" x="2784475" y="4083050"/>
          <p14:tracePt t="10618" x="2797175" y="4095750"/>
          <p14:tracePt t="10625" x="2805113" y="4103688"/>
          <p14:tracePt t="10633" x="2817813" y="4108450"/>
          <p14:tracePt t="10640" x="2825750" y="4124325"/>
          <p14:tracePt t="10647" x="2825750" y="4129088"/>
          <p14:tracePt t="10655" x="2825750" y="4132263"/>
          <p14:tracePt t="10668" x="2825750" y="4141788"/>
          <p14:tracePt t="10720" x="2825750" y="4137025"/>
          <p14:tracePt t="10727" x="2825750" y="4124325"/>
          <p14:tracePt t="10734" x="2825750" y="4095750"/>
          <p14:tracePt t="10741" x="2822575" y="4079875"/>
          <p14:tracePt t="10749" x="2814638" y="4059238"/>
          <p14:tracePt t="10757" x="2805113" y="4025900"/>
          <p14:tracePt t="10771" x="2797175" y="4005263"/>
          <p14:tracePt t="10775" x="2784475" y="3981450"/>
          <p14:tracePt t="10779" x="2755900" y="3948113"/>
          <p14:tracePt t="10786" x="2752725" y="3922713"/>
          <p14:tracePt t="10793" x="2735263" y="3890963"/>
          <p14:tracePt t="10801" x="2714625" y="3844925"/>
          <p14:tracePt t="10807" x="2698750" y="3824288"/>
          <p14:tracePt t="10816" x="2674938" y="3767138"/>
          <p14:tracePt t="10823" x="2657475" y="3733800"/>
          <p14:tracePt t="10830" x="2624138" y="3673475"/>
          <p14:tracePt t="10837" x="2608263" y="3640138"/>
          <p14:tracePt t="10844" x="2579688" y="3590925"/>
          <p14:tracePt t="10851" x="2563813" y="3570288"/>
          <p14:tracePt t="10859" x="2551113" y="3544888"/>
          <p14:tracePt t="10866" x="2525713" y="3529013"/>
          <p14:tracePt t="10873" x="2493963" y="3495675"/>
          <p14:tracePt t="10881" x="2468563" y="3479800"/>
          <p14:tracePt t="10889" x="2444750" y="3463925"/>
          <p14:tracePt t="10895" x="2390775" y="3446463"/>
          <p14:tracePt t="10902" x="2365375" y="3422650"/>
          <p14:tracePt t="10911" x="2308225" y="3414713"/>
          <p14:tracePt t="10917" x="2287588" y="3397250"/>
          <p14:tracePt t="10925" x="2235200" y="3381375"/>
          <p14:tracePt t="10933" x="2173288" y="3360738"/>
          <p14:tracePt t="10940" x="2111375" y="3332163"/>
          <p14:tracePt t="10947" x="2028825" y="3306763"/>
          <p14:tracePt t="10954" x="1984375" y="3298825"/>
          <p14:tracePt t="10962" x="1927225" y="3290888"/>
          <p14:tracePt t="10968" x="1881188" y="3282950"/>
          <p14:tracePt t="10977" x="1824038" y="3270250"/>
          <p14:tracePt t="10983" x="1782763" y="3270250"/>
          <p14:tracePt t="10990" x="1700213" y="3270250"/>
          <p14:tracePt t="10998" x="1630363" y="3270250"/>
          <p14:tracePt t="11006" x="1560513" y="3278188"/>
          <p14:tracePt t="11012" x="1516063" y="3286125"/>
          <p14:tracePt t="11020" x="1458913" y="3294063"/>
          <p14:tracePt t="11027" x="1433513" y="3303588"/>
          <p14:tracePt t="11034" x="1392238" y="3319463"/>
          <p14:tracePt t="11042" x="1355725" y="3340100"/>
          <p14:tracePt t="11049" x="1309688" y="3355975"/>
          <p14:tracePt t="11057" x="1277938" y="3373438"/>
          <p14:tracePt t="11064" x="1252538" y="3389313"/>
          <p14:tracePt t="11071" x="1231900" y="3397250"/>
          <p14:tracePt t="11078" x="1208088" y="3417888"/>
          <p14:tracePt t="11086" x="1182688" y="3433763"/>
          <p14:tracePt t="11094" x="1169988" y="3451225"/>
          <p14:tracePt t="11101" x="1154113" y="3471863"/>
          <p14:tracePt t="11107" x="1138238" y="3529013"/>
          <p14:tracePt t="11116" x="1109663" y="3573463"/>
          <p14:tracePt t="11123" x="1109663" y="3632200"/>
          <p14:tracePt t="11130" x="1096963" y="3689350"/>
          <p14:tracePt t="11137" x="1096963" y="3759200"/>
          <p14:tracePt t="11144" x="1096963" y="3779838"/>
          <p14:tracePt t="11151" x="1100138" y="3832225"/>
          <p14:tracePt t="11159" x="1109663" y="3852863"/>
          <p14:tracePt t="11166" x="1138238" y="3911600"/>
          <p14:tracePt t="11173" x="1158875" y="3956050"/>
          <p14:tracePt t="11181" x="1195388" y="4005263"/>
          <p14:tracePt t="11188" x="1231900" y="4033838"/>
          <p14:tracePt t="11195" x="1273175" y="4095750"/>
          <p14:tracePt t="11202" x="1309688" y="4132263"/>
          <p14:tracePt t="11210" x="1358900" y="4170363"/>
          <p14:tracePt t="11217" x="1409700" y="4211638"/>
          <p14:tracePt t="11224" x="1454150" y="4227513"/>
          <p14:tracePt t="11232" x="1503363" y="4268788"/>
          <p14:tracePt t="11239" x="1565275" y="4289425"/>
          <p14:tracePt t="11246" x="1663700" y="4310063"/>
          <p14:tracePt t="11254" x="1708150" y="4330700"/>
          <p14:tracePt t="11262" x="1778000" y="4338638"/>
          <p14:tracePt t="11268" x="1836738" y="4346575"/>
          <p14:tracePt t="11276" x="1873250" y="4375150"/>
          <p14:tracePt t="11283" x="1943100" y="4383088"/>
          <p14:tracePt t="11291" x="1971675" y="4383088"/>
          <p14:tracePt t="11298" x="2036763" y="4383088"/>
          <p14:tracePt t="11307" x="2132013" y="4395788"/>
          <p14:tracePt t="11313" x="2176463" y="4403725"/>
          <p14:tracePt t="11319" x="2246313" y="4403725"/>
          <p14:tracePt t="11327" x="2292350" y="4411663"/>
          <p14:tracePt t="11334" x="2349500" y="4424363"/>
          <p14:tracePt t="11342" x="2406650" y="4432300"/>
          <p14:tracePt t="11349" x="2435225" y="4432300"/>
          <p14:tracePt t="11357" x="2489200" y="4432300"/>
          <p14:tracePt t="11364" x="2530475" y="4432300"/>
          <p14:tracePt t="11371" x="2574925" y="4432300"/>
          <p14:tracePt t="11378" x="2605088" y="4432300"/>
          <p14:tracePt t="11385" x="2628900" y="4429125"/>
          <p14:tracePt t="11393" x="2657475" y="4421188"/>
          <p14:tracePt t="11400" x="2682875" y="4421188"/>
          <p14:tracePt t="11408" x="2686050" y="4421188"/>
          <p14:tracePt t="11416" x="2698750" y="4421188"/>
          <p14:tracePt t="11424" x="2706688" y="4416425"/>
          <p14:tracePt t="11431" x="2719388" y="4416425"/>
          <p14:tracePt t="11480" x="2724150" y="4408488"/>
          <p14:tracePt t="17302" x="2763838" y="4370388"/>
          <p14:tracePt t="17310" x="2838450" y="4305300"/>
          <p14:tracePt t="17317" x="2941638" y="4248150"/>
          <p14:tracePt t="17324" x="3032125" y="4181475"/>
          <p14:tracePt t="17333" x="3171825" y="4132263"/>
          <p14:tracePt t="17340" x="3221038" y="4116388"/>
          <p14:tracePt t="17347" x="3343275" y="4059238"/>
          <p14:tracePt t="17354" x="3446463" y="4025900"/>
          <p14:tracePt t="17361" x="3630613" y="3943350"/>
          <p14:tracePt t="17369" x="3770313" y="3922713"/>
          <p14:tracePt t="17376" x="3894138" y="3886200"/>
          <p14:tracePt t="17384" x="4025900" y="3816350"/>
          <p14:tracePt t="17391" x="4259263" y="3722688"/>
          <p14:tracePt t="17399" x="4476750" y="3598863"/>
          <p14:tracePt t="17405" x="4579938" y="3529013"/>
          <p14:tracePt t="17413" x="4768850" y="3433763"/>
          <p14:tracePt t="17420" x="4949825" y="3352800"/>
          <p14:tracePt t="17427" x="5076825" y="3306763"/>
          <p14:tracePt t="17434" x="5151438" y="3249613"/>
          <p14:tracePt t="17442" x="5294313" y="3122613"/>
          <p14:tracePt t="17450" x="5397500" y="3044825"/>
          <p14:tracePt t="17456" x="5500688" y="2962275"/>
          <p14:tracePt t="17464" x="5541963" y="2900363"/>
          <p14:tracePt t="17471" x="5602288" y="2846388"/>
          <p14:tracePt t="17479" x="5656263" y="2786063"/>
          <p14:tracePt t="17486" x="5722938" y="2706688"/>
          <p14:tracePt t="17493" x="5788025" y="2620963"/>
          <p14:tracePt t="17501" x="5816600" y="2571750"/>
          <p14:tracePt t="17508" x="5911850" y="2468563"/>
          <p14:tracePt t="17515" x="5948363" y="2419350"/>
          <p14:tracePt t="17522" x="5964238" y="2387600"/>
          <p14:tracePt t="17530" x="5981700" y="2362200"/>
          <p14:tracePt t="17536" x="5997575" y="2349500"/>
          <p14:tracePt t="17544" x="5997575" y="2333625"/>
          <p14:tracePt t="17551" x="5997575" y="2312988"/>
          <p14:tracePt t="17559" x="5984875" y="2297113"/>
          <p14:tracePt t="17566" x="5972175" y="2284413"/>
          <p14:tracePt t="17574" x="5948363" y="2259013"/>
          <p14:tracePt t="17581" x="5919788" y="2209800"/>
          <p14:tracePt t="17589" x="5857875" y="2181225"/>
          <p14:tracePt t="17597" x="5808663" y="2132013"/>
          <p14:tracePt t="17603" x="5772150" y="2103438"/>
          <p14:tracePt t="17611" x="5710238" y="2062163"/>
          <p14:tracePt t="17618" x="5672138" y="2025650"/>
          <p14:tracePt t="17626" x="5583238" y="1971675"/>
          <p14:tracePt t="17633" x="5521325" y="1919288"/>
          <p14:tracePt t="17640" x="5446713" y="1885950"/>
          <p14:tracePt t="17647" x="5389563" y="1857375"/>
          <p14:tracePt t="17654" x="5324475" y="1803400"/>
          <p14:tracePt t="17662" x="5286375" y="1766888"/>
          <p14:tracePt t="17670" x="5237163" y="1728788"/>
          <p14:tracePt t="17676" x="5213350" y="1692275"/>
          <p14:tracePt t="17685" x="5151438" y="1651000"/>
          <p14:tracePt t="17692" x="5084763" y="1598613"/>
          <p14:tracePt t="17699" x="5027613" y="1577975"/>
          <p14:tracePt t="17706" x="4965700" y="1536700"/>
          <p14:tracePt t="17713" x="4926013" y="1487488"/>
          <p14:tracePt t="17720" x="4867275" y="1458913"/>
          <p14:tracePt t="17728" x="4818063" y="1430338"/>
          <p14:tracePt t="17735" x="4768850" y="1381125"/>
          <p14:tracePt t="17742" x="4727575" y="1343025"/>
          <p14:tracePt t="17749" x="4703763" y="1306513"/>
          <p14:tracePt t="17756" x="4641850" y="1273175"/>
          <p14:tracePt t="17764" x="4597400" y="1257300"/>
          <p14:tracePt t="17771" x="4535488" y="1216025"/>
          <p14:tracePt t="17778" x="4510088" y="1200150"/>
          <p14:tracePt t="17785" x="4457700" y="1182688"/>
          <p14:tracePt t="17793" x="4432300" y="1166813"/>
          <p14:tracePt t="17800" x="4403725" y="1150938"/>
          <p14:tracePt t="17809" x="4387850" y="1125538"/>
          <p14:tracePt t="17816" x="4370388" y="1112838"/>
          <p14:tracePt t="17822" x="4357688" y="1104900"/>
          <p14:tracePt t="17830" x="4341813" y="1096963"/>
          <p14:tracePt t="17837" x="4321175" y="1092200"/>
          <p14:tracePt t="17844" x="4313238" y="1092200"/>
          <p14:tracePt t="17851" x="4297363" y="1084263"/>
          <p14:tracePt t="17859" x="4271963" y="1084263"/>
          <p14:tracePt t="17867" x="4243388" y="1084263"/>
          <p14:tracePt t="17876" x="4217988" y="1089025"/>
          <p14:tracePt t="17882" x="4198938" y="1096963"/>
          <p14:tracePt t="17889" x="4165600" y="1104900"/>
          <p14:tracePt t="17896" x="4144963" y="1109663"/>
          <p14:tracePt t="17903" x="4129088" y="1117600"/>
          <p14:tracePt t="17910" x="4108450" y="1125538"/>
          <p14:tracePt t="17917" x="4090988" y="1133475"/>
          <p14:tracePt t="17925" x="4087813" y="1146175"/>
          <p14:tracePt t="17932" x="4078288" y="1154113"/>
          <p14:tracePt t="17941" x="4067175" y="1166813"/>
          <p14:tracePt t="17948" x="4049713" y="1179513"/>
          <p14:tracePt t="17954" x="4029075" y="1203325"/>
          <p14:tracePt t="17962" x="4021138" y="1236663"/>
          <p14:tracePt t="17969" x="4013200" y="1281113"/>
          <p14:tracePt t="17976" x="4013200" y="1335088"/>
          <p14:tracePt t="17984" x="4005263" y="1360488"/>
          <p14:tracePt t="17995" x="4005263" y="1409700"/>
          <p14:tracePt t="17998" x="4005263" y="1466850"/>
          <p14:tracePt t="18005" x="4005263" y="1495425"/>
          <p14:tracePt t="18012" x="4005263" y="1549400"/>
          <p14:tracePt t="18020" x="4008438" y="1606550"/>
          <p14:tracePt t="18028" x="4017963" y="1630363"/>
          <p14:tracePt t="18036" x="4025900" y="1692275"/>
          <p14:tracePt t="18042" x="4033838" y="1717675"/>
          <p14:tracePt t="18051" x="4049713" y="1749425"/>
          <p14:tracePt t="18057" x="4078288" y="1808163"/>
          <p14:tracePt t="18065" x="4087813" y="1831975"/>
          <p14:tracePt t="18071" x="4111625" y="1865313"/>
          <p14:tracePt t="18079" x="4160838" y="1906588"/>
          <p14:tracePt t="18086" x="4189413" y="1938338"/>
          <p14:tracePt t="18093" x="4238625" y="1968500"/>
          <p14:tracePt t="18101" x="4271963" y="1997075"/>
          <p14:tracePt t="18109" x="4308475" y="2033588"/>
          <p14:tracePt t="18115" x="4346575" y="2058988"/>
          <p14:tracePt t="18122" x="4375150" y="2108200"/>
          <p14:tracePt t="18130" x="4398963" y="2144713"/>
          <p14:tracePt t="18137" x="4437063" y="2160588"/>
          <p14:tracePt t="18144" x="4468813" y="2185988"/>
          <p14:tracePt t="18151" x="4518025" y="2227263"/>
          <p14:tracePt t="18160" x="4567238" y="2255838"/>
          <p14:tracePt t="18166" x="4629150" y="2284413"/>
          <p14:tracePt t="18174" x="4691063" y="2325688"/>
          <p14:tracePt t="18182" x="4748213" y="2346325"/>
          <p14:tracePt t="18188" x="4786313" y="2362200"/>
          <p14:tracePt t="18195" x="4843463" y="2395538"/>
          <p14:tracePt t="18202" x="4875213" y="2395538"/>
          <p14:tracePt t="18210" x="4908550" y="2419350"/>
          <p14:tracePt t="18218" x="4929188" y="2427288"/>
          <p14:tracePt t="18226" x="4975225" y="2436813"/>
          <p14:tracePt t="18233" x="4986338" y="2436813"/>
          <p14:tracePt t="18240" x="4999038" y="2436813"/>
          <p14:tracePt t="18247" x="5011738" y="2436813"/>
          <p14:tracePt t="18255" x="5027613" y="2432050"/>
          <p14:tracePt t="18261" x="5060950" y="2398713"/>
          <p14:tracePt t="18268" x="5076825" y="2382838"/>
          <p14:tracePt t="18275" x="5114925" y="2336800"/>
          <p14:tracePt t="18284" x="5130800" y="2305050"/>
          <p14:tracePt t="18293" x="5138738" y="2279650"/>
          <p14:tracePt t="18298" x="5138738" y="2251075"/>
          <p14:tracePt t="18305" x="5138738" y="2198688"/>
          <p14:tracePt t="18313" x="5110163" y="2124075"/>
          <p14:tracePt t="18320" x="5089525" y="2066925"/>
          <p14:tracePt t="18327" x="5068888" y="1992313"/>
          <p14:tracePt t="18335" x="5040313" y="1935163"/>
          <p14:tracePt t="18342" x="5006975" y="1873250"/>
          <p14:tracePt t="18350" x="4991100" y="1828800"/>
          <p14:tracePt t="18356" x="4962525" y="1790700"/>
          <p14:tracePt t="18364" x="4933950" y="1728788"/>
          <p14:tracePt t="18370" x="4905375" y="1697038"/>
          <p14:tracePt t="18378" x="4879975" y="1658938"/>
          <p14:tracePt t="18385" x="4864100" y="1627188"/>
          <p14:tracePt t="18392" x="4826000" y="1590675"/>
          <p14:tracePt t="18400" x="4776788" y="1560513"/>
          <p14:tracePt t="18410" x="4727575" y="1508125"/>
          <p14:tracePt t="18415" x="4667250" y="1466850"/>
          <p14:tracePt t="18422" x="4576763" y="1425575"/>
          <p14:tracePt t="18430" x="4506913" y="1392238"/>
          <p14:tracePt t="18436" x="4445000" y="1363663"/>
          <p14:tracePt t="18444" x="4411663" y="1355725"/>
          <p14:tracePt t="18452" x="4349750" y="1322388"/>
          <p14:tracePt t="18460" x="4321175" y="1314450"/>
          <p14:tracePt t="18466" x="4276725" y="1306513"/>
          <p14:tracePt t="18473" x="4243388" y="1306513"/>
          <p14:tracePt t="18481" x="4181475" y="1306513"/>
          <p14:tracePt t="18488" x="4124325" y="1311275"/>
          <p14:tracePt t="18495" x="4054475" y="1322388"/>
          <p14:tracePt t="18502" x="4005263" y="1350963"/>
          <p14:tracePt t="18510" x="3948113" y="1371600"/>
          <p14:tracePt t="18517" x="3930650" y="1376363"/>
          <p14:tracePt t="18525" x="3910013" y="1392238"/>
          <p14:tracePt t="18532" x="3894138" y="1409700"/>
          <p14:tracePt t="18538" x="3870325" y="1433513"/>
          <p14:tracePt t="18546" x="3865563" y="1446213"/>
          <p14:tracePt t="18553" x="3849688" y="1470025"/>
          <p14:tracePt t="18561" x="3840163" y="1490663"/>
          <p14:tracePt t="18569" x="3832225" y="1524000"/>
          <p14:tracePt t="18575" x="3824288" y="1570038"/>
          <p14:tracePt t="18584" x="3824288" y="1598613"/>
          <p14:tracePt t="18590" x="3824288" y="1639888"/>
          <p14:tracePt t="18598" x="3824288" y="1651000"/>
          <p14:tracePt t="18605" x="3829050" y="1684338"/>
          <p14:tracePt t="18612" x="3836988" y="1704975"/>
          <p14:tracePt t="18619" x="3844925" y="1728788"/>
          <p14:tracePt t="18627" x="3852863" y="1782763"/>
          <p14:tracePt t="18634" x="3857625" y="1803400"/>
          <p14:tracePt t="18642" x="3873500" y="1828800"/>
          <p14:tracePt t="18650" x="3898900" y="1860550"/>
          <p14:tracePt t="18656" x="3922713" y="1878013"/>
          <p14:tracePt t="18664" x="3948113" y="1901825"/>
          <p14:tracePt t="18670" x="3984625" y="1938338"/>
          <p14:tracePt t="18678" x="4008438" y="1958975"/>
          <p14:tracePt t="18685" x="4029075" y="1976438"/>
          <p14:tracePt t="18693" x="4075113" y="2012950"/>
          <p14:tracePt t="18700" x="4098925" y="2028825"/>
          <p14:tracePt t="18708" x="4140200" y="2046288"/>
          <p14:tracePt t="18714" x="4165600" y="2054225"/>
          <p14:tracePt t="18721" x="4186238" y="2062163"/>
          <p14:tracePt t="18729" x="4217988" y="2066925"/>
          <p14:tracePt t="18736" x="4248150" y="2066925"/>
          <p14:tracePt t="18744" x="4271963" y="2074863"/>
          <p14:tracePt t="18751" x="4305300" y="2090738"/>
          <p14:tracePt t="18759" x="4325938" y="2090738"/>
          <p14:tracePt t="18767" x="4349750" y="2090738"/>
          <p14:tracePt t="18774" x="4378325" y="2090738"/>
          <p14:tracePt t="18781" x="4391025" y="2090738"/>
          <p14:tracePt t="18789" x="4403725" y="2090738"/>
          <p14:tracePt t="18796" x="4419600" y="2090738"/>
          <p14:tracePt t="18804" x="4424363" y="2082800"/>
          <p14:tracePt t="18810" x="4448175" y="2082800"/>
          <p14:tracePt t="18817" x="4452938" y="2082800"/>
          <p14:tracePt t="18825" x="4460875" y="2074863"/>
          <p14:tracePt t="18839" x="4465638" y="2074863"/>
          <p14:tracePt t="74325" x="4354513" y="2058988"/>
          <p14:tracePt t="74330" x="4087813" y="2028825"/>
          <p14:tracePt t="74336" x="3824288" y="1997075"/>
          <p14:tracePt t="74344" x="3602038" y="1935163"/>
          <p14:tracePt t="74351" x="3384550" y="1893888"/>
          <p14:tracePt t="74361" x="3076575" y="1808163"/>
          <p14:tracePt t="74366" x="2895600" y="1725613"/>
          <p14:tracePt t="74374" x="2662238" y="1630363"/>
          <p14:tracePt t="74380" x="2465388" y="1573213"/>
          <p14:tracePt t="74390" x="2279650" y="1474788"/>
          <p14:tracePt t="74395" x="2103438" y="1404938"/>
          <p14:tracePt t="74404" x="1897063" y="1249363"/>
          <p14:tracePt t="74412" x="1738313" y="1154113"/>
          <p14:tracePt t="74419" x="1622425" y="1096963"/>
          <p14:tracePt t="74424" x="1531938" y="1031875"/>
          <p14:tracePt t="74433" x="1389063" y="969963"/>
          <p14:tracePt t="74439" x="1309688" y="915988"/>
          <p14:tracePt t="74446" x="1223963" y="850900"/>
          <p14:tracePt t="74454" x="1146175" y="773113"/>
          <p14:tracePt t="74462" x="1050925" y="669925"/>
          <p14:tracePt t="74471" x="977900" y="592138"/>
          <p14:tracePt t="74479" x="923925" y="542925"/>
          <p14:tracePt t="74483" x="850900" y="476250"/>
          <p14:tracePt t="74491" x="760413" y="411163"/>
          <p14:tracePt t="74498" x="669925" y="304800"/>
          <p14:tracePt t="74504" x="620713" y="266700"/>
          <p14:tracePt t="74511" x="504825" y="127000"/>
          <p14:tracePt t="74519" x="476250" y="77788"/>
          <p14:tracePt t="74527" x="411163" y="4763"/>
          <p14:tracePt t="74534" x="406400" y="47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77D454-A50A-8741-AA0B-23CF4A7E8F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992" y="3071104"/>
            <a:ext cx="2737824" cy="595687"/>
          </a:xfrm>
        </p:spPr>
        <p:txBody>
          <a:bodyPr/>
          <a:lstStyle/>
          <a:p>
            <a:pPr marL="228600" indent="-228600">
              <a:buFont typeface="+mj-lt"/>
              <a:buAutoNum type="alphaLcParenR"/>
            </a:pPr>
            <a:r>
              <a:rPr lang="en-US" dirty="0"/>
              <a:t>Designed a U-bend waveguide that connects two waveguide ports. </a:t>
            </a:r>
          </a:p>
          <a:p>
            <a:pPr marL="228600" indent="-228600">
              <a:buFont typeface="+mj-lt"/>
              <a:buAutoNum type="alphaLcParenR"/>
            </a:pPr>
            <a:r>
              <a:rPr lang="en-US" dirty="0"/>
              <a:t>Surround the U-bend opening with an EBG surface to avoid leakage even though there is a gap. </a:t>
            </a:r>
          </a:p>
          <a:p>
            <a:pPr marL="228600" indent="-228600">
              <a:buFont typeface="+mj-lt"/>
              <a:buAutoNum type="alphaLcParenR"/>
            </a:pPr>
            <a:r>
              <a:rPr lang="en-US" dirty="0"/>
              <a:t>Designed the angular spacing between the waveguide ports to so that the U-bend only needs to rotate +/- 4.5°.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5603E0-6FB3-4A66-83B7-900A46D74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92" y="1347567"/>
            <a:ext cx="2149782" cy="135834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F96F501-C318-46C6-A7FB-0AB6D23E4668}"/>
              </a:ext>
            </a:extLst>
          </p:cNvPr>
          <p:cNvGrpSpPr/>
          <p:nvPr/>
        </p:nvGrpSpPr>
        <p:grpSpPr>
          <a:xfrm>
            <a:off x="6354890" y="821085"/>
            <a:ext cx="2728878" cy="2073461"/>
            <a:chOff x="5816695" y="1068593"/>
            <a:chExt cx="2728878" cy="2073461"/>
          </a:xfrm>
        </p:grpSpPr>
        <p:pic>
          <p:nvPicPr>
            <p:cNvPr id="20" name="Content Placeholder 71">
              <a:extLst>
                <a:ext uri="{FF2B5EF4-FFF2-40B4-BE49-F238E27FC236}">
                  <a16:creationId xmlns:a16="http://schemas.microsoft.com/office/drawing/2014/main" id="{6CC7067E-741A-43FA-871F-3C0015312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7" b="98134" l="9889" r="89953"/>
                      </a14:imgEffect>
                    </a14:imgLayer>
                  </a14:imgProps>
                </a:ext>
              </a:extLst>
            </a:blip>
            <a:srcRect l="8783" r="12147"/>
            <a:stretch/>
          </p:blipFill>
          <p:spPr>
            <a:xfrm>
              <a:off x="5881367" y="1114858"/>
              <a:ext cx="2520000" cy="202719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7A9462-F32C-4FD6-BFFE-CC64C6DBF44C}"/>
                </a:ext>
              </a:extLst>
            </p:cNvPr>
            <p:cNvSpPr txBox="1">
              <a:spLocks noChangeAspect="1"/>
            </p:cNvSpPr>
            <p:nvPr/>
          </p:nvSpPr>
          <p:spPr>
            <a:xfrm rot="19761175">
              <a:off x="7332968" y="2205136"/>
              <a:ext cx="102836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Load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8593B9-29BA-44B5-B113-1AEA161ECD42}"/>
                </a:ext>
              </a:extLst>
            </p:cNvPr>
            <p:cNvSpPr txBox="1">
              <a:spLocks noChangeAspect="1"/>
            </p:cNvSpPr>
            <p:nvPr/>
          </p:nvSpPr>
          <p:spPr>
            <a:xfrm rot="19728139">
              <a:off x="5816695" y="1068593"/>
              <a:ext cx="110000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Antenna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13E280-8824-4EEA-9008-EEF5F7DF4497}"/>
                </a:ext>
              </a:extLst>
            </p:cNvPr>
            <p:cNvSpPr txBox="1">
              <a:spLocks noChangeAspect="1"/>
            </p:cNvSpPr>
            <p:nvPr/>
          </p:nvSpPr>
          <p:spPr>
            <a:xfrm rot="1824115">
              <a:off x="7356243" y="1115749"/>
              <a:ext cx="118933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Receiver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C9F590-29C9-4E87-913E-C304B2E5B89A}"/>
              </a:ext>
            </a:extLst>
          </p:cNvPr>
          <p:cNvGrpSpPr>
            <a:grpSpLocks noChangeAspect="1"/>
          </p:cNvGrpSpPr>
          <p:nvPr/>
        </p:nvGrpSpPr>
        <p:grpSpPr>
          <a:xfrm>
            <a:off x="3040111" y="3216752"/>
            <a:ext cx="2648087" cy="1619335"/>
            <a:chOff x="308495" y="410002"/>
            <a:chExt cx="8753761" cy="5353021"/>
          </a:xfrm>
        </p:grpSpPr>
        <p:sp>
          <p:nvSpPr>
            <p:cNvPr id="35" name="Curved Down Arrow 4">
              <a:extLst>
                <a:ext uri="{FF2B5EF4-FFF2-40B4-BE49-F238E27FC236}">
                  <a16:creationId xmlns:a16="http://schemas.microsoft.com/office/drawing/2014/main" id="{43647712-BA1C-4037-854D-24AC4783C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943" y="2302955"/>
              <a:ext cx="940521" cy="414512"/>
            </a:xfrm>
            <a:prstGeom prst="curvedDownArrow">
              <a:avLst/>
            </a:prstGeom>
            <a:solidFill>
              <a:srgbClr val="EDBD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">
                <a:solidFill>
                  <a:schemeClr val="tx1"/>
                </a:solidFill>
              </a:endParaRPr>
            </a:p>
          </p:txBody>
        </p:sp>
        <p:sp>
          <p:nvSpPr>
            <p:cNvPr id="36" name="Curved Down Arrow 26">
              <a:extLst>
                <a:ext uri="{FF2B5EF4-FFF2-40B4-BE49-F238E27FC236}">
                  <a16:creationId xmlns:a16="http://schemas.microsoft.com/office/drawing/2014/main" id="{0ABE127C-6C12-47B0-9615-7096432457B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65803" y="3591562"/>
              <a:ext cx="940521" cy="414513"/>
            </a:xfrm>
            <a:prstGeom prst="curvedDownArrow">
              <a:avLst/>
            </a:prstGeom>
            <a:solidFill>
              <a:srgbClr val="EDBD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">
                <a:solidFill>
                  <a:schemeClr val="tx1"/>
                </a:solidFill>
              </a:endParaRPr>
            </a:p>
          </p:txBody>
        </p:sp>
        <p:sp>
          <p:nvSpPr>
            <p:cNvPr id="37" name="Pentagon 7">
              <a:extLst>
                <a:ext uri="{FF2B5EF4-FFF2-40B4-BE49-F238E27FC236}">
                  <a16:creationId xmlns:a16="http://schemas.microsoft.com/office/drawing/2014/main" id="{A7E56DC3-6B9C-4066-BD6A-50F0DF7FBA69}"/>
                </a:ext>
              </a:extLst>
            </p:cNvPr>
            <p:cNvSpPr/>
            <p:nvPr/>
          </p:nvSpPr>
          <p:spPr>
            <a:xfrm>
              <a:off x="2838086" y="2324111"/>
              <a:ext cx="734430" cy="395336"/>
            </a:xfrm>
            <a:prstGeom prst="homePlate">
              <a:avLst/>
            </a:prstGeom>
            <a:solidFill>
              <a:srgbClr val="EDBD66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727A1D1-0040-4A02-810D-EA5A36E31BF7}"/>
                </a:ext>
              </a:extLst>
            </p:cNvPr>
            <p:cNvSpPr txBox="1"/>
            <p:nvPr/>
          </p:nvSpPr>
          <p:spPr>
            <a:xfrm>
              <a:off x="4114800" y="3397429"/>
              <a:ext cx="914400" cy="91440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Autofit/>
            </a:bodyPr>
            <a:lstStyle/>
            <a:p>
              <a:pPr algn="ctr"/>
              <a:r>
                <a:rPr lang="en-US" sz="1050" b="1" dirty="0"/>
                <a:t>40 steps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F1F3446-BAAC-4F9A-9C1C-5922C0B69580}"/>
                </a:ext>
              </a:extLst>
            </p:cNvPr>
            <p:cNvGrpSpPr/>
            <p:nvPr/>
          </p:nvGrpSpPr>
          <p:grpSpPr>
            <a:xfrm>
              <a:off x="308495" y="1885895"/>
              <a:ext cx="2415949" cy="1123465"/>
              <a:chOff x="-4769985" y="989505"/>
              <a:chExt cx="2415949" cy="1123465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B087A799-F3B3-4C61-BA2A-69225B8E3FE5}"/>
                  </a:ext>
                </a:extLst>
              </p:cNvPr>
              <p:cNvSpPr/>
              <p:nvPr/>
            </p:nvSpPr>
            <p:spPr bwMode="auto">
              <a:xfrm>
                <a:off x="-4417895" y="1116331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Rectangle 4">
                <a:extLst>
                  <a:ext uri="{FF2B5EF4-FFF2-40B4-BE49-F238E27FC236}">
                    <a16:creationId xmlns:a16="http://schemas.microsoft.com/office/drawing/2014/main" id="{17A48182-CBEC-4DC5-9CD4-BC9695F1B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417895" y="1057945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Rectangle 4">
                <a:extLst>
                  <a:ext uri="{FF2B5EF4-FFF2-40B4-BE49-F238E27FC236}">
                    <a16:creationId xmlns:a16="http://schemas.microsoft.com/office/drawing/2014/main" id="{EB222E58-A94B-4093-8918-CF27E973E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417895" y="2021530"/>
                <a:ext cx="2015944" cy="91440"/>
              </a:xfrm>
              <a:prstGeom prst="rect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0" u="none" strike="noStrike" kern="0" cap="none" spc="0" normalizeH="0" baseline="0" noProof="0">
                  <a:ln>
                    <a:noFill/>
                  </a:ln>
                  <a:solidFill>
                    <a:srgbClr val="003C92"/>
                  </a:solidFill>
                  <a:effectLst/>
                  <a:uLnTx/>
                  <a:uFillTx/>
                  <a:latin typeface="+mn-lt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B0AB08F4-2A1A-4A21-9E96-5F5469EE2449}"/>
                  </a:ext>
                </a:extLst>
              </p:cNvPr>
              <p:cNvSpPr txBox="1"/>
              <p:nvPr/>
            </p:nvSpPr>
            <p:spPr>
              <a:xfrm>
                <a:off x="-4413297" y="1320860"/>
                <a:ext cx="610664" cy="5087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ABF92B8-EF4A-491E-972E-55AC18004D45}"/>
                  </a:ext>
                </a:extLst>
              </p:cNvPr>
              <p:cNvSpPr txBox="1"/>
              <p:nvPr/>
            </p:nvSpPr>
            <p:spPr>
              <a:xfrm>
                <a:off x="-3403822" y="989505"/>
                <a:ext cx="1044972" cy="508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" kern="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5</a:t>
                </a: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0 um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8A486AB-2903-4508-8FE1-867E577E4313}"/>
                  </a:ext>
                </a:extLst>
              </p:cNvPr>
              <p:cNvSpPr txBox="1"/>
              <p:nvPr/>
            </p:nvSpPr>
            <p:spPr>
              <a:xfrm>
                <a:off x="-3483793" y="1401023"/>
                <a:ext cx="1129757" cy="508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380 um</a:t>
                </a:r>
              </a:p>
            </p:txBody>
          </p:sp>
          <p:sp>
            <p:nvSpPr>
              <p:cNvPr id="128" name="Rectangle 4">
                <a:extLst>
                  <a:ext uri="{FF2B5EF4-FFF2-40B4-BE49-F238E27FC236}">
                    <a16:creationId xmlns:a16="http://schemas.microsoft.com/office/drawing/2014/main" id="{5C79CA10-BBCE-4D96-87EF-2457FFC21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417895" y="1340032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BDA7DFA8-42AC-4DAC-A161-6EB2B288B249}"/>
                  </a:ext>
                </a:extLst>
              </p:cNvPr>
              <p:cNvSpPr txBox="1"/>
              <p:nvPr/>
            </p:nvSpPr>
            <p:spPr>
              <a:xfrm>
                <a:off x="-4769985" y="1117425"/>
                <a:ext cx="960185" cy="508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2 um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762405-7DBA-49BF-B229-42941EEEDC00}"/>
                </a:ext>
              </a:extLst>
            </p:cNvPr>
            <p:cNvGrpSpPr/>
            <p:nvPr/>
          </p:nvGrpSpPr>
          <p:grpSpPr>
            <a:xfrm>
              <a:off x="3666995" y="1878422"/>
              <a:ext cx="2025088" cy="1145759"/>
              <a:chOff x="-1950662" y="967211"/>
              <a:chExt cx="2025088" cy="1145759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60F8AB6B-A5D4-4AF4-BE06-18933D4DE01C}"/>
                  </a:ext>
                </a:extLst>
              </p:cNvPr>
              <p:cNvSpPr/>
              <p:nvPr/>
            </p:nvSpPr>
            <p:spPr bwMode="auto">
              <a:xfrm>
                <a:off x="-1950662" y="1116331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Rectangle 4">
                <a:extLst>
                  <a:ext uri="{FF2B5EF4-FFF2-40B4-BE49-F238E27FC236}">
                    <a16:creationId xmlns:a16="http://schemas.microsoft.com/office/drawing/2014/main" id="{E3E0CF4B-20F6-4DF4-B006-DE7DE617D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1057945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Rectangle 4">
                <a:extLst>
                  <a:ext uri="{FF2B5EF4-FFF2-40B4-BE49-F238E27FC236}">
                    <a16:creationId xmlns:a16="http://schemas.microsoft.com/office/drawing/2014/main" id="{A2D3E807-216B-485F-8B50-A630BBF17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2021530"/>
                <a:ext cx="2015944" cy="91440"/>
              </a:xfrm>
              <a:prstGeom prst="rect">
                <a:avLst/>
              </a:prstGeom>
              <a:solidFill>
                <a:srgbClr val="E7E6E6"/>
              </a:solidFill>
              <a:ln>
                <a:noFill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0" u="none" strike="noStrike" kern="0" cap="none" spc="0" normalizeH="0" baseline="0" noProof="0">
                  <a:ln>
                    <a:noFill/>
                  </a:ln>
                  <a:solidFill>
                    <a:srgbClr val="003C9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Rectangle 4">
                <a:extLst>
                  <a:ext uri="{FF2B5EF4-FFF2-40B4-BE49-F238E27FC236}">
                    <a16:creationId xmlns:a16="http://schemas.microsoft.com/office/drawing/2014/main" id="{84488E06-2CC8-4049-BC12-7CF154BF6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1340032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Rectangle 4">
                <a:extLst>
                  <a:ext uri="{FF2B5EF4-FFF2-40B4-BE49-F238E27FC236}">
                    <a16:creationId xmlns:a16="http://schemas.microsoft.com/office/drawing/2014/main" id="{976D0E3E-164C-4313-8228-6B189DB4B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972961"/>
                <a:ext cx="2015944" cy="9144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Rectangle 4">
                <a:extLst>
                  <a:ext uri="{FF2B5EF4-FFF2-40B4-BE49-F238E27FC236}">
                    <a16:creationId xmlns:a16="http://schemas.microsoft.com/office/drawing/2014/main" id="{B6A31AAE-CBC1-45A7-A303-5048231AF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Rectangle 4">
                <a:extLst>
                  <a:ext uri="{FF2B5EF4-FFF2-40B4-BE49-F238E27FC236}">
                    <a16:creationId xmlns:a16="http://schemas.microsoft.com/office/drawing/2014/main" id="{AD06B10C-B871-4E48-9D7A-7D36FF3A3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65761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Rectangle 4">
                <a:extLst>
                  <a:ext uri="{FF2B5EF4-FFF2-40B4-BE49-F238E27FC236}">
                    <a16:creationId xmlns:a16="http://schemas.microsoft.com/office/drawing/2014/main" id="{4FFB7FBB-BDD4-4526-911D-F86499488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80860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Rectangle 4">
                <a:extLst>
                  <a:ext uri="{FF2B5EF4-FFF2-40B4-BE49-F238E27FC236}">
                    <a16:creationId xmlns:a16="http://schemas.microsoft.com/office/drawing/2014/main" id="{27ECD27C-16F6-4F0B-8767-37A4153C6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95959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Rectangle 4">
                <a:extLst>
                  <a:ext uri="{FF2B5EF4-FFF2-40B4-BE49-F238E27FC236}">
                    <a16:creationId xmlns:a16="http://schemas.microsoft.com/office/drawing/2014/main" id="{B11B249A-3DD5-4E65-88C3-534B6B13A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11058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Rectangle 4">
                <a:extLst>
                  <a:ext uri="{FF2B5EF4-FFF2-40B4-BE49-F238E27FC236}">
                    <a16:creationId xmlns:a16="http://schemas.microsoft.com/office/drawing/2014/main" id="{AC752A79-500A-411D-9B7C-FD68F472C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7014" y="967211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11D88E6-DBE0-4514-BA98-124535F0F9B0}"/>
                </a:ext>
              </a:extLst>
            </p:cNvPr>
            <p:cNvGrpSpPr/>
            <p:nvPr/>
          </p:nvGrpSpPr>
          <p:grpSpPr>
            <a:xfrm>
              <a:off x="6807018" y="1846330"/>
              <a:ext cx="2034209" cy="1276823"/>
              <a:chOff x="-4403070" y="2601919"/>
              <a:chExt cx="2034209" cy="1276823"/>
            </a:xfrm>
          </p:grpSpPr>
          <p:sp>
            <p:nvSpPr>
              <p:cNvPr id="91" name="Rectangle 4">
                <a:extLst>
                  <a:ext uri="{FF2B5EF4-FFF2-40B4-BE49-F238E27FC236}">
                    <a16:creationId xmlns:a16="http://schemas.microsoft.com/office/drawing/2014/main" id="{C0EB0DFF-8762-4B66-8D78-CCFE623DD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478566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Rectangle 4">
                <a:extLst>
                  <a:ext uri="{FF2B5EF4-FFF2-40B4-BE49-F238E27FC236}">
                    <a16:creationId xmlns:a16="http://schemas.microsoft.com/office/drawing/2014/main" id="{05AC4ADB-32E6-4A69-A49B-CA8DB8950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863467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Rectangle 4">
                <a:extLst>
                  <a:ext uri="{FF2B5EF4-FFF2-40B4-BE49-F238E27FC236}">
                    <a16:creationId xmlns:a16="http://schemas.microsoft.com/office/drawing/2014/main" id="{17578ACB-38EB-40BF-A6E8-7F8AA101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248368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ctangle 4">
                <a:extLst>
                  <a:ext uri="{FF2B5EF4-FFF2-40B4-BE49-F238E27FC236}">
                    <a16:creationId xmlns:a16="http://schemas.microsoft.com/office/drawing/2014/main" id="{E8B3184D-B30A-4D10-9938-CF049AF33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633269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Rectangle 4">
                <a:extLst>
                  <a:ext uri="{FF2B5EF4-FFF2-40B4-BE49-F238E27FC236}">
                    <a16:creationId xmlns:a16="http://schemas.microsoft.com/office/drawing/2014/main" id="{F358583A-CB21-4668-BCE0-99358B812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018170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Rectangle 4">
                <a:extLst>
                  <a:ext uri="{FF2B5EF4-FFF2-40B4-BE49-F238E27FC236}">
                    <a16:creationId xmlns:a16="http://schemas.microsoft.com/office/drawing/2014/main" id="{230D2866-DD13-4674-ACBB-9AD8D64CC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403070" y="36958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0D61396-D55C-4351-9D46-FD9233CA1980}"/>
                  </a:ext>
                </a:extLst>
              </p:cNvPr>
              <p:cNvSpPr/>
              <p:nvPr/>
            </p:nvSpPr>
            <p:spPr bwMode="auto">
              <a:xfrm rot="10800000">
                <a:off x="-4393949" y="2775597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Rectangle 4">
                <a:extLst>
                  <a:ext uri="{FF2B5EF4-FFF2-40B4-BE49-F238E27FC236}">
                    <a16:creationId xmlns:a16="http://schemas.microsoft.com/office/drawing/2014/main" id="{BAEE5DB8-EB7D-4D61-8C3A-68796E18F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3656943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Rectangle 4">
                <a:extLst>
                  <a:ext uri="{FF2B5EF4-FFF2-40B4-BE49-F238E27FC236}">
                    <a16:creationId xmlns:a16="http://schemas.microsoft.com/office/drawing/2014/main" id="{134E559A-6004-4A89-B7F9-B5A170E5D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2693358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0" u="none" strike="noStrike" kern="0" cap="none" spc="0" normalizeH="0" baseline="0" noProof="0">
                  <a:ln>
                    <a:noFill/>
                  </a:ln>
                  <a:solidFill>
                    <a:srgbClr val="003C9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Rectangle 4">
                <a:extLst>
                  <a:ext uri="{FF2B5EF4-FFF2-40B4-BE49-F238E27FC236}">
                    <a16:creationId xmlns:a16="http://schemas.microsoft.com/office/drawing/2014/main" id="{2281C83E-63BD-455A-913D-852909CA7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3374856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4">
                <a:extLst>
                  <a:ext uri="{FF2B5EF4-FFF2-40B4-BE49-F238E27FC236}">
                    <a16:creationId xmlns:a16="http://schemas.microsoft.com/office/drawing/2014/main" id="{C5E52AD7-D1DA-42E8-BBD9-919FE22C4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469445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Rectangle 4">
                <a:extLst>
                  <a:ext uri="{FF2B5EF4-FFF2-40B4-BE49-F238E27FC236}">
                    <a16:creationId xmlns:a16="http://schemas.microsoft.com/office/drawing/2014/main" id="{5AD40F25-F04D-4B6A-99AD-D4C512826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854346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Rectangle 4">
                <a:extLst>
                  <a:ext uri="{FF2B5EF4-FFF2-40B4-BE49-F238E27FC236}">
                    <a16:creationId xmlns:a16="http://schemas.microsoft.com/office/drawing/2014/main" id="{5E9EBF8C-BE0E-4D0A-AD65-F2CE4604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239247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Rectangle 4">
                <a:extLst>
                  <a:ext uri="{FF2B5EF4-FFF2-40B4-BE49-F238E27FC236}">
                    <a16:creationId xmlns:a16="http://schemas.microsoft.com/office/drawing/2014/main" id="{A1332811-4E21-46F0-9180-E2934F188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624148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Rectangle 4">
                <a:extLst>
                  <a:ext uri="{FF2B5EF4-FFF2-40B4-BE49-F238E27FC236}">
                    <a16:creationId xmlns:a16="http://schemas.microsoft.com/office/drawing/2014/main" id="{E2FD21F0-2F75-4BCE-8255-70C1F1A45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009049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Rectangle 4">
                <a:extLst>
                  <a:ext uri="{FF2B5EF4-FFF2-40B4-BE49-F238E27FC236}">
                    <a16:creationId xmlns:a16="http://schemas.microsoft.com/office/drawing/2014/main" id="{360820CD-854F-45D2-8034-752EA95F7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3656237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Rectangle 4">
                <a:extLst>
                  <a:ext uri="{FF2B5EF4-FFF2-40B4-BE49-F238E27FC236}">
                    <a16:creationId xmlns:a16="http://schemas.microsoft.com/office/drawing/2014/main" id="{41B7C1E8-241D-4A7C-8DB3-1A2CAA178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2602744"/>
                <a:ext cx="2015944" cy="9144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Rectangle 4">
                <a:extLst>
                  <a:ext uri="{FF2B5EF4-FFF2-40B4-BE49-F238E27FC236}">
                    <a16:creationId xmlns:a16="http://schemas.microsoft.com/office/drawing/2014/main" id="{82EB2BC6-8F5C-4AB8-9F67-A9328EBDF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3949" y="2601919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Rectangle 4">
                <a:extLst>
                  <a:ext uri="{FF2B5EF4-FFF2-40B4-BE49-F238E27FC236}">
                    <a16:creationId xmlns:a16="http://schemas.microsoft.com/office/drawing/2014/main" id="{9ABD092A-328C-486C-ABB8-B69D7C657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460301" y="2602743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Rectangle 4">
                <a:extLst>
                  <a:ext uri="{FF2B5EF4-FFF2-40B4-BE49-F238E27FC236}">
                    <a16:creationId xmlns:a16="http://schemas.microsoft.com/office/drawing/2014/main" id="{4F8A2EA4-36E0-47AC-B28A-5D7F025D2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009049" y="2602742"/>
                <a:ext cx="1246143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91D3F4B-69A3-4FA5-A7D9-979AD6BA4EC3}"/>
                </a:ext>
              </a:extLst>
            </p:cNvPr>
            <p:cNvGrpSpPr/>
            <p:nvPr/>
          </p:nvGrpSpPr>
          <p:grpSpPr>
            <a:xfrm>
              <a:off x="6856383" y="4342032"/>
              <a:ext cx="2025088" cy="1260228"/>
              <a:chOff x="-1910980" y="2610216"/>
              <a:chExt cx="2025088" cy="1260228"/>
            </a:xfrm>
          </p:grpSpPr>
          <p:sp>
            <p:nvSpPr>
              <p:cNvPr id="79" name="Rectangle 4">
                <a:extLst>
                  <a:ext uri="{FF2B5EF4-FFF2-40B4-BE49-F238E27FC236}">
                    <a16:creationId xmlns:a16="http://schemas.microsoft.com/office/drawing/2014/main" id="{0C3B6469-FCD2-458C-82D7-6178BEDA4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8297" y="3665562"/>
                <a:ext cx="91440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56D149F-A1FA-4245-9BB7-8385A6109396}"/>
                  </a:ext>
                </a:extLst>
              </p:cNvPr>
              <p:cNvSpPr/>
              <p:nvPr/>
            </p:nvSpPr>
            <p:spPr bwMode="auto">
              <a:xfrm>
                <a:off x="-1910980" y="2783189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4">
                <a:extLst>
                  <a:ext uri="{FF2B5EF4-FFF2-40B4-BE49-F238E27FC236}">
                    <a16:creationId xmlns:a16="http://schemas.microsoft.com/office/drawing/2014/main" id="{4B842672-87C0-492E-8D35-536E70DF6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10980" y="2724803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4">
                <a:extLst>
                  <a:ext uri="{FF2B5EF4-FFF2-40B4-BE49-F238E27FC236}">
                    <a16:creationId xmlns:a16="http://schemas.microsoft.com/office/drawing/2014/main" id="{4FD5062D-A18F-4FB6-BB0A-FF685AF4C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10980" y="3688388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0" u="none" strike="noStrike" kern="0" cap="none" spc="0" normalizeH="0" baseline="0" noProof="0">
                  <a:ln>
                    <a:noFill/>
                  </a:ln>
                  <a:solidFill>
                    <a:srgbClr val="003C9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Rectangle 4">
                <a:extLst>
                  <a:ext uri="{FF2B5EF4-FFF2-40B4-BE49-F238E27FC236}">
                    <a16:creationId xmlns:a16="http://schemas.microsoft.com/office/drawing/2014/main" id="{EC775F44-591F-4CC2-B84B-3B311F4DD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10980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ectangle 4">
                <a:extLst>
                  <a:ext uri="{FF2B5EF4-FFF2-40B4-BE49-F238E27FC236}">
                    <a16:creationId xmlns:a16="http://schemas.microsoft.com/office/drawing/2014/main" id="{1FAC14B7-80A7-4FFD-9945-823D9E1D3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26079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Rectangle 4">
                <a:extLst>
                  <a:ext uri="{FF2B5EF4-FFF2-40B4-BE49-F238E27FC236}">
                    <a16:creationId xmlns:a16="http://schemas.microsoft.com/office/drawing/2014/main" id="{537B5991-1CB3-4E7D-BC57-A4CB08A1F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41178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Rectangle 4">
                <a:extLst>
                  <a:ext uri="{FF2B5EF4-FFF2-40B4-BE49-F238E27FC236}">
                    <a16:creationId xmlns:a16="http://schemas.microsoft.com/office/drawing/2014/main" id="{2A534F9C-9631-408B-8ED8-36AFE5ED6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56277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Rectangle 4">
                <a:extLst>
                  <a:ext uri="{FF2B5EF4-FFF2-40B4-BE49-F238E27FC236}">
                    <a16:creationId xmlns:a16="http://schemas.microsoft.com/office/drawing/2014/main" id="{3466BD2A-F39A-479B-9937-9FB92AAFF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1376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Rectangle 4">
                <a:extLst>
                  <a:ext uri="{FF2B5EF4-FFF2-40B4-BE49-F238E27FC236}">
                    <a16:creationId xmlns:a16="http://schemas.microsoft.com/office/drawing/2014/main" id="{519A5232-A8C2-4029-9493-4D150D28A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8" y="2610216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Rectangle 4">
                <a:extLst>
                  <a:ext uri="{FF2B5EF4-FFF2-40B4-BE49-F238E27FC236}">
                    <a16:creationId xmlns:a16="http://schemas.microsoft.com/office/drawing/2014/main" id="{7775BBE3-4AFF-4468-8A49-8D63C6FCB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1526079" y="3687564"/>
                <a:ext cx="1246143" cy="1828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Rectangle 4">
                <a:extLst>
                  <a:ext uri="{FF2B5EF4-FFF2-40B4-BE49-F238E27FC236}">
                    <a16:creationId xmlns:a16="http://schemas.microsoft.com/office/drawing/2014/main" id="{E2850A7A-CE46-4B50-9F16-34078C1C4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10980" y="3006890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294084E-55C4-4F68-BC99-C90AB7F8CAE4}"/>
                </a:ext>
              </a:extLst>
            </p:cNvPr>
            <p:cNvGrpSpPr/>
            <p:nvPr/>
          </p:nvGrpSpPr>
          <p:grpSpPr>
            <a:xfrm>
              <a:off x="3672161" y="4502795"/>
              <a:ext cx="2025088" cy="1260228"/>
              <a:chOff x="-4398510" y="4219426"/>
              <a:chExt cx="2025088" cy="126022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157504A-F151-43D2-A503-1E47FA8D37F3}"/>
                  </a:ext>
                </a:extLst>
              </p:cNvPr>
              <p:cNvSpPr/>
              <p:nvPr/>
            </p:nvSpPr>
            <p:spPr bwMode="auto">
              <a:xfrm rot="10800000">
                <a:off x="-4398510" y="4392281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4">
                <a:extLst>
                  <a:ext uri="{FF2B5EF4-FFF2-40B4-BE49-F238E27FC236}">
                    <a16:creationId xmlns:a16="http://schemas.microsoft.com/office/drawing/2014/main" id="{88BA53F8-5CA9-4B0F-8F92-A7F48F303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8510" y="5273627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4">
                <a:extLst>
                  <a:ext uri="{FF2B5EF4-FFF2-40B4-BE49-F238E27FC236}">
                    <a16:creationId xmlns:a16="http://schemas.microsoft.com/office/drawing/2014/main" id="{16765790-4F90-47D3-923A-B18E81608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8510" y="4310042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0" u="none" strike="noStrike" kern="0" cap="none" spc="0" normalizeH="0" baseline="0" noProof="0">
                  <a:ln>
                    <a:noFill/>
                  </a:ln>
                  <a:solidFill>
                    <a:srgbClr val="003C9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ectangle 4">
                <a:extLst>
                  <a:ext uri="{FF2B5EF4-FFF2-40B4-BE49-F238E27FC236}">
                    <a16:creationId xmlns:a16="http://schemas.microsoft.com/office/drawing/2014/main" id="{0F76247B-D7E0-408D-B713-FA4AA718D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464862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ectangle 4">
                <a:extLst>
                  <a:ext uri="{FF2B5EF4-FFF2-40B4-BE49-F238E27FC236}">
                    <a16:creationId xmlns:a16="http://schemas.microsoft.com/office/drawing/2014/main" id="{F93FD5C7-7585-4C80-854C-BFF77756F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858907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4">
                <a:extLst>
                  <a:ext uri="{FF2B5EF4-FFF2-40B4-BE49-F238E27FC236}">
                    <a16:creationId xmlns:a16="http://schemas.microsoft.com/office/drawing/2014/main" id="{E3220C27-EA05-44A0-80CD-4ACF10BBD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243808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4">
                <a:extLst>
                  <a:ext uri="{FF2B5EF4-FFF2-40B4-BE49-F238E27FC236}">
                    <a16:creationId xmlns:a16="http://schemas.microsoft.com/office/drawing/2014/main" id="{60AC81E4-98E8-4F6B-91AE-F81FAF42F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3628709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4">
                <a:extLst>
                  <a:ext uri="{FF2B5EF4-FFF2-40B4-BE49-F238E27FC236}">
                    <a16:creationId xmlns:a16="http://schemas.microsoft.com/office/drawing/2014/main" id="{C19196D1-B0EE-4B28-B904-BF0B15500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013610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4">
                <a:extLst>
                  <a:ext uri="{FF2B5EF4-FFF2-40B4-BE49-F238E27FC236}">
                    <a16:creationId xmlns:a16="http://schemas.microsoft.com/office/drawing/2014/main" id="{7B35B384-AB67-4F23-9EA3-A8EADCEE2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8510" y="5022454"/>
                <a:ext cx="91440" cy="45720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4">
                <a:extLst>
                  <a:ext uri="{FF2B5EF4-FFF2-40B4-BE49-F238E27FC236}">
                    <a16:creationId xmlns:a16="http://schemas.microsoft.com/office/drawing/2014/main" id="{2B08FD8B-A2AB-4246-BE12-ADDBBAEA0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8510" y="4260020"/>
                <a:ext cx="91440" cy="8229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4">
                <a:extLst>
                  <a:ext uri="{FF2B5EF4-FFF2-40B4-BE49-F238E27FC236}">
                    <a16:creationId xmlns:a16="http://schemas.microsoft.com/office/drawing/2014/main" id="{6C58D3C4-49CC-44F6-9CCF-FDFCA55A3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2464862" y="4260019"/>
                <a:ext cx="91440" cy="8229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Rectangle 4">
                <a:extLst>
                  <a:ext uri="{FF2B5EF4-FFF2-40B4-BE49-F238E27FC236}">
                    <a16:creationId xmlns:a16="http://schemas.microsoft.com/office/drawing/2014/main" id="{75A8EA7B-0745-4771-B0F3-08AE172B8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013610" y="4219426"/>
                <a:ext cx="1246143" cy="8229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ctangle 4">
                <a:extLst>
                  <a:ext uri="{FF2B5EF4-FFF2-40B4-BE49-F238E27FC236}">
                    <a16:creationId xmlns:a16="http://schemas.microsoft.com/office/drawing/2014/main" id="{CC6982BE-75C0-4494-A927-DBCBB212D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4398510" y="4991540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FEECAA-11AC-47CC-B1FA-D3B00C71FF78}"/>
                </a:ext>
              </a:extLst>
            </p:cNvPr>
            <p:cNvSpPr/>
            <p:nvPr/>
          </p:nvSpPr>
          <p:spPr bwMode="auto">
            <a:xfrm>
              <a:off x="6961651" y="1148276"/>
              <a:ext cx="457200" cy="182880"/>
            </a:xfrm>
            <a:prstGeom prst="rect">
              <a:avLst/>
            </a:prstGeom>
            <a:solidFill>
              <a:srgbClr val="BAB7B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341A2589-0D86-4B0F-B6AA-16E0218D2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1651" y="835248"/>
              <a:ext cx="457200" cy="1828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10033580-B63E-4847-A3FE-68FFFE36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1651" y="522219"/>
              <a:ext cx="457200" cy="182880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>
              <a:noFill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rgbClr val="000066"/>
                  </a:solidFill>
                  <a:latin typeface="Helvetica" pitchFamily="-84" charset="0"/>
                  <a:ea typeface="MS PGothic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" b="1" i="1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C0B174-5074-488C-A963-EB2102D39DCE}"/>
                </a:ext>
              </a:extLst>
            </p:cNvPr>
            <p:cNvSpPr txBox="1"/>
            <p:nvPr/>
          </p:nvSpPr>
          <p:spPr>
            <a:xfrm flipH="1">
              <a:off x="7516954" y="410002"/>
              <a:ext cx="1545302" cy="50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Photoresist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AE86326-E0DA-4912-911D-253E3B1A1A1A}"/>
                </a:ext>
              </a:extLst>
            </p:cNvPr>
            <p:cNvSpPr txBox="1"/>
            <p:nvPr/>
          </p:nvSpPr>
          <p:spPr>
            <a:xfrm flipH="1">
              <a:off x="7504293" y="726747"/>
              <a:ext cx="1258160" cy="50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Si</a:t>
              </a:r>
              <a:r>
                <a:rPr kumimoji="0" lang="en-US" sz="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</a:t>
              </a:r>
              <a:r>
                <a:rPr kumimoji="0" 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20E31D-F524-4683-9DE6-50343F30A118}"/>
                </a:ext>
              </a:extLst>
            </p:cNvPr>
            <p:cNvSpPr txBox="1"/>
            <p:nvPr/>
          </p:nvSpPr>
          <p:spPr>
            <a:xfrm flipH="1">
              <a:off x="7491626" y="1042192"/>
              <a:ext cx="1258160" cy="50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Si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3BE5E7F-A7FB-4386-B214-4E9F5D3463F7}"/>
                </a:ext>
              </a:extLst>
            </p:cNvPr>
            <p:cNvGrpSpPr/>
            <p:nvPr/>
          </p:nvGrpSpPr>
          <p:grpSpPr>
            <a:xfrm>
              <a:off x="551129" y="4425670"/>
              <a:ext cx="2037162" cy="1260228"/>
              <a:chOff x="-1950662" y="4219426"/>
              <a:chExt cx="2037162" cy="126022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7991697-754F-4555-B6F6-8CE5C0B10447}"/>
                  </a:ext>
                </a:extLst>
              </p:cNvPr>
              <p:cNvSpPr/>
              <p:nvPr/>
            </p:nvSpPr>
            <p:spPr bwMode="auto">
              <a:xfrm>
                <a:off x="-1938588" y="4392399"/>
                <a:ext cx="2015944" cy="914400"/>
              </a:xfrm>
              <a:prstGeom prst="rect">
                <a:avLst/>
              </a:prstGeom>
              <a:solidFill>
                <a:srgbClr val="BAB7B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20E5A33F-872F-4A22-8C27-9C6B1174A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940" y="4616100"/>
                <a:ext cx="91440" cy="8229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D3630FEA-7E91-42C0-9C47-3FBDFD299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38588" y="4616101"/>
                <a:ext cx="91440" cy="82296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4">
                <a:extLst>
                  <a:ext uri="{FF2B5EF4-FFF2-40B4-BE49-F238E27FC236}">
                    <a16:creationId xmlns:a16="http://schemas.microsoft.com/office/drawing/2014/main" id="{3D127DD2-92B8-48B3-AD38-DBF9E4C7B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38588" y="4616100"/>
                <a:ext cx="2015944" cy="9144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ectangle 4">
                <a:extLst>
                  <a:ext uri="{FF2B5EF4-FFF2-40B4-BE49-F238E27FC236}">
                    <a16:creationId xmlns:a16="http://schemas.microsoft.com/office/drawing/2014/main" id="{B7D875B6-433C-4F2C-989F-F2911C3B6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1938588" y="4313641"/>
                <a:ext cx="2015944" cy="914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4">
                <a:extLst>
                  <a:ext uri="{FF2B5EF4-FFF2-40B4-BE49-F238E27FC236}">
                    <a16:creationId xmlns:a16="http://schemas.microsoft.com/office/drawing/2014/main" id="{8A17DE1A-39BB-48D4-9E35-B3C4092FF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553687" y="4219426"/>
                <a:ext cx="91440" cy="5486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006C2692-1B6D-4C16-BC75-DDF0BC745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68786" y="4219426"/>
                <a:ext cx="91440" cy="5486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0B776214-124D-49F8-A432-CB7120D8A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83885" y="4219426"/>
                <a:ext cx="91440" cy="5486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ctangle 4">
                <a:extLst>
                  <a:ext uri="{FF2B5EF4-FFF2-40B4-BE49-F238E27FC236}">
                    <a16:creationId xmlns:a16="http://schemas.microsoft.com/office/drawing/2014/main" id="{B334094B-91CB-4E58-97C3-D2CF67162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98984" y="4219426"/>
                <a:ext cx="91440" cy="5486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 4">
                <a:extLst>
                  <a:ext uri="{FF2B5EF4-FFF2-40B4-BE49-F238E27FC236}">
                    <a16:creationId xmlns:a16="http://schemas.microsoft.com/office/drawing/2014/main" id="{46567FC4-3CF8-47D0-84DF-21E2754CF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-1553689" y="4616100"/>
                <a:ext cx="1246143" cy="863554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Rectangle 4">
                <a:extLst>
                  <a:ext uri="{FF2B5EF4-FFF2-40B4-BE49-F238E27FC236}">
                    <a16:creationId xmlns:a16="http://schemas.microsoft.com/office/drawing/2014/main" id="{A4059D18-AC23-437D-8EB6-084F353DB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950662" y="4219426"/>
                <a:ext cx="103514" cy="54864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D01CAF51-D6FD-41A7-A9E7-FFF00CA01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940" y="4219426"/>
                <a:ext cx="91440" cy="640080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2000" b="1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66"/>
                    </a:solidFill>
                    <a:latin typeface="Helvetica" pitchFamily="-84" charset="0"/>
                    <a:ea typeface="MS PGothic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00" b="1" i="1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Curved Down Arrow 232">
              <a:extLst>
                <a:ext uri="{FF2B5EF4-FFF2-40B4-BE49-F238E27FC236}">
                  <a16:creationId xmlns:a16="http://schemas.microsoft.com/office/drawing/2014/main" id="{E8F6A60C-9F89-406A-86D7-166B63A7B20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788965" y="4836839"/>
              <a:ext cx="940521" cy="414513"/>
            </a:xfrm>
            <a:prstGeom prst="curvedDownArrow">
              <a:avLst/>
            </a:prstGeom>
            <a:solidFill>
              <a:srgbClr val="EDBD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">
                <a:solidFill>
                  <a:schemeClr val="tx1"/>
                </a:solidFill>
              </a:endParaRPr>
            </a:p>
          </p:txBody>
        </p:sp>
        <p:sp>
          <p:nvSpPr>
            <p:cNvPr id="52" name="Curved Down Arrow 233">
              <a:extLst>
                <a:ext uri="{FF2B5EF4-FFF2-40B4-BE49-F238E27FC236}">
                  <a16:creationId xmlns:a16="http://schemas.microsoft.com/office/drawing/2014/main" id="{F33589F0-58DF-41B2-A87B-1501AFBFA9CB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630779" y="4802335"/>
              <a:ext cx="940521" cy="414513"/>
            </a:xfrm>
            <a:prstGeom prst="curvedDownArrow">
              <a:avLst/>
            </a:prstGeom>
            <a:solidFill>
              <a:srgbClr val="EDBD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00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69C470-3092-4A86-80FA-69560EC5799B}"/>
                </a:ext>
              </a:extLst>
            </p:cNvPr>
            <p:cNvSpPr txBox="1"/>
            <p:nvPr/>
          </p:nvSpPr>
          <p:spPr>
            <a:xfrm>
              <a:off x="1257582" y="1525465"/>
              <a:ext cx="845225" cy="37663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r>
                <a:rPr lang="en-US" sz="600" dirty="0"/>
                <a:t>SOI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4F592CDC-562E-41C7-BF92-764F2A1A745D}"/>
              </a:ext>
            </a:extLst>
          </p:cNvPr>
          <p:cNvSpPr txBox="1"/>
          <p:nvPr/>
        </p:nvSpPr>
        <p:spPr>
          <a:xfrm>
            <a:off x="177992" y="143619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59BD55E-5FAE-4B3D-AE5E-B9E0A88BF431}"/>
              </a:ext>
            </a:extLst>
          </p:cNvPr>
          <p:cNvGrpSpPr/>
          <p:nvPr/>
        </p:nvGrpSpPr>
        <p:grpSpPr>
          <a:xfrm>
            <a:off x="2973688" y="693532"/>
            <a:ext cx="2568128" cy="2003395"/>
            <a:chOff x="2955317" y="3005074"/>
            <a:chExt cx="2568128" cy="20033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ACB33F8-0849-4CEC-BB95-8453C18D0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5317" y="3005074"/>
              <a:ext cx="2568128" cy="2003395"/>
              <a:chOff x="1201652" y="1230515"/>
              <a:chExt cx="6570748" cy="5125836"/>
            </a:xfrm>
          </p:grpSpPr>
          <p:pic>
            <p:nvPicPr>
              <p:cNvPr id="7" name="Content Placeholder 5">
                <a:extLst>
                  <a:ext uri="{FF2B5EF4-FFF2-40B4-BE49-F238E27FC236}">
                    <a16:creationId xmlns:a16="http://schemas.microsoft.com/office/drawing/2014/main" id="{E2D78D96-E67A-402B-B523-9BC93131E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600" y="1384916"/>
                <a:ext cx="6400800" cy="497143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DE4EDF-B479-4D11-9887-C58BB32AFA8E}"/>
                  </a:ext>
                </a:extLst>
              </p:cNvPr>
              <p:cNvSpPr txBox="1"/>
              <p:nvPr/>
            </p:nvSpPr>
            <p:spPr>
              <a:xfrm>
                <a:off x="5934524" y="4244557"/>
                <a:ext cx="4651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D44E0C"/>
                    </a:solidFill>
                  </a:rPr>
                  <a:t>V+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BA18E6-8EDE-448B-950B-6AFF823A3DCF}"/>
                  </a:ext>
                </a:extLst>
              </p:cNvPr>
              <p:cNvSpPr txBox="1"/>
              <p:nvPr/>
            </p:nvSpPr>
            <p:spPr>
              <a:xfrm>
                <a:off x="2394696" y="3954893"/>
                <a:ext cx="4154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D44E0C"/>
                    </a:solidFill>
                  </a:rPr>
                  <a:t>V-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1E3E7-C844-43A3-9943-23F144F80380}"/>
                  </a:ext>
                </a:extLst>
              </p:cNvPr>
              <p:cNvSpPr txBox="1"/>
              <p:nvPr/>
            </p:nvSpPr>
            <p:spPr>
              <a:xfrm>
                <a:off x="1201652" y="5355616"/>
                <a:ext cx="3057147" cy="944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Designed to rotate up to +/-5°</a:t>
                </a:r>
              </a:p>
            </p:txBody>
          </p:sp>
          <p:sp>
            <p:nvSpPr>
              <p:cNvPr id="11" name="Circular Arrow 16">
                <a:extLst>
                  <a:ext uri="{FF2B5EF4-FFF2-40B4-BE49-F238E27FC236}">
                    <a16:creationId xmlns:a16="http://schemas.microsoft.com/office/drawing/2014/main" id="{03762F0E-235A-4D52-BDD5-4BCBE6521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9469" y="1230515"/>
                <a:ext cx="2286000" cy="2286000"/>
              </a:xfrm>
              <a:prstGeom prst="circularArrow">
                <a:avLst>
                  <a:gd name="adj1" fmla="val 4998"/>
                  <a:gd name="adj2" fmla="val 654373"/>
                  <a:gd name="adj3" fmla="val 19264004"/>
                  <a:gd name="adj4" fmla="val 16196378"/>
                  <a:gd name="adj5" fmla="val 8676"/>
                </a:avLst>
              </a:prstGeom>
              <a:solidFill>
                <a:srgbClr val="D44E0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ircular Arrow 18">
                <a:extLst>
                  <a:ext uri="{FF2B5EF4-FFF2-40B4-BE49-F238E27FC236}">
                    <a16:creationId xmlns:a16="http://schemas.microsoft.com/office/drawing/2014/main" id="{00CC3CC7-DE4F-42A5-8A44-D861BDA4A15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379469" y="1232333"/>
                <a:ext cx="2286000" cy="2286000"/>
              </a:xfrm>
              <a:prstGeom prst="circularArrow">
                <a:avLst>
                  <a:gd name="adj1" fmla="val 4998"/>
                  <a:gd name="adj2" fmla="val 654373"/>
                  <a:gd name="adj3" fmla="val 19264004"/>
                  <a:gd name="adj4" fmla="val 16162278"/>
                  <a:gd name="adj5" fmla="val 8676"/>
                </a:avLst>
              </a:prstGeom>
              <a:solidFill>
                <a:srgbClr val="D44E0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ross 12">
                <a:extLst>
                  <a:ext uri="{FF2B5EF4-FFF2-40B4-BE49-F238E27FC236}">
                    <a16:creationId xmlns:a16="http://schemas.microsoft.com/office/drawing/2014/main" id="{42387547-FD2B-4FB8-83BC-194215032D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96589" y="1524984"/>
                <a:ext cx="365760" cy="365760"/>
              </a:xfrm>
              <a:prstGeom prst="plus">
                <a:avLst>
                  <a:gd name="adj" fmla="val 42778"/>
                </a:avLst>
              </a:prstGeom>
              <a:solidFill>
                <a:srgbClr val="D44E0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821678-2BF6-4112-8DCC-C04C1780C84D}"/>
                  </a:ext>
                </a:extLst>
              </p:cNvPr>
              <p:cNvSpPr/>
              <p:nvPr/>
            </p:nvSpPr>
            <p:spPr>
              <a:xfrm>
                <a:off x="5558604" y="1685004"/>
                <a:ext cx="365760" cy="45720"/>
              </a:xfrm>
              <a:prstGeom prst="rect">
                <a:avLst/>
              </a:prstGeom>
              <a:solidFill>
                <a:srgbClr val="D44E0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EEECE94F-A32F-4C29-99A5-FD3D2EEE1AC4}"/>
                  </a:ext>
                </a:extLst>
              </p:cNvPr>
              <p:cNvSpPr/>
              <p:nvPr/>
            </p:nvSpPr>
            <p:spPr>
              <a:xfrm rot="17547892">
                <a:off x="2802739" y="4234492"/>
                <a:ext cx="610897" cy="565393"/>
              </a:xfrm>
              <a:prstGeom prst="blockArc">
                <a:avLst>
                  <a:gd name="adj1" fmla="val 14606097"/>
                  <a:gd name="adj2" fmla="val 217977"/>
                  <a:gd name="adj3" fmla="val 1493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id="{9AD5232A-467E-4777-8804-B7B2BC9186AB}"/>
                  </a:ext>
                </a:extLst>
              </p:cNvPr>
              <p:cNvSpPr/>
              <p:nvPr/>
            </p:nvSpPr>
            <p:spPr>
              <a:xfrm rot="16470141">
                <a:off x="3793284" y="4951483"/>
                <a:ext cx="610897" cy="565393"/>
              </a:xfrm>
              <a:prstGeom prst="blockArc">
                <a:avLst>
                  <a:gd name="adj1" fmla="val 14606097"/>
                  <a:gd name="adj2" fmla="val 217977"/>
                  <a:gd name="adj3" fmla="val 1493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8AD40EC8-E0BA-4CB5-AC9D-BAAF0013B190}"/>
                  </a:ext>
                </a:extLst>
              </p:cNvPr>
              <p:cNvSpPr/>
              <p:nvPr/>
            </p:nvSpPr>
            <p:spPr>
              <a:xfrm rot="3249520">
                <a:off x="4864633" y="4794121"/>
                <a:ext cx="610897" cy="565393"/>
              </a:xfrm>
              <a:prstGeom prst="blockArc">
                <a:avLst>
                  <a:gd name="adj1" fmla="val 14606097"/>
                  <a:gd name="adj2" fmla="val 217977"/>
                  <a:gd name="adj3" fmla="val 1493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92EB979-9D59-4AF7-95C7-9763FA251404}"/>
                </a:ext>
              </a:extLst>
            </p:cNvPr>
            <p:cNvSpPr txBox="1"/>
            <p:nvPr/>
          </p:nvSpPr>
          <p:spPr>
            <a:xfrm>
              <a:off x="3115199" y="310925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2.</a:t>
              </a:r>
            </a:p>
          </p:txBody>
        </p:sp>
      </p:grpSp>
      <p:sp>
        <p:nvSpPr>
          <p:cNvPr id="132" name="Text Placeholder 1">
            <a:extLst>
              <a:ext uri="{FF2B5EF4-FFF2-40B4-BE49-F238E27FC236}">
                <a16:creationId xmlns:a16="http://schemas.microsoft.com/office/drawing/2014/main" id="{D7BD41E3-1C2A-47BF-B611-1B28D43793E9}"/>
              </a:ext>
            </a:extLst>
          </p:cNvPr>
          <p:cNvSpPr txBox="1">
            <a:spLocks/>
          </p:cNvSpPr>
          <p:nvPr/>
        </p:nvSpPr>
        <p:spPr>
          <a:xfrm>
            <a:off x="2973689" y="2824550"/>
            <a:ext cx="6016686" cy="37649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Designed a rotating MEMS motor that can rotate +/- 5° and a brass block to connect the waveguides.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9B9EE42-73E2-456A-930E-26484215EED7}"/>
              </a:ext>
            </a:extLst>
          </p:cNvPr>
          <p:cNvSpPr txBox="1"/>
          <p:nvPr/>
        </p:nvSpPr>
        <p:spPr>
          <a:xfrm>
            <a:off x="3018301" y="3233553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3.</a:t>
            </a:r>
          </a:p>
        </p:txBody>
      </p:sp>
      <p:sp>
        <p:nvSpPr>
          <p:cNvPr id="135" name="Text Placeholder 1">
            <a:extLst>
              <a:ext uri="{FF2B5EF4-FFF2-40B4-BE49-F238E27FC236}">
                <a16:creationId xmlns:a16="http://schemas.microsoft.com/office/drawing/2014/main" id="{BAB3E89D-6F33-4107-8CDA-8F0A4DD6EAF0}"/>
              </a:ext>
            </a:extLst>
          </p:cNvPr>
          <p:cNvSpPr txBox="1">
            <a:spLocks/>
          </p:cNvSpPr>
          <p:nvPr/>
        </p:nvSpPr>
        <p:spPr>
          <a:xfrm>
            <a:off x="5791357" y="3049311"/>
            <a:ext cx="3309688" cy="7443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114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a fabrication process and then fabricated the contactless rotating waveguide switch using SOI wafers in the MDL cleanroom at JPL.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3C4828B-CBCE-4440-A4C3-0D1E8480A1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545820A-66F7-4540-B407-28648A29B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889" y="2288300"/>
            <a:ext cx="1079251" cy="80943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D3077F9E-45E8-014A-B84E-0C241A1A2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483" y="3772254"/>
            <a:ext cx="1673743" cy="1255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62"/>
    </mc:Choice>
    <mc:Fallback xmlns="">
      <p:transition spd="slow" advTm="14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2" grpId="0"/>
      <p:bldP spid="134" grpId="0"/>
      <p:bldP spid="135" grpId="0"/>
    </p:bldLst>
  </p:timing>
  <p:extLst mod="1">
    <p:ext uri="{3A86A75C-4F4B-4683-9AE1-C65F6400EC91}">
      <p14:laserTraceLst xmlns:p14="http://schemas.microsoft.com/office/powerpoint/2010/main">
        <p14:tracePtLst>
          <p14:tracePt t="10503" x="271463" y="49213"/>
          <p14:tracePt t="10511" x="295275" y="69850"/>
          <p14:tracePt t="10518" x="361950" y="134938"/>
          <p14:tracePt t="10526" x="419100" y="165100"/>
          <p14:tracePt t="10532" x="481013" y="196850"/>
          <p14:tracePt t="10540" x="582613" y="250825"/>
          <p14:tracePt t="10547" x="657225" y="284163"/>
          <p14:tracePt t="10554" x="755650" y="315913"/>
          <p14:tracePt t="10562" x="817563" y="357188"/>
          <p14:tracePt t="10569" x="892175" y="390525"/>
          <p14:tracePt t="10577" x="990600" y="411163"/>
          <p14:tracePt t="10585" x="1084263" y="423863"/>
          <p14:tracePt t="10591" x="1133475" y="439738"/>
          <p14:tracePt t="10598" x="1179513" y="460375"/>
          <p14:tracePt t="10606" x="1211263" y="468313"/>
          <p14:tracePt t="10613" x="1231900" y="473075"/>
          <p14:tracePt t="10620" x="1265238" y="481013"/>
          <p14:tracePt t="10628" x="1270000" y="488950"/>
          <p14:tracePt t="10635" x="1281113" y="493713"/>
          <p14:tracePt t="10643" x="1290638" y="501650"/>
          <p14:tracePt t="10649" x="1293813" y="512763"/>
          <p14:tracePt t="10657" x="1293813" y="517525"/>
          <p14:tracePt t="10664" x="1301750" y="530225"/>
          <p14:tracePt t="10671" x="1314450" y="546100"/>
          <p14:tracePt t="10679" x="1314450" y="550863"/>
          <p14:tracePt t="10685" x="1322388" y="566738"/>
          <p14:tracePt t="10693" x="1322388" y="579438"/>
          <p14:tracePt t="10702" x="1322388" y="582613"/>
          <p14:tracePt t="10708" x="1322388" y="595313"/>
          <p14:tracePt t="10715" x="1322388" y="608013"/>
          <p14:tracePt t="10723" x="1322388" y="623888"/>
          <p14:tracePt t="10730" x="1319213" y="644525"/>
          <p14:tracePt t="10739" x="1301750" y="669925"/>
          <p14:tracePt t="10744" x="1290638" y="682625"/>
          <p14:tracePt t="10752" x="1281113" y="706438"/>
          <p14:tracePt t="10761" x="1265238" y="739775"/>
          <p14:tracePt t="10768" x="1257300" y="752475"/>
          <p14:tracePt t="10776" x="1252538" y="768350"/>
          <p14:tracePt t="10781" x="1244600" y="773113"/>
          <p14:tracePt t="10788" x="1231900" y="781050"/>
          <p14:tracePt t="10795" x="1223963" y="792163"/>
          <p14:tracePt t="10803" x="1220788" y="812800"/>
          <p14:tracePt t="10810" x="1211263" y="838200"/>
          <p14:tracePt t="10819" x="1211263" y="858838"/>
          <p14:tracePt t="10825" x="1211263" y="892175"/>
          <p14:tracePt t="10832" x="1216025" y="912813"/>
          <p14:tracePt t="10840" x="1220788" y="936625"/>
          <p14:tracePt t="10847" x="1220788" y="965200"/>
          <p14:tracePt t="10854" x="1228725" y="1006475"/>
          <p14:tracePt t="10861" x="1249363" y="1042988"/>
          <p14:tracePt t="10869" x="1252538" y="1063625"/>
          <p14:tracePt t="10876" x="1252538" y="1104900"/>
          <p14:tracePt t="10885" x="1260475" y="1138238"/>
          <p14:tracePt t="10894" x="1260475" y="1150938"/>
          <p14:tracePt t="10897" x="1260475" y="1162050"/>
          <p14:tracePt t="10905" x="1270000" y="1195388"/>
          <p14:tracePt t="10913" x="1277938" y="1208088"/>
          <p14:tracePt t="10921" x="1277938" y="1231900"/>
          <p14:tracePt t="10928" x="1277938" y="1236663"/>
          <p14:tracePt t="10935" x="1285875" y="1265238"/>
          <p14:tracePt t="10942" x="1290638" y="1277938"/>
          <p14:tracePt t="10949" x="1298575" y="1293813"/>
          <p14:tracePt t="10957" x="1301750" y="1298575"/>
          <p14:tracePt t="10972" x="1319213" y="1319213"/>
          <p14:tracePt t="10979" x="1322388" y="1339850"/>
          <p14:tracePt t="10985" x="1330325" y="1350963"/>
          <p14:tracePt t="10993" x="1330325" y="1355725"/>
          <p14:tracePt t="11002" x="1339850" y="1376363"/>
          <p14:tracePt t="11008" x="1347788" y="1409700"/>
          <p14:tracePt t="11015" x="1350963" y="1430338"/>
          <p14:tracePt t="11022" x="1358900" y="1446213"/>
          <p14:tracePt t="11029" x="1368425" y="1466850"/>
          <p14:tracePt t="11040" x="1368425" y="1490663"/>
          <p14:tracePt t="11044" x="1368425" y="1511300"/>
          <p14:tracePt t="11052" x="1376363" y="1524000"/>
          <p14:tracePt t="11060" x="1376363" y="1531938"/>
          <p14:tracePt t="11068" x="1376363" y="1536700"/>
          <p14:tracePt t="11074" x="1376363" y="1544638"/>
          <p14:tracePt t="11081" x="1376363" y="1557338"/>
          <p14:tracePt t="11088" x="1376363" y="1560513"/>
          <p14:tracePt t="11117" x="1376363" y="1570038"/>
          <p14:tracePt t="11132" x="1376363" y="1573213"/>
          <p14:tracePt t="11140" x="1376363" y="1577975"/>
          <p14:tracePt t="11154" x="1376363" y="1585913"/>
          <p14:tracePt t="11161" x="1376363" y="1590675"/>
          <p14:tracePt t="11184" x="1376363" y="1598613"/>
          <p14:tracePt t="11197" x="1376363" y="1601788"/>
          <p14:tracePt t="11212" x="1376363" y="1614488"/>
          <p14:tracePt t="11256" x="1376363" y="1622425"/>
          <p14:tracePt t="12446" x="1371600" y="1619250"/>
          <p14:tracePt t="12457" x="1368425" y="1619250"/>
          <p14:tracePt t="12461" x="1358900" y="1614488"/>
          <p14:tracePt t="12468" x="1355725" y="1606550"/>
          <p14:tracePt t="12470" x="1347788" y="1601788"/>
          <p14:tracePt t="12479" x="1343025" y="1593850"/>
          <p14:tracePt t="12486" x="1330325" y="1581150"/>
          <p14:tracePt t="12496" x="1306513" y="1573213"/>
          <p14:tracePt t="12499" x="1293813" y="1560513"/>
          <p14:tracePt t="12507" x="1285875" y="1552575"/>
          <p14:tracePt t="12514" x="1273175" y="1539875"/>
          <p14:tracePt t="12523" x="1260475" y="1536700"/>
          <p14:tracePt t="12529" x="1236663" y="1528763"/>
          <p14:tracePt t="12536" x="1216025" y="1520825"/>
          <p14:tracePt t="12544" x="1200150" y="1511300"/>
          <p14:tracePt t="12553" x="1169988" y="1503363"/>
          <p14:tracePt t="12558" x="1154113" y="1490663"/>
          <p14:tracePt t="12566" x="1141413" y="1490663"/>
          <p14:tracePt t="12572" x="1120775" y="1490663"/>
          <p14:tracePt t="12580" x="1096963" y="1482725"/>
          <p14:tracePt t="12587" x="1084263" y="1482725"/>
          <p14:tracePt t="12598" x="1071563" y="1482725"/>
          <p14:tracePt t="12609" x="1055688" y="1474788"/>
          <p14:tracePt t="12613" x="1042988" y="1474788"/>
          <p14:tracePt t="12622" x="1022350" y="1474788"/>
          <p14:tracePt t="12627" x="1014413" y="1474788"/>
          <p14:tracePt t="12632" x="1011238" y="1474788"/>
          <p14:tracePt t="12638" x="1001713" y="1474788"/>
          <p14:tracePt t="12646" x="998538" y="1474788"/>
          <p14:tracePt t="12654" x="993775" y="1474788"/>
          <p14:tracePt t="12671" x="985838" y="1474788"/>
          <p14:tracePt t="12697" x="981075" y="1479550"/>
          <p14:tracePt t="12705" x="981075" y="1482725"/>
          <p14:tracePt t="12712" x="969963" y="1482725"/>
          <p14:tracePt t="12720" x="969963" y="1495425"/>
          <p14:tracePt t="12726" x="969963" y="1503363"/>
          <p14:tracePt t="12733" x="960438" y="1508125"/>
          <p14:tracePt t="12742" x="960438" y="1511300"/>
          <p14:tracePt t="12748" x="957263" y="1528763"/>
          <p14:tracePt t="12755" x="957263" y="1539875"/>
          <p14:tracePt t="12763" x="957263" y="1544638"/>
          <p14:tracePt t="12770" x="949325" y="1573213"/>
          <p14:tracePt t="12777" x="949325" y="1585913"/>
          <p14:tracePt t="12785" x="949325" y="1598613"/>
          <p14:tracePt t="12792" x="949325" y="1606550"/>
          <p14:tracePt t="12799" x="949325" y="1619250"/>
          <p14:tracePt t="12807" x="952500" y="1630363"/>
          <p14:tracePt t="12813" x="952500" y="1639888"/>
          <p14:tracePt t="12821" x="952500" y="1651000"/>
          <p14:tracePt t="12828" x="952500" y="1655763"/>
          <p14:tracePt t="12836" x="952500" y="1658938"/>
          <p14:tracePt t="12843" x="952500" y="1676400"/>
          <p14:tracePt t="15059" x="952500" y="1655763"/>
          <p14:tracePt t="15067" x="960438" y="1627188"/>
          <p14:tracePt t="15074" x="969963" y="1581150"/>
          <p14:tracePt t="15081" x="985838" y="1531938"/>
          <p14:tracePt t="15088" x="1027113" y="1470025"/>
          <p14:tracePt t="15096" x="1055688" y="1438275"/>
          <p14:tracePt t="15103" x="1120775" y="1360488"/>
          <p14:tracePt t="15111" x="1187450" y="1281113"/>
          <p14:tracePt t="15121" x="1239838" y="1195388"/>
          <p14:tracePt t="15125" x="1293813" y="1146175"/>
          <p14:tracePt t="15132" x="1343025" y="1104900"/>
          <p14:tracePt t="15140" x="1417638" y="1063625"/>
          <p14:tracePt t="15147" x="1490663" y="1031875"/>
          <p14:tracePt t="15154" x="1585913" y="1019175"/>
          <p14:tracePt t="15162" x="1630363" y="1011238"/>
          <p14:tracePt t="15171" x="1689100" y="1011238"/>
          <p14:tracePt t="15177" x="1717675" y="1014413"/>
          <p14:tracePt t="15185" x="1766888" y="1035050"/>
          <p14:tracePt t="15192" x="1787525" y="1047750"/>
          <p14:tracePt t="15201" x="1824038" y="1092200"/>
          <p14:tracePt t="15205" x="1860550" y="1120775"/>
          <p14:tracePt t="15214" x="1889125" y="1182688"/>
          <p14:tracePt t="15220" x="1914525" y="1203325"/>
          <p14:tracePt t="15228" x="1938338" y="1228725"/>
          <p14:tracePt t="15237" x="1955800" y="1265238"/>
          <p14:tracePt t="15242" x="1963738" y="1285875"/>
          <p14:tracePt t="15249" x="1963738" y="1290638"/>
          <p14:tracePt t="15257" x="1966913" y="1306513"/>
          <p14:tracePt t="15264" x="1976438" y="1327150"/>
          <p14:tracePt t="15271" x="1976438" y="1330325"/>
          <p14:tracePt t="15279" x="1976438" y="1339850"/>
          <p14:tracePt t="15287" x="1976438" y="1350963"/>
          <p14:tracePt t="15294" x="1976438" y="1363663"/>
          <p14:tracePt t="15301" x="1976438" y="1376363"/>
          <p14:tracePt t="15308" x="1976438" y="1384300"/>
          <p14:tracePt t="15316" x="1976438" y="1404938"/>
          <p14:tracePt t="15322" x="1976438" y="1409700"/>
          <p14:tracePt t="15330" x="1976438" y="1412875"/>
          <p14:tracePt t="15337" x="1976438" y="1420813"/>
          <p14:tracePt t="15345" x="1976438" y="1433513"/>
          <p14:tracePt t="15354" x="1966913" y="1438275"/>
          <p14:tracePt t="15359" x="1966913" y="1446213"/>
          <p14:tracePt t="15366" x="1963738" y="1466850"/>
          <p14:tracePt t="15373" x="1955800" y="1470025"/>
          <p14:tracePt t="15381" x="1951038" y="1482725"/>
          <p14:tracePt t="15388" x="1935163" y="1500188"/>
          <p14:tracePt t="15396" x="1930400" y="1503363"/>
          <p14:tracePt t="15404" x="1922463" y="1511300"/>
          <p14:tracePt t="15410" x="1917700" y="1516063"/>
          <p14:tracePt t="15417" x="1909763" y="1520825"/>
          <p14:tracePt t="15425" x="1906588" y="1528763"/>
          <p14:tracePt t="15432" x="1897063" y="1531938"/>
          <p14:tracePt t="15439" x="1893888" y="1539875"/>
          <p14:tracePt t="15447" x="1889125" y="1539875"/>
          <p14:tracePt t="15454" x="1881188" y="1544638"/>
          <p14:tracePt t="15462" x="1868488" y="1552575"/>
          <p14:tracePt t="15471" x="1865313" y="1557338"/>
          <p14:tracePt t="15476" x="1857375" y="1570038"/>
          <p14:tracePt t="15485" x="1852613" y="1570038"/>
          <p14:tracePt t="15490" x="1844675" y="1577975"/>
          <p14:tracePt t="15498" x="1839913" y="1581150"/>
          <p14:tracePt t="15505" x="1831975" y="1581150"/>
          <p14:tracePt t="15513" x="1827213" y="1585913"/>
          <p14:tracePt t="15521" x="1824038" y="1593850"/>
          <p14:tracePt t="15528" x="1824038" y="1598613"/>
          <p14:tracePt t="15538" x="1808163" y="1606550"/>
          <p14:tracePt t="15556" x="1808163" y="1609725"/>
          <p14:tracePt t="19053" x="1803400" y="1609725"/>
          <p14:tracePt t="19075" x="1798638" y="1609725"/>
          <p14:tracePt t="19088" x="1790700" y="1609725"/>
          <p14:tracePt t="19103" x="1787525" y="1609725"/>
          <p14:tracePt t="19110" x="1778000" y="1609725"/>
          <p14:tracePt t="19118" x="1757363" y="1601788"/>
          <p14:tracePt t="19126" x="1728788" y="1601788"/>
          <p14:tracePt t="19133" x="1704975" y="1593850"/>
          <p14:tracePt t="19140" x="1684338" y="1590675"/>
          <p14:tracePt t="19147" x="1651000" y="1590675"/>
          <p14:tracePt t="19154" x="1630363" y="1590675"/>
          <p14:tracePt t="19162" x="1609725" y="1581150"/>
          <p14:tracePt t="19171" x="1577975" y="1581150"/>
          <p14:tracePt t="19177" x="1557338" y="1581150"/>
          <p14:tracePt t="19184" x="1531938" y="1581150"/>
          <p14:tracePt t="19191" x="1482725" y="1585913"/>
          <p14:tracePt t="19198" x="1458913" y="1593850"/>
          <p14:tracePt t="19207" x="1425575" y="1601788"/>
          <p14:tracePt t="19213" x="1404938" y="1606550"/>
          <p14:tracePt t="19221" x="1384300" y="1606550"/>
          <p14:tracePt t="19228" x="1350963" y="1614488"/>
          <p14:tracePt t="19235" x="1327150" y="1622425"/>
          <p14:tracePt t="19243" x="1314450" y="1622425"/>
          <p14:tracePt t="19249" x="1301750" y="1630363"/>
          <p14:tracePt t="19257" x="1277938" y="1630363"/>
          <p14:tracePt t="19264" x="1273175" y="1635125"/>
          <p14:tracePt t="19271" x="1270000" y="1635125"/>
          <p14:tracePt t="19279" x="1260475" y="1635125"/>
          <p14:tracePt t="19288" x="1257300" y="1635125"/>
          <p14:tracePt t="19514" x="1265238" y="1651000"/>
          <p14:tracePt t="19521" x="1270000" y="1655763"/>
          <p14:tracePt t="19529" x="1277938" y="1668463"/>
          <p14:tracePt t="19535" x="1298575" y="1676400"/>
          <p14:tracePt t="19542" x="1306513" y="1689100"/>
          <p14:tracePt t="19549" x="1314450" y="1704975"/>
          <p14:tracePt t="19556" x="1322388" y="1725613"/>
          <p14:tracePt t="19564" x="1327150" y="1741488"/>
          <p14:tracePt t="19571" x="1335088" y="1762125"/>
          <p14:tracePt t="19579" x="1335088" y="1774825"/>
          <p14:tracePt t="19587" x="1343025" y="1798638"/>
          <p14:tracePt t="19593" x="1343025" y="1819275"/>
          <p14:tracePt t="19601" x="1350963" y="1836738"/>
          <p14:tracePt t="19611" x="1363663" y="1857375"/>
          <p14:tracePt t="19615" x="1371600" y="1889125"/>
          <p14:tracePt t="19622" x="1371600" y="1901825"/>
          <p14:tracePt t="19629" x="1379538" y="1927225"/>
          <p14:tracePt t="19637" x="1379538" y="1938338"/>
          <p14:tracePt t="19644" x="1379538" y="1958975"/>
          <p14:tracePt t="19651" x="1379538" y="1971675"/>
          <p14:tracePt t="19659" x="1389063" y="1989138"/>
          <p14:tracePt t="19666" x="1389063" y="2000250"/>
          <p14:tracePt t="19674" x="1389063" y="2020888"/>
          <p14:tracePt t="19681" x="1389063" y="2033588"/>
          <p14:tracePt t="19688" x="1389063" y="2058988"/>
          <p14:tracePt t="19696" x="1397000" y="2070100"/>
          <p14:tracePt t="19705" x="1397000" y="2103438"/>
          <p14:tracePt t="19710" x="1397000" y="2116138"/>
          <p14:tracePt t="19717" x="1397000" y="2136775"/>
          <p14:tracePt t="19725" x="1397000" y="2147888"/>
          <p14:tracePt t="19732" x="1392238" y="2173288"/>
          <p14:tracePt t="19740" x="1384300" y="2178050"/>
          <p14:tracePt t="19747" x="1379538" y="2189163"/>
          <p14:tracePt t="19755" x="1371600" y="2198688"/>
          <p14:tracePt t="19762" x="1358900" y="2201863"/>
          <p14:tracePt t="19769" x="1355725" y="2209800"/>
          <p14:tracePt t="19777" x="1347788" y="2214563"/>
          <p14:tracePt t="19783" x="1343025" y="2227263"/>
          <p14:tracePt t="19790" x="1330325" y="2227263"/>
          <p14:tracePt t="19798" x="1314450" y="2235200"/>
          <p14:tracePt t="19805" x="1285875" y="2243138"/>
          <p14:tracePt t="19812" x="1239838" y="2243138"/>
          <p14:tracePt t="19822" x="1187450" y="2243138"/>
          <p14:tracePt t="19827" x="1162050" y="2243138"/>
          <p14:tracePt t="19835" x="1141413" y="2243138"/>
          <p14:tracePt t="19842" x="1109663" y="2238375"/>
          <p14:tracePt t="19849" x="1096963" y="2230438"/>
          <p14:tracePt t="19856" x="1081088" y="2217738"/>
          <p14:tracePt t="19864" x="1068388" y="2209800"/>
          <p14:tracePt t="19871" x="1042988" y="2185988"/>
          <p14:tracePt t="19879" x="1030288" y="2181225"/>
          <p14:tracePt t="19888" x="1014413" y="2165350"/>
          <p14:tracePt t="19896" x="1011238" y="2160588"/>
          <p14:tracePt t="19900" x="993775" y="2132013"/>
          <p14:tracePt t="19909" x="990600" y="2124075"/>
          <p14:tracePt t="19915" x="977900" y="2111375"/>
          <p14:tracePt t="19922" x="977900" y="2098675"/>
          <p14:tracePt t="19930" x="977900" y="2078038"/>
          <p14:tracePt t="19938" x="977900" y="2054225"/>
          <p14:tracePt t="19944" x="977900" y="2033588"/>
          <p14:tracePt t="19951" x="990600" y="2000250"/>
          <p14:tracePt t="19971" x="998538" y="1963738"/>
          <p14:tracePt t="19973" x="1001713" y="1943100"/>
          <p14:tracePt t="19981" x="1011238" y="1927225"/>
          <p14:tracePt t="19988" x="1019175" y="1914525"/>
          <p14:tracePt t="20004" x="1022350" y="1909763"/>
          <p14:tracePt t="20011" x="1022350" y="1901825"/>
          <p14:tracePt t="20024" x="1022350" y="1898650"/>
          <p14:tracePt t="20164" x="1022350" y="1906588"/>
          <p14:tracePt t="20171" x="1022350" y="1909763"/>
          <p14:tracePt t="20179" x="1022350" y="1914525"/>
          <p14:tracePt t="20186" x="1030288" y="1935163"/>
          <p14:tracePt t="20194" x="1039813" y="1951038"/>
          <p14:tracePt t="20200" x="1042988" y="1971675"/>
          <p14:tracePt t="20207" x="1042988" y="1984375"/>
          <p14:tracePt t="20215" x="1060450" y="2017713"/>
          <p14:tracePt t="20222" x="1060450" y="2033588"/>
          <p14:tracePt t="20229" x="1060450" y="2046288"/>
          <p14:tracePt t="20238" x="1060450" y="2058988"/>
          <p14:tracePt t="20244" x="1068388" y="2078038"/>
          <p14:tracePt t="20251" x="1068388" y="2087563"/>
          <p14:tracePt t="20259" x="1068388" y="2098675"/>
          <p14:tracePt t="20266" x="1068388" y="2103438"/>
          <p14:tracePt t="20273" x="1076325" y="2116138"/>
          <p14:tracePt t="20280" x="1076325" y="2124075"/>
          <p14:tracePt t="20288" x="1089025" y="2144713"/>
          <p14:tracePt t="20297" x="1096963" y="2157413"/>
          <p14:tracePt t="20305" x="1109663" y="2165350"/>
          <p14:tracePt t="20312" x="1117600" y="2178050"/>
          <p14:tracePt t="20316" x="1141413" y="2193925"/>
          <p14:tracePt t="20324" x="1154113" y="2201863"/>
          <p14:tracePt t="20332" x="1166813" y="2214563"/>
          <p14:tracePt t="20338" x="1182688" y="2222500"/>
          <p14:tracePt t="20346" x="1187450" y="2227263"/>
          <p14:tracePt t="20355" x="1195388" y="2227263"/>
          <p14:tracePt t="20361" x="1216025" y="2227263"/>
          <p14:tracePt t="20368" x="1220788" y="2235200"/>
          <p14:tracePt t="20376" x="1231900" y="2235200"/>
          <p14:tracePt t="20383" x="1252538" y="2235200"/>
          <p14:tracePt t="20390" x="1277938" y="2235200"/>
          <p14:tracePt t="20397" x="1290638" y="2235200"/>
          <p14:tracePt t="20405" x="1301750" y="2235200"/>
          <p14:tracePt t="20412" x="1306513" y="2230438"/>
          <p14:tracePt t="20421" x="1314450" y="2230438"/>
          <p14:tracePt t="20427" x="1319213" y="2230438"/>
          <p14:tracePt t="20441" x="1327150" y="2227263"/>
          <p14:tracePt t="20448" x="1339850" y="2217738"/>
          <p14:tracePt t="20459" x="1347788" y="2198688"/>
          <p14:tracePt t="20463" x="1350963" y="2185988"/>
          <p14:tracePt t="20471" x="1358900" y="2168525"/>
          <p14:tracePt t="20479" x="1368425" y="2157413"/>
          <p14:tracePt t="20485" x="1376363" y="2124075"/>
          <p14:tracePt t="20493" x="1376363" y="2111375"/>
          <p14:tracePt t="20499" x="1379538" y="2103438"/>
          <p14:tracePt t="20514" x="1379538" y="2098675"/>
          <p14:tracePt t="20529" x="1379538" y="2095500"/>
          <p14:tracePt t="20544" x="1379538" y="2087563"/>
          <p14:tracePt t="20551" x="1379538" y="2082800"/>
          <p14:tracePt t="20560" x="1379538" y="2070100"/>
          <p14:tracePt t="20565" x="1379538" y="2062163"/>
          <p14:tracePt t="20573" x="1389063" y="2041525"/>
          <p14:tracePt t="20580" x="1389063" y="2028825"/>
          <p14:tracePt t="20588" x="1389063" y="2017713"/>
          <p14:tracePt t="20596" x="1389063" y="1989138"/>
          <p14:tracePt t="20603" x="1389063" y="1979613"/>
          <p14:tracePt t="20612" x="1389063" y="1968500"/>
          <p14:tracePt t="20616" x="1384300" y="1947863"/>
          <p14:tracePt t="20624" x="1384300" y="1922463"/>
          <p14:tracePt t="20631" x="1376363" y="1909763"/>
          <p14:tracePt t="20639" x="1376363" y="1898650"/>
          <p14:tracePt t="20646" x="1368425" y="1865313"/>
          <p14:tracePt t="20655" x="1368425" y="1836738"/>
          <p14:tracePt t="20661" x="1363663" y="1811338"/>
          <p14:tracePt t="20668" x="1363663" y="1798638"/>
          <p14:tracePt t="20676" x="1363663" y="1787525"/>
          <p14:tracePt t="20683" x="1363663" y="1770063"/>
          <p14:tracePt t="20690" x="1363663" y="1766888"/>
          <p14:tracePt t="20969" x="1363663" y="1774825"/>
          <p14:tracePt t="20977" x="1363663" y="1779588"/>
          <p14:tracePt t="20983" x="1363663" y="1787525"/>
          <p14:tracePt t="20990" x="1363663" y="1790700"/>
          <p14:tracePt t="20997" x="1363663" y="1798638"/>
          <p14:tracePt t="21005" x="1363663" y="1803400"/>
          <p14:tracePt t="21015" x="1363663" y="1808163"/>
          <p14:tracePt t="21019" x="1363663" y="1819275"/>
          <p14:tracePt t="21027" x="1363663" y="1828800"/>
          <p14:tracePt t="21034" x="1363663" y="1839913"/>
          <p14:tracePt t="21042" x="1363663" y="1844675"/>
          <p14:tracePt t="21048" x="1355725" y="1857375"/>
          <p14:tracePt t="21055" x="1355725" y="1865313"/>
          <p14:tracePt t="21063" x="1355725" y="1878013"/>
          <p14:tracePt t="21072" x="1355725" y="1898650"/>
          <p14:tracePt t="21078" x="1355725" y="1906588"/>
          <p14:tracePt t="21085" x="1355725" y="1909763"/>
          <p14:tracePt t="21092" x="1350963" y="1914525"/>
          <p14:tracePt t="21099" x="1350963" y="1922463"/>
          <p14:tracePt t="21107" x="1350963" y="1927225"/>
          <p14:tracePt t="21114" x="1350963" y="1935163"/>
          <p14:tracePt t="21122" x="1343025" y="1938338"/>
          <p14:tracePt t="21129" x="1343025" y="1958975"/>
          <p14:tracePt t="21136" x="1330325" y="1971675"/>
          <p14:tracePt t="21144" x="1322388" y="1989138"/>
          <p14:tracePt t="21150" x="1314450" y="2000250"/>
          <p14:tracePt t="21163" x="1306513" y="2025650"/>
          <p14:tracePt t="21165" x="1301750" y="2028825"/>
          <p14:tracePt t="21172" x="1293813" y="2038350"/>
          <p14:tracePt t="21180" x="1293813" y="2041525"/>
          <p14:tracePt t="21188" x="1290638" y="2049463"/>
          <p14:tracePt t="21197" x="1285875" y="2054225"/>
          <p14:tracePt t="21202" x="1277938" y="2054225"/>
          <p14:tracePt t="21209" x="1265238" y="2054225"/>
          <p14:tracePt t="21216" x="1252538" y="2062163"/>
          <p14:tracePt t="21224" x="1244600" y="2062163"/>
          <p14:tracePt t="21231" x="1231900" y="2062163"/>
          <p14:tracePt t="21238" x="1228725" y="2062163"/>
          <p14:tracePt t="21246" x="1216025" y="2058988"/>
          <p14:tracePt t="21255" x="1190625" y="2058988"/>
          <p14:tracePt t="21260" x="1169988" y="2049463"/>
          <p14:tracePt t="21267" x="1154113" y="2038350"/>
          <p14:tracePt t="21275" x="1133475" y="2020888"/>
          <p14:tracePt t="21282" x="1109663" y="2005013"/>
          <p14:tracePt t="21289" x="1089025" y="1989138"/>
          <p14:tracePt t="21297" x="1071563" y="1976438"/>
          <p14:tracePt t="21305" x="1055688" y="1958975"/>
          <p14:tracePt t="21314" x="1035050" y="1947863"/>
          <p14:tracePt t="21319" x="1019175" y="1922463"/>
          <p14:tracePt t="21327" x="1014413" y="1919288"/>
          <p14:tracePt t="21333" x="1006475" y="1909763"/>
          <p14:tracePt t="21341" x="1001713" y="1898650"/>
          <p14:tracePt t="21348" x="993775" y="1893888"/>
          <p14:tracePt t="21355" x="990600" y="1878013"/>
          <p14:tracePt t="21363" x="973138" y="1865313"/>
          <p14:tracePt t="21372" x="973138" y="1852613"/>
          <p14:tracePt t="21378" x="973138" y="1844675"/>
          <p14:tracePt t="21384" x="969963" y="1831975"/>
          <p14:tracePt t="21392" x="969963" y="1819275"/>
          <p14:tracePt t="21399" x="969963" y="1816100"/>
          <p14:tracePt t="21406" x="969963" y="1787525"/>
          <p14:tracePt t="21415" x="969963" y="1774825"/>
          <p14:tracePt t="21422" x="969963" y="1762125"/>
          <p14:tracePt t="21429" x="969963" y="1738313"/>
          <p14:tracePt t="21436" x="969963" y="1733550"/>
          <p14:tracePt t="21443" x="985838" y="1704975"/>
          <p14:tracePt t="21450" x="985838" y="1689100"/>
          <p14:tracePt t="21458" x="990600" y="1684338"/>
          <p14:tracePt t="21465" x="998538" y="1671638"/>
          <p14:tracePt t="21472" x="998538" y="1663700"/>
          <p14:tracePt t="21481" x="1001713" y="1651000"/>
          <p14:tracePt t="21494" x="1011238" y="1647825"/>
          <p14:tracePt t="21509" x="1011238" y="1643063"/>
          <p14:tracePt t="21691" x="1011238" y="1647825"/>
          <p14:tracePt t="21713" x="1011238" y="1658938"/>
          <p14:tracePt t="21728" x="1011238" y="1668463"/>
          <p14:tracePt t="21750" x="1011238" y="1671638"/>
          <p14:tracePt t="24253" x="1006475" y="1684338"/>
          <p14:tracePt t="24259" x="993775" y="1700213"/>
          <p14:tracePt t="24267" x="985838" y="1704975"/>
          <p14:tracePt t="24276" x="981075" y="1712913"/>
          <p14:tracePt t="24281" x="973138" y="1717675"/>
          <p14:tracePt t="24290" x="969963" y="1725613"/>
          <p14:tracePt t="24295" x="960438" y="1738313"/>
          <p14:tracePt t="24302" x="949325" y="1741488"/>
          <p14:tracePt t="24310" x="936625" y="1741488"/>
          <p14:tracePt t="24320" x="928688" y="1749425"/>
          <p14:tracePt t="24324" x="923925" y="1749425"/>
          <p14:tracePt t="24332" x="920750" y="1754188"/>
          <p14:tracePt t="24340" x="911225" y="1754188"/>
          <p14:tracePt t="24347" x="908050" y="1754188"/>
          <p14:tracePt t="24356" x="900113" y="1762125"/>
          <p14:tracePt t="24361" x="887413" y="1762125"/>
          <p14:tracePt t="24369" x="882650" y="1762125"/>
          <p14:tracePt t="24376" x="874713" y="1762125"/>
          <p14:tracePt t="24383" x="871538" y="1762125"/>
          <p14:tracePt t="24390" x="866775" y="1762125"/>
          <p14:tracePt t="24398" x="858838" y="1762125"/>
          <p14:tracePt t="24406" x="854075" y="1762125"/>
          <p14:tracePt t="24413" x="846138" y="1762125"/>
          <p14:tracePt t="24420" x="841375" y="1762125"/>
          <p14:tracePt t="24427" x="830263" y="1762125"/>
          <p14:tracePt t="24441" x="830263" y="1766888"/>
          <p14:tracePt t="24451" x="822325" y="1766888"/>
          <p14:tracePt t="24464" x="817563" y="1766888"/>
          <p14:tracePt t="24478" x="812800" y="1766888"/>
          <p14:tracePt t="24485" x="812800" y="1774825"/>
          <p14:tracePt t="24493" x="804863" y="1774825"/>
          <p14:tracePt t="24500" x="801688" y="1774825"/>
          <p14:tracePt t="24507" x="792163" y="1779588"/>
          <p14:tracePt t="24523" x="788988" y="1779588"/>
          <p14:tracePt t="24530" x="788988" y="1782763"/>
          <p14:tracePt t="24536" x="784225" y="1782763"/>
          <p14:tracePt t="24544" x="784225" y="1795463"/>
          <p14:tracePt t="24551" x="768350" y="1795463"/>
          <p14:tracePt t="24558" x="763588" y="1803400"/>
          <p14:tracePt t="24566" x="755650" y="1808163"/>
          <p14:tracePt t="24573" x="755650" y="1816100"/>
          <p14:tracePt t="24581" x="752475" y="1819275"/>
          <p14:tracePt t="24590" x="747713" y="1828800"/>
          <p14:tracePt t="24595" x="739775" y="1831975"/>
          <p14:tracePt t="24603" x="739775" y="1836738"/>
          <p14:tracePt t="24610" x="735013" y="1844675"/>
          <p14:tracePt t="24617" x="735013" y="1857375"/>
          <p14:tracePt t="24624" x="727075" y="1860550"/>
          <p14:tracePt t="24632" x="727075" y="1868488"/>
          <p14:tracePt t="24639" x="722313" y="1873250"/>
          <p14:tracePt t="24647" x="722313" y="1881188"/>
          <p14:tracePt t="24653" x="722313" y="1885950"/>
          <p14:tracePt t="24661" x="711200" y="1889125"/>
          <p14:tracePt t="24668" x="701675" y="1898650"/>
          <p14:tracePt t="24675" x="701675" y="1901825"/>
          <p14:tracePt t="24683" x="698500" y="1914525"/>
          <p14:tracePt t="24690" x="698500" y="1922463"/>
          <p14:tracePt t="24698" x="690563" y="1927225"/>
          <p14:tracePt t="24706" x="685800" y="1935163"/>
          <p14:tracePt t="24712" x="685800" y="1938338"/>
          <p14:tracePt t="24720" x="682625" y="1947863"/>
          <p14:tracePt t="24727" x="682625" y="1951038"/>
          <p14:tracePt t="24735" x="673100" y="1955800"/>
          <p14:tracePt t="24742" x="669925" y="1963738"/>
          <p14:tracePt t="24771" x="661988" y="1968500"/>
          <p14:tracePt t="24785" x="661988" y="1979613"/>
          <p14:tracePt t="24793" x="649288" y="1989138"/>
          <p14:tracePt t="24800" x="649288" y="1992313"/>
          <p14:tracePt t="24807" x="641350" y="2000250"/>
          <p14:tracePt t="24815" x="641350" y="2005013"/>
          <p14:tracePt t="24823" x="636588" y="2012950"/>
          <p14:tracePt t="24829" x="636588" y="2017713"/>
          <p14:tracePt t="24836" x="636588" y="2025650"/>
          <p14:tracePt t="24844" x="636588" y="2028825"/>
          <p14:tracePt t="24851" x="628650" y="2041525"/>
          <p14:tracePt t="24858" x="628650" y="2049463"/>
          <p14:tracePt t="24873" x="628650" y="2054225"/>
          <p14:tracePt t="24880" x="628650" y="2058988"/>
          <p14:tracePt t="24890" x="628650" y="2066925"/>
          <p14:tracePt t="24895" x="628650" y="2070100"/>
          <p14:tracePt t="24902" x="628650" y="2078038"/>
          <p14:tracePt t="24909" x="628650" y="2082800"/>
          <p14:tracePt t="24916" x="628650" y="2087563"/>
          <p14:tracePt t="24924" x="623888" y="2095500"/>
          <p14:tracePt t="24946" x="623888" y="2108200"/>
          <p14:tracePt t="24972" x="623888" y="2111375"/>
          <p14:tracePt t="24989" x="623888" y="2119313"/>
          <p14:tracePt t="25005" x="623888" y="2124075"/>
          <p14:tracePt t="25027" x="623888" y="2132013"/>
          <p14:tracePt t="25034" x="623888" y="2136775"/>
          <p14:tracePt t="25048" x="623888" y="2139950"/>
          <p14:tracePt t="32319" x="620713" y="2139950"/>
          <p14:tracePt t="32325" x="612775" y="2139950"/>
          <p14:tracePt t="32337" x="608013" y="2139950"/>
          <p14:tracePt t="32343" x="595313" y="2139950"/>
          <p14:tracePt t="32350" x="587375" y="2139950"/>
          <p14:tracePt t="32355" x="566738" y="2139950"/>
          <p14:tracePt t="32362" x="554038" y="2139950"/>
          <p14:tracePt t="32369" x="542925" y="2139950"/>
          <p14:tracePt t="32376" x="522288" y="2139950"/>
          <p14:tracePt t="32384" x="504825" y="2144713"/>
          <p14:tracePt t="32392" x="476250" y="2152650"/>
          <p14:tracePt t="32399" x="460375" y="2157413"/>
          <p14:tracePt t="32406" x="447675" y="2165350"/>
          <p14:tracePt t="32414" x="439738" y="2168525"/>
          <p14:tracePt t="32420" x="434975" y="2168525"/>
          <p14:tracePt t="32429" x="414338" y="2178050"/>
          <p14:tracePt t="32437" x="411163" y="2181225"/>
          <p14:tracePt t="32442" x="403225" y="2181225"/>
          <p14:tracePt t="32450" x="398463" y="2181225"/>
          <p14:tracePt t="32458" x="390525" y="2181225"/>
          <p14:tracePt t="32466" x="385763" y="2181225"/>
          <p14:tracePt t="32472" x="382588" y="2181225"/>
          <p14:tracePt t="32479" x="373063" y="2181225"/>
          <p14:tracePt t="32493" x="369888" y="2181225"/>
          <p14:tracePt t="32501" x="357188" y="2181225"/>
          <p14:tracePt t="32508" x="349250" y="2189163"/>
          <p14:tracePt t="32516" x="344488" y="2193925"/>
          <p14:tracePt t="32525" x="336550" y="2193925"/>
          <p14:tracePt t="32531" x="333375" y="2201863"/>
          <p14:tracePt t="32537" x="328613" y="2201863"/>
          <p14:tracePt t="32545" x="320675" y="2201863"/>
          <p14:tracePt t="32619" x="323850" y="2198688"/>
          <p14:tracePt t="33336" x="336550" y="2185988"/>
          <p14:tracePt t="33343" x="357188" y="2160588"/>
          <p14:tracePt t="33353" x="373063" y="2157413"/>
          <p14:tracePt t="33362" x="382588" y="2139950"/>
          <p14:tracePt t="33366" x="403225" y="2124075"/>
          <p14:tracePt t="33373" x="419100" y="2119313"/>
          <p14:tracePt t="33379" x="431800" y="2103438"/>
          <p14:tracePt t="33386" x="455613" y="2095500"/>
          <p14:tracePt t="33393" x="468313" y="2090738"/>
          <p14:tracePt t="33401" x="484188" y="2082800"/>
          <p14:tracePt t="33410" x="488950" y="2074863"/>
          <p14:tracePt t="33415" x="493713" y="2074863"/>
          <p14:tracePt t="33422" x="504825" y="2070100"/>
          <p14:tracePt t="33430" x="512763" y="2058988"/>
          <p14:tracePt t="33437" x="538163" y="2049463"/>
          <p14:tracePt t="33444" x="550863" y="2041525"/>
          <p14:tracePt t="33453" x="566738" y="2033588"/>
          <p14:tracePt t="33459" x="579438" y="2020888"/>
          <p14:tracePt t="33470" x="592138" y="2012950"/>
          <p14:tracePt t="33476" x="615950" y="2005013"/>
          <p14:tracePt t="33482" x="620713" y="2000250"/>
          <p14:tracePt t="33488" x="636588" y="1992313"/>
          <p14:tracePt t="33497" x="649288" y="1979613"/>
          <p14:tracePt t="33503" x="657225" y="1971675"/>
          <p14:tracePt t="33510" x="673100" y="1971675"/>
          <p14:tracePt t="33527" x="682625" y="1971675"/>
          <p14:tracePt t="33532" x="685800" y="1971675"/>
          <p14:tracePt t="33539" x="693738" y="1971675"/>
          <p14:tracePt t="33547" x="698500" y="1971675"/>
          <p14:tracePt t="33554" x="701675" y="1971675"/>
          <p14:tracePt t="33561" x="711200" y="1971675"/>
          <p14:tracePt t="33571" x="714375" y="1971675"/>
          <p14:tracePt t="33576" x="735013" y="1971675"/>
          <p14:tracePt t="33586" x="747713" y="1971675"/>
          <p14:tracePt t="33592" x="760413" y="1971675"/>
          <p14:tracePt t="33598" x="776288" y="1971675"/>
          <p14:tracePt t="33605" x="788988" y="1963738"/>
          <p14:tracePt t="33612" x="809625" y="1963738"/>
          <p14:tracePt t="33621" x="825500" y="1958975"/>
          <p14:tracePt t="33628" x="838200" y="1951038"/>
          <p14:tracePt t="33635" x="850900" y="1951038"/>
          <p14:tracePt t="33643" x="858838" y="1951038"/>
          <p14:tracePt t="33649" x="879475" y="1951038"/>
          <p14:tracePt t="33656" x="892175" y="1951038"/>
          <p14:tracePt t="33664" x="903288" y="1943100"/>
          <p14:tracePt t="33671" x="920750" y="1943100"/>
          <p14:tracePt t="33678" x="941388" y="1943100"/>
          <p14:tracePt t="33686" x="952500" y="1943100"/>
          <p14:tracePt t="33693" x="977900" y="1938338"/>
          <p14:tracePt t="33701" x="998538" y="1930400"/>
          <p14:tracePt t="33709" x="1030288" y="1930400"/>
          <p14:tracePt t="33715" x="1050925" y="1922463"/>
          <p14:tracePt t="33722" x="1071563" y="1922463"/>
          <p14:tracePt t="33730" x="1096963" y="1922463"/>
          <p14:tracePt t="33737" x="1109663" y="1914525"/>
          <p14:tracePt t="33744" x="1125538" y="1901825"/>
          <p14:tracePt t="33753" x="1138238" y="1901825"/>
          <p14:tracePt t="33759" x="1169988" y="1893888"/>
          <p14:tracePt t="33767" x="1182688" y="1893888"/>
          <p14:tracePt t="33776" x="1195388" y="1893888"/>
          <p14:tracePt t="33781" x="1208088" y="1893888"/>
          <p14:tracePt t="33787" x="1223963" y="1885950"/>
          <p14:tracePt t="33795" x="1244600" y="1885950"/>
          <p14:tracePt t="33802" x="1257300" y="1878013"/>
          <p14:tracePt t="33810" x="1270000" y="1878013"/>
          <p14:tracePt t="33817" x="1293813" y="1868488"/>
          <p14:tracePt t="33825" x="1314450" y="1868488"/>
          <p14:tracePt t="33832" x="1339850" y="1865313"/>
          <p14:tracePt t="33839" x="1350963" y="1865313"/>
          <p14:tracePt t="33847" x="1371600" y="1865313"/>
          <p14:tracePt t="33854" x="1397000" y="1865313"/>
          <p14:tracePt t="33861" x="1409700" y="1865313"/>
          <p14:tracePt t="33869" x="1420813" y="1865313"/>
          <p14:tracePt t="33876" x="1433513" y="1865313"/>
          <p14:tracePt t="33884" x="1458913" y="1865313"/>
          <p14:tracePt t="33891" x="1470025" y="1865313"/>
          <p14:tracePt t="33898" x="1474788" y="1865313"/>
          <p14:tracePt t="33906" x="1487488" y="1865313"/>
          <p14:tracePt t="33912" x="1511300" y="1865313"/>
          <p14:tracePt t="33920" x="1539875" y="1865313"/>
          <p14:tracePt t="33927" x="1557338" y="1865313"/>
          <p14:tracePt t="33935" x="1577975" y="1865313"/>
          <p14:tracePt t="33942" x="1609725" y="1873250"/>
          <p14:tracePt t="33949" x="1622425" y="1873250"/>
          <p14:tracePt t="33956" x="1643063" y="1881188"/>
          <p14:tracePt t="33964" x="1676400" y="1889125"/>
          <p14:tracePt t="33979" x="1720850" y="1889125"/>
          <p14:tracePt t="33986" x="1749425" y="1889125"/>
          <p14:tracePt t="33992" x="1774825" y="1898650"/>
          <p14:tracePt t="34000" x="1803400" y="1898650"/>
          <p14:tracePt t="34009" x="1844675" y="1898650"/>
          <p14:tracePt t="34015" x="1865313" y="1898650"/>
          <p14:tracePt t="34022" x="1906588" y="1898650"/>
          <p14:tracePt t="34029" x="1930400" y="1898650"/>
          <p14:tracePt t="34036" x="1951038" y="1898650"/>
          <p14:tracePt t="34044" x="1979613" y="1898650"/>
          <p14:tracePt t="34052" x="1997075" y="1898650"/>
          <p14:tracePt t="34059" x="2017713" y="1914525"/>
          <p14:tracePt t="34066" x="2057400" y="1914525"/>
          <p14:tracePt t="34073" x="2090738" y="1919288"/>
          <p14:tracePt t="34081" x="2124075" y="1927225"/>
          <p14:tracePt t="34088" x="2176463" y="1927225"/>
          <p14:tracePt t="34095" x="2209800" y="1927225"/>
          <p14:tracePt t="34102" x="2251075" y="1935163"/>
          <p14:tracePt t="34110" x="2284413" y="1943100"/>
          <p14:tracePt t="34117" x="2328863" y="1955800"/>
          <p14:tracePt t="34125" x="2349500" y="1958975"/>
          <p14:tracePt t="34132" x="2374900" y="1968500"/>
          <p14:tracePt t="34139" x="2403475" y="1976438"/>
          <p14:tracePt t="34147" x="2419350" y="2000250"/>
          <p14:tracePt t="34154" x="2444750" y="2012950"/>
          <p14:tracePt t="34160" x="2465388" y="2028825"/>
          <p14:tracePt t="34168" x="2489200" y="2046288"/>
          <p14:tracePt t="34175" x="2501900" y="2062163"/>
          <p14:tracePt t="34183" x="2525713" y="2082800"/>
          <p14:tracePt t="34191" x="2538413" y="2090738"/>
          <p14:tracePt t="34198" x="2554288" y="2098675"/>
          <p14:tracePt t="34205" x="2559050" y="2103438"/>
          <p14:tracePt t="34212" x="2566988" y="2111375"/>
          <p14:tracePt t="34219" x="2571750" y="2116138"/>
          <p14:tracePt t="34226" x="2579688" y="2119313"/>
          <p14:tracePt t="34234" x="2579688" y="2128838"/>
          <p14:tracePt t="34242" x="2584450" y="2132013"/>
          <p14:tracePt t="34249" x="2584450" y="2144713"/>
          <p14:tracePt t="34255" x="2592388" y="2160588"/>
          <p14:tracePt t="34263" x="2595563" y="2165350"/>
          <p14:tracePt t="34271" x="2616200" y="2178050"/>
          <p14:tracePt t="34278" x="2624138" y="2193925"/>
          <p14:tracePt t="34287" x="2641600" y="2214563"/>
          <p14:tracePt t="34292" x="2644775" y="2230438"/>
          <p14:tracePt t="34300" x="2654300" y="2243138"/>
          <p14:tracePt t="34308" x="2662238" y="2259013"/>
          <p14:tracePt t="34315" x="2662238" y="2271713"/>
          <p14:tracePt t="34322" x="2665413" y="2284413"/>
          <p14:tracePt t="34329" x="2665413" y="2292350"/>
          <p14:tracePt t="34336" x="2665413" y="2297113"/>
          <p14:tracePt t="34343" x="2682875" y="2308225"/>
          <p14:tracePt t="34351" x="2682875" y="2317750"/>
          <p14:tracePt t="34359" x="2686050" y="2320925"/>
          <p14:tracePt t="34366" x="2686050" y="2333625"/>
          <p14:tracePt t="34373" x="2686050" y="2341563"/>
          <p14:tracePt t="34380" x="2690813" y="2346325"/>
          <p14:tracePt t="34387" x="2690813" y="2349500"/>
          <p14:tracePt t="34397" x="2690813" y="2357438"/>
          <p14:tracePt t="34404" x="2690813" y="2362200"/>
          <p14:tracePt t="34415" x="2698750" y="2370138"/>
          <p14:tracePt t="34626" x="2682875" y="2366963"/>
          <p14:tracePt t="34632" x="2678113" y="2366963"/>
          <p14:tracePt t="34641" x="2662238" y="2362200"/>
          <p14:tracePt t="34648" x="2649538" y="2362200"/>
          <p14:tracePt t="34651" x="2636838" y="2354263"/>
          <p14:tracePt t="34660" x="2624138" y="2354263"/>
          <p14:tracePt t="34666" x="2600325" y="2354263"/>
          <p14:tracePt t="34673" x="2587625" y="2354263"/>
          <p14:tracePt t="34680" x="2566988" y="2354263"/>
          <p14:tracePt t="34687" x="2551113" y="2354263"/>
          <p14:tracePt t="34694" x="2522538" y="2354263"/>
          <p14:tracePt t="34702" x="2501900" y="2357438"/>
          <p14:tracePt t="34709" x="2476500" y="2362200"/>
          <p14:tracePt t="34717" x="2424113" y="2374900"/>
          <p14:tracePt t="34726" x="2403475" y="2374900"/>
          <p14:tracePt t="34731" x="2370138" y="2382838"/>
          <p14:tracePt t="34740" x="2346325" y="2395538"/>
          <p14:tracePt t="34746" x="2325688" y="2403475"/>
          <p14:tracePt t="34753" x="2292350" y="2411413"/>
          <p14:tracePt t="34760" x="2271713" y="2419350"/>
          <p14:tracePt t="34768" x="2246313" y="2427288"/>
          <p14:tracePt t="34776" x="2217738" y="2436813"/>
          <p14:tracePt t="34782" x="2193925" y="2439988"/>
          <p14:tracePt t="34790" x="2181225" y="2447925"/>
          <p14:tracePt t="34797" x="2168525" y="2447925"/>
          <p14:tracePt t="34804" x="2152650" y="2447925"/>
          <p14:tracePt t="34811" x="2147888" y="2447925"/>
          <p14:tracePt t="34819" x="2144713" y="2447925"/>
          <p14:tracePt t="34863" x="2136775" y="2447925"/>
          <p14:tracePt t="34877" x="2132013" y="2447925"/>
          <p14:tracePt t="34892" x="2124075" y="2439988"/>
          <p14:tracePt t="34900" x="2119313" y="2436813"/>
          <p14:tracePt t="34909" x="2111375" y="2427288"/>
          <p14:tracePt t="34914" x="2106613" y="2416175"/>
          <p14:tracePt t="34921" x="2090738" y="2411413"/>
          <p14:tracePt t="34930" x="2087563" y="2395538"/>
          <p14:tracePt t="34936" x="2078038" y="2390775"/>
          <p14:tracePt t="34943" x="2074863" y="2382838"/>
          <p14:tracePt t="34951" x="2066925" y="2378075"/>
          <p14:tracePt t="34964" x="2062163" y="2378075"/>
          <p14:tracePt t="34965" x="2057400" y="2374900"/>
          <p14:tracePt t="34973" x="2057400" y="2366963"/>
          <p14:tracePt t="34979" x="2049463" y="2362200"/>
          <p14:tracePt t="34987" x="2046288" y="2354263"/>
          <p14:tracePt t="34994" x="2033588" y="2354263"/>
          <p14:tracePt t="35002" x="2017713" y="2333625"/>
          <p14:tracePt t="35010" x="2005013" y="2325688"/>
          <p14:tracePt t="35017" x="1987550" y="2317750"/>
          <p14:tracePt t="35026" x="1976438" y="2312988"/>
          <p14:tracePt t="35031" x="1951038" y="2287588"/>
          <p14:tracePt t="35040" x="1947863" y="2279650"/>
          <p14:tracePt t="35045" x="1938338" y="2266950"/>
          <p14:tracePt t="35053" x="1935163" y="2266950"/>
          <p14:tracePt t="35060" x="1927225" y="2263775"/>
          <p14:tracePt t="35068" x="1922463" y="2263775"/>
          <p14:tracePt t="35077" x="1914525" y="2255838"/>
          <p14:tracePt t="35082" x="1909763" y="2255838"/>
          <p14:tracePt t="35089" x="1897063" y="2255838"/>
          <p14:tracePt t="35097" x="1881188" y="2251075"/>
          <p14:tracePt t="35104" x="1860550" y="2243138"/>
          <p14:tracePt t="35113" x="1857375" y="2243138"/>
          <p14:tracePt t="35119" x="1827213" y="2235200"/>
          <p14:tracePt t="35126" x="1811338" y="2222500"/>
          <p14:tracePt t="35133" x="1808163" y="2206625"/>
          <p14:tracePt t="35142" x="1798638" y="2206625"/>
          <p14:tracePt t="35148" x="1795463" y="2201863"/>
          <p14:tracePt t="35155" x="1782763" y="2193925"/>
          <p14:tracePt t="35162" x="1774825" y="2193925"/>
          <p14:tracePt t="35170" x="1762125" y="2189163"/>
          <p14:tracePt t="35177" x="1757363" y="2189163"/>
          <p14:tracePt t="35186" x="1749425" y="2181225"/>
          <p14:tracePt t="35194" x="1746250" y="2181225"/>
          <p14:tracePt t="35199" x="1738313" y="2181225"/>
          <p14:tracePt t="35207" x="1725613" y="2178050"/>
          <p14:tracePt t="35214" x="1712913" y="2168525"/>
          <p14:tracePt t="35221" x="1689100" y="2160588"/>
          <p14:tracePt t="35229" x="1676400" y="2152650"/>
          <p14:tracePt t="35236" x="1663700" y="2152650"/>
          <p14:tracePt t="35243" x="1655763" y="2152650"/>
          <p14:tracePt t="35250" x="1651000" y="2152650"/>
          <p14:tracePt t="35259" x="1643063" y="2152650"/>
          <p14:tracePt t="35265" x="1630363" y="2152650"/>
          <p14:tracePt t="35272" x="1627188" y="2152650"/>
          <p14:tracePt t="35279" x="1622425" y="2152650"/>
          <p14:tracePt t="35288" x="1614488" y="2152650"/>
          <p14:tracePt t="35295" x="1609725" y="2152650"/>
          <p14:tracePt t="35302" x="1601788" y="2152650"/>
          <p14:tracePt t="35310" x="1598613" y="2139950"/>
          <p14:tracePt t="35316" x="1589088" y="2139950"/>
          <p14:tracePt t="35325" x="1585913" y="2136775"/>
          <p14:tracePt t="35331" x="1573213" y="2136775"/>
          <p14:tracePt t="35340" x="1573213" y="2128838"/>
          <p14:tracePt t="35345" x="1565275" y="2128838"/>
          <p14:tracePt t="35360" x="1565275" y="2124075"/>
          <p14:tracePt t="35404" x="1565275" y="2119313"/>
          <p14:tracePt t="35419" x="1565275" y="2111375"/>
          <p14:tracePt t="35441" x="1560513" y="2108200"/>
          <p14:tracePt t="35456" x="1557338" y="2098675"/>
          <p14:tracePt t="35462" x="1549400" y="2098675"/>
          <p14:tracePt t="35477" x="1544638" y="2095500"/>
          <p14:tracePt t="35484" x="1544638" y="2087563"/>
          <p14:tracePt t="35493" x="1536700" y="2087563"/>
          <p14:tracePt t="35499" x="1536700" y="2074863"/>
          <p14:tracePt t="35506" x="1531938" y="2074863"/>
          <p14:tracePt t="35513" x="1528763" y="2070100"/>
          <p14:tracePt t="35557" x="1511300" y="2070100"/>
          <p14:tracePt t="35616" x="1508125" y="2070100"/>
          <p14:tracePt t="35624" x="1508125" y="2082800"/>
          <p14:tracePt t="35630" x="1503363" y="2082800"/>
          <p14:tracePt t="35638" x="1495425" y="2090738"/>
          <p14:tracePt t="35645" x="1490663" y="2095500"/>
          <p14:tracePt t="35652" x="1482725" y="2103438"/>
          <p14:tracePt t="35660" x="1470025" y="2108200"/>
          <p14:tracePt t="35667" x="1458913" y="2116138"/>
          <p14:tracePt t="35677" x="1425575" y="2124075"/>
          <p14:tracePt t="35682" x="1412875" y="2132013"/>
          <p14:tracePt t="35691" x="1397000" y="2136775"/>
          <p14:tracePt t="35698" x="1384300" y="2136775"/>
          <p14:tracePt t="35703" x="1363663" y="2136775"/>
          <p14:tracePt t="35711" x="1355725" y="2136775"/>
          <p14:tracePt t="35718" x="1350963" y="2136775"/>
          <p14:tracePt t="35728" x="1347788" y="2136775"/>
          <p14:tracePt t="35733" x="1339850" y="2136775"/>
          <p14:tracePt t="35755" x="1335088" y="2136775"/>
          <p14:tracePt t="35777" x="1327150" y="2136775"/>
          <p14:tracePt t="35784" x="1322388" y="2136775"/>
          <p14:tracePt t="35794" x="1309688" y="2136775"/>
          <p14:tracePt t="35799" x="1301750" y="2136775"/>
          <p14:tracePt t="35806" x="1298575" y="2136775"/>
          <p14:tracePt t="35813" x="1293813" y="2136775"/>
          <p14:tracePt t="35820" x="1285875" y="2136775"/>
          <p14:tracePt t="35828" x="1273175" y="2128838"/>
          <p14:tracePt t="35835" x="1260475" y="2124075"/>
          <p14:tracePt t="35844" x="1244600" y="2124075"/>
          <p14:tracePt t="35850" x="1239838" y="2116138"/>
          <p14:tracePt t="35860" x="1236663" y="2116138"/>
          <p14:tracePt t="35865" x="1236663" y="2111375"/>
          <p14:tracePt t="35872" x="1228725" y="2111375"/>
          <p14:tracePt t="35879" x="1223963" y="2103438"/>
          <p14:tracePt t="35886" x="1216025" y="2098675"/>
          <p14:tracePt t="35894" x="1216025" y="2095500"/>
          <p14:tracePt t="35901" x="1211263" y="2078038"/>
          <p14:tracePt t="35911" x="1203325" y="2066925"/>
          <p14:tracePt t="35916" x="1200150" y="2062163"/>
          <p14:tracePt t="35923" x="1200150" y="2054225"/>
          <p14:tracePt t="35930" x="1200150" y="2041525"/>
          <p14:tracePt t="35937" x="1190625" y="2028825"/>
          <p14:tracePt t="35945" x="1190625" y="2020888"/>
          <p14:tracePt t="35952" x="1174750" y="1992313"/>
          <p14:tracePt t="35963" x="1174750" y="1989138"/>
          <p14:tracePt t="35967" x="1169988" y="1976438"/>
          <p14:tracePt t="35977" x="1169988" y="1963738"/>
          <p14:tracePt t="35982" x="1162050" y="1938338"/>
          <p14:tracePt t="35990" x="1162050" y="1927225"/>
          <p14:tracePt t="35996" x="1162050" y="1914525"/>
          <p14:tracePt t="36003" x="1162050" y="1906588"/>
          <p14:tracePt t="36010" x="1162050" y="1901825"/>
          <p14:tracePt t="36018" x="1162050" y="1893888"/>
          <p14:tracePt t="36026" x="1162050" y="1889125"/>
          <p14:tracePt t="36033" x="1162050" y="1868488"/>
          <p14:tracePt t="36041" x="1162050" y="1865313"/>
          <p14:tracePt t="36048" x="1162050" y="1857375"/>
          <p14:tracePt t="36055" x="1158875" y="1852613"/>
          <p14:tracePt t="36062" x="1158875" y="1844675"/>
          <p14:tracePt t="36069" x="1150938" y="1839913"/>
          <p14:tracePt t="36076" x="1146175" y="1836738"/>
          <p14:tracePt t="36084" x="1138238" y="1828800"/>
          <p14:tracePt t="36093" x="1138238" y="1808163"/>
          <p14:tracePt t="36099" x="1133475" y="1803400"/>
          <p14:tracePt t="36106" x="1125538" y="1798638"/>
          <p14:tracePt t="36113" x="1125538" y="1790700"/>
          <p14:tracePt t="36120" x="1112838" y="1790700"/>
          <p14:tracePt t="36128" x="1112838" y="1787525"/>
          <p14:tracePt t="36135" x="1112838" y="1779588"/>
          <p14:tracePt t="36143" x="1109663" y="1779588"/>
          <p14:tracePt t="36157" x="1104900" y="1779588"/>
          <p14:tracePt t="36165" x="1104900" y="1774825"/>
          <p14:tracePt t="36230" x="1096963" y="1766888"/>
          <p14:tracePt t="36260" x="1092200" y="1766888"/>
          <p14:tracePt t="36310" x="1084263" y="1754188"/>
          <p14:tracePt t="36325" x="1081088" y="1754188"/>
          <p14:tracePt t="36339" x="1071563" y="1749425"/>
          <p14:tracePt t="36354" x="1071563" y="1741488"/>
          <p14:tracePt t="36376" x="1071563" y="1738313"/>
          <p14:tracePt t="36383" x="1068388" y="1738313"/>
          <p14:tracePt t="36398" x="1068388" y="1733550"/>
          <p14:tracePt t="36427" x="1068388" y="1725613"/>
          <p14:tracePt t="36463" x="1055688" y="1725613"/>
          <p14:tracePt t="36471" x="1055688" y="1720850"/>
          <p14:tracePt t="36529" x="1047750" y="1720850"/>
          <p14:tracePt t="36588" x="1050925" y="1720850"/>
          <p14:tracePt t="36595" x="1063625" y="1720850"/>
          <p14:tracePt t="36602" x="1068388" y="1720850"/>
          <p14:tracePt t="36611" x="1076325" y="1728788"/>
          <p14:tracePt t="36617" x="1089025" y="1733550"/>
          <p14:tracePt t="36626" x="1092200" y="1741488"/>
          <p14:tracePt t="36632" x="1100138" y="1746250"/>
          <p14:tracePt t="36639" x="1130300" y="1754188"/>
          <p14:tracePt t="36647" x="1162050" y="1770063"/>
          <p14:tracePt t="36653" x="1182688" y="1779588"/>
          <p14:tracePt t="36661" x="1216025" y="1787525"/>
          <p14:tracePt t="36668" x="1244600" y="1787525"/>
          <p14:tracePt t="36676" x="1277938" y="1795463"/>
          <p14:tracePt t="36683" x="1322388" y="1803400"/>
          <p14:tracePt t="36690" x="1350963" y="1803400"/>
          <p14:tracePt t="36698" x="1404938" y="1811338"/>
          <p14:tracePt t="36705" x="1438275" y="1811338"/>
          <p14:tracePt t="36712" x="1479550" y="1811338"/>
          <p14:tracePt t="36719" x="1498600" y="1811338"/>
          <p14:tracePt t="36726" x="1524000" y="1808163"/>
          <p14:tracePt t="36734" x="1544638" y="1808163"/>
          <p14:tracePt t="36743" x="1549400" y="1808163"/>
          <p14:tracePt t="36749" x="1557338" y="1808163"/>
          <p14:tracePt t="36757" x="1560513" y="1808163"/>
          <p14:tracePt t="36764" x="1568450" y="1811338"/>
          <p14:tracePt t="36772" x="1573213" y="1811338"/>
          <p14:tracePt t="36780" x="1581150" y="1811338"/>
          <p14:tracePt t="36793" x="1581150" y="1816100"/>
          <p14:tracePt t="36800" x="1585913" y="1816100"/>
          <p14:tracePt t="36815" x="1585913" y="1819275"/>
          <p14:tracePt t="36917" x="1585913" y="1828800"/>
          <p14:tracePt t="38322" x="1585913" y="1839913"/>
          <p14:tracePt t="38328" x="1581150" y="1860550"/>
          <p14:tracePt t="38336" x="1581150" y="1885950"/>
          <p14:tracePt t="38344" x="1573213" y="1947863"/>
          <p14:tracePt t="38351" x="1573213" y="2017713"/>
          <p14:tracePt t="38360" x="1560513" y="2087563"/>
          <p14:tracePt t="38365" x="1560513" y="2168525"/>
          <p14:tracePt t="38372" x="1552575" y="2227263"/>
          <p14:tracePt t="38380" x="1552575" y="2297113"/>
          <p14:tracePt t="38387" x="1544638" y="2382838"/>
          <p14:tracePt t="38394" x="1544638" y="2465388"/>
          <p14:tracePt t="38402" x="1560513" y="2535238"/>
          <p14:tracePt t="38411" x="1560513" y="2592388"/>
          <p14:tracePt t="38416" x="1565275" y="2625725"/>
          <p14:tracePt t="38423" x="1565275" y="2646363"/>
          <p14:tracePt t="38432" x="1565275" y="2667000"/>
          <p14:tracePt t="38438" x="1565275" y="2674938"/>
          <p14:tracePt t="38446" x="1565275" y="2686050"/>
          <p14:tracePt t="38453" x="1565275" y="2690813"/>
          <p14:tracePt t="40138" x="1565275" y="2695575"/>
          <p14:tracePt t="40145" x="1552575" y="2703513"/>
          <p14:tracePt t="40153" x="1539875" y="2703513"/>
          <p14:tracePt t="40157" x="1516063" y="2711450"/>
          <p14:tracePt t="40164" x="1487488" y="2719388"/>
          <p14:tracePt t="40171" x="1462088" y="2719388"/>
          <p14:tracePt t="40178" x="1412875" y="2719388"/>
          <p14:tracePt t="40186" x="1368425" y="2719388"/>
          <p14:tracePt t="40194" x="1339850" y="2719388"/>
          <p14:tracePt t="40203" x="1314450" y="2719388"/>
          <p14:tracePt t="40207" x="1273175" y="2716213"/>
          <p14:tracePt t="40215" x="1244600" y="2716213"/>
          <p14:tracePt t="40223" x="1200150" y="2706688"/>
          <p14:tracePt t="40229" x="1169988" y="2706688"/>
          <p14:tracePt t="40237" x="1146175" y="2690813"/>
          <p14:tracePt t="40244" x="1084263" y="2670175"/>
          <p14:tracePt t="40252" x="1035050" y="2654300"/>
          <p14:tracePt t="40261" x="977900" y="2633663"/>
          <p14:tracePt t="40268" x="928688" y="2616200"/>
          <p14:tracePt t="40274" x="892175" y="2579688"/>
          <p14:tracePt t="40281" x="846138" y="2559050"/>
          <p14:tracePt t="40288" x="822325" y="2535238"/>
          <p14:tracePt t="40295" x="796925" y="2501900"/>
          <p14:tracePt t="40303" x="781050" y="2476500"/>
          <p14:tracePt t="40311" x="763588" y="2444750"/>
          <p14:tracePt t="40318" x="763588" y="2411413"/>
          <p14:tracePt t="40325" x="763588" y="2382838"/>
          <p14:tracePt t="40333" x="755650" y="2349500"/>
          <p14:tracePt t="40340" x="755650" y="2320925"/>
          <p14:tracePt t="40347" x="755650" y="2287588"/>
          <p14:tracePt t="40354" x="747713" y="2259013"/>
          <p14:tracePt t="40361" x="747713" y="2235200"/>
          <p14:tracePt t="40369" x="747713" y="2222500"/>
          <p14:tracePt t="40378" x="747713" y="2209800"/>
          <p14:tracePt t="40386" x="747713" y="2198688"/>
          <p14:tracePt t="40390" x="747713" y="2185988"/>
          <p14:tracePt t="40398" x="747713" y="2168525"/>
          <p14:tracePt t="40405" x="747713" y="2165350"/>
          <p14:tracePt t="40412" x="747713" y="2160588"/>
          <p14:tracePt t="40421" x="747713" y="2152650"/>
          <p14:tracePt t="40427" x="747713" y="2147888"/>
          <p14:tracePt t="40436" x="747713" y="2128838"/>
          <p14:tracePt t="40444" x="747713" y="2116138"/>
          <p14:tracePt t="40449" x="747713" y="2108200"/>
          <p14:tracePt t="40457" x="747713" y="2087563"/>
          <p14:tracePt t="40464" x="747713" y="2074863"/>
          <p14:tracePt t="40471" x="747713" y="2054225"/>
          <p14:tracePt t="40478" x="747713" y="2041525"/>
          <p14:tracePt t="40486" x="747713" y="2033588"/>
          <p14:tracePt t="40494" x="747713" y="2028825"/>
          <p14:tracePt t="40500" x="747713" y="2020888"/>
          <p14:tracePt t="40508" x="747713" y="2017713"/>
          <p14:tracePt t="40515" x="747713" y="2012950"/>
          <p14:tracePt t="40522" x="747713" y="2000250"/>
          <p14:tracePt t="40529" x="742950" y="1992313"/>
          <p14:tracePt t="40537" x="742950" y="1989138"/>
          <p14:tracePt t="40554" x="742950" y="1979613"/>
          <p14:tracePt t="40632" x="755650" y="1979613"/>
          <p14:tracePt t="40639" x="781050" y="1984375"/>
          <p14:tracePt t="40647" x="809625" y="1992313"/>
          <p14:tracePt t="40655" x="841375" y="1992313"/>
          <p14:tracePt t="40662" x="908050" y="2020888"/>
          <p14:tracePt t="40669" x="952500" y="2028825"/>
          <p14:tracePt t="40679" x="1011238" y="2049463"/>
          <p14:tracePt t="40684" x="1042988" y="2066925"/>
          <p14:tracePt t="40690" x="1068388" y="2074863"/>
          <p14:tracePt t="40703" x="1092200" y="2090738"/>
          <p14:tracePt t="40706" x="1096963" y="2111375"/>
          <p14:tracePt t="40712" x="1112838" y="2119313"/>
          <p14:tracePt t="40721" x="1112838" y="2124075"/>
          <p14:tracePt t="40802" x="1112838" y="2111375"/>
          <p14:tracePt t="40807" x="1112838" y="2098675"/>
          <p14:tracePt t="40815" x="1112838" y="2082800"/>
          <p14:tracePt t="40822" x="1112838" y="2078038"/>
          <p14:tracePt t="40829" x="1112838" y="2074863"/>
          <p14:tracePt t="40837" x="1112838" y="2066925"/>
          <p14:tracePt t="40844" x="1112838" y="2062163"/>
          <p14:tracePt t="40895" x="1112838" y="2070100"/>
          <p14:tracePt t="40902" x="1125538" y="2074863"/>
          <p14:tracePt t="40910" x="1138238" y="2090738"/>
          <p14:tracePt t="40917" x="1174750" y="2116138"/>
          <p14:tracePt t="40925" x="1208088" y="2132013"/>
          <p14:tracePt t="40932" x="1252538" y="2147888"/>
          <p14:tracePt t="40939" x="1298575" y="2160588"/>
          <p14:tracePt t="40946" x="1339850" y="2160588"/>
          <p14:tracePt t="40954" x="1363663" y="2160588"/>
          <p14:tracePt t="40961" x="1384300" y="2160588"/>
          <p14:tracePt t="40980" x="1420813" y="2160588"/>
          <p14:tracePt t="40985" x="1433513" y="2160588"/>
          <p14:tracePt t="40990" x="1438275" y="2160588"/>
          <p14:tracePt t="41005" x="1446213" y="2157413"/>
          <p14:tracePt t="41026" x="1449388" y="2144713"/>
          <p14:tracePt t="41034" x="1458913" y="2111375"/>
          <p14:tracePt t="41042" x="1458913" y="2098675"/>
          <p14:tracePt t="41049" x="1458913" y="2078038"/>
          <p14:tracePt t="41056" x="1458913" y="2058988"/>
          <p14:tracePt t="41063" x="1474788" y="2025650"/>
          <p14:tracePt t="41070" x="1474788" y="1992313"/>
          <p14:tracePt t="41078" x="1482725" y="1958975"/>
          <p14:tracePt t="41086" x="1482725" y="1947863"/>
          <p14:tracePt t="41094" x="1482725" y="1935163"/>
          <p14:tracePt t="41102" x="1482725" y="1922463"/>
          <p14:tracePt t="41114" x="1482725" y="1914525"/>
          <p14:tracePt t="41195" x="1482725" y="1919288"/>
          <p14:tracePt t="41217" x="1482725" y="1922463"/>
          <p14:tracePt t="41224" x="1482725" y="1930400"/>
          <p14:tracePt t="41276" x="1482725" y="1935163"/>
          <p14:tracePt t="41312" x="1470025" y="1943100"/>
          <p14:tracePt t="41319" x="1462088" y="1943100"/>
          <p14:tracePt t="41327" x="1458913" y="1947863"/>
          <p14:tracePt t="41334" x="1458913" y="1955800"/>
          <p14:tracePt t="41341" x="1449388" y="1955800"/>
          <p14:tracePt t="41356" x="1446213" y="1955800"/>
          <p14:tracePt t="41370" x="1446213" y="1968500"/>
          <p14:tracePt t="41378" x="1438275" y="1968500"/>
          <p14:tracePt t="41386" x="1433513" y="1971675"/>
          <p14:tracePt t="41395" x="1428750" y="1971675"/>
          <p14:tracePt t="41403" x="1420813" y="1971675"/>
          <p14:tracePt t="41407" x="1409700" y="1979613"/>
          <p14:tracePt t="41414" x="1404938" y="1979613"/>
          <p14:tracePt t="41422" x="1389063" y="1984375"/>
          <p14:tracePt t="41429" x="1376363" y="1984375"/>
          <p14:tracePt t="41436" x="1363663" y="1984375"/>
          <p14:tracePt t="41444" x="1358900" y="1984375"/>
          <p14:tracePt t="41451" x="1347788" y="1984375"/>
          <p14:tracePt t="41458" x="1339850" y="1984375"/>
          <p14:tracePt t="41466" x="1335088" y="1984375"/>
          <p14:tracePt t="41473" x="1327150" y="1984375"/>
          <p14:tracePt t="41480" x="1322388" y="1984375"/>
          <p14:tracePt t="41487" x="1314450" y="1984375"/>
          <p14:tracePt t="41494" x="1298575" y="1984375"/>
          <p14:tracePt t="41504" x="1265238" y="1984375"/>
          <p14:tracePt t="41511" x="1223963" y="1984375"/>
          <p14:tracePt t="41517" x="1203325" y="1984375"/>
          <p14:tracePt t="41524" x="1190625" y="1984375"/>
          <p14:tracePt t="41531" x="1182688" y="1984375"/>
          <p14:tracePt t="41538" x="1179513" y="1984375"/>
          <p14:tracePt t="41545" x="1169988" y="1992313"/>
          <p14:tracePt t="41554" x="1166813" y="1992313"/>
          <p14:tracePt t="41561" x="1154113" y="1997075"/>
          <p14:tracePt t="41568" x="1133475" y="1997075"/>
          <p14:tracePt t="41575" x="1117600" y="2005013"/>
          <p14:tracePt t="41583" x="1096963" y="2012950"/>
          <p14:tracePt t="41590" x="1071563" y="2012950"/>
          <p14:tracePt t="41597" x="1042988" y="2020888"/>
          <p14:tracePt t="41604" x="1019175" y="2020888"/>
          <p14:tracePt t="41611" x="998538" y="2020888"/>
          <p14:tracePt t="41619" x="981075" y="2033588"/>
          <p14:tracePt t="41628" x="977900" y="2033588"/>
          <p14:tracePt t="41634" x="973138" y="2033588"/>
          <p14:tracePt t="41641" x="965200" y="2033588"/>
          <p14:tracePt t="41648" x="960438" y="2033588"/>
          <p14:tracePt t="41935" x="969963" y="2033588"/>
          <p14:tracePt t="41943" x="973138" y="2025650"/>
          <p14:tracePt t="41964" x="981075" y="2025650"/>
          <p14:tracePt t="42696" x="981075" y="2020888"/>
          <p14:tracePt t="42740" x="977900" y="2020888"/>
          <p14:tracePt t="42755" x="973138" y="2020888"/>
          <p14:tracePt t="42766" x="965200" y="2020888"/>
          <p14:tracePt t="42776" x="960438" y="2020888"/>
          <p14:tracePt t="42792" x="949325" y="2020888"/>
          <p14:tracePt t="42797" x="941388" y="2020888"/>
          <p14:tracePt t="42804" x="936625" y="2020888"/>
          <p14:tracePt t="42812" x="931863" y="2020888"/>
          <p14:tracePt t="42819" x="923925" y="2020888"/>
          <p14:tracePt t="42826" x="920750" y="2020888"/>
          <p14:tracePt t="42833" x="911225" y="2020888"/>
          <p14:tracePt t="42840" x="900113" y="2020888"/>
          <p14:tracePt t="42847" x="887413" y="2020888"/>
          <p14:tracePt t="42855" x="882650" y="2020888"/>
          <p14:tracePt t="42870" x="874713" y="2020888"/>
          <p14:tracePt t="42884" x="871538" y="2020888"/>
          <p14:tracePt t="42891" x="862013" y="2020888"/>
          <p14:tracePt t="42899" x="858838" y="2020888"/>
          <p14:tracePt t="42907" x="854075" y="2020888"/>
          <p14:tracePt t="42913" x="846138" y="2020888"/>
          <p14:tracePt t="42921" x="841375" y="2020888"/>
          <p14:tracePt t="42929" x="822325" y="2020888"/>
          <p14:tracePt t="42936" x="809625" y="2020888"/>
          <p14:tracePt t="42942" x="792163" y="2020888"/>
          <p14:tracePt t="42950" x="771525" y="2020888"/>
          <p14:tracePt t="42966" x="727075" y="2020888"/>
          <p14:tracePt t="42973" x="714375" y="2028825"/>
          <p14:tracePt t="42979" x="698500" y="2038350"/>
          <p14:tracePt t="42987" x="677863" y="2049463"/>
          <p14:tracePt t="42996" x="665163" y="2049463"/>
          <p14:tracePt t="43001" x="657225" y="2058988"/>
          <p14:tracePt t="43008" x="652463" y="2058988"/>
          <p14:tracePt t="43016" x="641350" y="2062163"/>
          <p14:tracePt t="43023" x="623888" y="2070100"/>
          <p14:tracePt t="43030" x="603250" y="2078038"/>
          <p14:tracePt t="43038" x="587375" y="2087563"/>
          <p14:tracePt t="43046" x="582613" y="2090738"/>
          <p14:tracePt t="43053" x="571500" y="2098675"/>
          <p14:tracePt t="43060" x="554038" y="2103438"/>
          <p14:tracePt t="43067" x="542925" y="2119313"/>
          <p14:tracePt t="43074" x="525463" y="2128838"/>
          <p14:tracePt t="43081" x="512763" y="2139950"/>
          <p14:tracePt t="43090" x="496888" y="2157413"/>
          <p14:tracePt t="43096" x="484188" y="2160588"/>
          <p14:tracePt t="43108" x="460375" y="2178050"/>
          <p14:tracePt t="43111" x="447675" y="2193925"/>
          <p14:tracePt t="43118" x="431800" y="2198688"/>
          <p14:tracePt t="43126" x="427038" y="2206625"/>
          <p14:tracePt t="43132" x="419100" y="2209800"/>
          <p14:tracePt t="43139" x="403225" y="2217738"/>
          <p14:tracePt t="43148" x="393700" y="2217738"/>
          <p14:tracePt t="43154" x="390525" y="2222500"/>
          <p14:tracePt t="43162" x="382588" y="2230438"/>
          <p14:tracePt t="43169" x="377825" y="2230438"/>
          <p14:tracePt t="43178" x="377825" y="2235200"/>
          <p14:tracePt t="43417" x="390525" y="2227263"/>
          <p14:tracePt t="43424" x="398463" y="2222500"/>
          <p14:tracePt t="43432" x="403225" y="2222500"/>
          <p14:tracePt t="43447" x="411163" y="2214563"/>
          <p14:tracePt t="43461" x="414338" y="2209800"/>
          <p14:tracePt t="43476" x="423863" y="2201863"/>
          <p14:tracePt t="43490" x="427038" y="2189163"/>
          <p14:tracePt t="43498" x="434975" y="2185988"/>
          <p14:tracePt t="43505" x="460375" y="2168525"/>
          <p14:tracePt t="43513" x="484188" y="2147888"/>
          <p14:tracePt t="43520" x="522288" y="2111375"/>
          <p14:tracePt t="43528" x="582613" y="2070100"/>
          <p14:tracePt t="43535" x="644525" y="2049463"/>
          <p14:tracePt t="43542" x="673100" y="2041525"/>
          <p14:tracePt t="43549" x="706438" y="2033588"/>
          <p14:tracePt t="43556" x="755650" y="2012950"/>
          <p14:tracePt t="43564" x="801688" y="1997075"/>
          <p14:tracePt t="43571" x="830263" y="1997075"/>
          <p14:tracePt t="43578" x="862013" y="1997075"/>
          <p14:tracePt t="43586" x="903288" y="1997075"/>
          <p14:tracePt t="43593" x="931863" y="1997075"/>
          <p14:tracePt t="43601" x="985838" y="1997075"/>
          <p14:tracePt t="43607" x="1006475" y="1997075"/>
          <p14:tracePt t="43615" x="1039813" y="1997075"/>
          <p14:tracePt t="43622" x="1081088" y="1997075"/>
          <p14:tracePt t="43629" x="1100138" y="1997075"/>
          <p14:tracePt t="43637" x="1112838" y="1997075"/>
          <p14:tracePt t="43645" x="1138238" y="1997075"/>
          <p14:tracePt t="43652" x="1141413" y="1997075"/>
          <p14:tracePt t="43659" x="1146175" y="1997075"/>
          <p14:tracePt t="43667" x="1158875" y="1997075"/>
          <p14:tracePt t="43674" x="1174750" y="1997075"/>
          <p14:tracePt t="43681" x="1187450" y="1997075"/>
          <p14:tracePt t="43688" x="1190625" y="1997075"/>
          <p14:tracePt t="43695" x="1211263" y="1997075"/>
          <p14:tracePt t="43703" x="1223963" y="1997075"/>
          <p14:tracePt t="43711" x="1236663" y="1997075"/>
          <p14:tracePt t="43718" x="1252538" y="1997075"/>
          <p14:tracePt t="43724" x="1273175" y="1997075"/>
          <p14:tracePt t="43732" x="1285875" y="1997075"/>
          <p14:tracePt t="43739" x="1293813" y="1997075"/>
          <p14:tracePt t="43746" x="1298575" y="1997075"/>
          <p14:tracePt t="43754" x="1309688" y="1997075"/>
          <p14:tracePt t="43763" x="1314450" y="1997075"/>
          <p14:tracePt t="43769" x="1335088" y="1997075"/>
          <p14:tracePt t="43778" x="1343025" y="1997075"/>
          <p14:tracePt t="43784" x="1358900" y="1997075"/>
          <p14:tracePt t="43792" x="1376363" y="1997075"/>
          <p14:tracePt t="43798" x="1404938" y="1997075"/>
          <p14:tracePt t="43811" x="1425575" y="1997075"/>
          <p14:tracePt t="43821" x="1511300" y="1997075"/>
          <p14:tracePt t="43839" x="1573213" y="1997075"/>
          <p14:tracePt t="43844" x="1601788" y="1997075"/>
          <p14:tracePt t="43849" x="1635125" y="1997075"/>
          <p14:tracePt t="43858" x="1663700" y="1997075"/>
          <p14:tracePt t="43866" x="1704975" y="1997075"/>
          <p14:tracePt t="43872" x="1738313" y="1997075"/>
          <p14:tracePt t="43883" x="1757363" y="1997075"/>
          <p14:tracePt t="43886" x="1790700" y="2000250"/>
          <p14:tracePt t="43893" x="1803400" y="2000250"/>
          <p14:tracePt t="43900" x="1816100" y="2008188"/>
          <p14:tracePt t="43907" x="1831975" y="2020888"/>
          <p14:tracePt t="43916" x="1836738" y="2025650"/>
          <p14:tracePt t="43922" x="1857375" y="2033588"/>
          <p14:tracePt t="43931" x="1873250" y="2041525"/>
          <p14:tracePt t="43938" x="1878013" y="2046288"/>
          <p14:tracePt t="43954" x="1906588" y="2066925"/>
          <p14:tracePt t="43977" x="1955800" y="2103438"/>
          <p14:tracePt t="43981" x="1971675" y="2119313"/>
          <p14:tracePt t="43987" x="1992313" y="2136775"/>
          <p14:tracePt t="44002" x="2008188" y="2147888"/>
          <p14:tracePt t="44007" x="2017713" y="2165350"/>
          <p14:tracePt t="44017" x="2028825" y="2168525"/>
          <p14:tracePt t="44019" x="2046288" y="2185988"/>
          <p14:tracePt t="44025" x="2057400" y="2193925"/>
          <p14:tracePt t="44032" x="2074863" y="2198688"/>
          <p14:tracePt t="44039" x="2087563" y="2206625"/>
          <p14:tracePt t="44046" x="2090738" y="2209800"/>
          <p14:tracePt t="44054" x="2098675" y="2217738"/>
          <p14:tracePt t="44063" x="2103438" y="2238375"/>
          <p14:tracePt t="44068" x="2103438" y="2243138"/>
          <p14:tracePt t="44076" x="2111375" y="2251075"/>
          <p14:tracePt t="44083" x="2116138" y="2263775"/>
          <p14:tracePt t="44091" x="2116138" y="2266950"/>
          <p14:tracePt t="44098" x="2124075" y="2276475"/>
          <p14:tracePt t="44111" x="2124075" y="2279650"/>
          <p14:tracePt t="44121" x="2124075" y="2292350"/>
          <p14:tracePt t="44137" x="2136775" y="2292350"/>
          <p14:tracePt t="44142" x="2144713" y="2305050"/>
          <p14:tracePt t="44158" x="2147888" y="2312988"/>
          <p14:tracePt t="44170" x="2152650" y="2312988"/>
          <p14:tracePt t="44173" x="2152650" y="2317750"/>
          <p14:tracePt t="44182" x="2160588" y="2320925"/>
          <p14:tracePt t="44186" x="2160588" y="2328863"/>
          <p14:tracePt t="44193" x="2165350" y="2328863"/>
          <p14:tracePt t="44214" x="2165350" y="2333625"/>
          <p14:tracePt t="44221" x="2173288" y="2333625"/>
          <p14:tracePt t="44229" x="2173288" y="2341563"/>
          <p14:tracePt t="44237" x="2176463" y="2346325"/>
          <p14:tracePt t="44246" x="2185988" y="2354263"/>
          <p14:tracePt t="44251" x="2197100" y="2366963"/>
          <p14:tracePt t="44258" x="2197100" y="2370138"/>
          <p14:tracePt t="44266" x="2201863" y="2378075"/>
          <p14:tracePt t="44272" x="2209800" y="2382838"/>
          <p14:tracePt t="44280" x="2214563" y="2387600"/>
          <p14:tracePt t="44287" x="2214563" y="2395538"/>
          <p14:tracePt t="44295" x="2217738" y="2398713"/>
          <p14:tracePt t="44302" x="2225675" y="2406650"/>
          <p14:tracePt t="44309" x="2230438" y="2411413"/>
          <p14:tracePt t="44317" x="2238375" y="2424113"/>
          <p14:tracePt t="44325" x="2246313" y="2439988"/>
          <p14:tracePt t="44336" x="2259013" y="2444750"/>
          <p14:tracePt t="44341" x="2263775" y="2452688"/>
          <p14:tracePt t="44353" x="2263775" y="2457450"/>
          <p14:tracePt t="44355" x="2271713" y="2465388"/>
          <p14:tracePt t="44362" x="2271713" y="2468563"/>
          <p14:tracePt t="44369" x="2276475" y="2468563"/>
          <p14:tracePt t="44511" x="2276475" y="2460625"/>
          <p14:tracePt t="44518" x="2276475" y="2457450"/>
          <p14:tracePt t="44525" x="2276475" y="2444750"/>
          <p14:tracePt t="44538" x="2276475" y="2432050"/>
          <p14:tracePt t="44553" x="2266950" y="2390775"/>
          <p14:tracePt t="44563" x="2259013" y="2374900"/>
          <p14:tracePt t="44571" x="2235200" y="2328863"/>
          <p14:tracePt t="44576" x="2225675" y="2308225"/>
          <p14:tracePt t="44581" x="2209800" y="2284413"/>
          <p14:tracePt t="44588" x="2193925" y="2243138"/>
          <p14:tracePt t="44596" x="2176463" y="2217738"/>
          <p14:tracePt t="44602" x="2152650" y="2201863"/>
          <p14:tracePt t="44609" x="2139950" y="2198688"/>
          <p14:tracePt t="44617" x="2124075" y="2173288"/>
          <p14:tracePt t="44624" x="2119313" y="2168525"/>
          <p14:tracePt t="44632" x="2111375" y="2157413"/>
          <p14:tracePt t="44640" x="2106613" y="2157413"/>
          <p14:tracePt t="44654" x="2078038" y="2139950"/>
          <p14:tracePt t="44657" x="2062163" y="2124075"/>
          <p14:tracePt t="44671" x="2008188" y="2087563"/>
          <p14:tracePt t="44677" x="1992313" y="2062163"/>
          <p14:tracePt t="44683" x="1966913" y="2046288"/>
          <p14:tracePt t="44690" x="1951038" y="2012950"/>
          <p14:tracePt t="44697" x="1930400" y="2000250"/>
          <p14:tracePt t="44705" x="1914525" y="1984375"/>
          <p14:tracePt t="44713" x="1901825" y="1976438"/>
          <p14:tracePt t="44719" x="1885950" y="1963738"/>
          <p14:tracePt t="44726" x="1873250" y="1955800"/>
          <p14:tracePt t="44734" x="1847850" y="1938338"/>
          <p14:tracePt t="44741" x="1836738" y="1935163"/>
          <p14:tracePt t="44749" x="1819275" y="1927225"/>
          <p14:tracePt t="44757" x="1798638" y="1919288"/>
          <p14:tracePt t="44773" x="1746250" y="1901825"/>
          <p14:tracePt t="44787" x="1668463" y="1885950"/>
          <p14:tracePt t="44798" x="1647825" y="1885950"/>
          <p14:tracePt t="44800" x="1593850" y="1878013"/>
          <p14:tracePt t="44809" x="1573213" y="1878013"/>
          <p14:tracePt t="44814" x="1549400" y="1878013"/>
          <p14:tracePt t="44823" x="1536700" y="1878013"/>
          <p14:tracePt t="44839" x="1498600" y="1878013"/>
          <p14:tracePt t="44851" x="1487488" y="1878013"/>
          <p14:tracePt t="44853" x="1474788" y="1878013"/>
          <p14:tracePt t="44859" x="1458913" y="1865313"/>
          <p14:tracePt t="44867" x="1438275" y="1865313"/>
          <p14:tracePt t="44873" x="1417638" y="1865313"/>
          <p14:tracePt t="44880" x="1404938" y="1865313"/>
          <p14:tracePt t="44887" x="1379538" y="1865313"/>
          <p14:tracePt t="44896" x="1368425" y="1865313"/>
          <p14:tracePt t="44902" x="1363663" y="1865313"/>
          <p14:tracePt t="44909" x="1350963" y="1865313"/>
          <p14:tracePt t="44917" x="1343025" y="1865313"/>
          <p14:tracePt t="44923" x="1339850" y="1865313"/>
          <p14:tracePt t="44931" x="1330325" y="1865313"/>
          <p14:tracePt t="44939" x="1327150" y="1865313"/>
          <p14:tracePt t="44985" x="1330325" y="1873250"/>
          <p14:tracePt t="44999" x="1343025" y="1873250"/>
          <p14:tracePt t="45015" x="1347788" y="1878013"/>
          <p14:tracePt t="45017" x="1358900" y="1885950"/>
          <p14:tracePt t="45021" x="1368425" y="1885950"/>
          <p14:tracePt t="45028" x="1379538" y="1889125"/>
          <p14:tracePt t="45034" x="1392238" y="1898650"/>
          <p14:tracePt t="45041" x="1417638" y="1906588"/>
          <p14:tracePt t="45048" x="1446213" y="1914525"/>
          <p14:tracePt t="45056" x="1462088" y="1919288"/>
          <p14:tracePt t="45063" x="1487488" y="1943100"/>
          <p14:tracePt t="45070" x="1508125" y="1951038"/>
          <p14:tracePt t="45079" x="1524000" y="1968500"/>
          <p14:tracePt t="45087" x="1544638" y="1971675"/>
          <p14:tracePt t="45098" x="1560513" y="1979613"/>
          <p14:tracePt t="45106" x="1581150" y="1989138"/>
          <p14:tracePt t="45113" x="1614488" y="2005013"/>
          <p14:tracePt t="45119" x="1647825" y="2020888"/>
          <p14:tracePt t="45124" x="1679575" y="2020888"/>
          <p14:tracePt t="45131" x="1700213" y="2028825"/>
          <p14:tracePt t="45137" x="1733550" y="2046288"/>
          <p14:tracePt t="45143" x="1757363" y="2054225"/>
          <p14:tracePt t="45150" x="1778000" y="2058988"/>
          <p14:tracePt t="45159" x="1803400" y="2066925"/>
          <p14:tracePt t="45168" x="1816100" y="2074863"/>
          <p14:tracePt t="45175" x="1819275" y="2074863"/>
          <p14:tracePt t="45185" x="1827213" y="2078038"/>
          <p14:tracePt t="45188" x="1831975" y="2078038"/>
          <p14:tracePt t="45196" x="1831975" y="2090738"/>
          <p14:tracePt t="45225" x="1839913" y="2090738"/>
          <p14:tracePt t="45239" x="1839913" y="2098675"/>
          <p14:tracePt t="45277" x="1839913" y="2103438"/>
          <p14:tracePt t="45499" x="1824038" y="2095500"/>
          <p14:tracePt t="45507" x="1770063" y="2078038"/>
          <p14:tracePt t="45514" x="1746250" y="2070100"/>
          <p14:tracePt t="45520" x="1704975" y="2062163"/>
          <p14:tracePt t="45524" x="1658938" y="2054225"/>
          <p14:tracePt t="45530" x="1627188" y="2046288"/>
          <p14:tracePt t="45538" x="1544638" y="2020888"/>
          <p14:tracePt t="45547" x="1487488" y="2012950"/>
          <p14:tracePt t="45553" x="1428750" y="2012950"/>
          <p14:tracePt t="45560" x="1384300" y="2005013"/>
          <p14:tracePt t="45567" x="1330325" y="2005013"/>
          <p14:tracePt t="45574" x="1306513" y="1997075"/>
          <p14:tracePt t="45582" x="1277938" y="1997075"/>
          <p14:tracePt t="45590" x="1252538" y="1997075"/>
          <p14:tracePt t="45597" x="1239838" y="1997075"/>
          <p14:tracePt t="45604" x="1236663" y="2000250"/>
          <p14:tracePt t="45614" x="1223963" y="2000250"/>
          <p14:tracePt t="45619" x="1208088" y="2000250"/>
          <p14:tracePt t="45626" x="1203325" y="2000250"/>
          <p14:tracePt t="45633" x="1200150" y="2005013"/>
          <p14:tracePt t="45641" x="1190625" y="2005013"/>
          <p14:tracePt t="45648" x="1187450" y="2005013"/>
          <p14:tracePt t="45655" x="1179513" y="2008188"/>
          <p14:tracePt t="45664" x="1174750" y="2008188"/>
          <p14:tracePt t="45684" x="1166813" y="2008188"/>
          <p14:tracePt t="45774" x="1169988" y="2008188"/>
          <p14:tracePt t="45803" x="1169988" y="2005013"/>
          <p14:tracePt t="45816" x="1169988" y="1997075"/>
          <p14:tracePt t="45834" x="1169988" y="1992313"/>
          <p14:tracePt t="45848" x="1169988" y="1984375"/>
          <p14:tracePt t="45860" x="1169988" y="1979613"/>
          <p14:tracePt t="45875" x="1169988" y="1971675"/>
          <p14:tracePt t="45882" x="1169988" y="1968500"/>
          <p14:tracePt t="45898" x="1166813" y="1955800"/>
          <p14:tracePt t="45904" x="1162050" y="1947863"/>
          <p14:tracePt t="45914" x="1154113" y="1947863"/>
          <p14:tracePt t="45919" x="1141413" y="1943100"/>
          <p14:tracePt t="45926" x="1138238" y="1935163"/>
          <p14:tracePt t="45935" x="1133475" y="1930400"/>
          <p14:tracePt t="45940" x="1125538" y="1930400"/>
          <p14:tracePt t="45948" x="1120775" y="1927225"/>
          <p14:tracePt t="45971" x="1112838" y="1927225"/>
          <p14:tracePt t="46006" x="1109663" y="1927225"/>
          <p14:tracePt t="46021" x="1100138" y="1927225"/>
          <p14:tracePt t="46036" x="1096963" y="1927225"/>
          <p14:tracePt t="46043" x="1084263" y="1927225"/>
          <p14:tracePt t="46065" x="1081088" y="1927225"/>
          <p14:tracePt t="46101" x="1071563" y="1927225"/>
          <p14:tracePt t="46145" x="1068388" y="1919288"/>
          <p14:tracePt t="46189" x="1068388" y="1914525"/>
          <p14:tracePt t="46256" x="1068388" y="1906588"/>
          <p14:tracePt t="46317" x="1068388" y="1893888"/>
          <p14:tracePt t="46547" x="1068388" y="1898650"/>
          <p14:tracePt t="46554" x="1060450" y="1898650"/>
          <p14:tracePt t="46562" x="1055688" y="1901825"/>
          <p14:tracePt t="46569" x="1047750" y="1909763"/>
          <p14:tracePt t="46576" x="1030288" y="1914525"/>
          <p14:tracePt t="46584" x="1006475" y="1914525"/>
          <p14:tracePt t="46591" x="993775" y="1922463"/>
          <p14:tracePt t="46598" x="977900" y="1930400"/>
          <p14:tracePt t="46605" x="965200" y="1943100"/>
          <p14:tracePt t="46612" x="957263" y="1943100"/>
          <p14:tracePt t="46620" x="941388" y="1951038"/>
          <p14:tracePt t="46627" x="915988" y="1958975"/>
          <p14:tracePt t="46635" x="903288" y="1963738"/>
          <p14:tracePt t="46642" x="887413" y="1971675"/>
          <p14:tracePt t="46649" x="858838" y="1979613"/>
          <p14:tracePt t="46656" x="833438" y="1989138"/>
          <p14:tracePt t="46664" x="822325" y="1997075"/>
          <p14:tracePt t="46671" x="788988" y="2000250"/>
          <p14:tracePt t="46680" x="771525" y="2017713"/>
          <p14:tracePt t="46686" x="752475" y="2025650"/>
          <p14:tracePt t="46693" x="727075" y="2033588"/>
          <p14:tracePt t="46701" x="698500" y="2041525"/>
          <p14:tracePt t="46707" x="685800" y="2041525"/>
          <p14:tracePt t="46715" x="661988" y="2046288"/>
          <p14:tracePt t="46722" x="641350" y="2054225"/>
          <p14:tracePt t="46729" x="623888" y="2054225"/>
          <p14:tracePt t="46737" x="612775" y="2062163"/>
          <p14:tracePt t="46746" x="600075" y="2070100"/>
          <p14:tracePt t="46752" x="582613" y="2070100"/>
          <p14:tracePt t="46759" x="563563" y="2078038"/>
          <p14:tracePt t="46766" x="554038" y="2090738"/>
          <p14:tracePt t="46773" x="542925" y="2090738"/>
          <p14:tracePt t="46782" x="530225" y="2098675"/>
          <p14:tracePt t="46788" x="496888" y="2108200"/>
          <p14:tracePt t="46796" x="481013" y="2111375"/>
          <p14:tracePt t="46803" x="468313" y="2119313"/>
          <p14:tracePt t="46810" x="447675" y="2128838"/>
          <p14:tracePt t="46818" x="414338" y="2136775"/>
          <p14:tracePt t="46825" x="403225" y="2136775"/>
          <p14:tracePt t="46832" x="385763" y="2139950"/>
          <p14:tracePt t="46839" x="382588" y="2147888"/>
          <p14:tracePt t="46847" x="373063" y="2147888"/>
          <p14:tracePt t="46854" x="369888" y="2147888"/>
          <p14:tracePt t="46863" x="357188" y="2147888"/>
          <p14:tracePt t="46869" x="354013" y="2147888"/>
          <p14:tracePt t="46920" x="365125" y="2144713"/>
          <p14:tracePt t="46929" x="373063" y="2144713"/>
          <p14:tracePt t="46937" x="377825" y="2144713"/>
          <p14:tracePt t="46950" x="382588" y="2144713"/>
          <p14:tracePt t="46964" x="390525" y="2144713"/>
          <p14:tracePt t="46979" x="403225" y="2139950"/>
          <p14:tracePt t="46987" x="406400" y="2139950"/>
          <p14:tracePt t="46993" x="414338" y="2132013"/>
          <p14:tracePt t="47001" x="434975" y="2132013"/>
          <p14:tracePt t="47008" x="447675" y="2128838"/>
          <p14:tracePt t="47016" x="468313" y="2119313"/>
          <p14:tracePt t="47023" x="501650" y="2111375"/>
          <p14:tracePt t="47031" x="512763" y="2111375"/>
          <p14:tracePt t="47037" x="538163" y="2103438"/>
          <p14:tracePt t="47047" x="558800" y="2095500"/>
          <p14:tracePt t="47052" x="592138" y="2078038"/>
          <p14:tracePt t="47059" x="636588" y="2078038"/>
          <p14:tracePt t="47068" x="693738" y="2070100"/>
          <p14:tracePt t="47074" x="763588" y="2058988"/>
          <p14:tracePt t="47081" x="822325" y="2049463"/>
          <p14:tracePt t="47088" x="892175" y="2028825"/>
          <p14:tracePt t="47098" x="993775" y="1997075"/>
          <p14:tracePt t="47103" x="1027113" y="1979613"/>
          <p14:tracePt t="47110" x="1047750" y="1963738"/>
          <p14:tracePt t="47117" x="1081088" y="1947863"/>
          <p14:tracePt t="47125" x="1096963" y="1938338"/>
          <p14:tracePt t="47132" x="1109663" y="1935163"/>
          <p14:tracePt t="47139" x="1117600" y="1927225"/>
          <p14:tracePt t="47147" x="1133475" y="1927225"/>
          <p14:tracePt t="47154" x="1141413" y="1922463"/>
          <p14:tracePt t="47164" x="1146175" y="1922463"/>
          <p14:tracePt t="47220" x="1146175" y="1930400"/>
          <p14:tracePt t="47286" x="1154113" y="1930400"/>
          <p14:tracePt t="47301" x="1166813" y="1930400"/>
          <p14:tracePt t="47308" x="1179513" y="1935163"/>
          <p14:tracePt t="47317" x="1203325" y="1943100"/>
          <p14:tracePt t="47325" x="1216025" y="1943100"/>
          <p14:tracePt t="47330" x="1236663" y="1951038"/>
          <p14:tracePt t="47337" x="1281113" y="1958975"/>
          <p14:tracePt t="47344" x="1309688" y="1958975"/>
          <p14:tracePt t="47352" x="1330325" y="1958975"/>
          <p14:tracePt t="47358" x="1384300" y="1968500"/>
          <p14:tracePt t="47365" x="1417638" y="1968500"/>
          <p14:tracePt t="47373" x="1470025" y="1976438"/>
          <p14:tracePt t="47380" x="1524000" y="1976438"/>
          <p14:tracePt t="47388" x="1581150" y="1976438"/>
          <p14:tracePt t="47397" x="1635125" y="1976438"/>
          <p14:tracePt t="47403" x="1679575" y="1976438"/>
          <p14:tracePt t="47410" x="1720850" y="1976438"/>
          <p14:tracePt t="47417" x="1741488" y="1976438"/>
          <p14:tracePt t="47424" x="1766888" y="1976438"/>
          <p14:tracePt t="47431" x="1795463" y="1976438"/>
          <p14:tracePt t="47439" x="1819275" y="1976438"/>
          <p14:tracePt t="47447" x="1839913" y="1976438"/>
          <p14:tracePt t="47454" x="1852613" y="1992313"/>
          <p14:tracePt t="47463" x="1878013" y="2000250"/>
          <p14:tracePt t="47468" x="1906588" y="2000250"/>
          <p14:tracePt t="47476" x="1938338" y="2000250"/>
          <p14:tracePt t="47483" x="1958975" y="2008188"/>
          <p14:tracePt t="47490" x="1984375" y="2017713"/>
          <p14:tracePt t="47497" x="2017713" y="2020888"/>
          <p14:tracePt t="47505" x="2036763" y="2028825"/>
          <p14:tracePt t="47513" x="2062163" y="2046288"/>
          <p14:tracePt t="47519" x="2082800" y="2054225"/>
          <p14:tracePt t="47527" x="2106613" y="2070100"/>
          <p14:tracePt t="47534" x="2127250" y="2074863"/>
          <p14:tracePt t="47541" x="2160588" y="2090738"/>
          <p14:tracePt t="47549" x="2185988" y="2098675"/>
          <p14:tracePt t="47556" x="2217738" y="2116138"/>
          <p14:tracePt t="47563" x="2246313" y="2124075"/>
          <p14:tracePt t="47571" x="2279650" y="2124075"/>
          <p14:tracePt t="47579" x="2300288" y="2132013"/>
          <p14:tracePt t="47585" x="2333625" y="2147888"/>
          <p14:tracePt t="47592" x="2349500" y="2147888"/>
          <p14:tracePt t="47602" x="2362200" y="2147888"/>
          <p14:tracePt t="47607" x="2374900" y="2157413"/>
          <p14:tracePt t="47615" x="2382838" y="2157413"/>
          <p14:tracePt t="47622" x="2395538" y="2157413"/>
          <p14:tracePt t="47629" x="2398713" y="2160588"/>
          <p14:tracePt t="47638" x="2403475" y="2160588"/>
          <p14:tracePt t="47652" x="2411413" y="2160588"/>
          <p14:tracePt t="47658" x="2411413" y="2165350"/>
          <p14:tracePt t="49838" x="2370138" y="2165350"/>
          <p14:tracePt t="49845" x="2300288" y="2165350"/>
          <p14:tracePt t="49852" x="2259013" y="2165350"/>
          <p14:tracePt t="49859" x="2201863" y="2165350"/>
          <p14:tracePt t="49866" x="2144713" y="2178050"/>
          <p14:tracePt t="49874" x="2074863" y="2185988"/>
          <p14:tracePt t="49881" x="1987550" y="2206625"/>
          <p14:tracePt t="49889" x="1878013" y="2217738"/>
          <p14:tracePt t="49897" x="1811338" y="2217738"/>
          <p14:tracePt t="49905" x="1766888" y="2217738"/>
          <p14:tracePt t="49911" x="1738313" y="2217738"/>
          <p14:tracePt t="49921" x="1697038" y="2217738"/>
          <p14:tracePt t="49925" x="1663700" y="2214563"/>
          <p14:tracePt t="49936" x="1651000" y="2209800"/>
          <p14:tracePt t="49943" x="1635125" y="2201863"/>
          <p14:tracePt t="49948" x="1622425" y="2193925"/>
          <p14:tracePt t="49955" x="1614488" y="2181225"/>
          <p14:tracePt t="49966" x="1609725" y="2173288"/>
          <p14:tracePt t="49970" x="1598613" y="2168525"/>
          <p14:tracePt t="49976" x="1589088" y="2160588"/>
          <p14:tracePt t="49983" x="1589088" y="2147888"/>
          <p14:tracePt t="49990" x="1589088" y="2144713"/>
          <p14:tracePt t="50020" x="1589088" y="2136775"/>
          <p14:tracePt t="50028" x="1589088" y="2124075"/>
          <p14:tracePt t="50035" x="1589088" y="2119313"/>
          <p14:tracePt t="50042" x="1589088" y="2116138"/>
          <p14:tracePt t="50049" x="1589088" y="2108200"/>
          <p14:tracePt t="50058" x="1589088" y="2103438"/>
          <p14:tracePt t="50064" x="1589088" y="2090738"/>
          <p14:tracePt t="50073" x="1589088" y="2082800"/>
          <p14:tracePt t="50080" x="1589088" y="2078038"/>
          <p14:tracePt t="50086" x="1585913" y="2066925"/>
          <p14:tracePt t="50093" x="1577975" y="2058988"/>
          <p14:tracePt t="50100" x="1565275" y="2054225"/>
          <p14:tracePt t="50107" x="1544638" y="2046288"/>
          <p14:tracePt t="50115" x="1511300" y="2038350"/>
          <p14:tracePt t="50123" x="1487488" y="2028825"/>
          <p14:tracePt t="50130" x="1425575" y="2020888"/>
          <p14:tracePt t="50137" x="1379538" y="2012950"/>
          <p14:tracePt t="50145" x="1347788" y="2012950"/>
          <p14:tracePt t="50152" x="1309688" y="2012950"/>
          <p14:tracePt t="50159" x="1252538" y="2012950"/>
          <p14:tracePt t="50166" x="1228725" y="2005013"/>
          <p14:tracePt t="50174" x="1174750" y="1989138"/>
          <p14:tracePt t="50180" x="1162050" y="1989138"/>
          <p14:tracePt t="50189" x="1141413" y="1989138"/>
          <p14:tracePt t="50197" x="1133475" y="1989138"/>
          <p14:tracePt t="50204" x="1120775" y="1979613"/>
          <p14:tracePt t="50210" x="1117600" y="1968500"/>
          <p14:tracePt t="50217" x="1100138" y="1958975"/>
          <p14:tracePt t="50225" x="1092200" y="1943100"/>
          <p14:tracePt t="50233" x="1092200" y="1938338"/>
          <p14:tracePt t="50240" x="1092200" y="1935163"/>
          <p14:tracePt t="50247" x="1092200" y="1922463"/>
          <p14:tracePt t="50254" x="1092200" y="1914525"/>
          <p14:tracePt t="50264" x="1092200" y="1909763"/>
          <p14:tracePt t="50276" x="1092200" y="1901825"/>
          <p14:tracePt t="50313" x="1096963" y="1898650"/>
          <p14:tracePt t="50561" x="1092200" y="1898650"/>
          <p14:tracePt t="50590" x="1092200" y="1906588"/>
          <p14:tracePt t="51081" x="1089025" y="1906588"/>
          <p14:tracePt t="51104" x="1084263" y="1906588"/>
          <p14:tracePt t="51128" x="1076325" y="1906588"/>
          <p14:tracePt t="51147" x="1076325" y="1901825"/>
          <p14:tracePt t="51154" x="1071563" y="1898650"/>
          <p14:tracePt t="51168" x="1071563" y="1889125"/>
          <p14:tracePt t="51175" x="1063625" y="1885950"/>
          <p14:tracePt t="51190" x="1063625" y="1881188"/>
          <p14:tracePt t="51198" x="1060450" y="1881188"/>
          <p14:tracePt t="51206" x="1060450" y="1873250"/>
          <p14:tracePt t="51214" x="1047750" y="1868488"/>
          <p14:tracePt t="51220" x="1047750" y="1860550"/>
          <p14:tracePt t="51226" x="1047750" y="1849438"/>
          <p14:tracePt t="51234" x="1039813" y="1844675"/>
          <p14:tracePt t="51242" x="1035050" y="1836738"/>
          <p14:tracePt t="51256" x="1027113" y="1831975"/>
          <p14:tracePt t="51264" x="1022350" y="1824038"/>
          <p14:tracePt t="51271" x="1019175" y="1819275"/>
          <p14:tracePt t="51278" x="1011238" y="1819275"/>
          <p14:tracePt t="51285" x="1006475" y="1816100"/>
          <p14:tracePt t="51292" x="998538" y="1803400"/>
          <p14:tracePt t="51307" x="985838" y="1787525"/>
          <p14:tracePt t="51314" x="985838" y="1782763"/>
          <p14:tracePt t="51336" x="985838" y="1774825"/>
          <p14:tracePt t="51343" x="977900" y="1770063"/>
          <p14:tracePt t="51358" x="977900" y="1762125"/>
          <p14:tracePt t="51365" x="977900" y="1758950"/>
          <p14:tracePt t="51381" x="977900" y="1749425"/>
          <p14:tracePt t="51388" x="977900" y="1738313"/>
          <p14:tracePt t="51395" x="977900" y="1733550"/>
          <p14:tracePt t="51409" x="973138" y="1720850"/>
          <p14:tracePt t="51424" x="973138" y="1712913"/>
          <p14:tracePt t="51431" x="973138" y="1709738"/>
          <p14:tracePt t="51448" x="973138" y="1704975"/>
          <p14:tracePt t="51453" x="973138" y="1697038"/>
          <p14:tracePt t="51468" x="973138" y="1692275"/>
          <p14:tracePt t="51482" x="973138" y="1684338"/>
          <p14:tracePt t="51534" x="973138" y="1679575"/>
          <p14:tracePt t="51563" x="981075" y="1658938"/>
          <p14:tracePt t="51570" x="981075" y="1655763"/>
          <p14:tracePt t="51585" x="993775" y="1639888"/>
          <p14:tracePt t="51592" x="998538" y="1635125"/>
          <p14:tracePt t="51599" x="1006475" y="1630363"/>
          <p14:tracePt t="51607" x="1006475" y="1622425"/>
          <p14:tracePt t="51624" x="1006475" y="1619250"/>
          <p14:tracePt t="51680" x="1006475" y="1609725"/>
          <p14:tracePt t="52002" x="1006475" y="1614488"/>
          <p14:tracePt t="52017" x="1006475" y="1619250"/>
          <p14:tracePt t="52028" x="1006475" y="1630363"/>
          <p14:tracePt t="52039" x="1006475" y="1639888"/>
          <p14:tracePt t="52054" x="1006475" y="1643063"/>
          <p14:tracePt t="52060" x="1006475" y="1647825"/>
          <p14:tracePt t="52075" x="1006475" y="1655763"/>
          <p14:tracePt t="52096" x="1006475" y="1658938"/>
          <p14:tracePt t="52104" x="1006475" y="1668463"/>
          <p14:tracePt t="52111" x="1006475" y="1671638"/>
          <p14:tracePt t="52119" x="1006475" y="1679575"/>
          <p14:tracePt t="52140" x="1006475" y="1692275"/>
          <p14:tracePt t="52199" x="1006475" y="1697038"/>
          <p14:tracePt t="52470" x="1011238" y="1689100"/>
          <p14:tracePt t="52494" x="1011238" y="1679575"/>
          <p14:tracePt t="52514" x="1011238" y="1676400"/>
          <p14:tracePt t="52536" x="1011238" y="1671638"/>
          <p14:tracePt t="52558" x="1011238" y="1663700"/>
          <p14:tracePt t="52580" x="1011238" y="1658938"/>
          <p14:tracePt t="52594" x="1011238" y="1651000"/>
          <p14:tracePt t="52609" x="1011238" y="1647825"/>
          <p14:tracePt t="52616" x="1011238" y="1639888"/>
          <p14:tracePt t="52630" x="1011238" y="1627188"/>
          <p14:tracePt t="52645" x="1011238" y="1622425"/>
          <p14:tracePt t="52674" x="1011238" y="1619250"/>
          <p14:tracePt t="52689" x="1011238" y="1609725"/>
          <p14:tracePt t="52711" x="1011238" y="1606550"/>
          <p14:tracePt t="52718" x="1011238" y="1598613"/>
          <p14:tracePt t="52726" x="1011238" y="1593850"/>
          <p14:tracePt t="52748" x="1011238" y="1585913"/>
          <p14:tracePt t="52857" x="1011238" y="1590675"/>
          <p14:tracePt t="52864" x="1011238" y="1593850"/>
          <p14:tracePt t="52872" x="1011238" y="1601788"/>
          <p14:tracePt t="52879" x="1011238" y="1606550"/>
          <p14:tracePt t="52886" x="1011238" y="1619250"/>
          <p14:tracePt t="52893" x="1011238" y="1627188"/>
          <p14:tracePt t="52901" x="1011238" y="1651000"/>
          <p14:tracePt t="52909" x="1019175" y="1692275"/>
          <p14:tracePt t="52915" x="1027113" y="1725613"/>
          <p14:tracePt t="52923" x="1035050" y="1770063"/>
          <p14:tracePt t="52932" x="1068388" y="1831975"/>
          <p14:tracePt t="52938" x="1076325" y="1852613"/>
          <p14:tracePt t="52945" x="1076325" y="1878013"/>
          <p14:tracePt t="52952" x="1084263" y="1906588"/>
          <p14:tracePt t="52959" x="1089025" y="1930400"/>
          <p14:tracePt t="52966" x="1096963" y="1951038"/>
          <p14:tracePt t="52974" x="1104900" y="1984375"/>
          <p14:tracePt t="52981" x="1117600" y="2041525"/>
          <p14:tracePt t="52989" x="1125538" y="2098675"/>
          <p14:tracePt t="52998" x="1133475" y="2119313"/>
          <p14:tracePt t="53003" x="1133475" y="2198688"/>
          <p14:tracePt t="53011" x="1162050" y="2266950"/>
          <p14:tracePt t="53018" x="1162050" y="2292350"/>
          <p14:tracePt t="53028" x="1169988" y="2346325"/>
          <p14:tracePt t="53033" x="1182688" y="2387600"/>
          <p14:tracePt t="53040" x="1182688" y="2457450"/>
          <p14:tracePt t="53048" x="1190625" y="2514600"/>
          <p14:tracePt t="53055" x="1190625" y="2571750"/>
          <p14:tracePt t="53063" x="1200150" y="2592388"/>
          <p14:tracePt t="53069" x="1200150" y="2657475"/>
          <p14:tracePt t="53076" x="1200150" y="2678113"/>
          <p14:tracePt t="53083" x="1208088" y="2711450"/>
          <p14:tracePt t="53091" x="1208088" y="2724150"/>
          <p14:tracePt t="53098" x="1216025" y="2744788"/>
          <p14:tracePt t="53106" x="1216025" y="2752725"/>
          <p14:tracePt t="53115" x="1220788" y="2765425"/>
          <p14:tracePt t="53121" x="1228725" y="2786063"/>
          <p14:tracePt t="53128" x="1239838" y="2794000"/>
          <p14:tracePt t="53134" x="1249363" y="2801938"/>
          <p14:tracePt t="53142" x="1252538" y="2806700"/>
          <p14:tracePt t="53149" x="1252538" y="2809875"/>
          <p14:tracePt t="53157" x="1260475" y="2809875"/>
          <p14:tracePt t="53215" x="1260475" y="2806700"/>
          <p14:tracePt t="53222" x="1260475" y="2797175"/>
          <p14:tracePt t="53230" x="1260475" y="2786063"/>
          <p14:tracePt t="53237" x="1260475" y="2773363"/>
          <p14:tracePt t="53245" x="1260475" y="2760663"/>
          <p14:tracePt t="53252" x="1260475" y="2747963"/>
          <p14:tracePt t="53259" x="1265238" y="2724150"/>
          <p14:tracePt t="53274" x="1265238" y="2662238"/>
          <p14:tracePt t="53281" x="1273175" y="2628900"/>
          <p14:tracePt t="53288" x="1281113" y="2597150"/>
          <p14:tracePt t="53295" x="1290638" y="2566988"/>
          <p14:tracePt t="53303" x="1290638" y="2522538"/>
          <p14:tracePt t="53310" x="1290638" y="2468563"/>
          <p14:tracePt t="53317" x="1290638" y="2398713"/>
          <p14:tracePt t="53327" x="1290638" y="2341563"/>
          <p14:tracePt t="53332" x="1290638" y="2300288"/>
          <p14:tracePt t="53340" x="1301750" y="2243138"/>
          <p14:tracePt t="53348" x="1314450" y="2217738"/>
          <p14:tracePt t="53354" x="1322388" y="2189163"/>
          <p14:tracePt t="53362" x="1322388" y="2165350"/>
          <p14:tracePt t="53369" x="1339850" y="2144713"/>
          <p14:tracePt t="53376" x="1355725" y="2119313"/>
          <p14:tracePt t="53383" x="1363663" y="2078038"/>
          <p14:tracePt t="53390" x="1371600" y="2046288"/>
          <p14:tracePt t="53398" x="1376363" y="2033588"/>
          <p14:tracePt t="53405" x="1392238" y="2000250"/>
          <p14:tracePt t="53415" x="1400175" y="1976438"/>
          <p14:tracePt t="53420" x="1409700" y="1963738"/>
          <p14:tracePt t="53427" x="1417638" y="1930400"/>
          <p14:tracePt t="53434" x="1425575" y="1919288"/>
          <p14:tracePt t="53441" x="1425575" y="1906588"/>
          <p14:tracePt t="53448" x="1428750" y="1881188"/>
          <p14:tracePt t="53457" x="1428750" y="1878013"/>
          <p14:tracePt t="53465" x="1428750" y="1857375"/>
          <p14:tracePt t="53471" x="1428750" y="1844675"/>
          <p14:tracePt t="53478" x="1428750" y="1828800"/>
          <p14:tracePt t="53486" x="1428750" y="1824038"/>
          <p14:tracePt t="53493" x="1428750" y="1819275"/>
          <p14:tracePt t="53500" x="1428750" y="1811338"/>
          <p14:tracePt t="53515" x="1428750" y="1808163"/>
          <p14:tracePt t="53559" x="1425575" y="1808163"/>
          <p14:tracePt t="53617" x="1425575" y="1816100"/>
          <p14:tracePt t="53627" x="1425575" y="1819275"/>
          <p14:tracePt t="53631" x="1425575" y="1824038"/>
          <p14:tracePt t="53639" x="1425575" y="1831975"/>
          <p14:tracePt t="53649" x="1425575" y="1836738"/>
          <p14:tracePt t="53654" x="1425575" y="1857375"/>
          <p14:tracePt t="53662" x="1412875" y="1909763"/>
          <p14:tracePt t="53669" x="1409700" y="1935163"/>
          <p14:tracePt t="53676" x="1397000" y="2008188"/>
          <p14:tracePt t="53683" x="1397000" y="2062163"/>
          <p14:tracePt t="53691" x="1397000" y="2119313"/>
          <p14:tracePt t="53699" x="1397000" y="2189163"/>
          <p14:tracePt t="53705" x="1397000" y="2230438"/>
          <p14:tracePt t="53712" x="1376363" y="2305050"/>
          <p14:tracePt t="53720" x="1376363" y="2387600"/>
          <p14:tracePt t="53727" x="1376363" y="2427288"/>
          <p14:tracePt t="53734" x="1368425" y="2473325"/>
          <p14:tracePt t="53741" x="1368425" y="2527300"/>
          <p14:tracePt t="53748" x="1368425" y="2571750"/>
          <p14:tracePt t="53756" x="1368425" y="2592388"/>
          <p14:tracePt t="53766" x="1368425" y="2620963"/>
          <p14:tracePt t="53771" x="1368425" y="2646363"/>
          <p14:tracePt t="53778" x="1358900" y="2667000"/>
          <p14:tracePt t="53785" x="1358900" y="2719388"/>
          <p14:tracePt t="53793" x="1358900" y="2740025"/>
          <p14:tracePt t="53800" x="1358900" y="2773363"/>
          <p14:tracePt t="53810" x="1358900" y="2794000"/>
          <p14:tracePt t="53816" x="1355725" y="2809875"/>
          <p14:tracePt t="53822" x="1355725" y="2830513"/>
          <p14:tracePt t="53829" x="1355725" y="2851150"/>
          <p14:tracePt t="53837" x="1347788" y="2859088"/>
          <p14:tracePt t="53844" x="1347788" y="2871788"/>
          <p14:tracePt t="53851" x="1339850" y="2884488"/>
          <p14:tracePt t="53858" x="1339850" y="2892425"/>
          <p14:tracePt t="53866" x="1339850" y="2895600"/>
          <p14:tracePt t="53873" x="1339850" y="2908300"/>
          <p14:tracePt t="53881" x="1339850" y="2921000"/>
          <p14:tracePt t="53888" x="1339850" y="2928938"/>
          <p14:tracePt t="53895" x="1339850" y="2933700"/>
          <p14:tracePt t="53903" x="1339850" y="2936875"/>
          <p14:tracePt t="53910" x="1339850" y="2944813"/>
          <p14:tracePt t="53917" x="1339850" y="2949575"/>
          <p14:tracePt t="53926" x="1335088" y="2957513"/>
          <p14:tracePt t="53931" x="1335088" y="2970213"/>
          <p14:tracePt t="53949" x="1335088" y="2974975"/>
          <p14:tracePt t="54166" x="1327150" y="2957513"/>
          <p14:tracePt t="54174" x="1314450" y="2936875"/>
          <p14:tracePt t="54182" x="1298575" y="2913063"/>
          <p14:tracePt t="54189" x="1281113" y="2867025"/>
          <p14:tracePt t="54195" x="1239838" y="2817813"/>
          <p14:tracePt t="54202" x="1223963" y="2773363"/>
          <p14:tracePt t="54209" x="1203325" y="2740025"/>
          <p14:tracePt t="54217" x="1187450" y="2695575"/>
          <p14:tracePt t="54225" x="1179513" y="2670175"/>
          <p14:tracePt t="54232" x="1154113" y="2646363"/>
          <p14:tracePt t="54239" x="1138238" y="2613025"/>
          <p14:tracePt t="54248" x="1120775" y="2579688"/>
          <p14:tracePt t="54254" x="1104900" y="2546350"/>
          <p14:tracePt t="54261" x="1096963" y="2501900"/>
          <p14:tracePt t="54267" x="1089025" y="2468563"/>
          <p14:tracePt t="54275" x="1071563" y="2436813"/>
          <p14:tracePt t="54282" x="1071563" y="2395538"/>
          <p14:tracePt t="54290" x="1063625" y="2349500"/>
          <p14:tracePt t="54298" x="1063625" y="2317750"/>
          <p14:tracePt t="54305" x="1063625" y="2276475"/>
          <p14:tracePt t="54312" x="1055688" y="2255838"/>
          <p14:tracePt t="54319" x="1047750" y="2222500"/>
          <p14:tracePt t="54327" x="1047750" y="2181225"/>
          <p14:tracePt t="54333" x="1039813" y="2157413"/>
          <p14:tracePt t="54341" x="1030288" y="2128838"/>
          <p14:tracePt t="54348" x="1022350" y="2103438"/>
          <p14:tracePt t="54356" x="1022350" y="2090738"/>
          <p14:tracePt t="54363" x="1014413" y="2066925"/>
          <p14:tracePt t="54371" x="1011238" y="2046288"/>
          <p14:tracePt t="54378" x="1011238" y="2025650"/>
          <p14:tracePt t="54385" x="1011238" y="2000250"/>
          <p14:tracePt t="54392" x="993775" y="1968500"/>
          <p14:tracePt t="54400" x="993775" y="1963738"/>
          <p14:tracePt t="54407" x="993775" y="1951038"/>
          <p14:tracePt t="54415" x="993775" y="1938338"/>
          <p14:tracePt t="54422" x="993775" y="1930400"/>
          <p14:tracePt t="54428" x="993775" y="1927225"/>
          <p14:tracePt t="54436" x="993775" y="1914525"/>
          <p14:tracePt t="54443" x="993775" y="1901825"/>
          <p14:tracePt t="54450" x="993775" y="1893888"/>
          <p14:tracePt t="54458" x="1001713" y="1881188"/>
          <p14:tracePt t="54465" x="1001713" y="1868488"/>
          <p14:tracePt t="54473" x="1006475" y="1860550"/>
          <p14:tracePt t="54480" x="1014413" y="1849438"/>
          <p14:tracePt t="54488" x="1014413" y="1828800"/>
          <p14:tracePt t="54494" x="1014413" y="1819275"/>
          <p14:tracePt t="54502" x="1014413" y="1816100"/>
          <p14:tracePt t="54509" x="1014413" y="1811338"/>
          <p14:tracePt t="54524" x="1014413" y="1803400"/>
          <p14:tracePt t="54568" x="1014413" y="1808163"/>
          <p14:tracePt t="54575" x="1014413" y="1811338"/>
          <p14:tracePt t="54582" x="1014413" y="1816100"/>
          <p14:tracePt t="54590" x="1014413" y="1828800"/>
          <p14:tracePt t="54598" x="1014413" y="1852613"/>
          <p14:tracePt t="54605" x="1014413" y="1857375"/>
          <p14:tracePt t="54611" x="1014413" y="1868488"/>
          <p14:tracePt t="54619" x="1019175" y="1885950"/>
          <p14:tracePt t="54626" x="1027113" y="1898650"/>
          <p14:tracePt t="54633" x="1035050" y="1930400"/>
          <p14:tracePt t="54641" x="1042988" y="1951038"/>
          <p14:tracePt t="54648" x="1050925" y="2005013"/>
          <p14:tracePt t="54656" x="1081088" y="2054225"/>
          <p14:tracePt t="54662" x="1089025" y="2111375"/>
          <p14:tracePt t="54670" x="1096963" y="2132013"/>
          <p14:tracePt t="54678" x="1125538" y="2209800"/>
          <p14:tracePt t="54684" x="1138238" y="2266950"/>
          <p14:tracePt t="54692" x="1146175" y="2336800"/>
          <p14:tracePt t="54699" x="1154113" y="2362200"/>
          <p14:tracePt t="54707" x="1154113" y="2424113"/>
          <p14:tracePt t="54715" x="1169988" y="2447925"/>
          <p14:tracePt t="54721" x="1169988" y="2497138"/>
          <p14:tracePt t="54728" x="1169988" y="2522538"/>
          <p14:tracePt t="54736" x="1169988" y="2543175"/>
          <p14:tracePt t="54743" x="1169988" y="2555875"/>
          <p14:tracePt t="54750" x="1169988" y="2576513"/>
          <p14:tracePt t="54758" x="1169988" y="2600325"/>
          <p14:tracePt t="54765" x="1169988" y="2628900"/>
          <p14:tracePt t="54773" x="1174750" y="2654300"/>
          <p14:tracePt t="54779" x="1174750" y="2674938"/>
          <p14:tracePt t="54787" x="1174750" y="2706688"/>
          <p14:tracePt t="54794" x="1174750" y="2719388"/>
          <p14:tracePt t="54801" x="1182688" y="2740025"/>
          <p14:tracePt t="54810" x="1190625" y="2755900"/>
          <p14:tracePt t="54816" x="1200150" y="2776538"/>
          <p14:tracePt t="54825" x="1208088" y="2794000"/>
          <p14:tracePt t="54831" x="1211263" y="2806700"/>
          <p14:tracePt t="54839" x="1220788" y="2817813"/>
          <p14:tracePt t="54846" x="1228725" y="2843213"/>
          <p14:tracePt t="54853" x="1228725" y="2846388"/>
          <p14:tracePt t="54860" x="1231900" y="2855913"/>
          <p14:tracePt t="54867" x="1231900" y="2859088"/>
          <p14:tracePt t="54897" x="1231900" y="2867025"/>
          <p14:tracePt t="54926" x="1244600" y="2867025"/>
          <p14:tracePt t="55052" x="1244600" y="2863850"/>
          <p14:tracePt t="55095" x="1244600" y="2859088"/>
          <p14:tracePt t="55124" x="1244600" y="2846388"/>
          <p14:tracePt t="57017" x="1244600" y="2835275"/>
          <p14:tracePt t="57024" x="1244600" y="2809875"/>
          <p14:tracePt t="57031" x="1244600" y="2789238"/>
          <p14:tracePt t="57039" x="1244600" y="2747963"/>
          <p14:tracePt t="57046" x="1244600" y="2678113"/>
          <p14:tracePt t="57054" x="1244600" y="2649538"/>
          <p14:tracePt t="57061" x="1244600" y="2584450"/>
          <p14:tracePt t="57068" x="1244600" y="2543175"/>
          <p14:tracePt t="57075" x="1239838" y="2486025"/>
          <p14:tracePt t="57083" x="1239838" y="2465388"/>
          <p14:tracePt t="57090" x="1239838" y="2439988"/>
          <p14:tracePt t="57099" x="1239838" y="2411413"/>
          <p14:tracePt t="57105" x="1239838" y="2387600"/>
          <p14:tracePt t="57112" x="1239838" y="2374900"/>
          <p14:tracePt t="57120" x="1239838" y="2354263"/>
          <p14:tracePt t="57126" x="1239838" y="2312988"/>
          <p14:tracePt t="57134" x="1239838" y="2292350"/>
          <p14:tracePt t="57141" x="1244600" y="2247900"/>
          <p14:tracePt t="57149" x="1244600" y="2217738"/>
          <p14:tracePt t="57156" x="1244600" y="2198688"/>
          <p14:tracePt t="57163" x="1244600" y="2157413"/>
          <p14:tracePt t="57171" x="1239838" y="2132013"/>
          <p14:tracePt t="57177" x="1231900" y="2119313"/>
          <p14:tracePt t="57185" x="1228725" y="2095500"/>
          <p14:tracePt t="57192" x="1220788" y="2082800"/>
          <p14:tracePt t="57200" x="1211263" y="2066925"/>
          <p14:tracePt t="57208" x="1211263" y="2054225"/>
          <p14:tracePt t="57215" x="1211263" y="2049463"/>
          <p14:tracePt t="57222" x="1211263" y="2028825"/>
          <p14:tracePt t="57230" x="1211263" y="2020888"/>
          <p14:tracePt t="57237" x="1211263" y="2008188"/>
          <p14:tracePt t="57243" x="1211263" y="2005013"/>
          <p14:tracePt t="57258" x="1211263" y="2000250"/>
          <p14:tracePt t="57266" x="1211263" y="1992313"/>
          <p14:tracePt t="57273" x="1211263" y="1989138"/>
          <p14:tracePt t="57283" x="1216025" y="1968500"/>
          <p14:tracePt t="57288" x="1220788" y="1951038"/>
          <p14:tracePt t="57296" x="1228725" y="1947863"/>
          <p14:tracePt t="57302" x="1249363" y="1935163"/>
          <p14:tracePt t="57309" x="1265238" y="1901825"/>
          <p14:tracePt t="57317" x="1273175" y="1885950"/>
          <p14:tracePt t="57325" x="1285875" y="1881188"/>
          <p14:tracePt t="57333" x="1290638" y="1873250"/>
          <p14:tracePt t="57346" x="1298575" y="1868488"/>
          <p14:tracePt t="57354" x="1298575" y="1860550"/>
          <p14:tracePt t="58445" x="1293813" y="1860550"/>
          <p14:tracePt t="58454" x="1290638" y="1860550"/>
          <p14:tracePt t="58468" x="1285875" y="1865313"/>
          <p14:tracePt t="58471" x="1277938" y="1865313"/>
          <p14:tracePt t="58477" x="1273175" y="1865313"/>
          <p14:tracePt t="58484" x="1265238" y="1865313"/>
          <p14:tracePt t="58495" x="1260475" y="1868488"/>
          <p14:tracePt t="58503" x="1252538" y="1868488"/>
          <p14:tracePt t="58509" x="1239838" y="1868488"/>
          <p14:tracePt t="58518" x="1236663" y="1868488"/>
          <p14:tracePt t="58524" x="1236663" y="1878013"/>
          <p14:tracePt t="58534" x="1231900" y="1878013"/>
          <p14:tracePt t="58546" x="1223963" y="1878013"/>
          <p14:tracePt t="58553" x="1220788" y="1878013"/>
          <p14:tracePt t="58560" x="1211263" y="1878013"/>
          <p14:tracePt t="58568" x="1211263" y="1881188"/>
          <p14:tracePt t="58584" x="1208088" y="1881188"/>
          <p14:tracePt t="58597" x="1200150" y="1881188"/>
          <p14:tracePt t="58604" x="1195388" y="1881188"/>
          <p14:tracePt t="58611" x="1182688" y="1881188"/>
          <p14:tracePt t="58626" x="1179513" y="1881188"/>
          <p14:tracePt t="58635" x="1169988" y="1881188"/>
          <p14:tracePt t="58641" x="1166813" y="1881188"/>
          <p14:tracePt t="58651" x="1158875" y="1881188"/>
          <p14:tracePt t="58657" x="1154113" y="1881188"/>
          <p14:tracePt t="58663" x="1146175" y="1881188"/>
          <p14:tracePt t="58670" x="1141413" y="1881188"/>
          <p14:tracePt t="58677" x="1138238" y="1889125"/>
          <p14:tracePt t="58684" x="1130300" y="1889125"/>
          <p14:tracePt t="58692" x="1117600" y="1889125"/>
          <p14:tracePt t="58707" x="1112838" y="1889125"/>
          <p14:tracePt t="58714" x="1104900" y="1893888"/>
          <p14:tracePt t="58721" x="1100138" y="1893888"/>
          <p14:tracePt t="58728" x="1089025" y="1893888"/>
          <p14:tracePt t="58736" x="1081088" y="1898650"/>
          <p14:tracePt t="58743" x="1068388" y="1898650"/>
          <p14:tracePt t="58751" x="1055688" y="1906588"/>
          <p14:tracePt t="58759" x="1050925" y="1906588"/>
          <p14:tracePt t="58768" x="1039813" y="1906588"/>
          <p14:tracePt t="58773" x="1030288" y="1906588"/>
          <p14:tracePt t="58779" x="1027113" y="1909763"/>
          <p14:tracePt t="58787" x="1019175" y="1909763"/>
          <p14:tracePt t="58793" x="1014413" y="1927225"/>
          <p14:tracePt t="58801" x="990600" y="1930400"/>
          <p14:tracePt t="58808" x="985838" y="1938338"/>
          <p14:tracePt t="58816" x="973138" y="1943100"/>
          <p14:tracePt t="58823" x="965200" y="1951038"/>
          <p14:tracePt t="58830" x="960438" y="1951038"/>
          <p14:tracePt t="58839" x="952500" y="1955800"/>
          <p14:tracePt t="58845" x="949325" y="1955800"/>
          <p14:tracePt t="58852" x="944563" y="1955800"/>
          <p14:tracePt t="58859" x="931863" y="1955800"/>
          <p14:tracePt t="58867" x="923925" y="1955800"/>
          <p14:tracePt t="58875" x="920750" y="1963738"/>
          <p14:tracePt t="58969" x="928688" y="1963738"/>
          <p14:tracePt t="58984" x="941388" y="1958975"/>
          <p14:tracePt t="58991" x="944563" y="1958975"/>
          <p14:tracePt t="58999" x="952500" y="1955800"/>
          <p14:tracePt t="59006" x="957263" y="1955800"/>
          <p14:tracePt t="59013" x="960438" y="1955800"/>
          <p14:tracePt t="59021" x="969963" y="1947863"/>
          <p14:tracePt t="59035" x="973138" y="1947863"/>
          <p14:tracePt t="59752" x="981075" y="1943100"/>
          <p14:tracePt t="59782" x="993775" y="1935163"/>
          <p14:tracePt t="59795" x="998538" y="1935163"/>
          <p14:tracePt t="59803" x="1006475" y="1935163"/>
          <p14:tracePt t="59825" x="1011238" y="1922463"/>
          <p14:tracePt t="59832" x="1019175" y="1922463"/>
          <p14:tracePt t="59854" x="1022350" y="1919288"/>
          <p14:tracePt t="59869" x="1027113" y="1919288"/>
          <p14:tracePt t="59876" x="1035050" y="1919288"/>
          <p14:tracePt t="59891" x="1039813" y="1919288"/>
          <p14:tracePt t="59913" x="1050925" y="1919288"/>
          <p14:tracePt t="59927" x="1060450" y="1909763"/>
          <p14:tracePt t="59942" x="1063625" y="1909763"/>
          <p14:tracePt t="59950" x="1071563" y="1909763"/>
          <p14:tracePt t="59959" x="1076325" y="1909763"/>
          <p14:tracePt t="59969" x="1081088" y="1906588"/>
          <p14:tracePt t="59978" x="1089025" y="1906588"/>
          <p14:tracePt t="59986" x="1092200" y="1906588"/>
          <p14:tracePt t="59993" x="1100138" y="1906588"/>
          <p14:tracePt t="60008" x="1120775" y="1906588"/>
          <p14:tracePt t="60023" x="1133475" y="1906588"/>
          <p14:tracePt t="60030" x="1138238" y="1906588"/>
          <p14:tracePt t="60040" x="1146175" y="1906588"/>
          <p14:tracePt t="60046" x="1150938" y="1906588"/>
          <p14:tracePt t="60060" x="1162050" y="1906588"/>
          <p14:tracePt t="60077" x="1182688" y="1906588"/>
          <p14:tracePt t="60081" x="1187450" y="1906588"/>
          <p14:tracePt t="60089" x="1190625" y="1906588"/>
          <p14:tracePt t="60095" x="1208088" y="1906588"/>
          <p14:tracePt t="60103" x="1211263" y="1906588"/>
          <p14:tracePt t="60110" x="1223963" y="1906588"/>
          <p14:tracePt t="60117" x="1244600" y="1906588"/>
          <p14:tracePt t="60125" x="1257300" y="1906588"/>
          <p14:tracePt t="60133" x="1273175" y="1898650"/>
          <p14:tracePt t="60140" x="1277938" y="1898650"/>
          <p14:tracePt t="60147" x="1290638" y="1898650"/>
          <p14:tracePt t="60154" x="1298575" y="1898650"/>
          <p14:tracePt t="60161" x="1309688" y="1898650"/>
          <p14:tracePt t="60168" x="1322388" y="1898650"/>
          <p14:tracePt t="60176" x="1327150" y="1898650"/>
          <p14:tracePt t="60184" x="1339850" y="1898650"/>
          <p14:tracePt t="60191" x="1347788" y="1898650"/>
          <p14:tracePt t="60200" x="1358900" y="1898650"/>
          <p14:tracePt t="60213" x="1363663" y="1898650"/>
          <p14:tracePt t="60221" x="1371600" y="1898650"/>
          <p14:tracePt t="60286" x="1376363" y="1898650"/>
          <p14:tracePt t="60293" x="1384300" y="1901825"/>
          <p14:tracePt t="60300" x="1389063" y="1901825"/>
          <p14:tracePt t="60316" x="1392238" y="1906588"/>
          <p14:tracePt t="60337" x="1400175" y="1909763"/>
          <p14:tracePt t="60541" x="1392238" y="1909763"/>
          <p14:tracePt t="60549" x="1368425" y="1909763"/>
          <p14:tracePt t="60556" x="1347788" y="1901825"/>
          <p14:tracePt t="60563" x="1327150" y="1901825"/>
          <p14:tracePt t="60571" x="1293813" y="1901825"/>
          <p14:tracePt t="60578" x="1281113" y="1901825"/>
          <p14:tracePt t="60585" x="1270000" y="1901825"/>
          <p14:tracePt t="60593" x="1252538" y="1901825"/>
          <p14:tracePt t="60600" x="1239838" y="1901825"/>
          <p14:tracePt t="60608" x="1228725" y="1901825"/>
          <p14:tracePt t="60614" x="1223963" y="1901825"/>
          <p14:tracePt t="60623" x="1216025" y="1901825"/>
          <p14:tracePt t="60629" x="1211263" y="1909763"/>
          <p14:tracePt t="60636" x="1203325" y="1909763"/>
          <p14:tracePt t="60644" x="1200150" y="1909763"/>
          <p14:tracePt t="60651" x="1195388" y="1909763"/>
          <p14:tracePt t="60780" x="1200150" y="1909763"/>
          <p14:tracePt t="60791" x="1208088" y="1909763"/>
          <p14:tracePt t="60798" x="1211263" y="1906588"/>
          <p14:tracePt t="60806" x="1220788" y="1906588"/>
          <p14:tracePt t="60812" x="1223963" y="1906588"/>
          <p14:tracePt t="60820" x="1236663" y="1906588"/>
          <p14:tracePt t="60827" x="1239838" y="1906588"/>
          <p14:tracePt t="60834" x="1257300" y="1906588"/>
          <p14:tracePt t="60842" x="1270000" y="1906588"/>
          <p14:tracePt t="60851" x="1281113" y="1901825"/>
          <p14:tracePt t="60856" x="1290638" y="1901825"/>
          <p14:tracePt t="60863" x="1301750" y="1901825"/>
          <p14:tracePt t="60878" x="1306513" y="1901825"/>
          <p14:tracePt t="60885" x="1309688" y="1901825"/>
          <p14:tracePt t="60893" x="1319213" y="1901825"/>
          <p14:tracePt t="60908" x="1322388" y="1901825"/>
          <p14:tracePt t="60914" x="1330325" y="1901825"/>
          <p14:tracePt t="60931" x="1335088" y="1901825"/>
          <p14:tracePt t="60937" x="1335088" y="1909763"/>
          <p14:tracePt t="60944" x="1347788" y="1914525"/>
          <p14:tracePt t="60950" x="1347788" y="1922463"/>
          <p14:tracePt t="60960" x="1355725" y="1935163"/>
          <p14:tracePt t="60970" x="1358900" y="1938338"/>
          <p14:tracePt t="60973" x="1368425" y="1947863"/>
          <p14:tracePt t="60980" x="1368425" y="1951038"/>
          <p14:tracePt t="60988" x="1371600" y="1951038"/>
          <p14:tracePt t="60995" x="1371600" y="1955800"/>
          <p14:tracePt t="61002" x="1376363" y="1955800"/>
          <p14:tracePt t="61017" x="1376363" y="1963738"/>
          <p14:tracePt t="61032" x="1384300" y="1963738"/>
          <p14:tracePt t="61114" x="1379538" y="1958975"/>
          <p14:tracePt t="61136" x="1379538" y="1955800"/>
          <p14:tracePt t="61153" x="1379538" y="1951038"/>
          <p14:tracePt t="61157" x="1376363" y="1951038"/>
          <p14:tracePt t="61192" x="1376363" y="1943100"/>
          <p14:tracePt t="61224" x="1371600" y="1943100"/>
          <p14:tracePt t="61251" x="1363663" y="1943100"/>
          <p14:tracePt t="61295" x="1358900" y="1943100"/>
          <p14:tracePt t="61302" x="1350963" y="1943100"/>
          <p14:tracePt t="61317" x="1347788" y="1943100"/>
          <p14:tracePt t="61324" x="1343025" y="1943100"/>
          <p14:tracePt t="61332" x="1327150" y="1938338"/>
          <p14:tracePt t="61339" x="1306513" y="1938338"/>
          <p14:tracePt t="61346" x="1285875" y="1938338"/>
          <p14:tracePt t="61354" x="1260475" y="1938338"/>
          <p14:tracePt t="61362" x="1257300" y="1938338"/>
          <p14:tracePt t="61369" x="1244600" y="1938338"/>
          <p14:tracePt t="61376" x="1239838" y="1938338"/>
          <p14:tracePt t="61384" x="1231900" y="1938338"/>
          <p14:tracePt t="61390" x="1220788" y="1938338"/>
          <p14:tracePt t="61397" x="1216025" y="1938338"/>
          <p14:tracePt t="61404" x="1208088" y="1938338"/>
          <p14:tracePt t="61412" x="1195388" y="1938338"/>
          <p14:tracePt t="61419" x="1190625" y="1938338"/>
          <p14:tracePt t="61426" x="1182688" y="1938338"/>
          <p14:tracePt t="61435" x="1169988" y="1938338"/>
          <p14:tracePt t="61441" x="1166813" y="1938338"/>
          <p14:tracePt t="61452" x="1154113" y="1938338"/>
          <p14:tracePt t="61456" x="1146175" y="1938338"/>
          <p14:tracePt t="61463" x="1133475" y="1938338"/>
          <p14:tracePt t="61470" x="1130300" y="1938338"/>
          <p14:tracePt t="61478" x="1125538" y="1938338"/>
          <p14:tracePt t="61485" x="1117600" y="1938338"/>
          <p14:tracePt t="61492" x="1112838" y="1938338"/>
          <p14:tracePt t="61580" x="1120775" y="1938338"/>
          <p14:tracePt t="61595" x="1130300" y="1922463"/>
          <p14:tracePt t="61602" x="1133475" y="1919288"/>
          <p14:tracePt t="61610" x="1138238" y="1919288"/>
          <p14:tracePt t="61619" x="1146175" y="1919288"/>
          <p14:tracePt t="61631" x="1166813" y="1909763"/>
          <p14:tracePt t="61647" x="1179513" y="1909763"/>
          <p14:tracePt t="61653" x="1182688" y="1906588"/>
          <p14:tracePt t="61661" x="1195388" y="1906588"/>
          <p14:tracePt t="61667" x="1220788" y="1898650"/>
          <p14:tracePt t="61675" x="1249363" y="1898650"/>
          <p14:tracePt t="61682" x="1273175" y="1889125"/>
          <p14:tracePt t="61690" x="1293813" y="1889125"/>
          <p14:tracePt t="61696" x="1327150" y="1889125"/>
          <p14:tracePt t="61704" x="1347788" y="1881188"/>
          <p14:tracePt t="61711" x="1358900" y="1881188"/>
          <p14:tracePt t="61718" x="1371600" y="1881188"/>
          <p14:tracePt t="61726" x="1389063" y="1881188"/>
          <p14:tracePt t="61733" x="1392238" y="1885950"/>
          <p14:tracePt t="61741" x="1400175" y="1885950"/>
          <p14:tracePt t="61747" x="1404938" y="1885950"/>
          <p14:tracePt t="61755" x="1409700" y="1889125"/>
          <p14:tracePt t="61762" x="1409700" y="1893888"/>
          <p14:tracePt t="61778" x="1417638" y="1893888"/>
          <p14:tracePt t="61784" x="1417638" y="1901825"/>
          <p14:tracePt t="61880" x="1417638" y="1906588"/>
          <p14:tracePt t="61887" x="1412875" y="1906588"/>
          <p14:tracePt t="61902" x="1409700" y="1906588"/>
          <p14:tracePt t="61911" x="1404938" y="1906588"/>
          <p14:tracePt t="61919" x="1397000" y="1906588"/>
          <p14:tracePt t="61931" x="1392238" y="1906588"/>
          <p14:tracePt t="61945" x="1384300" y="1906588"/>
          <p14:tracePt t="61953" x="1379538" y="1906588"/>
          <p14:tracePt t="61971" x="1371600" y="1906588"/>
          <p14:tracePt t="61982" x="1368425" y="1906588"/>
          <p14:tracePt t="62019" x="1363663" y="1906588"/>
          <p14:tracePt t="62043" x="1355725" y="1906588"/>
          <p14:tracePt t="62048" x="1350963" y="1906588"/>
          <p14:tracePt t="62055" x="1343025" y="1906588"/>
          <p14:tracePt t="62084" x="1339850" y="1906588"/>
          <p14:tracePt t="62151" x="1330325" y="1906588"/>
          <p14:tracePt t="62158" x="1319213" y="1906588"/>
          <p14:tracePt t="62166" x="1314450" y="1906588"/>
          <p14:tracePt t="62172" x="1309688" y="1906588"/>
          <p14:tracePt t="62180" x="1301750" y="1906588"/>
          <p14:tracePt t="62187" x="1298575" y="1906588"/>
          <p14:tracePt t="62195" x="1285875" y="1906588"/>
          <p14:tracePt t="62203" x="1277938" y="1906588"/>
          <p14:tracePt t="62211" x="1273175" y="1906588"/>
          <p14:tracePt t="62220" x="1260475" y="1906588"/>
          <p14:tracePt t="62224" x="1252538" y="1906588"/>
          <p14:tracePt t="62238" x="1249363" y="1906588"/>
          <p14:tracePt t="63410" x="1244600" y="1906588"/>
          <p14:tracePt t="63422" x="1236663" y="1906588"/>
          <p14:tracePt t="63426" x="1231900" y="1906588"/>
          <p14:tracePt t="63434" x="1223963" y="1906588"/>
          <p14:tracePt t="63443" x="1220788" y="1906588"/>
          <p14:tracePt t="63448" x="1220788" y="1914525"/>
          <p14:tracePt t="63453" x="1211263" y="1914525"/>
          <p14:tracePt t="63468" x="1208088" y="1914525"/>
          <p14:tracePt t="63474" x="1203325" y="1914525"/>
          <p14:tracePt t="63482" x="1190625" y="1914525"/>
          <p14:tracePt t="63488" x="1182688" y="1914525"/>
          <p14:tracePt t="63497" x="1179513" y="1914525"/>
          <p14:tracePt t="63503" x="1169988" y="1914525"/>
          <p14:tracePt t="63510" x="1166813" y="1914525"/>
          <p14:tracePt t="63519" x="1158875" y="1914525"/>
          <p14:tracePt t="63525" x="1154113" y="1914525"/>
          <p14:tracePt t="63532" x="1150938" y="1914525"/>
          <p14:tracePt t="63540" x="1141413" y="1914525"/>
          <p14:tracePt t="63547" x="1130300" y="1914525"/>
          <p14:tracePt t="63554" x="1125538" y="1914525"/>
          <p14:tracePt t="63561" x="1117600" y="1914525"/>
          <p14:tracePt t="63570" x="1112838" y="1914525"/>
          <p14:tracePt t="63576" x="1109663" y="1914525"/>
          <p14:tracePt t="63584" x="1100138" y="1914525"/>
          <p14:tracePt t="63598" x="1096963" y="1914525"/>
          <p14:tracePt t="63606" x="1089025" y="1914525"/>
          <p14:tracePt t="63628" x="1084263" y="1914525"/>
          <p14:tracePt t="63715" x="1071563" y="1914525"/>
          <p14:tracePt t="63767" x="1063625" y="1914525"/>
          <p14:tracePt t="64003" x="1063625" y="1909763"/>
          <p14:tracePt t="64033" x="1063625" y="1906588"/>
          <p14:tracePt t="64045" x="1060450" y="1906588"/>
          <p14:tracePt t="64060" x="1060450" y="1898650"/>
          <p14:tracePt t="64083" x="1060450" y="1893888"/>
          <p14:tracePt t="64095" x="1060450" y="1889125"/>
          <p14:tracePt t="64102" x="1060450" y="1881188"/>
          <p14:tracePt t="64117" x="1060450" y="1878013"/>
          <p14:tracePt t="64124" x="1068388" y="1868488"/>
          <p14:tracePt t="64131" x="1068388" y="1865313"/>
          <p14:tracePt t="64146" x="1068388" y="1860550"/>
          <p14:tracePt t="64154" x="1068388" y="1849438"/>
          <p14:tracePt t="64168" x="1063625" y="1849438"/>
          <p14:tracePt t="64176" x="1060450" y="1839913"/>
          <p14:tracePt t="64199" x="1060450" y="1836738"/>
          <p14:tracePt t="64280" x="1068388" y="1836738"/>
          <p14:tracePt t="64293" x="1071563" y="1828800"/>
          <p14:tracePt t="64303" x="1081088" y="1828800"/>
          <p14:tracePt t="64306" x="1096963" y="1828800"/>
          <p14:tracePt t="64319" x="1150938" y="1819275"/>
          <p14:tracePt t="64322" x="1174750" y="1819275"/>
          <p14:tracePt t="64330" x="1187450" y="1819275"/>
          <p14:tracePt t="64336" x="1200150" y="1819275"/>
          <p14:tracePt t="64344" x="1211263" y="1819275"/>
          <p14:tracePt t="64352" x="1220788" y="1819275"/>
          <p14:tracePt t="64359" x="1223963" y="1824038"/>
          <p14:tracePt t="64366" x="1244600" y="1824038"/>
          <p14:tracePt t="64373" x="1249363" y="1824038"/>
          <p14:tracePt t="64380" x="1257300" y="1824038"/>
          <p14:tracePt t="64388" x="1260475" y="1828800"/>
          <p14:tracePt t="64395" x="1270000" y="1831975"/>
          <p14:tracePt t="64403" x="1273175" y="1831975"/>
          <p14:tracePt t="64410" x="1285875" y="1831975"/>
          <p14:tracePt t="64418" x="1298575" y="1831975"/>
          <p14:tracePt t="64425" x="1309688" y="1831975"/>
          <p14:tracePt t="64431" x="1327150" y="1831975"/>
          <p14:tracePt t="64439" x="1330325" y="1839913"/>
          <p14:tracePt t="64447" x="1339850" y="1839913"/>
          <p14:tracePt t="64454" x="1343025" y="1852613"/>
          <p14:tracePt t="64461" x="1355725" y="1852613"/>
          <p14:tracePt t="64476" x="1355725" y="1857375"/>
          <p14:tracePt t="64497" x="1363663" y="1857375"/>
          <p14:tracePt t="64505" x="1363663" y="1865313"/>
          <p14:tracePt t="64527" x="1368425" y="1868488"/>
          <p14:tracePt t="64646" x="1368425" y="1878013"/>
          <p14:tracePt t="64760" x="1358900" y="1878013"/>
          <p14:tracePt t="64782" x="1347788" y="1881188"/>
          <p14:tracePt t="64796" x="1343025" y="1881188"/>
          <p14:tracePt t="64819" x="1335088" y="1881188"/>
          <p14:tracePt t="64841" x="1330325" y="1881188"/>
          <p14:tracePt t="65260" x="1322388" y="1881188"/>
          <p14:tracePt t="65269" x="1319213" y="1881188"/>
          <p14:tracePt t="65275" x="1298575" y="1881188"/>
          <p14:tracePt t="65289" x="1260475" y="1873250"/>
          <p14:tracePt t="65295" x="1231900" y="1873250"/>
          <p14:tracePt t="65303" x="1208088" y="1865313"/>
          <p14:tracePt t="65309" x="1195388" y="1849438"/>
          <p14:tracePt t="65316" x="1182688" y="1849438"/>
          <p14:tracePt t="65324" x="1150938" y="1844675"/>
          <p14:tracePt t="65332" x="1146175" y="1844675"/>
          <p14:tracePt t="65338" x="1138238" y="1844675"/>
          <p14:tracePt t="65345" x="1133475" y="1844675"/>
          <p14:tracePt t="65353" x="1125538" y="1844675"/>
          <p14:tracePt t="65360" x="1120775" y="1844675"/>
          <p14:tracePt t="65370" x="1117600" y="1844675"/>
          <p14:tracePt t="65375" x="1109663" y="1844675"/>
          <p14:tracePt t="65382" x="1096963" y="1844675"/>
          <p14:tracePt t="65389" x="1092200" y="1844675"/>
          <p14:tracePt t="65397" x="1081088" y="1836738"/>
          <p14:tracePt t="65404" x="1071563" y="1836738"/>
          <p14:tracePt t="65411" x="1068388" y="1836738"/>
          <p14:tracePt t="65419" x="1060450" y="1836738"/>
          <p14:tracePt t="65426" x="1055688" y="1836738"/>
          <p14:tracePt t="65436" x="1047750" y="1836738"/>
          <p14:tracePt t="65441" x="1035050" y="1836738"/>
          <p14:tracePt t="65450" x="1030288" y="1836738"/>
          <p14:tracePt t="65455" x="1027113" y="1836738"/>
          <p14:tracePt t="65463" x="1019175" y="1836738"/>
          <p14:tracePt t="65515" x="1019175" y="1831975"/>
          <p14:tracePt t="65554" x="1019175" y="1824038"/>
          <p14:tracePt t="65573" x="1019175" y="1819275"/>
          <p14:tracePt t="65608" x="1019175" y="1811338"/>
          <p14:tracePt t="65631" x="1019175" y="1808163"/>
          <p14:tracePt t="65653" x="1019175" y="1798638"/>
          <p14:tracePt t="65668" x="1019175" y="1795463"/>
          <p14:tracePt t="65681" x="1019175" y="1782763"/>
          <p14:tracePt t="65689" x="1019175" y="1779588"/>
          <p14:tracePt t="65703" x="1019175" y="1770063"/>
          <p14:tracePt t="65718" x="1019175" y="1758950"/>
          <p14:tracePt t="65734" x="1019175" y="1746250"/>
          <p14:tracePt t="65740" x="1019175" y="1738313"/>
          <p14:tracePt t="65755" x="1019175" y="1733550"/>
          <p14:tracePt t="65777" x="1019175" y="1720850"/>
          <p14:tracePt t="65787" x="1019175" y="1717675"/>
          <p14:tracePt t="65799" x="1019175" y="1709738"/>
          <p14:tracePt t="65806" x="1019175" y="1704975"/>
          <p14:tracePt t="65813" x="1014413" y="1697038"/>
          <p14:tracePt t="65828" x="1006475" y="1697038"/>
          <p14:tracePt t="65836" x="1006475" y="1692275"/>
          <p14:tracePt t="65947" x="1011238" y="1692275"/>
          <p14:tracePt t="65955" x="1014413" y="1692275"/>
          <p14:tracePt t="65972" x="1022350" y="1692275"/>
          <p14:tracePt t="66001" x="1084263" y="1720850"/>
          <p14:tracePt t="66008" x="1125538" y="1720850"/>
          <p14:tracePt t="66011" x="1158875" y="1738313"/>
          <p14:tracePt t="66020" x="1190625" y="1738313"/>
          <p14:tracePt t="66026" x="1231900" y="1738313"/>
          <p14:tracePt t="66034" x="1260475" y="1738313"/>
          <p14:tracePt t="66040" x="1301750" y="1746250"/>
          <p14:tracePt t="66048" x="1335088" y="1746250"/>
          <p14:tracePt t="66055" x="1355725" y="1746250"/>
          <p14:tracePt t="66062" x="1379538" y="1754188"/>
          <p14:tracePt t="66070" x="1384300" y="1762125"/>
          <p14:tracePt t="66077" x="1392238" y="1762125"/>
          <p14:tracePt t="66087" x="1397000" y="1762125"/>
          <p14:tracePt t="66091" x="1400175" y="1762125"/>
          <p14:tracePt t="66181" x="1400175" y="1758950"/>
          <p14:tracePt t="66267" x="1400175" y="1762125"/>
          <p14:tracePt t="66296" x="1400175" y="1766888"/>
          <p14:tracePt t="66333" x="1397000" y="1766888"/>
          <p14:tracePt t="66390" x="1389063" y="1766888"/>
          <p14:tracePt t="66422" x="1384300" y="1766888"/>
          <p14:tracePt t="66472" x="1376363" y="1766888"/>
          <p14:tracePt t="66598" x="1376363" y="1770063"/>
          <p14:tracePt t="66614" x="1376363" y="1779588"/>
          <p14:tracePt t="66623" x="1376363" y="1782763"/>
          <p14:tracePt t="66630" x="1376363" y="1790700"/>
          <p14:tracePt t="66632" x="1376363" y="1803400"/>
          <p14:tracePt t="66639" x="1376363" y="1808163"/>
          <p14:tracePt t="66646" x="1376363" y="1816100"/>
          <p14:tracePt t="66654" x="1376363" y="1819275"/>
          <p14:tracePt t="66661" x="1376363" y="1824038"/>
          <p14:tracePt t="66669" x="1376363" y="1831975"/>
          <p14:tracePt t="66676" x="1376363" y="1836738"/>
          <p14:tracePt t="66685" x="1379538" y="1849438"/>
          <p14:tracePt t="66691" x="1379538" y="1881188"/>
          <p14:tracePt t="66698" x="1379538" y="1901825"/>
          <p14:tracePt t="66705" x="1379538" y="1914525"/>
          <p14:tracePt t="66712" x="1379538" y="1938338"/>
          <p14:tracePt t="66720" x="1379538" y="1951038"/>
          <p14:tracePt t="66729" x="1379538" y="1955800"/>
          <p14:tracePt t="66744" x="1379538" y="1968500"/>
          <p14:tracePt t="66753" x="1379538" y="1976438"/>
          <p14:tracePt t="66763" x="1376363" y="1997075"/>
          <p14:tracePt t="66769" x="1371600" y="2000250"/>
          <p14:tracePt t="66776" x="1363663" y="2005013"/>
          <p14:tracePt t="66780" x="1358900" y="2017713"/>
          <p14:tracePt t="66788" x="1350963" y="2025650"/>
          <p14:tracePt t="66793" x="1347788" y="2028825"/>
          <p14:tracePt t="66811" x="1343025" y="2041525"/>
          <p14:tracePt t="66817" x="1335088" y="2054225"/>
          <p14:tracePt t="66824" x="1335088" y="2062163"/>
          <p14:tracePt t="66830" x="1330325" y="2062163"/>
          <p14:tracePt t="66836" x="1322388" y="2062163"/>
          <p14:tracePt t="66844" x="1319213" y="2066925"/>
          <p14:tracePt t="66853" x="1309688" y="2066925"/>
          <p14:tracePt t="66859" x="1298575" y="2066925"/>
          <p14:tracePt t="66865" x="1277938" y="2066925"/>
          <p14:tracePt t="66874" x="1265238" y="2074863"/>
          <p14:tracePt t="66882" x="1239838" y="2074863"/>
          <p14:tracePt t="66900" x="1200150" y="2074863"/>
          <p14:tracePt t="66910" x="1182688" y="2074863"/>
          <p14:tracePt t="66913" x="1169988" y="2074863"/>
          <p14:tracePt t="66922" x="1158875" y="2074863"/>
          <p14:tracePt t="66927" x="1141413" y="2062163"/>
          <p14:tracePt t="66933" x="1130300" y="2058988"/>
          <p14:tracePt t="66939" x="1112838" y="2025650"/>
          <p14:tracePt t="66946" x="1096963" y="2008188"/>
          <p14:tracePt t="66961" x="1076325" y="1984375"/>
          <p14:tracePt t="66979" x="1027113" y="1906588"/>
          <p14:tracePt t="66983" x="1001713" y="1873250"/>
          <p14:tracePt t="66990" x="1001713" y="1849438"/>
          <p14:tracePt t="66997" x="1001713" y="1819275"/>
          <p14:tracePt t="67012" x="1001713" y="1808163"/>
          <p14:tracePt t="67015" x="1001713" y="1795463"/>
          <p14:tracePt t="67023" x="1001713" y="1779588"/>
          <p14:tracePt t="67027" x="1001713" y="1766888"/>
          <p14:tracePt t="67036" x="1001713" y="1762125"/>
          <p14:tracePt t="67042" x="1001713" y="1749425"/>
          <p14:tracePt t="67059" x="1011238" y="1741488"/>
          <p14:tracePt t="67205" x="1011238" y="1754188"/>
          <p14:tracePt t="67222" x="1011238" y="1762125"/>
          <p14:tracePt t="67235" x="1011238" y="1766888"/>
          <p14:tracePt t="67243" x="1011238" y="1774825"/>
          <p14:tracePt t="67253" x="1011238" y="1779588"/>
          <p14:tracePt t="67261" x="1011238" y="1787525"/>
          <p14:tracePt t="67270" x="1011238" y="1790700"/>
          <p14:tracePt t="67276" x="1011238" y="1795463"/>
          <p14:tracePt t="67283" x="1019175" y="1803400"/>
          <p14:tracePt t="67293" x="1030288" y="1808163"/>
          <p14:tracePt t="67297" x="1035050" y="1824038"/>
          <p14:tracePt t="67306" x="1050925" y="1831975"/>
          <p14:tracePt t="67312" x="1063625" y="1836738"/>
          <p14:tracePt t="67320" x="1089025" y="1844675"/>
          <p14:tracePt t="67327" x="1100138" y="1852613"/>
          <p14:tracePt t="67337" x="1125538" y="1860550"/>
          <p14:tracePt t="67342" x="1130300" y="1865313"/>
          <p14:tracePt t="67349" x="1158875" y="1865313"/>
          <p14:tracePt t="67356" x="1162050" y="1865313"/>
          <p14:tracePt t="67363" x="1166813" y="1865313"/>
          <p14:tracePt t="67371" x="1174750" y="1865313"/>
          <p14:tracePt t="67444" x="1174750" y="1857375"/>
          <p14:tracePt t="67475" x="1169988" y="1857375"/>
          <p14:tracePt t="67489" x="1169988" y="1852613"/>
          <p14:tracePt t="67496" x="1166813" y="1852613"/>
          <p14:tracePt t="67578" x="1162050" y="1852613"/>
          <p14:tracePt t="67598" x="1154113" y="1852613"/>
          <p14:tracePt t="67628" x="1141413" y="1852613"/>
          <p14:tracePt t="67744" x="1150938" y="1852613"/>
          <p14:tracePt t="67759" x="1158875" y="1852613"/>
          <p14:tracePt t="67766" x="1162050" y="1852613"/>
          <p14:tracePt t="67774" x="1174750" y="1852613"/>
          <p14:tracePt t="67781" x="1200150" y="1852613"/>
          <p14:tracePt t="67787" x="1220788" y="1852613"/>
          <p14:tracePt t="67795" x="1239838" y="1852613"/>
          <p14:tracePt t="67803" x="1265238" y="1852613"/>
          <p14:tracePt t="67809" x="1293813" y="1852613"/>
          <p14:tracePt t="67816" x="1319213" y="1849438"/>
          <p14:tracePt t="67824" x="1330325" y="1849438"/>
          <p14:tracePt t="67830" x="1343025" y="1849438"/>
          <p14:tracePt t="67838" x="1347788" y="1849438"/>
          <p14:tracePt t="67845" x="1355725" y="1849438"/>
          <p14:tracePt t="67853" x="1358900" y="1849438"/>
          <p14:tracePt t="67933" x="1358900" y="1844675"/>
          <p14:tracePt t="67940" x="1350963" y="1844675"/>
          <p14:tracePt t="67984" x="1347788" y="1844675"/>
          <p14:tracePt t="67999" x="1343025" y="1844675"/>
          <p14:tracePt t="68013" x="1335088" y="1844675"/>
          <p14:tracePt t="68116" x="1339850" y="1836738"/>
          <p14:tracePt t="68211" x="1343025" y="1836738"/>
          <p14:tracePt t="68240" x="1347788" y="1831975"/>
          <p14:tracePt t="69132" x="1347788" y="1828800"/>
          <p14:tracePt t="69205" x="1347788" y="1819275"/>
          <p14:tracePt t="70041" x="1347788" y="1824038"/>
          <p14:tracePt t="70048" x="1347788" y="1828800"/>
          <p14:tracePt t="70056" x="1347788" y="1831975"/>
          <p14:tracePt t="70067" x="1347788" y="1839913"/>
          <p14:tracePt t="70076" x="1347788" y="1873250"/>
          <p14:tracePt t="70083" x="1347788" y="1898650"/>
          <p14:tracePt t="70090" x="1347788" y="1919288"/>
          <p14:tracePt t="70097" x="1347788" y="1958975"/>
          <p14:tracePt t="70105" x="1347788" y="1989138"/>
          <p14:tracePt t="70113" x="1347788" y="2012950"/>
          <p14:tracePt t="70120" x="1350963" y="2066925"/>
          <p14:tracePt t="70127" x="1358900" y="2087563"/>
          <p14:tracePt t="70134" x="1368425" y="2103438"/>
          <p14:tracePt t="70142" x="1376363" y="2124075"/>
          <p14:tracePt t="70149" x="1379538" y="2157413"/>
          <p14:tracePt t="70156" x="1389063" y="2168525"/>
          <p14:tracePt t="70163" x="1404938" y="2185988"/>
          <p14:tracePt t="70170" x="1409700" y="2189163"/>
          <p14:tracePt t="70178" x="1417638" y="2198688"/>
          <p14:tracePt t="70187" x="1420813" y="2209800"/>
          <p14:tracePt t="70193" x="1438275" y="2214563"/>
          <p14:tracePt t="70200" x="1449388" y="2222500"/>
          <p14:tracePt t="70207" x="1454150" y="2230438"/>
          <p14:tracePt t="70214" x="1474788" y="2235200"/>
          <p14:tracePt t="70222" x="1508125" y="2243138"/>
          <p14:tracePt t="70229" x="1528763" y="2251075"/>
          <p14:tracePt t="70236" x="1552575" y="2259013"/>
          <p14:tracePt t="70244" x="1585913" y="2276475"/>
          <p14:tracePt t="70253" x="1598613" y="2287588"/>
          <p14:tracePt t="70259" x="1614488" y="2297113"/>
          <p14:tracePt t="70265" x="1619250" y="2300288"/>
          <p14:tracePt t="70273" x="1630363" y="2300288"/>
          <p14:tracePt t="70280" x="1638300" y="2300288"/>
          <p14:tracePt t="70295" x="1651000" y="2300288"/>
          <p14:tracePt t="70310" x="1655763" y="2292350"/>
          <p14:tracePt t="70317" x="1655763" y="2279650"/>
          <p14:tracePt t="70324" x="1655763" y="2266950"/>
          <p14:tracePt t="70338" x="1663700" y="2255838"/>
          <p14:tracePt t="70346" x="1663700" y="2243138"/>
          <p14:tracePt t="70353" x="1671638" y="2227263"/>
          <p14:tracePt t="70362" x="1679575" y="2193925"/>
          <p14:tracePt t="70370" x="1697038" y="2147888"/>
          <p14:tracePt t="70375" x="1717675" y="2090738"/>
          <p14:tracePt t="70383" x="1741488" y="2054225"/>
          <p14:tracePt t="70390" x="1754188" y="2008188"/>
          <p14:tracePt t="70397" x="1770063" y="1976438"/>
          <p14:tracePt t="70404" x="1778000" y="1955800"/>
          <p14:tracePt t="70412" x="1782763" y="1930400"/>
          <p14:tracePt t="70420" x="1790700" y="1919288"/>
          <p14:tracePt t="70427" x="1798638" y="1909763"/>
          <p14:tracePt t="70434" x="1803400" y="1906588"/>
          <p14:tracePt t="70441" x="1816100" y="1898650"/>
          <p14:tracePt t="70478" x="1816100" y="1893888"/>
          <p14:tracePt t="78895" x="1881188" y="1906588"/>
          <p14:tracePt t="78903" x="1979613" y="1927225"/>
          <p14:tracePt t="78910" x="2078038" y="1947863"/>
          <p14:tracePt t="78917" x="2176463" y="1971675"/>
          <p14:tracePt t="78924" x="2251075" y="2000250"/>
          <p14:tracePt t="78932" x="2398713" y="2012950"/>
          <p14:tracePt t="78939" x="2525713" y="2038350"/>
          <p14:tracePt t="78959" x="2830513" y="2049463"/>
          <p14:tracePt t="78963" x="3014663" y="2049463"/>
          <p14:tracePt t="78968" x="3273425" y="2038350"/>
          <p14:tracePt t="78977" x="3425825" y="2038350"/>
          <p14:tracePt t="78983" x="3544888" y="2038350"/>
          <p14:tracePt t="78990" x="3725863" y="2000250"/>
          <p14:tracePt t="78999" x="3849688" y="1976438"/>
          <p14:tracePt t="79006" x="3881438" y="1968500"/>
          <p14:tracePt t="79012" x="3956050" y="1938338"/>
          <p14:tracePt t="79020" x="4000500" y="1919288"/>
          <p14:tracePt t="79027" x="4075113" y="1885950"/>
          <p14:tracePt t="79034" x="4148138" y="1857375"/>
          <p14:tracePt t="79041" x="4194175" y="1836738"/>
          <p14:tracePt t="79049" x="4251325" y="1816100"/>
          <p14:tracePt t="79056" x="4284663" y="1808163"/>
          <p14:tracePt t="79064" x="4305300" y="1808163"/>
          <p14:tracePt t="79070" x="4329113" y="1808163"/>
          <p14:tracePt t="79078" x="4341813" y="1808163"/>
          <p14:tracePt t="79085" x="4354513" y="1808163"/>
          <p14:tracePt t="79092" x="4362450" y="1808163"/>
          <p14:tracePt t="79099" x="4367213" y="1808163"/>
          <p14:tracePt t="79144" x="4375150" y="1790700"/>
          <p14:tracePt t="79151" x="4387850" y="1774825"/>
          <p14:tracePt t="79158" x="4395788" y="1762125"/>
          <p14:tracePt t="79166" x="4403725" y="1746250"/>
          <p14:tracePt t="79173" x="4427538" y="1700213"/>
          <p14:tracePt t="79181" x="4476750" y="1671638"/>
          <p14:tracePt t="79189" x="4527550" y="1622425"/>
          <p14:tracePt t="79195" x="4576763" y="1585913"/>
          <p14:tracePt t="79202" x="4605338" y="1549400"/>
          <p14:tracePt t="79210" x="4621213" y="1516063"/>
          <p14:tracePt t="79217" x="4633913" y="1490663"/>
          <p14:tracePt t="79225" x="4641850" y="1470025"/>
          <p14:tracePt t="79231" x="4649788" y="1425575"/>
          <p14:tracePt t="79239" x="4667250" y="1412875"/>
          <p14:tracePt t="79250" x="4675188" y="1389063"/>
          <p14:tracePt t="79253" x="4675188" y="1368425"/>
          <p14:tracePt t="79264" x="4678363" y="1360488"/>
          <p14:tracePt t="79268" x="4678363" y="1347788"/>
          <p14:tracePt t="79275" x="4678363" y="1335088"/>
          <p14:tracePt t="79289" x="4686300" y="1322388"/>
          <p14:tracePt t="79297" x="4686300" y="1311275"/>
          <p14:tracePt t="79306" x="4686300" y="1285875"/>
          <p14:tracePt t="79312" x="4686300" y="1265238"/>
          <p14:tracePt t="79319" x="4683125" y="1241425"/>
          <p14:tracePt t="79327" x="4646613" y="1187450"/>
          <p14:tracePt t="79334" x="4637088" y="1162050"/>
          <p14:tracePt t="79341" x="4621213" y="1120775"/>
          <p14:tracePt t="79349" x="4613275" y="1096963"/>
          <p14:tracePt t="79356" x="4613275" y="1068388"/>
          <p14:tracePt t="79363" x="4605338" y="1042988"/>
          <p14:tracePt t="79373" x="4597400" y="1022350"/>
          <p14:tracePt t="79378" x="4584700" y="1006475"/>
          <p14:tracePt t="79385" x="4559300" y="993775"/>
          <p14:tracePt t="79392" x="4543425" y="969963"/>
          <p14:tracePt t="79400" x="4522788" y="952500"/>
          <p14:tracePt t="79407" x="4497388" y="936625"/>
          <p14:tracePt t="79415" x="4468813" y="931863"/>
          <p14:tracePt t="79423" x="4445000" y="923925"/>
          <p14:tracePt t="79429" x="4383088" y="915988"/>
          <p14:tracePt t="79436" x="4357688" y="915988"/>
          <p14:tracePt t="79444" x="4338638" y="900113"/>
          <p14:tracePt t="79451" x="4271963" y="900113"/>
          <p14:tracePt t="79458" x="4251325" y="900113"/>
          <p14:tracePt t="79465" x="4217988" y="900113"/>
          <p14:tracePt t="79473" x="4198938" y="900113"/>
          <p14:tracePt t="79480" x="4186238" y="900113"/>
          <p14:tracePt t="79489" x="4173538" y="900113"/>
          <p14:tracePt t="79495" x="4140200" y="900113"/>
          <p14:tracePt t="79501" x="4119563" y="900113"/>
          <p14:tracePt t="79509" x="4095750" y="912813"/>
          <p14:tracePt t="79517" x="4067175" y="915988"/>
          <p14:tracePt t="79523" x="4049713" y="923925"/>
          <p14:tracePt t="79533" x="4038600" y="931863"/>
          <p14:tracePt t="79540" x="4021138" y="941388"/>
          <p14:tracePt t="79547" x="4008438" y="944563"/>
          <p14:tracePt t="79553" x="4005263" y="952500"/>
          <p14:tracePt t="79561" x="3997325" y="952500"/>
          <p14:tracePt t="79567" x="3992563" y="952500"/>
          <p14:tracePt t="79575" x="3984625" y="952500"/>
          <p14:tracePt t="79582" x="3979863" y="957263"/>
          <p14:tracePt t="79634" x="3992563" y="957263"/>
          <p14:tracePt t="79641" x="4005263" y="957263"/>
          <p14:tracePt t="79648" x="4021138" y="957263"/>
          <p14:tracePt t="79655" x="4041775" y="957263"/>
          <p14:tracePt t="79665" x="4054475" y="957263"/>
          <p14:tracePt t="79670" x="4095750" y="957263"/>
          <p14:tracePt t="79679" x="4140200" y="944563"/>
          <p14:tracePt t="79685" x="4198938" y="931863"/>
          <p14:tracePt t="79692" x="4243388" y="923925"/>
          <p14:tracePt t="79700" x="4318000" y="915988"/>
          <p14:tracePt t="79707" x="4346575" y="908050"/>
          <p14:tracePt t="79715" x="4403725" y="908050"/>
          <p14:tracePt t="79723" x="4437063" y="900113"/>
          <p14:tracePt t="79729" x="4476750" y="900113"/>
          <p14:tracePt t="79736" x="4506913" y="900113"/>
          <p14:tracePt t="79744" x="4546600" y="900113"/>
          <p14:tracePt t="79751" x="4579938" y="900113"/>
          <p14:tracePt t="79757" x="4600575" y="900113"/>
          <p14:tracePt t="79765" x="4625975" y="903288"/>
          <p14:tracePt t="79773" x="4637088" y="903288"/>
          <p14:tracePt t="79780" x="4641850" y="903288"/>
          <p14:tracePt t="79789" x="4649788" y="903288"/>
          <p14:tracePt t="79795" x="4649788" y="908050"/>
          <p14:tracePt t="79860" x="4646613" y="908050"/>
          <p14:tracePt t="79868" x="4641850" y="908050"/>
          <p14:tracePt t="79875" x="4633913" y="908050"/>
          <p14:tracePt t="79882" x="4629150" y="908050"/>
          <p14:tracePt t="79890" x="4616450" y="908050"/>
          <p14:tracePt t="79897" x="4605338" y="900113"/>
          <p14:tracePt t="79906" x="4579938" y="874713"/>
          <p14:tracePt t="79912" x="4564063" y="866775"/>
          <p14:tracePt t="79918" x="4543425" y="862013"/>
          <p14:tracePt t="79926" x="4527550" y="854075"/>
          <p14:tracePt t="79933" x="4514850" y="854075"/>
          <p14:tracePt t="79940" x="4502150" y="854075"/>
          <p14:tracePt t="79959" x="4448175" y="854075"/>
          <p14:tracePt t="79967" x="4427538" y="854075"/>
          <p14:tracePt t="79969" x="4395788" y="854075"/>
          <p14:tracePt t="79978" x="4375150" y="858838"/>
          <p14:tracePt t="79985" x="4349750" y="866775"/>
          <p14:tracePt t="79992" x="4329113" y="871538"/>
          <p14:tracePt t="80000" x="4297363" y="871538"/>
          <p14:tracePt t="80006" x="4276725" y="871538"/>
          <p14:tracePt t="80014" x="4256088" y="879475"/>
          <p14:tracePt t="80023" x="4222750" y="895350"/>
          <p14:tracePt t="80029" x="4198938" y="903288"/>
          <p14:tracePt t="80035" x="4178300" y="912813"/>
          <p14:tracePt t="80043" x="4152900" y="928688"/>
          <p14:tracePt t="80050" x="4140200" y="931863"/>
          <p14:tracePt t="80057" x="4124325" y="949325"/>
          <p14:tracePt t="80065" x="4119563" y="952500"/>
          <p14:tracePt t="80073" x="4111625" y="965200"/>
          <p14:tracePt t="80080" x="4108450" y="973138"/>
          <p14:tracePt t="80087" x="4087813" y="993775"/>
          <p14:tracePt t="80094" x="4078288" y="1006475"/>
          <p14:tracePt t="80101" x="4070350" y="1039813"/>
          <p14:tracePt t="80109" x="4067175" y="1042988"/>
          <p14:tracePt t="80116" x="4059238" y="1063625"/>
          <p14:tracePt t="80123" x="4059238" y="1071563"/>
          <p14:tracePt t="80131" x="4059238" y="1084263"/>
          <p14:tracePt t="80140" x="4059238" y="1104900"/>
          <p14:tracePt t="80146" x="4059238" y="1117600"/>
          <p14:tracePt t="80152" x="4059238" y="1125538"/>
          <p14:tracePt t="80160" x="4062413" y="1138238"/>
          <p14:tracePt t="80167" x="4067175" y="1150938"/>
          <p14:tracePt t="80175" x="4075113" y="1174750"/>
          <p14:tracePt t="80183" x="4108450" y="1182688"/>
          <p14:tracePt t="80189" x="4129088" y="1195388"/>
          <p14:tracePt t="80197" x="4152900" y="1211263"/>
          <p14:tracePt t="80204" x="4198938" y="1228725"/>
          <p14:tracePt t="80212" x="4227513" y="1236663"/>
          <p14:tracePt t="80219" x="4276725" y="1257300"/>
          <p14:tracePt t="80226" x="4305300" y="1265238"/>
          <p14:tracePt t="80233" x="4338638" y="1273175"/>
          <p14:tracePt t="80240" x="4370388" y="1281113"/>
          <p14:tracePt t="80249" x="4398963" y="1281113"/>
          <p14:tracePt t="80257" x="4440238" y="1290638"/>
          <p14:tracePt t="80264" x="4465638" y="1290638"/>
          <p14:tracePt t="80270" x="4486275" y="1290638"/>
          <p14:tracePt t="80277" x="4518025" y="1290638"/>
          <p14:tracePt t="80284" x="4530725" y="1290638"/>
          <p14:tracePt t="80291" x="4551363" y="1285875"/>
          <p14:tracePt t="80299" x="4576763" y="1277938"/>
          <p14:tracePt t="80306" x="4597400" y="1277938"/>
          <p14:tracePt t="80314" x="4613275" y="1270000"/>
          <p14:tracePt t="80323" x="4625975" y="1265238"/>
          <p14:tracePt t="80328" x="4641850" y="1249363"/>
          <p14:tracePt t="80336" x="4662488" y="1231900"/>
          <p14:tracePt t="80343" x="4686300" y="1200150"/>
          <p14:tracePt t="80350" x="4711700" y="1182688"/>
          <p14:tracePt t="80357" x="4727575" y="1162050"/>
          <p14:tracePt t="80365" x="4732338" y="1154113"/>
          <p14:tracePt t="80373" x="4732338" y="1150938"/>
          <p14:tracePt t="80382" x="4745038" y="1141413"/>
          <p14:tracePt t="80387" x="4745038" y="1138238"/>
          <p14:tracePt t="80394" x="4745038" y="1130300"/>
          <p14:tracePt t="80402" x="4745038" y="1125538"/>
          <p14:tracePt t="80408" x="4737100" y="1096963"/>
          <p14:tracePt t="80416" x="4727575" y="1076325"/>
          <p14:tracePt t="80423" x="4719638" y="1060450"/>
          <p14:tracePt t="80431" x="4711700" y="1027113"/>
          <p14:tracePt t="80440" x="4706938" y="1014413"/>
          <p14:tracePt t="80445" x="4699000" y="1001713"/>
          <p14:tracePt t="80453" x="4691063" y="985838"/>
          <p14:tracePt t="80460" x="4678363" y="973138"/>
          <p14:tracePt t="80467" x="4654550" y="957263"/>
          <p14:tracePt t="80474" x="4637088" y="941388"/>
          <p14:tracePt t="80482" x="4625975" y="936625"/>
          <p14:tracePt t="80490" x="4613275" y="928688"/>
          <p14:tracePt t="80497" x="4579938" y="920750"/>
          <p14:tracePt t="80503" x="4556125" y="912813"/>
          <p14:tracePt t="80511" x="4535488" y="903288"/>
          <p14:tracePt t="80518" x="4473575" y="903288"/>
          <p14:tracePt t="80526" x="4448175" y="895350"/>
          <p14:tracePt t="80534" x="4395788" y="895350"/>
          <p14:tracePt t="80540" x="4375150" y="895350"/>
          <p14:tracePt t="80548" x="4354513" y="895350"/>
          <p14:tracePt t="80556" x="4321175" y="895350"/>
          <p14:tracePt t="80562" x="4308475" y="895350"/>
          <p14:tracePt t="80570" x="4297363" y="895350"/>
          <p14:tracePt t="80577" x="4284663" y="895350"/>
          <p14:tracePt t="80584" x="4259263" y="895350"/>
          <p14:tracePt t="80591" x="4248150" y="895350"/>
          <p14:tracePt t="80599" x="4235450" y="900113"/>
          <p14:tracePt t="80606" x="4222750" y="900113"/>
          <p14:tracePt t="80613" x="4214813" y="908050"/>
          <p14:tracePt t="80623" x="4210050" y="912813"/>
          <p14:tracePt t="80628" x="4198938" y="912813"/>
          <p14:tracePt t="80635" x="4189413" y="915988"/>
          <p14:tracePt t="80642" x="4186238" y="915988"/>
          <p14:tracePt t="80650" x="4178300" y="923925"/>
          <p14:tracePt t="80657" x="4173538" y="928688"/>
          <p14:tracePt t="80667" x="4173538" y="936625"/>
          <p14:tracePt t="80681" x="4173538" y="941388"/>
          <p14:tracePt t="80686" x="4173538" y="952500"/>
          <p14:tracePt t="80701" x="4173538" y="962025"/>
          <p14:tracePt t="80841" x="4181475" y="962025"/>
          <p14:tracePt t="80869" x="4186238" y="962025"/>
          <p14:tracePt t="80957" x="4194175" y="957263"/>
          <p14:tracePt t="81483" x="4194175" y="962025"/>
          <p14:tracePt t="81498" x="4194175" y="973138"/>
          <p14:tracePt t="81506" x="4194175" y="977900"/>
          <p14:tracePt t="81513" x="4194175" y="981075"/>
          <p14:tracePt t="81520" x="4194175" y="990600"/>
          <p14:tracePt t="81527" x="4194175" y="993775"/>
          <p14:tracePt t="81534" x="4194175" y="1001713"/>
          <p14:tracePt t="81542" x="4194175" y="1006475"/>
          <p14:tracePt t="81549" x="4206875" y="1019175"/>
          <p14:tracePt t="81556" x="4206875" y="1035050"/>
          <p14:tracePt t="81564" x="4214813" y="1047750"/>
          <p14:tracePt t="81571" x="4214813" y="1050925"/>
          <p14:tracePt t="81579" x="4217988" y="1068388"/>
          <p14:tracePt t="81585" x="4227513" y="1081088"/>
          <p14:tracePt t="81593" x="4235450" y="1112838"/>
          <p14:tracePt t="81600" x="4238625" y="1125538"/>
          <p14:tracePt t="81607" x="4238625" y="1130300"/>
          <p14:tracePt t="81615" x="4238625" y="1138238"/>
          <p14:tracePt t="81623" x="4248150" y="1150938"/>
          <p14:tracePt t="81630" x="4248150" y="1154113"/>
          <p14:tracePt t="81636" x="4248150" y="1166813"/>
          <p14:tracePt t="81644" x="4251325" y="1166813"/>
          <p14:tracePt t="81651" x="4251325" y="1174750"/>
          <p14:tracePt t="81666" x="4251325" y="1179513"/>
          <p14:tracePt t="81673" x="4251325" y="1187450"/>
          <p14:tracePt t="81681" x="4251325" y="1190625"/>
          <p14:tracePt t="81688" x="4251325" y="1200150"/>
          <p14:tracePt t="81695" x="4259263" y="1203325"/>
          <p14:tracePt t="81702" x="4259263" y="1208088"/>
          <p14:tracePt t="81710" x="4259263" y="1216025"/>
          <p14:tracePt t="81717" x="4271963" y="1244600"/>
          <p14:tracePt t="81724" x="4271963" y="1249363"/>
          <p14:tracePt t="81732" x="4271963" y="1270000"/>
          <p14:tracePt t="81740" x="4271963" y="1281113"/>
          <p14:tracePt t="81747" x="4271963" y="1306513"/>
          <p14:tracePt t="81753" x="4271963" y="1311275"/>
          <p14:tracePt t="81761" x="4271963" y="1322388"/>
          <p14:tracePt t="81768" x="4271963" y="1335088"/>
          <p14:tracePt t="81776" x="4271963" y="1347788"/>
          <p14:tracePt t="81783" x="4271963" y="1363663"/>
          <p14:tracePt t="81790" x="4271963" y="1384300"/>
          <p14:tracePt t="81798" x="4271963" y="1397000"/>
          <p14:tracePt t="81807" x="4271963" y="1409700"/>
          <p14:tracePt t="81813" x="4264025" y="1425575"/>
          <p14:tracePt t="81819" x="4264025" y="1446213"/>
          <p14:tracePt t="81827" x="4264025" y="1454150"/>
          <p14:tracePt t="81834" x="4256088" y="1474788"/>
          <p14:tracePt t="81842" x="4256088" y="1487488"/>
          <p14:tracePt t="81849" x="4256088" y="1500188"/>
          <p14:tracePt t="81856" x="4248150" y="1520825"/>
          <p14:tracePt t="81864" x="4248150" y="1544638"/>
          <p14:tracePt t="81870" x="4248150" y="1557338"/>
          <p14:tracePt t="81878" x="4248150" y="1570038"/>
          <p14:tracePt t="81885" x="4248150" y="1601788"/>
          <p14:tracePt t="81892" x="4248150" y="1606550"/>
          <p14:tracePt t="81900" x="4248150" y="1619250"/>
          <p14:tracePt t="81907" x="4248150" y="1630363"/>
          <p14:tracePt t="81915" x="4248150" y="1639888"/>
          <p14:tracePt t="81923" x="4248150" y="1651000"/>
          <p14:tracePt t="81929" x="4248150" y="1663700"/>
          <p14:tracePt t="81937" x="4248150" y="1676400"/>
          <p14:tracePt t="81944" x="4248150" y="1689100"/>
          <p14:tracePt t="81951" x="4248150" y="1697038"/>
          <p14:tracePt t="81959" x="4248150" y="1720850"/>
          <p14:tracePt t="81977" x="4248150" y="1733550"/>
          <p14:tracePt t="81980" x="4248150" y="1746250"/>
          <p14:tracePt t="81987" x="4248150" y="1754188"/>
          <p14:tracePt t="81995" x="4248150" y="1779588"/>
          <p14:tracePt t="82002" x="4248150" y="1790700"/>
          <p14:tracePt t="82010" x="4248150" y="1808163"/>
          <p14:tracePt t="82017" x="4248150" y="1819275"/>
          <p14:tracePt t="82024" x="4248150" y="1849438"/>
          <p14:tracePt t="82031" x="4248150" y="1860550"/>
          <p14:tracePt t="82040" x="4248150" y="1878013"/>
          <p14:tracePt t="82047" x="4248150" y="1898650"/>
          <p14:tracePt t="82053" x="4251325" y="1930400"/>
          <p14:tracePt t="82061" x="4251325" y="1943100"/>
          <p14:tracePt t="82068" x="4259263" y="1963738"/>
          <p14:tracePt t="82077" x="4259263" y="1997075"/>
          <p14:tracePt t="82086" x="4259263" y="2017713"/>
          <p14:tracePt t="82093" x="4276725" y="2041525"/>
          <p14:tracePt t="82098" x="4276725" y="2054225"/>
          <p14:tracePt t="82105" x="4276725" y="2074863"/>
          <p14:tracePt t="82112" x="4276725" y="2082800"/>
          <p14:tracePt t="82119" x="4276725" y="2087563"/>
          <p14:tracePt t="82127" x="4276725" y="2095500"/>
          <p14:tracePt t="82134" x="4276725" y="2098675"/>
          <p14:tracePt t="82141" x="4276725" y="2103438"/>
          <p14:tracePt t="82149" x="4276725" y="2111375"/>
          <p14:tracePt t="82157" x="4279900" y="2116138"/>
          <p14:tracePt t="82163" x="4279900" y="2128838"/>
          <p14:tracePt t="82280" x="4279900" y="2136775"/>
          <p14:tracePt t="82287" x="4279900" y="2139950"/>
          <p14:tracePt t="82295" x="4279900" y="2147888"/>
          <p14:tracePt t="82302" x="4279900" y="2152650"/>
          <p14:tracePt t="82324" x="4279900" y="2157413"/>
          <p14:tracePt t="82331" x="4279900" y="2165350"/>
          <p14:tracePt t="82340" x="4279900" y="2168525"/>
          <p14:tracePt t="82346" x="4279900" y="2178050"/>
          <p14:tracePt t="82361" x="4279900" y="2189163"/>
          <p14:tracePt t="82373" x="4279900" y="2193925"/>
          <p14:tracePt t="82386" x="4279900" y="2201863"/>
          <p14:tracePt t="82393" x="4279900" y="2206625"/>
          <p14:tracePt t="82398" x="4279900" y="2209800"/>
          <p14:tracePt t="82405" x="4279900" y="2217738"/>
          <p14:tracePt t="82413" x="4279900" y="2222500"/>
          <p14:tracePt t="82419" x="4279900" y="2230438"/>
          <p14:tracePt t="82427" x="4268788" y="2235200"/>
          <p14:tracePt t="82444" x="4268788" y="2247900"/>
          <p14:tracePt t="82463" x="4268788" y="2255838"/>
          <p14:tracePt t="82466" x="4268788" y="2259013"/>
          <p14:tracePt t="82478" x="4268788" y="2266950"/>
          <p14:tracePt t="82501" x="4268788" y="2271713"/>
          <p14:tracePt t="82525" x="4268788" y="2279650"/>
          <p14:tracePt t="82533" x="4268788" y="2284413"/>
          <p14:tracePt t="82546" x="4268788" y="2287588"/>
          <p14:tracePt t="82552" x="4268788" y="2297113"/>
          <p14:tracePt t="82573" x="4268788" y="2300288"/>
          <p14:tracePt t="82588" x="4268788" y="2312988"/>
          <p14:tracePt t="82597" x="4268788" y="2320925"/>
          <p14:tracePt t="82613" x="4268788" y="2325688"/>
          <p14:tracePt t="82618" x="4268788" y="2333625"/>
          <p14:tracePt t="82632" x="4268788" y="2336800"/>
          <p14:tracePt t="82647" x="4268788" y="2341563"/>
          <p14:tracePt t="82677" x="4268788" y="2349500"/>
          <p14:tracePt t="82683" x="4268788" y="2354263"/>
          <p14:tracePt t="82709" x="4268788" y="2362200"/>
          <p14:tracePt t="82720" x="4268788" y="2374900"/>
          <p14:tracePt t="82729" x="4268788" y="2378075"/>
          <p14:tracePt t="82748" x="4268788" y="2387600"/>
          <p14:tracePt t="82751" x="4268788" y="2390775"/>
          <p14:tracePt t="82764" x="4268788" y="2395538"/>
          <p14:tracePt t="82778" x="4268788" y="2403475"/>
          <p14:tracePt t="82796" x="4268788" y="2406650"/>
          <p14:tracePt t="82801" x="4268788" y="2416175"/>
          <p14:tracePt t="82830" x="4268788" y="2419350"/>
          <p14:tracePt t="82845" x="4268788" y="2424113"/>
          <p14:tracePt t="82877" x="4268788" y="2436813"/>
          <p14:tracePt t="82888" x="4268788" y="2444750"/>
          <p14:tracePt t="82897" x="4268788" y="2447925"/>
          <p14:tracePt t="82926" x="4268788" y="2457450"/>
          <p14:tracePt t="83145" x="4268788" y="2452688"/>
          <p14:tracePt t="83160" x="4259263" y="2439988"/>
          <p14:tracePt t="83169" x="4256088" y="2436813"/>
          <p14:tracePt t="83182" x="4238625" y="2406650"/>
          <p14:tracePt t="83189" x="4227513" y="2395538"/>
          <p14:tracePt t="83197" x="4202113" y="2378075"/>
          <p14:tracePt t="83204" x="4186238" y="2333625"/>
          <p14:tracePt t="83211" x="4178300" y="2312988"/>
          <p14:tracePt t="83217" x="4160838" y="2266950"/>
          <p14:tracePt t="83225" x="4160838" y="2227263"/>
          <p14:tracePt t="83231" x="4152900" y="2168525"/>
          <p14:tracePt t="83238" x="4140200" y="2111375"/>
          <p14:tracePt t="83245" x="4124325" y="2054225"/>
          <p14:tracePt t="83253" x="4111625" y="2008188"/>
          <p14:tracePt t="83261" x="4111625" y="1963738"/>
          <p14:tracePt t="83267" x="4103688" y="1922463"/>
          <p14:tracePt t="83274" x="4095750" y="1849438"/>
          <p14:tracePt t="83282" x="4075113" y="1779588"/>
          <p14:tracePt t="83291" x="4062413" y="1720850"/>
          <p14:tracePt t="83297" x="4054475" y="1663700"/>
          <p14:tracePt t="83304" x="4054475" y="1630363"/>
          <p14:tracePt t="83311" x="4054475" y="1590675"/>
          <p14:tracePt t="83318" x="4059238" y="1560513"/>
          <p14:tracePt t="83325" x="4067175" y="1528763"/>
          <p14:tracePt t="83334" x="4075113" y="1495425"/>
          <p14:tracePt t="83341" x="4083050" y="1474788"/>
          <p14:tracePt t="83348" x="4090988" y="1430338"/>
          <p14:tracePt t="83358" x="4098925" y="1409700"/>
          <p14:tracePt t="83363" x="4103688" y="1392238"/>
          <p14:tracePt t="83372" x="4119563" y="1389063"/>
          <p14:tracePt t="83377" x="4119563" y="1381125"/>
          <p14:tracePt t="83385" x="4124325" y="1368425"/>
          <p14:tracePt t="83399" x="4140200" y="1363663"/>
          <p14:tracePt t="83408" x="4144963" y="1355725"/>
          <p14:tracePt t="83414" x="4152900" y="1350963"/>
          <p14:tracePt t="83428" x="4157663" y="1339850"/>
          <p14:tracePt t="83436" x="4160838" y="1330325"/>
          <p14:tracePt t="83443" x="4160838" y="1319213"/>
          <p14:tracePt t="83451" x="4168775" y="1314450"/>
          <p14:tracePt t="83517" x="4168775" y="1327150"/>
          <p14:tracePt t="83528" x="4168775" y="1335088"/>
          <p14:tracePt t="83532" x="4168775" y="1339850"/>
          <p14:tracePt t="83541" x="4168775" y="1343025"/>
          <p14:tracePt t="83552" x="4168775" y="1350963"/>
          <p14:tracePt t="83554" x="4165600" y="1355725"/>
          <p14:tracePt t="83560" x="4165600" y="1368425"/>
          <p14:tracePt t="83568" x="4160838" y="1392238"/>
          <p14:tracePt t="83576" x="4152900" y="1412875"/>
          <p14:tracePt t="83582" x="4137025" y="1438275"/>
          <p14:tracePt t="83592" x="4108450" y="1490663"/>
          <p14:tracePt t="83597" x="4087813" y="1516063"/>
          <p14:tracePt t="83604" x="4067175" y="1549400"/>
          <p14:tracePt t="83612" x="4046538" y="1573213"/>
          <p14:tracePt t="83618" x="4008438" y="1601788"/>
          <p14:tracePt t="83626" x="3968750" y="1676400"/>
          <p14:tracePt t="83633" x="3951288" y="1697038"/>
          <p14:tracePt t="83643" x="3935413" y="1720850"/>
          <p14:tracePt t="83648" x="3910013" y="1754188"/>
          <p14:tracePt t="83656" x="3894138" y="1779588"/>
          <p14:tracePt t="83663" x="3881438" y="1798638"/>
          <p14:tracePt t="83670" x="3865563" y="1824038"/>
          <p14:tracePt t="83677" x="3857625" y="1828800"/>
          <p14:tracePt t="83685" x="3844925" y="1836738"/>
          <p14:tracePt t="83692" x="3844925" y="1839913"/>
          <p14:tracePt t="83699" x="3840163" y="1849438"/>
          <p14:tracePt t="83728" x="3840163" y="1844675"/>
          <p14:tracePt t="83736" x="3840163" y="1839913"/>
          <p14:tracePt t="83743" x="3840163" y="1828800"/>
          <p14:tracePt t="83750" x="3870325" y="1795463"/>
          <p14:tracePt t="83759" x="3898900" y="1733550"/>
          <p14:tracePt t="83765" x="3976688" y="1655763"/>
          <p14:tracePt t="83775" x="4017963" y="1593850"/>
          <p14:tracePt t="83780" x="4078288" y="1539875"/>
          <p14:tracePt t="83789" x="4108450" y="1508125"/>
          <p14:tracePt t="83795" x="4148138" y="1446213"/>
          <p14:tracePt t="83802" x="4168775" y="1420813"/>
          <p14:tracePt t="83810" x="4189413" y="1371600"/>
          <p14:tracePt t="83816" x="4214813" y="1339850"/>
          <p14:tracePt t="83826" x="4251325" y="1301750"/>
          <p14:tracePt t="83831" x="4268788" y="1277938"/>
          <p14:tracePt t="83838" x="4284663" y="1252538"/>
          <p14:tracePt t="83845" x="4292600" y="1231900"/>
          <p14:tracePt t="83852" x="4297363" y="1220788"/>
          <p14:tracePt t="83867" x="4297363" y="1211263"/>
          <p14:tracePt t="83904" x="4292600" y="1211263"/>
          <p14:tracePt t="83911" x="4284663" y="1211263"/>
          <p14:tracePt t="83919" x="4264025" y="1211263"/>
          <p14:tracePt t="83926" x="4235450" y="1216025"/>
          <p14:tracePt t="83933" x="4210050" y="1223963"/>
          <p14:tracePt t="83944" x="4157663" y="1252538"/>
          <p14:tracePt t="83948" x="4095750" y="1293813"/>
          <p14:tracePt t="83955" x="3979863" y="1347788"/>
          <p14:tracePt t="83964" x="3906838" y="1392238"/>
          <p14:tracePt t="83969" x="3790950" y="1462088"/>
          <p14:tracePt t="83977" x="3717925" y="1503363"/>
          <p14:tracePt t="83984" x="3668713" y="1531938"/>
          <p14:tracePt t="83992" x="3635375" y="1557338"/>
          <p14:tracePt t="83999" x="3611563" y="1573213"/>
          <p14:tracePt t="84010" x="3598863" y="1581150"/>
          <p14:tracePt t="84014" x="3590925" y="1585913"/>
          <p14:tracePt t="84020" x="3586163" y="1593850"/>
          <p14:tracePt t="84028" x="3586163" y="1598613"/>
          <p14:tracePt t="84058" x="3606800" y="1598613"/>
          <p14:tracePt t="84064" x="3660775" y="1577975"/>
          <p14:tracePt t="84075" x="3759200" y="1544638"/>
          <p14:tracePt t="84079" x="3886200" y="1500188"/>
          <p14:tracePt t="84088" x="3948113" y="1470025"/>
          <p14:tracePt t="84094" x="4046538" y="1446213"/>
          <p14:tracePt t="84101" x="4103688" y="1417638"/>
          <p14:tracePt t="84109" x="4137025" y="1409700"/>
          <p14:tracePt t="84116" x="4168775" y="1392238"/>
          <p14:tracePt t="84126" x="4194175" y="1384300"/>
          <p14:tracePt t="84130" x="4198938" y="1381125"/>
          <p14:tracePt t="84138" x="4210050" y="1371600"/>
          <p14:tracePt t="84167" x="4217988" y="1371600"/>
          <p14:tracePt t="84189" x="4217988" y="1381125"/>
          <p14:tracePt t="84196" x="4222750" y="1384300"/>
          <p14:tracePt t="84203" x="4243388" y="1392238"/>
          <p14:tracePt t="84211" x="4243388" y="1397000"/>
          <p14:tracePt t="84218" x="4256088" y="1417638"/>
          <p14:tracePt t="84226" x="4264025" y="1441450"/>
          <p14:tracePt t="84233" x="4279900" y="1462088"/>
          <p14:tracePt t="84243" x="4287838" y="1495425"/>
          <p14:tracePt t="84247" x="4313238" y="1520825"/>
          <p14:tracePt t="84255" x="4333875" y="1577975"/>
          <p14:tracePt t="84262" x="4341813" y="1635125"/>
          <p14:tracePt t="84269" x="4349750" y="1720850"/>
          <p14:tracePt t="84276" x="4362450" y="1779588"/>
          <p14:tracePt t="84285" x="4370388" y="1889125"/>
          <p14:tracePt t="84292" x="4383088" y="1947863"/>
          <p14:tracePt t="84299" x="4391025" y="2017713"/>
          <p14:tracePt t="84308" x="4419600" y="2062163"/>
          <p14:tracePt t="84314" x="4440238" y="2136775"/>
          <p14:tracePt t="84320" x="4448175" y="2181225"/>
          <p14:tracePt t="84328" x="4468813" y="2251075"/>
          <p14:tracePt t="84335" x="4476750" y="2276475"/>
          <p14:tracePt t="84343" x="4486275" y="2308225"/>
          <p14:tracePt t="84350" x="4494213" y="2320925"/>
          <p14:tracePt t="84359" x="4494213" y="2325688"/>
          <p14:tracePt t="84373" x="4506913" y="2325688"/>
          <p14:tracePt t="84401" x="4506913" y="2320925"/>
          <p14:tracePt t="84409" x="4506913" y="2308225"/>
          <p14:tracePt t="84415" x="4506913" y="2284413"/>
          <p14:tracePt t="84425" x="4506913" y="2255838"/>
          <p14:tracePt t="84430" x="4481513" y="2198688"/>
          <p14:tracePt t="84437" x="4460875" y="2139950"/>
          <p14:tracePt t="84444" x="4432300" y="2066925"/>
          <p14:tracePt t="84452" x="4411663" y="1997075"/>
          <p14:tracePt t="84459" x="4378325" y="1935163"/>
          <p14:tracePt t="84467" x="4346575" y="1808163"/>
          <p14:tracePt t="84475" x="4338638" y="1749425"/>
          <p14:tracePt t="84481" x="4325938" y="1655763"/>
          <p14:tracePt t="84490" x="4325938" y="1609725"/>
          <p14:tracePt t="84498" x="4318000" y="1581150"/>
          <p14:tracePt t="84503" x="4308475" y="1557338"/>
          <p14:tracePt t="84511" x="4305300" y="1552575"/>
          <p14:tracePt t="84527" x="4305300" y="1544638"/>
          <p14:tracePt t="84591" x="4305300" y="1539875"/>
          <p14:tracePt t="84608" x="4313238" y="1539875"/>
          <p14:tracePt t="84617" x="4325938" y="1539875"/>
          <p14:tracePt t="84623" x="4346575" y="1539875"/>
          <p14:tracePt t="84631" x="4391025" y="1552575"/>
          <p14:tracePt t="84635" x="4411663" y="1570038"/>
          <p14:tracePt t="84646" x="4448175" y="1614488"/>
          <p14:tracePt t="84650" x="4497388" y="1651000"/>
          <p14:tracePt t="84660" x="4538663" y="1725613"/>
          <p14:tracePt t="84665" x="4579938" y="1790700"/>
          <p14:tracePt t="84672" x="4625975" y="1865313"/>
          <p14:tracePt t="84679" x="4678363" y="1938338"/>
          <p14:tracePt t="84686" x="4703763" y="1963738"/>
          <p14:tracePt t="84694" x="4740275" y="2000250"/>
          <p14:tracePt t="84701" x="4789488" y="2038350"/>
          <p14:tracePt t="84711" x="4814888" y="2062163"/>
          <p14:tracePt t="84716" x="4818063" y="2078038"/>
          <p14:tracePt t="84727" x="4835525" y="2098675"/>
          <p14:tracePt t="84730" x="4838700" y="2108200"/>
          <p14:tracePt t="84737" x="4838700" y="2111375"/>
          <p14:tracePt t="84745" x="4838700" y="2119313"/>
          <p14:tracePt t="84927" x="4835525" y="2119313"/>
          <p14:tracePt t="85007" x="4826000" y="2119313"/>
          <p14:tracePt t="85029" x="4822825" y="2119313"/>
          <p14:tracePt t="85051" x="4814888" y="2119313"/>
          <p14:tracePt t="85059" x="4814888" y="2116138"/>
          <p14:tracePt t="85277" x="4810125" y="2116138"/>
          <p14:tracePt t="85285" x="4797425" y="2116138"/>
          <p14:tracePt t="85292" x="4789488" y="2111375"/>
          <p14:tracePt t="85299" x="4776788" y="2103438"/>
          <p14:tracePt t="85307" x="4765675" y="2095500"/>
          <p14:tracePt t="85314" x="4740275" y="2082800"/>
          <p14:tracePt t="85321" x="4711700" y="2074863"/>
          <p14:tracePt t="85329" x="4686300" y="2066925"/>
          <p14:tracePt t="85336" x="4633913" y="2058988"/>
          <p14:tracePt t="85344" x="4613275" y="2041525"/>
          <p14:tracePt t="85351" x="4559300" y="2033588"/>
          <p14:tracePt t="85358" x="4502150" y="2033588"/>
          <p14:tracePt t="85366" x="4445000" y="2025650"/>
          <p14:tracePt t="85375" x="4391025" y="2025650"/>
          <p14:tracePt t="85382" x="4318000" y="2012950"/>
          <p14:tracePt t="85388" x="4259263" y="2005013"/>
          <p14:tracePt t="85395" x="4238625" y="1997075"/>
          <p14:tracePt t="85403" x="4198938" y="1989138"/>
          <p14:tracePt t="85409" x="4140200" y="1989138"/>
          <p14:tracePt t="85417" x="4067175" y="1968500"/>
          <p14:tracePt t="85424" x="4025900" y="1968500"/>
          <p14:tracePt t="85432" x="3971925" y="1968500"/>
          <p14:tracePt t="85438" x="3948113" y="1951038"/>
          <p14:tracePt t="85446" x="3927475" y="1951038"/>
          <p14:tracePt t="85453" x="3894138" y="1951038"/>
          <p14:tracePt t="85460" x="3873500" y="1951038"/>
          <p14:tracePt t="85468" x="3849688" y="1963738"/>
          <p14:tracePt t="85475" x="3819525" y="1963738"/>
          <p14:tracePt t="85483" x="3795713" y="1963738"/>
          <p14:tracePt t="85491" x="3775075" y="1963738"/>
          <p14:tracePt t="85497" x="3741738" y="1971675"/>
          <p14:tracePt t="85504" x="3721100" y="1971675"/>
          <p14:tracePt t="85513" x="3709988" y="1971675"/>
          <p14:tracePt t="85519" x="3700463" y="1971675"/>
          <p14:tracePt t="85527" x="3689350" y="1971675"/>
          <p14:tracePt t="85533" x="3684588" y="1971675"/>
          <p14:tracePt t="85541" x="3679825" y="1968500"/>
          <p14:tracePt t="85548" x="3671888" y="1968500"/>
          <p14:tracePt t="85584" x="3668713" y="1968500"/>
          <p14:tracePt t="85666" x="3660775" y="1968500"/>
          <p14:tracePt t="85680" x="3656013" y="1971675"/>
          <p14:tracePt t="85687" x="3648075" y="1971675"/>
          <p14:tracePt t="85695" x="3643313" y="1976438"/>
          <p14:tracePt t="85702" x="3630613" y="1984375"/>
          <p14:tracePt t="85709" x="3622675" y="1989138"/>
          <p14:tracePt t="85717" x="3619500" y="1997075"/>
          <p14:tracePt t="85725" x="3606800" y="2000250"/>
          <p14:tracePt t="85732" x="3598863" y="2008188"/>
          <p14:tracePt t="85738" x="3594100" y="2012950"/>
          <p14:tracePt t="85746" x="3581400" y="2025650"/>
          <p14:tracePt t="85753" x="3565525" y="2033588"/>
          <p14:tracePt t="85761" x="3560763" y="2038350"/>
          <p14:tracePt t="85768" x="3557588" y="2038350"/>
          <p14:tracePt t="85775" x="3549650" y="2038350"/>
          <p14:tracePt t="85783" x="3544888" y="2038350"/>
          <p14:tracePt t="85797" x="3536950" y="2038350"/>
          <p14:tracePt t="85805" x="3532188" y="2038350"/>
          <p14:tracePt t="85813" x="3524250" y="2038350"/>
          <p14:tracePt t="85819" x="3521075" y="2038350"/>
          <p14:tracePt t="85826" x="3508375" y="2038350"/>
          <p14:tracePt t="85833" x="3495675" y="2038350"/>
          <p14:tracePt t="85841" x="3482975" y="2038350"/>
          <p14:tracePt t="85848" x="3467100" y="2046288"/>
          <p14:tracePt t="85856" x="3454400" y="2046288"/>
          <p14:tracePt t="85863" x="3433763" y="2054225"/>
          <p14:tracePt t="85870" x="3425825" y="2058988"/>
          <p14:tracePt t="85877" x="3421063" y="2066925"/>
          <p14:tracePt t="85885" x="3413125" y="2066925"/>
          <p14:tracePt t="85892" x="3409950" y="2070100"/>
          <p14:tracePt t="85899" x="3402013" y="2078038"/>
          <p14:tracePt t="85908" x="3402013" y="2090738"/>
          <p14:tracePt t="85915" x="3402013" y="2095500"/>
          <p14:tracePt t="85921" x="3402013" y="2098675"/>
          <p14:tracePt t="85930" x="3405188" y="2116138"/>
          <p14:tracePt t="85936" x="3413125" y="2128838"/>
          <p14:tracePt t="85943" x="3433763" y="2144713"/>
          <p14:tracePt t="85950" x="3459163" y="2178050"/>
          <p14:tracePt t="85958" x="3495675" y="2201863"/>
          <p14:tracePt t="85977" x="3606800" y="2271713"/>
          <p14:tracePt t="85980" x="3705225" y="2305050"/>
          <p14:tracePt t="85987" x="3803650" y="2328863"/>
          <p14:tracePt t="85995" x="3927475" y="2336800"/>
          <p14:tracePt t="86002" x="4000500" y="2370138"/>
          <p14:tracePt t="86009" x="4173538" y="2349500"/>
          <p14:tracePt t="86016" x="4248150" y="2366963"/>
          <p14:tracePt t="86024" x="4419600" y="2346325"/>
          <p14:tracePt t="86031" x="4481513" y="2362200"/>
          <p14:tracePt t="86038" x="4535488" y="2362200"/>
          <p14:tracePt t="86046" x="4597400" y="2346325"/>
          <p14:tracePt t="86053" x="4654550" y="2336800"/>
          <p14:tracePt t="86061" x="4699000" y="2325688"/>
          <p14:tracePt t="86068" x="4756150" y="2308225"/>
          <p14:tracePt t="86076" x="4814888" y="2287588"/>
          <p14:tracePt t="86082" x="4887913" y="2266950"/>
          <p14:tracePt t="86091" x="4937125" y="2227263"/>
          <p14:tracePt t="86097" x="4999038" y="2198688"/>
          <p14:tracePt t="86104" x="5073650" y="2165350"/>
          <p14:tracePt t="86111" x="5135563" y="2111375"/>
          <p14:tracePt t="86119" x="5233988" y="2058988"/>
          <p14:tracePt t="86126" x="5270500" y="2028825"/>
          <p14:tracePt t="86133" x="5303838" y="2012950"/>
          <p14:tracePt t="86142" x="5327650" y="1997075"/>
          <p14:tracePt t="86148" x="5340350" y="1992313"/>
          <p14:tracePt t="86155" x="5364163" y="1984375"/>
          <p14:tracePt t="86163" x="5368925" y="1976438"/>
          <p14:tracePt t="86179" x="5376863" y="1971675"/>
          <p14:tracePt t="86186" x="5381625" y="1958975"/>
          <p14:tracePt t="86201" x="5381625" y="1951038"/>
          <p14:tracePt t="86214" x="5381625" y="1947863"/>
          <p14:tracePt t="86235" x="5381625" y="1943100"/>
          <p14:tracePt t="86242" x="5381625" y="1935163"/>
          <p14:tracePt t="86250" x="5373688" y="1930400"/>
          <p14:tracePt t="86258" x="5368925" y="1919288"/>
          <p14:tracePt t="86265" x="5343525" y="1909763"/>
          <p14:tracePt t="86273" x="5340350" y="1885950"/>
          <p14:tracePt t="86280" x="5332413" y="1873250"/>
          <p14:tracePt t="86286" x="5324475" y="1860550"/>
          <p14:tracePt t="86295" x="5311775" y="1844675"/>
          <p14:tracePt t="86302" x="5303838" y="1839913"/>
          <p14:tracePt t="86309" x="5291138" y="1824038"/>
          <p14:tracePt t="86316" x="5265738" y="1819275"/>
          <p14:tracePt t="86325" x="5254625" y="1811338"/>
          <p14:tracePt t="86331" x="5233988" y="1803400"/>
          <p14:tracePt t="86338" x="5208588" y="1795463"/>
          <p14:tracePt t="86348" x="5187950" y="1787525"/>
          <p14:tracePt t="86353" x="5164138" y="1787525"/>
          <p14:tracePt t="86361" x="5151438" y="1782763"/>
          <p14:tracePt t="86367" x="5138738" y="1782763"/>
          <p14:tracePt t="86375" x="5114925" y="1782763"/>
          <p14:tracePt t="86382" x="5102225" y="1782763"/>
          <p14:tracePt t="86391" x="5089525" y="1782763"/>
          <p14:tracePt t="86397" x="5068888" y="1782763"/>
          <p14:tracePt t="86404" x="5035550" y="1787525"/>
          <p14:tracePt t="86411" x="5011738" y="1790700"/>
          <p14:tracePt t="86418" x="4957763" y="1798638"/>
          <p14:tracePt t="86425" x="4937125" y="1808163"/>
          <p14:tracePt t="86433" x="4913313" y="1816100"/>
          <p14:tracePt t="86441" x="4884738" y="1824038"/>
          <p14:tracePt t="86448" x="4859338" y="1839913"/>
          <p14:tracePt t="86455" x="4856163" y="1844675"/>
          <p14:tracePt t="86463" x="4846638" y="1852613"/>
          <p14:tracePt t="86470" x="4843463" y="1857375"/>
          <p14:tracePt t="86478" x="4835525" y="1868488"/>
          <p14:tracePt t="86484" x="4830763" y="1885950"/>
          <p14:tracePt t="86493" x="4814888" y="1919288"/>
          <p14:tracePt t="86499" x="4805363" y="1930400"/>
          <p14:tracePt t="86508" x="4805363" y="1951038"/>
          <p14:tracePt t="86515" x="4805363" y="1984375"/>
          <p14:tracePt t="86521" x="4805363" y="2005013"/>
          <p14:tracePt t="86528" x="4805363" y="2028825"/>
          <p14:tracePt t="86535" x="4805363" y="2078038"/>
          <p14:tracePt t="86543" x="4810125" y="2103438"/>
          <p14:tracePt t="86550" x="4826000" y="2124075"/>
          <p14:tracePt t="86558" x="4830763" y="2157413"/>
          <p14:tracePt t="86565" x="4838700" y="2178050"/>
          <p14:tracePt t="86572" x="4856163" y="2193925"/>
          <p14:tracePt t="86582" x="4867275" y="2209800"/>
          <p14:tracePt t="86588" x="4884738" y="2230438"/>
          <p14:tracePt t="86598" x="4908550" y="2247900"/>
          <p14:tracePt t="86603" x="4929188" y="2263775"/>
          <p14:tracePt t="86611" x="4954588" y="2276475"/>
          <p14:tracePt t="86616" x="4999038" y="2305050"/>
          <p14:tracePt t="86625" x="5027613" y="2312988"/>
          <p14:tracePt t="86631" x="5053013" y="2320925"/>
          <p14:tracePt t="86637" x="5073650" y="2320925"/>
          <p14:tracePt t="86645" x="5105400" y="2320925"/>
          <p14:tracePt t="86654" x="5126038" y="2320925"/>
          <p14:tracePt t="86660" x="5159375" y="2320925"/>
          <p14:tracePt t="86668" x="5200650" y="2317750"/>
          <p14:tracePt t="86675" x="5241925" y="2317750"/>
          <p14:tracePt t="86682" x="5273675" y="2308225"/>
          <p14:tracePt t="86688" x="5319713" y="2287588"/>
          <p14:tracePt t="86697" x="5343525" y="2279650"/>
          <p14:tracePt t="86704" x="5356225" y="2276475"/>
          <p14:tracePt t="86711" x="5373688" y="2266950"/>
          <p14:tracePt t="86718" x="5376863" y="2259013"/>
          <p14:tracePt t="86725" x="5389563" y="2255838"/>
          <p14:tracePt t="86733" x="5394325" y="2247900"/>
          <p14:tracePt t="86741" x="5402263" y="2222500"/>
          <p14:tracePt t="86754" x="5413375" y="2165350"/>
          <p14:tracePt t="86762" x="5422900" y="2119313"/>
          <p14:tracePt t="86769" x="5422900" y="2087563"/>
          <p14:tracePt t="86779" x="5418138" y="2058988"/>
          <p14:tracePt t="86784" x="5410200" y="2025650"/>
          <p14:tracePt t="86791" x="5394325" y="2000250"/>
          <p14:tracePt t="86799" x="5368925" y="1989138"/>
          <p14:tracePt t="86808" x="5348288" y="1963738"/>
          <p14:tracePt t="86813" x="5324475" y="1947863"/>
          <p14:tracePt t="86821" x="5291138" y="1922463"/>
          <p14:tracePt t="86828" x="5265738" y="1906588"/>
          <p14:tracePt t="86835" x="5245100" y="1885950"/>
          <p14:tracePt t="86842" x="5208588" y="1865313"/>
          <p14:tracePt t="86850" x="5187950" y="1852613"/>
          <p14:tracePt t="86858" x="5164138" y="1844675"/>
          <p14:tracePt t="86864" x="5135563" y="1836738"/>
          <p14:tracePt t="86872" x="5118100" y="1836738"/>
          <p14:tracePt t="86879" x="5105400" y="1828800"/>
          <p14:tracePt t="86886" x="5084763" y="1828800"/>
          <p14:tracePt t="86894" x="5053013" y="1828800"/>
          <p14:tracePt t="86901" x="5032375" y="1831975"/>
          <p14:tracePt t="86908" x="5006975" y="1839913"/>
          <p14:tracePt t="86916" x="4975225" y="1849438"/>
          <p14:tracePt t="86925" x="4954588" y="1857375"/>
          <p14:tracePt t="86932" x="4929188" y="1868488"/>
          <p14:tracePt t="86938" x="4900613" y="1878013"/>
          <p14:tracePt t="86945" x="4875213" y="1901825"/>
          <p14:tracePt t="86952" x="4867275" y="1906588"/>
          <p14:tracePt t="86959" x="4864100" y="1914525"/>
          <p14:tracePt t="86978" x="4851400" y="1927225"/>
          <p14:tracePt t="86982" x="4851400" y="1930400"/>
          <p14:tracePt t="86989" x="4846638" y="1938338"/>
          <p14:tracePt t="86996" x="4846638" y="1943100"/>
          <p14:tracePt t="87003" x="4846638" y="1955800"/>
          <p14:tracePt t="87010" x="4846638" y="1958975"/>
          <p14:tracePt t="87018" x="4846638" y="1968500"/>
          <p14:tracePt t="87025" x="4846638" y="1971675"/>
          <p14:tracePt t="87033" x="4846638" y="1979613"/>
          <p14:tracePt t="87041" x="4846638" y="1984375"/>
          <p14:tracePt t="87048" x="4846638" y="1997075"/>
          <p14:tracePt t="87055" x="4856163" y="2020888"/>
          <p14:tracePt t="87062" x="4864100" y="2033588"/>
          <p14:tracePt t="87069" x="4864100" y="2041525"/>
          <p14:tracePt t="87077" x="4867275" y="2054225"/>
          <p14:tracePt t="87084" x="4867275" y="2058988"/>
          <p14:tracePt t="87092" x="4875213" y="2066925"/>
          <p14:tracePt t="87099" x="4875213" y="2070100"/>
          <p14:tracePt t="87106" x="4879975" y="2082800"/>
          <p14:tracePt t="87127" x="4879975" y="2090738"/>
          <p14:tracePt t="87149" x="4887913" y="2090738"/>
          <p14:tracePt t="87181" x="4892675" y="2090738"/>
          <p14:tracePt t="87186" x="4892675" y="2095500"/>
          <p14:tracePt t="87287" x="4892675" y="2098675"/>
          <p14:tracePt t="88430" x="4892675" y="2108200"/>
          <p14:tracePt t="88438" x="4892675" y="2111375"/>
          <p14:tracePt t="88445" x="4892675" y="2124075"/>
          <p14:tracePt t="88451" x="4892675" y="2132013"/>
          <p14:tracePt t="88473" x="4892675" y="2136775"/>
          <p14:tracePt t="88481" x="4892675" y="2144713"/>
          <p14:tracePt t="88502" x="4892675" y="2147888"/>
          <p14:tracePt t="88524" x="4892675" y="2152650"/>
          <p14:tracePt t="88539" x="4892675" y="2160588"/>
          <p14:tracePt t="88553" x="4892675" y="2165350"/>
          <p14:tracePt t="88604" x="4892675" y="2173288"/>
          <p14:tracePt t="88619" x="4892675" y="2185988"/>
          <p14:tracePt t="88635" x="4892675" y="2189163"/>
          <p14:tracePt t="88641" x="4892675" y="2198688"/>
          <p14:tracePt t="88648" x="4892675" y="2201863"/>
          <p14:tracePt t="88656" x="4892675" y="2206625"/>
          <p14:tracePt t="88663" x="4900613" y="2214563"/>
          <p14:tracePt t="88670" x="4913313" y="2217738"/>
          <p14:tracePt t="88677" x="4916488" y="2217738"/>
          <p14:tracePt t="88685" x="4926013" y="2227263"/>
          <p14:tracePt t="88692" x="4929188" y="2230438"/>
          <p14:tracePt t="88700" x="4937125" y="2238375"/>
          <p14:tracePt t="88709" x="4941888" y="2238375"/>
          <p14:tracePt t="88714" x="4949825" y="2251075"/>
          <p14:tracePt t="88721" x="4954588" y="2255838"/>
          <p14:tracePt t="88728" x="4957763" y="2255838"/>
          <p14:tracePt t="88736" x="4978400" y="2263775"/>
          <p14:tracePt t="88743" x="4986338" y="2266950"/>
          <p14:tracePt t="88751" x="4991100" y="2276475"/>
          <p14:tracePt t="88759" x="5003800" y="2279650"/>
          <p14:tracePt t="88767" x="5011738" y="2287588"/>
          <p14:tracePt t="88773" x="5024438" y="2292350"/>
          <p14:tracePt t="88780" x="5027613" y="2300288"/>
          <p14:tracePt t="88787" x="5048250" y="2300288"/>
          <p14:tracePt t="88794" x="5053013" y="2300288"/>
          <p14:tracePt t="88802" x="5068888" y="2312988"/>
          <p14:tracePt t="88809" x="5081588" y="2312988"/>
          <p14:tracePt t="88817" x="5094288" y="2312988"/>
          <p14:tracePt t="88826" x="5122863" y="2312988"/>
          <p14:tracePt t="88831" x="5154613" y="2312988"/>
          <p14:tracePt t="88838" x="5184775" y="2312988"/>
          <p14:tracePt t="88845" x="5229225" y="2287588"/>
          <p14:tracePt t="88853" x="5273675" y="2279650"/>
          <p14:tracePt t="88860" x="5307013" y="2271713"/>
          <p14:tracePt t="88868" x="5327650" y="2263775"/>
          <p14:tracePt t="88876" x="5340350" y="2263775"/>
          <p14:tracePt t="88883" x="5356225" y="2259013"/>
          <p14:tracePt t="88911" x="5360988" y="2251075"/>
          <p14:tracePt t="88926" x="5360988" y="2247900"/>
          <p14:tracePt t="88933" x="5360988" y="2238375"/>
          <p14:tracePt t="88941" x="5360988" y="2227263"/>
          <p14:tracePt t="88948" x="5360988" y="2206625"/>
          <p14:tracePt t="88962" x="5343525" y="2160588"/>
          <p14:tracePt t="88970" x="5335588" y="2128838"/>
          <p14:tracePt t="88977" x="5319713" y="2095500"/>
          <p14:tracePt t="88985" x="5299075" y="2049463"/>
          <p14:tracePt t="88992" x="5291138" y="2025650"/>
          <p14:tracePt t="88999" x="5286375" y="2012950"/>
          <p14:tracePt t="89006" x="5278438" y="1989138"/>
          <p14:tracePt t="89014" x="5270500" y="1976438"/>
          <p14:tracePt t="89021" x="5257800" y="1968500"/>
          <p14:tracePt t="89028" x="5241925" y="1963738"/>
          <p14:tracePt t="89035" x="5237163" y="1947863"/>
          <p14:tracePt t="89043" x="5221288" y="1938338"/>
          <p14:tracePt t="89050" x="5208588" y="1935163"/>
          <p14:tracePt t="89059" x="5175250" y="1927225"/>
          <p14:tracePt t="89065" x="5154613" y="1919288"/>
          <p14:tracePt t="89072" x="5138738" y="1901825"/>
          <p14:tracePt t="89080" x="5126038" y="1898650"/>
          <p14:tracePt t="89086" x="5102225" y="1889125"/>
          <p14:tracePt t="89094" x="5097463" y="1889125"/>
          <p14:tracePt t="89101" x="5089525" y="1889125"/>
          <p14:tracePt t="89182" x="5084763" y="1889125"/>
          <p14:tracePt t="95943" x="5122863" y="1881188"/>
          <p14:tracePt t="95949" x="5195888" y="1868488"/>
          <p14:tracePt t="95958" x="5254625" y="1860550"/>
          <p14:tracePt t="95965" x="5389563" y="1836738"/>
          <p14:tracePt t="95970" x="5516563" y="1816100"/>
          <p14:tracePt t="95984" x="5780088" y="1754188"/>
          <p14:tracePt t="95991" x="5808663" y="1746250"/>
          <p14:tracePt t="95998" x="5907088" y="1725613"/>
          <p14:tracePt t="96005" x="6034088" y="1679575"/>
          <p14:tracePt t="96013" x="6157913" y="1647825"/>
          <p14:tracePt t="96020" x="6284913" y="1598613"/>
          <p14:tracePt t="96028" x="6346825" y="1557338"/>
          <p14:tracePt t="96035" x="6450013" y="1503363"/>
          <p14:tracePt t="96042" x="6551613" y="1433513"/>
          <p14:tracePt t="96050" x="6675438" y="1376363"/>
          <p14:tracePt t="96057" x="6740525" y="1335088"/>
          <p14:tracePt t="96064" x="6810375" y="1301750"/>
          <p14:tracePt t="96071" x="6859588" y="1285875"/>
          <p14:tracePt t="96078" x="6892925" y="1270000"/>
          <p14:tracePt t="96086" x="6905625" y="1260475"/>
          <p14:tracePt t="96095" x="6921500" y="1244600"/>
          <p14:tracePt t="96101" x="6942138" y="1241425"/>
          <p14:tracePt t="96108" x="6958013" y="1241425"/>
          <p14:tracePt t="96116" x="6962775" y="1241425"/>
          <p14:tracePt t="96219" x="6967538" y="1231900"/>
          <p14:tracePt t="96227" x="6988175" y="1220788"/>
          <p14:tracePt t="96236" x="7032625" y="1203325"/>
          <p14:tracePt t="96240" x="7056438" y="1187450"/>
          <p14:tracePt t="96247" x="7097713" y="1158875"/>
          <p14:tracePt t="96254" x="7135813" y="1133475"/>
          <p14:tracePt t="96261" x="7159625" y="1109663"/>
          <p14:tracePt t="96269" x="7192963" y="1092200"/>
          <p14:tracePt t="96277" x="7208838" y="1060450"/>
          <p14:tracePt t="96283" x="7226300" y="1042988"/>
          <p14:tracePt t="96290" x="7229475" y="1039813"/>
          <p14:tracePt t="96298" x="7250113" y="1027113"/>
          <p14:tracePt t="96305" x="7258050" y="1019175"/>
          <p14:tracePt t="96312" x="7262813" y="1006475"/>
          <p14:tracePt t="96327" x="7265988" y="1001713"/>
          <p14:tracePt t="96335" x="7283450" y="993775"/>
          <p14:tracePt t="96342" x="7286625" y="990600"/>
          <p14:tracePt t="96349" x="7299325" y="981075"/>
          <p14:tracePt t="96356" x="7324725" y="973138"/>
          <p14:tracePt t="96363" x="7335838" y="973138"/>
          <p14:tracePt t="96371" x="7356475" y="965200"/>
          <p14:tracePt t="96378" x="7366000" y="962025"/>
          <p14:tracePt t="96407" x="7369175" y="962025"/>
          <p14:tracePt t="96495" x="7361238" y="962025"/>
          <p14:tracePt t="96502" x="7356475" y="962025"/>
          <p14:tracePt t="96510" x="7345363" y="969963"/>
          <p14:tracePt t="96518" x="7319963" y="977900"/>
          <p14:tracePt t="96524" x="7286625" y="993775"/>
          <p14:tracePt t="96532" x="7262813" y="1031875"/>
          <p14:tracePt t="96539" x="7237413" y="1050925"/>
          <p14:tracePt t="96546" x="7213600" y="1068388"/>
          <p14:tracePt t="96554" x="7192963" y="1084263"/>
          <p14:tracePt t="96561" x="7177088" y="1104900"/>
          <p14:tracePt t="96569" x="7172325" y="1112838"/>
          <p14:tracePt t="96575" x="7151688" y="1125538"/>
          <p14:tracePt t="96583" x="7143750" y="1133475"/>
          <p14:tracePt t="96590" x="7138988" y="1138238"/>
          <p14:tracePt t="96627" x="7146925" y="1138238"/>
          <p14:tracePt t="96634" x="7177088" y="1133475"/>
          <p14:tracePt t="96641" x="7226300" y="1117600"/>
          <p14:tracePt t="96649" x="7283450" y="1096963"/>
          <p14:tracePt t="96656" x="7356475" y="1050925"/>
          <p14:tracePt t="96663" x="7418388" y="1022350"/>
          <p14:tracePt t="96670" x="7475538" y="1001713"/>
          <p14:tracePt t="96678" x="7508875" y="993775"/>
          <p14:tracePt t="96685" x="7524750" y="981075"/>
          <p14:tracePt t="96692" x="7545388" y="973138"/>
          <p14:tracePt t="96700" x="7554913" y="969963"/>
          <p14:tracePt t="96707" x="7558088" y="962025"/>
          <p14:tracePt t="96715" x="7566025" y="962025"/>
          <p14:tracePt t="96729" x="7570788" y="957263"/>
          <p14:tracePt t="96745" x="7575550" y="957263"/>
          <p14:tracePt t="96802" x="7570788" y="957263"/>
          <p14:tracePt t="96810" x="7550150" y="957263"/>
          <p14:tracePt t="96817" x="7542213" y="957263"/>
          <p14:tracePt t="96824" x="7516813" y="957263"/>
          <p14:tracePt t="96831" x="7508875" y="957263"/>
          <p14:tracePt t="96839" x="7496175" y="957263"/>
          <p14:tracePt t="96846" x="7485063" y="957263"/>
          <p14:tracePt t="96854" x="7480300" y="957263"/>
          <p14:tracePt t="96861" x="7459663" y="957263"/>
          <p14:tracePt t="96868" x="7451725" y="957263"/>
          <p14:tracePt t="96875" x="7439025" y="957263"/>
          <p14:tracePt t="96883" x="7435850" y="957263"/>
          <p14:tracePt t="96890" x="7431088" y="957263"/>
          <p14:tracePt t="96897" x="7423150" y="957263"/>
          <p14:tracePt t="96904" x="7418388" y="957263"/>
          <p14:tracePt t="96955" x="7426325" y="957263"/>
          <p14:tracePt t="96963" x="7446963" y="957263"/>
          <p14:tracePt t="96970" x="7467600" y="957263"/>
          <p14:tracePt t="96977" x="7513638" y="949325"/>
          <p14:tracePt t="96985" x="7524750" y="949325"/>
          <p14:tracePt t="96992" x="7545388" y="941388"/>
          <p14:tracePt t="97008" x="7599363" y="931863"/>
          <p14:tracePt t="97014" x="7607300" y="931863"/>
          <p14:tracePt t="97021" x="7612063" y="931863"/>
          <p14:tracePt t="97029" x="7620000" y="931863"/>
          <p14:tracePt t="97080" x="7615238" y="931863"/>
          <p14:tracePt t="97088" x="7604125" y="931863"/>
          <p14:tracePt t="97096" x="7542213" y="931863"/>
          <p14:tracePt t="97102" x="7405688" y="936625"/>
          <p14:tracePt t="97113" x="7319963" y="969963"/>
          <p14:tracePt t="97117" x="7205663" y="1001713"/>
          <p14:tracePt t="97124" x="7040563" y="1068388"/>
          <p14:tracePt t="97132" x="6864350" y="1138238"/>
          <p14:tracePt t="97139" x="6683375" y="1220788"/>
          <p14:tracePt t="97146" x="6621463" y="1249363"/>
          <p14:tracePt t="97154" x="6535738" y="1293813"/>
          <p14:tracePt t="97161" x="6450013" y="1327150"/>
          <p14:tracePt t="97168" x="6388100" y="1347788"/>
          <p14:tracePt t="97176" x="6329363" y="1355725"/>
          <p14:tracePt t="97183" x="6272213" y="1376363"/>
          <p14:tracePt t="97191" x="6248400" y="1392238"/>
          <p14:tracePt t="97197" x="6227763" y="1397000"/>
          <p14:tracePt t="97205" x="6210300" y="1404938"/>
          <p14:tracePt t="97212" x="6199188" y="1412875"/>
          <p14:tracePt t="97220" x="6191250" y="1412875"/>
          <p14:tracePt t="97229" x="6186488" y="1417638"/>
          <p14:tracePt t="97309" x="6186488" y="1425575"/>
          <p14:tracePt t="97314" x="6186488" y="1430338"/>
          <p14:tracePt t="97322" x="6186488" y="1438275"/>
          <p14:tracePt t="97329" x="6186488" y="1441450"/>
          <p14:tracePt t="97337" x="6178550" y="1454150"/>
          <p14:tracePt t="97346" x="6178550" y="1458913"/>
          <p14:tracePt t="97351" x="6178550" y="1466850"/>
          <p14:tracePt t="97358" x="6178550" y="1470025"/>
          <p14:tracePt t="97366" x="6178550" y="1479550"/>
          <p14:tracePt t="97373" x="6178550" y="1482725"/>
          <p14:tracePt t="97380" x="6178550" y="1490663"/>
          <p14:tracePt t="97388" x="6178550" y="1495425"/>
          <p14:tracePt t="97395" x="6178550" y="1500188"/>
          <p14:tracePt t="97403" x="6178550" y="1508125"/>
          <p14:tracePt t="97410" x="6181725" y="1520825"/>
          <p14:tracePt t="97417" x="6186488" y="1524000"/>
          <p14:tracePt t="97424" x="6194425" y="1531938"/>
          <p14:tracePt t="97432" x="6207125" y="1531938"/>
          <p14:tracePt t="97439" x="6210300" y="1531938"/>
          <p14:tracePt t="97446" x="6223000" y="1536700"/>
          <p14:tracePt t="97454" x="6240463" y="1544638"/>
          <p14:tracePt t="97463" x="6243638" y="1544638"/>
          <p14:tracePt t="97468" x="6256338" y="1552575"/>
          <p14:tracePt t="97476" x="6269038" y="1552575"/>
          <p14:tracePt t="97482" x="6276975" y="1557338"/>
          <p14:tracePt t="97498" x="6276975" y="1565275"/>
          <p14:tracePt t="97512" x="6280150" y="1570038"/>
          <p14:tracePt t="97520" x="6280150" y="1581150"/>
          <p14:tracePt t="97528" x="6289675" y="1585913"/>
          <p14:tracePt t="97534" x="6292850" y="1593850"/>
          <p14:tracePt t="97541" x="6305550" y="1606550"/>
          <p14:tracePt t="97549" x="6321425" y="1630363"/>
          <p14:tracePt t="97556" x="6370638" y="1684338"/>
          <p14:tracePt t="97563" x="6408738" y="1733550"/>
          <p14:tracePt t="97571" x="6461125" y="1798638"/>
          <p14:tracePt t="97579" x="6527800" y="1873250"/>
          <p14:tracePt t="97585" x="6580188" y="1963738"/>
          <p14:tracePt t="97592" x="6608763" y="2008188"/>
          <p14:tracePt t="97600" x="6675438" y="2087563"/>
          <p14:tracePt t="97610" x="6727825" y="2147888"/>
          <p14:tracePt t="97614" x="6769100" y="2209800"/>
          <p14:tracePt t="97622" x="6807200" y="2247900"/>
          <p14:tracePt t="97629" x="6835775" y="2284413"/>
          <p14:tracePt t="97636" x="6884988" y="2325688"/>
          <p14:tracePt t="97646" x="6905625" y="2346325"/>
          <p14:tracePt t="97651" x="6958013" y="2398713"/>
          <p14:tracePt t="97658" x="6978650" y="2424113"/>
          <p14:tracePt t="97665" x="7007225" y="2457450"/>
          <p14:tracePt t="97672" x="7045325" y="2486025"/>
          <p14:tracePt t="97680" x="7081838" y="2535238"/>
          <p14:tracePt t="97688" x="7135813" y="2584450"/>
          <p14:tracePt t="97695" x="7156450" y="2608263"/>
          <p14:tracePt t="97702" x="7185025" y="2641600"/>
          <p14:tracePt t="97712" x="7216775" y="2670175"/>
          <p14:tracePt t="97717" x="7234238" y="2686050"/>
          <p14:tracePt t="97724" x="7237413" y="2690813"/>
          <p14:tracePt t="97731" x="7237413" y="2695575"/>
          <p14:tracePt t="97738" x="7246938" y="2695575"/>
          <p14:tracePt t="97782" x="7250113" y="2690813"/>
          <p14:tracePt t="97911" x="7258050" y="2690813"/>
          <p14:tracePt t="97918" x="7270750" y="2690813"/>
          <p14:tracePt t="97924" x="7291388" y="2690813"/>
          <p14:tracePt t="97934" x="7307263" y="2690813"/>
          <p14:tracePt t="97937" x="7319963" y="2698750"/>
          <p14:tracePt t="97946" x="7340600" y="2706688"/>
          <p14:tracePt t="97951" x="7366000" y="2724150"/>
          <p14:tracePt t="97958" x="7369175" y="2727325"/>
          <p14:tracePt t="97967" x="7381875" y="2727325"/>
          <p14:tracePt t="97973" x="7397750" y="2736850"/>
          <p14:tracePt t="97980" x="7410450" y="2740025"/>
          <p14:tracePt t="97988" x="7418388" y="2747963"/>
          <p14:tracePt t="97996" x="7431088" y="2747963"/>
          <p14:tracePt t="98002" x="7435850" y="2747963"/>
          <p14:tracePt t="98010" x="7443788" y="2752725"/>
          <p14:tracePt t="98024" x="7446963" y="2752725"/>
          <p14:tracePt t="98053" x="7446963" y="2760663"/>
          <p14:tracePt t="98068" x="7446963" y="2765425"/>
          <p14:tracePt t="98150" x="7446963" y="2773363"/>
          <p14:tracePt t="98166" x="7446963" y="2776538"/>
          <p14:tracePt t="98186" x="7439025" y="2789238"/>
          <p14:tracePt t="98243" x="7443788" y="2773363"/>
          <p14:tracePt t="98250" x="7464425" y="2755900"/>
          <p14:tracePt t="98257" x="7521575" y="2719388"/>
          <p14:tracePt t="98264" x="7624763" y="2649538"/>
          <p14:tracePt t="98272" x="7710488" y="2597150"/>
          <p14:tracePt t="98279" x="7845425" y="2509838"/>
          <p14:tracePt t="98287" x="7923213" y="2406650"/>
          <p14:tracePt t="98295" x="8080375" y="2227263"/>
          <p14:tracePt t="98301" x="8183563" y="2082800"/>
          <p14:tracePt t="98310" x="8285163" y="2000250"/>
          <p14:tracePt t="98315" x="8362950" y="1927225"/>
          <p14:tracePt t="98323" x="8429625" y="1836738"/>
          <p14:tracePt t="98330" x="8470900" y="1787525"/>
          <p14:tracePt t="98353" x="8520113" y="1746250"/>
          <p14:tracePt t="98362" x="8523288" y="1741488"/>
          <p14:tracePt t="98603" x="8515350" y="1741488"/>
          <p14:tracePt t="98635" x="8512175" y="1741488"/>
          <p14:tracePt t="98654" x="8507413" y="1749425"/>
          <p14:tracePt t="98668" x="8499475" y="1754188"/>
          <p14:tracePt t="98674" x="8494713" y="1762125"/>
          <p14:tracePt t="98681" x="8486775" y="1762125"/>
          <p14:tracePt t="98689" x="8482013" y="1766888"/>
          <p14:tracePt t="98696" x="8470900" y="1774825"/>
          <p14:tracePt t="98704" x="8461375" y="1774825"/>
          <p14:tracePt t="98713" x="8458200" y="1774825"/>
          <p14:tracePt t="98719" x="8450263" y="1774825"/>
          <p14:tracePt t="98725" x="8445500" y="1787525"/>
          <p14:tracePt t="98733" x="8432800" y="1787525"/>
          <p14:tracePt t="98740" x="8401050" y="1795463"/>
          <p14:tracePt t="98747" x="8380413" y="1798638"/>
          <p14:tracePt t="98755" x="8313738" y="1798638"/>
          <p14:tracePt t="98762" x="8256588" y="1811338"/>
          <p14:tracePt t="98769" x="8199438" y="1819275"/>
          <p14:tracePt t="98776" x="8142288" y="1828800"/>
          <p14:tracePt t="98784" x="8113713" y="1828800"/>
          <p14:tracePt t="98791" x="8059738" y="1828800"/>
          <p14:tracePt t="98798" x="7989888" y="1828800"/>
          <p14:tracePt t="98805" x="7935913" y="1828800"/>
          <p14:tracePt t="98813" x="7878763" y="1824038"/>
          <p14:tracePt t="98821" x="7804150" y="1816100"/>
          <p14:tracePt t="98829" x="7764463" y="1803400"/>
          <p14:tracePt t="98835" x="7731125" y="1798638"/>
          <p14:tracePt t="98842" x="7685088" y="1787525"/>
          <p14:tracePt t="98850" x="7653338" y="1770063"/>
          <p14:tracePt t="98857" x="7627938" y="1758950"/>
          <p14:tracePt t="98864" x="7607300" y="1741488"/>
          <p14:tracePt t="98871" x="7575550" y="1725613"/>
          <p14:tracePt t="98879" x="7550150" y="1700213"/>
          <p14:tracePt t="98886" x="7524750" y="1684338"/>
          <p14:tracePt t="98896" x="7493000" y="1668463"/>
          <p14:tracePt t="98901" x="7480300" y="1655763"/>
          <p14:tracePt t="98908" x="7464425" y="1639888"/>
          <p14:tracePt t="98915" x="7446963" y="1619250"/>
          <p14:tracePt t="98922" x="7439025" y="1593850"/>
          <p14:tracePt t="98930" x="7435850" y="1590675"/>
          <p14:tracePt t="98937" x="7435850" y="1570038"/>
          <p14:tracePt t="98945" x="7435850" y="1536700"/>
          <p14:tracePt t="98953" x="7435850" y="1508125"/>
          <p14:tracePt t="98959" x="7435850" y="1466850"/>
          <p14:tracePt t="98978" x="7435850" y="1412875"/>
          <p14:tracePt t="98982" x="7435850" y="1371600"/>
          <p14:tracePt t="98988" x="7435850" y="1350963"/>
          <p14:tracePt t="98996" x="7439025" y="1327150"/>
          <p14:tracePt t="99003" x="7439025" y="1306513"/>
          <p14:tracePt t="99012" x="7446963" y="1281113"/>
          <p14:tracePt t="99018" x="7454900" y="1260475"/>
          <p14:tracePt t="99025" x="7472363" y="1216025"/>
          <p14:tracePt t="99033" x="7488238" y="1182688"/>
          <p14:tracePt t="99039" x="7516813" y="1133475"/>
          <p14:tracePt t="99047" x="7524750" y="1112838"/>
          <p14:tracePt t="99056" x="7534275" y="1089025"/>
          <p14:tracePt t="99068" x="7534275" y="1084263"/>
          <p14:tracePt t="99070" x="7534275" y="1081088"/>
          <p14:tracePt t="99099" x="7529513" y="1081088"/>
          <p14:tracePt t="99116" x="7524750" y="1081088"/>
          <p14:tracePt t="99125" x="7513638" y="1081088"/>
          <p14:tracePt t="99137" x="7485063" y="1081088"/>
          <p14:tracePt t="99143" x="7472363" y="1081088"/>
          <p14:tracePt t="99149" x="7439025" y="1089025"/>
          <p14:tracePt t="99158" x="7418388" y="1089025"/>
          <p14:tracePt t="99166" x="7394575" y="1096963"/>
          <p14:tracePt t="99173" x="7361238" y="1112838"/>
          <p14:tracePt t="99185" x="7316788" y="1133475"/>
          <p14:tracePt t="99188" x="7291388" y="1166813"/>
          <p14:tracePt t="99199" x="7254875" y="1195388"/>
          <p14:tracePt t="99201" x="7229475" y="1220788"/>
          <p14:tracePt t="99208" x="7167563" y="1260475"/>
          <p14:tracePt t="99215" x="7143750" y="1281113"/>
          <p14:tracePt t="99224" x="7123113" y="1298575"/>
          <p14:tracePt t="99233" x="7086600" y="1322388"/>
          <p14:tracePt t="99239" x="7069138" y="1360488"/>
          <p14:tracePt t="99249" x="7056438" y="1371600"/>
          <p14:tracePt t="99253" x="7040563" y="1389063"/>
          <p14:tracePt t="99259" x="7037388" y="1392238"/>
          <p14:tracePt t="99267" x="7016750" y="1404938"/>
          <p14:tracePt t="99274" x="7007225" y="1420813"/>
          <p14:tracePt t="99281" x="6996113" y="1433513"/>
          <p14:tracePt t="99288" x="6988175" y="1441450"/>
          <p14:tracePt t="99295" x="6983413" y="1446213"/>
          <p14:tracePt t="99303" x="6975475" y="1446213"/>
          <p14:tracePt t="99311" x="6970713" y="1446213"/>
          <p14:tracePt t="99318" x="6958013" y="1446213"/>
          <p14:tracePt t="99324" x="6950075" y="1446213"/>
          <p14:tracePt t="99429" x="6950075" y="1454150"/>
          <p14:tracePt t="99441" x="6950075" y="1458913"/>
          <p14:tracePt t="99444" x="6950075" y="1470025"/>
          <p14:tracePt t="99453" x="6950075" y="1503363"/>
          <p14:tracePt t="99458" x="6950075" y="1544638"/>
          <p14:tracePt t="99469" x="6954838" y="1573213"/>
          <p14:tracePt t="99473" x="6954838" y="1630363"/>
          <p14:tracePt t="99486" x="6954838" y="1754188"/>
          <p14:tracePt t="99504" x="6950075" y="1881188"/>
          <p14:tracePt t="99509" x="6950075" y="1938338"/>
          <p14:tracePt t="99516" x="6942138" y="1958975"/>
          <p14:tracePt t="99524" x="6942138" y="2000250"/>
          <p14:tracePt t="99534" x="6942138" y="2028825"/>
          <p14:tracePt t="99538" x="6942138" y="2038350"/>
          <p14:tracePt t="99551" x="6942138" y="2041525"/>
          <p14:tracePt t="99553" x="6942138" y="2049463"/>
          <p14:tracePt t="99561" x="6942138" y="2054225"/>
          <p14:tracePt t="99619" x="6946900" y="2054225"/>
          <p14:tracePt t="99628" x="6962775" y="2046288"/>
          <p14:tracePt t="99642" x="6999288" y="2033588"/>
          <p14:tracePt t="99651" x="7024688" y="2033588"/>
          <p14:tracePt t="99654" x="7053263" y="2025650"/>
          <p14:tracePt t="99672" x="7126288" y="2025650"/>
          <p14:tracePt t="99677" x="7180263" y="2025650"/>
          <p14:tracePt t="99684" x="7237413" y="2025650"/>
          <p14:tracePt t="99692" x="7278688" y="2025650"/>
          <p14:tracePt t="99700" x="7335838" y="2025650"/>
          <p14:tracePt t="99706" x="7431088" y="2025650"/>
          <p14:tracePt t="99722" x="7624763" y="2025650"/>
          <p14:tracePt t="99733" x="7664450" y="2025650"/>
          <p14:tracePt t="99737" x="7723188" y="2025650"/>
          <p14:tracePt t="99742" x="7764463" y="2025650"/>
          <p14:tracePt t="99750" x="7816850" y="2025650"/>
          <p14:tracePt t="99756" x="7862888" y="2025650"/>
          <p14:tracePt t="99765" x="7907338" y="2005013"/>
          <p14:tracePt t="99771" x="7953375" y="1997075"/>
          <p14:tracePt t="99779" x="7993063" y="1997075"/>
          <p14:tracePt t="99786" x="8018463" y="1989138"/>
          <p14:tracePt t="99792" x="8023225" y="1989138"/>
          <p14:tracePt t="99800" x="8031163" y="1989138"/>
          <p14:tracePt t="99832" x="8031163" y="1992313"/>
          <p14:tracePt t="99860" x="8026400" y="1997075"/>
          <p14:tracePt t="99875" x="8023225" y="2008188"/>
          <p14:tracePt t="99900" x="8013700" y="2008188"/>
          <p14:tracePt t="100007" x="8018463" y="2000250"/>
          <p14:tracePt t="100029" x="8018463" y="1997075"/>
          <p14:tracePt t="100037" x="8018463" y="1989138"/>
          <p14:tracePt t="100042" x="8018463" y="1984375"/>
          <p14:tracePt t="100049" x="8018463" y="1971675"/>
          <p14:tracePt t="100056" x="8018463" y="1963738"/>
          <p14:tracePt t="100063" x="8018463" y="1943100"/>
          <p14:tracePt t="100071" x="8018463" y="1922463"/>
          <p14:tracePt t="100079" x="8018463" y="1901825"/>
          <p14:tracePt t="100085" x="8018463" y="1878013"/>
          <p14:tracePt t="100092" x="8018463" y="1849438"/>
          <p14:tracePt t="100100" x="8018463" y="1836738"/>
          <p14:tracePt t="100107" x="8026400" y="1811338"/>
          <p14:tracePt t="100114" x="8026400" y="1798638"/>
          <p14:tracePt t="100129" x="8026400" y="1795463"/>
          <p14:tracePt t="100170" x="8026400" y="1787525"/>
          <p14:tracePt t="100179" x="8023225" y="1782763"/>
          <p14:tracePt t="100186" x="8018463" y="1782763"/>
          <p14:tracePt t="100198" x="8010525" y="1774825"/>
          <p14:tracePt t="100201" x="7997825" y="1770063"/>
          <p14:tracePt t="100205" x="7993063" y="1762125"/>
          <p14:tracePt t="100212" x="7981950" y="1762125"/>
          <p14:tracePt t="100218" x="7964488" y="1758950"/>
          <p14:tracePt t="100225" x="7953375" y="1749425"/>
          <p14:tracePt t="100232" x="7927975" y="1725613"/>
          <p14:tracePt t="100239" x="7894638" y="1717675"/>
          <p14:tracePt t="100257" x="7821613" y="1700213"/>
          <p14:tracePt t="100265" x="7775575" y="1684338"/>
          <p14:tracePt t="100273" x="7751763" y="1676400"/>
          <p14:tracePt t="100276" x="7685088" y="1655763"/>
          <p14:tracePt t="100283" x="7664450" y="1643063"/>
          <p14:tracePt t="100290" x="7612063" y="1630363"/>
          <p14:tracePt t="100297" x="7599363" y="1630363"/>
          <p14:tracePt t="100306" x="7583488" y="1630363"/>
          <p14:tracePt t="100322" x="7566025" y="1630363"/>
          <p14:tracePt t="100336" x="7554913" y="1630363"/>
          <p14:tracePt t="100342" x="7550150" y="1630363"/>
          <p14:tracePt t="100373" x="7550150" y="1627188"/>
          <p14:tracePt t="100389" x="7550150" y="1622425"/>
          <p14:tracePt t="100408" x="7550150" y="1614488"/>
          <p14:tracePt t="100422" x="7554913" y="1609725"/>
          <p14:tracePt t="100429" x="7562850" y="1601788"/>
          <p14:tracePt t="100438" x="7575550" y="1590675"/>
          <p14:tracePt t="100444" x="7583488" y="1577975"/>
          <p14:tracePt t="100453" x="7594600" y="1570038"/>
          <p14:tracePt t="100459" x="7604125" y="1565275"/>
          <p14:tracePt t="100468" x="7607300" y="1557338"/>
          <p14:tracePt t="100475" x="7612063" y="1557338"/>
          <p14:tracePt t="100561" x="7612063" y="1560513"/>
          <p14:tracePt t="100575" x="7612063" y="1565275"/>
          <p14:tracePt t="100583" x="7607300" y="1565275"/>
          <p14:tracePt t="100589" x="7599363" y="1570038"/>
          <p14:tracePt t="100598" x="7594600" y="1570038"/>
          <p14:tracePt t="100604" x="7586663" y="1585913"/>
          <p14:tracePt t="100613" x="7583488" y="1585913"/>
          <p14:tracePt t="100619" x="7570788" y="1590675"/>
          <p14:tracePt t="100626" x="7554913" y="1598613"/>
          <p14:tracePt t="100634" x="7550150" y="1598613"/>
          <p14:tracePt t="100641" x="7542213" y="1601788"/>
          <p14:tracePt t="100648" x="7537450" y="1601788"/>
          <p14:tracePt t="100655" x="7534275" y="1609725"/>
          <p14:tracePt t="100774" x="7534275" y="1606550"/>
          <p14:tracePt t="100790" x="7537450" y="1601788"/>
          <p14:tracePt t="100795" x="7554913" y="1593850"/>
          <p14:tracePt t="100802" x="7583488" y="1585913"/>
          <p14:tracePt t="100809" x="7607300" y="1573213"/>
          <p14:tracePt t="100817" x="7635875" y="1565275"/>
          <p14:tracePt t="100824" x="7673975" y="1549400"/>
          <p14:tracePt t="100831" x="7694613" y="1539875"/>
          <p14:tracePt t="100839" x="7726363" y="1531938"/>
          <p14:tracePt t="100847" x="7747000" y="1524000"/>
          <p14:tracePt t="100853" x="7772400" y="1508125"/>
          <p14:tracePt t="100862" x="7804150" y="1482725"/>
          <p14:tracePt t="100869" x="7837488" y="1466850"/>
          <p14:tracePt t="100875" x="7886700" y="1438275"/>
          <p14:tracePt t="100883" x="7948613" y="1417638"/>
          <p14:tracePt t="100890" x="8010525" y="1376363"/>
          <p14:tracePt t="100897" x="8051800" y="1368425"/>
          <p14:tracePt t="100904" x="8088313" y="1350963"/>
          <p14:tracePt t="100913" x="8132763" y="1330325"/>
          <p14:tracePt t="100919" x="8145463" y="1327150"/>
          <p14:tracePt t="100926" x="8170863" y="1301750"/>
          <p14:tracePt t="100934" x="8178800" y="1293813"/>
          <p14:tracePt t="100941" x="8199438" y="1281113"/>
          <p14:tracePt t="100948" x="8202613" y="1270000"/>
          <p14:tracePt t="100967" x="8215313" y="1249363"/>
          <p14:tracePt t="100971" x="8223250" y="1241425"/>
          <p14:tracePt t="100985" x="8228013" y="1228725"/>
          <p14:tracePt t="101006" x="8235950" y="1223963"/>
          <p14:tracePt t="101112" x="8232775" y="1223963"/>
          <p14:tracePt t="101126" x="8202613" y="1244600"/>
          <p14:tracePt t="101134" x="8170863" y="1260475"/>
          <p14:tracePt t="101141" x="8113713" y="1293813"/>
          <p14:tracePt t="101146" x="8075613" y="1311275"/>
          <p14:tracePt t="101154" x="8031163" y="1339850"/>
          <p14:tracePt t="101160" x="8005763" y="1347788"/>
          <p14:tracePt t="101170" x="7953375" y="1363663"/>
          <p14:tracePt t="101174" x="7927975" y="1381125"/>
          <p14:tracePt t="101182" x="7899400" y="1389063"/>
          <p14:tracePt t="101189" x="7874000" y="1400175"/>
          <p14:tracePt t="101197" x="7850188" y="1425575"/>
          <p14:tracePt t="101204" x="7829550" y="1441450"/>
          <p14:tracePt t="101213" x="7813675" y="1454150"/>
          <p14:tracePt t="101219" x="7808913" y="1462088"/>
          <p14:tracePt t="101225" x="7796213" y="1474788"/>
          <p14:tracePt t="101234" x="7788275" y="1479550"/>
          <p14:tracePt t="101240" x="7785100" y="1495425"/>
          <p14:tracePt t="101248" x="7775575" y="1500188"/>
          <p14:tracePt t="101543" x="7785100" y="1500188"/>
          <p14:tracePt t="101553" x="7804150" y="1500188"/>
          <p14:tracePt t="101561" x="7813675" y="1503363"/>
          <p14:tracePt t="101575" x="7816850" y="1516063"/>
          <p14:tracePt t="101578" x="7824788" y="1524000"/>
          <p14:tracePt t="101585" x="7824788" y="1528763"/>
          <p14:tracePt t="101592" x="7829550" y="1549400"/>
          <p14:tracePt t="101600" x="7829550" y="1552575"/>
          <p14:tracePt t="101606" x="7829550" y="1560513"/>
          <p14:tracePt t="101614" x="7837488" y="1573213"/>
          <p14:tracePt t="101623" x="7837488" y="1577975"/>
          <p14:tracePt t="101631" x="7837488" y="1585913"/>
          <p14:tracePt t="101636" x="7837488" y="1590675"/>
          <p14:tracePt t="101643" x="7837488" y="1598613"/>
          <p14:tracePt t="101657" x="7837488" y="1609725"/>
          <p14:tracePt t="102275" x="7829550" y="1606550"/>
          <p14:tracePt t="102283" x="7821613" y="1606550"/>
          <p14:tracePt t="102291" x="7808913" y="1598613"/>
          <p14:tracePt t="102298" x="7804150" y="1598613"/>
          <p14:tracePt t="102303" x="7788275" y="1593850"/>
          <p14:tracePt t="102309" x="7785100" y="1593850"/>
          <p14:tracePt t="102315" x="7772400" y="1593850"/>
          <p14:tracePt t="102323" x="7767638" y="1593850"/>
          <p14:tracePt t="102337" x="7759700" y="1593850"/>
          <p14:tracePt t="102341" x="7754938" y="1593850"/>
          <p14:tracePt t="102349" x="7747000" y="1593850"/>
          <p14:tracePt t="102352" x="7743825" y="1593850"/>
          <p14:tracePt t="102359" x="7734300" y="1593850"/>
          <p14:tracePt t="102459" x="7734300" y="1585913"/>
          <p14:tracePt t="102480" x="7734300" y="1581150"/>
          <p14:tracePt t="102495" x="7734300" y="1577975"/>
          <p14:tracePt t="102521" x="7731125" y="1577975"/>
          <p14:tracePt t="102530" x="7731125" y="1570038"/>
          <p14:tracePt t="103558" x="7718425" y="1570038"/>
          <p14:tracePt t="103680" x="7715250" y="1570038"/>
          <p14:tracePt t="103722" x="7705725" y="1570038"/>
          <p14:tracePt t="103736" x="7702550" y="1570038"/>
          <p14:tracePt t="103746" x="7694613" y="1557338"/>
          <p14:tracePt t="103759" x="7689850" y="1557338"/>
          <p14:tracePt t="103767" x="7681913" y="1557338"/>
          <p14:tracePt t="103866" x="7677150" y="1557338"/>
          <p14:tracePt t="103889" x="7669213" y="1557338"/>
          <p14:tracePt t="103896" x="7656513" y="1557338"/>
          <p14:tracePt t="103917" x="7653338" y="1557338"/>
          <p14:tracePt t="105752" x="7653338" y="1552575"/>
          <p14:tracePt t="105759" x="7661275" y="1544638"/>
          <p14:tracePt t="105766" x="7664450" y="1539875"/>
          <p14:tracePt t="105773" x="7673975" y="1531938"/>
          <p14:tracePt t="105781" x="7677150" y="1528763"/>
          <p14:tracePt t="105789" x="7685088" y="1524000"/>
          <p14:tracePt t="105798" x="7689850" y="1516063"/>
          <p14:tracePt t="105804" x="7710488" y="1508125"/>
          <p14:tracePt t="105810" x="7718425" y="1495425"/>
          <p14:tracePt t="105818" x="7723188" y="1490663"/>
          <p14:tracePt t="105826" x="7726363" y="1482725"/>
          <p14:tracePt t="105833" x="7734300" y="1479550"/>
          <p14:tracePt t="105840" x="7739063" y="1470025"/>
          <p14:tracePt t="105854" x="7747000" y="1466850"/>
          <p14:tracePt t="105864" x="7751763" y="1462088"/>
          <p14:tracePt t="105869" x="7764463" y="1454150"/>
          <p14:tracePt t="105876" x="7780338" y="1446213"/>
          <p14:tracePt t="105883" x="7785100" y="1433513"/>
          <p14:tracePt t="105891" x="7808913" y="1417638"/>
          <p14:tracePt t="105898" x="7821613" y="1409700"/>
          <p14:tracePt t="105906" x="7837488" y="1397000"/>
          <p14:tracePt t="105914" x="7850188" y="1389063"/>
          <p14:tracePt t="105920" x="7874000" y="1371600"/>
          <p14:tracePt t="105928" x="7907338" y="1347788"/>
          <p14:tracePt t="105935" x="7923213" y="1335088"/>
          <p14:tracePt t="105942" x="7927975" y="1327150"/>
          <p14:tracePt t="105951" x="7940675" y="1322388"/>
          <p14:tracePt t="105957" x="7956550" y="1306513"/>
          <p14:tracePt t="105964" x="7977188" y="1298575"/>
          <p14:tracePt t="105971" x="7985125" y="1293813"/>
          <p14:tracePt t="105980" x="7997825" y="1281113"/>
          <p14:tracePt t="105986" x="8023225" y="1265238"/>
          <p14:tracePt t="105994" x="8034338" y="1257300"/>
          <p14:tracePt t="106000" x="8067675" y="1249363"/>
          <p14:tracePt t="106008" x="8088313" y="1241425"/>
          <p14:tracePt t="106015" x="8113713" y="1228725"/>
          <p14:tracePt t="106023" x="8145463" y="1203325"/>
          <p14:tracePt t="106031" x="8170863" y="1187450"/>
          <p14:tracePt t="106037" x="8183563" y="1179513"/>
          <p14:tracePt t="106045" x="8186738" y="1174750"/>
          <p14:tracePt t="106052" x="8207375" y="1166813"/>
          <p14:tracePt t="106066" x="8215313" y="1166813"/>
          <p14:tracePt t="106280" x="8191500" y="1179513"/>
          <p14:tracePt t="106286" x="8166100" y="1182688"/>
          <p14:tracePt t="106295" x="8145463" y="1200150"/>
          <p14:tracePt t="106301" x="8108950" y="1223963"/>
          <p14:tracePt t="106308" x="8088313" y="1241425"/>
          <p14:tracePt t="106315" x="8062913" y="1257300"/>
          <p14:tracePt t="106322" x="8043863" y="1273175"/>
          <p14:tracePt t="106332" x="8018463" y="1285875"/>
          <p14:tracePt t="106337" x="7993063" y="1319213"/>
          <p14:tracePt t="106344" x="7969250" y="1335088"/>
          <p14:tracePt t="106352" x="7956550" y="1350963"/>
          <p14:tracePt t="106359" x="7948613" y="1355725"/>
          <p14:tracePt t="106366" x="7935913" y="1363663"/>
          <p14:tracePt t="106374" x="7920038" y="1384300"/>
          <p14:tracePt t="106381" x="7915275" y="1392238"/>
          <p14:tracePt t="106388" x="7904163" y="1397000"/>
          <p14:tracePt t="106397" x="7894638" y="1404938"/>
          <p14:tracePt t="106403" x="7891463" y="1409700"/>
          <p14:tracePt t="106410" x="7886700" y="1417638"/>
          <p14:tracePt t="106417" x="7870825" y="1420813"/>
          <p14:tracePt t="106425" x="7842250" y="1430338"/>
          <p14:tracePt t="106432" x="7824788" y="1454150"/>
          <p14:tracePt t="106439" x="7821613" y="1458913"/>
          <p14:tracePt t="106448" x="7804150" y="1466850"/>
          <p14:tracePt t="106454" x="7800975" y="1470025"/>
          <p14:tracePt t="106461" x="7796213" y="1479550"/>
          <p14:tracePt t="106469" x="7788275" y="1482725"/>
          <p14:tracePt t="106475" x="7775575" y="1490663"/>
          <p14:tracePt t="106483" x="7772400" y="1490663"/>
          <p14:tracePt t="106491" x="7764463" y="1490663"/>
          <p14:tracePt t="106498" x="7764463" y="1495425"/>
          <p14:tracePt t="106514" x="7759700" y="1495425"/>
          <p14:tracePt t="106726" x="7759700" y="1487488"/>
          <p14:tracePt t="106733" x="7767638" y="1462088"/>
          <p14:tracePt t="106741" x="7775575" y="1441450"/>
          <p14:tracePt t="106755" x="7785100" y="1412875"/>
          <p14:tracePt t="106762" x="7785100" y="1409700"/>
          <p14:tracePt t="106769" x="7785100" y="1397000"/>
          <p14:tracePt t="106776" x="7785100" y="1389063"/>
          <p14:tracePt t="106784" x="7785100" y="1376363"/>
          <p14:tracePt t="106790" x="7785100" y="1371600"/>
          <p14:tracePt t="106799" x="7780338" y="1371600"/>
          <p14:tracePt t="106805" x="7775575" y="1360488"/>
          <p14:tracePt t="106815" x="7767638" y="1360488"/>
          <p14:tracePt t="106820" x="7764463" y="1350963"/>
          <p14:tracePt t="106827" x="7759700" y="1350963"/>
          <p14:tracePt t="106835" x="7751763" y="1347788"/>
          <p14:tracePt t="106841" x="7739063" y="1347788"/>
          <p14:tracePt t="106849" x="7734300" y="1343025"/>
          <p14:tracePt t="106856" x="7726363" y="1343025"/>
          <p14:tracePt t="106865" x="7723188" y="1335088"/>
          <p14:tracePt t="106871" x="7715250" y="1335088"/>
          <p14:tracePt t="106879" x="7710488" y="1335088"/>
          <p14:tracePt t="106885" x="7697788" y="1330325"/>
          <p14:tracePt t="106893" x="7673975" y="1314450"/>
          <p14:tracePt t="106900" x="7669213" y="1314450"/>
          <p14:tracePt t="106907" x="7656513" y="1314450"/>
          <p14:tracePt t="106915" x="7648575" y="1314450"/>
          <p14:tracePt t="106922" x="7635875" y="1306513"/>
          <p14:tracePt t="106929" x="7624763" y="1306513"/>
          <p14:tracePt t="106936" x="7591425" y="1298575"/>
          <p14:tracePt t="106944" x="7578725" y="1298575"/>
          <p14:tracePt t="106952" x="7558088" y="1298575"/>
          <p14:tracePt t="106958" x="7524750" y="1298575"/>
          <p14:tracePt t="106966" x="7505700" y="1298575"/>
          <p14:tracePt t="106981" x="7451725" y="1298575"/>
          <p14:tracePt t="106988" x="7431088" y="1298575"/>
          <p14:tracePt t="106995" x="7410450" y="1298575"/>
          <p14:tracePt t="107002" x="7377113" y="1298575"/>
          <p14:tracePt t="107010" x="7356475" y="1298575"/>
          <p14:tracePt t="107017" x="7316788" y="1298575"/>
          <p14:tracePt t="107024" x="7283450" y="1298575"/>
          <p14:tracePt t="107032" x="7242175" y="1298575"/>
          <p14:tracePt t="107039" x="7213600" y="1298575"/>
          <p14:tracePt t="107049" x="7172325" y="1298575"/>
          <p14:tracePt t="107054" x="7138988" y="1298575"/>
          <p14:tracePt t="107061" x="7118350" y="1298575"/>
          <p14:tracePt t="107068" x="7097713" y="1301750"/>
          <p14:tracePt t="107075" x="7065963" y="1301750"/>
          <p14:tracePt t="107083" x="7045325" y="1301750"/>
          <p14:tracePt t="107090" x="7032625" y="1301750"/>
          <p14:tracePt t="107099" x="7016750" y="1301750"/>
          <p14:tracePt t="107105" x="6996113" y="1301750"/>
          <p14:tracePt t="107112" x="6983413" y="1298575"/>
          <p14:tracePt t="107120" x="6967538" y="1293813"/>
          <p14:tracePt t="107128" x="6954838" y="1285875"/>
          <p14:tracePt t="107134" x="6937375" y="1277938"/>
          <p14:tracePt t="107141" x="6918325" y="1270000"/>
          <p14:tracePt t="107149" x="6908800" y="1257300"/>
          <p14:tracePt t="107156" x="6900863" y="1244600"/>
          <p14:tracePt t="107165" x="6897688" y="1228725"/>
          <p14:tracePt t="107171" x="6888163" y="1223963"/>
          <p14:tracePt t="107178" x="6884988" y="1211263"/>
          <p14:tracePt t="107186" x="6877050" y="1195388"/>
          <p14:tracePt t="107192" x="6877050" y="1190625"/>
          <p14:tracePt t="107200" x="6867525" y="1171575"/>
          <p14:tracePt t="107207" x="6867525" y="1166813"/>
          <p14:tracePt t="107215" x="6856413" y="1158875"/>
          <p14:tracePt t="107222" x="6856413" y="1154113"/>
          <p14:tracePt t="107229" x="6856413" y="1146175"/>
          <p14:tracePt t="107296" x="6872288" y="1146175"/>
          <p14:tracePt t="107302" x="6884988" y="1146175"/>
          <p14:tracePt t="107312" x="6892925" y="1146175"/>
          <p14:tracePt t="107317" x="6913563" y="1150938"/>
          <p14:tracePt t="107324" x="6934200" y="1158875"/>
          <p14:tracePt t="107333" x="6967538" y="1174750"/>
          <p14:tracePt t="107339" x="7004050" y="1200150"/>
          <p14:tracePt t="107351" x="7073900" y="1220788"/>
          <p14:tracePt t="107354" x="7146925" y="1241425"/>
          <p14:tracePt t="107361" x="7242175" y="1252538"/>
          <p14:tracePt t="107368" x="7291388" y="1281113"/>
          <p14:tracePt t="107376" x="7418388" y="1314450"/>
          <p14:tracePt t="107383" x="7459663" y="1322388"/>
          <p14:tracePt t="107391" x="7521575" y="1343025"/>
          <p14:tracePt t="107399" x="7591425" y="1355725"/>
          <p14:tracePt t="107405" x="7661275" y="1363663"/>
          <p14:tracePt t="107413" x="7718425" y="1371600"/>
          <p14:tracePt t="107419" x="7775575" y="1371600"/>
          <p14:tracePt t="107426" x="7804150" y="1371600"/>
          <p14:tracePt t="107435" x="7850188" y="1381125"/>
          <p14:tracePt t="107441" x="7870825" y="1381125"/>
          <p14:tracePt t="107448" x="7883525" y="1381125"/>
          <p14:tracePt t="107456" x="7907338" y="1381125"/>
          <p14:tracePt t="107465" x="7912100" y="1397000"/>
          <p14:tracePt t="107471" x="7920038" y="1397000"/>
          <p14:tracePt t="107478" x="7923213" y="1397000"/>
          <p14:tracePt t="107485" x="7932738" y="1397000"/>
          <p14:tracePt t="107514" x="7935913" y="1397000"/>
          <p14:tracePt t="107612" x="7927975" y="1397000"/>
          <p14:tracePt t="107630" x="7923213" y="1400175"/>
          <p14:tracePt t="107639" x="7915275" y="1409700"/>
          <p14:tracePt t="107646" x="7912100" y="1409700"/>
          <p14:tracePt t="107653" x="7899400" y="1412875"/>
          <p14:tracePt t="107660" x="7899400" y="1420813"/>
          <p14:tracePt t="107667" x="7891463" y="1420813"/>
          <p14:tracePt t="107675" x="7886700" y="1425575"/>
          <p14:tracePt t="107682" x="7878763" y="1430338"/>
          <p14:tracePt t="107690" x="7866063" y="1438275"/>
          <p14:tracePt t="107698" x="7853363" y="1446213"/>
          <p14:tracePt t="107705" x="7829550" y="1466850"/>
          <p14:tracePt t="107712" x="7816850" y="1474788"/>
          <p14:tracePt t="107719" x="7800975" y="1482725"/>
          <p14:tracePt t="107728" x="7788275" y="1495425"/>
          <p14:tracePt t="107734" x="7772400" y="1503363"/>
          <p14:tracePt t="107741" x="7767638" y="1511300"/>
          <p14:tracePt t="107748" x="7754938" y="1516063"/>
          <p14:tracePt t="107756" x="7739063" y="1524000"/>
          <p14:tracePt t="107765" x="7734300" y="1536700"/>
          <p14:tracePt t="107770" x="7726363" y="1544638"/>
          <p14:tracePt t="107777" x="7723188" y="1544638"/>
          <p14:tracePt t="107784" x="7715250" y="1544638"/>
          <p14:tracePt t="107854" x="7726363" y="1539875"/>
          <p14:tracePt t="107859" x="7731125" y="1539875"/>
          <p14:tracePt t="107873" x="7743825" y="1528763"/>
          <p14:tracePt t="107883" x="7751763" y="1528763"/>
          <p14:tracePt t="107890" x="7767638" y="1520825"/>
          <p14:tracePt t="107895" x="7785100" y="1520825"/>
          <p14:tracePt t="107902" x="7796213" y="1520825"/>
          <p14:tracePt t="107909" x="7808913" y="1520825"/>
          <p14:tracePt t="107917" x="7842250" y="1520825"/>
          <p14:tracePt t="107924" x="7862888" y="1520825"/>
          <p14:tracePt t="107932" x="7883525" y="1520825"/>
          <p14:tracePt t="107939" x="7894638" y="1520825"/>
          <p14:tracePt t="107946" x="7927975" y="1520825"/>
          <p14:tracePt t="107953" x="7948613" y="1524000"/>
          <p14:tracePt t="107960" x="7974013" y="1524000"/>
          <p14:tracePt t="107967" x="7993063" y="1539875"/>
          <p14:tracePt t="107982" x="8047038" y="1549400"/>
          <p14:tracePt t="107991" x="8080375" y="1557338"/>
          <p14:tracePt t="107999" x="8093075" y="1560513"/>
          <p14:tracePt t="108004" x="8116888" y="1577975"/>
          <p14:tracePt t="108013" x="8132763" y="1593850"/>
          <p14:tracePt t="108020" x="8137525" y="1614488"/>
          <p14:tracePt t="108026" x="8153400" y="1630363"/>
          <p14:tracePt t="108033" x="8162925" y="1643063"/>
          <p14:tracePt t="108041" x="8162925" y="1651000"/>
          <p14:tracePt t="108050" x="8162925" y="1655763"/>
          <p14:tracePt t="108056" x="8162925" y="1658938"/>
          <p14:tracePt t="108067" x="8162925" y="1668463"/>
          <p14:tracePt t="108070" x="8162925" y="1671638"/>
          <p14:tracePt t="108077" x="8162925" y="1684338"/>
          <p14:tracePt t="108084" x="8162925" y="1692275"/>
          <p14:tracePt t="108092" x="8162925" y="1697038"/>
          <p14:tracePt t="108099" x="8162925" y="1704975"/>
          <p14:tracePt t="108107" x="8162925" y="1709738"/>
          <p14:tracePt t="108116" x="8162925" y="1720850"/>
          <p14:tracePt t="108121" x="8162925" y="1733550"/>
          <p14:tracePt t="108129" x="8158163" y="1749425"/>
          <p14:tracePt t="108136" x="8158163" y="1770063"/>
          <p14:tracePt t="108143" x="8150225" y="1782763"/>
          <p14:tracePt t="108151" x="8142288" y="1816100"/>
          <p14:tracePt t="108158" x="8142288" y="1828800"/>
          <p14:tracePt t="108167" x="8137525" y="1852613"/>
          <p14:tracePt t="108173" x="8129588" y="1881188"/>
          <p14:tracePt t="108182" x="8129588" y="1906588"/>
          <p14:tracePt t="108187" x="8129588" y="1927225"/>
          <p14:tracePt t="108194" x="8129588" y="1958975"/>
          <p14:tracePt t="108202" x="8129588" y="1979613"/>
          <p14:tracePt t="108209" x="8129588" y="1992313"/>
          <p14:tracePt t="108216" x="8129588" y="2008188"/>
          <p14:tracePt t="108224" x="8137525" y="2020888"/>
          <p14:tracePt t="108232" x="8145463" y="2041525"/>
          <p14:tracePt t="108238" x="8153400" y="2058988"/>
          <p14:tracePt t="108246" x="8158163" y="2070100"/>
          <p14:tracePt t="108253" x="8174038" y="2078038"/>
          <p14:tracePt t="108260" x="8207375" y="2095500"/>
          <p14:tracePt t="108267" x="8220075" y="2111375"/>
          <p14:tracePt t="108275" x="8235950" y="2116138"/>
          <p14:tracePt t="108283" x="8256588" y="2124075"/>
          <p14:tracePt t="108292" x="8289925" y="2132013"/>
          <p14:tracePt t="108299" x="8310563" y="2139950"/>
          <p14:tracePt t="108305" x="8326438" y="2147888"/>
          <p14:tracePt t="108311" x="8355013" y="2147888"/>
          <p14:tracePt t="108320" x="8372475" y="2152650"/>
          <p14:tracePt t="108326" x="8383588" y="2152650"/>
          <p14:tracePt t="108333" x="8388350" y="2152650"/>
          <p14:tracePt t="108341" x="8401050" y="2160588"/>
          <p14:tracePt t="108370" x="8408988" y="2160588"/>
          <p14:tracePt t="108487" x="8408988" y="2157413"/>
          <p14:tracePt t="108509" x="8408988" y="2152650"/>
          <p14:tracePt t="108524" x="8404225" y="2152650"/>
          <p14:tracePt t="108538" x="8404225" y="2139950"/>
          <p14:tracePt t="108840" x="8351838" y="2152650"/>
          <p14:tracePt t="108847" x="8240713" y="2178050"/>
          <p14:tracePt t="108861" x="8083550" y="2198688"/>
          <p14:tracePt t="108876" x="7969250" y="2235200"/>
          <p14:tracePt t="108885" x="7943850" y="2235200"/>
          <p14:tracePt t="108889" x="7870825" y="2235200"/>
          <p14:tracePt t="108896" x="7788275" y="2235200"/>
          <p14:tracePt t="108903" x="7681913" y="2235200"/>
          <p14:tracePt t="108911" x="7612063" y="2235200"/>
          <p14:tracePt t="108918" x="7500938" y="2235200"/>
          <p14:tracePt t="108925" x="7443788" y="2222500"/>
          <p14:tracePt t="108932" x="7397750" y="2209800"/>
          <p14:tracePt t="108940" x="7366000" y="2201863"/>
          <p14:tracePt t="108948" x="7345363" y="2198688"/>
          <p14:tracePt t="108956" x="7319963" y="2181225"/>
          <p14:tracePt t="108961" x="7291388" y="2173288"/>
          <p14:tracePt t="108969" x="7275513" y="2165350"/>
          <p14:tracePt t="108976" x="7270750" y="2160588"/>
          <p14:tracePt t="108984" x="7270750" y="2147888"/>
          <p14:tracePt t="108991" x="7270750" y="2139950"/>
          <p14:tracePt t="108999" x="7270750" y="2136775"/>
          <p14:tracePt t="109006" x="7270750" y="2132013"/>
          <p14:tracePt t="109015" x="7270750" y="2111375"/>
          <p14:tracePt t="109020" x="7291388" y="2066925"/>
          <p14:tracePt t="109029" x="7340600" y="2025650"/>
          <p14:tracePt t="109035" x="7369175" y="1979613"/>
          <p14:tracePt t="109042" x="7431088" y="1914525"/>
          <p14:tracePt t="109049" x="7451725" y="1868488"/>
          <p14:tracePt t="109057" x="7475538" y="1831975"/>
          <p14:tracePt t="109067" x="7500938" y="1808163"/>
          <p14:tracePt t="109072" x="7550150" y="1770063"/>
          <p14:tracePt t="109079" x="7575550" y="1754188"/>
          <p14:tracePt t="109086" x="7586663" y="1746250"/>
          <p14:tracePt t="109093" x="7599363" y="1741488"/>
          <p14:tracePt t="109108" x="7607300" y="1733550"/>
          <p14:tracePt t="109191" x="7607300" y="1728788"/>
          <p14:tracePt t="109199" x="7604125" y="1728788"/>
          <p14:tracePt t="109249" x="7591425" y="1728788"/>
          <p14:tracePt t="109276" x="7586663" y="1728788"/>
          <p14:tracePt t="109320" x="7586663" y="1738313"/>
          <p14:tracePt t="109356" x="7586663" y="1741488"/>
          <p14:tracePt t="109371" x="7586663" y="1749425"/>
          <p14:tracePt t="109384" x="7586663" y="1754188"/>
          <p14:tracePt t="109390" x="7586663" y="1758950"/>
          <p14:tracePt t="109398" x="7586663" y="1766888"/>
          <p14:tracePt t="109408" x="7586663" y="1770063"/>
          <p14:tracePt t="109437" x="7586663" y="1782763"/>
          <p14:tracePt t="109467" x="7586663" y="1790700"/>
          <p14:tracePt t="109534" x="7583488" y="1795463"/>
          <p14:tracePt t="109564" x="7575550" y="1795463"/>
          <p14:tracePt t="109592" x="7570788" y="1795463"/>
          <p14:tracePt t="109601" x="7562850" y="1795463"/>
          <p14:tracePt t="109607" x="7558088" y="1795463"/>
          <p14:tracePt t="109710" x="7558088" y="1787525"/>
          <p14:tracePt t="109746" x="7558088" y="1774825"/>
          <p14:tracePt t="109761" x="7566025" y="1770063"/>
          <p14:tracePt t="109770" x="7570788" y="1770063"/>
          <p14:tracePt t="109775" x="7578725" y="1770063"/>
          <p14:tracePt t="109784" x="7591425" y="1770063"/>
          <p14:tracePt t="109788" x="7604125" y="1770063"/>
          <p14:tracePt t="109795" x="7607300" y="1770063"/>
          <p14:tracePt t="109863" x="7607300" y="1782763"/>
          <p14:tracePt t="109888" x="7607300" y="1790700"/>
          <p14:tracePt t="109893" x="7607300" y="1795463"/>
          <p14:tracePt t="109904" x="7607300" y="1798638"/>
          <p14:tracePt t="109907" x="7607300" y="1811338"/>
          <p14:tracePt t="109912" x="7607300" y="1828800"/>
          <p14:tracePt t="109919" x="7591425" y="1839913"/>
          <p14:tracePt t="109928" x="7583488" y="1865313"/>
          <p14:tracePt t="109940" x="7583488" y="1878013"/>
          <p14:tracePt t="109943" x="7578725" y="1885950"/>
          <p14:tracePt t="109951" x="7570788" y="1889125"/>
          <p14:tracePt t="109956" x="7570788" y="1893888"/>
          <p14:tracePt t="109974" x="7570788" y="1906588"/>
          <p14:tracePt t="110001" x="7566025" y="1919288"/>
          <p14:tracePt t="110007" x="7558088" y="1927225"/>
          <p14:tracePt t="110023" x="7554913" y="1938338"/>
          <p14:tracePt t="110025" x="7545388" y="1958975"/>
          <p14:tracePt t="110032" x="7521575" y="1976438"/>
          <p14:tracePt t="110039" x="7508875" y="2000250"/>
          <p14:tracePt t="110044" x="7493000" y="2020888"/>
          <p14:tracePt t="110051" x="7485063" y="2028825"/>
          <p14:tracePt t="110059" x="7480300" y="2033588"/>
          <p14:tracePt t="110066" x="7475538" y="2041525"/>
          <p14:tracePt t="110073" x="7467600" y="2046288"/>
          <p14:tracePt t="110091" x="7451725" y="2058988"/>
          <p14:tracePt t="110098" x="7439025" y="2066925"/>
          <p14:tracePt t="110103" x="7423150" y="2070100"/>
          <p14:tracePt t="110110" x="7402513" y="2078038"/>
          <p14:tracePt t="110117" x="7377113" y="2095500"/>
          <p14:tracePt t="110124" x="7353300" y="2111375"/>
          <p14:tracePt t="110133" x="7332663" y="2132013"/>
          <p14:tracePt t="110139" x="7324725" y="2139950"/>
          <p14:tracePt t="110146" x="7304088" y="2152650"/>
          <p14:tracePt t="110154" x="7291388" y="2168525"/>
          <p14:tracePt t="110160" x="7283450" y="2173288"/>
          <p14:tracePt t="110168" x="7270750" y="2193925"/>
          <p14:tracePt t="110176" x="7265988" y="2198688"/>
          <p14:tracePt t="110187" x="7246938" y="2214563"/>
          <p14:tracePt t="110191" x="7237413" y="2217738"/>
          <p14:tracePt t="110206" x="7234238" y="2230438"/>
          <p14:tracePt t="110213" x="7226300" y="2230438"/>
          <p14:tracePt t="110318" x="7229475" y="2230438"/>
          <p14:tracePt t="110338" x="7234238" y="2214563"/>
          <p14:tracePt t="110345" x="7242175" y="2209800"/>
          <p14:tracePt t="110352" x="7254875" y="2201863"/>
          <p14:tracePt t="110358" x="7265988" y="2198688"/>
          <p14:tracePt t="110366" x="7275513" y="2181225"/>
          <p14:tracePt t="110373" x="7278688" y="2178050"/>
          <p14:tracePt t="110380" x="7286625" y="2168525"/>
          <p14:tracePt t="110389" x="7299325" y="2165350"/>
          <p14:tracePt t="110394" x="7332663" y="2147888"/>
          <p14:tracePt t="110402" x="7348538" y="2132013"/>
          <p14:tracePt t="110411" x="7369175" y="2111375"/>
          <p14:tracePt t="110426" x="7405688" y="2087563"/>
          <p14:tracePt t="110442" x="7418388" y="2070100"/>
          <p14:tracePt t="110447" x="7426325" y="2062163"/>
          <p14:tracePt t="110455" x="7431088" y="2058988"/>
          <p14:tracePt t="110462" x="7439025" y="2049463"/>
          <p14:tracePt t="110469" x="7439025" y="2038350"/>
          <p14:tracePt t="110476" x="7443788" y="2033588"/>
          <p14:tracePt t="110492" x="7443788" y="2020888"/>
          <p14:tracePt t="110501" x="7446963" y="2017713"/>
          <p14:tracePt t="110505" x="7464425" y="2008188"/>
          <p14:tracePt t="110512" x="7464425" y="1997075"/>
          <p14:tracePt t="110521" x="7467600" y="1989138"/>
          <p14:tracePt t="110527" x="7472363" y="1984375"/>
          <p14:tracePt t="110542" x="7480300" y="1979613"/>
          <p14:tracePt t="110551" x="7485063" y="1971675"/>
          <p14:tracePt t="110563" x="7493000" y="1968500"/>
          <p14:tracePt t="110572" x="7496175" y="1955800"/>
          <p14:tracePt t="110579" x="7505700" y="1947863"/>
          <p14:tracePt t="110594" x="7508875" y="1927225"/>
          <p14:tracePt t="110604" x="7524750" y="1922463"/>
          <p14:tracePt t="110608" x="7529513" y="1906588"/>
          <p14:tracePt t="110618" x="7537450" y="1901825"/>
          <p14:tracePt t="110621" x="7542213" y="1889125"/>
          <p14:tracePt t="110631" x="7550150" y="1881188"/>
          <p14:tracePt t="110642" x="7554913" y="1878013"/>
          <p14:tracePt t="110652" x="7554913" y="1865313"/>
          <p14:tracePt t="110681" x="7554913" y="1857375"/>
          <p14:tracePt t="110696" x="7554913" y="1852613"/>
          <p14:tracePt t="110713" x="7554913" y="1849438"/>
          <p14:tracePt t="110721" x="7554913" y="1839913"/>
          <p14:tracePt t="110724" x="7562850" y="1836738"/>
          <p14:tracePt t="110734" x="7562850" y="1828800"/>
          <p14:tracePt t="110739" x="7562850" y="1824038"/>
          <p14:tracePt t="110748" x="7562850" y="1816100"/>
          <p14:tracePt t="110869" x="7562850" y="1819275"/>
          <p14:tracePt t="110884" x="7562850" y="1824038"/>
          <p14:tracePt t="110899" x="7562850" y="1831975"/>
          <p14:tracePt t="110906" x="7562850" y="1836738"/>
          <p14:tracePt t="110921" x="7562850" y="1844675"/>
          <p14:tracePt t="110944" x="7562850" y="1849438"/>
          <p14:tracePt t="110967" x="7558088" y="1852613"/>
          <p14:tracePt t="110973" x="7554913" y="1860550"/>
          <p14:tracePt t="110982" x="7545388" y="1873250"/>
          <p14:tracePt t="110987" x="7542213" y="1878013"/>
          <p14:tracePt t="110994" x="7534275" y="1885950"/>
          <p14:tracePt t="111010" x="7529513" y="1898650"/>
          <p14:tracePt t="111020" x="7516813" y="1901825"/>
          <p14:tracePt t="111025" x="7508875" y="1909763"/>
          <p14:tracePt t="111038" x="7505700" y="1919288"/>
          <p14:tracePt t="111046" x="7496175" y="1938338"/>
          <p14:tracePt t="111053" x="7493000" y="1955800"/>
          <p14:tracePt t="111060" x="7485063" y="1968500"/>
          <p14:tracePt t="111067" x="7475538" y="1984375"/>
          <p14:tracePt t="111075" x="7472363" y="1997075"/>
          <p14:tracePt t="111092" x="7446963" y="2025650"/>
          <p14:tracePt t="111107" x="7435850" y="2046288"/>
          <p14:tracePt t="111113" x="7423150" y="2058988"/>
          <p14:tracePt t="111120" x="7405688" y="2074863"/>
          <p14:tracePt t="111126" x="7394575" y="2082800"/>
          <p14:tracePt t="111134" x="7361238" y="2095500"/>
          <p14:tracePt t="111141" x="7335838" y="2111375"/>
          <p14:tracePt t="111150" x="7324725" y="2128838"/>
          <p14:tracePt t="111157" x="7299325" y="2152650"/>
          <p14:tracePt t="111162" x="7296150" y="2157413"/>
          <p14:tracePt t="111170" x="7286625" y="2160588"/>
          <p14:tracePt t="111177" x="7275513" y="2168525"/>
          <p14:tracePt t="111184" x="7270750" y="2173288"/>
          <p14:tracePt t="111194" x="7262813" y="2173288"/>
          <p14:tracePt t="111210" x="7250113" y="2181225"/>
          <p14:tracePt t="111305" x="7254875" y="2178050"/>
          <p14:tracePt t="111314" x="7258050" y="2173288"/>
          <p14:tracePt t="111319" x="7265988" y="2168525"/>
          <p14:tracePt t="111334" x="7278688" y="2160588"/>
          <p14:tracePt t="111335" x="7291388" y="2152650"/>
          <p14:tracePt t="111339" x="7316788" y="2144713"/>
          <p14:tracePt t="111346" x="7327900" y="2132013"/>
          <p14:tracePt t="111352" x="7345363" y="2124075"/>
          <p14:tracePt t="111359" x="7348538" y="2119313"/>
          <p14:tracePt t="111367" x="7369175" y="2111375"/>
          <p14:tracePt t="111377" x="7381875" y="2103438"/>
          <p14:tracePt t="111393" x="7410450" y="2082800"/>
          <p14:tracePt t="111399" x="7418388" y="2078038"/>
          <p14:tracePt t="111408" x="7423150" y="2066925"/>
          <p14:tracePt t="111412" x="7431088" y="2049463"/>
          <p14:tracePt t="111420" x="7439025" y="2038350"/>
          <p14:tracePt t="111426" x="7459663" y="2020888"/>
          <p14:tracePt t="111443" x="7475538" y="1992313"/>
          <p14:tracePt t="111452" x="7480300" y="1979613"/>
          <p14:tracePt t="111456" x="7488238" y="1976438"/>
          <p14:tracePt t="111462" x="7493000" y="1968500"/>
          <p14:tracePt t="111469" x="7505700" y="1947863"/>
          <p14:tracePt t="111476" x="7521575" y="1935163"/>
          <p14:tracePt t="111484" x="7529513" y="1919288"/>
          <p14:tracePt t="111491" x="7534275" y="1906588"/>
          <p14:tracePt t="111499" x="7542213" y="1898650"/>
          <p14:tracePt t="111506" x="7545388" y="1893888"/>
          <p14:tracePt t="113269" x="7537450" y="1893888"/>
          <p14:tracePt t="113278" x="7534275" y="1893888"/>
          <p14:tracePt t="113283" x="7521575" y="1893888"/>
          <p14:tracePt t="113291" x="7496175" y="1898650"/>
          <p14:tracePt t="113300" x="7485063" y="1898650"/>
          <p14:tracePt t="113305" x="7464425" y="1898650"/>
          <p14:tracePt t="113312" x="7439025" y="1906588"/>
          <p14:tracePt t="113319" x="7418388" y="1906588"/>
          <p14:tracePt t="113327" x="7397750" y="1906588"/>
          <p14:tracePt t="113334" x="7381875" y="1909763"/>
          <p14:tracePt t="113341" x="7369175" y="1909763"/>
          <p14:tracePt t="113351" x="7348538" y="1909763"/>
          <p14:tracePt t="113356" x="7340600" y="1909763"/>
          <p14:tracePt t="113363" x="7335838" y="1909763"/>
          <p14:tracePt t="113371" x="7327900" y="1909763"/>
          <p14:tracePt t="113378" x="7324725" y="1909763"/>
          <p14:tracePt t="113385" x="7319963" y="1909763"/>
          <p14:tracePt t="113393" x="7312025" y="1909763"/>
          <p14:tracePt t="113400" x="7291388" y="1909763"/>
          <p14:tracePt t="113410" x="7278688" y="1901825"/>
          <p14:tracePt t="113417" x="7265988" y="1893888"/>
          <p14:tracePt t="113423" x="7258050" y="1889125"/>
          <p14:tracePt t="113429" x="7246938" y="1881188"/>
          <p14:tracePt t="113438" x="7221538" y="1873250"/>
          <p14:tracePt t="113444" x="7208838" y="1860550"/>
          <p14:tracePt t="113451" x="7200900" y="1844675"/>
          <p14:tracePt t="113459" x="7188200" y="1839913"/>
          <p14:tracePt t="113467" x="7180263" y="1824038"/>
          <p14:tracePt t="113480" x="7180263" y="1819275"/>
          <p14:tracePt t="113488" x="7180263" y="1808163"/>
          <p14:tracePt t="113495" x="7180263" y="1798638"/>
          <p14:tracePt t="113503" x="7180263" y="1782763"/>
          <p14:tracePt t="113510" x="7180263" y="1774825"/>
          <p14:tracePt t="113517" x="7180263" y="1762125"/>
          <p14:tracePt t="113526" x="7180263" y="1749425"/>
          <p14:tracePt t="113534" x="7185025" y="1717675"/>
          <p14:tracePt t="113541" x="7192963" y="1704975"/>
          <p14:tracePt t="113546" x="7200900" y="1679575"/>
          <p14:tracePt t="113553" x="7205663" y="1658938"/>
          <p14:tracePt t="113560" x="7221538" y="1627188"/>
          <p14:tracePt t="113568" x="7237413" y="1601788"/>
          <p14:tracePt t="113576" x="7254875" y="1581150"/>
          <p14:tracePt t="113583" x="7262813" y="1549400"/>
          <p14:tracePt t="113591" x="7262813" y="1544638"/>
          <p14:tracePt t="113598" x="7265988" y="1536700"/>
          <p14:tracePt t="113605" x="7265988" y="1531938"/>
          <p14:tracePt t="113619" x="7265988" y="1524000"/>
          <p14:tracePt t="113699" x="7265988" y="1528763"/>
          <p14:tracePt t="113707" x="7265988" y="1531938"/>
          <p14:tracePt t="113715" x="7265988" y="1539875"/>
          <p14:tracePt t="113722" x="7265988" y="1544638"/>
          <p14:tracePt t="113729" x="7265988" y="1552575"/>
          <p14:tracePt t="113736" x="7258050" y="1557338"/>
          <p14:tracePt t="113743" x="7258050" y="1570038"/>
          <p14:tracePt t="113750" x="7258050" y="1573213"/>
          <p14:tracePt t="113758" x="7254875" y="1581150"/>
          <p14:tracePt t="113767" x="7254875" y="1585913"/>
          <p14:tracePt t="113773" x="7254875" y="1593850"/>
          <p14:tracePt t="113780" x="7254875" y="1606550"/>
          <p14:tracePt t="113788" x="7254875" y="1619250"/>
          <p14:tracePt t="113794" x="7254875" y="1647825"/>
          <p14:tracePt t="113802" x="7254875" y="1671638"/>
          <p14:tracePt t="113810" x="7254875" y="1684338"/>
          <p14:tracePt t="113817" x="7254875" y="1712913"/>
          <p14:tracePt t="113825" x="7254875" y="1738313"/>
          <p14:tracePt t="113833" x="7254875" y="1741488"/>
          <p14:tracePt t="113839" x="7254875" y="1754188"/>
          <p14:tracePt t="113846" x="7258050" y="1787525"/>
          <p14:tracePt t="113853" x="7258050" y="1790700"/>
          <p14:tracePt t="113861" x="7270750" y="1803400"/>
          <p14:tracePt t="113867" x="7275513" y="1811338"/>
          <p14:tracePt t="113876" x="7291388" y="1824038"/>
          <p14:tracePt t="113883" x="7312025" y="1831975"/>
          <p14:tracePt t="113890" x="7327900" y="1839913"/>
          <p14:tracePt t="113897" x="7340600" y="1852613"/>
          <p14:tracePt t="113904" x="7356475" y="1860550"/>
          <p14:tracePt t="113912" x="7361238" y="1860550"/>
          <p14:tracePt t="113919" x="7366000" y="1865313"/>
          <p14:tracePt t="113926" x="7386638" y="1873250"/>
          <p14:tracePt t="113934" x="7394575" y="1873250"/>
          <p14:tracePt t="113941" x="7397750" y="1873250"/>
          <p14:tracePt t="113950" x="7410450" y="1881188"/>
          <p14:tracePt t="113956" x="7435850" y="1881188"/>
          <p14:tracePt t="113970" x="7467600" y="1881188"/>
          <p14:tracePt t="113977" x="7480300" y="1881188"/>
          <p14:tracePt t="113984" x="7493000" y="1881188"/>
          <p14:tracePt t="113992" x="7500938" y="1885950"/>
          <p14:tracePt t="114007" x="7513638" y="1885950"/>
          <p14:tracePt t="114079" x="7513638" y="1889125"/>
          <p14:tracePt t="119864" x="7472363" y="1893888"/>
          <p14:tracePt t="119871" x="7402513" y="1893888"/>
          <p14:tracePt t="119879" x="7332663" y="1893888"/>
          <p14:tracePt t="119886" x="7291388" y="1893888"/>
          <p14:tracePt t="119893" x="7205663" y="1885950"/>
          <p14:tracePt t="119902" x="7069138" y="1873250"/>
          <p14:tracePt t="119909" x="6988175" y="1865313"/>
          <p14:tracePt t="119915" x="6877050" y="1844675"/>
          <p14:tracePt t="119924" x="6831013" y="1831975"/>
          <p14:tracePt t="119930" x="6757988" y="1790700"/>
          <p14:tracePt t="119938" x="6678613" y="1725613"/>
          <p14:tracePt t="119944" x="6600825" y="1658938"/>
          <p14:tracePt t="119952" x="6527800" y="1619250"/>
          <p14:tracePt t="119959" x="6411913" y="1560513"/>
          <p14:tracePt t="119968" x="6354763" y="1539875"/>
          <p14:tracePt t="119974" x="6280150" y="1508125"/>
          <p14:tracePt t="119988" x="6194425" y="1479550"/>
          <p14:tracePt t="119989" x="6108700" y="1454150"/>
          <p14:tracePt t="119996" x="5997575" y="1420813"/>
          <p14:tracePt t="120003" x="5927725" y="1400175"/>
          <p14:tracePt t="120011" x="5853113" y="1368425"/>
          <p14:tracePt t="120018" x="5795963" y="1360488"/>
          <p14:tracePt t="120025" x="5746750" y="1330325"/>
          <p14:tracePt t="120032" x="5713413" y="1314450"/>
          <p14:tracePt t="120040" x="5653088" y="1285875"/>
          <p14:tracePt t="120047" x="5594350" y="1265238"/>
          <p14:tracePt t="120054" x="5570538" y="1241425"/>
          <p14:tracePt t="120061" x="5495925" y="1220788"/>
          <p14:tracePt t="120069" x="5475288" y="1203325"/>
          <p14:tracePt t="120077" x="5418138" y="1187450"/>
          <p14:tracePt t="120085" x="5397500" y="1179513"/>
          <p14:tracePt t="120092" x="5384800" y="1171575"/>
          <p14:tracePt t="120098" x="5348288" y="1146175"/>
          <p14:tracePt t="120106" x="5335588" y="1133475"/>
          <p14:tracePt t="120112" x="5319713" y="1125538"/>
          <p14:tracePt t="120120" x="5307013" y="1109663"/>
          <p14:tracePt t="120127" x="5283200" y="1096963"/>
          <p14:tracePt t="120135" x="5270500" y="1081088"/>
          <p14:tracePt t="120142" x="5254625" y="1068388"/>
          <p14:tracePt t="120149" x="5229225" y="1042988"/>
          <p14:tracePt t="120157" x="5200650" y="1035050"/>
          <p14:tracePt t="120164" x="5175250" y="1019175"/>
          <p14:tracePt t="120172" x="5151438" y="993775"/>
          <p14:tracePt t="120179" x="5118100" y="977900"/>
          <p14:tracePt t="120186" x="5060950" y="957263"/>
          <p14:tracePt t="120194" x="5027613" y="949325"/>
          <p14:tracePt t="120202" x="5003800" y="944563"/>
          <p14:tracePt t="120209" x="4983163" y="928688"/>
          <p14:tracePt t="120215" x="4949825" y="903288"/>
          <p14:tracePt t="120224" x="4926013" y="887413"/>
          <p14:tracePt t="120230" x="4872038" y="871538"/>
          <p14:tracePt t="120237" x="4826000" y="858838"/>
          <p14:tracePt t="120244" x="4802188" y="854075"/>
          <p14:tracePt t="120252" x="4740275" y="833438"/>
          <p14:tracePt t="120260" x="4678363" y="812800"/>
          <p14:tracePt t="120266" x="4637088" y="812800"/>
          <p14:tracePt t="120275" x="4605338" y="804863"/>
          <p14:tracePt t="120281" x="4559300" y="796925"/>
          <p14:tracePt t="120289" x="4538663" y="796925"/>
          <p14:tracePt t="120295" x="4506913" y="788988"/>
          <p14:tracePt t="120303" x="4460875" y="781050"/>
          <p14:tracePt t="120311" x="4406900" y="781050"/>
          <p14:tracePt t="120319" x="4367213" y="781050"/>
          <p14:tracePt t="120326" x="4308475" y="781050"/>
          <p14:tracePt t="120332" x="4238625" y="788988"/>
          <p14:tracePt t="120341" x="4181475" y="788988"/>
          <p14:tracePt t="120347" x="4124325" y="796925"/>
          <p14:tracePt t="120354" x="4078288" y="804863"/>
          <p14:tracePt t="120361" x="4008438" y="817563"/>
          <p14:tracePt t="120369" x="3935413" y="846138"/>
          <p14:tracePt t="120377" x="3889375" y="854075"/>
          <p14:tracePt t="120385" x="3860800" y="862013"/>
          <p14:tracePt t="120391" x="3800475" y="882650"/>
          <p14:tracePt t="120398" x="3741738" y="903288"/>
          <p14:tracePt t="120406" x="3717925" y="920750"/>
          <p14:tracePt t="120412" x="3663950" y="944563"/>
          <p14:tracePt t="120420" x="3640138" y="962025"/>
          <p14:tracePt t="120427" x="3619500" y="985838"/>
          <p14:tracePt t="120435" x="3594100" y="1011238"/>
          <p14:tracePt t="120442" x="3565525" y="1042988"/>
          <p14:tracePt t="120449" x="3552825" y="1068388"/>
          <p14:tracePt t="120457" x="3524250" y="1120775"/>
          <p14:tracePt t="120463" x="3500438" y="1146175"/>
          <p14:tracePt t="120471" x="3479800" y="1203325"/>
          <p14:tracePt t="120478" x="3451225" y="1265238"/>
          <p14:tracePt t="120485" x="3441700" y="1322388"/>
          <p14:tracePt t="120494" x="3441700" y="1404938"/>
          <p14:tracePt t="120502" x="3441700" y="1462088"/>
          <p14:tracePt t="120508" x="3441700" y="1544638"/>
          <p14:tracePt t="120515" x="3441700" y="1565275"/>
          <p14:tracePt t="120524" x="3441700" y="1639888"/>
          <p14:tracePt t="120529" x="3446463" y="1712913"/>
          <p14:tracePt t="120537" x="3454400" y="1754188"/>
          <p14:tracePt t="120545" x="3467100" y="1811338"/>
          <p14:tracePt t="120552" x="3475038" y="1857375"/>
          <p14:tracePt t="120559" x="3487738" y="1881188"/>
          <p14:tracePt t="120566" x="3516313" y="1927225"/>
          <p14:tracePt t="120574" x="3541713" y="1958975"/>
          <p14:tracePt t="120581" x="3565525" y="1984375"/>
          <p14:tracePt t="120588" x="3602038" y="2012950"/>
          <p14:tracePt t="120595" x="3640138" y="2049463"/>
          <p14:tracePt t="120602" x="3700463" y="2098675"/>
          <p14:tracePt t="120610" x="3767138" y="2152650"/>
          <p14:tracePt t="120619" x="3865563" y="2198688"/>
          <p14:tracePt t="120625" x="3963988" y="2230438"/>
          <p14:tracePt t="120632" x="4067175" y="2276475"/>
          <p14:tracePt t="120640" x="4165600" y="2308225"/>
          <p14:tracePt t="120646" x="4264025" y="2328863"/>
          <p14:tracePt t="120654" x="4387850" y="2366963"/>
          <p14:tracePt t="120661" x="4448175" y="2406650"/>
          <p14:tracePt t="120668" x="4587875" y="2439988"/>
          <p14:tracePt t="120676" x="4621213" y="2457450"/>
          <p14:tracePt t="120683" x="4678363" y="2468563"/>
          <p14:tracePt t="120691" x="4724400" y="2486025"/>
          <p14:tracePt t="120697" x="4794250" y="2486025"/>
          <p14:tracePt t="120705" x="4851400" y="2486025"/>
          <p14:tracePt t="120712" x="4926013" y="2457450"/>
          <p14:tracePt t="120720" x="5024438" y="2436813"/>
          <p14:tracePt t="120727" x="5073650" y="2395538"/>
          <p14:tracePt t="120735" x="5146675" y="2320925"/>
          <p14:tracePt t="120742" x="5254625" y="2227263"/>
          <p14:tracePt t="120749" x="5303838" y="2178050"/>
          <p14:tracePt t="120757" x="5381625" y="2098675"/>
          <p14:tracePt t="120763" x="5402263" y="2074863"/>
          <p14:tracePt t="120771" x="5418138" y="2062163"/>
          <p14:tracePt t="120778" x="5434013" y="2038350"/>
          <p14:tracePt t="120785" x="5446713" y="2017713"/>
          <p14:tracePt t="120793" x="5446713" y="2000250"/>
          <p14:tracePt t="120802" x="5454650" y="1989138"/>
          <p14:tracePt t="120808" x="5454650" y="1968500"/>
          <p14:tracePt t="120814" x="5464175" y="1943100"/>
          <p14:tracePt t="120822" x="5464175" y="1922463"/>
          <p14:tracePt t="120829" x="5464175" y="1881188"/>
          <p14:tracePt t="120837" x="5464175" y="1839913"/>
          <p14:tracePt t="120844" x="5464175" y="1770063"/>
          <p14:tracePt t="120852" x="5464175" y="1671638"/>
          <p14:tracePt t="120859" x="5464175" y="1630363"/>
          <p14:tracePt t="120865" x="5475288" y="1462088"/>
          <p14:tracePt t="120874" x="5475288" y="1404938"/>
          <p14:tracePt t="120880" x="5467350" y="1236663"/>
          <p14:tracePt t="120888" x="5467350" y="1190625"/>
          <p14:tracePt t="120895" x="5459413" y="1120775"/>
          <p14:tracePt t="120902" x="5446713" y="1050925"/>
          <p14:tracePt t="120910" x="5446713" y="928688"/>
          <p14:tracePt t="120919" x="5438775" y="882650"/>
          <p14:tracePt t="120925" x="5426075" y="760413"/>
          <p14:tracePt t="120932" x="5426075" y="719138"/>
          <p14:tracePt t="120939" x="5418138" y="673100"/>
          <p14:tracePt t="120946" x="5410200" y="641350"/>
          <p14:tracePt t="120954" x="5384800" y="620713"/>
          <p14:tracePt t="120961" x="5373688" y="595313"/>
          <p14:tracePt t="120968" x="5343525" y="563563"/>
          <p14:tracePt t="120976" x="5286375" y="542925"/>
          <p14:tracePt t="120983" x="5262563" y="525463"/>
          <p14:tracePt t="120991" x="5208588" y="509588"/>
          <p14:tracePt t="120997" x="5187950" y="501650"/>
          <p14:tracePt t="121005" x="5122863" y="473075"/>
          <p14:tracePt t="121012" x="5076825" y="463550"/>
          <p14:tracePt t="121019" x="5056188" y="463550"/>
          <p14:tracePt t="121027" x="5003800" y="455613"/>
          <p14:tracePt t="121035" x="4978400" y="455613"/>
          <p14:tracePt t="121042" x="4929188" y="455613"/>
          <p14:tracePt t="121048" x="4905375" y="460375"/>
          <p14:tracePt t="121056" x="4872038" y="468313"/>
          <p14:tracePt t="121063" x="4826000" y="496888"/>
          <p14:tracePt t="121071" x="4802188" y="501650"/>
          <p14:tracePt t="121079" x="4748213" y="530225"/>
          <p14:tracePt t="121085" x="4699000" y="558800"/>
          <p14:tracePt t="121093" x="4625975" y="600075"/>
          <p14:tracePt t="121100" x="4564063" y="633413"/>
          <p14:tracePt t="121107" x="4506913" y="661988"/>
          <p14:tracePt t="121114" x="4445000" y="693738"/>
          <p14:tracePt t="121122" x="4419600" y="706438"/>
          <p14:tracePt t="121129" x="4367213" y="735013"/>
          <p14:tracePt t="121137" x="4338638" y="773113"/>
          <p14:tracePt t="121144" x="4276725" y="822325"/>
          <p14:tracePt t="121152" x="4259263" y="846138"/>
          <p14:tracePt t="121159" x="4235450" y="900113"/>
          <p14:tracePt t="121165" x="4217988" y="923925"/>
          <p14:tracePt t="121174" x="4181475" y="981075"/>
          <p14:tracePt t="121180" x="4152900" y="1027113"/>
          <p14:tracePt t="121188" x="4132263" y="1089025"/>
          <p14:tracePt t="121195" x="4103688" y="1146175"/>
          <p14:tracePt t="121202" x="4090988" y="1257300"/>
          <p14:tracePt t="121210" x="4090988" y="1339850"/>
          <p14:tracePt t="121219" x="4090988" y="1474788"/>
          <p14:tracePt t="121224" x="4119563" y="1549400"/>
          <p14:tracePt t="121231" x="4140200" y="1635125"/>
          <p14:tracePt t="121239" x="4160838" y="1774825"/>
          <p14:tracePt t="121246" x="4206875" y="1860550"/>
          <p14:tracePt t="121253" x="4276725" y="1963738"/>
          <p14:tracePt t="121261" x="4305300" y="2020888"/>
          <p14:tracePt t="121269" x="4341813" y="2058988"/>
          <p14:tracePt t="121276" x="4395788" y="2147888"/>
          <p14:tracePt t="121282" x="4432300" y="2173288"/>
          <p14:tracePt t="121290" x="4514850" y="2287588"/>
          <p14:tracePt t="121297" x="4546600" y="2317750"/>
          <p14:tracePt t="121305" x="4616450" y="2406650"/>
          <p14:tracePt t="121312" x="4667250" y="2444750"/>
          <p14:tracePt t="121319" x="4716463" y="2509838"/>
          <p14:tracePt t="121327" x="4765675" y="2538413"/>
          <p14:tracePt t="121335" x="4789488" y="2551113"/>
          <p14:tracePt t="121341" x="4810125" y="2576513"/>
          <p14:tracePt t="121348" x="4835525" y="2592388"/>
          <p14:tracePt t="121356" x="4859338" y="2608263"/>
          <p14:tracePt t="121363" x="4864100" y="2613025"/>
          <p14:tracePt t="121370" x="4872038" y="2616200"/>
          <p14:tracePt t="121378" x="4875213" y="2625725"/>
          <p14:tracePt t="121407" x="4875213" y="2628900"/>
          <p14:tracePt t="129986" x="4822825" y="2636838"/>
          <p14:tracePt t="129993" x="4752975" y="2657475"/>
          <p14:tracePt t="130001" x="4706938" y="2667000"/>
          <p14:tracePt t="130007" x="4675188" y="2674938"/>
          <p14:tracePt t="130015" x="4654550" y="2682875"/>
          <p14:tracePt t="130022" x="4629150" y="2690813"/>
          <p14:tracePt t="130029" x="4600575" y="2698750"/>
          <p14:tracePt t="130038" x="4576763" y="2716213"/>
          <p14:tracePt t="130044" x="4551363" y="2727325"/>
          <p14:tracePt t="130051" x="4497388" y="2747963"/>
          <p14:tracePt t="130058" x="4476750" y="2760663"/>
          <p14:tracePt t="130065" x="4398963" y="2801938"/>
          <p14:tracePt t="130073" x="4338638" y="2830513"/>
          <p14:tracePt t="130081" x="4287838" y="2859088"/>
          <p14:tracePt t="130088" x="4264025" y="2895600"/>
          <p14:tracePt t="130095" x="4227513" y="2921000"/>
          <p14:tracePt t="130102" x="4202113" y="2944813"/>
          <p14:tracePt t="130110" x="4189413" y="2970213"/>
          <p14:tracePt t="130117" x="4152900" y="2995613"/>
          <p14:tracePt t="130124" x="4140200" y="3019425"/>
          <p14:tracePt t="130131" x="4124325" y="3040063"/>
          <p14:tracePt t="130139" x="4108450" y="3065463"/>
          <p14:tracePt t="130146" x="4103688" y="3076575"/>
          <p14:tracePt t="130154" x="4087813" y="3094038"/>
          <p14:tracePt t="130161" x="4078288" y="3105150"/>
          <p14:tracePt t="130168" x="4070350" y="3130550"/>
          <p14:tracePt t="130175" x="4067175" y="3159125"/>
          <p14:tracePt t="130183" x="4054475" y="3216275"/>
          <p14:tracePt t="130190" x="4054475" y="3275013"/>
          <p14:tracePt t="130198" x="4054475" y="3327400"/>
          <p14:tracePt t="130205" x="4054475" y="3384550"/>
          <p14:tracePt t="130212" x="4054475" y="3417888"/>
          <p14:tracePt t="130222" x="4059238" y="3438525"/>
          <p14:tracePt t="130227" x="4067175" y="3463925"/>
          <p14:tracePt t="130233" x="4067175" y="3492500"/>
          <p14:tracePt t="130241" x="4067175" y="3503613"/>
          <p14:tracePt t="130248" x="4067175" y="3513138"/>
          <p14:tracePt t="130256" x="4070350" y="3524250"/>
          <p14:tracePt t="130263" x="4078288" y="3529013"/>
          <p14:tracePt t="130272" x="4098925" y="3536950"/>
          <p14:tracePt t="130278" x="4103688" y="3541713"/>
          <p14:tracePt t="130285" x="4116388" y="3552825"/>
          <p14:tracePt t="130293" x="4132263" y="3562350"/>
          <p14:tracePt t="130300" x="4144963" y="3562350"/>
          <p14:tracePt t="130307" x="4165600" y="3570288"/>
          <p14:tracePt t="130315" x="4181475" y="3570288"/>
          <p14:tracePt t="130322" x="4186238" y="3570288"/>
          <p14:tracePt t="130329" x="4198938" y="3570288"/>
          <p14:tracePt t="130338" x="4210050" y="3570288"/>
          <p14:tracePt t="130344" x="4227513" y="3570288"/>
          <p14:tracePt t="130366" x="4230688" y="3570288"/>
          <p14:tracePt t="130447" x="4217988" y="3570288"/>
          <p14:tracePt t="130454" x="4210050" y="3570288"/>
          <p14:tracePt t="130461" x="4206875" y="3570288"/>
          <p14:tracePt t="130468" x="4198938" y="3570288"/>
          <p14:tracePt t="130490" x="4198938" y="3562350"/>
          <p14:tracePt t="130499" x="4194175" y="3562350"/>
          <p14:tracePt t="130608" x="4186238" y="3562350"/>
          <p14:tracePt t="130732" x="4181475" y="3562350"/>
          <p14:tracePt t="130976" x="4178300" y="3562350"/>
          <p14:tracePt t="130981" x="4160838" y="3557588"/>
          <p14:tracePt t="130990" x="4132263" y="3549650"/>
          <p14:tracePt t="130995" x="4119563" y="3549650"/>
          <p14:tracePt t="131002" x="4095750" y="3541713"/>
          <p14:tracePt t="131009" x="4067175" y="3541713"/>
          <p14:tracePt t="131016" x="4041775" y="3541713"/>
          <p14:tracePt t="131023" x="4021138" y="3541713"/>
          <p14:tracePt t="131031" x="3989388" y="3533775"/>
          <p14:tracePt t="131038" x="3976688" y="3533775"/>
          <p14:tracePt t="131046" x="3956050" y="3533775"/>
          <p14:tracePt t="131055" x="3922713" y="3524250"/>
          <p14:tracePt t="131061" x="3881438" y="3524250"/>
          <p14:tracePt t="131067" x="3824288" y="3524250"/>
          <p14:tracePt t="131075" x="3754438" y="3516313"/>
          <p14:tracePt t="131084" x="3602038" y="3503613"/>
          <p14:tracePt t="131089" x="3536950" y="3503613"/>
          <p14:tracePt t="131097" x="3384550" y="3492500"/>
          <p14:tracePt t="131106" x="3332163" y="3492500"/>
          <p14:tracePt t="131112" x="3175000" y="3467100"/>
          <p14:tracePt t="131119" x="3117850" y="3459163"/>
          <p14:tracePt t="131126" x="3035300" y="3446463"/>
          <p14:tracePt t="131133" x="2952750" y="3446463"/>
          <p14:tracePt t="131140" x="2908300" y="3446463"/>
          <p14:tracePt t="131148" x="2854325" y="3446463"/>
          <p14:tracePt t="131156" x="2830513" y="3446463"/>
          <p14:tracePt t="131163" x="2809875" y="3446463"/>
          <p14:tracePt t="131171" x="2776538" y="3446463"/>
          <p14:tracePt t="131178" x="2755900" y="3446463"/>
          <p14:tracePt t="131185" x="2752725" y="3451225"/>
          <p14:tracePt t="131192" x="2740025" y="3451225"/>
          <p14:tracePt t="131200" x="2724150" y="3454400"/>
          <p14:tracePt t="131207" x="2719388" y="3471863"/>
          <p14:tracePt t="131222" x="2719388" y="3475038"/>
          <p14:tracePt t="131229" x="2719388" y="3484563"/>
          <p14:tracePt t="131236" x="2719388" y="3487738"/>
          <p14:tracePt t="131245" x="2719388" y="3492500"/>
          <p14:tracePt t="131250" x="2719388" y="3500438"/>
          <p14:tracePt t="131257" x="2719388" y="3503613"/>
          <p14:tracePt t="131265" x="2735263" y="3521075"/>
          <p14:tracePt t="131272" x="2747963" y="3552825"/>
          <p14:tracePt t="131280" x="2763838" y="3565525"/>
          <p14:tracePt t="131289" x="2781300" y="3582988"/>
          <p14:tracePt t="131295" x="2814638" y="3598863"/>
          <p14:tracePt t="131301" x="2817813" y="3619500"/>
          <p14:tracePt t="131309" x="2833688" y="3635375"/>
          <p14:tracePt t="131316" x="2859088" y="3648075"/>
          <p14:tracePt t="131323" x="2871788" y="3656013"/>
          <p14:tracePt t="131331" x="2916238" y="3673475"/>
          <p14:tracePt t="131339" x="2944813" y="3673475"/>
          <p14:tracePt t="131346" x="2986088" y="3673475"/>
          <p14:tracePt t="131352" x="3032125" y="3684588"/>
          <p14:tracePt t="131360" x="3076575" y="3702050"/>
          <p14:tracePt t="131367" x="3122613" y="3709988"/>
          <p14:tracePt t="131374" x="3179763" y="3722688"/>
          <p14:tracePt t="131382" x="3213100" y="3738563"/>
          <p14:tracePt t="131389" x="3244850" y="3746500"/>
          <p14:tracePt t="131397" x="3265488" y="3751263"/>
          <p14:tracePt t="131405" x="3281363" y="3759200"/>
          <p14:tracePt t="131411" x="3294063" y="3767138"/>
          <p14:tracePt t="131418" x="3327400" y="3767138"/>
          <p14:tracePt t="131425" x="3340100" y="3767138"/>
          <p14:tracePt t="131433" x="3351213" y="3767138"/>
          <p14:tracePt t="131440" x="3363913" y="3767138"/>
          <p14:tracePt t="131448" x="3389313" y="3775075"/>
          <p14:tracePt t="131455" x="3402013" y="3775075"/>
          <p14:tracePt t="131463" x="3413125" y="3775075"/>
          <p14:tracePt t="131469" x="3425825" y="3775075"/>
          <p14:tracePt t="131477" x="3441700" y="3775075"/>
          <p14:tracePt t="131485" x="3462338" y="3775075"/>
          <p14:tracePt t="131491" x="3475038" y="3775075"/>
          <p14:tracePt t="131499" x="3487738" y="3775075"/>
          <p14:tracePt t="131506" x="3503613" y="3775075"/>
          <p14:tracePt t="131514" x="3508375" y="3775075"/>
          <p14:tracePt t="131523" x="3521075" y="3775075"/>
          <p14:tracePt t="131528" x="3524250" y="3775075"/>
          <p14:tracePt t="131536" x="3532188" y="3775075"/>
          <p14:tracePt t="131543" x="3544888" y="3775075"/>
          <p14:tracePt t="131557" x="3549650" y="3771900"/>
          <p14:tracePt t="131564" x="3557588" y="3771900"/>
          <p14:tracePt t="131572" x="3560763" y="3767138"/>
          <p14:tracePt t="131580" x="3570288" y="3767138"/>
          <p14:tracePt t="131594" x="3581400" y="3767138"/>
          <p14:tracePt t="131616" x="3586163" y="3767138"/>
          <p14:tracePt t="131638" x="3590925" y="3767138"/>
          <p14:tracePt t="131653" x="3598863" y="3767138"/>
          <p14:tracePt t="131660" x="3602038" y="3767138"/>
          <p14:tracePt t="131668" x="3614738" y="3767138"/>
          <p14:tracePt t="131674" x="3622675" y="3767138"/>
          <p14:tracePt t="131681" x="3643313" y="3767138"/>
          <p14:tracePt t="131689" x="3648075" y="3767138"/>
          <p14:tracePt t="131696" x="3660775" y="3767138"/>
          <p14:tracePt t="131706" x="3663950" y="3767138"/>
          <p14:tracePt t="131711" x="3679825" y="3775075"/>
          <p14:tracePt t="131718" x="3684588" y="3775075"/>
          <p14:tracePt t="131725" x="3689350" y="3775075"/>
          <p14:tracePt t="131733" x="3700463" y="3775075"/>
          <p14:tracePt t="131740" x="3717925" y="3775075"/>
          <p14:tracePt t="131748" x="3721100" y="3775075"/>
          <p14:tracePt t="131755" x="3725863" y="3775075"/>
          <p14:tracePt t="131762" x="3733800" y="3775075"/>
          <p14:tracePt t="131770" x="3738563" y="3775075"/>
          <p14:tracePt t="131784" x="3746500" y="3775075"/>
          <p14:tracePt t="131799" x="3749675" y="3775075"/>
          <p14:tracePt t="131865" x="3762375" y="3775075"/>
          <p14:tracePt t="131894" x="3770313" y="3775075"/>
          <p14:tracePt t="131915" x="3775075" y="3771900"/>
          <p14:tracePt t="131923" x="3775075" y="3767138"/>
          <p14:tracePt t="131937" x="3775075" y="3762375"/>
          <p14:tracePt t="131955" x="3775075" y="3754438"/>
          <p14:tracePt t="131959" x="3767138" y="3751263"/>
          <p14:tracePt t="131966" x="3754438" y="3751263"/>
          <p14:tracePt t="131974" x="3741738" y="3743325"/>
          <p14:tracePt t="131982" x="3725863" y="3725863"/>
          <p14:tracePt t="131988" x="3705225" y="3722688"/>
          <p14:tracePt t="131996" x="3671888" y="3705225"/>
          <p14:tracePt t="132005" x="3648075" y="3697288"/>
          <p14:tracePt t="132011" x="3627438" y="3689350"/>
          <p14:tracePt t="132018" x="3594100" y="3681413"/>
          <p14:tracePt t="132025" x="3573463" y="3673475"/>
          <p14:tracePt t="132032" x="3549650" y="3663950"/>
          <p14:tracePt t="132039" x="3521075" y="3663950"/>
          <p14:tracePt t="132047" x="3495675" y="3660775"/>
          <p14:tracePt t="132055" x="3475038" y="3652838"/>
          <p14:tracePt t="132062" x="3421063" y="3643313"/>
          <p14:tracePt t="132069" x="3397250" y="3643313"/>
          <p14:tracePt t="132077" x="3368675" y="3643313"/>
          <p14:tracePt t="132084" x="3348038" y="3643313"/>
          <p14:tracePt t="132091" x="3322638" y="3643313"/>
          <p14:tracePt t="132098" x="3294063" y="3643313"/>
          <p14:tracePt t="132105" x="3252788" y="3643313"/>
          <p14:tracePt t="132113" x="3241675" y="3643313"/>
          <p14:tracePt t="132123" x="3216275" y="3643313"/>
          <p14:tracePt t="132128" x="3195638" y="3643313"/>
          <p14:tracePt t="132135" x="3179763" y="3643313"/>
          <p14:tracePt t="132142" x="3175000" y="3643313"/>
          <p14:tracePt t="132149" x="3162300" y="3643313"/>
          <p14:tracePt t="132157" x="3151188" y="3652838"/>
          <p14:tracePt t="132164" x="3133725" y="3652838"/>
          <p14:tracePt t="132172" x="3130550" y="3656013"/>
          <p14:tracePt t="132179" x="3125788" y="3656013"/>
          <p14:tracePt t="132186" x="3117850" y="3656013"/>
          <p14:tracePt t="132194" x="3113088" y="3656013"/>
          <p14:tracePt t="132201" x="3105150" y="3656013"/>
          <p14:tracePt t="132208" x="3101975" y="3656013"/>
          <p14:tracePt t="132259" x="3109913" y="3656013"/>
          <p14:tracePt t="132266" x="3122613" y="3656013"/>
          <p14:tracePt t="132274" x="3125788" y="3656013"/>
          <p14:tracePt t="132281" x="3146425" y="3656013"/>
          <p14:tracePt t="132289" x="3175000" y="3656013"/>
          <p14:tracePt t="132296" x="3216275" y="3656013"/>
          <p14:tracePt t="132305" x="3273425" y="3656013"/>
          <p14:tracePt t="132311" x="3319463" y="3652838"/>
          <p14:tracePt t="132318" x="3360738" y="3652838"/>
          <p14:tracePt t="132325" x="3402013" y="3652838"/>
          <p14:tracePt t="132332" x="3433763" y="3652838"/>
          <p14:tracePt t="132339" x="3462338" y="3652838"/>
          <p14:tracePt t="132347" x="3479800" y="3652838"/>
          <p14:tracePt t="132356" x="3508375" y="3643313"/>
          <p14:tracePt t="132362" x="3521075" y="3643313"/>
          <p14:tracePt t="132369" x="3536950" y="3640138"/>
          <p14:tracePt t="132377" x="3549650" y="3632200"/>
          <p14:tracePt t="132383" x="3581400" y="3614738"/>
          <p14:tracePt t="132391" x="3619500" y="3598863"/>
          <p14:tracePt t="132398" x="3663950" y="3570288"/>
          <p14:tracePt t="132406" x="3697288" y="3552825"/>
          <p14:tracePt t="132413" x="3721100" y="3529013"/>
          <p14:tracePt t="132422" x="3746500" y="3521075"/>
          <p14:tracePt t="132428" x="3767138" y="3503613"/>
          <p14:tracePt t="132435" x="3783013" y="3500438"/>
          <p14:tracePt t="132442" x="3795713" y="3484563"/>
          <p14:tracePt t="132449" x="3819525" y="3475038"/>
          <p14:tracePt t="132456" x="3844925" y="3443288"/>
          <p14:tracePt t="132464" x="3860800" y="3417888"/>
          <p14:tracePt t="132472" x="3894138" y="3394075"/>
          <p14:tracePt t="132479" x="3935413" y="3332163"/>
          <p14:tracePt t="132486" x="3963988" y="3298825"/>
          <p14:tracePt t="132493" x="4017963" y="3221038"/>
          <p14:tracePt t="132500" x="4070350" y="3122613"/>
          <p14:tracePt t="132508" x="4111625" y="3073400"/>
          <p14:tracePt t="132515" x="4178300" y="2995613"/>
          <p14:tracePt t="132523" x="4276725" y="2859088"/>
          <p14:tracePt t="132530" x="4398963" y="2706688"/>
          <p14:tracePt t="132540" x="4476750" y="2605088"/>
          <p14:tracePt t="132545" x="4518025" y="2543175"/>
          <p14:tracePt t="132552" x="4559300" y="2481263"/>
          <p14:tracePt t="132559" x="4613275" y="2419350"/>
          <p14:tracePt t="132566" x="4654550" y="2370138"/>
          <p14:tracePt t="132573" x="4703763" y="2320925"/>
          <p14:tracePt t="132581" x="4719638" y="2284413"/>
          <p14:tracePt t="132589" x="4737100" y="2251075"/>
          <p14:tracePt t="132596" x="4752975" y="2243138"/>
          <p14:tracePt t="132603" x="4756150" y="2230438"/>
          <p14:tracePt t="132610" x="4773613" y="2222500"/>
          <p14:tracePt t="132617" x="4776788" y="2217738"/>
          <p14:tracePt t="132625" x="4786313" y="2209800"/>
          <p14:tracePt t="132745" x="4786313" y="2198688"/>
          <p14:tracePt t="132765" x="4786313" y="2193925"/>
          <p14:tracePt t="132774" x="4786313" y="2185988"/>
          <p14:tracePt t="132780" x="4786313" y="2181225"/>
          <p14:tracePt t="132786" x="4789488" y="2160588"/>
          <p14:tracePt t="132793" x="4805363" y="2119313"/>
          <p14:tracePt t="132802" x="4843463" y="2090738"/>
          <p14:tracePt t="132807" x="4892675" y="2054225"/>
          <p14:tracePt t="132815" x="4913313" y="2005013"/>
          <p14:tracePt t="132822" x="4937125" y="1971675"/>
          <p14:tracePt t="132830" x="4945063" y="1963738"/>
          <p14:tracePt t="132839" x="4949825" y="1958975"/>
          <p14:tracePt t="133211" x="4965700" y="1919288"/>
          <p14:tracePt t="133218" x="4975225" y="1878013"/>
          <p14:tracePt t="133227" x="4975225" y="1844675"/>
          <p14:tracePt t="133236" x="4975225" y="1824038"/>
          <p14:tracePt t="133243" x="4975225" y="1782763"/>
          <p14:tracePt t="133246" x="4975225" y="1770063"/>
          <p14:tracePt t="133257" x="4975225" y="1754188"/>
          <p14:tracePt t="133261" x="4975225" y="1749425"/>
          <p14:tracePt t="133268" x="4975225" y="1746250"/>
          <p14:tracePt t="133276" x="4975225" y="1738313"/>
          <p14:tracePt t="133319" x="4970463" y="1738313"/>
          <p14:tracePt t="133341" x="4965700" y="1741488"/>
          <p14:tracePt t="133348" x="4962525" y="1746250"/>
          <p14:tracePt t="133356" x="4945063" y="1758950"/>
          <p14:tracePt t="133364" x="4933950" y="1782763"/>
          <p14:tracePt t="133373" x="4916488" y="1816100"/>
          <p14:tracePt t="133378" x="4908550" y="1836738"/>
          <p14:tracePt t="133385" x="4884738" y="1860550"/>
          <p14:tracePt t="133392" x="4875213" y="1893888"/>
          <p14:tracePt t="133400" x="4867275" y="1906588"/>
          <p14:tracePt t="133407" x="4864100" y="1922463"/>
          <p14:tracePt t="133415" x="4856163" y="1927225"/>
          <p14:tracePt t="133423" x="4851400" y="1930400"/>
          <p14:tracePt t="133429" x="4846638" y="1938338"/>
          <p14:tracePt t="133436" x="4838700" y="1943100"/>
          <p14:tracePt t="133444" x="4835525" y="1951038"/>
          <p14:tracePt t="133451" x="4822825" y="1955800"/>
          <p14:tracePt t="133458" x="4822825" y="1963738"/>
          <p14:tracePt t="133466" x="4822825" y="1968500"/>
          <p14:tracePt t="133546" x="4830763" y="1968500"/>
          <p14:tracePt t="133558" x="4835525" y="1958975"/>
          <p14:tracePt t="133568" x="4843463" y="1947863"/>
          <p14:tracePt t="133570" x="4846638" y="1935163"/>
          <p14:tracePt t="133575" x="4864100" y="1919288"/>
          <p14:tracePt t="133583" x="4879975" y="1893888"/>
          <p14:tracePt t="133589" x="4916488" y="1839913"/>
          <p14:tracePt t="133597" x="4933950" y="1808163"/>
          <p14:tracePt t="133606" x="4949825" y="1758950"/>
          <p14:tracePt t="133612" x="4965700" y="1725613"/>
          <p14:tracePt t="133619" x="4975225" y="1712913"/>
          <p14:tracePt t="133627" x="4975225" y="1704975"/>
          <p14:tracePt t="133708" x="4965700" y="1709738"/>
          <p14:tracePt t="133716" x="4962525" y="1712913"/>
          <p14:tracePt t="133728" x="4941888" y="1733550"/>
          <p14:tracePt t="133731" x="4908550" y="1749425"/>
          <p14:tracePt t="133738" x="4879975" y="1787525"/>
          <p14:tracePt t="133744" x="4856163" y="1811338"/>
          <p14:tracePt t="133751" x="4843463" y="1831975"/>
          <p14:tracePt t="133758" x="4818063" y="1849438"/>
          <p14:tracePt t="133766" x="4802188" y="1873250"/>
          <p14:tracePt t="133775" x="4789488" y="1885950"/>
          <p14:tracePt t="133780" x="4773613" y="1893888"/>
          <p14:tracePt t="133791" x="4768850" y="1898650"/>
          <p14:tracePt t="133795" x="4756150" y="1906588"/>
          <p14:tracePt t="133804" x="4748213" y="1909763"/>
          <p14:tracePt t="133809" x="4745038" y="1919288"/>
          <p14:tracePt t="133817" x="4737100" y="1922463"/>
          <p14:tracePt t="133824" x="4732338" y="1930400"/>
          <p14:tracePt t="133832" x="4727575" y="1935163"/>
          <p14:tracePt t="133840" x="4719638" y="1938338"/>
          <p14:tracePt t="133846" x="4716463" y="1947863"/>
          <p14:tracePt t="133853" x="4706938" y="1951038"/>
          <p14:tracePt t="133861" x="4695825" y="1958975"/>
          <p14:tracePt t="133868" x="4691063" y="1958975"/>
          <p14:tracePt t="133882" x="4683125" y="1963738"/>
          <p14:tracePt t="133889" x="4678363" y="1976438"/>
          <p14:tracePt t="133897" x="4670425" y="1984375"/>
          <p14:tracePt t="133905" x="4667250" y="1984375"/>
          <p14:tracePt t="133912" x="4662488" y="1989138"/>
          <p14:tracePt t="133919" x="4654550" y="1997075"/>
          <p14:tracePt t="133926" x="4649788" y="2000250"/>
          <p14:tracePt t="133933" x="4629150" y="2008188"/>
          <p14:tracePt t="133941" x="4613275" y="2012950"/>
          <p14:tracePt t="133948" x="4592638" y="2020888"/>
          <p14:tracePt t="133957" x="4559300" y="2046288"/>
          <p14:tracePt t="133963" x="4535488" y="2062163"/>
          <p14:tracePt t="133971" x="4468813" y="2082800"/>
          <p14:tracePt t="133979" x="4448175" y="2090738"/>
          <p14:tracePt t="133984" x="4391025" y="2116138"/>
          <p14:tracePt t="133992" x="4357688" y="2132013"/>
          <p14:tracePt t="133999" x="4338638" y="2139950"/>
          <p14:tracePt t="134006" x="4313238" y="2147888"/>
          <p14:tracePt t="134015" x="4264025" y="2147888"/>
          <p14:tracePt t="134022" x="4248150" y="2147888"/>
          <p14:tracePt t="134029" x="4198938" y="2147888"/>
          <p14:tracePt t="134036" x="4152900" y="2147888"/>
          <p14:tracePt t="134043" x="4095750" y="2157413"/>
          <p14:tracePt t="134051" x="4075113" y="2157413"/>
          <p14:tracePt t="134058" x="4008438" y="2168525"/>
          <p14:tracePt t="134065" x="3989388" y="2168525"/>
          <p14:tracePt t="134073" x="3935413" y="2168525"/>
          <p14:tracePt t="134080" x="3914775" y="2168525"/>
          <p14:tracePt t="134089" x="3902075" y="2165350"/>
          <p14:tracePt t="134095" x="3886200" y="2157413"/>
          <p14:tracePt t="134104" x="3865563" y="2147888"/>
          <p14:tracePt t="134109" x="3857625" y="2128838"/>
          <p14:tracePt t="134116" x="3849688" y="2103438"/>
          <p14:tracePt t="134123" x="3840163" y="2074863"/>
          <p14:tracePt t="134131" x="3832225" y="2041525"/>
          <p14:tracePt t="134141" x="3824288" y="2017713"/>
          <p14:tracePt t="134146" x="3819525" y="1997075"/>
          <p14:tracePt t="134153" x="3811588" y="1963738"/>
          <p14:tracePt t="134160" x="3795713" y="1951038"/>
          <p14:tracePt t="134168" x="3779838" y="1927225"/>
          <p14:tracePt t="134175" x="3775075" y="1914525"/>
          <p14:tracePt t="134182" x="3767138" y="1889125"/>
          <p14:tracePt t="134189" x="3759200" y="1878013"/>
          <p14:tracePt t="134197" x="3749675" y="1852613"/>
          <p14:tracePt t="134206" x="3749675" y="1824038"/>
          <p14:tracePt t="134212" x="3749675" y="1790700"/>
          <p14:tracePt t="134219" x="3749675" y="1741488"/>
          <p14:tracePt t="134226" x="3749675" y="1697038"/>
          <p14:tracePt t="134233" x="3759200" y="1627188"/>
          <p14:tracePt t="134241" x="3767138" y="1593850"/>
          <p14:tracePt t="134248" x="3775075" y="1552575"/>
          <p14:tracePt t="134257" x="3775075" y="1508125"/>
          <p14:tracePt t="134263" x="3775075" y="1466850"/>
          <p14:tracePt t="134270" x="3783013" y="1441450"/>
          <p14:tracePt t="134277" x="3787775" y="1420813"/>
          <p14:tracePt t="134284" x="3787775" y="1392238"/>
          <p14:tracePt t="134292" x="3795713" y="1368425"/>
          <p14:tracePt t="134299" x="3795713" y="1355725"/>
          <p14:tracePt t="134306" x="3811588" y="1322388"/>
          <p14:tracePt t="134314" x="3811588" y="1311275"/>
          <p14:tracePt t="134323" x="3819525" y="1285875"/>
          <p14:tracePt t="134328" x="3829050" y="1273175"/>
          <p14:tracePt t="134336" x="3836988" y="1241425"/>
          <p14:tracePt t="134343" x="3840163" y="1228725"/>
          <p14:tracePt t="134350" x="3849688" y="1211263"/>
          <p14:tracePt t="134358" x="3857625" y="1208088"/>
          <p14:tracePt t="134365" x="3857625" y="1195388"/>
          <p14:tracePt t="134380" x="3857625" y="1182688"/>
          <p14:tracePt t="134387" x="3857625" y="1174750"/>
          <p14:tracePt t="134401" x="3857625" y="1171575"/>
          <p14:tracePt t="134475" x="3857625" y="1179513"/>
          <p14:tracePt t="134482" x="3857625" y="1190625"/>
          <p14:tracePt t="134489" x="3857625" y="1203325"/>
          <p14:tracePt t="134497" x="3852863" y="1216025"/>
          <p14:tracePt t="134504" x="3844925" y="1231900"/>
          <p14:tracePt t="134511" x="3836988" y="1260475"/>
          <p14:tracePt t="134518" x="3832225" y="1277938"/>
          <p14:tracePt t="134526" x="3824288" y="1298575"/>
          <p14:tracePt t="134533" x="3816350" y="1322388"/>
          <p14:tracePt t="134542" x="3790950" y="1355725"/>
          <p14:tracePt t="134548" x="3775075" y="1381125"/>
          <p14:tracePt t="134557" x="3767138" y="1400175"/>
          <p14:tracePt t="134563" x="3759200" y="1433513"/>
          <p14:tracePt t="134570" x="3741738" y="1479550"/>
          <p14:tracePt t="134577" x="3741738" y="1508125"/>
          <p14:tracePt t="134584" x="3741738" y="1549400"/>
          <p14:tracePt t="134592" x="3733800" y="1581150"/>
          <p14:tracePt t="134599" x="3733800" y="1622425"/>
          <p14:tracePt t="134606" x="3733800" y="1679575"/>
          <p14:tracePt t="134614" x="3733800" y="1720850"/>
          <p14:tracePt t="134622" x="3733800" y="1779588"/>
          <p14:tracePt t="134628" x="3738563" y="1824038"/>
          <p14:tracePt t="134636" x="3746500" y="1881188"/>
          <p14:tracePt t="134643" x="3754438" y="1901825"/>
          <p14:tracePt t="134650" x="3762375" y="1947863"/>
          <p14:tracePt t="134658" x="3770313" y="1958975"/>
          <p14:tracePt t="134665" x="3795713" y="1984375"/>
          <p14:tracePt t="134674" x="3819525" y="2017713"/>
          <p14:tracePt t="134679" x="3849688" y="2066925"/>
          <p14:tracePt t="134687" x="3886200" y="2095500"/>
          <p14:tracePt t="134694" x="3948113" y="2157413"/>
          <p14:tracePt t="134701" x="4049713" y="2189163"/>
          <p14:tracePt t="134708" x="4148138" y="2235200"/>
          <p14:tracePt t="134716" x="4271963" y="2247900"/>
          <p14:tracePt t="134724" x="4329113" y="2255838"/>
          <p14:tracePt t="134731" x="4403725" y="2276475"/>
          <p14:tracePt t="134742" x="4460875" y="2284413"/>
          <p14:tracePt t="134745" x="4518025" y="2297113"/>
          <p14:tracePt t="134753" x="4559300" y="2297113"/>
          <p14:tracePt t="134760" x="4579938" y="2297113"/>
          <p14:tracePt t="134767" x="4592638" y="2297113"/>
          <p14:tracePt t="134775" x="4608513" y="2292350"/>
          <p14:tracePt t="134782" x="4629150" y="2284413"/>
          <p14:tracePt t="134791" x="4654550" y="2271713"/>
          <p14:tracePt t="134797" x="4691063" y="2227263"/>
          <p14:tracePt t="134804" x="4740275" y="2173288"/>
          <p14:tracePt t="134811" x="4830763" y="2070100"/>
          <p14:tracePt t="134818" x="4895850" y="1997075"/>
          <p14:tracePt t="134826" x="4975225" y="1930400"/>
          <p14:tracePt t="134833" x="4999038" y="1914525"/>
          <p14:tracePt t="134841" x="5003800" y="1898650"/>
          <p14:tracePt t="134848" x="5019675" y="1893888"/>
          <p14:tracePt t="134858" x="5024438" y="1878013"/>
          <p14:tracePt t="134870" x="5024438" y="1865313"/>
          <p14:tracePt t="134884" x="5032375" y="1844675"/>
          <p14:tracePt t="134891" x="5040313" y="1836738"/>
          <p14:tracePt t="134899" x="5045075" y="1831975"/>
          <p14:tracePt t="134907" x="5053013" y="1819275"/>
          <p14:tracePt t="134914" x="5065713" y="1803400"/>
          <p14:tracePt t="134921" x="5102225" y="1758950"/>
          <p14:tracePt t="134929" x="5138738" y="1720850"/>
          <p14:tracePt t="134935" x="5146675" y="1709738"/>
          <p14:tracePt t="134942" x="5151438" y="1700213"/>
          <p14:tracePt t="134950" x="5151438" y="1689100"/>
          <p14:tracePt t="134964" x="5151438" y="1684338"/>
          <p14:tracePt t="134974" x="5151438" y="1676400"/>
          <p14:tracePt t="134994" x="5159375" y="1671638"/>
          <p14:tracePt t="135001" x="5159375" y="1668463"/>
          <p14:tracePt t="135008" x="5172075" y="1658938"/>
          <p14:tracePt t="135016" x="5184775" y="1643063"/>
          <p14:tracePt t="135024" x="5200650" y="1630363"/>
          <p14:tracePt t="135031" x="5233988" y="1593850"/>
          <p14:tracePt t="135041" x="5262563" y="1560513"/>
          <p14:tracePt t="135045" x="5291138" y="1511300"/>
          <p14:tracePt t="135052" x="5303838" y="1487488"/>
          <p14:tracePt t="135059" x="5327650" y="1466850"/>
          <p14:tracePt t="135067" x="5335588" y="1441450"/>
          <p14:tracePt t="135074" x="5335588" y="1438275"/>
          <p14:tracePt t="135082" x="5335588" y="1425575"/>
          <p14:tracePt t="135162" x="5327650" y="1425575"/>
          <p14:tracePt t="135184" x="5314950" y="1425575"/>
          <p14:tracePt t="135206" x="5314950" y="1433513"/>
          <p14:tracePt t="135213" x="5314950" y="1438275"/>
          <p14:tracePt t="135244" x="5311775" y="1438275"/>
          <p14:tracePt t="135250" x="5311775" y="1450975"/>
          <p14:tracePt t="135258" x="5303838" y="1450975"/>
          <p14:tracePt t="135264" x="5303838" y="1458913"/>
          <p14:tracePt t="135275" x="5299075" y="1458913"/>
          <p14:tracePt t="135279" x="5291138" y="1462088"/>
          <p14:tracePt t="135286" x="5286375" y="1466850"/>
          <p14:tracePt t="135301" x="5283200" y="1474788"/>
          <p14:tracePt t="135316" x="5273675" y="1479550"/>
          <p14:tracePt t="135325" x="5270500" y="1479550"/>
          <p14:tracePt t="135330" x="5262563" y="1487488"/>
          <p14:tracePt t="135338" x="5257800" y="1490663"/>
          <p14:tracePt t="135345" x="5249863" y="1500188"/>
          <p14:tracePt t="135352" x="5237163" y="1520825"/>
          <p14:tracePt t="135360" x="5213350" y="1539875"/>
          <p14:tracePt t="135367" x="5180013" y="1570038"/>
          <p14:tracePt t="135374" x="5151438" y="1601788"/>
          <p14:tracePt t="135382" x="5126038" y="1627188"/>
          <p14:tracePt t="135391" x="5060950" y="1717675"/>
          <p14:tracePt t="135399" x="5032375" y="1766888"/>
          <p14:tracePt t="135403" x="4991100" y="1828800"/>
          <p14:tracePt t="135410" x="4962525" y="1873250"/>
          <p14:tracePt t="135418" x="4937125" y="1909763"/>
          <p14:tracePt t="135425" x="4895850" y="1971675"/>
          <p14:tracePt t="135432" x="4879975" y="1997075"/>
          <p14:tracePt t="135440" x="4864100" y="2017713"/>
          <p14:tracePt t="135447" x="4846638" y="2041525"/>
          <p14:tracePt t="135458" x="4838700" y="2074863"/>
          <p14:tracePt t="135462" x="4818063" y="2095500"/>
          <p14:tracePt t="135469" x="4810125" y="2119313"/>
          <p14:tracePt t="135476" x="4802188" y="2124075"/>
          <p14:tracePt t="135483" x="4797425" y="2136775"/>
          <p14:tracePt t="135491" x="4797425" y="2144713"/>
          <p14:tracePt t="135498" x="4797425" y="2147888"/>
          <p14:tracePt t="135535" x="4797425" y="2139950"/>
          <p14:tracePt t="135545" x="4797425" y="2128838"/>
          <p14:tracePt t="135549" x="4797425" y="2116138"/>
          <p14:tracePt t="135560" x="4797425" y="2111375"/>
          <p14:tracePt t="135637" x="4789488" y="2103438"/>
          <p14:tracePt t="135746" x="4789488" y="2098675"/>
          <p14:tracePt t="135783" x="4789488" y="2090738"/>
          <p14:tracePt t="135812" x="4789488" y="2087563"/>
          <p14:tracePt t="138213" x="4835525" y="1958975"/>
          <p14:tracePt t="138219" x="4846638" y="1865313"/>
          <p14:tracePt t="138226" x="4867275" y="1766888"/>
          <p14:tracePt t="138234" x="4867275" y="1709738"/>
          <p14:tracePt t="138241" x="4867275" y="1614488"/>
          <p14:tracePt t="138249" x="4867275" y="1520825"/>
          <p14:tracePt t="138257" x="4851400" y="1420813"/>
          <p14:tracePt t="138262" x="4838700" y="1322388"/>
          <p14:tracePt t="138269" x="4822825" y="1298575"/>
          <p14:tracePt t="138277" x="4810125" y="1265238"/>
          <p14:tracePt t="138284" x="4776788" y="1220788"/>
          <p14:tracePt t="138291" x="4765675" y="1195388"/>
          <p14:tracePt t="138299" x="4740275" y="1162050"/>
          <p14:tracePt t="138308" x="4703763" y="1146175"/>
          <p14:tracePt t="138314" x="4683125" y="1130300"/>
          <p14:tracePt t="138321" x="4667250" y="1117600"/>
          <p14:tracePt t="138329" x="4654550" y="1109663"/>
          <p14:tracePt t="138335" x="4629150" y="1101725"/>
          <p14:tracePt t="138343" x="4616450" y="1084263"/>
          <p14:tracePt t="138350" x="4600575" y="1081088"/>
          <p14:tracePt t="138358" x="4597400" y="1063625"/>
          <p14:tracePt t="138366" x="4587875" y="1060450"/>
          <p14:tracePt t="138374" x="4567238" y="1047750"/>
          <p14:tracePt t="138381" x="4564063" y="1031875"/>
          <p14:tracePt t="138386" x="4546600" y="1011238"/>
          <p14:tracePt t="138394" x="4530725" y="993775"/>
          <p14:tracePt t="138401" x="4518025" y="985838"/>
          <p14:tracePt t="138408" x="4494213" y="977900"/>
          <p14:tracePt t="138416" x="4481513" y="973138"/>
          <p14:tracePt t="138424" x="4465638" y="965200"/>
          <p14:tracePt t="138432" x="4445000" y="957263"/>
          <p14:tracePt t="138438" x="4419600" y="941388"/>
          <p14:tracePt t="138445" x="4398963" y="941388"/>
          <p14:tracePt t="138452" x="4395788" y="941388"/>
          <p14:tracePt t="138459" x="4387850" y="941388"/>
          <p14:tracePt t="138468" x="4375150" y="936625"/>
          <p14:tracePt t="138475" x="4370388" y="936625"/>
          <p14:tracePt t="138482" x="4362450" y="936625"/>
          <p14:tracePt t="138490" x="4349750" y="936625"/>
          <p14:tracePt t="138498" x="4346575" y="936625"/>
          <p14:tracePt t="138503" x="4333875" y="928688"/>
          <p14:tracePt t="138513" x="4325938" y="928688"/>
          <p14:tracePt t="138518" x="4321175" y="928688"/>
          <p14:tracePt t="138526" x="4313238" y="928688"/>
          <p14:tracePt t="138534" x="4300538" y="923925"/>
          <p14:tracePt t="138540" x="4287838" y="923925"/>
          <p14:tracePt t="138548" x="4284663" y="923925"/>
          <p14:tracePt t="138555" x="4276725" y="923925"/>
          <p14:tracePt t="138562" x="4271963" y="923925"/>
          <p14:tracePt t="138569" x="4264025" y="923925"/>
          <p14:tracePt t="138577" x="4259263" y="923925"/>
          <p14:tracePt t="138584" x="4251325" y="923925"/>
          <p14:tracePt t="138591" x="4248150" y="915988"/>
          <p14:tracePt t="138599" x="4243388" y="915988"/>
          <p14:tracePt t="138607" x="4230688" y="915988"/>
          <p14:tracePt t="138613" x="4222750" y="915988"/>
          <p14:tracePt t="138620" x="4210050" y="915988"/>
          <p14:tracePt t="138628" x="4198938" y="915988"/>
          <p14:tracePt t="138635" x="4173538" y="920750"/>
          <p14:tracePt t="138642" x="4152900" y="920750"/>
          <p14:tracePt t="138650" x="4132263" y="928688"/>
          <p14:tracePt t="138658" x="4116388" y="928688"/>
          <p14:tracePt t="138666" x="4111625" y="928688"/>
          <p14:tracePt t="138672" x="4108450" y="928688"/>
          <p14:tracePt t="138679" x="4098925" y="931863"/>
          <p14:tracePt t="138686" x="4087813" y="931863"/>
          <p14:tracePt t="138693" x="4083050" y="931863"/>
          <p14:tracePt t="138701" x="4075113" y="931863"/>
          <p14:tracePt t="138708" x="4070350" y="931863"/>
          <p14:tracePt t="138716" x="4062413" y="931863"/>
          <p14:tracePt t="138724" x="4062413" y="941388"/>
          <p14:tracePt t="138760" x="4062413" y="952500"/>
          <p14:tracePt t="138862" x="4062413" y="957263"/>
          <p14:tracePt t="138869" x="4059238" y="957263"/>
          <p14:tracePt t="138877" x="4054475" y="965200"/>
          <p14:tracePt t="138884" x="4046538" y="969963"/>
          <p14:tracePt t="138892" x="4041775" y="977900"/>
          <p14:tracePt t="138899" x="4029075" y="981075"/>
          <p14:tracePt t="138908" x="4021138" y="990600"/>
          <p14:tracePt t="138914" x="4017963" y="993775"/>
          <p14:tracePt t="138920" x="4008438" y="998538"/>
          <p14:tracePt t="138927" x="4005263" y="1014413"/>
          <p14:tracePt t="139002" x="4005263" y="1019175"/>
          <p14:tracePt t="139476" x="3919538" y="1027113"/>
          <p14:tracePt t="139485" x="3849688" y="1035050"/>
          <p14:tracePt t="139492" x="3738563" y="1060450"/>
          <p14:tracePt t="139499" x="3581400" y="1096963"/>
          <p14:tracePt t="139509" x="3467100" y="1117600"/>
          <p14:tracePt t="139513" x="3355975" y="1150938"/>
          <p14:tracePt t="139520" x="3213100" y="1200150"/>
          <p14:tracePt t="139527" x="3154363" y="1220788"/>
          <p14:tracePt t="139535" x="2998788" y="1257300"/>
          <p14:tracePt t="139542" x="2936875" y="1273175"/>
          <p14:tracePt t="139549" x="2851150" y="1306513"/>
          <p14:tracePt t="139558" x="2768600" y="1319213"/>
          <p14:tracePt t="139564" x="2744788" y="1327150"/>
          <p14:tracePt t="139570" x="2682875" y="1335088"/>
          <p14:tracePt t="139579" x="2657475" y="1343025"/>
          <p14:tracePt t="139585" x="2605088" y="1350963"/>
          <p14:tracePt t="139593" x="2584450" y="1360488"/>
          <p14:tracePt t="139600" x="2530475" y="1368425"/>
          <p14:tracePt t="139608" x="2484438" y="1376363"/>
          <p14:tracePt t="139615" x="2424113" y="1404938"/>
          <p14:tracePt t="139625" x="2378075" y="1425575"/>
          <p14:tracePt t="139630" x="2320925" y="1433513"/>
          <p14:tracePt t="139636" x="2276475" y="1454150"/>
          <p14:tracePt t="139644" x="2243138" y="1462088"/>
          <p14:tracePt t="139653" x="2181225" y="1490663"/>
          <p14:tracePt t="139658" x="2147888" y="1500188"/>
          <p14:tracePt t="139668" x="2103438" y="1520825"/>
          <p14:tracePt t="139675" x="2082800" y="1524000"/>
          <p14:tracePt t="139681" x="2049463" y="1531938"/>
          <p14:tracePt t="139688" x="1992313" y="1544638"/>
          <p14:tracePt t="139696" x="1958975" y="1552575"/>
          <p14:tracePt t="139702" x="1901825" y="1570038"/>
          <p14:tracePt t="139710" x="1865313" y="1598613"/>
          <p14:tracePt t="139717" x="1819275" y="1614488"/>
          <p14:tracePt t="139725" x="1762125" y="1627188"/>
          <p14:tracePt t="139732" x="1712913" y="1643063"/>
          <p14:tracePt t="139741" x="1684338" y="1651000"/>
          <p14:tracePt t="139747" x="1627188" y="1663700"/>
          <p14:tracePt t="139754" x="1593850" y="1679575"/>
          <p14:tracePt t="139761" x="1531938" y="1697038"/>
          <p14:tracePt t="139768" x="1498600" y="1704975"/>
          <p14:tracePt t="139775" x="1441450" y="1725613"/>
          <p14:tracePt t="139784" x="1384300" y="1738313"/>
          <p14:tracePt t="139792" x="1309688" y="1766888"/>
          <p14:tracePt t="139799" x="1285875" y="1782763"/>
          <p14:tracePt t="139805" x="1220788" y="1811338"/>
          <p14:tracePt t="139813" x="1200150" y="1819275"/>
          <p14:tracePt t="139820" x="1179513" y="1819275"/>
          <p14:tracePt t="139826" x="1146175" y="1824038"/>
          <p14:tracePt t="139834" x="1125538" y="1831975"/>
          <p14:tracePt t="139842" x="1100138" y="1831975"/>
          <p14:tracePt t="139849" x="1071563" y="1831975"/>
          <p14:tracePt t="139858" x="1047750" y="1839913"/>
          <p14:tracePt t="139864" x="1035050" y="1849438"/>
          <p14:tracePt t="139871" x="1001713" y="1849438"/>
          <p14:tracePt t="139878" x="981075" y="1865313"/>
          <p14:tracePt t="139885" x="965200" y="1868488"/>
          <p14:tracePt t="139892" x="952500" y="1878013"/>
          <p14:tracePt t="139900" x="928688" y="1885950"/>
          <p14:tracePt t="139908" x="915988" y="1885950"/>
          <p14:tracePt t="139915" x="903288" y="1893888"/>
          <p14:tracePt t="139922" x="895350" y="1893888"/>
          <p14:tracePt t="139930" x="892175" y="1893888"/>
          <p14:tracePt t="139936" x="882650" y="1893888"/>
          <p14:tracePt t="139944" x="879475" y="1893888"/>
          <p14:tracePt t="139953" x="874713" y="1898650"/>
          <p14:tracePt t="139961" x="874713" y="1901825"/>
          <p14:tracePt t="139966" x="862013" y="1909763"/>
          <p14:tracePt t="139975" x="854075" y="1914525"/>
          <p14:tracePt t="139981" x="854075" y="1927225"/>
          <p14:tracePt t="139988" x="850900" y="1935163"/>
          <p14:tracePt t="139995" x="850900" y="1947863"/>
          <p14:tracePt t="140002" x="850900" y="1951038"/>
          <p14:tracePt t="140009" x="850900" y="1963738"/>
          <p14:tracePt t="140017" x="850900" y="1979613"/>
          <p14:tracePt t="140024" x="850900" y="1992313"/>
          <p14:tracePt t="140032" x="850900" y="2005013"/>
          <p14:tracePt t="140039" x="858838" y="2020888"/>
          <p14:tracePt t="140047" x="882650" y="2054225"/>
          <p14:tracePt t="140053" x="892175" y="2074863"/>
          <p14:tracePt t="140061" x="900113" y="2098675"/>
          <p14:tracePt t="140069" x="908050" y="2119313"/>
          <p14:tracePt t="140075" x="915988" y="2152650"/>
          <p14:tracePt t="140084" x="928688" y="2165350"/>
          <p14:tracePt t="140091" x="936625" y="2181225"/>
          <p14:tracePt t="140098" x="944563" y="2193925"/>
          <p14:tracePt t="140105" x="944563" y="2206625"/>
          <p14:tracePt t="140112" x="957263" y="2222500"/>
          <p14:tracePt t="140119" x="965200" y="2227263"/>
          <p14:tracePt t="140127" x="969963" y="2235200"/>
          <p14:tracePt t="140134" x="981075" y="2238375"/>
          <p14:tracePt t="140142" x="998538" y="2247900"/>
          <p14:tracePt t="140149" x="1027113" y="2255838"/>
          <p14:tracePt t="140158" x="1063625" y="2271713"/>
          <p14:tracePt t="140164" x="1084263" y="2287588"/>
          <p14:tracePt t="140170" x="1125538" y="2297113"/>
          <p14:tracePt t="140177" x="1150938" y="2305050"/>
          <p14:tracePt t="140185" x="1190625" y="2312988"/>
          <p14:tracePt t="140192" x="1216025" y="2312988"/>
          <p14:tracePt t="140200" x="1236663" y="2312988"/>
          <p14:tracePt t="140208" x="1265238" y="2312988"/>
          <p14:tracePt t="140216" x="1298575" y="2308225"/>
          <p14:tracePt t="140222" x="1319213" y="2300288"/>
          <p14:tracePt t="140229" x="1355725" y="2276475"/>
          <p14:tracePt t="140237" x="1376363" y="2266950"/>
          <p14:tracePt t="140243" x="1392238" y="2259013"/>
          <p14:tracePt t="140251" x="1420813" y="2255838"/>
          <p14:tracePt t="140258" x="1446213" y="2247900"/>
          <p14:tracePt t="140266" x="1466850" y="2238375"/>
          <p14:tracePt t="140274" x="1498600" y="2230438"/>
          <p14:tracePt t="140280" x="1511300" y="2230438"/>
          <p14:tracePt t="140287" x="1524000" y="2230438"/>
          <p14:tracePt t="140295" x="1539875" y="2222500"/>
          <p14:tracePt t="140302" x="1552575" y="2217738"/>
          <p14:tracePt t="140309" x="1568450" y="2209800"/>
          <p14:tracePt t="140317" x="1581150" y="2193925"/>
          <p14:tracePt t="140325" x="1598613" y="2173288"/>
          <p14:tracePt t="140332" x="1614488" y="2139950"/>
          <p14:tracePt t="140339" x="1651000" y="2090738"/>
          <p14:tracePt t="140346" x="1658938" y="2074863"/>
          <p14:tracePt t="140353" x="1668463" y="2070100"/>
          <p14:tracePt t="140360" x="1668463" y="2062163"/>
          <p14:tracePt t="140375" x="1668463" y="2049463"/>
          <p14:tracePt t="140383" x="1668463" y="2046288"/>
          <p14:tracePt t="140392" x="1668463" y="2025650"/>
          <p14:tracePt t="140397" x="1668463" y="2020888"/>
          <p14:tracePt t="140404" x="1663700" y="2008188"/>
          <p14:tracePt t="140411" x="1663700" y="1992313"/>
          <p14:tracePt t="140419" x="1655763" y="1979613"/>
          <p14:tracePt t="140426" x="1643063" y="1963738"/>
          <p14:tracePt t="140434" x="1643063" y="1958975"/>
          <p14:tracePt t="140441" x="1643063" y="1955800"/>
          <p14:tracePt t="140449" x="1635125" y="1947863"/>
          <p14:tracePt t="140457" x="1635125" y="1943100"/>
          <p14:tracePt t="140544" x="1635125" y="1951038"/>
          <p14:tracePt t="140551" x="1635125" y="1955800"/>
          <p14:tracePt t="140558" x="1635125" y="1958975"/>
          <p14:tracePt t="140565" x="1638300" y="1976438"/>
          <p14:tracePt t="140576" x="1651000" y="1989138"/>
          <p14:tracePt t="140580" x="1651000" y="1997075"/>
          <p14:tracePt t="140587" x="1658938" y="2008188"/>
          <p14:tracePt t="140594" x="1658938" y="2020888"/>
          <p14:tracePt t="140602" x="1658938" y="2049463"/>
          <p14:tracePt t="140609" x="1658938" y="2066925"/>
          <p14:tracePt t="140617" x="1658938" y="2087563"/>
          <p14:tracePt t="140625" x="1658938" y="2139950"/>
          <p14:tracePt t="140631" x="1655763" y="2152650"/>
          <p14:tracePt t="140638" x="1643063" y="2178050"/>
          <p14:tracePt t="140646" x="1635125" y="2206625"/>
          <p14:tracePt t="140653" x="1627188" y="2214563"/>
          <p14:tracePt t="140661" x="1614488" y="2227263"/>
          <p14:tracePt t="140668" x="1598613" y="2238375"/>
          <p14:tracePt t="140675" x="1585913" y="2255838"/>
          <p14:tracePt t="140682" x="1560513" y="2271713"/>
          <p14:tracePt t="140692" x="1549400" y="2292350"/>
          <p14:tracePt t="140697" x="1524000" y="2308225"/>
          <p14:tracePt t="140704" x="1490663" y="2317750"/>
          <p14:tracePt t="140711" x="1470025" y="2325688"/>
          <p14:tracePt t="140719" x="1404938" y="2333625"/>
          <p14:tracePt t="140726" x="1384300" y="2333625"/>
          <p14:tracePt t="140734" x="1285875" y="2328863"/>
          <p14:tracePt t="140742" x="1239838" y="2320925"/>
          <p14:tracePt t="140749" x="1169988" y="2300288"/>
          <p14:tracePt t="140756" x="1096963" y="2276475"/>
          <p14:tracePt t="140763" x="1014413" y="2255838"/>
          <p14:tracePt t="140770" x="969963" y="2247900"/>
          <p14:tracePt t="140777" x="911225" y="2238375"/>
          <p14:tracePt t="140785" x="887413" y="2222500"/>
          <p14:tracePt t="140792" x="866775" y="2214563"/>
          <p14:tracePt t="140799" x="833438" y="2198688"/>
          <p14:tracePt t="140809" x="809625" y="2189163"/>
          <p14:tracePt t="140814" x="796925" y="2185988"/>
          <p14:tracePt t="140822" x="781050" y="2160588"/>
          <p14:tracePt t="140828" x="771525" y="2147888"/>
          <p14:tracePt t="140836" x="760413" y="2139950"/>
          <p14:tracePt t="140844" x="752475" y="2136775"/>
          <p14:tracePt t="140865" x="752475" y="2128838"/>
          <p14:tracePt t="140894" x="755650" y="2128838"/>
          <p14:tracePt t="140902" x="768350" y="2128838"/>
          <p14:tracePt t="140909" x="771525" y="2132013"/>
          <p14:tracePt t="140918" x="784225" y="2136775"/>
          <p14:tracePt t="140931" x="895350" y="2178050"/>
          <p14:tracePt t="140939" x="920750" y="2193925"/>
          <p14:tracePt t="140945" x="952500" y="2209800"/>
          <p14:tracePt t="140952" x="1001713" y="2247900"/>
          <p14:tracePt t="140961" x="1047750" y="2266950"/>
          <p14:tracePt t="140968" x="1076325" y="2300288"/>
          <p14:tracePt t="140975" x="1096963" y="2325688"/>
          <p14:tracePt t="140982" x="1133475" y="2341563"/>
          <p14:tracePt t="140989" x="1154113" y="2357438"/>
          <p14:tracePt t="140997" x="1179513" y="2382838"/>
          <p14:tracePt t="141004" x="1211263" y="2398713"/>
          <p14:tracePt t="141011" x="1236663" y="2406650"/>
          <p14:tracePt t="141019" x="1277938" y="2424113"/>
          <p14:tracePt t="141025" x="1322388" y="2424113"/>
          <p14:tracePt t="141033" x="1363663" y="2419350"/>
          <p14:tracePt t="141042" x="1438275" y="2398713"/>
          <p14:tracePt t="141048" x="1536700" y="2374900"/>
          <p14:tracePt t="141055" x="1573213" y="2349500"/>
          <p14:tracePt t="141063" x="1614488" y="2341563"/>
          <p14:tracePt t="141072" x="1638300" y="2333625"/>
          <p14:tracePt t="141077" x="1651000" y="2325688"/>
          <p14:tracePt t="141085" x="1676400" y="2317750"/>
          <p14:tracePt t="141092" x="1679575" y="2312988"/>
          <p14:tracePt t="141114" x="1689100" y="2308225"/>
          <p14:tracePt t="141121" x="1692275" y="2300288"/>
          <p14:tracePt t="141128" x="1692275" y="2297113"/>
          <p14:tracePt t="141135" x="1692275" y="2276475"/>
          <p14:tracePt t="141143" x="1700213" y="2251075"/>
          <p14:tracePt t="141150" x="1708150" y="2230438"/>
          <p14:tracePt t="141158" x="1725613" y="2178050"/>
          <p14:tracePt t="141165" x="1749425" y="2152650"/>
          <p14:tracePt t="141172" x="1749425" y="2139950"/>
          <p14:tracePt t="141180" x="1757363" y="2108200"/>
          <p14:tracePt t="141187" x="1757363" y="2095500"/>
          <p14:tracePt t="141202" x="1766888" y="2078038"/>
          <p14:tracePt t="141217" x="1766888" y="2074863"/>
          <p14:tracePt t="141327" x="1766888" y="2082800"/>
          <p14:tracePt t="142627" x="1720850" y="2098675"/>
          <p14:tracePt t="142634" x="1689100" y="2108200"/>
          <p14:tracePt t="142642" x="1635125" y="2108200"/>
          <p14:tracePt t="142649" x="1601788" y="2108200"/>
          <p14:tracePt t="142660" x="1560513" y="2108200"/>
          <p14:tracePt t="142664" x="1490663" y="2090738"/>
          <p14:tracePt t="142671" x="1446213" y="2078038"/>
          <p14:tracePt t="142679" x="1371600" y="2058988"/>
          <p14:tracePt t="142686" x="1301750" y="2038350"/>
          <p14:tracePt t="142693" x="1187450" y="1992313"/>
          <p14:tracePt t="142701" x="1076325" y="1947863"/>
          <p14:tracePt t="142710" x="960438" y="1914525"/>
          <p14:tracePt t="142715" x="850900" y="1881188"/>
          <p14:tracePt t="142722" x="788988" y="1839913"/>
          <p14:tracePt t="142730" x="701675" y="1795463"/>
          <p14:tracePt t="142737" x="623888" y="1741488"/>
          <p14:tracePt t="142744" x="538163" y="1676400"/>
          <p14:tracePt t="142752" x="473075" y="1622425"/>
          <p14:tracePt t="142760" x="357188" y="1544638"/>
          <p14:tracePt t="142766" x="295275" y="1490663"/>
          <p14:tracePt t="142775" x="217488" y="1425575"/>
          <p14:tracePt t="142781" x="131763" y="1360488"/>
          <p14:tracePt t="142789" x="15875" y="13144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973" y="595224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captured015">
            <a:hlinkClick r:id="" action="ppaction://media"/>
            <a:extLst>
              <a:ext uri="{FF2B5EF4-FFF2-40B4-BE49-F238E27FC236}">
                <a16:creationId xmlns:a16="http://schemas.microsoft.com/office/drawing/2014/main" id="{374F8053-C8A0-4040-8ADD-E79B372828C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4163" y="1600200"/>
            <a:ext cx="3600000" cy="2700237"/>
          </a:xfrm>
        </p:spPr>
      </p:pic>
      <p:pic>
        <p:nvPicPr>
          <p:cNvPr id="11" name="captured015">
            <a:hlinkClick r:id="" action="ppaction://media"/>
            <a:extLst>
              <a:ext uri="{FF2B5EF4-FFF2-40B4-BE49-F238E27FC236}">
                <a16:creationId xmlns:a16="http://schemas.microsoft.com/office/drawing/2014/main" id="{D36C55B1-3233-4594-A4EB-ABEBDB4316D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1446" y="650195"/>
            <a:ext cx="5917122" cy="4438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8F505F-AA89-4AE1-A8E5-5AF2F938E651}"/>
              </a:ext>
            </a:extLst>
          </p:cNvPr>
          <p:cNvSpPr txBox="1"/>
          <p:nvPr/>
        </p:nvSpPr>
        <p:spPr>
          <a:xfrm rot="2527770">
            <a:off x="6754877" y="1056170"/>
            <a:ext cx="336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0°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A8D93-07AE-4BF2-BD9E-BEB037156F50}"/>
              </a:ext>
            </a:extLst>
          </p:cNvPr>
          <p:cNvSpPr txBox="1"/>
          <p:nvPr/>
        </p:nvSpPr>
        <p:spPr>
          <a:xfrm rot="2251250">
            <a:off x="6576639" y="912051"/>
            <a:ext cx="336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5°</a:t>
            </a: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46CB1661-8AF7-4C07-B4E3-0501FEE5337D}"/>
              </a:ext>
            </a:extLst>
          </p:cNvPr>
          <p:cNvSpPr/>
          <p:nvPr/>
        </p:nvSpPr>
        <p:spPr>
          <a:xfrm rot="13509146">
            <a:off x="6169118" y="1179635"/>
            <a:ext cx="731520" cy="731520"/>
          </a:xfrm>
          <a:prstGeom prst="blockArc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EB2A97-DD50-4F17-921B-C4D06CB9D9A7}"/>
              </a:ext>
            </a:extLst>
          </p:cNvPr>
          <p:cNvSpPr/>
          <p:nvPr/>
        </p:nvSpPr>
        <p:spPr>
          <a:xfrm>
            <a:off x="5271127" y="457200"/>
            <a:ext cx="2377440" cy="2286000"/>
          </a:xfrm>
          <a:prstGeom prst="ellipse">
            <a:avLst/>
          </a:prstGeom>
          <a:noFill/>
          <a:ln w="57150">
            <a:solidFill>
              <a:srgbClr val="D44E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4459B3-32F8-4251-9B9C-5DA215C8F72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ACD9D-7FF4-8D45-879A-F97CDA76DF1A}"/>
              </a:ext>
            </a:extLst>
          </p:cNvPr>
          <p:cNvSpPr txBox="1"/>
          <p:nvPr/>
        </p:nvSpPr>
        <p:spPr>
          <a:xfrm>
            <a:off x="353518" y="4438184"/>
            <a:ext cx="11419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Click on the video to play if it does not start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53"/>
    </mc:Choice>
    <mc:Fallback xmlns="">
      <p:transition spd="slow" advTm="8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  <p:extLst>
    <p:ext uri="{E180D4A7-C9FB-4DFB-919C-405C955672EB}">
      <p14:showEvtLst xmlns:p14="http://schemas.microsoft.com/office/powerpoint/2010/main">
        <p14:playEvt time="29865" objId="11"/>
        <p14:triggerEvt type="onClick" time="29865" objId="11"/>
        <p14:stopEvt time="47196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Rahiminejad, C. Jung-Kubiak,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-Zadeh and G. Chattopadhyay, 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Contactless rotating MEMS waveguide switch for water detection at 557 GHz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31st IEEE International Symposium On Space Terahertz Technology (ISSTT), Tempe, AZ, 2020.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Publications and References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7DD0D2-F5BA-4058-AEF2-C3E934D12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4746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4"/>
    </mc:Choice>
    <mc:Fallback xmlns="">
      <p:transition spd="slow" advTm="1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8|8|10.5|2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1.6|28.5|1.1|3.5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|4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14060</TotalTime>
  <Words>499</Words>
  <Application>Microsoft Office PowerPoint</Application>
  <PresentationFormat>On-screen Show (16:9)</PresentationFormat>
  <Paragraphs>57</Paragraphs>
  <Slides>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MS PGothic</vt:lpstr>
      <vt:lpstr>Arial</vt:lpstr>
      <vt:lpstr>Cambria Math</vt:lpstr>
      <vt:lpstr>Tahoma</vt:lpstr>
      <vt:lpstr>Times New Roman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Rahiminejad, Sofia (389R)</cp:lastModifiedBy>
  <cp:revision>150</cp:revision>
  <dcterms:created xsi:type="dcterms:W3CDTF">2016-09-08T21:41:17Z</dcterms:created>
  <dcterms:modified xsi:type="dcterms:W3CDTF">2020-11-12T18:35:48Z</dcterms:modified>
</cp:coreProperties>
</file>