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94" r:id="rId2"/>
  </p:sldMasterIdLst>
  <p:notesMasterIdLst>
    <p:notesMasterId r:id="rId9"/>
  </p:notesMasterIdLst>
  <p:handoutMasterIdLst>
    <p:handoutMasterId r:id="rId10"/>
  </p:handoutMasterIdLst>
  <p:sldIdLst>
    <p:sldId id="282" r:id="rId3"/>
    <p:sldId id="283" r:id="rId4"/>
    <p:sldId id="284" r:id="rId5"/>
    <p:sldId id="279" r:id="rId6"/>
    <p:sldId id="280" r:id="rId7"/>
    <p:sldId id="281" r:id="rId8"/>
  </p:sldIdLst>
  <p:sldSz cx="9144000" cy="5143500" type="screen16x9"/>
  <p:notesSz cx="6858000" cy="9144000"/>
  <p:custDataLst>
    <p:tags r:id="rId1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nger, Tobias S (389G-Affiliate)" initials="WTS(" lastIdx="6" clrIdx="0">
    <p:extLst>
      <p:ext uri="{19B8F6BF-5375-455C-9EA6-DF929625EA0E}">
        <p15:presenceInfo xmlns:p15="http://schemas.microsoft.com/office/powerpoint/2012/main" userId="S-1-5-21-1608413684-1126320247-1535859923-1889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619" autoAdjust="0"/>
  </p:normalViewPr>
  <p:slideViewPr>
    <p:cSldViewPr snapToGrid="0" snapToObjects="1">
      <p:cViewPr varScale="1">
        <p:scale>
          <a:sx n="116" d="100"/>
          <a:sy n="116" d="100"/>
        </p:scale>
        <p:origin x="108" y="4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67AB6-DDEA-CF4E-A74B-19A554508643}" type="datetimeFigureOut">
              <a:rPr lang="en-US" smtClean="0">
                <a:latin typeface="Arial"/>
              </a:rPr>
              <a:t>10/21/2020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00F83-E232-AF4B-BEC0-F9D716239A3F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30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72DD8AEC-B96B-2C4C-86B3-8483D80B216B}" type="datetimeFigureOut">
              <a:rPr lang="en-US" smtClean="0"/>
              <a:pPr/>
              <a:t>10/21/2020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4180AB40-CF9C-CB44-AF47-E5E5B00AC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17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925513" y="1956377"/>
            <a:ext cx="7483464" cy="294801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915352" y="2251179"/>
            <a:ext cx="7493625" cy="419202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5512" y="2668678"/>
            <a:ext cx="7483465" cy="826362"/>
          </a:xfrm>
        </p:spPr>
        <p:txBody>
          <a:bodyPr>
            <a:no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15352" y="4246880"/>
            <a:ext cx="7493625" cy="497840"/>
          </a:xfrm>
        </p:spPr>
        <p:txBody>
          <a:bodyPr anchor="b">
            <a:no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5" y="1184383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915353" y="4802823"/>
            <a:ext cx="7493624" cy="274637"/>
          </a:xfrm>
        </p:spPr>
        <p:txBody>
          <a:bodyPr/>
          <a:lstStyle/>
          <a:p>
            <a:pPr algn="l"/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5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D4C51F1-096E-4A7D-AF59-49489967A51A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0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D18AFA9-C13B-4E9A-A7F0-C8B20BE5ADB5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6AFA6CE4-1B8F-4F53-8FC9-315CD27786F8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CDEFE66-01B5-A147-B059-451E84A547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732" y="1571687"/>
            <a:ext cx="8454602" cy="32926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Click to Insert Content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0B06CD5-79FB-D64E-854C-192AEA1DF18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0731" y="823076"/>
            <a:ext cx="8454602" cy="4301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00" b="1" baseline="0">
                <a:solidFill>
                  <a:srgbClr val="99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2696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39" y="3918225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5687785" y="4802823"/>
            <a:ext cx="3347357" cy="274637"/>
          </a:xfrm>
        </p:spPr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417503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9198" y="3773210"/>
            <a:ext cx="8530529" cy="43018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200" b="1">
                <a:latin typeface="+mj-lt"/>
              </a:defRPr>
            </a:lvl2pPr>
            <a:lvl3pPr marL="914400" indent="0">
              <a:buNone/>
              <a:defRPr sz="2200" b="1">
                <a:latin typeface="+mj-lt"/>
              </a:defRPr>
            </a:lvl3pPr>
            <a:lvl4pPr marL="1371600" indent="0">
              <a:buNone/>
              <a:defRPr sz="2200" b="1">
                <a:latin typeface="+mj-lt"/>
              </a:defRPr>
            </a:lvl4pPr>
            <a:lvl5pPr marL="1828800" indent="0">
              <a:buNone/>
              <a:defRPr sz="2200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479716"/>
            <a:ext cx="5605047" cy="355600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7" y="3488175"/>
            <a:ext cx="8530530" cy="28503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400">
                <a:solidFill>
                  <a:schemeClr val="accent1"/>
                </a:solidFill>
              </a:defRPr>
            </a:lvl2pPr>
            <a:lvl3pPr marL="914400" indent="0">
              <a:buNone/>
              <a:defRPr sz="1400">
                <a:solidFill>
                  <a:schemeClr val="accent1"/>
                </a:solidFill>
              </a:defRPr>
            </a:lvl3pPr>
            <a:lvl4pPr marL="1371600" indent="0"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44" y="4219782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369199" y="4802823"/>
            <a:ext cx="5605046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41DE1EE-7D9E-4356-A17B-AC39B24D4A0F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24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0EE1217-8810-43A4-A260-F7B93C1E2460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1BC07D9-38D2-4D21-BB9F-4FB482252065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7A7201D-60A7-477E-96B4-3973BB7451F7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6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F441585-8FA9-4EA2-85A4-83043578477A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9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3F1A4B9-1F13-48F5-BF93-72CC0A0DFA2C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5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200150"/>
            <a:ext cx="8432800" cy="339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999" y="4802823"/>
            <a:ext cx="1422401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FB8DC75-F238-4FEA-A196-95F443A65C8E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1" y="4802823"/>
            <a:ext cx="5791199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7600" y="4802823"/>
            <a:ext cx="586130" cy="272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1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1" r:id="rId5"/>
    <p:sldLayoutId id="2147483662" r:id="rId6"/>
    <p:sldLayoutId id="2147483664" r:id="rId7"/>
    <p:sldLayoutId id="2147483663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77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81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5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9.jp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673CAB81-4E43-F140-AF13-B466D9094E76}"/>
              </a:ext>
            </a:extLst>
          </p:cNvPr>
          <p:cNvSpPr txBox="1">
            <a:spLocks/>
          </p:cNvSpPr>
          <p:nvPr/>
        </p:nvSpPr>
        <p:spPr>
          <a:xfrm>
            <a:off x="2544743" y="3225719"/>
            <a:ext cx="6599257" cy="363898"/>
          </a:xfrm>
          <a:prstGeom prst="rect">
            <a:avLst/>
          </a:prstGeom>
        </p:spPr>
        <p:txBody>
          <a:bodyPr/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err="1">
                <a:latin typeface="+mj-lt"/>
              </a:rPr>
              <a:t>Metasurface</a:t>
            </a:r>
            <a:r>
              <a:rPr lang="en-US" sz="2400" b="1" dirty="0">
                <a:latin typeface="+mj-lt"/>
              </a:rPr>
              <a:t>-based optical components for advanced infrared multispectral imaging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1EEC75B-CC61-E044-8ABA-811DA016D64D}"/>
              </a:ext>
            </a:extLst>
          </p:cNvPr>
          <p:cNvSpPr txBox="1">
            <a:spLocks/>
          </p:cNvSpPr>
          <p:nvPr/>
        </p:nvSpPr>
        <p:spPr>
          <a:xfrm>
            <a:off x="369198" y="3913971"/>
            <a:ext cx="8436134" cy="403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b="0" i="0" u="none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A50021"/>
                </a:solidFill>
                <a:latin typeface="Arial" charset="0"/>
              </a:rPr>
              <a:t>Tobias Wenger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F809F-D295-CF4A-B583-F28EED4303E1}"/>
              </a:ext>
            </a:extLst>
          </p:cNvPr>
          <p:cNvSpPr txBox="1"/>
          <p:nvPr/>
        </p:nvSpPr>
        <p:spPr>
          <a:xfrm>
            <a:off x="369197" y="4234054"/>
            <a:ext cx="5619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Organization: 389G</a:t>
            </a:r>
          </a:p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Advisor:  Alexander Soibel (389G)</a:t>
            </a:r>
          </a:p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Postdoc Program: NPP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F319E2-A2AC-4CD9-88FE-D46A28FE9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52" y="1938403"/>
            <a:ext cx="2227479" cy="16706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6D8F0E-D5DE-45F3-8333-951A13B9C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114" y="248398"/>
            <a:ext cx="2227480" cy="167061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FD5F4EF-28AC-4933-952F-A1B58E7552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392" y="355448"/>
            <a:ext cx="2227479" cy="265933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7FA81E1-CBCE-4396-90C5-3F68A7F8D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84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11"/>
    </mc:Choice>
    <mc:Fallback>
      <p:transition spd="slow" advTm="15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25C0CB-854E-CC49-A097-575C871E23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0731" y="1260292"/>
            <a:ext cx="5582069" cy="3650108"/>
          </a:xfrm>
        </p:spPr>
        <p:txBody>
          <a:bodyPr/>
          <a:lstStyle/>
          <a:p>
            <a:r>
              <a:rPr lang="en-US" b="1" dirty="0"/>
              <a:t>Abstract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Metasurface</a:t>
            </a:r>
            <a:r>
              <a:rPr lang="en-US" dirty="0"/>
              <a:t> technology is a new scientific development which </a:t>
            </a:r>
            <a:r>
              <a:rPr lang="en-US" b="1" dirty="0"/>
              <a:t>enables highly compact optical components</a:t>
            </a:r>
            <a:r>
              <a:rPr lang="en-US" dirty="0"/>
              <a:t> with novel features compared with conventional components.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Metasurfaces</a:t>
            </a:r>
            <a:r>
              <a:rPr lang="en-US" dirty="0"/>
              <a:t> are composed of nanostructured surfaces and are fabricated using standard semiconductor methods. This enables </a:t>
            </a:r>
            <a:r>
              <a:rPr lang="en-US" b="1" dirty="0"/>
              <a:t>integration of multiple components onto focal plane arrays</a:t>
            </a:r>
            <a:r>
              <a:rPr lang="en-US" dirty="0"/>
              <a:t> (cameras).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Integrated </a:t>
            </a:r>
            <a:r>
              <a:rPr lang="en-US" dirty="0" err="1"/>
              <a:t>metasurface</a:t>
            </a:r>
            <a:r>
              <a:rPr lang="en-US" dirty="0"/>
              <a:t>-based optical components can be used to </a:t>
            </a:r>
            <a:r>
              <a:rPr lang="en-US" b="1" dirty="0"/>
              <a:t>create multispectral instruments with very small footprints</a:t>
            </a:r>
            <a:r>
              <a:rPr lang="en-US" dirty="0"/>
              <a:t>, making them suitable for small satellite missions. Can provide global coverage of satellite imagery to detect and monitor for instance wildfires and hurricanes.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Additional NASA/JPL-relevant applications where </a:t>
            </a:r>
            <a:r>
              <a:rPr lang="en-US" dirty="0" err="1"/>
              <a:t>metasurfaces</a:t>
            </a:r>
            <a:r>
              <a:rPr lang="en-US" dirty="0"/>
              <a:t> can provide enhancement over existing technology are </a:t>
            </a:r>
            <a:r>
              <a:rPr lang="en-US" dirty="0" err="1"/>
              <a:t>wavefront</a:t>
            </a:r>
            <a:r>
              <a:rPr lang="en-US" dirty="0"/>
              <a:t> sensing, lenses with </a:t>
            </a:r>
            <a:r>
              <a:rPr lang="en-US" dirty="0" err="1"/>
              <a:t>metasurface</a:t>
            </a:r>
            <a:r>
              <a:rPr lang="en-US" dirty="0"/>
              <a:t> correctors for high-quality imaging, and </a:t>
            </a:r>
            <a:r>
              <a:rPr lang="en-US" dirty="0" err="1"/>
              <a:t>metasurface</a:t>
            </a:r>
            <a:r>
              <a:rPr lang="en-US" dirty="0"/>
              <a:t>-based coronagraph masks for exoplanet detection.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33C2-CE7F-5C4D-9F49-77092C4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2FEA9D-BCE4-4C68-8120-2368D2D06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2800" y="823076"/>
            <a:ext cx="3151943" cy="26257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053B75-67A9-4241-8EC2-64E75CFD36A5}"/>
              </a:ext>
            </a:extLst>
          </p:cNvPr>
          <p:cNvSpPr txBox="1"/>
          <p:nvPr/>
        </p:nvSpPr>
        <p:spPr>
          <a:xfrm>
            <a:off x="6210000" y="3448847"/>
            <a:ext cx="27991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Top: False-color image acquired on September 21</a:t>
            </a:r>
            <a:r>
              <a:rPr lang="en-US" sz="1000" baseline="30000" dirty="0"/>
              <a:t>st</a:t>
            </a:r>
            <a:r>
              <a:rPr lang="en-US" sz="1000" dirty="0"/>
              <a:t> , 2020, showing the Bobcat fire and its burn scar in Angeles National Forest. The image was created using infrared data from Landsat 8. Credit: NASA Earth Observatory.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D1C3808-B858-4615-9285-18ACAEF07E25}"/>
              </a:ext>
            </a:extLst>
          </p:cNvPr>
          <p:cNvSpPr/>
          <p:nvPr/>
        </p:nvSpPr>
        <p:spPr>
          <a:xfrm>
            <a:off x="6100200" y="2713703"/>
            <a:ext cx="219600" cy="2286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61314E-EF16-4DC3-BE02-E368DF990AB4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5772285" y="1062111"/>
            <a:ext cx="437715" cy="165159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695AAB0-BAB8-47A9-A642-2761AA4098A0}"/>
              </a:ext>
            </a:extLst>
          </p:cNvPr>
          <p:cNvSpPr txBox="1"/>
          <p:nvPr/>
        </p:nvSpPr>
        <p:spPr>
          <a:xfrm>
            <a:off x="5554170" y="863775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JPL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E5A97353-2845-42B4-96BB-1EEF719157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2739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260"/>
    </mc:Choice>
    <mc:Fallback>
      <p:transition spd="slow" advTm="89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" grpId="0" uiExpand="1" build="p"/>
      <p:bldP spid="9" grpId="0"/>
      <p:bldP spid="4" grpId="0" animBg="1"/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4579" x="3871913" y="1157288"/>
          <p14:tracePt t="4680" x="3879850" y="1157288"/>
          <p14:tracePt t="4727" x="3902075" y="1157288"/>
          <p14:tracePt t="4739" x="4030663" y="1209675"/>
          <p14:tracePt t="4751" x="4098925" y="1233488"/>
          <p14:tracePt t="4764" x="4235450" y="1239838"/>
          <p14:tracePt t="4790" x="4446588" y="1263650"/>
          <p14:tracePt t="4801" x="4508500" y="1270000"/>
          <p14:tracePt t="4816" x="4651375" y="1293813"/>
          <p14:tracePt t="4828" x="4795838" y="1308100"/>
          <p14:tracePt t="4843" x="4856163" y="1316038"/>
          <p14:tracePt t="4866" x="5037138" y="1338263"/>
          <p14:tracePt t="4880" x="5127625" y="1338263"/>
          <p14:tracePt t="4894" x="5203825" y="1338263"/>
          <p14:tracePt t="4906" x="5256213" y="1346200"/>
          <p14:tracePt t="4933" x="5392738" y="1354138"/>
          <p14:tracePt t="4945" x="5407025" y="1354138"/>
          <p14:tracePt t="4961" x="5430838" y="1354138"/>
          <p14:tracePt t="5010" x="5430838" y="1362075"/>
          <p14:tracePt t="5049" x="5445125" y="1376363"/>
          <p14:tracePt t="5064" x="5499100" y="1414463"/>
          <p14:tracePt t="5079" x="5535613" y="1452563"/>
          <p14:tracePt t="5095" x="5573713" y="1482725"/>
          <p14:tracePt t="5120" x="5603875" y="1520825"/>
          <p14:tracePt t="5133" x="5611813" y="1543050"/>
          <p14:tracePt t="5149" x="5634038" y="1573213"/>
          <p14:tracePt t="5163" x="5657850" y="1595438"/>
          <p14:tracePt t="5178" x="5664200" y="1603375"/>
          <p14:tracePt t="5192" x="5672138" y="1611313"/>
          <p14:tracePt t="5243" x="5672138" y="1619250"/>
          <p14:tracePt t="5256" x="5672138" y="1633538"/>
          <p14:tracePt t="5271" x="5672138" y="1641475"/>
          <p14:tracePt t="5309" x="5672138" y="1663700"/>
          <p14:tracePt t="5321" x="5672138" y="1679575"/>
          <p14:tracePt t="5335" x="5672138" y="1687513"/>
          <p14:tracePt t="5348" x="5672138" y="1701800"/>
          <p14:tracePt t="5363" x="5672138" y="1724025"/>
          <p14:tracePt t="5377" x="5672138" y="1739900"/>
          <p14:tracePt t="5394" x="5672138" y="1747838"/>
          <p14:tracePt t="5753" x="5680075" y="1747838"/>
          <p14:tracePt t="21994" x="5680075" y="1754188"/>
          <p14:tracePt t="22134" x="5710238" y="1808163"/>
          <p14:tracePt t="22147" x="5740400" y="1860550"/>
          <p14:tracePt t="22162" x="5778500" y="1920875"/>
          <p14:tracePt t="22178" x="5800725" y="1958975"/>
          <p14:tracePt t="22193" x="5822950" y="2005013"/>
          <p14:tracePt t="22210" x="5822950" y="2019300"/>
          <p14:tracePt t="22225" x="5830888" y="2027238"/>
          <p14:tracePt t="22238" x="5838825" y="2027238"/>
          <p14:tracePt t="22277" x="5838825" y="2035175"/>
          <p14:tracePt t="22292" x="5846763" y="2049463"/>
          <p14:tracePt t="22307" x="5854700" y="2057400"/>
          <p14:tracePt t="22318" x="5854700" y="2073275"/>
          <p14:tracePt t="22330" x="5854700" y="2079625"/>
          <p14:tracePt t="22344" x="5861050" y="2103438"/>
          <p14:tracePt t="22370" x="5868988" y="2133600"/>
          <p14:tracePt t="22384" x="5868988" y="2155825"/>
          <p14:tracePt t="22396" x="5868988" y="2163763"/>
          <p14:tracePt t="22410" x="5868988" y="2178050"/>
          <p14:tracePt t="22425" x="5868988" y="2201863"/>
          <p14:tracePt t="22441" x="5868988" y="2216150"/>
          <p14:tracePt t="22456" x="5868988" y="2232025"/>
          <p14:tracePt t="22469" x="5868988" y="2238375"/>
          <p14:tracePt t="22494" x="5868988" y="2254250"/>
          <p14:tracePt t="22520" x="5868988" y="2262188"/>
          <p14:tracePt t="22549" x="5868988" y="2268538"/>
          <p14:tracePt t="22602" x="5868988" y="2284413"/>
          <p14:tracePt t="22614" x="5861050" y="2284413"/>
          <p14:tracePt t="22629" x="5861050" y="2292350"/>
          <p14:tracePt t="22644" x="5846763" y="2292350"/>
          <p14:tracePt t="22660" x="5838825" y="2298700"/>
          <p14:tracePt t="22673" x="5830888" y="2298700"/>
          <p14:tracePt t="22690" x="5816600" y="2306638"/>
          <p14:tracePt t="22704" x="5816600" y="2314575"/>
          <p14:tracePt t="22719" x="5808663" y="2322513"/>
          <p14:tracePt t="22744" x="5792788" y="2330450"/>
          <p14:tracePt t="22759" x="5786438" y="2330450"/>
          <p14:tracePt t="22774" x="5786438" y="2336800"/>
          <p14:tracePt t="22788" x="5778500" y="2344738"/>
          <p14:tracePt t="22803" x="5770563" y="2344738"/>
          <p14:tracePt t="22817" x="5770563" y="2352675"/>
          <p14:tracePt t="22830" x="5762625" y="2352675"/>
          <p14:tracePt t="22844" x="5756275" y="2360613"/>
          <p14:tracePt t="22859" x="5748338" y="2360613"/>
          <p14:tracePt t="22885" x="5740400" y="2374900"/>
          <p14:tracePt t="22898" x="5740400" y="2382838"/>
          <p14:tracePt t="22926" x="5732463" y="2390775"/>
          <p14:tracePt t="22939" x="5726113" y="2390775"/>
          <p14:tracePt t="22954" x="5726113" y="2397125"/>
          <p14:tracePt t="22979" x="5718175" y="2420938"/>
          <p14:tracePt t="23035" x="5718175" y="2427288"/>
          <p14:tracePt t="23065" x="5718175" y="2435225"/>
          <p14:tracePt t="23079" x="5710238" y="2435225"/>
          <p14:tracePt t="23109" x="5710238" y="2443163"/>
          <p14:tracePt t="23366" x="5710238" y="2451100"/>
          <p14:tracePt t="23408" x="5710238" y="2459038"/>
          <p14:tracePt t="23752" x="5710238" y="2451100"/>
          <p14:tracePt t="26440" x="5710238" y="2459038"/>
          <p14:tracePt t="26509" x="5710238" y="2465388"/>
          <p14:tracePt t="26639" x="5694363" y="2481263"/>
          <p14:tracePt t="26666" x="5688013" y="2489200"/>
          <p14:tracePt t="26738" x="5672138" y="2495550"/>
          <p14:tracePt t="26752" x="5664200" y="2495550"/>
          <p14:tracePt t="26789" x="5649913" y="2489200"/>
          <p14:tracePt t="26803" x="5641975" y="2489200"/>
          <p14:tracePt t="26818" x="5627688" y="2473325"/>
          <p14:tracePt t="26832" x="5619750" y="2465388"/>
          <p14:tracePt t="26860" x="5611813" y="2459038"/>
          <p14:tracePt t="26926" x="5603875" y="2459038"/>
          <p14:tracePt t="27191" x="5603875" y="2451100"/>
          <p14:tracePt t="32940" x="5603875" y="2459038"/>
          <p14:tracePt t="33095" x="5619750" y="2495550"/>
          <p14:tracePt t="33112" x="5694363" y="2579688"/>
          <p14:tracePt t="33128" x="5756275" y="2632075"/>
          <p14:tracePt t="33143" x="5800725" y="2662238"/>
          <p14:tracePt t="33160" x="5816600" y="2670175"/>
          <p14:tracePt t="33175" x="5816600" y="2678113"/>
          <p14:tracePt t="33275" x="5816600" y="2692400"/>
          <p14:tracePt t="33288" x="5816600" y="2716213"/>
          <p14:tracePt t="33301" x="5816600" y="2722563"/>
          <p14:tracePt t="33315" x="5816600" y="2746375"/>
          <p14:tracePt t="33331" x="5808663" y="2768600"/>
          <p14:tracePt t="33345" x="5792788" y="2798763"/>
          <p14:tracePt t="33360" x="5792788" y="2820988"/>
          <p14:tracePt t="33386" x="5778500" y="2836863"/>
          <p14:tracePt t="33399" x="5778500" y="2844800"/>
          <p14:tracePt t="33461" x="5762625" y="2859088"/>
          <p14:tracePt t="33475" x="5756275" y="2874963"/>
          <p14:tracePt t="33488" x="5748338" y="2881313"/>
          <p14:tracePt t="33526" x="5748338" y="2889250"/>
          <p14:tracePt t="33553" x="5740400" y="2889250"/>
          <p14:tracePt t="33604" x="5740400" y="2897188"/>
          <p14:tracePt t="33663" x="5740400" y="2905125"/>
          <p14:tracePt t="33677" x="5740400" y="2911475"/>
          <p14:tracePt t="33694" x="5740400" y="2919413"/>
          <p14:tracePt t="33722" x="5740400" y="2927350"/>
          <p14:tracePt t="33760" x="5740400" y="2935288"/>
          <p14:tracePt t="33774" x="5748338" y="2935288"/>
          <p14:tracePt t="33815" x="5748338" y="2941638"/>
          <p14:tracePt t="33867" x="5748338" y="2949575"/>
          <p14:tracePt t="33942" x="5748338" y="2957513"/>
          <p14:tracePt t="33971" x="5740400" y="2957513"/>
          <p14:tracePt t="38860" x="5740400" y="2965450"/>
          <p14:tracePt t="39353" x="5756275" y="2979738"/>
          <p14:tracePt t="39366" x="5770563" y="3003550"/>
          <p14:tracePt t="39381" x="5778500" y="3009900"/>
          <p14:tracePt t="39408" x="5786438" y="3017838"/>
          <p14:tracePt t="39507" x="5792788" y="3033713"/>
          <p14:tracePt t="39572" x="5800725" y="3033713"/>
          <p14:tracePt t="39729" x="5830888" y="3033713"/>
          <p14:tracePt t="39740" x="5838825" y="3033713"/>
          <p14:tracePt t="39755" x="5868988" y="3033713"/>
          <p14:tracePt t="39769" x="5891213" y="3017838"/>
          <p14:tracePt t="39783" x="5907088" y="3003550"/>
          <p14:tracePt t="39809" x="5921375" y="2987675"/>
          <p14:tracePt t="39824" x="5937250" y="2973388"/>
          <p14:tracePt t="39839" x="5937250" y="2965450"/>
          <p14:tracePt t="39853" x="5937250" y="2957513"/>
          <p14:tracePt t="39869" x="5945188" y="2957513"/>
          <p14:tracePt t="46541" x="5945188" y="2973388"/>
          <p14:tracePt t="46555" x="5945188" y="3070225"/>
          <p14:tracePt t="46568" x="5945188" y="3101975"/>
          <p14:tracePt t="46583" x="5945188" y="3154363"/>
          <p14:tracePt t="46853" x="5929313" y="3146425"/>
          <p14:tracePt t="46865" x="5907088" y="3116263"/>
          <p14:tracePt t="46881" x="5891213" y="3094038"/>
          <p14:tracePt t="46894" x="5884863" y="3055938"/>
          <p14:tracePt t="46910" x="5876925" y="3040063"/>
          <p14:tracePt t="46922" x="5876925" y="3025775"/>
          <p14:tracePt t="46951" x="5876925" y="2979738"/>
          <p14:tracePt t="46979" x="5876925" y="2965450"/>
          <p14:tracePt t="47290" x="5876925" y="2995613"/>
          <p14:tracePt t="47301" x="5876925" y="3040063"/>
          <p14:tracePt t="47317" x="5884863" y="3124200"/>
          <p14:tracePt t="47331" x="5891213" y="3184525"/>
          <p14:tracePt t="47348" x="5915025" y="3236913"/>
          <p14:tracePt t="47362" x="5937250" y="3321050"/>
          <p14:tracePt t="47378" x="5975350" y="3389313"/>
          <p14:tracePt t="47392" x="5997575" y="3419475"/>
          <p14:tracePt t="47392" x="6013450" y="3463925"/>
          <p14:tracePt t="47407" x="6043613" y="3509963"/>
          <p14:tracePt t="47433" x="6142038" y="3638550"/>
          <p14:tracePt t="47449" x="6172200" y="3676650"/>
          <p14:tracePt t="47465" x="6216650" y="3706813"/>
          <p14:tracePt t="47478" x="6240463" y="3729038"/>
          <p14:tracePt t="47494" x="6292850" y="3759200"/>
          <p14:tracePt t="47509" x="6391275" y="3805238"/>
          <p14:tracePt t="47525" x="6511925" y="3849688"/>
          <p14:tracePt t="47540" x="6632575" y="3879850"/>
          <p14:tracePt t="47554" x="6791325" y="3940175"/>
          <p14:tracePt t="47568" x="6859588" y="3956050"/>
          <p14:tracePt t="47568" x="6935788" y="3970338"/>
          <p14:tracePt t="47583" x="6996113" y="3986213"/>
          <p14:tracePt t="47598" x="7138988" y="4008438"/>
          <p14:tracePt t="47614" x="7267575" y="4032250"/>
          <p14:tracePt t="47629" x="7389813" y="4062413"/>
          <p14:tracePt t="47645" x="7502525" y="4084638"/>
          <p14:tracePt t="47662" x="7586663" y="4092575"/>
          <p14:tracePt t="47680" x="7653338" y="4092575"/>
          <p14:tracePt t="47698" x="7737475" y="4092575"/>
          <p14:tracePt t="47717" x="7835900" y="4092575"/>
          <p14:tracePt t="47734" x="7918450" y="4092575"/>
          <p14:tracePt t="47754" x="7986713" y="4092575"/>
          <p14:tracePt t="47772" x="8024813" y="4092575"/>
          <p14:tracePt t="47787" x="8101013" y="4092575"/>
          <p14:tracePt t="47806" x="8145463" y="4092575"/>
          <p14:tracePt t="47821" x="8205788" y="4092575"/>
          <p14:tracePt t="47839" x="8274050" y="4092575"/>
          <p14:tracePt t="47859" x="8334375" y="4098925"/>
          <p14:tracePt t="47880" x="8432800" y="4098925"/>
          <p14:tracePt t="47895" x="8486775" y="4098925"/>
          <p14:tracePt t="47914" x="8547100" y="4098925"/>
          <p14:tracePt t="47931" x="8615363" y="4098925"/>
          <p14:tracePt t="47949" x="8667750" y="4098925"/>
          <p14:tracePt t="47965" x="8689975" y="4098925"/>
          <p14:tracePt t="47993" x="8697913" y="4098925"/>
          <p14:tracePt t="48008" x="8705850" y="4098925"/>
          <p14:tracePt t="48022" x="8720138" y="4092575"/>
          <p14:tracePt t="48034" x="8736013" y="4092575"/>
          <p14:tracePt t="48049" x="8742363" y="4084638"/>
          <p14:tracePt t="48064" x="8758238" y="4068763"/>
          <p14:tracePt t="48079" x="8766175" y="4054475"/>
          <p14:tracePt t="48094" x="8766175" y="4046538"/>
          <p14:tracePt t="48120" x="8766175" y="4038600"/>
          <p14:tracePt t="48149" x="8766175" y="4032250"/>
          <p14:tracePt t="48165" x="8736013" y="4016375"/>
          <p14:tracePt t="48181" x="8712200" y="4008438"/>
          <p14:tracePt t="48197" x="8675688" y="4002088"/>
          <p14:tracePt t="48212" x="8629650" y="3986213"/>
          <p14:tracePt t="48227" x="8591550" y="3978275"/>
          <p14:tracePt t="48245" x="8547100" y="3970338"/>
          <p14:tracePt t="48259" x="8486775" y="3963988"/>
          <p14:tracePt t="48274" x="8440738" y="3963988"/>
          <p14:tracePt t="48287" x="8402638" y="3956050"/>
          <p14:tracePt t="48300" x="8380413" y="3956050"/>
          <p14:tracePt t="48315" x="8342313" y="3956050"/>
          <p14:tracePt t="48331" x="8296275" y="3963988"/>
          <p14:tracePt t="48345" x="8251825" y="3970338"/>
          <p14:tracePt t="48360" x="8205788" y="3986213"/>
          <p14:tracePt t="48376" x="8183563" y="3994150"/>
          <p14:tracePt t="48391" x="8167688" y="4002088"/>
          <p14:tracePt t="48408" x="8137525" y="4016375"/>
          <p14:tracePt t="48424" x="8131175" y="4016375"/>
          <p14:tracePt t="48424" x="8131175" y="4024313"/>
          <p14:tracePt t="48441" x="8123238" y="4024313"/>
          <p14:tracePt t="48453" x="8115300" y="4032250"/>
          <p14:tracePt t="48482" x="8107363" y="4032250"/>
          <p14:tracePt t="49156" x="8101013" y="4032250"/>
          <p14:tracePt t="49198" x="8054975" y="4008438"/>
          <p14:tracePt t="49211" x="8039100" y="4008438"/>
          <p14:tracePt t="49228" x="7972425" y="3986213"/>
          <p14:tracePt t="49242" x="7866063" y="3956050"/>
          <p14:tracePt t="49258" x="7737475" y="3910013"/>
          <p14:tracePt t="49272" x="7600950" y="3849688"/>
          <p14:tracePt t="49288" x="7472363" y="3805238"/>
          <p14:tracePt t="49301" x="7404100" y="3789363"/>
          <p14:tracePt t="49317" x="7275513" y="3759200"/>
          <p14:tracePt t="49318" x="7215188" y="3751263"/>
          <p14:tracePt t="49332" x="7185025" y="3751263"/>
          <p14:tracePt t="49348" x="7146925" y="3751263"/>
          <p14:tracePt t="49362" x="7132638" y="3759200"/>
          <p14:tracePt t="49488" x="7132638" y="3744913"/>
          <p14:tracePt t="49502" x="7177088" y="3706813"/>
          <p14:tracePt t="49526" x="7200900" y="3676650"/>
          <p14:tracePt t="49540" x="7200900" y="3668713"/>
          <p14:tracePt t="49553" x="7200900" y="3660775"/>
          <p14:tracePt t="49565" x="7185025" y="3638550"/>
          <p14:tracePt t="49580" x="7132638" y="3616325"/>
          <p14:tracePt t="49595" x="7108825" y="3600450"/>
          <p14:tracePt t="49610" x="7026275" y="3570288"/>
          <p14:tracePt t="49636" x="6935788" y="3524250"/>
          <p14:tracePt t="49649" x="6913563" y="3517900"/>
          <p14:tracePt t="49665" x="6845300" y="3502025"/>
          <p14:tracePt t="49679" x="6799263" y="3494088"/>
          <p14:tracePt t="49694" x="6761163" y="3487738"/>
          <p14:tracePt t="49707" x="6738938" y="3479800"/>
          <p14:tracePt t="49708" x="6731000" y="3479800"/>
          <p14:tracePt t="49723" x="6723063" y="3479800"/>
          <p14:tracePt t="49736" x="6700838" y="3479800"/>
          <p14:tracePt t="49753" x="6678613" y="3479800"/>
          <p14:tracePt t="49765" x="6640513" y="3479800"/>
          <p14:tracePt t="49792" x="6564313" y="3463925"/>
          <p14:tracePt t="49805" x="6519863" y="3455988"/>
          <p14:tracePt t="49820" x="6497638" y="3449638"/>
          <p14:tracePt t="49833" x="6421438" y="3449638"/>
          <p14:tracePt t="49848" x="6337300" y="3433763"/>
          <p14:tracePt t="49863" x="6292850" y="3425825"/>
          <p14:tracePt t="49884" x="6246813" y="3419475"/>
          <p14:tracePt t="49896" x="6208713" y="3411538"/>
          <p14:tracePt t="49911" x="6186488" y="3411538"/>
          <p14:tracePt t="49925" x="6172200" y="3403600"/>
          <p14:tracePt t="49943" x="6156325" y="3403600"/>
          <p14:tracePt t="50056" x="6156325" y="3411538"/>
          <p14:tracePt t="50069" x="6156325" y="3425825"/>
          <p14:tracePt t="50082" x="6156325" y="3441700"/>
          <p14:tracePt t="50096" x="6178550" y="3471863"/>
          <p14:tracePt t="50111" x="6186488" y="3502025"/>
          <p14:tracePt t="50225" x="6194425" y="3455988"/>
          <p14:tracePt t="50239" x="6208713" y="3425825"/>
          <p14:tracePt t="50253" x="6216650" y="3419475"/>
          <p14:tracePt t="50291" x="6224588" y="3403600"/>
          <p14:tracePt t="50304" x="6224588" y="3381375"/>
          <p14:tracePt t="50319" x="6224588" y="3373438"/>
          <p14:tracePt t="50332" x="6224588" y="3365500"/>
          <p14:tracePt t="50457" x="6216650" y="3365500"/>
          <p14:tracePt t="50472" x="6202363" y="3365500"/>
          <p14:tracePt t="50486" x="6194425" y="3365500"/>
          <p14:tracePt t="50502" x="6186488" y="3365500"/>
          <p14:tracePt t="50516" x="6172200" y="3365500"/>
          <p14:tracePt t="50543" x="6148388" y="3365500"/>
          <p14:tracePt t="50573" x="6142038" y="3365500"/>
          <p14:tracePt t="50586" x="6134100" y="3365500"/>
          <p14:tracePt t="50599" x="6126163" y="3365500"/>
          <p14:tracePt t="50612" x="6118225" y="3365500"/>
          <p14:tracePt t="50627" x="6111875" y="3365500"/>
          <p14:tracePt t="50641" x="6103938" y="3365500"/>
          <p14:tracePt t="50659" x="6096000" y="3365500"/>
          <p14:tracePt t="50673" x="6088063" y="3365500"/>
          <p14:tracePt t="50690" x="6080125" y="3365500"/>
          <p14:tracePt t="50730" x="6073775" y="3365500"/>
          <p14:tracePt t="50744" x="6057900" y="3365500"/>
          <p14:tracePt t="50761" x="6049963" y="3365500"/>
          <p14:tracePt t="50788" x="6035675" y="3365500"/>
          <p14:tracePt t="50801" x="6027738" y="3365500"/>
          <p14:tracePt t="50852" x="6019800" y="3365500"/>
          <p14:tracePt t="51083" x="6019800" y="3359150"/>
          <p14:tracePt t="53832" x="6027738" y="3343275"/>
          <p14:tracePt t="53845" x="6057900" y="3290888"/>
          <p14:tracePt t="53860" x="6148388" y="3146425"/>
          <p14:tracePt t="53875" x="6186488" y="3086100"/>
          <p14:tracePt t="53900" x="6254750" y="3003550"/>
          <p14:tracePt t="53915" x="6292850" y="2941638"/>
          <p14:tracePt t="53929" x="6330950" y="2859088"/>
          <p14:tracePt t="53942" x="6383338" y="2782888"/>
          <p14:tracePt t="53958" x="6413500" y="2722563"/>
          <p14:tracePt t="53972" x="6465888" y="2647950"/>
          <p14:tracePt t="53987" x="6503988" y="2587625"/>
          <p14:tracePt t="54001" x="6550025" y="2533650"/>
          <p14:tracePt t="54025" x="6594475" y="2489200"/>
          <p14:tracePt t="54040" x="6640513" y="2459038"/>
          <p14:tracePt t="54056" x="6708775" y="2420938"/>
          <p14:tracePt t="54069" x="6731000" y="2405063"/>
          <p14:tracePt t="54083" x="6777038" y="2382838"/>
          <p14:tracePt t="54095" x="6791325" y="2382838"/>
          <p14:tracePt t="54108" x="6815138" y="2366963"/>
          <p14:tracePt t="54136" x="6829425" y="2360613"/>
          <p14:tracePt t="54165" x="6837363" y="2344738"/>
          <p14:tracePt t="54286" x="6845300" y="2344738"/>
          <p14:tracePt t="54313" x="6851650" y="2352675"/>
          <p14:tracePt t="54341" x="6859588" y="2360613"/>
          <p14:tracePt t="54357" x="6859588" y="2366963"/>
          <p14:tracePt t="54384" x="6851650" y="2374900"/>
          <p14:tracePt t="54397" x="6851650" y="2382838"/>
          <p14:tracePt t="54426" x="6845300" y="2382838"/>
          <p14:tracePt t="54493" x="6829425" y="2382838"/>
          <p14:tracePt t="54521" x="6821488" y="2382838"/>
          <p14:tracePt t="54535" x="6815138" y="2382838"/>
          <p14:tracePt t="54564" x="6807200" y="2382838"/>
          <p14:tracePt t="54590" x="6799263" y="2382838"/>
          <p14:tracePt t="54680" x="6791325" y="2382838"/>
          <p14:tracePt t="54709" x="6784975" y="2382838"/>
          <p14:tracePt t="54761" x="6777038" y="2382838"/>
          <p14:tracePt t="55290" x="6815138" y="2382838"/>
          <p14:tracePt t="55305" x="6845300" y="2374900"/>
          <p14:tracePt t="55319" x="6875463" y="2374900"/>
          <p14:tracePt t="55332" x="6919913" y="2374900"/>
          <p14:tracePt t="55348" x="6958013" y="2374900"/>
          <p14:tracePt t="55361" x="6980238" y="2374900"/>
          <p14:tracePt t="55386" x="7078663" y="2374900"/>
          <p14:tracePt t="55398" x="7108825" y="2374900"/>
          <p14:tracePt t="55413" x="7177088" y="2374900"/>
          <p14:tracePt t="55425" x="7200900" y="2374900"/>
          <p14:tracePt t="55440" x="7245350" y="2374900"/>
          <p14:tracePt t="55453" x="7283450" y="2374900"/>
          <p14:tracePt t="55469" x="7299325" y="2374900"/>
          <p14:tracePt t="55492" x="7343775" y="2382838"/>
          <p14:tracePt t="55506" x="7373938" y="2397125"/>
          <p14:tracePt t="55521" x="7389813" y="2405063"/>
          <p14:tracePt t="55535" x="7412038" y="2413000"/>
          <p14:tracePt t="55550" x="7434263" y="2427288"/>
          <p14:tracePt t="55564" x="7464425" y="2443163"/>
          <p14:tracePt t="55581" x="7494588" y="2451100"/>
          <p14:tracePt t="55594" x="7502525" y="2459038"/>
          <p14:tracePt t="55621" x="7532688" y="2459038"/>
          <p14:tracePt t="55649" x="7532688" y="2465388"/>
          <p14:tracePt t="55676" x="7540625" y="2473325"/>
          <p14:tracePt t="55705" x="7548563" y="2481263"/>
          <p14:tracePt t="55720" x="7562850" y="2481263"/>
          <p14:tracePt t="55736" x="7562850" y="2489200"/>
          <p14:tracePt t="55752" x="7570788" y="2489200"/>
          <p14:tracePt t="55791" x="7578725" y="2495550"/>
          <p14:tracePt t="55820" x="7578725" y="2503488"/>
          <p14:tracePt t="55883" x="7578725" y="2511425"/>
          <p14:tracePt t="56301" x="7586663" y="2511425"/>
          <p14:tracePt t="56430" x="7593013" y="2511425"/>
          <p14:tracePt t="56442" x="7600950" y="2511425"/>
          <p14:tracePt t="56443" x="7639050" y="2511425"/>
          <p14:tracePt t="56455" x="7661275" y="2511425"/>
          <p14:tracePt t="56469" x="7707313" y="2511425"/>
          <p14:tracePt t="56483" x="7751763" y="2503488"/>
          <p14:tracePt t="56508" x="7820025" y="2495550"/>
          <p14:tracePt t="56521" x="7835900" y="2489200"/>
          <p14:tracePt t="56535" x="7866063" y="2489200"/>
          <p14:tracePt t="56549" x="7904163" y="2481263"/>
          <p14:tracePt t="56565" x="7948613" y="2473325"/>
          <p14:tracePt t="56578" x="7972425" y="2465388"/>
          <p14:tracePt t="56578" x="7994650" y="2465388"/>
          <p14:tracePt t="56603" x="8047038" y="2465388"/>
          <p14:tracePt t="56615" x="8054975" y="2465388"/>
          <p14:tracePt t="56630" x="8062913" y="2465388"/>
          <p14:tracePt t="56641" x="8069263" y="2465388"/>
          <p14:tracePt t="56670" x="8093075" y="2465388"/>
          <p14:tracePt t="56698" x="8107363" y="2465388"/>
          <p14:tracePt t="56711" x="8115300" y="2465388"/>
          <p14:tracePt t="56727" x="8137525" y="2465388"/>
          <p14:tracePt t="56754" x="8153400" y="2473325"/>
          <p14:tracePt t="56769" x="8167688" y="2473325"/>
          <p14:tracePt t="56783" x="8175625" y="2473325"/>
          <p14:tracePt t="57976" x="8175625" y="2481263"/>
          <p14:tracePt t="58042" x="8145463" y="2609850"/>
          <p14:tracePt t="58054" x="8137525" y="2662238"/>
          <p14:tracePt t="58054" x="8123238" y="2700338"/>
          <p14:tracePt t="58070" x="8077200" y="2813050"/>
          <p14:tracePt t="58085" x="8054975" y="2881313"/>
          <p14:tracePt t="58100" x="8008938" y="2995613"/>
          <p14:tracePt t="58114" x="7956550" y="3094038"/>
          <p14:tracePt t="58128" x="7926388" y="3192463"/>
          <p14:tracePt t="58141" x="7910513" y="3230563"/>
          <p14:tracePt t="58168" x="7835900" y="3463925"/>
          <p14:tracePt t="58181" x="7820025" y="3509963"/>
          <p14:tracePt t="58197" x="7797800" y="3608388"/>
          <p14:tracePt t="58209" x="7767638" y="3698875"/>
          <p14:tracePt t="58222" x="7737475" y="3805238"/>
          <p14:tracePt t="58237" x="7729538" y="3841750"/>
          <p14:tracePt t="58253" x="7715250" y="3895725"/>
          <p14:tracePt t="58267" x="7699375" y="3956050"/>
          <p14:tracePt t="58282" x="7699375" y="4008438"/>
          <p14:tracePt t="58296" x="7691438" y="4038600"/>
          <p14:tracePt t="58321" x="7691438" y="4084638"/>
          <p14:tracePt t="58353" x="7691438" y="4092575"/>
          <p14:tracePt t="58368" x="7691438" y="4098925"/>
          <p14:tracePt t="58368" x="7691438" y="4106863"/>
          <p14:tracePt t="58384" x="7707313" y="4122738"/>
          <p14:tracePt t="58397" x="7715250" y="4130675"/>
          <p14:tracePt t="58413" x="7737475" y="4167188"/>
          <p14:tracePt t="58427" x="7759700" y="4197350"/>
          <p14:tracePt t="58443" x="7805738" y="4227513"/>
          <p14:tracePt t="58455" x="7820025" y="4235450"/>
          <p14:tracePt t="58470" x="7858125" y="4259263"/>
          <p14:tracePt t="58484" x="7888288" y="4273550"/>
          <p14:tracePt t="58500" x="7926388" y="4295775"/>
          <p14:tracePt t="58526" x="7956550" y="4303713"/>
          <p14:tracePt t="58540" x="7972425" y="4311650"/>
          <p14:tracePt t="58554" x="8002588" y="4311650"/>
          <p14:tracePt t="58570" x="8016875" y="4303713"/>
          <p14:tracePt t="58585" x="8047038" y="4295775"/>
          <p14:tracePt t="58600" x="8062913" y="4289425"/>
          <p14:tracePt t="58600" x="8077200" y="4281488"/>
          <p14:tracePt t="58615" x="8085138" y="4281488"/>
          <p14:tracePt t="58629" x="8107363" y="4273550"/>
          <p14:tracePt t="58643" x="8131175" y="4265613"/>
          <p14:tracePt t="58668" x="8145463" y="4243388"/>
          <p14:tracePt t="58682" x="8161338" y="4235450"/>
          <p14:tracePt t="58697" x="8161338" y="4227513"/>
          <p14:tracePt t="58710" x="8167688" y="4227513"/>
          <p14:tracePt t="58726" x="8167688" y="4221163"/>
          <p14:tracePt t="58739" x="8167688" y="4213225"/>
          <p14:tracePt t="58754" x="8167688" y="4197350"/>
          <p14:tracePt t="58769" x="8167688" y="4191000"/>
          <p14:tracePt t="58786" x="8167688" y="4167188"/>
          <p14:tracePt t="58815" x="8167688" y="4160838"/>
          <p14:tracePt t="58853" x="8167688" y="4152900"/>
          <p14:tracePt t="58882" x="8161338" y="4152900"/>
          <p14:tracePt t="58895" x="8153400" y="4144963"/>
          <p14:tracePt t="58910" x="8123238" y="4137025"/>
          <p14:tracePt t="58922" x="8115300" y="4130675"/>
          <p14:tracePt t="58937" x="8069263" y="4114800"/>
          <p14:tracePt t="58966" x="8002588" y="4114800"/>
          <p14:tracePt t="58980" x="7978775" y="4114800"/>
          <p14:tracePt t="58980" x="7940675" y="4114800"/>
          <p14:tracePt t="58995" x="7896225" y="4114800"/>
          <p14:tracePt t="59009" x="7751763" y="4076700"/>
          <p14:tracePt t="59022" x="7524750" y="4046538"/>
          <p14:tracePt t="59036" x="7419975" y="4024313"/>
          <p14:tracePt t="59036" x="7305675" y="4008438"/>
          <p14:tracePt t="59051" x="7215188" y="3994150"/>
          <p14:tracePt t="59066" x="7072313" y="3978275"/>
          <p14:tracePt t="59081" x="6980238" y="3970338"/>
          <p14:tracePt t="59095" x="6913563" y="3956050"/>
          <p14:tracePt t="59109" x="6851650" y="3940175"/>
          <p14:tracePt t="59135" x="6761163" y="3925888"/>
          <p14:tracePt t="59149" x="6731000" y="3910013"/>
          <p14:tracePt t="59165" x="6708775" y="3910013"/>
          <p14:tracePt t="59178" x="6700838" y="3910013"/>
          <p14:tracePt t="59193" x="6692900" y="3910013"/>
          <p14:tracePt t="60189" x="6692900" y="3903663"/>
          <p14:tracePt t="60533" x="6686550" y="3903663"/>
          <p14:tracePt t="60633" x="6678613" y="3903663"/>
          <p14:tracePt t="60647" x="6670675" y="3903663"/>
          <p14:tracePt t="61041" x="6670675" y="3895725"/>
          <p14:tracePt t="61083" x="6670675" y="3903663"/>
          <p14:tracePt t="76642" x="6670675" y="3910013"/>
          <p14:tracePt t="76659" x="6670675" y="3925888"/>
          <p14:tracePt t="76673" x="6670675" y="3963988"/>
          <p14:tracePt t="76689" x="6656388" y="4038600"/>
          <p14:tracePt t="76716" x="6656388" y="4106863"/>
          <p14:tracePt t="76731" x="6686550" y="4160838"/>
          <p14:tracePt t="77026" x="6632575" y="4106863"/>
          <p14:tracePt t="77039" x="6594475" y="4068763"/>
          <p14:tracePt t="77053" x="6572250" y="4054475"/>
          <p14:tracePt t="77082" x="6557963" y="4054475"/>
          <p14:tracePt t="77096" x="6519863" y="4068763"/>
          <p14:tracePt t="77111" x="6489700" y="4084638"/>
          <p14:tracePt t="77125" x="6459538" y="4098925"/>
          <p14:tracePt t="77150" x="6413500" y="4130675"/>
          <p14:tracePt t="77163" x="6391275" y="4130675"/>
          <p14:tracePt t="77178" x="6361113" y="4144963"/>
          <p14:tracePt t="77191" x="6323013" y="4152900"/>
          <p14:tracePt t="77205" x="6284913" y="4175125"/>
          <p14:tracePt t="77231" x="6232525" y="4175125"/>
          <p14:tracePt t="77245" x="6186488" y="4197350"/>
          <p14:tracePt t="77261" x="6126163" y="4227513"/>
          <p14:tracePt t="77274" x="6096000" y="4251325"/>
          <p14:tracePt t="77288" x="6073775" y="4289425"/>
          <p14:tracePt t="77301" x="6065838" y="4303713"/>
          <p14:tracePt t="77316" x="6065838" y="4356100"/>
          <p14:tracePt t="77449" x="6065838" y="4349750"/>
          <p14:tracePt t="77463" x="6049963" y="4265613"/>
          <p14:tracePt t="77479" x="6049963" y="4243388"/>
          <p14:tracePt t="77492" x="6049963" y="4235450"/>
          <p14:tracePt t="77520" x="6019800" y="4227513"/>
          <p14:tracePt t="77532" x="5997575" y="4227513"/>
          <p14:tracePt t="77558" x="5854700" y="4289425"/>
          <p14:tracePt t="77571" x="5808663" y="4295775"/>
          <p14:tracePt t="77584" x="5726113" y="4325938"/>
          <p14:tracePt t="77597" x="5680075" y="4333875"/>
          <p14:tracePt t="77613" x="5603875" y="4349750"/>
          <p14:tracePt t="77627" x="5559425" y="4356100"/>
          <p14:tracePt t="77641" x="5513388" y="4371975"/>
          <p14:tracePt t="77667" x="5430838" y="4394200"/>
          <p14:tracePt t="77681" x="5376863" y="4418013"/>
          <p14:tracePt t="77697" x="5286375" y="4432300"/>
          <p14:tracePt t="77712" x="5226050" y="4448175"/>
          <p14:tracePt t="77730" x="5165725" y="4454525"/>
          <p14:tracePt t="77744" x="5105400" y="4478338"/>
          <p14:tracePt t="77760" x="5014913" y="4516438"/>
          <p14:tracePt t="77774" x="4968875" y="4538663"/>
          <p14:tracePt t="77788" x="4924425" y="4568825"/>
          <p14:tracePt t="77816" x="4916488" y="4576763"/>
          <p14:tracePt t="77939" x="4924425" y="4508500"/>
          <p14:tracePt t="77953" x="4924425" y="4492625"/>
          <p14:tracePt t="77981" x="4916488" y="4454525"/>
          <p14:tracePt t="78011" x="4892675" y="4454525"/>
          <p14:tracePt t="78025" x="4886325" y="4448175"/>
          <p14:tracePt t="78041" x="4878388" y="4440238"/>
          <p14:tracePt t="78054" x="4870450" y="4440238"/>
          <p14:tracePt t="78070" x="4862513" y="4440238"/>
          <p14:tracePt t="78082" x="4840288" y="4440238"/>
          <p14:tracePt t="78099" x="4826000" y="4440238"/>
          <p14:tracePt t="78114" x="4818063" y="4440238"/>
          <p14:tracePt t="78130" x="4810125" y="4440238"/>
          <p14:tracePt t="78144" x="4802188" y="4440238"/>
          <p14:tracePt t="78158" x="4795838" y="4440238"/>
          <p14:tracePt t="78198" x="4772025" y="4440238"/>
          <p14:tracePt t="78212" x="4764088" y="4440238"/>
          <p14:tracePt t="78228" x="4757738" y="4440238"/>
          <p14:tracePt t="78228" x="4749800" y="4440238"/>
          <p14:tracePt t="78242" x="4741863" y="4440238"/>
          <p14:tracePt t="78258" x="4741863" y="4462463"/>
          <p14:tracePt t="78271" x="4727575" y="4484688"/>
          <p14:tracePt t="78285" x="4711700" y="4516438"/>
          <p14:tracePt t="78297" x="4711700" y="4538663"/>
          <p14:tracePt t="78324" x="4711700" y="4560888"/>
          <p14:tracePt t="78445" x="4703763" y="4546600"/>
          <p14:tracePt t="78462" x="4719638" y="4508500"/>
          <p14:tracePt t="78462" x="4733925" y="4508500"/>
          <p14:tracePt t="78478" x="4741863" y="4492625"/>
          <p14:tracePt t="78493" x="4741863" y="4478338"/>
          <p14:tracePt t="78510" x="4741863" y="4454525"/>
          <p14:tracePt t="78523" x="4733925" y="4448175"/>
          <p14:tracePt t="78542" x="4733925" y="4418013"/>
          <p14:tracePt t="78559" x="4733925" y="4410075"/>
          <p14:tracePt t="78578" x="4727575" y="4402138"/>
          <p14:tracePt t="78593" x="4727575" y="4394200"/>
          <p14:tracePt t="78611" x="4711700" y="4387850"/>
          <p14:tracePt t="78628" x="4697413" y="4387850"/>
          <p14:tracePt t="78646" x="4689475" y="4379913"/>
          <p14:tracePt t="78646" x="4681538" y="4379913"/>
          <p14:tracePt t="78663" x="4673600" y="4379913"/>
          <p14:tracePt t="78679" x="4667250" y="4379913"/>
          <p14:tracePt t="78714" x="4659313" y="4379913"/>
          <p14:tracePt t="78744" x="4651375" y="4379913"/>
          <p14:tracePt t="78760" x="4643438" y="4379913"/>
          <p14:tracePt t="78760" x="4635500" y="4379913"/>
          <p14:tracePt t="78788" x="4629150" y="4371975"/>
          <p14:tracePt t="78801" x="4621213" y="4364038"/>
          <p14:tracePt t="78844" x="4613275" y="4356100"/>
          <p14:tracePt t="78872" x="4605338" y="4356100"/>
          <p14:tracePt t="78898" x="4598988" y="4349750"/>
          <p14:tracePt t="78914" x="4583113" y="4341813"/>
          <p14:tracePt t="78929" x="4568825" y="4333875"/>
          <p14:tracePt t="78930" x="4560888" y="4325938"/>
          <p14:tracePt t="78944" x="4545013" y="4319588"/>
          <p14:tracePt t="78960" x="4538663" y="4319588"/>
          <p14:tracePt t="78975" x="4530725" y="4319588"/>
          <p14:tracePt t="79067" x="4530725" y="4311650"/>
          <p14:tracePt t="79144" x="4530725" y="4303713"/>
          <p14:tracePt t="79175" x="4530725" y="4311650"/>
          <p14:tracePt t="80615" x="4522788" y="4319588"/>
          <p14:tracePt t="80628" x="4508500" y="4319588"/>
          <p14:tracePt t="80643" x="4492625" y="4289425"/>
          <p14:tracePt t="80658" x="4484688" y="4259263"/>
          <p14:tracePt t="80674" x="4470400" y="4243388"/>
          <p14:tracePt t="80690" x="4446588" y="4205288"/>
          <p14:tracePt t="80705" x="4424363" y="4175125"/>
          <p14:tracePt t="80719" x="4416425" y="4152900"/>
          <p14:tracePt t="80735" x="4410075" y="4144963"/>
          <p14:tracePt t="80776" x="4394200" y="4130675"/>
          <p14:tracePt t="80790" x="4386263" y="4106863"/>
          <p14:tracePt t="80805" x="4379913" y="4098925"/>
          <p14:tracePt t="80818" x="4364038" y="4084638"/>
          <p14:tracePt t="80834" x="4348163" y="4054475"/>
          <p14:tracePt t="80845" x="4341813" y="4054475"/>
          <p14:tracePt t="80860" x="4341813" y="4038600"/>
          <p14:tracePt t="80887" x="4333875" y="4038600"/>
          <p14:tracePt t="80989" x="4333875" y="4032250"/>
          <p14:tracePt t="81053" x="4333875" y="4024313"/>
          <p14:tracePt t="81252" x="4333875" y="4032250"/>
          <p14:tracePt t="81303" x="4318000" y="4032250"/>
          <p14:tracePt t="81316" x="4265613" y="4032250"/>
          <p14:tracePt t="81330" x="4183063" y="4038600"/>
          <p14:tracePt t="81356" x="4076700" y="4062413"/>
          <p14:tracePt t="81370" x="3994150" y="4068763"/>
          <p14:tracePt t="81384" x="3910013" y="4068763"/>
          <p14:tracePt t="81397" x="3789363" y="4068763"/>
          <p14:tracePt t="81411" x="3675063" y="4068763"/>
          <p14:tracePt t="81425" x="3614738" y="4068763"/>
          <p14:tracePt t="81441" x="3532188" y="4062413"/>
          <p14:tracePt t="81454" x="3449638" y="4046538"/>
          <p14:tracePt t="81480" x="3357563" y="4016375"/>
          <p14:tracePt t="81492" x="3335338" y="4002088"/>
          <p14:tracePt t="81507" x="3327400" y="4002088"/>
          <p14:tracePt t="81522" x="3321050" y="3986213"/>
          <p14:tracePt t="81550" x="3321050" y="3978275"/>
          <p14:tracePt t="81563" x="3321050" y="3970338"/>
          <p14:tracePt t="81590" x="3357563" y="3895725"/>
          <p14:tracePt t="81604" x="3417888" y="3835400"/>
          <p14:tracePt t="81620" x="3486150" y="3797300"/>
          <p14:tracePt t="81634" x="3532188" y="3767138"/>
          <p14:tracePt t="81649" x="3608388" y="3744913"/>
          <p14:tracePt t="81664" x="3690938" y="3736975"/>
          <p14:tracePt t="81677" x="3751263" y="3744913"/>
          <p14:tracePt t="81693" x="3773488" y="3751263"/>
          <p14:tracePt t="81708" x="3781425" y="3751263"/>
          <p14:tracePt t="81819" x="3781425" y="3759200"/>
          <p14:tracePt t="81832" x="3789363" y="3759200"/>
          <p14:tracePt t="81859" x="3797300" y="3767138"/>
          <p14:tracePt t="81887" x="3811588" y="3781425"/>
          <p14:tracePt t="81899" x="3833813" y="3797300"/>
          <p14:tracePt t="81914" x="3841750" y="3797300"/>
          <p14:tracePt t="81926" x="3857625" y="3805238"/>
          <p14:tracePt t="81944" x="3865563" y="3805238"/>
          <p14:tracePt t="81986" x="3871913" y="3805238"/>
          <p14:tracePt t="82015" x="3879850" y="3805238"/>
          <p14:tracePt t="82041" x="3895725" y="3811588"/>
          <p14:tracePt t="82055" x="3895725" y="3819525"/>
          <p14:tracePt t="82070" x="3910013" y="3819525"/>
          <p14:tracePt t="82584" x="3910013" y="3811588"/>
          <p14:tracePt t="82626" x="3917950" y="3811588"/>
          <p14:tracePt t="82665" x="4038600" y="3811588"/>
          <p14:tracePt t="82677" x="4197350" y="3811588"/>
          <p14:tracePt t="82692" x="4318000" y="3811588"/>
          <p14:tracePt t="82705" x="4379913" y="3811588"/>
          <p14:tracePt t="82720" x="4492625" y="3811588"/>
          <p14:tracePt t="82744" x="4621213" y="3811588"/>
          <p14:tracePt t="82760" x="4667250" y="3811588"/>
          <p14:tracePt t="82774" x="4697413" y="3811588"/>
          <p14:tracePt t="82789" x="4711700" y="3811588"/>
          <p14:tracePt t="82803" x="4741863" y="3811588"/>
          <p14:tracePt t="82818" x="4787900" y="3811588"/>
          <p14:tracePt t="82832" x="4832350" y="3811588"/>
          <p14:tracePt t="82844" x="4856163" y="3811588"/>
          <p14:tracePt t="82859" x="4916488" y="3811588"/>
          <p14:tracePt t="82888" x="5014913" y="3819525"/>
          <p14:tracePt t="82901" x="5037138" y="3827463"/>
          <p14:tracePt t="82915" x="5059363" y="3827463"/>
          <p14:tracePt t="82928" x="5067300" y="3827463"/>
          <p14:tracePt t="83006" x="5067300" y="3835400"/>
          <p14:tracePt t="83071" x="5029200" y="3835400"/>
          <p14:tracePt t="83085" x="4960938" y="3835400"/>
          <p14:tracePt t="83101" x="4818063" y="3835400"/>
          <p14:tracePt t="83115" x="4667250" y="3835400"/>
          <p14:tracePt t="83132" x="4484688" y="3819525"/>
          <p14:tracePt t="83148" x="4311650" y="3789363"/>
          <p14:tracePt t="83165" x="4175125" y="3775075"/>
          <p14:tracePt t="83177" x="4068763" y="3775075"/>
          <p14:tracePt t="83193" x="3962400" y="3775075"/>
          <p14:tracePt t="83208" x="3887788" y="3781425"/>
          <p14:tracePt t="83224" x="3857625" y="3781425"/>
          <p14:tracePt t="83224" x="3827463" y="3797300"/>
          <p14:tracePt t="83238" x="3781425" y="3797300"/>
          <p14:tracePt t="83254" x="3683000" y="3827463"/>
          <p14:tracePt t="83268" x="3576638" y="3857625"/>
          <p14:tracePt t="83283" x="3463925" y="3879850"/>
          <p14:tracePt t="83308" x="3335338" y="3903663"/>
          <p14:tracePt t="83322" x="3252788" y="3925888"/>
          <p14:tracePt t="83339" x="3154363" y="3956050"/>
          <p14:tracePt t="83352" x="3116263" y="3956050"/>
          <p14:tracePt t="83368" x="3025775" y="3978275"/>
          <p14:tracePt t="83381" x="2919413" y="3994150"/>
          <p14:tracePt t="83393" x="2889250" y="4002088"/>
          <p14:tracePt t="83408" x="2813050" y="4024313"/>
          <p14:tracePt t="83423" x="2768600" y="4038600"/>
          <p14:tracePt t="83438" x="2714625" y="4054475"/>
          <p14:tracePt t="83454" x="2670175" y="4068763"/>
          <p14:tracePt t="83478" x="2609850" y="4076700"/>
          <p14:tracePt t="83491" x="2571750" y="4084638"/>
          <p14:tracePt t="83506" x="2525713" y="4098925"/>
          <p14:tracePt t="83520" x="2495550" y="4114800"/>
          <p14:tracePt t="83536" x="2443163" y="4130675"/>
          <p14:tracePt t="83548" x="2397125" y="4144963"/>
          <p14:tracePt t="83563" x="2359025" y="4167188"/>
          <p14:tracePt t="83589" x="2298700" y="4175125"/>
          <p14:tracePt t="83602" x="2268538" y="4175125"/>
          <p14:tracePt t="83617" x="2254250" y="4175125"/>
          <p14:tracePt t="83630" x="2224088" y="4175125"/>
          <p14:tracePt t="83643" x="2216150" y="4175125"/>
          <p14:tracePt t="83658" x="2200275" y="4175125"/>
          <p14:tracePt t="83673" x="2178050" y="4175125"/>
          <p14:tracePt t="83689" x="2155825" y="4175125"/>
          <p14:tracePt t="83705" x="2139950" y="4175125"/>
          <p14:tracePt t="83719" x="2117725" y="4167188"/>
          <p14:tracePt t="83745" x="2095500" y="4167188"/>
          <p14:tracePt t="83758" x="2079625" y="4167188"/>
          <p14:tracePt t="83773" x="2065338" y="4167188"/>
          <p14:tracePt t="83788" x="2049463" y="4167188"/>
          <p14:tracePt t="83803" x="2041525" y="4167188"/>
          <p14:tracePt t="83818" x="2027238" y="4167188"/>
          <p14:tracePt t="83846" x="2019300" y="4167188"/>
          <p14:tracePt t="83887" x="2011363" y="4167188"/>
          <p14:tracePt t="83914" x="2005013" y="4167188"/>
          <p14:tracePt t="83991" x="1997075" y="4167188"/>
          <p14:tracePt t="84222" x="1997075" y="4160838"/>
          <p14:tracePt t="84274" x="2005013" y="4160838"/>
          <p14:tracePt t="84288" x="2011363" y="4144963"/>
          <p14:tracePt t="84302" x="2011363" y="4137025"/>
          <p14:tracePt t="84316" x="2019300" y="4137025"/>
          <p14:tracePt t="84331" x="2027238" y="4130675"/>
          <p14:tracePt t="84357" x="2035175" y="4130675"/>
          <p14:tracePt t="84370" x="2041525" y="4122738"/>
          <p14:tracePt t="84384" x="2057400" y="4122738"/>
          <p14:tracePt t="84398" x="2065338" y="4114800"/>
          <p14:tracePt t="84411" x="2101850" y="4114800"/>
          <p14:tracePt t="84423" x="2109788" y="4114800"/>
          <p14:tracePt t="84439" x="2133600" y="4114800"/>
          <p14:tracePt t="84454" x="2155825" y="4114800"/>
          <p14:tracePt t="84479" x="2193925" y="4122738"/>
          <p14:tracePt t="84491" x="2208213" y="4122738"/>
          <p14:tracePt t="84520" x="2216150" y="4122738"/>
          <p14:tracePt t="84549" x="2224088" y="4122738"/>
          <p14:tracePt t="85511" x="2230438" y="4122738"/>
          <p14:tracePt t="85523" x="2238375" y="4122738"/>
          <p14:tracePt t="85542" x="2314575" y="4122738"/>
          <p14:tracePt t="85556" x="2487613" y="4122738"/>
          <p14:tracePt t="85572" x="2714625" y="4137025"/>
          <p14:tracePt t="85586" x="2897188" y="4183063"/>
          <p14:tracePt t="85601" x="2987675" y="4191000"/>
          <p14:tracePt t="85615" x="3146425" y="4235450"/>
          <p14:tracePt t="85630" x="3198813" y="4303713"/>
          <p14:tracePt t="85803" x="3184525" y="4281488"/>
          <p14:tracePt t="85818" x="3184525" y="4251325"/>
          <p14:tracePt t="85832" x="3214688" y="4227513"/>
          <p14:tracePt t="85846" x="3267075" y="4227513"/>
          <p14:tracePt t="85860" x="3297238" y="4227513"/>
          <p14:tracePt t="85860" x="3335338" y="4227513"/>
          <p14:tracePt t="85887" x="3546475" y="4221163"/>
          <p14:tracePt t="85902" x="3729038" y="4221163"/>
          <p14:tracePt t="85915" x="3857625" y="4221163"/>
          <p14:tracePt t="85928" x="4046538" y="4221163"/>
          <p14:tracePt t="85943" x="4205288" y="4221163"/>
          <p14:tracePt t="85956" x="4356100" y="4221163"/>
          <p14:tracePt t="85971" x="4416425" y="4221163"/>
          <p14:tracePt t="85986" x="4508500" y="4221163"/>
          <p14:tracePt t="86001" x="4583113" y="4221163"/>
          <p14:tracePt t="86026" x="4635500" y="4221163"/>
          <p14:tracePt t="86038" x="4651375" y="4221163"/>
          <p14:tracePt t="86282" x="4643438" y="4221163"/>
          <p14:tracePt t="86306" x="4575175" y="4221163"/>
          <p14:tracePt t="86319" x="4538663" y="4221163"/>
          <p14:tracePt t="86334" x="4440238" y="4235450"/>
          <p14:tracePt t="86348" x="4318000" y="4251325"/>
          <p14:tracePt t="86362" x="4167188" y="4265613"/>
          <p14:tracePt t="86377" x="4016375" y="4281488"/>
          <p14:tracePt t="86391" x="3940175" y="4289425"/>
          <p14:tracePt t="86419" x="3600450" y="4311650"/>
          <p14:tracePt t="86432" x="3455988" y="4325938"/>
          <p14:tracePt t="86447" x="3381375" y="4349750"/>
          <p14:tracePt t="86460" x="3236913" y="4379913"/>
          <p14:tracePt t="86473" x="3146425" y="4379913"/>
          <p14:tracePt t="86487" x="3100388" y="4387850"/>
          <p14:tracePt t="86502" x="2965450" y="4394200"/>
          <p14:tracePt t="86517" x="2820988" y="4410075"/>
          <p14:tracePt t="86532" x="2678113" y="4424363"/>
          <p14:tracePt t="86558" x="2465388" y="4440238"/>
          <p14:tracePt t="86570" x="2359025" y="4448175"/>
          <p14:tracePt t="86584" x="2246313" y="4448175"/>
          <p14:tracePt t="86597" x="2216150" y="4448175"/>
          <p14:tracePt t="86611" x="2155825" y="4448175"/>
          <p14:tracePt t="86635" x="2057400" y="4448175"/>
          <p14:tracePt t="86650" x="2005013" y="4448175"/>
          <p14:tracePt t="86665" x="1973263" y="4448175"/>
          <p14:tracePt t="86677" x="1906588" y="4440238"/>
          <p14:tracePt t="86691" x="1822450" y="4418013"/>
          <p14:tracePt t="86704" x="1792288" y="4410075"/>
          <p14:tracePt t="86718" x="1739900" y="4394200"/>
          <p14:tracePt t="86744" x="1685925" y="4387850"/>
          <p14:tracePt t="86758" x="1649413" y="4379913"/>
          <p14:tracePt t="86772" x="1625600" y="4371975"/>
          <p14:tracePt t="86787" x="1619250" y="4364038"/>
          <p14:tracePt t="86802" x="1611313" y="4364038"/>
          <p14:tracePt t="86878" x="1619250" y="4349750"/>
          <p14:tracePt t="86916" x="1641475" y="4333875"/>
          <p14:tracePt t="86944" x="1649413" y="4325938"/>
          <p14:tracePt t="86955" x="1649413" y="4319588"/>
          <p14:tracePt t="86970" x="1679575" y="4319588"/>
          <p14:tracePt t="86983" x="1724025" y="4319588"/>
          <p14:tracePt t="87009" x="1800225" y="4319588"/>
          <p14:tracePt t="87021" x="1814513" y="4319588"/>
          <p14:tracePt t="87036" x="1830388" y="4319588"/>
          <p14:tracePt t="87127" x="1830388" y="4311650"/>
          <p14:tracePt t="87603" x="1844675" y="4341813"/>
          <p14:tracePt t="87617" x="1852613" y="4364038"/>
          <p14:tracePt t="87644" x="1852613" y="4371975"/>
          <p14:tracePt t="87657" x="1852613" y="4379913"/>
          <p14:tracePt t="87682" x="1860550" y="4402138"/>
          <p14:tracePt t="87697" x="1868488" y="4402138"/>
          <p14:tracePt t="87713" x="1876425" y="4410075"/>
          <p14:tracePt t="87726" x="1898650" y="4424363"/>
          <p14:tracePt t="87740" x="1943100" y="4432300"/>
          <p14:tracePt t="87756" x="2065338" y="4448175"/>
          <p14:tracePt t="87769" x="2133600" y="4448175"/>
          <p14:tracePt t="87784" x="2292350" y="4448175"/>
          <p14:tracePt t="87799" x="2473325" y="4448175"/>
          <p14:tracePt t="87813" x="2640013" y="4448175"/>
          <p14:tracePt t="87838" x="2867025" y="4448175"/>
          <p14:tracePt t="87852" x="3009900" y="4448175"/>
          <p14:tracePt t="87867" x="3070225" y="4448175"/>
          <p14:tracePt t="87882" x="3100388" y="4448175"/>
          <p14:tracePt t="87993" x="3100388" y="444023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33C2-CE7F-5C4D-9F49-77092C4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Problem Description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994BE1-CB0C-4A8E-9878-CF27CCAC67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445" y="124334"/>
            <a:ext cx="2128888" cy="25416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291C91-E9E3-445E-A47B-F1291ED1C553}"/>
              </a:ext>
            </a:extLst>
          </p:cNvPr>
          <p:cNvSpPr txBox="1"/>
          <p:nvPr/>
        </p:nvSpPr>
        <p:spPr>
          <a:xfrm>
            <a:off x="6603522" y="2704940"/>
            <a:ext cx="25404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Artist’s impression of an array of </a:t>
            </a:r>
            <a:r>
              <a:rPr lang="en-US" sz="1050" i="1" dirty="0" err="1"/>
              <a:t>metasurface</a:t>
            </a:r>
            <a:r>
              <a:rPr lang="en-US" sz="1050" i="1" dirty="0"/>
              <a:t>-based optical concentrators (yellow circles on the top) integrated with an FPA (bottom). The cross-sectional view of the electromagnetic field shows how light incident from above is focused through the substrate onto the detector pixels below.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B9CE9A-4288-45EC-AD6D-F5DA0589B968}"/>
              </a:ext>
            </a:extLst>
          </p:cNvPr>
          <p:cNvSpPr txBox="1"/>
          <p:nvPr/>
        </p:nvSpPr>
        <p:spPr>
          <a:xfrm>
            <a:off x="584424" y="1395148"/>
            <a:ext cx="59439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There is a need for compact multispectral instruments which require less cooling. This is driven by an increased number of small-scale satellite missions with requirements of low size, weight and power consumption (SWAP).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metasurface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devices we are working with are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flat optical concentrators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spectral filters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Both can be i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ntegrated directly with focal plane arrays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to create instruments with enhanced light collection area and increased operating temperature.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5017D3-E69B-4C1E-842E-7A1FE46A775E}"/>
              </a:ext>
            </a:extLst>
          </p:cNvPr>
          <p:cNvSpPr txBox="1"/>
          <p:nvPr/>
        </p:nvSpPr>
        <p:spPr>
          <a:xfrm>
            <a:off x="281517" y="1371792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614B33-C7A2-4033-B343-E15ADF4DF1E0}"/>
              </a:ext>
            </a:extLst>
          </p:cNvPr>
          <p:cNvSpPr txBox="1"/>
          <p:nvPr/>
        </p:nvSpPr>
        <p:spPr>
          <a:xfrm>
            <a:off x="350731" y="3258934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51EA08-94E5-49E4-A5D5-FE96BB11F126}"/>
              </a:ext>
            </a:extLst>
          </p:cNvPr>
          <p:cNvSpPr txBox="1"/>
          <p:nvPr/>
        </p:nvSpPr>
        <p:spPr>
          <a:xfrm>
            <a:off x="602439" y="3291363"/>
            <a:ext cx="57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group I work in (389G) specializes in infrared photodetector technology.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My project is to develop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metasurface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devices for integration with infrared photodetectors. This includes simulation, design and cleanroom fabrication. Part of the work involved pioneering the fabrication and design at JPL. I am also working on measurement and data analysis.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E2942B42-D7F9-412A-B4C4-E1308B0ECE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9095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638"/>
    </mc:Choice>
    <mc:Fallback>
      <p:transition spd="slow" advTm="75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20872" x="3622675" y="1717675"/>
          <p14:tracePt t="20883" x="3638550" y="1717675"/>
          <p14:tracePt t="20904" x="3917950" y="1709738"/>
          <p14:tracePt t="20915" x="4016375" y="1709738"/>
          <p14:tracePt t="20935" x="4144963" y="1739900"/>
          <p14:tracePt t="20955" x="4205288" y="1778000"/>
          <p14:tracePt t="20967" x="4227513" y="1792288"/>
          <p14:tracePt t="20978" x="4235450" y="1800225"/>
          <p14:tracePt t="21001" x="4281488" y="1816100"/>
          <p14:tracePt t="21012" x="4303713" y="1822450"/>
          <p14:tracePt t="21026" x="4341813" y="1830388"/>
          <p14:tracePt t="21042" x="4371975" y="1830388"/>
          <p14:tracePt t="21092" x="4386263" y="1830388"/>
          <p14:tracePt t="21104" x="4402138" y="1822450"/>
          <p14:tracePt t="21126" x="4432300" y="1822450"/>
          <p14:tracePt t="21136" x="4492625" y="1822450"/>
          <p14:tracePt t="21156" x="4538663" y="1838325"/>
          <p14:tracePt t="21167" x="4545013" y="1838325"/>
          <p14:tracePt t="21188" x="4552950" y="1838325"/>
          <p14:tracePt t="21199" x="4560888" y="1838325"/>
          <p14:tracePt t="21221" x="4598988" y="1838325"/>
          <p14:tracePt t="21233" x="4635500" y="1852613"/>
          <p14:tracePt t="21233" x="4689475" y="1876425"/>
          <p14:tracePt t="21244" x="4749800" y="1906588"/>
          <p14:tracePt t="21267" x="4870450" y="1958975"/>
          <p14:tracePt t="21291" x="4886325" y="1966913"/>
          <p14:tracePt t="21315" x="4984750" y="2019300"/>
          <p14:tracePt t="21325" x="5006975" y="2035175"/>
          <p14:tracePt t="21339" x="5037138" y="2049463"/>
          <p14:tracePt t="21403" x="5053013" y="2049463"/>
          <p14:tracePt t="21424" x="5089525" y="2049463"/>
          <p14:tracePt t="21433" x="5105400" y="2049463"/>
          <p14:tracePt t="21455" x="5149850" y="2057400"/>
          <p14:tracePt t="21465" x="5187950" y="2065338"/>
          <p14:tracePt t="21486" x="5286375" y="2095500"/>
          <p14:tracePt t="21496" x="5310188" y="2095500"/>
          <p14:tracePt t="21517" x="5407025" y="2117725"/>
          <p14:tracePt t="21527" x="5445125" y="2117725"/>
          <p14:tracePt t="21549" x="5499100" y="2125663"/>
          <p14:tracePt t="21703" x="5468938" y="2117725"/>
          <p14:tracePt t="21712" x="5438775" y="2117725"/>
          <p14:tracePt t="21733" x="5316538" y="2087563"/>
          <p14:tracePt t="21742" x="5294313" y="2087563"/>
          <p14:tracePt t="21764" x="5241925" y="2087563"/>
          <p14:tracePt t="21774" x="5195888" y="2087563"/>
          <p14:tracePt t="21794" x="5119688" y="2087563"/>
          <p14:tracePt t="21807" x="5045075" y="2087563"/>
          <p14:tracePt t="21830" x="4954588" y="2087563"/>
          <p14:tracePt t="21839" x="4924425" y="2087563"/>
          <p14:tracePt t="21854" x="4878388" y="2095500"/>
          <p14:tracePt t="21874" x="4826000" y="2103438"/>
          <p14:tracePt t="21885" x="4757738" y="2109788"/>
          <p14:tracePt t="21906" x="4689475" y="2109788"/>
          <p14:tracePt t="21917" x="4613275" y="2109788"/>
          <p14:tracePt t="21938" x="4470400" y="2109788"/>
          <p14:tracePt t="21949" x="4341813" y="2095500"/>
          <p14:tracePt t="21970" x="4219575" y="2087563"/>
          <p14:tracePt t="21981" x="4183063" y="2087563"/>
          <p14:tracePt t="21993" x="4152900" y="2087563"/>
          <p14:tracePt t="22019" x="4129088" y="2087563"/>
          <p14:tracePt t="22029" x="4122738" y="2087563"/>
          <p14:tracePt t="22041" x="4098925" y="2095500"/>
          <p14:tracePt t="22063" x="4090988" y="2095500"/>
          <p14:tracePt t="22063" x="4090988" y="2103438"/>
          <p14:tracePt t="22105" x="4090988" y="2109788"/>
          <p14:tracePt t="22125" x="4090988" y="2117725"/>
          <p14:tracePt t="22157" x="4098925" y="2117725"/>
          <p14:tracePt t="22168" x="4144963" y="2133600"/>
          <p14:tracePt t="22189" x="4227513" y="2163763"/>
          <p14:tracePt t="22201" x="4379913" y="2208213"/>
          <p14:tracePt t="22212" x="4462463" y="2232025"/>
          <p14:tracePt t="22235" x="4667250" y="2306638"/>
          <p14:tracePt t="22244" x="4727575" y="2314575"/>
          <p14:tracePt t="22266" x="4832350" y="2314575"/>
          <p14:tracePt t="22276" x="4840288" y="2314575"/>
          <p14:tracePt t="22291" x="4878388" y="2314575"/>
          <p14:tracePt t="22316" x="4976813" y="2314575"/>
          <p14:tracePt t="22328" x="5021263" y="2314575"/>
          <p14:tracePt t="22340" x="5127625" y="2314575"/>
          <p14:tracePt t="22357" x="5256213" y="2298700"/>
          <p14:tracePt t="22370" x="5362575" y="2298700"/>
          <p14:tracePt t="22389" x="5445125" y="2292350"/>
          <p14:tracePt t="22401" x="5543550" y="2292350"/>
          <p14:tracePt t="22423" x="5657850" y="2292350"/>
          <p14:tracePt t="22434" x="5756275" y="2292350"/>
          <p14:tracePt t="22454" x="5868988" y="2292350"/>
          <p14:tracePt t="22465" x="5915025" y="2284413"/>
          <p14:tracePt t="22465" x="5945188" y="2268538"/>
          <p14:tracePt t="22487" x="5975350" y="2254250"/>
          <p14:tracePt t="22498" x="5975350" y="2246313"/>
          <p14:tracePt t="22702" x="5975350" y="2238375"/>
          <p14:tracePt t="22721" x="5975350" y="2232025"/>
          <p14:tracePt t="22760" x="5975350" y="2238375"/>
          <p14:tracePt t="22791" x="5975350" y="2246313"/>
          <p14:tracePt t="22815" x="5975350" y="2254250"/>
          <p14:tracePt t="22826" x="5975350" y="2268538"/>
          <p14:tracePt t="22837" x="5975350" y="2330450"/>
          <p14:tracePt t="22859" x="5975350" y="2382838"/>
          <p14:tracePt t="22871" x="5975350" y="2390775"/>
          <p14:tracePt t="23156" x="5967413" y="2366963"/>
          <p14:tracePt t="23168" x="5959475" y="2330450"/>
          <p14:tracePt t="23180" x="5951538" y="2322513"/>
          <p14:tracePt t="23203" x="5937250" y="2268538"/>
          <p14:tracePt t="23213" x="5929313" y="2254250"/>
          <p14:tracePt t="23234" x="5915025" y="2238375"/>
          <p14:tracePt t="23245" x="5899150" y="2238375"/>
          <p14:tracePt t="23265" x="5792788" y="2216150"/>
          <p14:tracePt t="23276" x="5732463" y="2208213"/>
          <p14:tracePt t="23298" x="5567363" y="2208213"/>
          <p14:tracePt t="23308" x="5499100" y="2208213"/>
          <p14:tracePt t="23322" x="5384800" y="2208213"/>
          <p14:tracePt t="23343" x="5181600" y="2232025"/>
          <p14:tracePt t="23354" x="5083175" y="2246313"/>
          <p14:tracePt t="23367" x="5006975" y="2262188"/>
          <p14:tracePt t="23368" x="4924425" y="2276475"/>
          <p14:tracePt t="23389" x="4733925" y="2284413"/>
          <p14:tracePt t="23401" x="4492625" y="2298700"/>
          <p14:tracePt t="23422" x="4219575" y="2298700"/>
          <p14:tracePt t="23433" x="3940175" y="2330450"/>
          <p14:tracePt t="23453" x="3713163" y="2330450"/>
          <p14:tracePt t="23463" x="3614738" y="2330450"/>
          <p14:tracePt t="23484" x="3305175" y="2330450"/>
          <p14:tracePt t="23492" x="3206750" y="2330450"/>
          <p14:tracePt t="23514" x="2919413" y="2330450"/>
          <p14:tracePt t="23523" x="2820988" y="2330450"/>
          <p14:tracePt t="23542" x="2609850" y="2330450"/>
          <p14:tracePt t="23562" x="2322513" y="2344738"/>
          <p14:tracePt t="23572" x="2230438" y="2336800"/>
          <p14:tracePt t="23587" x="2019300" y="2322513"/>
          <p14:tracePt t="23608" x="1860550" y="2306638"/>
          <p14:tracePt t="23619" x="1716088" y="2292350"/>
          <p14:tracePt t="23639" x="1625600" y="2292350"/>
          <p14:tracePt t="23650" x="1527175" y="2292350"/>
          <p14:tracePt t="23666" x="1466850" y="2298700"/>
          <p14:tracePt t="23688" x="1392238" y="2298700"/>
          <p14:tracePt t="23699" x="1293813" y="2298700"/>
          <p14:tracePt t="23722" x="1149350" y="2298700"/>
          <p14:tracePt t="23733" x="982663" y="2306638"/>
          <p14:tracePt t="23745" x="922338" y="2314575"/>
          <p14:tracePt t="23767" x="809625" y="2330450"/>
          <p14:tracePt t="23776" x="801688" y="2336800"/>
          <p14:tracePt t="23796" x="793750" y="2336800"/>
          <p14:tracePt t="23884" x="823913" y="2336800"/>
          <p14:tracePt t="23904" x="869950" y="2336800"/>
          <p14:tracePt t="23916" x="914400" y="2336800"/>
          <p14:tracePt t="23936" x="960438" y="2336800"/>
          <p14:tracePt t="23947" x="1042988" y="2336800"/>
          <p14:tracePt t="23968" x="1171575" y="2336800"/>
          <p14:tracePt t="23980" x="1233488" y="2336800"/>
          <p14:tracePt t="24000" x="1362075" y="2336800"/>
          <p14:tracePt t="24073" x="1354138" y="2336800"/>
          <p14:tracePt t="24094" x="1323975" y="2336800"/>
          <p14:tracePt t="24104" x="1316038" y="2336800"/>
          <p14:tracePt t="24228" x="1316038" y="2344738"/>
          <p14:tracePt t="24250" x="1368425" y="2420938"/>
          <p14:tracePt t="24261" x="1406525" y="2443163"/>
          <p14:tracePt t="24282" x="1482725" y="2489200"/>
          <p14:tracePt t="24449" x="1490663" y="2465388"/>
          <p14:tracePt t="24470" x="1490663" y="2459038"/>
          <p14:tracePt t="24482" x="1497013" y="2443163"/>
          <p14:tracePt t="24493" x="1497013" y="2435225"/>
          <p14:tracePt t="24515" x="1490663" y="2405063"/>
          <p14:tracePt t="24526" x="1490663" y="2390775"/>
          <p14:tracePt t="24548" x="1482725" y="2360613"/>
          <p14:tracePt t="24557" x="1482725" y="2352675"/>
          <p14:tracePt t="24579" x="1482725" y="2344738"/>
          <p14:tracePt t="24609" x="1474788" y="2344738"/>
          <p14:tracePt t="24619" x="1474788" y="2336800"/>
          <p14:tracePt t="24640" x="1474788" y="2330450"/>
          <p14:tracePt t="24671" x="1474788" y="2322513"/>
          <p14:tracePt t="24702" x="1474788" y="2314575"/>
          <p14:tracePt t="24916" x="1474788" y="2306638"/>
          <p14:tracePt t="25182" x="1474788" y="2298700"/>
          <p14:tracePt t="25452" x="1474788" y="2306638"/>
          <p14:tracePt t="25734" x="1482725" y="2314575"/>
          <p14:tracePt t="25744" x="1497013" y="2330450"/>
          <p14:tracePt t="25765" x="1611313" y="2397125"/>
          <p14:tracePt t="25774" x="1655763" y="2420938"/>
          <p14:tracePt t="25796" x="1792288" y="2443163"/>
          <p14:tracePt t="25806" x="1814513" y="2443163"/>
          <p14:tracePt t="25828" x="1920875" y="2481263"/>
          <p14:tracePt t="25837" x="1989138" y="2503488"/>
          <p14:tracePt t="25858" x="2155825" y="2579688"/>
          <p14:tracePt t="25867" x="2185988" y="2593975"/>
          <p14:tracePt t="25887" x="2216150" y="2617788"/>
          <p14:tracePt t="25899" x="2216150" y="2624138"/>
          <p14:tracePt t="26093" x="2230438" y="2593975"/>
          <p14:tracePt t="26103" x="2230438" y="2587625"/>
          <p14:tracePt t="26134" x="2224088" y="2563813"/>
          <p14:tracePt t="26154" x="2230438" y="2563813"/>
          <p14:tracePt t="26166" x="2254250" y="2563813"/>
          <p14:tracePt t="26186" x="2268538" y="2549525"/>
          <p14:tracePt t="26198" x="2284413" y="2549525"/>
          <p14:tracePt t="26218" x="2306638" y="2555875"/>
          <p14:tracePt t="26230" x="2344738" y="2563813"/>
          <p14:tracePt t="26250" x="2405063" y="2587625"/>
          <p14:tracePt t="26262" x="2481263" y="2593975"/>
          <p14:tracePt t="26283" x="2563813" y="2609850"/>
          <p14:tracePt t="26294" x="2670175" y="2624138"/>
          <p14:tracePt t="26314" x="2738438" y="2624138"/>
          <p14:tracePt t="26324" x="2768600" y="2609850"/>
          <p14:tracePt t="26344" x="2867025" y="2593975"/>
          <p14:tracePt t="26354" x="2897188" y="2593975"/>
          <p14:tracePt t="26374" x="2979738" y="2593975"/>
          <p14:tracePt t="26385" x="3025775" y="2587625"/>
          <p14:tracePt t="26398" x="3078163" y="2587625"/>
          <p14:tracePt t="26420" x="3124200" y="2587625"/>
          <p14:tracePt t="26432" x="3146425" y="2593975"/>
          <p14:tracePt t="26453" x="3154363" y="2609850"/>
          <p14:tracePt t="26652" x="3154363" y="2601913"/>
          <p14:tracePt t="26671" x="3146425" y="2579688"/>
          <p14:tracePt t="26683" x="3138488" y="2571750"/>
          <p14:tracePt t="26702" x="3124200" y="2555875"/>
          <p14:tracePt t="26713" x="3108325" y="2541588"/>
          <p14:tracePt t="26735" x="3078163" y="2511425"/>
          <p14:tracePt t="26746" x="3070225" y="2503488"/>
          <p14:tracePt t="26767" x="3032125" y="2481263"/>
          <p14:tracePt t="26778" x="3017838" y="2459038"/>
          <p14:tracePt t="26800" x="3001963" y="2451100"/>
          <p14:tracePt t="26810" x="3001963" y="2443163"/>
          <p14:tracePt t="26822" x="3001963" y="2435225"/>
          <p14:tracePt t="26846" x="3001963" y="2427288"/>
          <p14:tracePt t="26857" x="2995613" y="2420938"/>
          <p14:tracePt t="26886" x="2995613" y="2413000"/>
          <p14:tracePt t="26909" x="2995613" y="2397125"/>
          <p14:tracePt t="26920" x="2995613" y="2390775"/>
          <p14:tracePt t="26980" x="2995613" y="2382838"/>
          <p14:tracePt t="27071" x="3001963" y="2374900"/>
          <p14:tracePt t="27094" x="3078163" y="2360613"/>
          <p14:tracePt t="27104" x="3116263" y="2360613"/>
          <p14:tracePt t="27126" x="3192463" y="2360613"/>
          <p14:tracePt t="27136" x="3214688" y="2360613"/>
          <p14:tracePt t="27148" x="3244850" y="2360613"/>
          <p14:tracePt t="27169" x="3259138" y="2360613"/>
          <p14:tracePt t="27180" x="3267075" y="2360613"/>
          <p14:tracePt t="27237" x="3297238" y="2366963"/>
          <p14:tracePt t="27251" x="3343275" y="2374900"/>
          <p14:tracePt t="27266" x="3357563" y="2382838"/>
          <p14:tracePt t="27278" x="3373438" y="2382838"/>
          <p14:tracePt t="27291" x="3387725" y="2390775"/>
          <p14:tracePt t="27314" x="3403600" y="2390775"/>
          <p14:tracePt t="27325" x="3411538" y="2390775"/>
          <p14:tracePt t="27338" x="3417888" y="2390775"/>
          <p14:tracePt t="27352" x="3433763" y="2390775"/>
          <p14:tracePt t="27381" x="3463925" y="2390775"/>
          <p14:tracePt t="27400" x="3494088" y="2390775"/>
          <p14:tracePt t="27416" x="3546475" y="2390775"/>
          <p14:tracePt t="27431" x="3608388" y="2397125"/>
          <p14:tracePt t="27447" x="3690938" y="2405063"/>
          <p14:tracePt t="27470" x="3811588" y="2420938"/>
          <p14:tracePt t="27485" x="3910013" y="2435225"/>
          <p14:tracePt t="27500" x="3932238" y="2435225"/>
          <p14:tracePt t="27513" x="3978275" y="2435225"/>
          <p14:tracePt t="27528" x="4038600" y="2435225"/>
          <p14:tracePt t="27542" x="4090988" y="2435225"/>
          <p14:tracePt t="27563" x="4175125" y="2435225"/>
          <p14:tracePt t="27575" x="4303713" y="2435225"/>
          <p14:tracePt t="27596" x="4446588" y="2435225"/>
          <p14:tracePt t="27606" x="4575175" y="2435225"/>
          <p14:tracePt t="27626" x="4727575" y="2443163"/>
          <p14:tracePt t="27636" x="4795838" y="2451100"/>
          <p14:tracePt t="27658" x="4924425" y="2451100"/>
          <p14:tracePt t="27668" x="4976813" y="2451100"/>
          <p14:tracePt t="27681" x="5059363" y="2451100"/>
          <p14:tracePt t="27702" x="5173663" y="2443163"/>
          <p14:tracePt t="27714" x="5324475" y="2443163"/>
          <p14:tracePt t="27736" x="5513388" y="2443163"/>
          <p14:tracePt t="27747" x="5573713" y="2443163"/>
          <p14:tracePt t="27759" x="5680075" y="2443163"/>
          <p14:tracePt t="27780" x="5726113" y="2443163"/>
          <p14:tracePt t="27791" x="5740400" y="2435225"/>
          <p14:tracePt t="27812" x="5756275" y="2420938"/>
          <p14:tracePt t="27823" x="5778500" y="2420938"/>
          <p14:tracePt t="27823" x="5792788" y="2413000"/>
          <p14:tracePt t="27845" x="5822950" y="2405063"/>
          <p14:tracePt t="27856" x="5830888" y="2405063"/>
          <p14:tracePt t="27875" x="5846763" y="2405063"/>
          <p14:tracePt t="27952" x="5854700" y="2405063"/>
          <p14:tracePt t="27962" x="5861050" y="2405063"/>
          <p14:tracePt t="28042" x="5854700" y="2405063"/>
          <p14:tracePt t="28064" x="5838825" y="2390775"/>
          <p14:tracePt t="28075" x="5808663" y="2382838"/>
          <p14:tracePt t="28095" x="5770563" y="2366963"/>
          <p14:tracePt t="28105" x="5732463" y="2366963"/>
          <p14:tracePt t="28125" x="5702300" y="2360613"/>
          <p14:tracePt t="28134" x="5680075" y="2352675"/>
          <p14:tracePt t="28155" x="5619750" y="2352675"/>
          <p14:tracePt t="28166" x="5597525" y="2352675"/>
          <p14:tracePt t="28186" x="5543550" y="2344738"/>
          <p14:tracePt t="28198" x="5505450" y="2344738"/>
          <p14:tracePt t="28220" x="5445125" y="2344738"/>
          <p14:tracePt t="28231" x="5414963" y="2344738"/>
          <p14:tracePt t="28243" x="5400675" y="2344738"/>
          <p14:tracePt t="28243" x="5384800" y="2344738"/>
          <p14:tracePt t="28264" x="5362575" y="2344738"/>
          <p14:tracePt t="28275" x="5316538" y="2352675"/>
          <p14:tracePt t="28295" x="5272088" y="2352675"/>
          <p14:tracePt t="28315" x="5173663" y="2382838"/>
          <p14:tracePt t="28326" x="5149850" y="2390775"/>
          <p14:tracePt t="28339" x="5119688" y="2397125"/>
          <p14:tracePt t="28339" x="5097463" y="2397125"/>
          <p14:tracePt t="28359" x="5053013" y="2397125"/>
          <p14:tracePt t="28368" x="5029200" y="2397125"/>
          <p14:tracePt t="28389" x="4999038" y="2397125"/>
          <p14:tracePt t="28399" x="4984750" y="2397125"/>
          <p14:tracePt t="28419" x="4938713" y="2397125"/>
          <p14:tracePt t="28431" x="4870450" y="2397125"/>
          <p14:tracePt t="28454" x="4764088" y="2397125"/>
          <p14:tracePt t="28464" x="4711700" y="2397125"/>
          <p14:tracePt t="28486" x="4629150" y="2390775"/>
          <p14:tracePt t="28496" x="4605338" y="2390775"/>
          <p14:tracePt t="28508" x="4591050" y="2390775"/>
          <p14:tracePt t="28528" x="4538663" y="2390775"/>
          <p14:tracePt t="28549" x="4484688" y="2390775"/>
          <p14:tracePt t="28561" x="4470400" y="2390775"/>
          <p14:tracePt t="28573" x="4446588" y="2397125"/>
          <p14:tracePt t="28594" x="4386263" y="2405063"/>
          <p14:tracePt t="28605" x="4318000" y="2413000"/>
          <p14:tracePt t="28624" x="4273550" y="2413000"/>
          <p14:tracePt t="28634" x="4251325" y="2420938"/>
          <p14:tracePt t="28648" x="4219575" y="2427288"/>
          <p14:tracePt t="28670" x="4167188" y="2435225"/>
          <p14:tracePt t="28682" x="4152900" y="2435225"/>
          <p14:tracePt t="28704" x="4090988" y="2451100"/>
          <p14:tracePt t="28714" x="4060825" y="2451100"/>
          <p14:tracePt t="28733" x="4016375" y="2465388"/>
          <p14:tracePt t="28744" x="3970338" y="2465388"/>
          <p14:tracePt t="28764" x="3932238" y="2465388"/>
          <p14:tracePt t="28775" x="3925888" y="2473325"/>
          <p14:tracePt t="28796" x="3917950" y="2473325"/>
          <p14:tracePt t="28807" x="3910013" y="2481263"/>
          <p14:tracePt t="28828" x="3895725" y="2489200"/>
          <p14:tracePt t="28840" x="3871913" y="2511425"/>
          <p14:tracePt t="28861" x="3849688" y="2533650"/>
          <p14:tracePt t="28872" x="3827463" y="2563813"/>
          <p14:tracePt t="28884" x="3819525" y="2579688"/>
          <p14:tracePt t="28906" x="3797300" y="2609850"/>
          <p14:tracePt t="28916" x="3789363" y="2617788"/>
          <p14:tracePt t="28938" x="3773488" y="2647950"/>
          <p14:tracePt t="28948" x="3767138" y="2647950"/>
          <p14:tracePt t="28960" x="3759200" y="2662238"/>
          <p14:tracePt t="28981" x="3751263" y="2662238"/>
          <p14:tracePt t="28992" x="3751263" y="2670175"/>
          <p14:tracePt t="29012" x="3743325" y="2670175"/>
          <p14:tracePt t="29046" x="3736975" y="2670175"/>
          <p14:tracePt t="29057" x="3721100" y="2678113"/>
          <p14:tracePt t="29079" x="3690938" y="2684463"/>
          <p14:tracePt t="29088" x="3683000" y="2684463"/>
          <p14:tracePt t="29110" x="3668713" y="2684463"/>
          <p14:tracePt t="29120" x="3660775" y="2684463"/>
          <p14:tracePt t="29143" x="3644900" y="2678113"/>
          <p14:tracePt t="29173" x="3608388" y="2662238"/>
          <p14:tracePt t="29182" x="3600450" y="2662238"/>
          <p14:tracePt t="29196" x="3592513" y="2654300"/>
          <p14:tracePt t="29216" x="3576638" y="2654300"/>
          <p14:tracePt t="29229" x="3562350" y="2640013"/>
          <p14:tracePt t="29248" x="3554413" y="2640013"/>
          <p14:tracePt t="29259" x="3546475" y="2640013"/>
          <p14:tracePt t="29400" x="3546475" y="2647950"/>
          <p14:tracePt t="29423" x="3554413" y="2684463"/>
          <p14:tracePt t="29432" x="3562350" y="2692400"/>
          <p14:tracePt t="29446" x="3562350" y="2700338"/>
          <p14:tracePt t="29466" x="3570288" y="2708275"/>
          <p14:tracePt t="29479" x="3576638" y="2716213"/>
          <p14:tracePt t="29498" x="3584575" y="2722563"/>
          <p14:tracePt t="29509" x="3584575" y="2730500"/>
          <p14:tracePt t="33827" x="3584575" y="2746375"/>
          <p14:tracePt t="33838" x="3592513" y="2776538"/>
          <p14:tracePt t="33858" x="3614738" y="2813050"/>
          <p14:tracePt t="33868" x="3630613" y="2828925"/>
          <p14:tracePt t="33888" x="3751263" y="2859088"/>
          <p14:tracePt t="34104" x="3767138" y="2844800"/>
          <p14:tracePt t="34118" x="3789363" y="2813050"/>
          <p14:tracePt t="34119" x="3819525" y="2798763"/>
          <p14:tracePt t="34136" x="3841750" y="2782888"/>
          <p14:tracePt t="34149" x="3849688" y="2768600"/>
          <p14:tracePt t="34166" x="3849688" y="2678113"/>
          <p14:tracePt t="34180" x="3841750" y="2601913"/>
          <p14:tracePt t="34239" x="3833813" y="2593975"/>
          <p14:tracePt t="34420" x="3833813" y="2609850"/>
          <p14:tracePt t="34431" x="3833813" y="2624138"/>
          <p14:tracePt t="34454" x="3871913" y="2782888"/>
          <p14:tracePt t="34464" x="3879850" y="2806700"/>
          <p14:tracePt t="34478" x="3910013" y="2867025"/>
          <p14:tracePt t="34750" x="3917950" y="2874963"/>
          <p14:tracePt t="34760" x="3925888" y="2889250"/>
          <p14:tracePt t="34773" x="3956050" y="2881313"/>
          <p14:tracePt t="34793" x="4030663" y="2889250"/>
          <p14:tracePt t="34806" x="4114800" y="2911475"/>
          <p14:tracePt t="34826" x="4243388" y="2927350"/>
          <p14:tracePt t="34837" x="4446588" y="2979738"/>
          <p14:tracePt t="34859" x="4621213" y="3003550"/>
          <p14:tracePt t="34870" x="4787900" y="3033713"/>
          <p14:tracePt t="34891" x="4968875" y="3094038"/>
          <p14:tracePt t="34902" x="5097463" y="3138488"/>
          <p14:tracePt t="34921" x="5149850" y="3168650"/>
          <p14:tracePt t="34931" x="5143500" y="3192463"/>
          <p14:tracePt t="35089" x="5143500" y="3108325"/>
          <p14:tracePt t="35110" x="5157788" y="3055938"/>
          <p14:tracePt t="35122" x="5165725" y="3003550"/>
          <p14:tracePt t="35134" x="5173663" y="2979738"/>
          <p14:tracePt t="35156" x="5233988" y="2957513"/>
          <p14:tracePt t="35168" x="5324475" y="2957513"/>
          <p14:tracePt t="35189" x="5430838" y="2957513"/>
          <p14:tracePt t="35200" x="5573713" y="2949575"/>
          <p14:tracePt t="35220" x="5726113" y="2905125"/>
          <p14:tracePt t="35230" x="5838825" y="2867025"/>
          <p14:tracePt t="35231" x="5937250" y="2820988"/>
          <p14:tracePt t="35251" x="6126163" y="2752725"/>
          <p14:tracePt t="35261" x="6216650" y="2738438"/>
          <p14:tracePt t="35281" x="6542088" y="2662238"/>
          <p14:tracePt t="35291" x="6640513" y="2632075"/>
          <p14:tracePt t="35311" x="6919913" y="2563813"/>
          <p14:tracePt t="35322" x="6996113" y="2549525"/>
          <p14:tracePt t="35343" x="7108825" y="2511425"/>
          <p14:tracePt t="35354" x="7132638" y="2489200"/>
          <p14:tracePt t="35374" x="7200900" y="2435225"/>
          <p14:tracePt t="35385" x="7231063" y="2390775"/>
          <p14:tracePt t="35405" x="7261225" y="2352675"/>
          <p14:tracePt t="35416" x="7283450" y="2336800"/>
          <p14:tracePt t="35439" x="7313613" y="2298700"/>
          <p14:tracePt t="35450" x="7329488" y="2276475"/>
          <p14:tracePt t="35462" x="7335838" y="2262188"/>
          <p14:tracePt t="35485" x="7359650" y="2232025"/>
          <p14:tracePt t="35494" x="7359650" y="2224088"/>
          <p14:tracePt t="35516" x="7359650" y="2208213"/>
          <p14:tracePt t="35641" x="7335838" y="2193925"/>
          <p14:tracePt t="35653" x="7275513" y="2170113"/>
          <p14:tracePt t="35673" x="7231063" y="2155825"/>
          <p14:tracePt t="35682" x="7207250" y="2147888"/>
          <p14:tracePt t="35703" x="7154863" y="2133600"/>
          <p14:tracePt t="35712" x="7146925" y="2133600"/>
          <p14:tracePt t="35733" x="7124700" y="2125663"/>
          <p14:tracePt t="35743" x="7108825" y="2117725"/>
          <p14:tracePt t="35764" x="7056438" y="2109788"/>
          <p14:tracePt t="35775" x="7042150" y="2103438"/>
          <p14:tracePt t="35797" x="7010400" y="2095500"/>
          <p14:tracePt t="35806" x="7004050" y="2095500"/>
          <p14:tracePt t="35827" x="7004050" y="2087563"/>
          <p14:tracePt t="35952" x="6988175" y="2079625"/>
          <p14:tracePt t="35961" x="6980238" y="2073275"/>
          <p14:tracePt t="36514" x="6980238" y="2079625"/>
          <p14:tracePt t="36544" x="6988175" y="2079625"/>
          <p14:tracePt t="36654" x="6980238" y="2079625"/>
          <p14:tracePt t="36752" x="6973888" y="2079625"/>
          <p14:tracePt t="36813" x="6965950" y="2073275"/>
          <p14:tracePt t="36823" x="6958013" y="2073275"/>
          <p14:tracePt t="36872" x="6950075" y="2065338"/>
          <p14:tracePt t="36883" x="6950075" y="2057400"/>
          <p14:tracePt t="36904" x="6943725" y="2057400"/>
          <p14:tracePt t="36915" x="6943725" y="2049463"/>
          <p14:tracePt t="36936" x="6935788" y="2041525"/>
          <p14:tracePt t="36947" x="6935788" y="2035175"/>
          <p14:tracePt t="36981" x="6935788" y="2027238"/>
          <p14:tracePt t="37013" x="6935788" y="2019300"/>
          <p14:tracePt t="37023" x="6935788" y="2011363"/>
          <p14:tracePt t="37042" x="6943725" y="2011363"/>
          <p14:tracePt t="37063" x="6958013" y="2011363"/>
          <p14:tracePt t="37110" x="6965950" y="2005013"/>
          <p14:tracePt t="37133" x="6973888" y="2005013"/>
          <p14:tracePt t="37154" x="6980238" y="2005013"/>
          <p14:tracePt t="37166" x="6988175" y="2005013"/>
          <p14:tracePt t="37215" x="6996113" y="2005013"/>
          <p14:tracePt t="37236" x="7010400" y="1997075"/>
          <p14:tracePt t="37245" x="7034213" y="1989138"/>
          <p14:tracePt t="37267" x="7042150" y="1989138"/>
          <p14:tracePt t="37277" x="7048500" y="1989138"/>
          <p14:tracePt t="37298" x="7072313" y="1974850"/>
          <p14:tracePt t="37307" x="7078663" y="1974850"/>
          <p14:tracePt t="37329" x="7108825" y="1974850"/>
          <p14:tracePt t="37339" x="7116763" y="1974850"/>
          <p14:tracePt t="37353" x="7124700" y="1966913"/>
          <p14:tracePt t="37373" x="7132638" y="1958975"/>
          <p14:tracePt t="37405" x="7132638" y="1951038"/>
          <p14:tracePt t="37464" x="7138988" y="1944688"/>
          <p14:tracePt t="37513" x="7138988" y="1928813"/>
          <p14:tracePt t="37534" x="7138988" y="1920875"/>
          <p14:tracePt t="37547" x="7132638" y="1912938"/>
          <p14:tracePt t="37581" x="7124700" y="1912938"/>
          <p14:tracePt t="37603" x="7108825" y="1906588"/>
          <p14:tracePt t="37623" x="7078663" y="1898650"/>
          <p14:tracePt t="37635" x="7048500" y="1898650"/>
          <p14:tracePt t="37658" x="7018338" y="1898650"/>
          <p14:tracePt t="37698" x="7010400" y="1898650"/>
          <p14:tracePt t="37718" x="7004050" y="1898650"/>
          <p14:tracePt t="37729" x="6988175" y="1898650"/>
          <p14:tracePt t="37749" x="6980238" y="1898650"/>
          <p14:tracePt t="37760" x="6973888" y="1898650"/>
          <p14:tracePt t="37783" x="6958013" y="1898650"/>
          <p14:tracePt t="37794" x="6958013" y="1906588"/>
          <p14:tracePt t="37806" x="6950075" y="1912938"/>
          <p14:tracePt t="37829" x="6935788" y="1920875"/>
          <p14:tracePt t="37859" x="6935788" y="1936750"/>
          <p14:tracePt t="37869" x="6943725" y="1936750"/>
          <p14:tracePt t="37892" x="6965950" y="1958975"/>
          <p14:tracePt t="37904" x="6973888" y="1966913"/>
          <p14:tracePt t="37917" x="7004050" y="1974850"/>
          <p14:tracePt t="37938" x="7018338" y="1981200"/>
          <p14:tracePt t="37950" x="7042150" y="1981200"/>
          <p14:tracePt t="37971" x="7102475" y="1981200"/>
          <p14:tracePt t="37984" x="7124700" y="1974850"/>
          <p14:tracePt t="37997" x="7170738" y="1966913"/>
          <p14:tracePt t="38017" x="7192963" y="1958975"/>
          <p14:tracePt t="38026" x="7200900" y="1951038"/>
          <p14:tracePt t="38048" x="7215188" y="1936750"/>
          <p14:tracePt t="38072" x="7215188" y="1928813"/>
          <p14:tracePt t="38242" x="7223125" y="1936750"/>
          <p14:tracePt t="38266" x="7245350" y="1951038"/>
          <p14:tracePt t="38278" x="7261225" y="1966913"/>
          <p14:tracePt t="38300" x="7275513" y="1974850"/>
          <p14:tracePt t="38322" x="7291388" y="1981200"/>
          <p14:tracePt t="38344" x="7366000" y="2011363"/>
          <p14:tracePt t="38354" x="7396163" y="2027238"/>
          <p14:tracePt t="38375" x="7464425" y="2041525"/>
          <p14:tracePt t="38387" x="7480300" y="2041525"/>
          <p14:tracePt t="38400" x="7510463" y="2049463"/>
          <p14:tracePt t="38421" x="7518400" y="2049463"/>
          <p14:tracePt t="38431" x="7524750" y="2049463"/>
          <p14:tracePt t="38452" x="7540625" y="2049463"/>
          <p14:tracePt t="38462" x="7562850" y="2049463"/>
          <p14:tracePt t="38485" x="7623175" y="2049463"/>
          <p14:tracePt t="38496" x="7669213" y="2049463"/>
          <p14:tracePt t="38517" x="7699375" y="2041525"/>
          <p14:tracePt t="38528" x="7715250" y="2041525"/>
          <p14:tracePt t="38540" x="7721600" y="2035175"/>
          <p14:tracePt t="38562" x="7729538" y="2035175"/>
          <p14:tracePt t="38619" x="7745413" y="2035175"/>
          <p14:tracePt t="38639" x="7781925" y="2057400"/>
          <p14:tracePt t="38651" x="7835900" y="2087563"/>
          <p14:tracePt t="38671" x="7904163" y="2109788"/>
          <p14:tracePt t="38683" x="7986713" y="2139950"/>
          <p14:tracePt t="38703" x="8054975" y="2170113"/>
          <p14:tracePt t="38714" x="8115300" y="2185988"/>
          <p14:tracePt t="38736" x="8123238" y="2193925"/>
          <p14:tracePt t="38778" x="8137525" y="2185988"/>
          <p14:tracePt t="38801" x="8167688" y="2185988"/>
          <p14:tracePt t="38812" x="8183563" y="2185988"/>
          <p14:tracePt t="38824" x="8205788" y="2185988"/>
          <p14:tracePt t="38846" x="8304213" y="2185988"/>
          <p14:tracePt t="38856" x="8334375" y="2185988"/>
          <p14:tracePt t="38868" x="8432800" y="2193925"/>
          <p14:tracePt t="38890" x="8547100" y="2216150"/>
          <p14:tracePt t="38902" x="8667750" y="2232025"/>
          <p14:tracePt t="38922" x="8788400" y="2262188"/>
          <p14:tracePt t="38933" x="8848725" y="2268538"/>
          <p14:tracePt t="38946" x="8864600" y="2276475"/>
          <p14:tracePt t="38968" x="8870950" y="2276475"/>
          <p14:tracePt t="39341" x="8864600" y="2284413"/>
          <p14:tracePt t="39373" x="8834438" y="2284413"/>
          <p14:tracePt t="39385" x="8818563" y="2284413"/>
          <p14:tracePt t="39406" x="8766175" y="2284413"/>
          <p14:tracePt t="39418" x="8750300" y="2284413"/>
          <p14:tracePt t="39436" x="8720138" y="2284413"/>
          <p14:tracePt t="39466" x="8682038" y="2284413"/>
          <p14:tracePt t="39486" x="8667750" y="2284413"/>
          <p14:tracePt t="39498" x="8651875" y="2284413"/>
          <p14:tracePt t="39508" x="8645525" y="2284413"/>
          <p14:tracePt t="39528" x="8591550" y="2284413"/>
          <p14:tracePt t="39549" x="8561388" y="2284413"/>
          <p14:tracePt t="39559" x="8523288" y="2276475"/>
          <p14:tracePt t="39579" x="8486775" y="2268538"/>
          <p14:tracePt t="39588" x="8470900" y="2262188"/>
          <p14:tracePt t="39609" x="8372475" y="2262188"/>
          <p14:tracePt t="39618" x="8350250" y="2262188"/>
          <p14:tracePt t="39638" x="8281988" y="2254250"/>
          <p14:tracePt t="39657" x="8175625" y="2238375"/>
          <p14:tracePt t="39668" x="8137525" y="2224088"/>
          <p14:tracePt t="39681" x="8107363" y="2208213"/>
          <p14:tracePt t="39701" x="8077200" y="2208213"/>
          <p14:tracePt t="39712" x="8054975" y="2201863"/>
          <p14:tracePt t="39733" x="8024813" y="2193925"/>
          <p14:tracePt t="39745" x="8008938" y="2193925"/>
          <p14:tracePt t="39768" x="7994650" y="2185988"/>
          <p14:tracePt t="39778" x="7978775" y="2185988"/>
          <p14:tracePt t="39799" x="7956550" y="2170113"/>
          <p14:tracePt t="39810" x="7926388" y="2163763"/>
          <p14:tracePt t="39821" x="7910513" y="2163763"/>
          <p14:tracePt t="39840" x="7880350" y="2193925"/>
          <p14:tracePt t="39861" x="7896225" y="2330450"/>
          <p14:tracePt t="39870" x="7904163" y="2366963"/>
          <p14:tracePt t="39890" x="7904163" y="2374900"/>
          <p14:tracePt t="40028" x="7904163" y="2322513"/>
          <p14:tracePt t="40052" x="7880350" y="2306638"/>
          <p14:tracePt t="40064" x="7874000" y="2306638"/>
          <p14:tracePt t="40076" x="7843838" y="2292350"/>
          <p14:tracePt t="40086" x="7820025" y="2292350"/>
          <p14:tracePt t="40109" x="7751763" y="2262188"/>
          <p14:tracePt t="40120" x="7745413" y="2254250"/>
          <p14:tracePt t="40135" x="7721600" y="2246313"/>
          <p14:tracePt t="40157" x="7677150" y="2224088"/>
          <p14:tracePt t="40168" x="7653338" y="2208213"/>
          <p14:tracePt t="40181" x="7623175" y="2185988"/>
          <p14:tracePt t="40201" x="7616825" y="2185988"/>
          <p14:tracePt t="40292" x="7608888" y="2185988"/>
          <p14:tracePt t="40340" x="7608888" y="2178050"/>
          <p14:tracePt t="40640" x="7608888" y="2170113"/>
          <p14:tracePt t="40650" x="7608888" y="2163763"/>
          <p14:tracePt t="40672" x="7600950" y="2133600"/>
          <p14:tracePt t="40716" x="7600950" y="2125663"/>
          <p14:tracePt t="40727" x="7600950" y="2117725"/>
          <p14:tracePt t="41281" x="7616825" y="2125663"/>
          <p14:tracePt t="41293" x="7623175" y="2133600"/>
          <p14:tracePt t="41371" x="7623175" y="2139950"/>
          <p14:tracePt t="41484" x="7623175" y="2133600"/>
          <p14:tracePt t="41485" x="7623175" y="2117725"/>
          <p14:tracePt t="41496" x="7616825" y="2095500"/>
          <p14:tracePt t="41516" x="7600950" y="2073275"/>
          <p14:tracePt t="41527" x="7593013" y="2049463"/>
          <p14:tracePt t="41548" x="7586663" y="2035175"/>
          <p14:tracePt t="41559" x="7578725" y="2027238"/>
          <p14:tracePt t="41571" x="7578725" y="2019300"/>
          <p14:tracePt t="41592" x="7578725" y="1997075"/>
          <p14:tracePt t="41603" x="7570788" y="1989138"/>
          <p14:tracePt t="41626" x="7562850" y="1958975"/>
          <p14:tracePt t="41657" x="7562850" y="1936750"/>
          <p14:tracePt t="41667" x="7562850" y="1928813"/>
          <p14:tracePt t="41681" x="7562850" y="1920875"/>
          <p14:tracePt t="41701" x="7562850" y="1898650"/>
          <p14:tracePt t="41712" x="7570788" y="1882775"/>
          <p14:tracePt t="41733" x="7578725" y="1860550"/>
          <p14:tracePt t="41745" x="7600950" y="1830388"/>
          <p14:tracePt t="41767" x="7616825" y="1808163"/>
          <p14:tracePt t="41778" x="7623175" y="1800225"/>
          <p14:tracePt t="41798" x="7631113" y="1778000"/>
          <p14:tracePt t="41808" x="7646988" y="1754188"/>
          <p14:tracePt t="41829" x="7646988" y="1747838"/>
          <p14:tracePt t="41839" x="7646988" y="1731963"/>
          <p14:tracePt t="41862" x="7646988" y="1724025"/>
          <p14:tracePt t="41873" x="7646988" y="1717675"/>
          <p14:tracePt t="41883" x="7646988" y="1709738"/>
          <p14:tracePt t="41904" x="7646988" y="1701800"/>
          <p14:tracePt t="41937" x="7646988" y="1693863"/>
          <p14:tracePt t="41949" x="7646988" y="1687513"/>
          <p14:tracePt t="41961" x="7646988" y="1679575"/>
          <p14:tracePt t="42175" x="7639050" y="1679575"/>
          <p14:tracePt t="42184" x="7631113" y="1679575"/>
          <p14:tracePt t="42197" x="7600950" y="1679575"/>
          <p14:tracePt t="42218" x="7548563" y="1687513"/>
          <p14:tracePt t="42229" x="7532688" y="1687513"/>
          <p14:tracePt t="42242" x="7524750" y="1693863"/>
          <p14:tracePt t="42264" x="7502525" y="1709738"/>
          <p14:tracePt t="42274" x="7502525" y="1717675"/>
          <p14:tracePt t="42295" x="7494588" y="1747838"/>
          <p14:tracePt t="42308" x="7494588" y="1784350"/>
          <p14:tracePt t="42328" x="7488238" y="1822450"/>
          <p14:tracePt t="42337" x="7488238" y="1838325"/>
          <p14:tracePt t="42360" x="7502525" y="1882775"/>
          <p14:tracePt t="42369" x="7502525" y="1906588"/>
          <p14:tracePt t="42389" x="7518400" y="1936750"/>
          <p14:tracePt t="42398" x="7524750" y="1944688"/>
          <p14:tracePt t="42419" x="7548563" y="1966913"/>
          <p14:tracePt t="42439" x="7556500" y="1981200"/>
          <p14:tracePt t="42449" x="7562850" y="1981200"/>
          <p14:tracePt t="42468" x="7578725" y="1989138"/>
          <p14:tracePt t="42478" x="7578725" y="1997075"/>
          <p14:tracePt t="42499" x="7586663" y="2005013"/>
          <p14:tracePt t="42510" x="7593013" y="2005013"/>
          <p14:tracePt t="42531" x="7600950" y="2005013"/>
          <p14:tracePt t="42543" x="7608888" y="2005013"/>
          <p14:tracePt t="42634" x="7608888" y="2011363"/>
          <p14:tracePt t="44000" x="7608888" y="2035175"/>
          <p14:tracePt t="44030" x="7608888" y="2049463"/>
          <p14:tracePt t="44042" x="7608888" y="2057400"/>
          <p14:tracePt t="44065" x="7608888" y="2049463"/>
          <p14:tracePt t="44077" x="7608888" y="2041525"/>
          <p14:tracePt t="44089" x="7608888" y="2027238"/>
          <p14:tracePt t="44137" x="7608888" y="2019300"/>
          <p14:tracePt t="44355" x="7586663" y="2019300"/>
          <p14:tracePt t="44377" x="7578725" y="2019300"/>
          <p14:tracePt t="44406" x="7570788" y="2019300"/>
          <p14:tracePt t="44416" x="7562850" y="2019300"/>
          <p14:tracePt t="44438" x="7556500" y="2019300"/>
          <p14:tracePt t="44545" x="7556500" y="2011363"/>
          <p14:tracePt t="44703" x="7548563" y="2011363"/>
          <p14:tracePt t="45062" x="7548563" y="1997075"/>
          <p14:tracePt t="45075" x="7524750" y="1981200"/>
          <p14:tracePt t="45096" x="7494588" y="1928813"/>
          <p14:tracePt t="45108" x="7480300" y="1912938"/>
          <p14:tracePt t="45120" x="7472363" y="1898650"/>
          <p14:tracePt t="45142" x="7472363" y="1890713"/>
          <p14:tracePt t="45152" x="7464425" y="1882775"/>
          <p14:tracePt t="45186" x="7450138" y="1852613"/>
          <p14:tracePt t="45197" x="7450138" y="1846263"/>
          <p14:tracePt t="45218" x="7427913" y="1808163"/>
          <p14:tracePt t="45229" x="7419975" y="1800225"/>
          <p14:tracePt t="45245" x="7412038" y="1778000"/>
          <p14:tracePt t="45265" x="7396163" y="1754188"/>
          <p14:tracePt t="45278" x="7389813" y="1739900"/>
          <p14:tracePt t="45290" x="7373938" y="1709738"/>
          <p14:tracePt t="45310" x="7359650" y="1687513"/>
          <p14:tracePt t="45321" x="7351713" y="1671638"/>
          <p14:tracePt t="45342" x="7343775" y="1641475"/>
          <p14:tracePt t="45354" x="7343775" y="1603375"/>
          <p14:tracePt t="45374" x="7335838" y="1573213"/>
          <p14:tracePt t="45384" x="7335838" y="1550988"/>
          <p14:tracePt t="45405" x="7335838" y="1527175"/>
          <p14:tracePt t="45435" x="7351713" y="1512888"/>
          <p14:tracePt t="45446" x="7359650" y="1512888"/>
          <p14:tracePt t="45466" x="7359650" y="1504950"/>
          <p14:tracePt t="45890" x="7359650" y="1512888"/>
          <p14:tracePt t="46059" x="7366000" y="1512888"/>
          <p14:tracePt t="46072" x="7373938" y="1512888"/>
          <p14:tracePt t="46094" x="7419975" y="1512888"/>
          <p14:tracePt t="46106" x="7434263" y="1512888"/>
          <p14:tracePt t="46127" x="7464425" y="1520825"/>
          <p14:tracePt t="46138" x="7494588" y="1527175"/>
          <p14:tracePt t="46152" x="7510463" y="1535113"/>
          <p14:tracePt t="46213" x="7510463" y="1527175"/>
          <p14:tracePt t="46237" x="7556500" y="1474788"/>
          <p14:tracePt t="46246" x="7562850" y="1460500"/>
          <p14:tracePt t="46265" x="7578725" y="1422400"/>
          <p14:tracePt t="46276" x="7578725" y="1406525"/>
          <p14:tracePt t="46297" x="7578725" y="1376363"/>
          <p14:tracePt t="46308" x="7570788" y="1376363"/>
          <p14:tracePt t="46329" x="7562850" y="1362075"/>
          <p14:tracePt t="46361" x="7556500" y="1362075"/>
          <p14:tracePt t="46430" x="7540625" y="1362075"/>
          <p14:tracePt t="46451" x="7524750" y="1376363"/>
          <p14:tracePt t="46461" x="7518400" y="1392238"/>
          <p14:tracePt t="46485" x="7518400" y="1414463"/>
          <p14:tracePt t="46494" x="7518400" y="1430338"/>
          <p14:tracePt t="46516" x="7518400" y="1444625"/>
          <p14:tracePt t="46527" x="7518400" y="1452563"/>
          <p14:tracePt t="46547" x="7518400" y="1474788"/>
          <p14:tracePt t="46558" x="7518400" y="1482725"/>
          <p14:tracePt t="46579" x="7532688" y="1543050"/>
          <p14:tracePt t="46591" x="7532688" y="1558925"/>
          <p14:tracePt t="46603" x="7540625" y="1589088"/>
          <p14:tracePt t="46623" x="7540625" y="1619250"/>
          <p14:tracePt t="46633" x="7548563" y="1625600"/>
          <p14:tracePt t="46654" x="7548563" y="1633538"/>
          <p14:tracePt t="46728" x="7548563" y="1641475"/>
          <p14:tracePt t="46748" x="7548563" y="1649413"/>
          <p14:tracePt t="46837" x="7540625" y="1649413"/>
          <p14:tracePt t="46868" x="7532688" y="1649413"/>
          <p14:tracePt t="46890" x="7510463" y="1663700"/>
          <p14:tracePt t="46900" x="7502525" y="1671638"/>
          <p14:tracePt t="46920" x="7488238" y="1679575"/>
          <p14:tracePt t="46930" x="7480300" y="1687513"/>
          <p14:tracePt t="46951" x="7458075" y="1724025"/>
          <p14:tracePt t="46961" x="7450138" y="1739900"/>
          <p14:tracePt t="46986" x="7427913" y="1770063"/>
          <p14:tracePt t="46996" x="7419975" y="1784350"/>
          <p14:tracePt t="47010" x="7396163" y="1830388"/>
          <p14:tracePt t="47029" x="7366000" y="1882775"/>
          <p14:tracePt t="47041" x="7343775" y="1920875"/>
          <p14:tracePt t="47062" x="7321550" y="1958975"/>
          <p14:tracePt t="47074" x="7313613" y="1966913"/>
          <p14:tracePt t="47087" x="7299325" y="1997075"/>
          <p14:tracePt t="47110" x="7267575" y="2057400"/>
          <p14:tracePt t="47122" x="7261225" y="2095500"/>
          <p14:tracePt t="47135" x="7245350" y="2133600"/>
          <p14:tracePt t="47159" x="7245350" y="2178050"/>
          <p14:tracePt t="47170" x="7245350" y="2193925"/>
          <p14:tracePt t="47182" x="7245350" y="2216150"/>
          <p14:tracePt t="47205" x="7267575" y="2254250"/>
          <p14:tracePt t="47214" x="7313613" y="2306638"/>
          <p14:tracePt t="47227" x="7335838" y="2322513"/>
          <p14:tracePt t="47245" x="7351713" y="234473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A7146-5543-9B4D-9341-971B7D713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4661B9-D2C7-437C-B0C5-699B45E3F92D}"/>
              </a:ext>
            </a:extLst>
          </p:cNvPr>
          <p:cNvSpPr txBox="1"/>
          <p:nvPr/>
        </p:nvSpPr>
        <p:spPr>
          <a:xfrm>
            <a:off x="350731" y="1610037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D0BF8C-CD53-4597-9FA7-96094DF31963}"/>
              </a:ext>
            </a:extLst>
          </p:cNvPr>
          <p:cNvSpPr txBox="1"/>
          <p:nvPr/>
        </p:nvSpPr>
        <p:spPr>
          <a:xfrm>
            <a:off x="674280" y="1621211"/>
            <a:ext cx="6014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Metasurfaces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emulate the behavior of conventional components such as lenses by controlling the phase delay of transmitted light.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By careful placement of pillars of varying radii across a surface, we can induce a varying phase delay and thereby control the transmitted light.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D8B2B13-F1E5-406B-9ABD-7F761BEB3AA1}"/>
              </a:ext>
            </a:extLst>
          </p:cNvPr>
          <p:cNvGrpSpPr/>
          <p:nvPr/>
        </p:nvGrpSpPr>
        <p:grpSpPr>
          <a:xfrm>
            <a:off x="7601492" y="266179"/>
            <a:ext cx="972808" cy="687307"/>
            <a:chOff x="2356569" y="4673373"/>
            <a:chExt cx="2832100" cy="1956027"/>
          </a:xfrm>
          <a:solidFill>
            <a:srgbClr val="B03D3D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D4EBD9-9A4B-43C7-ABD6-F699EA3DEC2D}"/>
                </a:ext>
              </a:extLst>
            </p:cNvPr>
            <p:cNvSpPr/>
            <p:nvPr/>
          </p:nvSpPr>
          <p:spPr>
            <a:xfrm>
              <a:off x="2356569" y="5918199"/>
              <a:ext cx="2832100" cy="7112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GaSb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7A5C7-A90A-4A2A-BD75-0BFA5CFEDFCE}"/>
                </a:ext>
              </a:extLst>
            </p:cNvPr>
            <p:cNvSpPr/>
            <p:nvPr/>
          </p:nvSpPr>
          <p:spPr>
            <a:xfrm>
              <a:off x="3378200" y="4673373"/>
              <a:ext cx="876300" cy="12448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124D403-52A0-4AC3-8FB3-5FFE02974D1A}"/>
              </a:ext>
            </a:extLst>
          </p:cNvPr>
          <p:cNvCxnSpPr>
            <a:cxnSpLocks/>
          </p:cNvCxnSpPr>
          <p:nvPr/>
        </p:nvCxnSpPr>
        <p:spPr>
          <a:xfrm>
            <a:off x="8337546" y="266178"/>
            <a:ext cx="0" cy="437406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626AC21-687D-4767-B39C-BA1F4DDCFE5E}"/>
              </a:ext>
            </a:extLst>
          </p:cNvPr>
          <p:cNvSpPr txBox="1"/>
          <p:nvPr/>
        </p:nvSpPr>
        <p:spPr>
          <a:xfrm>
            <a:off x="8296095" y="340055"/>
            <a:ext cx="710226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h=2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6EC9F1-3E47-40F3-8E10-ED24F8884C55}"/>
              </a:ext>
            </a:extLst>
          </p:cNvPr>
          <p:cNvSpPr txBox="1"/>
          <p:nvPr/>
        </p:nvSpPr>
        <p:spPr>
          <a:xfrm>
            <a:off x="8038337" y="-32191"/>
            <a:ext cx="214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9642B69-3487-4AAB-AA74-05B55768C1C7}"/>
              </a:ext>
            </a:extLst>
          </p:cNvPr>
          <p:cNvCxnSpPr>
            <a:cxnSpLocks/>
          </p:cNvCxnSpPr>
          <p:nvPr/>
        </p:nvCxnSpPr>
        <p:spPr>
          <a:xfrm>
            <a:off x="8102917" y="205239"/>
            <a:ext cx="150502" cy="0"/>
          </a:xfrm>
          <a:prstGeom prst="straightConnector1">
            <a:avLst/>
          </a:prstGeom>
          <a:ln w="127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3D3EC6E-9E6C-4BF8-88FB-D6D87E2E24E9}"/>
              </a:ext>
            </a:extLst>
          </p:cNvPr>
          <p:cNvSpPr txBox="1"/>
          <p:nvPr/>
        </p:nvSpPr>
        <p:spPr>
          <a:xfrm>
            <a:off x="353358" y="3120434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E7B647C-2426-4E4E-B777-A8E6133B8744}"/>
              </a:ext>
            </a:extLst>
          </p:cNvPr>
          <p:cNvSpPr txBox="1"/>
          <p:nvPr/>
        </p:nvSpPr>
        <p:spPr>
          <a:xfrm>
            <a:off x="658892" y="3120434"/>
            <a:ext cx="6084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We have developed specialized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metasurface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-based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optical concentrators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metalenses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 for integration with photodetectors. 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By increasing the light collection area, this will allow infrared photodetectors to function at elevated temperatures with larger signal-to-noise ratio.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We are also developing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plasmonic filters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that, when integrated with photodetectors, allow on-chip spectral selectivity.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When integrated with focal plane arrays, these filters will transform the focal plane array into a multispectral imager.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16EEB21-C0FD-416B-BA69-D19263568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0226" y="2564298"/>
            <a:ext cx="2400300" cy="1800222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5510D99A-A80D-4CEF-98A4-7A110218D194}"/>
              </a:ext>
            </a:extLst>
          </p:cNvPr>
          <p:cNvSpPr txBox="1"/>
          <p:nvPr/>
        </p:nvSpPr>
        <p:spPr>
          <a:xfrm>
            <a:off x="6871492" y="4325017"/>
            <a:ext cx="210598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cs typeface="Arial" panose="020B0604020202020204" pitchFamily="34" charset="0"/>
              </a:rPr>
              <a:t>Top: Simulated transmission through four different plasmonic filters.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AE85EED-1D10-48D2-8167-A950B0F2498B}"/>
              </a:ext>
            </a:extLst>
          </p:cNvPr>
          <p:cNvSpPr txBox="1"/>
          <p:nvPr/>
        </p:nvSpPr>
        <p:spPr>
          <a:xfrm>
            <a:off x="6916100" y="1027102"/>
            <a:ext cx="20167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Top: Nanopillar made from gallium antimonide (</a:t>
            </a:r>
            <a:r>
              <a:rPr lang="en-US" sz="1050" i="1" dirty="0" err="1"/>
              <a:t>GaSb</a:t>
            </a:r>
            <a:r>
              <a:rPr lang="en-US" sz="1050" i="1" dirty="0"/>
              <a:t>). By varying the radius, we can control the induced phase.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5D532C-1F78-4818-A49B-6BB1F0578B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611" y="40782"/>
            <a:ext cx="603505" cy="14569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F76FD3-1031-42E9-ACFE-D7631AF5EF4E}"/>
              </a:ext>
            </a:extLst>
          </p:cNvPr>
          <p:cNvSpPr txBox="1"/>
          <p:nvPr/>
        </p:nvSpPr>
        <p:spPr>
          <a:xfrm>
            <a:off x="2840725" y="116425"/>
            <a:ext cx="211288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Right: Conventional lenses focus light by inducing a varying phase delay for transmitted light. 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9856523-8215-4966-B832-84BB1CF434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9793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617"/>
    </mc:Choice>
    <mc:Fallback>
      <p:transition spd="slow" advTm="93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/>
      <p:bldP spid="27" grpId="0"/>
      <p:bldP spid="51" grpId="0"/>
      <p:bldP spid="53" grpId="0"/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12496" x="5641975" y="2495550"/>
          <p14:tracePt t="12593" x="5641975" y="2503488"/>
          <p14:tracePt t="12607" x="5641975" y="2519363"/>
          <p14:tracePt t="12619" x="5641975" y="2541588"/>
          <p14:tracePt t="12633" x="5641975" y="2579688"/>
          <p14:tracePt t="12648" x="5641975" y="2609850"/>
          <p14:tracePt t="12663" x="5641975" y="2662238"/>
          <p14:tracePt t="12679" x="5619750" y="2738438"/>
          <p14:tracePt t="12910" x="5619750" y="2692400"/>
          <p14:tracePt t="12926" x="5611813" y="2647950"/>
          <p14:tracePt t="12945" x="5603875" y="2609850"/>
          <p14:tracePt t="12963" x="5603875" y="2555875"/>
          <p14:tracePt t="12979" x="5597525" y="2541588"/>
          <p14:tracePt t="12992" x="5597525" y="2525713"/>
          <p14:tracePt t="13007" x="5589588" y="2525713"/>
          <p14:tracePt t="13046" x="5589588" y="2519363"/>
          <p14:tracePt t="13174" x="5589588" y="2511425"/>
          <p14:tracePt t="13257" x="5589588" y="2519363"/>
          <p14:tracePt t="13297" x="5589588" y="2571750"/>
          <p14:tracePt t="13311" x="5573713" y="2571750"/>
          <p14:tracePt t="13327" x="5559425" y="2571750"/>
          <p14:tracePt t="13537" x="5535613" y="2579688"/>
          <p14:tracePt t="13553" x="5543550" y="2571750"/>
          <p14:tracePt t="13567" x="5559425" y="2549525"/>
          <p14:tracePt t="13582" x="5551488" y="2519363"/>
          <p14:tracePt t="13598" x="5543550" y="2451100"/>
          <p14:tracePt t="13625" x="5535613" y="2405063"/>
          <p14:tracePt t="13677" x="5535613" y="2397125"/>
          <p14:tracePt t="13803" x="5535613" y="2390775"/>
          <p14:tracePt t="13879" x="5543550" y="2390775"/>
          <p14:tracePt t="13893" x="5551488" y="2374900"/>
          <p14:tracePt t="13921" x="5559425" y="2382838"/>
          <p14:tracePt t="13933" x="5567363" y="2397125"/>
          <p14:tracePt t="13950" x="5567363" y="2443163"/>
          <p14:tracePt t="14108" x="5543550" y="2397125"/>
          <p14:tracePt t="14121" x="5535613" y="2382838"/>
          <p14:tracePt t="14137" x="5521325" y="2352675"/>
          <p14:tracePt t="14150" x="5521325" y="2344738"/>
          <p14:tracePt t="14150" x="5521325" y="2336800"/>
          <p14:tracePt t="14167" x="5521325" y="2322513"/>
          <p14:tracePt t="14181" x="5521325" y="2306638"/>
          <p14:tracePt t="14197" x="5513388" y="2292350"/>
          <p14:tracePt t="14210" x="5513388" y="2262188"/>
          <p14:tracePt t="14226" x="5513388" y="2254250"/>
          <p14:tracePt t="14338" x="5513388" y="2246313"/>
          <p14:tracePt t="14366" x="5513388" y="2238375"/>
          <p14:tracePt t="14381" x="5505450" y="2201863"/>
          <p14:tracePt t="14396" x="5491163" y="2139950"/>
          <p14:tracePt t="14411" x="5468938" y="2095500"/>
          <p14:tracePt t="14426" x="5438775" y="2035175"/>
          <p14:tracePt t="14451" x="5400675" y="1951038"/>
          <p14:tracePt t="14464" x="5376863" y="1912938"/>
          <p14:tracePt t="14480" x="5376863" y="1890713"/>
          <p14:tracePt t="14480" x="5362575" y="1868488"/>
          <p14:tracePt t="14493" x="5346700" y="1846263"/>
          <p14:tracePt t="14509" x="5324475" y="1778000"/>
          <p14:tracePt t="14523" x="5302250" y="1739900"/>
          <p14:tracePt t="14539" x="5286375" y="1717675"/>
          <p14:tracePt t="14553" x="5272088" y="1693863"/>
          <p14:tracePt t="14568" x="5256213" y="1679575"/>
          <p14:tracePt t="14581" x="5256213" y="1671638"/>
          <p14:tracePt t="14607" x="5241925" y="1655763"/>
          <p14:tracePt t="14619" x="5233988" y="1655763"/>
          <p14:tracePt t="14647" x="5218113" y="1655763"/>
          <p14:tracePt t="14661" x="5173663" y="1649413"/>
          <p14:tracePt t="14676" x="5157788" y="1649413"/>
          <p14:tracePt t="14692" x="5143500" y="1679575"/>
          <p14:tracePt t="14870" x="5149850" y="1671638"/>
          <p14:tracePt t="14895" x="5149850" y="1663700"/>
          <p14:tracePt t="14910" x="5135563" y="1633538"/>
          <p14:tracePt t="14925" x="5127625" y="1595438"/>
          <p14:tracePt t="14950" x="5127625" y="1573213"/>
          <p14:tracePt t="14963" x="5127625" y="1565275"/>
          <p14:tracePt t="14981" x="5119688" y="1565275"/>
          <p14:tracePt t="15009" x="5119688" y="1558925"/>
          <p14:tracePt t="15238" x="5105400" y="1558925"/>
          <p14:tracePt t="15239" x="5089525" y="1558925"/>
          <p14:tracePt t="15268" x="5059363" y="1558925"/>
          <p14:tracePt t="15294" x="5053013" y="1558925"/>
          <p14:tracePt t="15323" x="5037138" y="1565275"/>
          <p14:tracePt t="15336" x="5029200" y="1565275"/>
          <p14:tracePt t="16026" x="5029200" y="1558925"/>
          <p14:tracePt t="16041" x="5059363" y="1527175"/>
          <p14:tracePt t="16055" x="5067300" y="1527175"/>
          <p14:tracePt t="16343" x="5105400" y="1535113"/>
          <p14:tracePt t="16358" x="5119688" y="1550988"/>
          <p14:tracePt t="16374" x="5127625" y="1550988"/>
          <p14:tracePt t="16388" x="5127625" y="1558925"/>
          <p14:tracePt t="16804" x="5113338" y="1558925"/>
          <p14:tracePt t="16818" x="5097463" y="1543050"/>
          <p14:tracePt t="16831" x="5089525" y="1543050"/>
          <p14:tracePt t="16849" x="5083175" y="1535113"/>
          <p14:tracePt t="16863" x="5075238" y="1527175"/>
          <p14:tracePt t="16895" x="5067300" y="1527175"/>
          <p14:tracePt t="16911" x="5059363" y="1520825"/>
          <p14:tracePt t="16930" x="5059363" y="1512888"/>
          <p14:tracePt t="16963" x="5045075" y="1490663"/>
          <p14:tracePt t="16977" x="5037138" y="1482725"/>
          <p14:tracePt t="16993" x="5029200" y="1466850"/>
          <p14:tracePt t="17008" x="5021263" y="1452563"/>
          <p14:tracePt t="17027" x="4991100" y="1392238"/>
          <p14:tracePt t="17043" x="4946650" y="1263650"/>
          <p14:tracePt t="17063" x="4886325" y="1135063"/>
          <p14:tracePt t="17078" x="4848225" y="1028700"/>
          <p14:tracePt t="17097" x="4826000" y="952500"/>
          <p14:tracePt t="17113" x="4818063" y="884238"/>
          <p14:tracePt t="17131" x="4818063" y="823913"/>
          <p14:tracePt t="17149" x="4818063" y="763588"/>
          <p14:tracePt t="17165" x="4818063" y="741363"/>
          <p14:tracePt t="17178" x="4818063" y="725488"/>
          <p14:tracePt t="17194" x="4826000" y="711200"/>
          <p14:tracePt t="17373" x="4840288" y="771525"/>
          <p14:tracePt t="17385" x="4856163" y="809625"/>
          <p14:tracePt t="17401" x="4900613" y="877888"/>
          <p14:tracePt t="17413" x="4916488" y="922338"/>
          <p14:tracePt t="17429" x="4946650" y="968375"/>
          <p14:tracePt t="17444" x="4968875" y="1006475"/>
          <p14:tracePt t="17459" x="4984750" y="1044575"/>
          <p14:tracePt t="17475" x="5006975" y="1089025"/>
          <p14:tracePt t="17491" x="5021263" y="1119188"/>
          <p14:tracePt t="17505" x="5029200" y="1157288"/>
          <p14:tracePt t="17519" x="5037138" y="1173163"/>
          <p14:tracePt t="17547" x="5045075" y="1217613"/>
          <p14:tracePt t="17561" x="5067300" y="1239838"/>
          <p14:tracePt t="17576" x="5089525" y="1247775"/>
          <p14:tracePt t="17590" x="5105400" y="1263650"/>
          <p14:tracePt t="17607" x="5113338" y="1270000"/>
          <p14:tracePt t="17619" x="5113338" y="1277938"/>
          <p14:tracePt t="17634" x="5119688" y="1285875"/>
          <p14:tracePt t="17661" x="5127625" y="1285875"/>
          <p14:tracePt t="17873" x="5097463" y="1209675"/>
          <p14:tracePt t="17887" x="5083175" y="1195388"/>
          <p14:tracePt t="17901" x="5075238" y="1165225"/>
          <p14:tracePt t="17914" x="5067300" y="1141413"/>
          <p14:tracePt t="17929" x="5067300" y="1119188"/>
          <p14:tracePt t="17944" x="5067300" y="1111250"/>
          <p14:tracePt t="17961" x="5067300" y="1104900"/>
          <p14:tracePt t="17977" x="5067300" y="1096963"/>
          <p14:tracePt t="17993" x="5067300" y="1081088"/>
          <p14:tracePt t="18010" x="5067300" y="1050925"/>
          <p14:tracePt t="18028" x="5067300" y="1036638"/>
          <p14:tracePt t="18045" x="5067300" y="1020763"/>
          <p14:tracePt t="18062" x="5067300" y="1012825"/>
          <p14:tracePt t="18077" x="5067300" y="1006475"/>
          <p14:tracePt t="18207" x="5059363" y="1006475"/>
          <p14:tracePt t="18223" x="5037138" y="976313"/>
          <p14:tracePt t="18237" x="5006975" y="930275"/>
          <p14:tracePt t="18254" x="4968875" y="892175"/>
          <p14:tracePt t="18269" x="4954588" y="884238"/>
          <p14:tracePt t="18294" x="4946650" y="869950"/>
          <p14:tracePt t="18453" x="4954588" y="869950"/>
          <p14:tracePt t="18470" x="4991100" y="854075"/>
          <p14:tracePt t="18488" x="5037138" y="847725"/>
          <p14:tracePt t="18505" x="5075238" y="839788"/>
          <p14:tracePt t="18522" x="5135563" y="823913"/>
          <p14:tracePt t="18539" x="5218113" y="793750"/>
          <p14:tracePt t="18558" x="5340350" y="771525"/>
          <p14:tracePt t="18575" x="5438775" y="771525"/>
          <p14:tracePt t="18593" x="5499100" y="763588"/>
          <p14:tracePt t="18609" x="5521325" y="755650"/>
          <p14:tracePt t="18803" x="5491163" y="755650"/>
          <p14:tracePt t="18820" x="5453063" y="755650"/>
          <p14:tracePt t="18838" x="5422900" y="755650"/>
          <p14:tracePt t="18854" x="5400675" y="755650"/>
          <p14:tracePt t="18871" x="5392738" y="755650"/>
          <p14:tracePt t="18903" x="5362575" y="755650"/>
          <p14:tracePt t="18918" x="5302250" y="755650"/>
          <p14:tracePt t="18937" x="5143500" y="793750"/>
          <p14:tracePt t="18958" x="5037138" y="831850"/>
          <p14:tracePt t="18977" x="4924425" y="862013"/>
          <p14:tracePt t="18991" x="4900613" y="869950"/>
          <p14:tracePt t="19007" x="4870450" y="884238"/>
          <p14:tracePt t="19021" x="4840288" y="892175"/>
          <p14:tracePt t="19036" x="4818063" y="915988"/>
          <p14:tracePt t="19050" x="4795838" y="930275"/>
          <p14:tracePt t="19076" x="4764088" y="952500"/>
          <p14:tracePt t="19091" x="4733925" y="982663"/>
          <p14:tracePt t="19108" x="4711700" y="1006475"/>
          <p14:tracePt t="19122" x="4697413" y="1012825"/>
          <p14:tracePt t="19136" x="4667250" y="1044575"/>
          <p14:tracePt t="19150" x="4651375" y="1066800"/>
          <p14:tracePt t="19167" x="4643438" y="1081088"/>
          <p14:tracePt t="19180" x="4635500" y="1096963"/>
          <p14:tracePt t="19539" x="4635500" y="1089025"/>
          <p14:tracePt t="19567" x="4635500" y="1096963"/>
          <p14:tracePt t="25990" x="4635500" y="1104900"/>
          <p14:tracePt t="26071" x="4667250" y="1096963"/>
          <p14:tracePt t="26083" x="4795838" y="1028700"/>
          <p14:tracePt t="26098" x="5083175" y="998538"/>
          <p14:tracePt t="26112" x="5407025" y="1020763"/>
          <p14:tracePt t="26140" x="5430838" y="1020763"/>
          <p14:tracePt t="26293" x="5483225" y="990600"/>
          <p14:tracePt t="26307" x="5559425" y="976313"/>
          <p14:tracePt t="26322" x="5718175" y="976313"/>
          <p14:tracePt t="26335" x="5800725" y="976313"/>
          <p14:tracePt t="26351" x="5997575" y="976313"/>
          <p14:tracePt t="26367" x="6134100" y="976313"/>
          <p14:tracePt t="26384" x="6345238" y="952500"/>
          <p14:tracePt t="26398" x="6421438" y="952500"/>
          <p14:tracePt t="26415" x="6497638" y="952500"/>
          <p14:tracePt t="26431" x="6519863" y="938213"/>
          <p14:tracePt t="26432" x="6557963" y="922338"/>
          <p14:tracePt t="26451" x="6632575" y="915988"/>
          <p14:tracePt t="26467" x="6678613" y="915988"/>
          <p14:tracePt t="26485" x="6761163" y="915988"/>
          <p14:tracePt t="26503" x="6821488" y="922338"/>
          <p14:tracePt t="26521" x="6881813" y="952500"/>
          <p14:tracePt t="26537" x="6973888" y="1006475"/>
          <p14:tracePt t="26554" x="7078663" y="1066800"/>
          <p14:tracePt t="26572" x="7102475" y="1096963"/>
          <p14:tracePt t="26591" x="7102475" y="1111250"/>
          <p14:tracePt t="26605" x="7102475" y="1135063"/>
          <p14:tracePt t="26709" x="7132638" y="1111250"/>
          <p14:tracePt t="26724" x="7124700" y="1111250"/>
          <p14:tracePt t="26725" x="7116763" y="1111250"/>
          <p14:tracePt t="26737" x="7108825" y="1104900"/>
          <p14:tracePt t="26763" x="7124700" y="1096963"/>
          <p14:tracePt t="26778" x="7146925" y="1089025"/>
          <p14:tracePt t="26792" x="7207250" y="1066800"/>
          <p14:tracePt t="26805" x="7253288" y="1020763"/>
          <p14:tracePt t="26819" x="7291388" y="998538"/>
          <p14:tracePt t="26834" x="7335838" y="990600"/>
          <p14:tracePt t="26850" x="7450138" y="990600"/>
          <p14:tracePt t="26864" x="7562850" y="976313"/>
          <p14:tracePt t="26880" x="7623175" y="960438"/>
          <p14:tracePt t="26894" x="7623175" y="952500"/>
          <p14:tracePt t="26997" x="7623175" y="946150"/>
          <p14:tracePt t="27036" x="7623175" y="938213"/>
          <p14:tracePt t="27077" x="7623175" y="930275"/>
          <p14:tracePt t="27166" x="7631113" y="930275"/>
          <p14:tracePt t="27216" x="7631113" y="938213"/>
          <p14:tracePt t="27242" x="7653338" y="938213"/>
          <p14:tracePt t="27255" x="7669213" y="938213"/>
          <p14:tracePt t="27281" x="7767638" y="982663"/>
          <p14:tracePt t="27295" x="7797800" y="998538"/>
          <p14:tracePt t="27310" x="7797800" y="1058863"/>
          <p14:tracePt t="27511" x="7812088" y="1036638"/>
          <p14:tracePt t="27523" x="7812088" y="1012825"/>
          <p14:tracePt t="27557" x="7820025" y="998538"/>
          <p14:tracePt t="27571" x="7805738" y="990600"/>
          <p14:tracePt t="27608" x="7805738" y="976313"/>
          <p14:tracePt t="27619" x="7797800" y="960438"/>
          <p14:tracePt t="27633" x="7789863" y="952500"/>
          <p14:tracePt t="27647" x="7781925" y="930275"/>
          <p14:tracePt t="27662" x="7781925" y="922338"/>
          <p14:tracePt t="27911" x="7775575" y="922338"/>
          <p14:tracePt t="28836" x="7775575" y="915988"/>
          <p14:tracePt t="29211" x="7775575" y="922338"/>
          <p14:tracePt t="29225" x="7775575" y="952500"/>
          <p14:tracePt t="29239" x="7775575" y="982663"/>
          <p14:tracePt t="29264" x="7767638" y="1012825"/>
          <p14:tracePt t="29277" x="7767638" y="1028700"/>
          <p14:tracePt t="29449" x="7767638" y="1012825"/>
          <p14:tracePt t="29464" x="7767638" y="976313"/>
          <p14:tracePt t="29480" x="7767638" y="960438"/>
          <p14:tracePt t="29495" x="7767638" y="952500"/>
          <p14:tracePt t="29510" x="7767638" y="922338"/>
          <p14:tracePt t="29524" x="7767638" y="915988"/>
          <p14:tracePt t="29538" x="7767638" y="900113"/>
          <p14:tracePt t="29551" x="7767638" y="892175"/>
          <p14:tracePt t="29575" x="7767638" y="869950"/>
          <p14:tracePt t="29589" x="7767638" y="854075"/>
          <p14:tracePt t="29605" x="7767638" y="847725"/>
          <p14:tracePt t="29942" x="7767638" y="854075"/>
          <p14:tracePt t="29966" x="7775575" y="862013"/>
          <p14:tracePt t="29981" x="7775575" y="869950"/>
          <p14:tracePt t="30167" x="7789863" y="847725"/>
          <p14:tracePt t="30194" x="7789863" y="839788"/>
          <p14:tracePt t="30207" x="7789863" y="831850"/>
          <p14:tracePt t="30231" x="7797800" y="817563"/>
          <p14:tracePt t="30244" x="7805738" y="809625"/>
          <p14:tracePt t="30260" x="7805738" y="801688"/>
          <p14:tracePt t="30273" x="7805738" y="793750"/>
          <p14:tracePt t="30312" x="7812088" y="779463"/>
          <p14:tracePt t="30350" x="7820025" y="771525"/>
          <p14:tracePt t="30361" x="7827963" y="771525"/>
          <p14:tracePt t="30400" x="7835900" y="763588"/>
          <p14:tracePt t="30413" x="7843838" y="763588"/>
          <p14:tracePt t="30428" x="7858125" y="763588"/>
          <p14:tracePt t="30443" x="7874000" y="755650"/>
          <p14:tracePt t="30458" x="7888288" y="749300"/>
          <p14:tracePt t="30473" x="7910513" y="749300"/>
          <p14:tracePt t="30498" x="7926388" y="741363"/>
          <p14:tracePt t="30512" x="7934325" y="741363"/>
          <p14:tracePt t="30543" x="7948613" y="741363"/>
          <p14:tracePt t="31044" x="7948613" y="733425"/>
          <p14:tracePt t="31058" x="7948613" y="725488"/>
          <p14:tracePt t="31075" x="7948613" y="719138"/>
          <p14:tracePt t="31088" x="7948613" y="703263"/>
          <p14:tracePt t="31103" x="7918450" y="627063"/>
          <p14:tracePt t="31114" x="7918450" y="596900"/>
          <p14:tracePt t="31130" x="7904163" y="544513"/>
          <p14:tracePt t="31144" x="7874000" y="468313"/>
          <p14:tracePt t="31162" x="7866063" y="423863"/>
          <p14:tracePt t="31178" x="7858125" y="401638"/>
          <p14:tracePt t="31193" x="7858125" y="393700"/>
          <p14:tracePt t="31223" x="7858125" y="385763"/>
          <p14:tracePt t="31237" x="7850188" y="369888"/>
          <p14:tracePt t="31261" x="7850188" y="355600"/>
          <p14:tracePt t="31326" x="7850188" y="347663"/>
          <p14:tracePt t="31338" x="7850188" y="339725"/>
          <p14:tracePt t="31422" x="7850188" y="333375"/>
          <p14:tracePt t="31495" x="7880350" y="303213"/>
          <p14:tracePt t="31544" x="7940675" y="273050"/>
          <p14:tracePt t="31556" x="7978775" y="265113"/>
          <p14:tracePt t="31571" x="7978775" y="257175"/>
          <p14:tracePt t="31599" x="7994650" y="249238"/>
          <p14:tracePt t="31624" x="8002588" y="249238"/>
          <p14:tracePt t="31638" x="8002588" y="241300"/>
          <p14:tracePt t="31651" x="8016875" y="241300"/>
          <p14:tracePt t="31664" x="8039100" y="241300"/>
          <p14:tracePt t="31678" x="8069263" y="241300"/>
          <p14:tracePt t="31692" x="8085138" y="241300"/>
          <p14:tracePt t="31706" x="8107363" y="241300"/>
          <p14:tracePt t="31732" x="8115300" y="241300"/>
          <p14:tracePt t="31757" x="8123238" y="241300"/>
          <p14:tracePt t="31769" x="8123238" y="249238"/>
          <p14:tracePt t="31794" x="8137525" y="257175"/>
          <p14:tracePt t="31807" x="8145463" y="265113"/>
          <p14:tracePt t="31821" x="8161338" y="273050"/>
          <p14:tracePt t="31834" x="8167688" y="279400"/>
          <p14:tracePt t="31847" x="8175625" y="279400"/>
          <p14:tracePt t="31873" x="8183563" y="287338"/>
          <p14:tracePt t="32081" x="8183563" y="295275"/>
          <p14:tracePt t="32131" x="8183563" y="303213"/>
          <p14:tracePt t="32143" x="8183563" y="309563"/>
          <p14:tracePt t="32161" x="8183563" y="325438"/>
          <p14:tracePt t="32176" x="8183563" y="385763"/>
          <p14:tracePt t="32200" x="8161338" y="492125"/>
          <p14:tracePt t="32212" x="8161338" y="514350"/>
          <p14:tracePt t="32232" x="8145463" y="574675"/>
          <p14:tracePt t="32247" x="8137525" y="604838"/>
          <p14:tracePt t="32264" x="8123238" y="620713"/>
          <p14:tracePt t="32279" x="8107363" y="635000"/>
          <p14:tracePt t="32294" x="8101013" y="635000"/>
          <p14:tracePt t="32312" x="8077200" y="650875"/>
          <p14:tracePt t="32330" x="8062913" y="650875"/>
          <p14:tracePt t="32345" x="8047038" y="650875"/>
          <p14:tracePt t="32374" x="8008938" y="665163"/>
          <p14:tracePt t="32389" x="7978775" y="681038"/>
          <p14:tracePt t="32407" x="7964488" y="688975"/>
          <p14:tracePt t="32422" x="7940675" y="703263"/>
          <p14:tracePt t="32442" x="7904163" y="755650"/>
          <p14:tracePt t="32456" x="7880350" y="779463"/>
          <p14:tracePt t="32475" x="7820025" y="869950"/>
          <p14:tracePt t="32491" x="7781925" y="915988"/>
          <p14:tracePt t="32505" x="7775575" y="938213"/>
          <p14:tracePt t="32525" x="7767638" y="946150"/>
          <p14:tracePt t="32541" x="7767638" y="960438"/>
          <p14:tracePt t="32570" x="7767638" y="968375"/>
          <p14:tracePt t="32610" x="7789863" y="976313"/>
          <p14:tracePt t="32610" x="7805738" y="982663"/>
          <p14:tracePt t="32624" x="7820025" y="982663"/>
          <p14:tracePt t="32640" x="7888288" y="982663"/>
          <p14:tracePt t="32653" x="7964488" y="976313"/>
          <p14:tracePt t="32667" x="8016875" y="976313"/>
          <p14:tracePt t="32678" x="8032750" y="976313"/>
          <p14:tracePt t="32694" x="8054975" y="976313"/>
          <p14:tracePt t="32723" x="8069263" y="968375"/>
          <p14:tracePt t="32736" x="8077200" y="960438"/>
          <p14:tracePt t="32762" x="8101013" y="952500"/>
          <p14:tracePt t="32776" x="8107363" y="946150"/>
          <p14:tracePt t="32795" x="8123238" y="946150"/>
          <p14:tracePt t="32809" x="8137525" y="946150"/>
          <p14:tracePt t="32825" x="8153400" y="938213"/>
          <p14:tracePt t="32840" x="8175625" y="930275"/>
          <p14:tracePt t="32856" x="8183563" y="930275"/>
          <p14:tracePt t="32886" x="8191500" y="930275"/>
          <p14:tracePt t="32912" x="8197850" y="922338"/>
          <p14:tracePt t="33043" x="8183563" y="922338"/>
          <p14:tracePt t="33057" x="8167688" y="922338"/>
          <p14:tracePt t="33073" x="8145463" y="922338"/>
          <p14:tracePt t="33086" x="8137525" y="915988"/>
          <p14:tracePt t="33100" x="8131175" y="908050"/>
          <p14:tracePt t="33113" x="8123238" y="908050"/>
          <p14:tracePt t="33335" x="8123238" y="922338"/>
          <p14:tracePt t="33347" x="8123238" y="946150"/>
          <p14:tracePt t="33372" x="8153400" y="1006475"/>
          <p14:tracePt t="33544" x="8123238" y="982663"/>
          <p14:tracePt t="33558" x="8123238" y="976313"/>
          <p14:tracePt t="33573" x="8123238" y="960438"/>
          <p14:tracePt t="33586" x="8123238" y="946150"/>
          <p14:tracePt t="33600" x="8115300" y="938213"/>
          <p14:tracePt t="33612" x="8115300" y="930275"/>
          <p14:tracePt t="33640" x="8107363" y="908050"/>
          <p14:tracePt t="33668" x="8107363" y="900113"/>
          <p14:tracePt t="33680" x="8101013" y="900113"/>
          <p14:tracePt t="33693" x="8101013" y="892175"/>
          <p14:tracePt t="33709" x="8101013" y="877888"/>
          <p14:tracePt t="33724" x="8101013" y="869950"/>
          <p14:tracePt t="34036" x="8101013" y="862013"/>
          <p14:tracePt t="34060" x="8107363" y="847725"/>
          <p14:tracePt t="34060" x="8115300" y="839788"/>
          <p14:tracePt t="34074" x="8115300" y="831850"/>
          <p14:tracePt t="34089" x="8131175" y="823913"/>
          <p14:tracePt t="34103" x="8137525" y="817563"/>
          <p14:tracePt t="34118" x="8153400" y="809625"/>
          <p14:tracePt t="34146" x="8161338" y="801688"/>
          <p14:tracePt t="34162" x="8175625" y="801688"/>
          <p14:tracePt t="34178" x="8183563" y="801688"/>
          <p14:tracePt t="34192" x="8191500" y="793750"/>
          <p14:tracePt t="34209" x="8197850" y="787400"/>
          <p14:tracePt t="34225" x="8221663" y="779463"/>
          <p14:tracePt t="34240" x="8235950" y="763588"/>
          <p14:tracePt t="34256" x="8251825" y="755650"/>
          <p14:tracePt t="34271" x="8266113" y="749300"/>
          <p14:tracePt t="34286" x="8281988" y="733425"/>
          <p14:tracePt t="34303" x="8296275" y="725488"/>
          <p14:tracePt t="34315" x="8304213" y="719138"/>
          <p14:tracePt t="34332" x="8320088" y="703263"/>
          <p14:tracePt t="34348" x="8342313" y="681038"/>
          <p14:tracePt t="34373" x="8350250" y="658813"/>
          <p14:tracePt t="34388" x="8364538" y="635000"/>
          <p14:tracePt t="34402" x="8372475" y="620713"/>
          <p14:tracePt t="34416" x="8380413" y="604838"/>
          <p14:tracePt t="34429" x="8388350" y="590550"/>
          <p14:tracePt t="34442" x="8388350" y="566738"/>
          <p14:tracePt t="34467" x="8394700" y="530225"/>
          <p14:tracePt t="34479" x="8394700" y="498475"/>
          <p14:tracePt t="34491" x="8394700" y="492125"/>
          <p14:tracePt t="34504" x="8388350" y="468313"/>
          <p14:tracePt t="34519" x="8388350" y="446088"/>
          <p14:tracePt t="34543" x="8372475" y="415925"/>
          <p14:tracePt t="34557" x="8364538" y="385763"/>
          <p14:tracePt t="34572" x="8350250" y="347663"/>
          <p14:tracePt t="34585" x="8326438" y="325438"/>
          <p14:tracePt t="34601" x="8320088" y="309563"/>
          <p14:tracePt t="34612" x="8312150" y="303213"/>
          <p14:tracePt t="34638" x="8296275" y="287338"/>
          <p14:tracePt t="34652" x="8289925" y="273050"/>
          <p14:tracePt t="34669" x="8281988" y="265113"/>
          <p14:tracePt t="34683" x="8266113" y="249238"/>
          <p14:tracePt t="34698" x="8259763" y="249238"/>
          <p14:tracePt t="34714" x="8243888" y="241300"/>
          <p14:tracePt t="34727" x="8235950" y="241300"/>
          <p14:tracePt t="34740" x="8221663" y="234950"/>
          <p14:tracePt t="34756" x="8197850" y="227013"/>
          <p14:tracePt t="34770" x="8175625" y="219075"/>
          <p14:tracePt t="34786" x="8153400" y="211138"/>
          <p14:tracePt t="34801" x="8137525" y="211138"/>
          <p14:tracePt t="34826" x="8115300" y="211138"/>
          <p14:tracePt t="34839" x="8101013" y="211138"/>
          <p14:tracePt t="34858" x="8047038" y="211138"/>
          <p14:tracePt t="34872" x="8032750" y="227013"/>
          <p14:tracePt t="34887" x="8002588" y="234950"/>
          <p14:tracePt t="34901" x="7964488" y="257175"/>
          <p14:tracePt t="34915" x="7934325" y="287338"/>
          <p14:tracePt t="34927" x="7910513" y="309563"/>
          <p14:tracePt t="34941" x="7843838" y="377825"/>
          <p14:tracePt t="34968" x="7789863" y="454025"/>
          <p14:tracePt t="34981" x="7759700" y="498475"/>
          <p14:tracePt t="34993" x="7751763" y="522288"/>
          <p14:tracePt t="35007" x="7737475" y="560388"/>
          <p14:tracePt t="35022" x="7737475" y="604838"/>
          <p14:tracePt t="35036" x="7737475" y="658813"/>
          <p14:tracePt t="35052" x="7745413" y="703263"/>
          <p14:tracePt t="35067" x="7751763" y="741363"/>
          <p14:tracePt t="35083" x="7775575" y="787400"/>
          <p14:tracePt t="35108" x="7805738" y="817563"/>
          <p14:tracePt t="35136" x="7820025" y="831850"/>
          <p14:tracePt t="35149" x="7835900" y="839788"/>
          <p14:tracePt t="35163" x="7843838" y="839788"/>
          <p14:tracePt t="35175" x="7850188" y="839788"/>
          <p14:tracePt t="35203" x="7880350" y="847725"/>
          <p14:tracePt t="35218" x="7904163" y="847725"/>
          <p14:tracePt t="35234" x="7934325" y="854075"/>
          <p14:tracePt t="35247" x="7978775" y="862013"/>
          <p14:tracePt t="35261" x="8032750" y="862013"/>
          <p14:tracePt t="35275" x="8054975" y="862013"/>
          <p14:tracePt t="35290" x="8107363" y="862013"/>
          <p14:tracePt t="35304" x="8153400" y="862013"/>
          <p14:tracePt t="35320" x="8191500" y="862013"/>
          <p14:tracePt t="35334" x="8213725" y="862013"/>
          <p14:tracePt t="35349" x="8235950" y="847725"/>
          <p14:tracePt t="35364" x="8274050" y="823913"/>
          <p14:tracePt t="35391" x="8320088" y="793750"/>
          <p14:tracePt t="35405" x="8334375" y="779463"/>
          <p14:tracePt t="35421" x="8364538" y="755650"/>
          <p14:tracePt t="35434" x="8388350" y="741363"/>
          <p14:tracePt t="35448" x="8394700" y="703263"/>
          <p14:tracePt t="35461" x="8402638" y="681038"/>
          <p14:tracePt t="35475" x="8410575" y="650875"/>
          <p14:tracePt t="35488" x="8410575" y="620713"/>
          <p14:tracePt t="35513" x="8394700" y="566738"/>
          <p14:tracePt t="35527" x="8380413" y="536575"/>
          <p14:tracePt t="35541" x="8372475" y="530225"/>
          <p14:tracePt t="35555" x="8358188" y="498475"/>
          <p14:tracePt t="35571" x="8342313" y="484188"/>
          <p14:tracePt t="35584" x="8326438" y="461963"/>
          <p14:tracePt t="35600" x="8320088" y="454025"/>
          <p14:tracePt t="35612" x="8312150" y="438150"/>
          <p14:tracePt t="35637" x="8289925" y="431800"/>
          <p14:tracePt t="35651" x="8289925" y="423863"/>
          <p14:tracePt t="35667" x="8281988" y="423863"/>
          <p14:tracePt t="35680" x="8274050" y="415925"/>
          <p14:tracePt t="35708" x="8266113" y="415925"/>
          <p14:tracePt t="35723" x="8259763" y="407988"/>
          <p14:tracePt t="35738" x="8243888" y="407988"/>
          <p14:tracePt t="35753" x="8235950" y="407988"/>
          <p14:tracePt t="35779" x="8153400" y="407988"/>
          <p14:tracePt t="35791" x="8123238" y="407988"/>
          <p14:tracePt t="35808" x="8077200" y="407988"/>
          <p14:tracePt t="35822" x="8062913" y="407988"/>
          <p14:tracePt t="35837" x="8032750" y="415925"/>
          <p14:tracePt t="35851" x="8002588" y="431800"/>
          <p14:tracePt t="35867" x="7964488" y="454025"/>
          <p14:tracePt t="35881" x="7934325" y="484188"/>
          <p14:tracePt t="35897" x="7918450" y="492125"/>
          <p14:tracePt t="35912" x="7904163" y="530225"/>
          <p14:tracePt t="35912" x="7896225" y="544513"/>
          <p14:tracePt t="35926" x="7896225" y="560388"/>
          <p14:tracePt t="35941" x="7888288" y="590550"/>
          <p14:tracePt t="35956" x="7888288" y="620713"/>
          <p14:tracePt t="35986" x="7888288" y="658813"/>
          <p14:tracePt t="36014" x="7904163" y="688975"/>
          <p14:tracePt t="36026" x="7910513" y="695325"/>
          <p14:tracePt t="36040" x="7926388" y="711200"/>
          <p14:tracePt t="36054" x="7926388" y="719138"/>
          <p14:tracePt t="36070" x="7934325" y="725488"/>
          <p14:tracePt t="36082" x="7934325" y="733425"/>
          <p14:tracePt t="37483" x="7934325" y="725488"/>
          <p14:tracePt t="37613" x="7934325" y="719138"/>
          <p14:tracePt t="37696" x="7948613" y="711200"/>
          <p14:tracePt t="37711" x="7972425" y="695325"/>
          <p14:tracePt t="37728" x="7978775" y="688975"/>
          <p14:tracePt t="37754" x="7994650" y="688975"/>
          <p14:tracePt t="37796" x="7994650" y="681038"/>
          <p14:tracePt t="37809" x="8002588" y="681038"/>
          <p14:tracePt t="37835" x="8016875" y="665163"/>
          <p14:tracePt t="37849" x="8024813" y="658813"/>
          <p14:tracePt t="37865" x="8032750" y="635000"/>
          <p14:tracePt t="37878" x="8032750" y="627063"/>
          <p14:tracePt t="37905" x="8054975" y="590550"/>
          <p14:tracePt t="37919" x="8062913" y="582613"/>
          <p14:tracePt t="37935" x="8069263" y="560388"/>
          <p14:tracePt t="37948" x="8085138" y="536575"/>
          <p14:tracePt t="37961" x="8101013" y="506413"/>
          <p14:tracePt t="37974" x="8107363" y="492125"/>
          <p14:tracePt t="37987" x="8107363" y="468313"/>
          <p14:tracePt t="38014" x="8115300" y="431800"/>
          <p14:tracePt t="38027" x="8115300" y="415925"/>
          <p14:tracePt t="38040" x="8115300" y="401638"/>
          <p14:tracePt t="38053" x="8115300" y="393700"/>
          <p14:tracePt t="38068" x="8115300" y="377825"/>
          <p14:tracePt t="38092" x="8115300" y="363538"/>
          <p14:tracePt t="38106" x="8107363" y="363538"/>
          <p14:tracePt t="38180" x="8101013" y="363538"/>
          <p14:tracePt t="38195" x="8077200" y="355600"/>
          <p14:tracePt t="38210" x="8054975" y="355600"/>
          <p14:tracePt t="38223" x="8047038" y="355600"/>
          <p14:tracePt t="38248" x="7994650" y="363538"/>
          <p14:tracePt t="38260" x="7956550" y="377825"/>
          <p14:tracePt t="38273" x="7940675" y="393700"/>
          <p14:tracePt t="38289" x="7904163" y="415925"/>
          <p14:tracePt t="38305" x="7880350" y="438150"/>
          <p14:tracePt t="38322" x="7835900" y="492125"/>
          <p14:tracePt t="38338" x="7789863" y="552450"/>
          <p14:tracePt t="38354" x="7767638" y="574675"/>
          <p14:tracePt t="38354" x="7751763" y="604838"/>
          <p14:tracePt t="38370" x="7737475" y="627063"/>
          <p14:tracePt t="38383" x="7707313" y="681038"/>
          <p14:tracePt t="38399" x="7691438" y="711200"/>
          <p14:tracePt t="38412" x="7677150" y="749300"/>
          <p14:tracePt t="38428" x="7669213" y="779463"/>
          <p14:tracePt t="38452" x="7653338" y="809625"/>
          <p14:tracePt t="38465" x="7646988" y="817563"/>
          <p14:tracePt t="38480" x="7631113" y="831850"/>
          <p14:tracePt t="38493" x="7623175" y="839788"/>
          <p14:tracePt t="38661" x="7623175" y="831850"/>
          <p14:tracePt t="38701" x="7623175" y="823913"/>
          <p14:tracePt t="38715" x="7639050" y="793750"/>
          <p14:tracePt t="38730" x="7661275" y="793750"/>
          <p14:tracePt t="40623" x="7661275" y="801688"/>
          <p14:tracePt t="40662" x="7661275" y="809625"/>
          <p14:tracePt t="40701" x="7639050" y="847725"/>
          <p14:tracePt t="40715" x="7623175" y="884238"/>
          <p14:tracePt t="40733" x="7616825" y="960438"/>
          <p14:tracePt t="40746" x="7623175" y="1104900"/>
          <p14:tracePt t="40761" x="7646988" y="1209675"/>
          <p14:tracePt t="40774" x="7646988" y="1239838"/>
          <p14:tracePt t="40787" x="7646988" y="1277938"/>
          <p14:tracePt t="40944" x="7639050" y="1239838"/>
          <p14:tracePt t="40956" x="7623175" y="1217613"/>
          <p14:tracePt t="40982" x="7593013" y="1247775"/>
          <p14:tracePt t="40995" x="7532688" y="1301750"/>
          <p14:tracePt t="41010" x="7434263" y="1362075"/>
          <p14:tracePt t="41024" x="7412038" y="1392238"/>
          <p14:tracePt t="41041" x="7343775" y="1466850"/>
          <p14:tracePt t="41052" x="7253288" y="1589088"/>
          <p14:tracePt t="41067" x="7124700" y="1724025"/>
          <p14:tracePt t="41080" x="7048500" y="1808163"/>
          <p14:tracePt t="41106" x="6662738" y="2208213"/>
          <p14:tracePt t="41118" x="6511925" y="2336800"/>
          <p14:tracePt t="41135" x="6240463" y="2533650"/>
          <p14:tracePt t="41149" x="5983288" y="2716213"/>
          <p14:tracePt t="41165" x="5726113" y="2859088"/>
          <p14:tracePt t="41177" x="5641975" y="2911475"/>
          <p14:tracePt t="41191" x="5521325" y="2973388"/>
          <p14:tracePt t="41218" x="5491163" y="2979738"/>
          <p14:tracePt t="41233" x="5483225" y="2995613"/>
          <p14:tracePt t="41356" x="5468938" y="2949575"/>
          <p14:tracePt t="41368" x="5461000" y="2905125"/>
          <p14:tracePt t="41382" x="5453063" y="2867025"/>
          <p14:tracePt t="41395" x="5422900" y="2798763"/>
          <p14:tracePt t="41410" x="5392738" y="2730500"/>
          <p14:tracePt t="41438" x="5340350" y="2678113"/>
          <p14:tracePt t="41451" x="5332413" y="2670175"/>
          <p14:tracePt t="41466" x="5310188" y="2670175"/>
          <p14:tracePt t="41479" x="5294313" y="2670175"/>
          <p14:tracePt t="41494" x="5272088" y="2662238"/>
          <p14:tracePt t="41506" x="5241925" y="2654300"/>
          <p14:tracePt t="41532" x="5143500" y="2640013"/>
          <p14:tracePt t="41545" x="5083175" y="2640013"/>
          <p14:tracePt t="41559" x="5059363" y="2640013"/>
          <p14:tracePt t="41570" x="5053013" y="2640013"/>
          <p14:tracePt t="41664" x="5053013" y="2624138"/>
          <p14:tracePt t="41691" x="5105400" y="2624138"/>
          <p14:tracePt t="41716" x="5438775" y="2624138"/>
          <p14:tracePt t="41730" x="5726113" y="2624138"/>
          <p14:tracePt t="41746" x="6103938" y="2640013"/>
          <p14:tracePt t="41760" x="6405563" y="2716213"/>
          <p14:tracePt t="41775" x="6497638" y="2776538"/>
          <p14:tracePt t="41932" x="6497638" y="2746375"/>
          <p14:tracePt t="41947" x="6465888" y="2708275"/>
          <p14:tracePt t="41961" x="6465888" y="2662238"/>
          <p14:tracePt t="41975" x="6473825" y="2654300"/>
          <p14:tracePt t="41990" x="6503988" y="2624138"/>
          <p14:tracePt t="42006" x="6588125" y="2549525"/>
          <p14:tracePt t="42020" x="6662738" y="2489200"/>
          <p14:tracePt t="42036" x="6716713" y="2443163"/>
          <p14:tracePt t="42050" x="6761163" y="2390775"/>
          <p14:tracePt t="42066" x="6791325" y="2352675"/>
          <p14:tracePt t="42081" x="6821488" y="2306638"/>
          <p14:tracePt t="42109" x="6935788" y="2232025"/>
          <p14:tracePt t="42123" x="7026275" y="2178050"/>
          <p14:tracePt t="42137" x="7078663" y="2155825"/>
          <p14:tracePt t="42151" x="7162800" y="2147888"/>
          <p14:tracePt t="42167" x="7185025" y="2163763"/>
          <p14:tracePt t="42183" x="7185025" y="2232025"/>
          <p14:tracePt t="42200" x="7170738" y="2268538"/>
          <p14:tracePt t="42325" x="7177088" y="2224088"/>
          <p14:tracePt t="42338" x="7200900" y="2163763"/>
          <p14:tracePt t="42353" x="7200900" y="2133600"/>
          <p14:tracePt t="42365" x="7177088" y="2125663"/>
          <p14:tracePt t="42379" x="7108825" y="2117725"/>
          <p14:tracePt t="42393" x="7010400" y="2133600"/>
          <p14:tracePt t="42418" x="6851650" y="2232025"/>
          <p14:tracePt t="42431" x="6746875" y="2298700"/>
          <p14:tracePt t="42446" x="6700838" y="2314575"/>
          <p14:tracePt t="42459" x="6594475" y="2352675"/>
          <p14:tracePt t="42474" x="6429375" y="2390775"/>
          <p14:tracePt t="42498" x="6194425" y="2451100"/>
          <p14:tracePt t="42511" x="6118225" y="2473325"/>
          <p14:tracePt t="42527" x="5959475" y="2533650"/>
          <p14:tracePt t="42540" x="5854700" y="2579688"/>
          <p14:tracePt t="42553" x="5770563" y="2609850"/>
          <p14:tracePt t="42578" x="5680075" y="2624138"/>
          <p14:tracePt t="42590" x="5672138" y="2624138"/>
          <p14:tracePt t="42863" x="5672138" y="2617788"/>
          <p14:tracePt t="42891" x="5710238" y="2571750"/>
          <p14:tracePt t="42904" x="5726113" y="2555875"/>
          <p14:tracePt t="42919" x="5748338" y="2533650"/>
          <p14:tracePt t="42934" x="5838825" y="2519363"/>
          <p14:tracePt t="42950" x="5921375" y="2489200"/>
          <p14:tracePt t="42964" x="5983288" y="2459038"/>
          <p14:tracePt t="42979" x="6186488" y="2413000"/>
          <p14:tracePt t="42993" x="6405563" y="2344738"/>
          <p14:tracePt t="43009" x="6723063" y="2246313"/>
          <p14:tracePt t="43023" x="6867525" y="2193925"/>
          <p14:tracePt t="43037" x="7094538" y="2095500"/>
          <p14:tracePt t="43051" x="7245350" y="1997075"/>
          <p14:tracePt t="43069" x="7381875" y="1890713"/>
          <p14:tracePt t="43083" x="7510463" y="1747838"/>
          <p14:tracePt t="43099" x="7623175" y="1655763"/>
          <p14:tracePt t="43114" x="7745413" y="1581150"/>
          <p14:tracePt t="43130" x="7866063" y="1490663"/>
          <p14:tracePt t="43145" x="7948613" y="1414463"/>
          <p14:tracePt t="43163" x="8032750" y="1338263"/>
          <p14:tracePt t="43177" x="8107363" y="1316038"/>
          <p14:tracePt t="43191" x="8137525" y="1316038"/>
          <p14:tracePt t="43219" x="8161338" y="1362075"/>
          <p14:tracePt t="43371" x="8101013" y="1225550"/>
          <p14:tracePt t="43389" x="8115300" y="1203325"/>
          <p14:tracePt t="43415" x="8153400" y="1187450"/>
          <p14:tracePt t="43436" x="8183563" y="1104900"/>
          <p14:tracePt t="43456" x="8183563" y="1028700"/>
          <p14:tracePt t="43482" x="8213725" y="982663"/>
          <p14:tracePt t="43496" x="8229600" y="960438"/>
          <p14:tracePt t="43510" x="8243888" y="915988"/>
          <p14:tracePt t="43523" x="8289925" y="831850"/>
          <p14:tracePt t="43540" x="8334375" y="741363"/>
          <p14:tracePt t="43556" x="8364538" y="658813"/>
          <p14:tracePt t="43574" x="8388350" y="596900"/>
          <p14:tracePt t="43588" x="8394700" y="566738"/>
          <p14:tracePt t="43605" x="8394700" y="544513"/>
          <p14:tracePt t="43616" x="8394700" y="530225"/>
          <p14:tracePt t="43631" x="8394700" y="498475"/>
          <p14:tracePt t="43645" x="8394700" y="468313"/>
          <p14:tracePt t="43662" x="8394700" y="438150"/>
          <p14:tracePt t="43676" x="8394700" y="415925"/>
          <p14:tracePt t="43692" x="8394700" y="401638"/>
          <p14:tracePt t="43716" x="8394700" y="385763"/>
          <p14:tracePt t="43731" x="8394700" y="377825"/>
          <p14:tracePt t="43746" x="8394700" y="369888"/>
          <p14:tracePt t="43824" x="8388350" y="369888"/>
          <p14:tracePt t="43837" x="8388350" y="363538"/>
          <p14:tracePt t="43854" x="8364538" y="347663"/>
          <p14:tracePt t="43866" x="8350250" y="339725"/>
          <p14:tracePt t="43881" x="8334375" y="333375"/>
          <p14:tracePt t="43894" x="8320088" y="333375"/>
          <p14:tracePt t="43919" x="8296275" y="325438"/>
          <p14:tracePt t="43948" x="8289925" y="317500"/>
          <p14:tracePt t="43963" x="8274050" y="317500"/>
          <p14:tracePt t="43979" x="8243888" y="309563"/>
          <p14:tracePt t="43992" x="8205788" y="303213"/>
          <p14:tracePt t="44009" x="8183563" y="303213"/>
          <p14:tracePt t="44023" x="8161338" y="295275"/>
          <p14:tracePt t="44038" x="8145463" y="295275"/>
          <p14:tracePt t="44114" x="8137525" y="295275"/>
          <p14:tracePt t="44128" x="8131175" y="295275"/>
          <p14:tracePt t="44178" x="8123238" y="295275"/>
          <p14:tracePt t="44242" x="8107363" y="295275"/>
          <p14:tracePt t="44254" x="8101013" y="295275"/>
          <p14:tracePt t="44279" x="8085138" y="295275"/>
          <p14:tracePt t="44293" x="8077200" y="295275"/>
          <p14:tracePt t="44341" x="8069263" y="295275"/>
          <p14:tracePt t="44368" x="8062913" y="295275"/>
          <p14:tracePt t="44396" x="8047038" y="295275"/>
          <p14:tracePt t="44427" x="8039100" y="295275"/>
          <p14:tracePt t="44442" x="8032750" y="295275"/>
          <p14:tracePt t="44473" x="8024813" y="295275"/>
          <p14:tracePt t="44499" x="8008938" y="295275"/>
          <p14:tracePt t="44528" x="8002588" y="295275"/>
          <p14:tracePt t="44543" x="7994650" y="295275"/>
          <p14:tracePt t="44559" x="7986713" y="295275"/>
          <p14:tracePt t="44573" x="7978775" y="295275"/>
          <p14:tracePt t="44587" x="7972425" y="295275"/>
          <p14:tracePt t="44613" x="7964488" y="295275"/>
          <p14:tracePt t="44628" x="7948613" y="303213"/>
          <p14:tracePt t="44655" x="7940675" y="309563"/>
          <p14:tracePt t="44670" x="7934325" y="317500"/>
          <p14:tracePt t="44701" x="7918450" y="325438"/>
          <p14:tracePt t="44713" x="7918450" y="333375"/>
          <p14:tracePt t="44729" x="7910513" y="333375"/>
          <p14:tracePt t="44743" x="7910513" y="339725"/>
          <p14:tracePt t="44759" x="7904163" y="347663"/>
          <p14:tracePt t="44773" x="7896225" y="355600"/>
          <p14:tracePt t="44787" x="7896225" y="363538"/>
          <p14:tracePt t="44802" x="7888288" y="369888"/>
          <p14:tracePt t="44815" x="7880350" y="385763"/>
          <p14:tracePt t="44844" x="7874000" y="407988"/>
          <p14:tracePt t="44859" x="7874000" y="423863"/>
          <p14:tracePt t="44874" x="7866063" y="438150"/>
          <p14:tracePt t="44888" x="7866063" y="461963"/>
          <p14:tracePt t="44903" x="7866063" y="476250"/>
          <p14:tracePt t="44915" x="7866063" y="484188"/>
          <p14:tracePt t="44932" x="7866063" y="514350"/>
          <p14:tracePt t="44945" x="7866063" y="536575"/>
          <p14:tracePt t="44960" x="7866063" y="552450"/>
          <p14:tracePt t="44975" x="7866063" y="566738"/>
          <p14:tracePt t="44991" x="7866063" y="582613"/>
          <p14:tracePt t="45028" x="7888288" y="612775"/>
          <p14:tracePt t="45042" x="7896225" y="627063"/>
          <p14:tracePt t="45056" x="7910513" y="642938"/>
          <p14:tracePt t="45069" x="7918450" y="650875"/>
          <p14:tracePt t="45082" x="7926388" y="658813"/>
          <p14:tracePt t="45100" x="7934325" y="665163"/>
          <p14:tracePt t="45112" x="7948613" y="673100"/>
          <p14:tracePt t="45128" x="7964488" y="688975"/>
          <p14:tracePt t="45144" x="7978775" y="703263"/>
          <p14:tracePt t="45161" x="8008938" y="719138"/>
          <p14:tracePt t="45175" x="8032750" y="733425"/>
          <p14:tracePt t="45191" x="8062913" y="749300"/>
          <p14:tracePt t="45214" x="8093075" y="755650"/>
          <p14:tracePt t="45229" x="8115300" y="763588"/>
          <p14:tracePt t="45243" x="8123238" y="763588"/>
          <p14:tracePt t="46106" x="8131175" y="763588"/>
          <p14:tracePt t="46167" x="8131175" y="755650"/>
          <p14:tracePt t="46180" x="8161338" y="755650"/>
          <p14:tracePt t="46196" x="8235950" y="695325"/>
          <p14:tracePt t="46209" x="8259763" y="665163"/>
          <p14:tracePt t="46227" x="8304213" y="635000"/>
          <p14:tracePt t="46241" x="8326438" y="612775"/>
          <p14:tracePt t="46256" x="8350250" y="596900"/>
          <p14:tracePt t="46268" x="8350250" y="582613"/>
          <p14:tracePt t="46295" x="8380413" y="506413"/>
          <p14:tracePt t="46310" x="8388350" y="492125"/>
          <p14:tracePt t="46310" x="8388350" y="476250"/>
          <p14:tracePt t="46326" x="8394700" y="461963"/>
          <p14:tracePt t="46326" x="8394700" y="446088"/>
          <p14:tracePt t="46341" x="8394700" y="431800"/>
          <p14:tracePt t="46356" x="8394700" y="407988"/>
          <p14:tracePt t="46370" x="8388350" y="385763"/>
          <p14:tracePt t="46386" x="8388350" y="377825"/>
          <p14:tracePt t="46400" x="8380413" y="363538"/>
          <p14:tracePt t="46414" x="8372475" y="347663"/>
          <p14:tracePt t="46430" x="8350250" y="317500"/>
          <p14:tracePt t="46446" x="8326438" y="287338"/>
          <p14:tracePt t="46462" x="8289925" y="257175"/>
          <p14:tracePt t="46478" x="8251825" y="234950"/>
          <p14:tracePt t="46492" x="8213725" y="211138"/>
          <p14:tracePt t="46508" x="8183563" y="196850"/>
          <p14:tracePt t="46523" x="8145463" y="188913"/>
          <p14:tracePt t="46540" x="8123238" y="174625"/>
          <p14:tracePt t="46554" x="8107363" y="174625"/>
          <p14:tracePt t="46568" x="8093075" y="174625"/>
          <p14:tracePt t="46582" x="8077200" y="174625"/>
          <p14:tracePt t="46609" x="8024813" y="174625"/>
          <p14:tracePt t="46623" x="8008938" y="174625"/>
          <p14:tracePt t="46639" x="7972425" y="180975"/>
          <p14:tracePt t="46652" x="7904163" y="219075"/>
          <p14:tracePt t="46666" x="7827963" y="273050"/>
          <p14:tracePt t="46678" x="7805738" y="309563"/>
          <p14:tracePt t="46693" x="7751763" y="369888"/>
          <p14:tracePt t="46708" x="7707313" y="446088"/>
          <p14:tracePt t="46724" x="7661275" y="514350"/>
          <p14:tracePt t="46737" x="7646988" y="544513"/>
          <p14:tracePt t="46762" x="7600950" y="665163"/>
          <p14:tracePt t="46776" x="7600950" y="741363"/>
          <p14:tracePt t="46792" x="7600950" y="817563"/>
          <p14:tracePt t="46805" x="7600950" y="854075"/>
          <p14:tracePt t="46821" x="7600950" y="892175"/>
          <p14:tracePt t="46833" x="7608888" y="915988"/>
          <p14:tracePt t="46849" x="7623175" y="946150"/>
          <p14:tracePt t="46861" x="7639050" y="968375"/>
          <p14:tracePt t="46889" x="7669213" y="998538"/>
          <p14:tracePt t="46904" x="7677150" y="1006475"/>
          <p14:tracePt t="46921" x="7683500" y="1006475"/>
          <p14:tracePt t="46934" x="7691438" y="1012825"/>
          <p14:tracePt t="47010" x="7699375" y="1012825"/>
          <p14:tracePt t="50919" x="7699375" y="1020763"/>
          <p14:tracePt t="50937" x="7699375" y="1058863"/>
          <p14:tracePt t="50950" x="7699375" y="1119188"/>
          <p14:tracePt t="50967" x="7707313" y="1247775"/>
          <p14:tracePt t="50981" x="7797800" y="1346200"/>
          <p14:tracePt t="51211" x="7797800" y="1331913"/>
          <p14:tracePt t="51223" x="7767638" y="1308100"/>
          <p14:tracePt t="51239" x="7653338" y="1384300"/>
          <p14:tracePt t="51255" x="7458075" y="1512888"/>
          <p14:tracePt t="51271" x="7185025" y="1693863"/>
          <p14:tracePt t="51285" x="6996113" y="1951038"/>
          <p14:tracePt t="51299" x="6624638" y="2360613"/>
          <p14:tracePt t="51323" x="5937250" y="2889250"/>
          <p14:tracePt t="51337" x="5732463" y="3003550"/>
          <p14:tracePt t="51353" x="5483225" y="3162300"/>
          <p14:tracePt t="51366" x="5400675" y="3214688"/>
          <p14:tracePt t="51381" x="5370513" y="3214688"/>
          <p14:tracePt t="51536" x="5362575" y="3214688"/>
          <p14:tracePt t="51550" x="5354638" y="3198813"/>
          <p14:tracePt t="51573" x="5346700" y="3176588"/>
          <p14:tracePt t="51586" x="5340350" y="3176588"/>
          <p14:tracePt t="51604" x="5302250" y="3176588"/>
          <p14:tracePt t="51618" x="5286375" y="3176588"/>
          <p14:tracePt t="51633" x="5248275" y="3176588"/>
          <p14:tracePt t="51648" x="5226050" y="3184525"/>
          <p14:tracePt t="51663" x="5187950" y="3206750"/>
          <p14:tracePt t="51675" x="5149850" y="3222625"/>
          <p14:tracePt t="51704" x="4984750" y="3313113"/>
          <p14:tracePt t="51718" x="4900613" y="3351213"/>
          <p14:tracePt t="51733" x="4870450" y="3365500"/>
          <p14:tracePt t="51825" x="4862513" y="3365500"/>
          <p14:tracePt t="51838" x="4840288" y="3373438"/>
          <p14:tracePt t="51856" x="4832350" y="3373438"/>
          <p14:tracePt t="51870" x="4832350" y="3381375"/>
          <p14:tracePt t="51889" x="4826000" y="3381375"/>
          <p14:tracePt t="51903" x="4818063" y="3403600"/>
          <p14:tracePt t="51918" x="4802188" y="3441700"/>
          <p14:tracePt t="51932" x="4802188" y="3449638"/>
          <p14:tracePt t="51950" x="4802188" y="3517900"/>
          <p14:tracePt t="51963" x="4802188" y="3562350"/>
          <p14:tracePt t="51978" x="4840288" y="3713163"/>
          <p14:tracePt t="51990" x="4840288" y="3775075"/>
          <p14:tracePt t="52005" x="4840288" y="3797300"/>
          <p14:tracePt t="52021" x="4840288" y="3805238"/>
          <p14:tracePt t="52233" x="4818063" y="3767138"/>
          <p14:tracePt t="52249" x="4787900" y="3729038"/>
          <p14:tracePt t="52267" x="4733925" y="3690938"/>
          <p14:tracePt t="52282" x="4697413" y="3646488"/>
          <p14:tracePt t="52298" x="4697413" y="3638550"/>
          <p14:tracePt t="52311" x="4697413" y="3630613"/>
          <p14:tracePt t="52325" x="4697413" y="3616325"/>
          <p14:tracePt t="52337" x="4697413" y="3608388"/>
          <p14:tracePt t="52354" x="4689475" y="3600450"/>
          <p14:tracePt t="52427" x="4681538" y="3600450"/>
          <p14:tracePt t="52453" x="4643438" y="3584575"/>
          <p14:tracePt t="52466" x="4613275" y="3578225"/>
          <p14:tracePt t="52483" x="4598988" y="3578225"/>
          <p14:tracePt t="52496" x="4591050" y="3578225"/>
          <p14:tracePt t="52511" x="4575175" y="3578225"/>
          <p14:tracePt t="52523" x="4538663" y="3578225"/>
          <p14:tracePt t="52538" x="4476750" y="3570288"/>
          <p14:tracePt t="52551" x="4424363" y="3562350"/>
          <p14:tracePt t="52568" x="4333875" y="3562350"/>
          <p14:tracePt t="52581" x="4257675" y="3554413"/>
          <p14:tracePt t="52605" x="4189413" y="3554413"/>
          <p14:tracePt t="52618" x="4144963" y="3554413"/>
          <p14:tracePt t="52633" x="4122738" y="3554413"/>
          <p14:tracePt t="52648" x="4076700" y="3554413"/>
          <p14:tracePt t="52662" x="4038600" y="3554413"/>
          <p14:tracePt t="52687" x="4000500" y="3554413"/>
          <p14:tracePt t="52703" x="3994150" y="3554413"/>
          <p14:tracePt t="52849" x="4008438" y="3554413"/>
          <p14:tracePt t="52868" x="4060825" y="3562350"/>
          <p14:tracePt t="52885" x="4090988" y="3578225"/>
          <p14:tracePt t="52900" x="4090988" y="3608388"/>
          <p14:tracePt t="53098" x="4152900" y="3548063"/>
          <p14:tracePt t="53124" x="4197350" y="3548063"/>
          <p14:tracePt t="53137" x="4213225" y="3517900"/>
          <p14:tracePt t="53152" x="4213225" y="3487738"/>
          <p14:tracePt t="53168" x="4213225" y="3455988"/>
          <p14:tracePt t="53184" x="4213225" y="3441700"/>
          <p14:tracePt t="53201" x="4213225" y="3433763"/>
          <p14:tracePt t="53219" x="4213225" y="3419475"/>
          <p14:tracePt t="53265" x="4213225" y="3411538"/>
          <p14:tracePt t="53298" x="4227513" y="3411538"/>
          <p14:tracePt t="53313" x="4257675" y="3411538"/>
          <p14:tracePt t="53327" x="4273550" y="3411538"/>
          <p14:tracePt t="53343" x="4311650" y="3411538"/>
          <p14:tracePt t="53358" x="4341813" y="3411538"/>
          <p14:tracePt t="53371" x="4386263" y="3411538"/>
          <p14:tracePt t="53387" x="4416425" y="3411538"/>
          <p14:tracePt t="53403" x="4432300" y="3411538"/>
          <p14:tracePt t="53422" x="4462463" y="3411538"/>
          <p14:tracePt t="53437" x="4476750" y="3411538"/>
          <p14:tracePt t="53453" x="4514850" y="3411538"/>
          <p14:tracePt t="53469" x="4575175" y="3419475"/>
          <p14:tracePt t="53486" x="4635500" y="3433763"/>
          <p14:tracePt t="53502" x="4681538" y="3433763"/>
          <p14:tracePt t="53521" x="4733925" y="3433763"/>
          <p14:tracePt t="53538" x="4810125" y="3433763"/>
          <p14:tracePt t="53555" x="4862513" y="3433763"/>
          <p14:tracePt t="53572" x="4908550" y="3433763"/>
          <p14:tracePt t="53587" x="4960938" y="3433763"/>
          <p14:tracePt t="53601" x="4999038" y="3433763"/>
          <p14:tracePt t="53618" x="5097463" y="3433763"/>
          <p14:tracePt t="53634" x="5173663" y="3425825"/>
          <p14:tracePt t="53650" x="5233988" y="3425825"/>
          <p14:tracePt t="53666" x="5272088" y="3425825"/>
          <p14:tracePt t="53682" x="5302250" y="3425825"/>
          <p14:tracePt t="53696" x="5324475" y="3425825"/>
          <p14:tracePt t="53711" x="5354638" y="3411538"/>
          <p14:tracePt t="53725" x="5384800" y="3403600"/>
          <p14:tracePt t="53738" x="5392738" y="3389313"/>
          <p14:tracePt t="53753" x="5422900" y="3365500"/>
          <p14:tracePt t="53769" x="5445125" y="3343275"/>
          <p14:tracePt t="53786" x="5475288" y="3313113"/>
          <p14:tracePt t="53802" x="5491163" y="3290888"/>
          <p14:tracePt t="53817" x="5505450" y="3267075"/>
          <p14:tracePt t="53835" x="5513388" y="3260725"/>
          <p14:tracePt t="53849" x="5521325" y="3260725"/>
          <p14:tracePt t="53864" x="5529263" y="3252788"/>
          <p14:tracePt t="53905" x="5529263" y="3244850"/>
          <p14:tracePt t="53919" x="5529263" y="3236913"/>
          <p14:tracePt t="54083" x="5521325" y="3236913"/>
          <p14:tracePt t="54098" x="5505450" y="3236913"/>
          <p14:tracePt t="54113" x="5491163" y="3236913"/>
          <p14:tracePt t="54139" x="5468938" y="3252788"/>
          <p14:tracePt t="54152" x="5461000" y="3260725"/>
          <p14:tracePt t="54168" x="5453063" y="3267075"/>
          <p14:tracePt t="54351" x="5453063" y="3282950"/>
          <p14:tracePt t="54363" x="5461000" y="3335338"/>
          <p14:tracePt t="54379" x="5475288" y="3403600"/>
          <p14:tracePt t="54404" x="5505450" y="3441700"/>
          <p14:tracePt t="54612" x="5499100" y="3425825"/>
          <p14:tracePt t="54637" x="5513388" y="3389313"/>
          <p14:tracePt t="54652" x="5513388" y="3381375"/>
          <p14:tracePt t="54668" x="5483225" y="3373438"/>
          <p14:tracePt t="54682" x="5438775" y="3365500"/>
          <p14:tracePt t="54699" x="5354638" y="3365500"/>
          <p14:tracePt t="54713" x="5294313" y="3365500"/>
          <p14:tracePt t="54730" x="4999038" y="3411538"/>
          <p14:tracePt t="54742" x="4916488" y="3425825"/>
          <p14:tracePt t="54759" x="4673600" y="3502025"/>
          <p14:tracePt t="54771" x="4446588" y="3562350"/>
          <p14:tracePt t="54787" x="4257675" y="3600450"/>
          <p14:tracePt t="54802" x="4084638" y="3622675"/>
          <p14:tracePt t="54818" x="3887788" y="3638550"/>
          <p14:tracePt t="54832" x="3789363" y="3646488"/>
          <p14:tracePt t="54850" x="3463925" y="3668713"/>
          <p14:tracePt t="54864" x="3335338" y="3683000"/>
          <p14:tracePt t="54881" x="3063875" y="3721100"/>
          <p14:tracePt t="54895" x="2836863" y="3729038"/>
          <p14:tracePt t="54910" x="2640013" y="3729038"/>
          <p14:tracePt t="54926" x="2503488" y="3729038"/>
          <p14:tracePt t="54952" x="2314575" y="3721100"/>
          <p14:tracePt t="54967" x="2147888" y="3690938"/>
          <p14:tracePt t="54982" x="1966913" y="3668713"/>
          <p14:tracePt t="54997" x="1800225" y="3652838"/>
          <p14:tracePt t="55014" x="1671638" y="3638550"/>
          <p14:tracePt t="55031" x="1557338" y="3622675"/>
          <p14:tracePt t="55052" x="1490663" y="3616325"/>
          <p14:tracePt t="55069" x="1444625" y="3608388"/>
          <p14:tracePt t="55089" x="1414463" y="3600450"/>
          <p14:tracePt t="55103" x="1384300" y="3592513"/>
          <p14:tracePt t="55120" x="1368425" y="3592513"/>
          <p14:tracePt t="55138" x="1354138" y="3584575"/>
          <p14:tracePt t="55154" x="1331913" y="3584575"/>
          <p14:tracePt t="55170" x="1293813" y="3570288"/>
          <p14:tracePt t="55186" x="1255713" y="3562350"/>
          <p14:tracePt t="55202" x="1217613" y="3548063"/>
          <p14:tracePt t="55220" x="1203325" y="3548063"/>
          <p14:tracePt t="55236" x="1195388" y="3548063"/>
          <p14:tracePt t="55313" x="1187450" y="3562350"/>
          <p14:tracePt t="55329" x="1187450" y="3578225"/>
          <p14:tracePt t="55350" x="1203325" y="3600450"/>
          <p14:tracePt t="55365" x="1209675" y="3616325"/>
          <p14:tracePt t="55383" x="1225550" y="3646488"/>
          <p14:tracePt t="55398" x="1233488" y="3652838"/>
          <p14:tracePt t="55417" x="1239838" y="3652838"/>
          <p14:tracePt t="55592" x="1255713" y="3638550"/>
          <p14:tracePt t="55619" x="1255713" y="3630613"/>
          <p14:tracePt t="55648" x="1285875" y="3616325"/>
          <p14:tracePt t="55663" x="1300163" y="3616325"/>
          <p14:tracePt t="55679" x="1316038" y="3608388"/>
          <p14:tracePt t="55693" x="1331913" y="3608388"/>
          <p14:tracePt t="55708" x="1338263" y="3608388"/>
          <p14:tracePt t="55887" x="1362075" y="3608388"/>
          <p14:tracePt t="55899" x="1422400" y="3630613"/>
          <p14:tracePt t="55915" x="1520825" y="3646488"/>
          <p14:tracePt t="55928" x="1550988" y="3646488"/>
          <p14:tracePt t="55943" x="1595438" y="3652838"/>
          <p14:tracePt t="55956" x="1603375" y="3652838"/>
          <p14:tracePt t="56000" x="1603375" y="3660775"/>
          <p14:tracePt t="56055" x="1603375" y="3652838"/>
          <p14:tracePt t="56068" x="1611313" y="3652838"/>
          <p14:tracePt t="56084" x="1619250" y="3652838"/>
          <p14:tracePt t="56113" x="1619250" y="3646488"/>
          <p14:tracePt t="56139" x="1633538" y="3646488"/>
          <p14:tracePt t="56152" x="1649413" y="3638550"/>
          <p14:tracePt t="56168" x="1663700" y="3630613"/>
          <p14:tracePt t="56181" x="1663700" y="3622675"/>
          <p14:tracePt t="56199" x="1671638" y="3616325"/>
          <p14:tracePt t="56241" x="1671638" y="3608388"/>
          <p14:tracePt t="56295" x="1679575" y="3608388"/>
          <p14:tracePt t="56337" x="1693863" y="3608388"/>
          <p14:tracePt t="56351" x="1701800" y="3600450"/>
          <p14:tracePt t="56366" x="1709738" y="3600450"/>
          <p14:tracePt t="56480" x="1709738" y="3592513"/>
          <p14:tracePt t="56622" x="1724025" y="3584575"/>
          <p14:tracePt t="56662" x="1739900" y="3584575"/>
          <p14:tracePt t="56676" x="1770063" y="3584575"/>
          <p14:tracePt t="56690" x="1792288" y="3584575"/>
          <p14:tracePt t="56717" x="1876425" y="3584575"/>
          <p14:tracePt t="56731" x="1898650" y="3584575"/>
          <p14:tracePt t="56746" x="1973263" y="3584575"/>
          <p14:tracePt t="56762" x="2065338" y="3584575"/>
          <p14:tracePt t="56777" x="2178050" y="3592513"/>
          <p14:tracePt t="56790" x="2298700" y="3600450"/>
          <p14:tracePt t="56807" x="2420938" y="3600450"/>
          <p14:tracePt t="56821" x="2465388" y="3600450"/>
          <p14:tracePt t="56834" x="2549525" y="3600450"/>
          <p14:tracePt t="56850" x="2609850" y="3600450"/>
          <p14:tracePt t="56863" x="2646363" y="3600450"/>
          <p14:tracePt t="56879" x="2670175" y="3592513"/>
          <p14:tracePt t="56895" x="2670175" y="3584575"/>
          <p14:tracePt t="57242" x="2670175" y="3578225"/>
          <p14:tracePt t="57311" x="2684463" y="3578225"/>
          <p14:tracePt t="57326" x="2730500" y="3578225"/>
          <p14:tracePt t="57340" x="2782888" y="3578225"/>
          <p14:tracePt t="57354" x="2828925" y="3570288"/>
          <p14:tracePt t="57367" x="2927350" y="3570288"/>
          <p14:tracePt t="57381" x="2971800" y="3570288"/>
          <p14:tracePt t="57396" x="3055938" y="3570288"/>
          <p14:tracePt t="57410" x="3130550" y="3570288"/>
          <p14:tracePt t="57425" x="3184525" y="3570288"/>
          <p14:tracePt t="57450" x="3297238" y="3570288"/>
          <p14:tracePt t="57465" x="3373438" y="3570288"/>
          <p14:tracePt t="57480" x="3433763" y="3570288"/>
          <p14:tracePt t="57493" x="3479800" y="3570288"/>
          <p14:tracePt t="57509" x="3554413" y="3570288"/>
          <p14:tracePt t="57523" x="3638550" y="3570288"/>
          <p14:tracePt t="57538" x="3736975" y="3570288"/>
          <p14:tracePt t="57552" x="3819525" y="3578225"/>
          <p14:tracePt t="57568" x="3865563" y="3578225"/>
          <p14:tracePt t="57581" x="3887788" y="3578225"/>
          <p14:tracePt t="57611" x="3925888" y="3578225"/>
          <p14:tracePt t="57638" x="3940175" y="3578225"/>
          <p14:tracePt t="57651" x="3994150" y="3578225"/>
          <p14:tracePt t="57666" x="4046538" y="3578225"/>
          <p14:tracePt t="57682" x="4090988" y="3578225"/>
          <p14:tracePt t="57811" x="4098925" y="3578225"/>
          <p14:tracePt t="57928" x="4106863" y="3578225"/>
          <p14:tracePt t="57942" x="4152900" y="3600450"/>
          <p14:tracePt t="57958" x="4219575" y="3646488"/>
          <p14:tracePt t="57974" x="4257675" y="3690938"/>
          <p14:tracePt t="58196" x="4281488" y="3660775"/>
          <p14:tracePt t="58226" x="4318000" y="3652838"/>
          <p14:tracePt t="58240" x="4341813" y="3646488"/>
          <p14:tracePt t="58254" x="4341813" y="3616325"/>
          <p14:tracePt t="58271" x="4364038" y="3600450"/>
          <p14:tracePt t="58296" x="4432300" y="3600450"/>
          <p14:tracePt t="58311" x="4484688" y="3592513"/>
          <p14:tracePt t="58327" x="4545013" y="3592513"/>
          <p14:tracePt t="58341" x="4591050" y="3592513"/>
          <p14:tracePt t="58357" x="4635500" y="3592513"/>
          <p14:tracePt t="58371" x="4659313" y="3592513"/>
          <p14:tracePt t="58387" x="4711700" y="3584575"/>
          <p14:tracePt t="58399" x="4764088" y="3584575"/>
          <p14:tracePt t="58414" x="4802188" y="3578225"/>
          <p14:tracePt t="58429" x="4810125" y="3570288"/>
          <p14:tracePt t="58444" x="4818063" y="3570288"/>
          <p14:tracePt t="78239" x="4818063" y="3578225"/>
          <p14:tracePt t="78257" x="4818063" y="3646488"/>
          <p14:tracePt t="78275" x="5053013" y="4084638"/>
          <p14:tracePt t="78540" x="5059363" y="4038600"/>
          <p14:tracePt t="78554" x="5067300" y="4008438"/>
          <p14:tracePt t="78573" x="5097463" y="3978275"/>
          <p14:tracePt t="78586" x="5105400" y="3970338"/>
          <p14:tracePt t="78604" x="5165725" y="3948113"/>
          <p14:tracePt t="78622" x="5241925" y="3917950"/>
          <p14:tracePt t="78638" x="5354638" y="3910013"/>
          <p14:tracePt t="78651" x="5438775" y="3910013"/>
          <p14:tracePt t="78667" x="5611813" y="3940175"/>
          <p14:tracePt t="78686" x="5884863" y="4008438"/>
          <p14:tracePt t="78712" x="6073775" y="4062413"/>
          <p14:tracePt t="78726" x="6164263" y="4092575"/>
          <p14:tracePt t="78742" x="6240463" y="4106863"/>
          <p14:tracePt t="78757" x="6284913" y="4122738"/>
          <p14:tracePt t="78774" x="6307138" y="4122738"/>
          <p14:tracePt t="78789" x="6315075" y="4122738"/>
          <p14:tracePt t="78804" x="6323013" y="4122738"/>
          <p14:tracePt t="78876" x="6337300" y="4122738"/>
          <p14:tracePt t="78896" x="6421438" y="4062413"/>
          <p14:tracePt t="78913" x="6473825" y="4024313"/>
          <p14:tracePt t="78927" x="6519863" y="3956050"/>
          <p14:tracePt t="78943" x="6557963" y="3903663"/>
          <p14:tracePt t="78959" x="6580188" y="3857625"/>
          <p14:tracePt t="78977" x="6610350" y="3819525"/>
          <p14:tracePt t="78991" x="6632575" y="3789363"/>
          <p14:tracePt t="79008" x="6656388" y="3751263"/>
          <p14:tracePt t="79024" x="6678613" y="3706813"/>
          <p14:tracePt t="79041" x="6692900" y="3676650"/>
          <p14:tracePt t="79055" x="6700838" y="3660775"/>
          <p14:tracePt t="79396" x="6708775" y="3630613"/>
          <p14:tracePt t="79411" x="6738938" y="3517900"/>
          <p14:tracePt t="79430" x="6761163" y="3463925"/>
          <p14:tracePt t="79445" x="6769100" y="3433763"/>
          <p14:tracePt t="79463" x="6777038" y="3389313"/>
          <p14:tracePt t="79480" x="6777038" y="3343275"/>
          <p14:tracePt t="79497" x="6777038" y="3290888"/>
          <p14:tracePt t="79512" x="6777038" y="3236913"/>
          <p14:tracePt t="79529" x="6777038" y="3162300"/>
          <p14:tracePt t="79541" x="6777038" y="3101975"/>
          <p14:tracePt t="79556" x="6777038" y="3070225"/>
          <p14:tracePt t="79571" x="6777038" y="3048000"/>
          <p14:tracePt t="79586" x="6777038" y="3009900"/>
          <p14:tracePt t="79600" x="6769100" y="2995613"/>
          <p14:tracePt t="79615" x="6769100" y="2965450"/>
          <p14:tracePt t="79629" x="6769100" y="2927350"/>
          <p14:tracePt t="79657" x="6769100" y="2881313"/>
          <p14:tracePt t="79671" x="6761163" y="2867025"/>
          <p14:tracePt t="79701" x="6761163" y="2859088"/>
          <p14:tracePt t="79741" x="6761163" y="2851150"/>
          <p14:tracePt t="80718" x="6761163" y="2874963"/>
          <p14:tracePt t="80734" x="6761163" y="2973388"/>
          <p14:tracePt t="80750" x="6761163" y="3055938"/>
          <p14:tracePt t="80763" x="6761163" y="3138488"/>
          <p14:tracePt t="80779" x="6761163" y="3244850"/>
          <p14:tracePt t="80793" x="6761163" y="3297238"/>
          <p14:tracePt t="80809" x="6761163" y="3403600"/>
          <p14:tracePt t="80823" x="6761163" y="3524250"/>
          <p14:tracePt t="80839" x="6761163" y="3622675"/>
          <p14:tracePt t="80854" x="6761163" y="3706813"/>
          <p14:tracePt t="80871" x="6769100" y="3781425"/>
          <p14:tracePt t="80887" x="6777038" y="3827463"/>
          <p14:tracePt t="80903" x="6784975" y="3879850"/>
          <p14:tracePt t="80919" x="6807200" y="3956050"/>
          <p14:tracePt t="80937" x="6837363" y="4046538"/>
          <p14:tracePt t="80951" x="6867525" y="4114800"/>
          <p14:tracePt t="80968" x="6881813" y="4160838"/>
          <p14:tracePt t="80982" x="6889750" y="4191000"/>
          <p14:tracePt t="81000" x="6889750" y="4213225"/>
          <p14:tracePt t="81014" x="6889750" y="4259263"/>
          <p14:tracePt t="81031" x="6897688" y="4303713"/>
          <p14:tracePt t="81044" x="6905625" y="4325938"/>
          <p14:tracePt t="81059" x="6913563" y="4364038"/>
          <p14:tracePt t="81074" x="6927850" y="4379913"/>
          <p14:tracePt t="81198" x="6927850" y="4387850"/>
          <p14:tracePt t="81211" x="6927850" y="4402138"/>
          <p14:tracePt t="81228" x="6935788" y="4418013"/>
          <p14:tracePt t="81241" x="6973888" y="4440238"/>
          <p14:tracePt t="81255" x="7018338" y="4492625"/>
          <p14:tracePt t="81270" x="7018338" y="4516438"/>
          <p14:tracePt t="81544" x="7018338" y="4484688"/>
          <p14:tracePt t="81556" x="7018338" y="4470400"/>
          <p14:tracePt t="81572" x="7018338" y="4448175"/>
          <p14:tracePt t="81587" x="7010400" y="4440238"/>
          <p14:tracePt t="81602" x="7010400" y="4424363"/>
          <p14:tracePt t="81616" x="7010400" y="4418013"/>
          <p14:tracePt t="81632" x="7010400" y="4410075"/>
          <p14:tracePt t="81661" x="7004050" y="4394200"/>
          <p14:tracePt t="81688" x="6996113" y="4379913"/>
          <p14:tracePt t="81703" x="6980238" y="4364038"/>
          <p14:tracePt t="81719" x="6965950" y="4349750"/>
          <p14:tracePt t="81735" x="6943725" y="4333875"/>
          <p14:tracePt t="81751" x="6935788" y="4325938"/>
          <p14:tracePt t="81765" x="6927850" y="4319588"/>
          <p14:tracePt t="81781" x="6919913" y="4311650"/>
          <p14:tracePt t="83246" x="6927850" y="4311650"/>
          <p14:tracePt t="83260" x="6965950" y="4341813"/>
          <p14:tracePt t="83275" x="7010400" y="4356100"/>
          <p14:tracePt t="83288" x="7116763" y="4387850"/>
          <p14:tracePt t="83302" x="7245350" y="4402138"/>
          <p14:tracePt t="83318" x="7321550" y="4402138"/>
          <p14:tracePt t="83333" x="7359650" y="4402138"/>
          <p14:tracePt t="83348" x="7366000" y="4387850"/>
          <p14:tracePt t="83362" x="7381875" y="4379913"/>
          <p14:tracePt t="83387" x="7419975" y="4379913"/>
          <p14:tracePt t="83401" x="7488238" y="4379913"/>
          <p14:tracePt t="83417" x="7570788" y="4379913"/>
          <p14:tracePt t="83432" x="7623175" y="4379913"/>
          <p14:tracePt t="83448" x="7691438" y="4379913"/>
          <p14:tracePt t="83461" x="7707313" y="4379913"/>
          <p14:tracePt t="83480" x="7751763" y="4379913"/>
          <p14:tracePt t="83495" x="7781925" y="4379913"/>
          <p14:tracePt t="83511" x="7812088" y="4379913"/>
          <p14:tracePt t="83525" x="7827963" y="4379913"/>
          <p14:tracePt t="83539" x="7880350" y="4379913"/>
          <p14:tracePt t="83552" x="7910513" y="4379913"/>
          <p14:tracePt t="83566" x="7940675" y="4371975"/>
          <p14:tracePt t="83581" x="7948613" y="4371975"/>
          <p14:tracePt t="83610" x="8039100" y="4371975"/>
          <p14:tracePt t="83622" x="8069263" y="4371975"/>
          <p14:tracePt t="83623" x="8093075" y="4371975"/>
          <p14:tracePt t="83636" x="8115300" y="4364038"/>
          <p14:tracePt t="83650" x="8137525" y="4356100"/>
          <p14:tracePt t="83701" x="8161338" y="4356100"/>
          <p14:tracePt t="83716" x="8183563" y="4341813"/>
          <p14:tracePt t="83733" x="8213725" y="4325938"/>
          <p14:tracePt t="83747" x="8229600" y="4319588"/>
          <p14:tracePt t="83763" x="8235950" y="4311650"/>
          <p14:tracePt t="83778" x="8251825" y="4303713"/>
          <p14:tracePt t="83792" x="8289925" y="4289425"/>
          <p14:tracePt t="83805" x="8312150" y="4273550"/>
          <p14:tracePt t="83821" x="8342313" y="4259263"/>
          <p14:tracePt t="83836" x="8350250" y="4251325"/>
          <p14:tracePt t="84029" x="8350250" y="4259263"/>
          <p14:tracePt t="84045" x="8342313" y="4265613"/>
          <p14:tracePt t="84062" x="8296275" y="4289425"/>
          <p14:tracePt t="84076" x="8197850" y="4303713"/>
          <p14:tracePt t="84091" x="8032750" y="4333875"/>
          <p14:tracePt t="84106" x="7715250" y="4387850"/>
          <p14:tracePt t="84123" x="7305675" y="4478338"/>
          <p14:tracePt t="84136" x="7124700" y="4522788"/>
          <p14:tracePt t="84152" x="6761163" y="4591050"/>
          <p14:tracePt t="84168" x="6564313" y="4591050"/>
          <p14:tracePt t="84184" x="6375400" y="4576763"/>
          <p14:tracePt t="84198" x="6208713" y="4552950"/>
          <p14:tracePt t="84214" x="6134100" y="4530725"/>
          <p14:tracePt t="84228" x="6096000" y="4508500"/>
          <p14:tracePt t="84244" x="6065838" y="4492625"/>
          <p14:tracePt t="84258" x="6049963" y="4478338"/>
          <p14:tracePt t="84274" x="6043613" y="4478338"/>
          <p14:tracePt t="84288" x="6043613" y="4470400"/>
          <p14:tracePt t="84379" x="6043613" y="4462463"/>
          <p14:tracePt t="84410" x="6043613" y="4448175"/>
          <p14:tracePt t="84951" x="6043613" y="4440238"/>
          <p14:tracePt t="85293" x="6043613" y="4448175"/>
          <p14:tracePt t="85349" x="6043613" y="4454525"/>
          <p14:tracePt t="85441" x="6065838" y="4440238"/>
          <p14:tracePt t="85457" x="6224588" y="4371975"/>
          <p14:tracePt t="85473" x="6443663" y="4371975"/>
          <p14:tracePt t="85487" x="6624638" y="4356100"/>
          <p14:tracePt t="85515" x="6851650" y="4319588"/>
          <p14:tracePt t="85535" x="7010400" y="4295775"/>
          <p14:tracePt t="85553" x="7102475" y="4251325"/>
          <p14:tracePt t="85567" x="7162800" y="4205288"/>
          <p14:tracePt t="85583" x="7200900" y="4183063"/>
          <p14:tracePt t="85598" x="7215188" y="4160838"/>
          <p14:tracePt t="85623" x="7305675" y="4092575"/>
          <p14:tracePt t="85636" x="7351713" y="4068763"/>
          <p14:tracePt t="85650" x="7450138" y="4032250"/>
          <p14:tracePt t="85664" x="7540625" y="4002088"/>
          <p14:tracePt t="85679" x="7608888" y="3986213"/>
          <p14:tracePt t="85693" x="7639050" y="3978275"/>
          <p14:tracePt t="85707" x="7669213" y="3978275"/>
          <p14:tracePt t="85723" x="7691438" y="3978275"/>
          <p14:tracePt t="85800" x="7653338" y="3978275"/>
          <p14:tracePt t="85828" x="7518400" y="3978275"/>
          <p14:tracePt t="85842" x="7335838" y="3986213"/>
          <p14:tracePt t="85857" x="7018338" y="3986213"/>
          <p14:tracePt t="85869" x="6851650" y="3986213"/>
          <p14:tracePt t="85883" x="6519863" y="3986213"/>
          <p14:tracePt t="85898" x="6300788" y="3986213"/>
          <p14:tracePt t="85914" x="6148388" y="3986213"/>
          <p14:tracePt t="85928" x="6096000" y="3986213"/>
          <p14:tracePt t="85928" x="6049963" y="3986213"/>
          <p14:tracePt t="85946" x="6013450" y="3978275"/>
          <p14:tracePt t="85997" x="6013450" y="3970338"/>
          <p14:tracePt t="86149" x="6005513" y="3970338"/>
          <p14:tracePt t="86210" x="6005513" y="396398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E6366-EFBC-5F4B-88DF-2C53F2A89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8D9A12-7F98-4CB5-A897-F56F9AD045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3970" y="117213"/>
            <a:ext cx="1939299" cy="14544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092D44-32C0-4462-9233-373A3D53437C}"/>
              </a:ext>
            </a:extLst>
          </p:cNvPr>
          <p:cNvSpPr txBox="1"/>
          <p:nvPr/>
        </p:nvSpPr>
        <p:spPr>
          <a:xfrm>
            <a:off x="6783135" y="1573225"/>
            <a:ext cx="193929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Top: SEM image of a fabricated </a:t>
            </a:r>
            <a:r>
              <a:rPr lang="en-US" sz="1050" i="1" dirty="0" err="1"/>
              <a:t>metalens</a:t>
            </a:r>
            <a:r>
              <a:rPr lang="en-US" sz="1050" i="1" dirty="0"/>
              <a:t> showing how the radius of the nanopillars change across the surface and thereby induce a different phase.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67B8F1-512A-4914-9937-00A3CDD49C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3970" y="2670029"/>
            <a:ext cx="1939298" cy="14544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E6A947-3362-4EC5-93DC-627B15BEB44E}"/>
              </a:ext>
            </a:extLst>
          </p:cNvPr>
          <p:cNvSpPr txBox="1"/>
          <p:nvPr/>
        </p:nvSpPr>
        <p:spPr>
          <a:xfrm>
            <a:off x="6840201" y="4125263"/>
            <a:ext cx="20179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Top: SEM image of a fabricated plasmonic filter. The filter consists of cross-shaped openings in a gold film.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F10A5D-3598-4ADB-953B-D5BD678BEAB6}"/>
              </a:ext>
            </a:extLst>
          </p:cNvPr>
          <p:cNvSpPr txBox="1"/>
          <p:nvPr/>
        </p:nvSpPr>
        <p:spPr>
          <a:xfrm>
            <a:off x="350731" y="1344675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CFFD03-1C9A-4A98-993B-05DC0D3CC202}"/>
              </a:ext>
            </a:extLst>
          </p:cNvPr>
          <p:cNvSpPr txBox="1"/>
          <p:nvPr/>
        </p:nvSpPr>
        <p:spPr>
          <a:xfrm>
            <a:off x="742488" y="1324894"/>
            <a:ext cx="5969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the first time, we have integrated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metasurface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-based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optical concentrators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with infrared photodetectors to enhance the optical collection area by 500%.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We have also fabricated infrared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plasmonic bandpass filters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future integration with photodetectors.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58E902-3A3B-4657-9D3F-B61BA43C8434}"/>
              </a:ext>
            </a:extLst>
          </p:cNvPr>
          <p:cNvSpPr txBox="1"/>
          <p:nvPr/>
        </p:nvSpPr>
        <p:spPr>
          <a:xfrm>
            <a:off x="350731" y="2238447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0374AA-5FAE-462E-BDBF-2850A9314973}"/>
              </a:ext>
            </a:extLst>
          </p:cNvPr>
          <p:cNvSpPr txBox="1"/>
          <p:nvPr/>
        </p:nvSpPr>
        <p:spPr>
          <a:xfrm>
            <a:off x="742487" y="2255066"/>
            <a:ext cx="5969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fabricated photodetectors with optical concentrators will provide enhanced signal-to-noise ratio at elevated temperatures. This paves the way for high-temperature operation of infrared focal plane arrays for small satellite missions.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fabricated bandpass filters will help us develop highly compact on-chip multispectral imagers for global-coverage infrared monitoring.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D5ABE6-942D-491A-A7EA-95ACF2262C2D}"/>
              </a:ext>
            </a:extLst>
          </p:cNvPr>
          <p:cNvSpPr txBox="1"/>
          <p:nvPr/>
        </p:nvSpPr>
        <p:spPr>
          <a:xfrm>
            <a:off x="350731" y="3284511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9DD5DC-6B70-4184-9891-02512E501C76}"/>
              </a:ext>
            </a:extLst>
          </p:cNvPr>
          <p:cNvSpPr txBox="1"/>
          <p:nvPr/>
        </p:nvSpPr>
        <p:spPr>
          <a:xfrm>
            <a:off x="742487" y="3339672"/>
            <a:ext cx="6040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Future steps include: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Completing measurements and characterization of integrated photodetectors as well as the fabricated filters.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Integrate both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metasurface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concentrators and filters with FPAs to create high-temperature multispectral imagers for various Earth monitoring applications.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F3F743DB-1AC1-44E5-8FEE-A6B1B9EBE4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6211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156"/>
    </mc:Choice>
    <mc:Fallback>
      <p:transition spd="slow" advTm="86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3" grpId="0"/>
      <p:bldP spid="16" grpId="0"/>
    </p:bldLst>
  </p:timing>
  <p:extLst>
    <p:ext uri="{3A86A75C-4F4B-4683-9AE1-C65F6400EC91}">
      <p14:laserTraceLst xmlns:p14="http://schemas.microsoft.com/office/powerpoint/2010/main">
        <p14:tracePtLst>
          <p14:tracePt t="5016" x="5800725" y="3797300"/>
          <p14:tracePt t="5029" x="5808663" y="3797300"/>
          <p14:tracePt t="5043" x="5822950" y="3797300"/>
          <p14:tracePt t="5129" x="5861050" y="3789363"/>
          <p14:tracePt t="5141" x="5868988" y="3744913"/>
          <p14:tracePt t="5153" x="5891213" y="3584575"/>
          <p14:tracePt t="5166" x="5891213" y="3455988"/>
          <p14:tracePt t="5183" x="5907088" y="3260725"/>
          <p14:tracePt t="5209" x="5959475" y="2897188"/>
          <p14:tracePt t="5220" x="5975350" y="2782888"/>
          <p14:tracePt t="5233" x="6013450" y="2579688"/>
          <p14:tracePt t="5246" x="6013450" y="2459038"/>
          <p14:tracePt t="5262" x="6019800" y="2238375"/>
          <p14:tracePt t="5288" x="6065838" y="1974850"/>
          <p14:tracePt t="5302" x="6080125" y="1936750"/>
          <p14:tracePt t="5317" x="6088063" y="1890713"/>
          <p14:tracePt t="5331" x="6111875" y="1852613"/>
          <p14:tracePt t="5346" x="6118225" y="1822450"/>
          <p14:tracePt t="5359" x="6126163" y="1816100"/>
          <p14:tracePt t="5359" x="6126163" y="1808163"/>
          <p14:tracePt t="5374" x="6134100" y="1808163"/>
          <p14:tracePt t="5385" x="6134100" y="1800225"/>
          <p14:tracePt t="5403" x="6142038" y="1792288"/>
          <p14:tracePt t="5417" x="6148388" y="1784350"/>
          <p14:tracePt t="5511" x="6156325" y="1770063"/>
          <p14:tracePt t="5534" x="6178550" y="1724025"/>
          <p14:tracePt t="5547" x="6194425" y="1717675"/>
          <p14:tracePt t="5563" x="6194425" y="1693863"/>
          <p14:tracePt t="5575" x="6202363" y="1687513"/>
          <p14:tracePt t="5589" x="6208713" y="1663700"/>
          <p14:tracePt t="5614" x="6224588" y="1633538"/>
          <p14:tracePt t="5627" x="6240463" y="1619250"/>
          <p14:tracePt t="5640" x="6246813" y="1611313"/>
          <p14:tracePt t="5652" x="6254750" y="1589088"/>
          <p14:tracePt t="5668" x="6262688" y="1581150"/>
          <p14:tracePt t="5708" x="6276975" y="1573213"/>
          <p14:tracePt t="5720" x="6284913" y="1565275"/>
          <p14:tracePt t="5733" x="6300788" y="1565275"/>
          <p14:tracePt t="5748" x="6307138" y="1558925"/>
          <p14:tracePt t="5763" x="6323013" y="1558925"/>
          <p14:tracePt t="5776" x="6337300" y="1543050"/>
          <p14:tracePt t="5790" x="6353175" y="1543050"/>
          <p14:tracePt t="5816" x="6361113" y="1543050"/>
          <p14:tracePt t="5910" x="6399213" y="1543050"/>
          <p14:tracePt t="5922" x="6399213" y="1550988"/>
          <p14:tracePt t="5934" x="6399213" y="1558925"/>
          <p14:tracePt t="5948" x="6399213" y="1565275"/>
          <p14:tracePt t="5964" x="6399213" y="1573213"/>
          <p14:tracePt t="5989" x="6399213" y="1589088"/>
          <p14:tracePt t="6089" x="6391275" y="1589088"/>
          <p14:tracePt t="6128" x="6391275" y="1595438"/>
          <p14:tracePt t="6184" x="6399213" y="1603375"/>
          <p14:tracePt t="6198" x="6405563" y="1611313"/>
          <p14:tracePt t="6214" x="6413500" y="1611313"/>
          <p14:tracePt t="6455" x="6435725" y="1611313"/>
          <p14:tracePt t="6456" x="6443663" y="1619250"/>
          <p14:tracePt t="6516" x="6459538" y="1633538"/>
          <p14:tracePt t="6541" x="6465888" y="1641475"/>
          <p14:tracePt t="6566" x="6465888" y="1649413"/>
          <p14:tracePt t="6673" x="6451600" y="1649413"/>
          <p14:tracePt t="6686" x="6443663" y="1649413"/>
          <p14:tracePt t="13951" x="6443663" y="1655763"/>
          <p14:tracePt t="14152" x="6527800" y="1655763"/>
          <p14:tracePt t="14165" x="6580188" y="1655763"/>
          <p14:tracePt t="14191" x="6678613" y="1671638"/>
          <p14:tracePt t="14204" x="6716713" y="1679575"/>
          <p14:tracePt t="14220" x="6738938" y="1693863"/>
          <p14:tracePt t="14233" x="6753225" y="1693863"/>
          <p14:tracePt t="14247" x="6761163" y="1693863"/>
          <p14:tracePt t="14247" x="6777038" y="1701800"/>
          <p14:tracePt t="14286" x="6791325" y="1701800"/>
          <p14:tracePt t="14301" x="6799263" y="1701800"/>
          <p14:tracePt t="14317" x="6807200" y="1709738"/>
          <p14:tracePt t="14342" x="6815138" y="1709738"/>
          <p14:tracePt t="14357" x="6815138" y="1717675"/>
          <p14:tracePt t="14372" x="6829425" y="1731963"/>
          <p14:tracePt t="14385" x="6867525" y="1754188"/>
          <p14:tracePt t="14403" x="6919913" y="1762125"/>
          <p14:tracePt t="14660" x="6859588" y="1717675"/>
          <p14:tracePt t="14673" x="6859588" y="1701800"/>
          <p14:tracePt t="14688" x="6859588" y="1693863"/>
          <p14:tracePt t="14718" x="6867525" y="1687513"/>
          <p14:tracePt t="14754" x="6875463" y="1687513"/>
          <p14:tracePt t="14818" x="6889750" y="1693863"/>
          <p14:tracePt t="14831" x="6897688" y="1701800"/>
          <p14:tracePt t="14846" x="6913563" y="1709738"/>
          <p14:tracePt t="15682" x="6913563" y="1717675"/>
          <p14:tracePt t="15706" x="6943725" y="1778000"/>
          <p14:tracePt t="15721" x="6950075" y="1808163"/>
          <p14:tracePt t="16002" x="6943725" y="1754188"/>
          <p14:tracePt t="16017" x="6935788" y="1709738"/>
          <p14:tracePt t="16032" x="6935788" y="1655763"/>
          <p14:tracePt t="16044" x="6935788" y="1649413"/>
          <p14:tracePt t="16058" x="6943725" y="1649413"/>
          <p14:tracePt t="16096" x="6950075" y="1649413"/>
          <p14:tracePt t="16107" x="6958013" y="1649413"/>
          <p14:tracePt t="16122" x="6973888" y="1649413"/>
          <p14:tracePt t="16137" x="6988175" y="1649413"/>
          <p14:tracePt t="16152" x="7004050" y="1641475"/>
          <p14:tracePt t="16178" x="7018338" y="1641475"/>
          <p14:tracePt t="16296" x="7042150" y="1625600"/>
          <p14:tracePt t="16311" x="7056438" y="1603375"/>
          <p14:tracePt t="16328" x="7072313" y="1589088"/>
          <p14:tracePt t="16342" x="7078663" y="1581150"/>
          <p14:tracePt t="16356" x="7086600" y="1573213"/>
          <p14:tracePt t="16370" x="7124700" y="1595438"/>
          <p14:tracePt t="16386" x="7146925" y="1619250"/>
          <p14:tracePt t="16412" x="7162800" y="1649413"/>
          <p14:tracePt t="16648" x="7170738" y="1619250"/>
          <p14:tracePt t="16664" x="7162800" y="1603375"/>
          <p14:tracePt t="16683" x="7162800" y="1589088"/>
          <p14:tracePt t="16698" x="7162800" y="1558925"/>
          <p14:tracePt t="16716" x="7170738" y="1550988"/>
          <p14:tracePt t="16731" x="7170738" y="1535113"/>
          <p14:tracePt t="16748" x="7170738" y="1527175"/>
          <p14:tracePt t="16763" x="7170738" y="1504950"/>
          <p14:tracePt t="16778" x="7170738" y="1497013"/>
          <p14:tracePt t="16913" x="7177088" y="1490663"/>
          <p14:tracePt t="17440" x="7185025" y="1504950"/>
          <p14:tracePt t="17453" x="7200900" y="1504950"/>
          <p14:tracePt t="17469" x="7231063" y="1527175"/>
          <p14:tracePt t="17483" x="7253288" y="1550988"/>
          <p14:tracePt t="17499" x="7267575" y="1573213"/>
          <p14:tracePt t="17512" x="7275513" y="1589088"/>
          <p14:tracePt t="17668" x="7291388" y="1550988"/>
          <p14:tracePt t="17682" x="7299325" y="1527175"/>
          <p14:tracePt t="17698" x="7299325" y="1520825"/>
          <p14:tracePt t="17722" x="7299325" y="1512888"/>
          <p14:tracePt t="17736" x="7299325" y="1504950"/>
          <p14:tracePt t="17750" x="7299325" y="1497013"/>
          <p14:tracePt t="17776" x="7305675" y="1497013"/>
          <p14:tracePt t="17800" x="7329488" y="1497013"/>
          <p14:tracePt t="17813" x="7343775" y="1490663"/>
          <p14:tracePt t="17827" x="7343775" y="1482725"/>
          <p14:tracePt t="17865" x="7351713" y="1482725"/>
          <p14:tracePt t="17921" x="7351713" y="1474788"/>
          <p14:tracePt t="18350" x="7351713" y="1466850"/>
          <p14:tracePt t="19099" x="7351713" y="1474788"/>
          <p14:tracePt t="19112" x="7359650" y="1474788"/>
          <p14:tracePt t="19128" x="7396163" y="1474788"/>
          <p14:tracePt t="19141" x="7412038" y="1474788"/>
          <p14:tracePt t="19158" x="7450138" y="1482725"/>
          <p14:tracePt t="19170" x="7480300" y="1482725"/>
          <p14:tracePt t="19185" x="7502525" y="1490663"/>
          <p14:tracePt t="19198" x="7510463" y="1490663"/>
          <p14:tracePt t="19214" x="7518400" y="1490663"/>
          <p14:tracePt t="19240" x="7532688" y="1490663"/>
          <p14:tracePt t="19252" x="7540625" y="1482725"/>
          <p14:tracePt t="19267" x="7548563" y="1482725"/>
          <p14:tracePt t="19281" x="7562850" y="1482725"/>
          <p14:tracePt t="19629" x="7578725" y="1482725"/>
          <p14:tracePt t="19642" x="7593013" y="1482725"/>
          <p14:tracePt t="19657" x="7616825" y="1482725"/>
          <p14:tracePt t="19669" x="7631113" y="1482725"/>
          <p14:tracePt t="19684" x="7639050" y="1482725"/>
          <p14:tracePt t="19698" x="7646988" y="1490663"/>
          <p14:tracePt t="19714" x="7653338" y="1490663"/>
          <p14:tracePt t="19754" x="7661275" y="1490663"/>
          <p14:tracePt t="19766" x="7677150" y="1490663"/>
          <p14:tracePt t="19817" x="7683500" y="1490663"/>
          <p14:tracePt t="19846" x="7699375" y="1482725"/>
          <p14:tracePt t="19859" x="7715250" y="1482725"/>
          <p14:tracePt t="19874" x="7721600" y="1474788"/>
          <p14:tracePt t="19901" x="7729538" y="1474788"/>
          <p14:tracePt t="19929" x="7737475" y="1466850"/>
          <p14:tracePt t="19953" x="7745413" y="1460500"/>
          <p14:tracePt t="20138" x="7751763" y="1460500"/>
          <p14:tracePt t="20151" x="7759700" y="1452563"/>
          <p14:tracePt t="20166" x="7767638" y="1452563"/>
          <p14:tracePt t="20182" x="7767638" y="1444625"/>
          <p14:tracePt t="20222" x="7781925" y="1444625"/>
          <p14:tracePt t="20235" x="7789863" y="1444625"/>
          <p14:tracePt t="20249" x="7797800" y="1444625"/>
          <p14:tracePt t="20300" x="7805738" y="1444625"/>
          <p14:tracePt t="20374" x="7812088" y="1436688"/>
          <p14:tracePt t="20387" x="7820025" y="1430338"/>
          <p14:tracePt t="20416" x="7835900" y="1422400"/>
          <p14:tracePt t="20444" x="7835900" y="1414463"/>
          <p14:tracePt t="20456" x="7835900" y="1406525"/>
          <p14:tracePt t="20470" x="7843838" y="1398588"/>
          <p14:tracePt t="20497" x="7843838" y="1392238"/>
          <p14:tracePt t="20572" x="7835900" y="1392238"/>
          <p14:tracePt t="20598" x="7827963" y="1384300"/>
          <p14:tracePt t="20640" x="7820025" y="1384300"/>
          <p14:tracePt t="20666" x="7812088" y="1376363"/>
          <p14:tracePt t="20693" x="7789863" y="1376363"/>
          <p14:tracePt t="20705" x="7781925" y="1376363"/>
          <p14:tracePt t="20718" x="7775575" y="1376363"/>
          <p14:tracePt t="20733" x="7759700" y="1376363"/>
          <p14:tracePt t="20748" x="7745413" y="1392238"/>
          <p14:tracePt t="20777" x="7745413" y="1406525"/>
          <p14:tracePt t="20790" x="7745413" y="1414463"/>
          <p14:tracePt t="20817" x="7751763" y="1430338"/>
          <p14:tracePt t="20831" x="7767638" y="1430338"/>
          <p14:tracePt t="20846" x="7789863" y="1436688"/>
          <p14:tracePt t="20859" x="7805738" y="1436688"/>
          <p14:tracePt t="20894" x="7827963" y="1436688"/>
          <p14:tracePt t="20921" x="7835900" y="1436688"/>
          <p14:tracePt t="20934" x="7843838" y="1436688"/>
          <p14:tracePt t="20975" x="7850188" y="1436688"/>
          <p14:tracePt t="21000" x="7850188" y="1430338"/>
          <p14:tracePt t="21097" x="7843838" y="1430338"/>
          <p14:tracePt t="21124" x="7835900" y="1430338"/>
          <p14:tracePt t="21327" x="7827963" y="1430338"/>
          <p14:tracePt t="21360" x="7820025" y="1430338"/>
          <p14:tracePt t="21435" x="7820025" y="1436688"/>
          <p14:tracePt t="21661" x="7843838" y="1444625"/>
          <p14:tracePt t="21674" x="7850188" y="1452563"/>
          <p14:tracePt t="21689" x="7874000" y="1460500"/>
          <p14:tracePt t="21702" x="7896225" y="1460500"/>
          <p14:tracePt t="21717" x="7904163" y="1466850"/>
          <p14:tracePt t="21729" x="7910513" y="1466850"/>
          <p14:tracePt t="21745" x="7918450" y="1466850"/>
          <p14:tracePt t="21842" x="7910513" y="1466850"/>
          <p14:tracePt t="21880" x="7904163" y="1460500"/>
          <p14:tracePt t="21894" x="7896225" y="1460500"/>
          <p14:tracePt t="21908" x="7880350" y="1452563"/>
          <p14:tracePt t="21934" x="7874000" y="1452563"/>
          <p14:tracePt t="21947" x="7866063" y="1452563"/>
          <p14:tracePt t="21974" x="7866063" y="1444625"/>
          <p14:tracePt t="21987" x="7858125" y="1436688"/>
          <p14:tracePt t="22000" x="7850188" y="1436688"/>
          <p14:tracePt t="22030" x="7843838" y="1436688"/>
          <p14:tracePt t="22043" x="7843838" y="1430338"/>
          <p14:tracePt t="22479" x="7850188" y="1430338"/>
          <p14:tracePt t="22814" x="7858125" y="1430338"/>
          <p14:tracePt t="22830" x="7866063" y="1430338"/>
          <p14:tracePt t="22845" x="7874000" y="1430338"/>
          <p14:tracePt t="22873" x="7888288" y="1430338"/>
          <p14:tracePt t="22886" x="7904163" y="1414463"/>
          <p14:tracePt t="22913" x="7926388" y="1376363"/>
          <p14:tracePt t="22926" x="7934325" y="1354138"/>
          <p14:tracePt t="22941" x="7940675" y="1338263"/>
          <p14:tracePt t="22953" x="7940675" y="1331913"/>
          <p14:tracePt t="22970" x="7948613" y="1308100"/>
          <p14:tracePt t="22982" x="7948613" y="1293813"/>
          <p14:tracePt t="22997" x="7948613" y="1277938"/>
          <p14:tracePt t="23011" x="7948613" y="1270000"/>
          <p14:tracePt t="23026" x="7948613" y="1247775"/>
          <p14:tracePt t="23042" x="7948613" y="1217613"/>
          <p14:tracePt t="23065" x="7934325" y="1149350"/>
          <p14:tracePt t="23078" x="7910513" y="1119188"/>
          <p14:tracePt t="23096" x="7896225" y="1066800"/>
          <p14:tracePt t="23110" x="7888288" y="1020763"/>
          <p14:tracePt t="23125" x="7874000" y="976313"/>
          <p14:tracePt t="23139" x="7866063" y="938213"/>
          <p14:tracePt t="23153" x="7843838" y="884238"/>
          <p14:tracePt t="23167" x="7843838" y="839788"/>
          <p14:tracePt t="23181" x="7843838" y="793750"/>
          <p14:tracePt t="23209" x="7843838" y="719138"/>
          <p14:tracePt t="23222" x="7843838" y="665163"/>
          <p14:tracePt t="23237" x="7843838" y="604838"/>
          <p14:tracePt t="23252" x="7843838" y="566738"/>
          <p14:tracePt t="23270" x="7843838" y="484188"/>
          <p14:tracePt t="23283" x="7843838" y="461963"/>
          <p14:tracePt t="23297" x="7843838" y="431800"/>
          <p14:tracePt t="23310" x="7843838" y="423863"/>
          <p14:tracePt t="23441" x="7835900" y="423863"/>
          <p14:tracePt t="23453" x="7827963" y="423863"/>
          <p14:tracePt t="23467" x="7805738" y="431800"/>
          <p14:tracePt t="23480" x="7781925" y="431800"/>
          <p14:tracePt t="23495" x="7767638" y="438150"/>
          <p14:tracePt t="23521" x="7699375" y="544513"/>
          <p14:tracePt t="23536" x="7653338" y="620713"/>
          <p14:tracePt t="23548" x="7639050" y="650875"/>
          <p14:tracePt t="23561" x="7631113" y="681038"/>
          <p14:tracePt t="23561" x="7600950" y="725488"/>
          <p14:tracePt t="23576" x="7578725" y="763588"/>
          <p14:tracePt t="23590" x="7540625" y="839788"/>
          <p14:tracePt t="23605" x="7494588" y="960438"/>
          <p14:tracePt t="23620" x="7427913" y="1104900"/>
          <p14:tracePt t="23646" x="7359650" y="1277938"/>
          <p14:tracePt t="23660" x="7321550" y="1406525"/>
          <p14:tracePt t="23674" x="7291388" y="1490663"/>
          <p14:tracePt t="23687" x="7275513" y="1527175"/>
          <p14:tracePt t="23702" x="7245350" y="1595438"/>
          <p14:tracePt t="23714" x="7231063" y="1625600"/>
          <p14:tracePt t="23729" x="7207250" y="1641475"/>
          <p14:tracePt t="23743" x="7200900" y="1641475"/>
          <p14:tracePt t="23772" x="7154863" y="1655763"/>
          <p14:tracePt t="23785" x="7124700" y="1655763"/>
          <p14:tracePt t="23802" x="7094538" y="1663700"/>
          <p14:tracePt t="23818" x="7078663" y="1671638"/>
          <p14:tracePt t="23836" x="7010400" y="1671638"/>
          <p14:tracePt t="23863" x="6943725" y="1679575"/>
          <p14:tracePt t="23876" x="6913563" y="1679575"/>
          <p14:tracePt t="23891" x="6875463" y="1679575"/>
          <p14:tracePt t="23905" x="6859588" y="1679575"/>
          <p14:tracePt t="23919" x="6837363" y="1679575"/>
          <p14:tracePt t="23932" x="6815138" y="1679575"/>
          <p14:tracePt t="23958" x="6753225" y="1663700"/>
          <p14:tracePt t="23972" x="6731000" y="1655763"/>
          <p14:tracePt t="23986" x="6716713" y="1649413"/>
          <p14:tracePt t="23998" x="6670675" y="1619250"/>
          <p14:tracePt t="24012" x="6640513" y="1595438"/>
          <p14:tracePt t="24026" x="6624638" y="1581150"/>
          <p14:tracePt t="24042" x="6602413" y="1550988"/>
          <p14:tracePt t="24057" x="6580188" y="1520825"/>
          <p14:tracePt t="24071" x="6564313" y="1482725"/>
          <p14:tracePt t="24097" x="6557963" y="1452563"/>
          <p14:tracePt t="24111" x="6550025" y="1436688"/>
          <p14:tracePt t="24126" x="6550025" y="1422400"/>
          <p14:tracePt t="24139" x="6550025" y="1414463"/>
          <p14:tracePt t="24153" x="6550025" y="1398588"/>
          <p14:tracePt t="24178" x="6550025" y="1376363"/>
          <p14:tracePt t="24193" x="6550025" y="1368425"/>
          <p14:tracePt t="24208" x="6550025" y="1362075"/>
          <p14:tracePt t="24221" x="6550025" y="1346200"/>
          <p14:tracePt t="24283" x="6550025" y="1338263"/>
          <p14:tracePt t="24347" x="6542088" y="1316038"/>
          <p14:tracePt t="24376" x="6542088" y="1308100"/>
          <p14:tracePt t="24582" x="6542088" y="1301750"/>
          <p14:tracePt t="24594" x="6542088" y="1308100"/>
          <p14:tracePt t="27846" x="6519863" y="1308100"/>
          <p14:tracePt t="27857" x="6435725" y="1308100"/>
          <p14:tracePt t="27872" x="6369050" y="1308100"/>
          <p14:tracePt t="27885" x="6330950" y="1293813"/>
          <p14:tracePt t="27909" x="6292850" y="1323975"/>
          <p14:tracePt t="27921" x="6353175" y="1362075"/>
          <p14:tracePt t="27935" x="6399213" y="1422400"/>
          <p14:tracePt t="28124" x="6391275" y="1398588"/>
          <p14:tracePt t="28138" x="6399213" y="1368425"/>
          <p14:tracePt t="28153" x="6399213" y="1362075"/>
          <p14:tracePt t="28165" x="6405563" y="1346200"/>
          <p14:tracePt t="28191" x="6429375" y="1323975"/>
          <p14:tracePt t="28206" x="6429375" y="1270000"/>
          <p14:tracePt t="28221" x="6435725" y="1255713"/>
          <p14:tracePt t="28284" x="6435725" y="1247775"/>
          <p14:tracePt t="28527" x="6435725" y="1263650"/>
          <p14:tracePt t="28554" x="6435725" y="1460500"/>
          <p14:tracePt t="28567" x="6459538" y="1581150"/>
          <p14:tracePt t="28580" x="6473825" y="1619250"/>
          <p14:tracePt t="28592" x="6503988" y="1717675"/>
          <p14:tracePt t="28607" x="6534150" y="1778000"/>
          <p14:tracePt t="28620" x="6534150" y="1792288"/>
          <p14:tracePt t="28792" x="6542088" y="1792288"/>
          <p14:tracePt t="28807" x="6557963" y="1747838"/>
          <p14:tracePt t="28832" x="6542088" y="1754188"/>
          <p14:tracePt t="28846" x="6534150" y="1754188"/>
          <p14:tracePt t="28859" x="6519863" y="1762125"/>
          <p14:tracePt t="28873" x="6503988" y="1770063"/>
          <p14:tracePt t="28888" x="6489700" y="1784350"/>
          <p14:tracePt t="28903" x="6473825" y="1800225"/>
          <p14:tracePt t="28918" x="6429375" y="1838325"/>
          <p14:tracePt t="28942" x="6375400" y="1920875"/>
          <p14:tracePt t="28955" x="6345238" y="1981200"/>
          <p14:tracePt t="28971" x="6323013" y="2011363"/>
          <p14:tracePt t="28984" x="6315075" y="2035175"/>
          <p14:tracePt t="28999" x="6307138" y="2035175"/>
          <p14:tracePt t="29028" x="6323013" y="2035175"/>
          <p14:tracePt t="29151" x="6337300" y="1989138"/>
          <p14:tracePt t="29177" x="6353175" y="1966913"/>
          <p14:tracePt t="29203" x="6353175" y="1981200"/>
          <p14:tracePt t="29216" x="6345238" y="2011363"/>
          <p14:tracePt t="29230" x="6323013" y="2027238"/>
          <p14:tracePt t="29256" x="6262688" y="2087563"/>
          <p14:tracePt t="29270" x="6232525" y="2139950"/>
          <p14:tracePt t="29285" x="6202363" y="2178050"/>
          <p14:tracePt t="29299" x="6186488" y="2193925"/>
          <p14:tracePt t="29313" x="6142038" y="2216150"/>
          <p14:tracePt t="29324" x="6126163" y="2224088"/>
          <p14:tracePt t="29340" x="6096000" y="2238375"/>
          <p14:tracePt t="29354" x="6065838" y="2238375"/>
          <p14:tracePt t="29369" x="6049963" y="2238375"/>
          <p14:tracePt t="29404" x="6043613" y="2238375"/>
          <p14:tracePt t="29503" x="6043613" y="2246313"/>
          <p14:tracePt t="29516" x="6043613" y="2254250"/>
          <p14:tracePt t="29530" x="6043613" y="2268538"/>
          <p14:tracePt t="29569" x="6043613" y="2284413"/>
          <p14:tracePt t="29582" x="6049963" y="2298700"/>
          <p14:tracePt t="29596" x="6057900" y="2306638"/>
          <p14:tracePt t="29612" x="6065838" y="2330450"/>
          <p14:tracePt t="29806" x="6073775" y="2314575"/>
          <p14:tracePt t="29834" x="6088063" y="2276475"/>
          <p14:tracePt t="29907" x="6088063" y="2246313"/>
          <p14:tracePt t="29985" x="6088063" y="2238375"/>
          <p14:tracePt t="29998" x="6088063" y="2232025"/>
          <p14:tracePt t="30012" x="6088063" y="2224088"/>
          <p14:tracePt t="30124" x="6088063" y="2216150"/>
          <p14:tracePt t="30658" x="6088063" y="2208213"/>
          <p14:tracePt t="31886" x="6088063" y="2216150"/>
          <p14:tracePt t="31916" x="6103938" y="2246313"/>
          <p14:tracePt t="31943" x="6172200" y="2397125"/>
          <p14:tracePt t="32202" x="6164263" y="2352675"/>
          <p14:tracePt t="32215" x="6148388" y="2306638"/>
          <p14:tracePt t="32253" x="6142038" y="2276475"/>
          <p14:tracePt t="32267" x="6156325" y="2276475"/>
          <p14:tracePt t="32282" x="6172200" y="2268538"/>
          <p14:tracePt t="32308" x="6178550" y="2262188"/>
          <p14:tracePt t="32321" x="6178550" y="2254250"/>
          <p14:tracePt t="32348" x="6186488" y="2254250"/>
          <p14:tracePt t="32362" x="6186488" y="2246313"/>
          <p14:tracePt t="32485" x="6186488" y="2238375"/>
          <p14:tracePt t="32499" x="6186488" y="2232025"/>
          <p14:tracePt t="32514" x="6186488" y="2224088"/>
          <p14:tracePt t="32528" x="6186488" y="2232025"/>
          <p14:tracePt t="32612" x="6194425" y="2238375"/>
          <p14:tracePt t="32625" x="6202363" y="2238375"/>
          <p14:tracePt t="32625" x="6208713" y="2246313"/>
          <p14:tracePt t="32638" x="6216650" y="2254250"/>
          <p14:tracePt t="32653" x="6246813" y="2276475"/>
          <p14:tracePt t="32669" x="6262688" y="2306638"/>
          <p14:tracePt t="32685" x="6300788" y="2352675"/>
          <p14:tracePt t="32700" x="6361113" y="2459038"/>
          <p14:tracePt t="32714" x="6413500" y="2519363"/>
          <p14:tracePt t="32730" x="6519863" y="2670175"/>
          <p14:tracePt t="32744" x="6602413" y="2760663"/>
          <p14:tracePt t="32770" x="6618288" y="2768600"/>
          <p14:tracePt t="32972" x="6648450" y="2752725"/>
          <p14:tracePt t="32984" x="6692900" y="2746375"/>
          <p14:tracePt t="33000" x="6723063" y="2746375"/>
          <p14:tracePt t="33014" x="6769100" y="2746375"/>
          <p14:tracePt t="33030" x="6875463" y="2776538"/>
          <p14:tracePt t="33042" x="6935788" y="2798763"/>
          <p14:tracePt t="33069" x="7192963" y="2889250"/>
          <p14:tracePt t="33082" x="7223125" y="2897188"/>
          <p14:tracePt t="33099" x="7245350" y="2905125"/>
          <p14:tracePt t="33152" x="7245350" y="2897188"/>
          <p14:tracePt t="33166" x="7231063" y="2881313"/>
          <p14:tracePt t="33192" x="7185025" y="2867025"/>
          <p14:tracePt t="33204" x="7162800" y="2867025"/>
          <p14:tracePt t="33218" x="7116763" y="2851150"/>
          <p14:tracePt t="33231" x="7094538" y="2844800"/>
          <p14:tracePt t="33247" x="7018338" y="2828925"/>
          <p14:tracePt t="33260" x="6996113" y="2820988"/>
          <p14:tracePt t="33275" x="6973888" y="2813050"/>
          <p14:tracePt t="33303" x="6965950" y="2806700"/>
          <p14:tracePt t="33390" x="6965950" y="2798763"/>
          <p14:tracePt t="33417" x="6958013" y="2798763"/>
          <p14:tracePt t="33446" x="6943725" y="2806700"/>
          <p14:tracePt t="33472" x="6943725" y="2813050"/>
          <p14:tracePt t="34047" x="6943725" y="2798763"/>
          <p14:tracePt t="34062" x="6927850" y="2760663"/>
          <p14:tracePt t="34077" x="6927850" y="2752725"/>
          <p14:tracePt t="34091" x="6927850" y="2746375"/>
          <p14:tracePt t="34105" x="6927850" y="2738438"/>
          <p14:tracePt t="34132" x="6927850" y="2730500"/>
          <p14:tracePt t="34145" x="6927850" y="2722563"/>
          <p14:tracePt t="34161" x="6927850" y="2716213"/>
          <p14:tracePt t="34332" x="6927850" y="2730500"/>
          <p14:tracePt t="34346" x="6927850" y="2798763"/>
          <p14:tracePt t="34361" x="6935788" y="2874963"/>
          <p14:tracePt t="34375" x="6943725" y="2911475"/>
          <p14:tracePt t="34375" x="6943725" y="2941638"/>
          <p14:tracePt t="34390" x="6950075" y="2973388"/>
          <p14:tracePt t="34404" x="6965950" y="3040063"/>
          <p14:tracePt t="34417" x="6988175" y="3124200"/>
          <p14:tracePt t="34432" x="7026275" y="3275013"/>
          <p14:tracePt t="34448" x="7056438" y="3381375"/>
          <p14:tracePt t="34477" x="7078663" y="3532188"/>
          <p14:tracePt t="34505" x="7094538" y="3698875"/>
          <p14:tracePt t="34517" x="7094538" y="3751263"/>
          <p14:tracePt t="34533" x="7094538" y="3827463"/>
          <p14:tracePt t="34546" x="7094538" y="3887788"/>
          <p14:tracePt t="34562" x="7094538" y="3940175"/>
          <p14:tracePt t="34575" x="7094538" y="3956050"/>
          <p14:tracePt t="34591" x="7094538" y="3986213"/>
          <p14:tracePt t="34604" x="7094538" y="4008438"/>
          <p14:tracePt t="34630" x="7086600" y="4024313"/>
          <p14:tracePt t="34691" x="7086600" y="4038600"/>
          <p14:tracePt t="34717" x="7078663" y="4054475"/>
          <p14:tracePt t="34731" x="7072313" y="4062413"/>
          <p14:tracePt t="34747" x="7064375" y="4076700"/>
          <p14:tracePt t="34761" x="7056438" y="4084638"/>
          <p14:tracePt t="34778" x="7056438" y="4092575"/>
          <p14:tracePt t="34816" x="7048500" y="4106863"/>
          <p14:tracePt t="34829" x="7034213" y="4114800"/>
          <p14:tracePt t="34845" x="7026275" y="4122738"/>
          <p14:tracePt t="34859" x="7018338" y="4130675"/>
          <p14:tracePt t="34859" x="7010400" y="4130675"/>
          <p14:tracePt t="34873" x="7010400" y="4137025"/>
          <p14:tracePt t="34982" x="7018338" y="4137025"/>
          <p14:tracePt t="34996" x="7072313" y="4137025"/>
          <p14:tracePt t="35012" x="7154863" y="4137025"/>
          <p14:tracePt t="35037" x="7404100" y="4137025"/>
          <p14:tracePt t="35048" x="7494588" y="4137025"/>
          <p14:tracePt t="35063" x="7661275" y="4137025"/>
          <p14:tracePt t="35076" x="7820025" y="4137025"/>
          <p14:tracePt t="35091" x="7896225" y="4137025"/>
          <p14:tracePt t="35103" x="8047038" y="4137025"/>
          <p14:tracePt t="35129" x="8229600" y="4137025"/>
          <p14:tracePt t="35143" x="8304213" y="4144963"/>
          <p14:tracePt t="35158" x="8372475" y="4144963"/>
          <p14:tracePt t="35170" x="8410575" y="4144963"/>
          <p14:tracePt t="35185" x="8448675" y="4144963"/>
          <p14:tracePt t="35198" x="8478838" y="4144963"/>
          <p14:tracePt t="35214" x="8486775" y="4144963"/>
          <p14:tracePt t="35251" x="8509000" y="4144963"/>
          <p14:tracePt t="35265" x="8531225" y="4137025"/>
          <p14:tracePt t="35280" x="8569325" y="4137025"/>
          <p14:tracePt t="35294" x="8599488" y="4130675"/>
          <p14:tracePt t="35309" x="8615363" y="4122738"/>
          <p14:tracePt t="35332" x="8629650" y="4122738"/>
          <p14:tracePt t="35370" x="8637588" y="4122738"/>
          <p14:tracePt t="35396" x="8659813" y="4122738"/>
          <p14:tracePt t="35412" x="8689975" y="4122738"/>
          <p14:tracePt t="35427" x="8705850" y="4122738"/>
          <p14:tracePt t="35441" x="8712200" y="4122738"/>
          <p14:tracePt t="35662" x="8720138" y="4114800"/>
          <p14:tracePt t="35691" x="8728075" y="4114800"/>
          <p14:tracePt t="35720" x="8728075" y="4106863"/>
          <p14:tracePt t="35732" x="8736013" y="4098925"/>
          <p14:tracePt t="35785" x="8742363" y="4092575"/>
          <p14:tracePt t="35965" x="8742363" y="4084638"/>
          <p14:tracePt t="36014" x="8742363" y="4076700"/>
          <p14:tracePt t="36028" x="8750300" y="4062413"/>
          <p14:tracePt t="36044" x="8758238" y="4046538"/>
          <p14:tracePt t="36058" x="8758238" y="4038600"/>
          <p14:tracePt t="36072" x="8774113" y="4016375"/>
          <p14:tracePt t="36100" x="8804275" y="3986213"/>
          <p14:tracePt t="36114" x="8810625" y="3970338"/>
          <p14:tracePt t="36129" x="8826500" y="3956050"/>
          <p14:tracePt t="36143" x="8848725" y="3940175"/>
          <p14:tracePt t="36159" x="8864600" y="3925888"/>
          <p14:tracePt t="36172" x="8878888" y="3910013"/>
          <p14:tracePt t="36188" x="8909050" y="3887788"/>
          <p14:tracePt t="36200" x="8932863" y="3857625"/>
          <p14:tracePt t="36216" x="8955088" y="3841750"/>
          <p14:tracePt t="36231" x="8963025" y="3827463"/>
          <p14:tracePt t="36247" x="8969375" y="3811588"/>
          <p14:tracePt t="36276" x="8985250" y="3805238"/>
          <p14:tracePt t="36291" x="8993188" y="3789363"/>
          <p14:tracePt t="36315" x="8993188" y="3781425"/>
          <p14:tracePt t="36329" x="8999538" y="3767138"/>
          <p14:tracePt t="36343" x="9007475" y="3759200"/>
          <p14:tracePt t="36765" x="9007475" y="3767138"/>
          <p14:tracePt t="36829" x="8999538" y="3767138"/>
          <p14:tracePt t="36843" x="8969375" y="3767138"/>
          <p14:tracePt t="36858" x="8932863" y="3759200"/>
          <p14:tracePt t="36872" x="8916988" y="3759200"/>
          <p14:tracePt t="36888" x="8886825" y="3759200"/>
          <p14:tracePt t="36900" x="8856663" y="3759200"/>
          <p14:tracePt t="36926" x="8796338" y="3759200"/>
          <p14:tracePt t="36938" x="8736013" y="3767138"/>
          <p14:tracePt t="36952" x="8705850" y="3767138"/>
          <p14:tracePt t="36965" x="8621713" y="3767138"/>
          <p14:tracePt t="36979" x="8569325" y="3767138"/>
          <p14:tracePt t="36994" x="8478838" y="3767138"/>
          <p14:tracePt t="37021" x="8364538" y="3775075"/>
          <p14:tracePt t="37032" x="8350250" y="3775075"/>
          <p14:tracePt t="37048" x="8320088" y="3775075"/>
          <p14:tracePt t="37062" x="8304213" y="3775075"/>
          <p14:tracePt t="37077" x="8289925" y="3775075"/>
          <p14:tracePt t="37091" x="8281988" y="3775075"/>
          <p14:tracePt t="37091" x="8274050" y="3775075"/>
          <p14:tracePt t="37106" x="8259763" y="3775075"/>
          <p14:tracePt t="37121" x="8221663" y="3775075"/>
          <p14:tracePt t="37137" x="8191500" y="3775075"/>
          <p14:tracePt t="37152" x="8161338" y="3775075"/>
          <p14:tracePt t="37166" x="8131175" y="3775075"/>
          <p14:tracePt t="37182" x="8115300" y="3767138"/>
          <p14:tracePt t="37206" x="8107363" y="3767138"/>
          <p14:tracePt t="37221" x="8093075" y="3767138"/>
          <p14:tracePt t="37247" x="8085138" y="3767138"/>
          <p14:tracePt t="37276" x="8077200" y="3767138"/>
          <p14:tracePt t="37303" x="8054975" y="3759200"/>
          <p14:tracePt t="38067" x="8032750" y="3744913"/>
          <p14:tracePt t="38081" x="8024813" y="3744913"/>
          <p14:tracePt t="38098" x="8016875" y="3736975"/>
          <p14:tracePt t="38131" x="8008938" y="3736975"/>
          <p14:tracePt t="38162" x="8002588" y="3729038"/>
          <p14:tracePt t="38178" x="7972425" y="3721100"/>
          <p14:tracePt t="38194" x="7940675" y="3706813"/>
          <p14:tracePt t="38207" x="7910513" y="3706813"/>
          <p14:tracePt t="38221" x="7896225" y="3690938"/>
          <p14:tracePt t="38233" x="7888288" y="3690938"/>
          <p14:tracePt t="38248" x="7874000" y="3683000"/>
          <p14:tracePt t="38261" x="7858125" y="3668713"/>
          <p14:tracePt t="38277" x="7843838" y="3652838"/>
          <p14:tracePt t="38291" x="7797800" y="3638550"/>
          <p14:tracePt t="38317" x="7767638" y="3616325"/>
          <p14:tracePt t="38329" x="7767638" y="3608388"/>
          <p14:tracePt t="38345" x="7751763" y="3608388"/>
          <p14:tracePt t="38359" x="7751763" y="3600450"/>
          <p14:tracePt t="38603" x="7751763" y="3592513"/>
          <p14:tracePt t="38628" x="7751763" y="3584575"/>
          <p14:tracePt t="38813" x="7751763" y="3570288"/>
          <p14:tracePt t="38827" x="7745413" y="3570288"/>
          <p14:tracePt t="38842" x="7745413" y="3562350"/>
          <p14:tracePt t="38878" x="7737475" y="3562350"/>
          <p14:tracePt t="38905" x="7729538" y="3562350"/>
          <p14:tracePt t="38943" x="7721600" y="3554413"/>
          <p14:tracePt t="38956" x="7721600" y="3548063"/>
          <p14:tracePt t="38997" x="7715250" y="3548063"/>
          <p14:tracePt t="39036" x="7707313" y="3548063"/>
          <p14:tracePt t="39062" x="7707313" y="3540125"/>
          <p14:tracePt t="39112" x="7699375" y="3540125"/>
          <p14:tracePt t="39125" x="7691438" y="3540125"/>
          <p14:tracePt t="39238" x="7691438" y="3517900"/>
          <p14:tracePt t="39252" x="7691438" y="3502025"/>
          <p14:tracePt t="39278" x="7691438" y="3487738"/>
          <p14:tracePt t="39291" x="7683500" y="3479800"/>
          <p14:tracePt t="39306" x="7683500" y="3471863"/>
          <p14:tracePt t="39573" x="7677150" y="3471863"/>
          <p14:tracePt t="40309" x="7677150" y="3463925"/>
          <p14:tracePt t="40784" x="7653338" y="3455988"/>
          <p14:tracePt t="40796" x="7631113" y="3449638"/>
          <p14:tracePt t="40810" x="7593013" y="3425825"/>
          <p14:tracePt t="40823" x="7562850" y="3403600"/>
          <p14:tracePt t="40824" x="7510463" y="3373438"/>
          <p14:tracePt t="40838" x="7458075" y="3343275"/>
          <p14:tracePt t="40864" x="7231063" y="3214688"/>
          <p14:tracePt t="40876" x="7185025" y="3192463"/>
          <p14:tracePt t="40890" x="7108825" y="3154363"/>
          <p14:tracePt t="40904" x="7026275" y="3116263"/>
          <p14:tracePt t="40919" x="6988175" y="3094038"/>
          <p14:tracePt t="40933" x="6965950" y="3078163"/>
          <p14:tracePt t="40949" x="6943725" y="3048000"/>
          <p14:tracePt t="40976" x="6859588" y="2995613"/>
          <p14:tracePt t="40990" x="6837363" y="2973388"/>
          <p14:tracePt t="41005" x="6807200" y="2941638"/>
          <p14:tracePt t="41019" x="6777038" y="2919413"/>
          <p14:tracePt t="41033" x="6738938" y="2897188"/>
          <p14:tracePt t="41046" x="6723063" y="2874963"/>
          <p14:tracePt t="41060" x="6670675" y="2844800"/>
          <p14:tracePt t="41074" x="6602413" y="2806700"/>
          <p14:tracePt t="41090" x="6557963" y="2768600"/>
          <p14:tracePt t="41105" x="6542088" y="2760663"/>
          <p14:tracePt t="41119" x="6534150" y="2752725"/>
          <p14:tracePt t="41390" x="6534150" y="2746375"/>
          <p14:tracePt t="44203" x="6534150" y="2752725"/>
          <p14:tracePt t="44502" x="6534150" y="2760663"/>
          <p14:tracePt t="44516" x="6511925" y="2760663"/>
          <p14:tracePt t="44531" x="6465888" y="2760663"/>
          <p14:tracePt t="44544" x="6443663" y="2782888"/>
          <p14:tracePt t="44557" x="6443663" y="2820988"/>
          <p14:tracePt t="44571" x="6443663" y="2874963"/>
          <p14:tracePt t="44811" x="6451600" y="2836863"/>
          <p14:tracePt t="44823" x="6459538" y="2790825"/>
          <p14:tracePt t="44839" x="6465888" y="2752725"/>
          <p14:tracePt t="44853" x="6459538" y="2722563"/>
          <p14:tracePt t="44880" x="6451600" y="2684463"/>
          <p14:tracePt t="44894" x="6451600" y="2670175"/>
          <p14:tracePt t="44909" x="6451600" y="2647950"/>
          <p14:tracePt t="44921" x="6451600" y="2640013"/>
          <p14:tracePt t="44973" x="6451600" y="2632075"/>
          <p14:tracePt t="45109" x="6451600" y="2624138"/>
          <p14:tracePt t="45236" x="6451600" y="2632075"/>
          <p14:tracePt t="45265" x="6451600" y="2654300"/>
          <p14:tracePt t="45278" x="6435725" y="2692400"/>
          <p14:tracePt t="45291" x="6429375" y="2700338"/>
          <p14:tracePt t="45541" x="6421438" y="2662238"/>
          <p14:tracePt t="45541" x="6383338" y="2640013"/>
          <p14:tracePt t="45568" x="6337300" y="2609850"/>
          <p14:tracePt t="45581" x="6323013" y="2609850"/>
          <p14:tracePt t="45598" x="6307138" y="2587625"/>
          <p14:tracePt t="45610" x="6307138" y="2571750"/>
          <p14:tracePt t="45623" x="6307138" y="2563813"/>
          <p14:tracePt t="45638" x="6307138" y="2549525"/>
          <p14:tracePt t="45652" x="6307138" y="2533650"/>
          <p14:tracePt t="45667" x="6300788" y="2525713"/>
          <p14:tracePt t="45816" x="6300788" y="2549525"/>
          <p14:tracePt t="45830" x="6300788" y="2555875"/>
          <p14:tracePt t="45844" x="6300788" y="2579688"/>
          <p14:tracePt t="45856" x="6300788" y="2601913"/>
          <p14:tracePt t="45870" x="6300788" y="2609850"/>
          <p14:tracePt t="45884" x="6300788" y="2632075"/>
          <p14:tracePt t="46012" x="6292850" y="2617788"/>
          <p14:tracePt t="46026" x="6292850" y="2587625"/>
          <p14:tracePt t="46053" x="6300788" y="2555875"/>
          <p14:tracePt t="46068" x="6300788" y="2549525"/>
          <p14:tracePt t="46083" x="6300788" y="2533650"/>
          <p14:tracePt t="46098" x="6300788" y="2519363"/>
          <p14:tracePt t="46126" x="6292850" y="2503488"/>
          <p14:tracePt t="46138" x="6292850" y="2489200"/>
          <p14:tracePt t="46152" x="6284913" y="2481263"/>
          <p14:tracePt t="46167" x="6284913" y="2473325"/>
          <p14:tracePt t="46184" x="6284913" y="2465388"/>
          <p14:tracePt t="46198" x="6284913" y="2451100"/>
          <p14:tracePt t="46215" x="6284913" y="2443163"/>
          <p14:tracePt t="46230" x="6284913" y="2435225"/>
          <p14:tracePt t="46281" x="6292850" y="2435225"/>
          <p14:tracePt t="46293" x="6300788" y="2435225"/>
          <p14:tracePt t="46306" x="6307138" y="2427288"/>
          <p14:tracePt t="46334" x="6375400" y="2405063"/>
          <p14:tracePt t="46348" x="6399213" y="2382838"/>
          <p14:tracePt t="46363" x="6421438" y="2360613"/>
          <p14:tracePt t="46376" x="6459538" y="2336800"/>
          <p14:tracePt t="46391" x="6489700" y="2314575"/>
          <p14:tracePt t="46405" x="6542088" y="2292350"/>
          <p14:tracePt t="46420" x="6580188" y="2262188"/>
          <p14:tracePt t="46434" x="6610350" y="2246313"/>
          <p14:tracePt t="46449" x="6648450" y="2224088"/>
          <p14:tracePt t="46464" x="6708775" y="2185988"/>
          <p14:tracePt t="46479" x="6769100" y="2147888"/>
          <p14:tracePt t="46495" x="6829425" y="2125663"/>
          <p14:tracePt t="46510" x="6867525" y="2103438"/>
          <p14:tracePt t="46536" x="6889750" y="2103438"/>
          <p14:tracePt t="46550" x="6913563" y="2079625"/>
          <p14:tracePt t="46566" x="6958013" y="2035175"/>
          <p14:tracePt t="46578" x="6980238" y="2019300"/>
          <p14:tracePt t="46593" x="7010400" y="1997075"/>
          <p14:tracePt t="46605" x="7034213" y="1981200"/>
          <p14:tracePt t="46620" x="7064375" y="1966913"/>
          <p14:tracePt t="46633" x="7094538" y="1944688"/>
          <p14:tracePt t="46660" x="7154863" y="1898650"/>
          <p14:tracePt t="46673" x="7185025" y="1876425"/>
          <p14:tracePt t="46687" x="7207250" y="1852613"/>
          <p14:tracePt t="46703" x="7223125" y="1846263"/>
          <p14:tracePt t="46718" x="7237413" y="1838325"/>
          <p14:tracePt t="46732" x="7237413" y="1830388"/>
          <p14:tracePt t="46746" x="7253288" y="1822450"/>
          <p14:tracePt t="46759" x="7261225" y="1808163"/>
          <p14:tracePt t="46786" x="7283450" y="1778000"/>
          <p14:tracePt t="46800" x="7291388" y="1762125"/>
          <p14:tracePt t="46815" x="7299325" y="1754188"/>
          <p14:tracePt t="46937" x="7299325" y="1747838"/>
          <p14:tracePt t="47003" x="7305675" y="1747838"/>
          <p14:tracePt t="47018" x="7329488" y="1747838"/>
          <p14:tracePt t="47033" x="7381875" y="1747838"/>
          <p14:tracePt t="47047" x="7412038" y="1747838"/>
          <p14:tracePt t="47064" x="7494588" y="1747838"/>
          <p14:tracePt t="47077" x="7600950" y="1747838"/>
          <p14:tracePt t="47093" x="7707313" y="1747838"/>
          <p14:tracePt t="47106" x="7866063" y="1739900"/>
          <p14:tracePt t="47121" x="7904163" y="1739900"/>
          <p14:tracePt t="47135" x="7956550" y="1731963"/>
          <p14:tracePt t="47152" x="8002588" y="1717675"/>
          <p14:tracePt t="47166" x="8062913" y="1687513"/>
          <p14:tracePt t="47182" x="8115300" y="1663700"/>
          <p14:tracePt t="47198" x="8145463" y="1649413"/>
          <p14:tracePt t="47215" x="8197850" y="1611313"/>
          <p14:tracePt t="47230" x="8274050" y="1558925"/>
          <p14:tracePt t="47247" x="8326438" y="1520825"/>
          <p14:tracePt t="47261" x="8364538" y="1474788"/>
          <p14:tracePt t="47276" x="8402638" y="1414463"/>
          <p14:tracePt t="47303" x="8455025" y="1301750"/>
          <p14:tracePt t="47318" x="8486775" y="1225550"/>
          <p14:tracePt t="47333" x="8493125" y="1157288"/>
          <p14:tracePt t="47347" x="8493125" y="1074738"/>
          <p14:tracePt t="47362" x="8493125" y="1028700"/>
          <p14:tracePt t="47375" x="8455025" y="960438"/>
          <p14:tracePt t="47390" x="8410575" y="892175"/>
          <p14:tracePt t="47405" x="8380413" y="823913"/>
          <p14:tracePt t="47421" x="8326438" y="755650"/>
          <p14:tracePt t="47436" x="8274050" y="703263"/>
          <p14:tracePt t="47453" x="8213725" y="658813"/>
          <p14:tracePt t="47466" x="8167688" y="627063"/>
          <p14:tracePt t="47481" x="8062913" y="574675"/>
          <p14:tracePt t="47496" x="7940675" y="522288"/>
          <p14:tracePt t="47513" x="7858125" y="506413"/>
          <p14:tracePt t="47528" x="7812088" y="498475"/>
          <p14:tracePt t="47545" x="7781925" y="498475"/>
          <p14:tracePt t="47560" x="7759700" y="498475"/>
          <p14:tracePt t="47575" x="7737475" y="498475"/>
          <p14:tracePt t="47589" x="7683500" y="522288"/>
          <p14:tracePt t="47604" x="7639050" y="582613"/>
          <p14:tracePt t="47620" x="7593013" y="642938"/>
          <p14:tracePt t="47637" x="7540625" y="719138"/>
          <p14:tracePt t="47651" x="7524750" y="755650"/>
          <p14:tracePt t="47668" x="7502525" y="823913"/>
          <p14:tracePt t="47682" x="7502525" y="884238"/>
          <p14:tracePt t="47698" x="7524750" y="922338"/>
          <p14:tracePt t="47713" x="7562850" y="952500"/>
          <p14:tracePt t="47730" x="7570788" y="960438"/>
          <p14:tracePt t="58816" x="7570788" y="990600"/>
          <p14:tracePt t="58828" x="7593013" y="1066800"/>
          <p14:tracePt t="58843" x="7616825" y="1255713"/>
          <p14:tracePt t="58855" x="7623175" y="1316038"/>
          <p14:tracePt t="58855" x="7623175" y="1354138"/>
          <p14:tracePt t="58869" x="7623175" y="1398588"/>
          <p14:tracePt t="58896" x="7570788" y="1589088"/>
          <p14:tracePt t="58909" x="7548563" y="1641475"/>
          <p14:tracePt t="58924" x="7502525" y="1762125"/>
          <p14:tracePt t="58937" x="7450138" y="1890713"/>
          <p14:tracePt t="58952" x="7404100" y="2035175"/>
          <p14:tracePt t="58967" x="7389813" y="2087563"/>
          <p14:tracePt t="58968" x="7373938" y="2139950"/>
          <p14:tracePt t="58982" x="7359650" y="2185988"/>
          <p14:tracePt t="58995" x="7329488" y="2268538"/>
          <p14:tracePt t="59022" x="7299325" y="2382838"/>
          <p14:tracePt t="59037" x="7267575" y="2451100"/>
          <p14:tracePt t="59053" x="7231063" y="2555875"/>
          <p14:tracePt t="59067" x="7215188" y="2647950"/>
          <p14:tracePt t="59081" x="7207250" y="2730500"/>
          <p14:tracePt t="59094" x="7207250" y="2790825"/>
          <p14:tracePt t="59106" x="7207250" y="2859088"/>
          <p14:tracePt t="59121" x="7207250" y="2905125"/>
          <p14:tracePt t="59121" x="7215188" y="2941638"/>
          <p14:tracePt t="59135" x="7237413" y="3009900"/>
          <p14:tracePt t="59151" x="7267575" y="3086100"/>
          <p14:tracePt t="59166" x="7299325" y="3146425"/>
          <p14:tracePt t="59191" x="7329488" y="3176588"/>
          <p14:tracePt t="59205" x="7329488" y="3184525"/>
          <p14:tracePt t="59234" x="7335838" y="3198813"/>
          <p14:tracePt t="59248" x="7343775" y="3214688"/>
          <p14:tracePt t="59266" x="7359650" y="3260725"/>
          <p14:tracePt t="59280" x="7381875" y="3327400"/>
          <p14:tracePt t="59296" x="7419975" y="3403600"/>
          <p14:tracePt t="59309" x="7450138" y="3487738"/>
          <p14:tracePt t="59322" x="7472363" y="3517900"/>
          <p14:tracePt t="59350" x="7556500" y="3690938"/>
          <p14:tracePt t="59364" x="7608888" y="3751263"/>
          <p14:tracePt t="59378" x="7639050" y="3789363"/>
          <p14:tracePt t="59389" x="7691438" y="3827463"/>
          <p14:tracePt t="59403" x="7737475" y="3857625"/>
          <p14:tracePt t="59419" x="7781925" y="3873500"/>
          <p14:tracePt t="59419" x="7820025" y="3887788"/>
          <p14:tracePt t="59436" x="7896225" y="3917950"/>
          <p14:tracePt t="59450" x="7940675" y="3925888"/>
          <p14:tracePt t="59465" x="8032750" y="3940175"/>
          <p14:tracePt t="59479" x="8107363" y="3940175"/>
          <p14:tracePt t="59495" x="8167688" y="3940175"/>
          <p14:tracePt t="59522" x="8289925" y="3917950"/>
          <p14:tracePt t="59536" x="8342313" y="3887788"/>
          <p14:tracePt t="59552" x="8372475" y="3857625"/>
          <p14:tracePt t="59566" x="8410575" y="3811588"/>
          <p14:tracePt t="59582" x="8440738" y="3767138"/>
          <p14:tracePt t="59596" x="8448675" y="3744913"/>
          <p14:tracePt t="59611" x="8462963" y="3668713"/>
          <p14:tracePt t="59628" x="8462963" y="3584575"/>
          <p14:tracePt t="59645" x="8432800" y="3509963"/>
          <p14:tracePt t="59660" x="8388350" y="3433763"/>
          <p14:tracePt t="59676" x="8342313" y="3395663"/>
          <p14:tracePt t="59692" x="8289925" y="3365500"/>
          <p14:tracePt t="59707" x="8221663" y="3343275"/>
          <p14:tracePt t="59722" x="8175625" y="3343275"/>
          <p14:tracePt t="59740" x="8115300" y="3343275"/>
          <p14:tracePt t="59755" x="8039100" y="3343275"/>
          <p14:tracePt t="59770" x="7956550" y="3359150"/>
          <p14:tracePt t="59786" x="7874000" y="3373438"/>
          <p14:tracePt t="59802" x="7805738" y="3395663"/>
          <p14:tracePt t="59817" x="7767638" y="3411538"/>
          <p14:tracePt t="59836" x="7745413" y="3419475"/>
          <p14:tracePt t="59866" x="7721600" y="3425825"/>
          <p14:tracePt t="60062" x="7715250" y="3425825"/>
          <p14:tracePt t="70063" x="7715250" y="3433763"/>
          <p14:tracePt t="70110" x="7677150" y="3532188"/>
          <p14:tracePt t="70125" x="7669213" y="3600450"/>
          <p14:tracePt t="70140" x="7699375" y="3729038"/>
          <p14:tracePt t="70155" x="7707313" y="3811588"/>
          <p14:tracePt t="70424" x="7691438" y="3811588"/>
          <p14:tracePt t="70437" x="7683500" y="3811588"/>
          <p14:tracePt t="70453" x="7653338" y="3811588"/>
          <p14:tracePt t="70466" x="7646988" y="3811588"/>
          <p14:tracePt t="70504" x="7683500" y="3811588"/>
          <p14:tracePt t="70519" x="7699375" y="3811588"/>
          <p14:tracePt t="70535" x="7721600" y="3811588"/>
          <p14:tracePt t="70547" x="7745413" y="3811588"/>
          <p14:tracePt t="70561" x="7759700" y="3805238"/>
          <p14:tracePt t="70576" x="7789863" y="3775075"/>
          <p14:tracePt t="70591" x="7835900" y="3683000"/>
          <p14:tracePt t="70604" x="7858125" y="3630613"/>
          <p14:tracePt t="70621" x="7926388" y="3471863"/>
          <p14:tracePt t="70635" x="7994650" y="3275013"/>
          <p14:tracePt t="70661" x="8085138" y="2935288"/>
          <p14:tracePt t="70674" x="8107363" y="2760663"/>
          <p14:tracePt t="70691" x="8131175" y="2587625"/>
          <p14:tracePt t="70704" x="8115300" y="2427288"/>
          <p14:tracePt t="70720" x="8107363" y="2360613"/>
          <p14:tracePt t="70733" x="8069263" y="2224088"/>
          <p14:tracePt t="70749" x="8032750" y="2117725"/>
          <p14:tracePt t="70760" x="8008938" y="2073275"/>
          <p14:tracePt t="70786" x="7866063" y="1882775"/>
          <p14:tracePt t="70797" x="7827963" y="1846263"/>
          <p14:tracePt t="70810" x="7745413" y="1778000"/>
          <p14:tracePt t="70823" x="7699375" y="1754188"/>
          <p14:tracePt t="70849" x="7600950" y="1701800"/>
          <p14:tracePt t="70862" x="7556500" y="1687513"/>
          <p14:tracePt t="70875" x="7480300" y="1671638"/>
          <p14:tracePt t="70890" x="7434263" y="1663700"/>
          <p14:tracePt t="70905" x="7404100" y="1655763"/>
          <p14:tracePt t="70918" x="7389813" y="1655763"/>
          <p14:tracePt t="70932" x="7359650" y="1655763"/>
          <p14:tracePt t="70957" x="7253288" y="1693863"/>
          <p14:tracePt t="70972" x="7146925" y="1770063"/>
          <p14:tracePt t="70987" x="7056438" y="1852613"/>
          <p14:tracePt t="71000" x="7018338" y="1898650"/>
          <p14:tracePt t="71014" x="6958013" y="2019300"/>
          <p14:tracePt t="71026" x="6943725" y="2079625"/>
          <p14:tracePt t="71041" x="6927850" y="2208213"/>
          <p14:tracePt t="71057" x="6919913" y="2360613"/>
          <p14:tracePt t="71072" x="6905625" y="2481263"/>
          <p14:tracePt t="71090" x="6897688" y="2587625"/>
          <p14:tracePt t="71103" x="6867525" y="2722563"/>
          <p14:tracePt t="71118" x="6859588" y="2813050"/>
          <p14:tracePt t="71143" x="6845300" y="2889250"/>
          <p14:tracePt t="71158" x="6829425" y="2905125"/>
          <p14:tracePt t="71173" x="6815138" y="2911475"/>
          <p14:tracePt t="71188" x="6799263" y="2927350"/>
          <p14:tracePt t="71203" x="6791325" y="2935288"/>
          <p14:tracePt t="71217" x="6784975" y="2957513"/>
          <p14:tracePt t="71254" x="6784975" y="2965450"/>
          <p14:tracePt t="71281" x="6777038" y="2965450"/>
          <p14:tracePt t="73879" x="6777038" y="2973388"/>
          <p14:tracePt t="73890" x="6777038" y="2979738"/>
          <p14:tracePt t="73906" x="6777038" y="3017838"/>
          <p14:tracePt t="73920" x="6777038" y="3048000"/>
          <p14:tracePt t="73935" x="6777038" y="3101975"/>
          <p14:tracePt t="73949" x="6799263" y="3124200"/>
          <p14:tracePt t="74120" x="6791325" y="3116263"/>
          <p14:tracePt t="74135" x="6761163" y="3078163"/>
          <p14:tracePt t="74151" x="6769100" y="3055938"/>
          <p14:tracePt t="74166" x="6784975" y="3040063"/>
          <p14:tracePt t="74194" x="6753225" y="3094038"/>
          <p14:tracePt t="74206" x="6731000" y="3176588"/>
          <p14:tracePt t="74221" x="6678613" y="3275013"/>
          <p14:tracePt t="74235" x="6662738" y="3321050"/>
          <p14:tracePt t="74250" x="6632575" y="3403600"/>
          <p14:tracePt t="74264" x="6624638" y="3487738"/>
          <p14:tracePt t="74278" x="6624638" y="3578225"/>
          <p14:tracePt t="74292" x="6624638" y="3622675"/>
          <p14:tracePt t="74317" x="6624638" y="3676650"/>
          <p14:tracePt t="74332" x="6648450" y="3721100"/>
          <p14:tracePt t="74347" x="6670675" y="3744913"/>
          <p14:tracePt t="74360" x="6723063" y="3789363"/>
          <p14:tracePt t="74373" x="6777038" y="3811588"/>
          <p14:tracePt t="74386" x="6881813" y="3819525"/>
          <p14:tracePt t="74403" x="6996113" y="3805238"/>
          <p14:tracePt t="74418" x="7170738" y="3781425"/>
          <p14:tracePt t="74434" x="7366000" y="3736975"/>
          <p14:tracePt t="74448" x="7532688" y="3646488"/>
          <p14:tracePt t="74473" x="7745413" y="3441700"/>
          <p14:tracePt t="74486" x="7835900" y="3321050"/>
          <p14:tracePt t="74501" x="7986713" y="2973388"/>
          <p14:tracePt t="74515" x="8085138" y="2563813"/>
          <p14:tracePt t="74532" x="8093075" y="2262188"/>
          <p14:tracePt t="74545" x="8008938" y="1974850"/>
          <p14:tracePt t="74561" x="7843838" y="1655763"/>
          <p14:tracePt t="74572" x="7759700" y="1550988"/>
          <p14:tracePt t="74589" x="7600950" y="1368425"/>
          <p14:tracePt t="74603" x="7502525" y="1277938"/>
          <p14:tracePt t="74629" x="7404100" y="1233488"/>
          <p14:tracePt t="74641" x="7381875" y="1233488"/>
          <p14:tracePt t="74656" x="7359650" y="1233488"/>
          <p14:tracePt t="74671" x="7283450" y="1263650"/>
          <p14:tracePt t="74687" x="7200900" y="1338263"/>
          <p14:tracePt t="74701" x="7102475" y="1436688"/>
          <p14:tracePt t="74717" x="6973888" y="1589088"/>
          <p14:tracePt t="74731" x="6867525" y="1784350"/>
          <p14:tracePt t="74747" x="6791325" y="2087563"/>
          <p14:tracePt t="74760" x="6777038" y="2224088"/>
          <p14:tracePt t="74778" x="6777038" y="2624138"/>
          <p14:tracePt t="74802" x="6784975" y="2919413"/>
          <p14:tracePt t="74816" x="6799263" y="2995613"/>
          <p14:tracePt t="74831" x="6815138" y="3086100"/>
          <p14:tracePt t="74844" x="6815138" y="3132138"/>
          <p14:tracePt t="74857" x="6807200" y="3162300"/>
          <p14:tracePt t="74869" x="6791325" y="3176588"/>
          <p14:tracePt t="74884" x="6769100" y="3214688"/>
          <p14:tracePt t="74910" x="6738938" y="3275013"/>
          <p14:tracePt t="74920" x="6723063" y="3282950"/>
          <p14:tracePt t="74936" x="6700838" y="3297238"/>
          <p14:tracePt t="74950" x="6678613" y="3313113"/>
          <p14:tracePt t="74967" x="6670675" y="3321050"/>
          <p14:tracePt t="74979" x="6670675" y="3343275"/>
          <p14:tracePt t="74979" x="6670675" y="3373438"/>
          <p14:tracePt t="75004" x="6670675" y="3419475"/>
          <p14:tracePt t="75192" x="6678613" y="3373438"/>
          <p14:tracePt t="75204" x="6686550" y="3365500"/>
          <p14:tracePt t="75220" x="6686550" y="3373438"/>
          <p14:tracePt t="75233" x="6670675" y="3403600"/>
          <p14:tracePt t="75249" x="6648450" y="3433763"/>
          <p14:tracePt t="75264" x="6618288" y="3471863"/>
          <p14:tracePt t="75280" x="6572250" y="3517900"/>
          <p14:tracePt t="75292" x="6557963" y="3540125"/>
          <p14:tracePt t="75319" x="6473825" y="3668713"/>
          <p14:tracePt t="75331" x="6443663" y="3698875"/>
          <p14:tracePt t="75347" x="6399213" y="3744913"/>
          <p14:tracePt t="75361" x="6337300" y="3781425"/>
          <p14:tracePt t="75377" x="6284913" y="3819525"/>
          <p14:tracePt t="75388" x="6262688" y="3835400"/>
          <p14:tracePt t="75403" x="6208713" y="3873500"/>
          <p14:tracePt t="75419" x="6148388" y="3910013"/>
          <p14:tracePt t="75434" x="6118225" y="3933825"/>
          <p14:tracePt t="75449" x="6096000" y="3948113"/>
          <p14:tracePt t="75464" x="6080125" y="3948113"/>
          <p14:tracePt t="75488" x="6073775" y="3948113"/>
          <p14:tracePt t="75504" x="6065838" y="3948113"/>
          <p14:tracePt t="75518" x="6057900" y="3948113"/>
          <p14:tracePt t="75533" x="6049963" y="3948113"/>
          <p14:tracePt t="75550" x="6043613" y="3948113"/>
          <p14:tracePt t="75922" x="6035675" y="3948113"/>
          <p14:tracePt t="75935" x="6027738" y="3948113"/>
          <p14:tracePt t="75950" x="6013450" y="3986213"/>
          <p14:tracePt t="75965" x="5997575" y="4008438"/>
          <p14:tracePt t="75980" x="5997575" y="4038600"/>
          <p14:tracePt t="76189" x="6005513" y="3994150"/>
          <p14:tracePt t="76201" x="6005513" y="3986213"/>
          <p14:tracePt t="76218" x="6005513" y="3970338"/>
          <p14:tracePt t="76231" x="6005513" y="3956050"/>
          <p14:tracePt t="76247" x="6005513" y="3940175"/>
          <p14:tracePt t="76260" x="5997575" y="3940175"/>
          <p14:tracePt t="76286" x="5937250" y="3903663"/>
          <p14:tracePt t="76299" x="5907088" y="3895725"/>
          <p14:tracePt t="76315" x="5808663" y="3865563"/>
          <p14:tracePt t="76328" x="5732463" y="3835400"/>
          <p14:tracePt t="76342" x="5680075" y="3819525"/>
          <p14:tracePt t="76355" x="5672138" y="3819525"/>
          <p14:tracePt t="76370" x="5649913" y="3811588"/>
          <p14:tracePt t="76384" x="5634038" y="3811588"/>
          <p14:tracePt t="76401" x="5611813" y="3811588"/>
          <p14:tracePt t="76416" x="5589588" y="3811588"/>
          <p14:tracePt t="76431" x="5559425" y="3811588"/>
          <p14:tracePt t="76446" x="5535613" y="3811588"/>
          <p14:tracePt t="76471" x="5513388" y="3819525"/>
          <p14:tracePt t="76499" x="5499100" y="3841750"/>
          <p14:tracePt t="76513" x="5499100" y="3873500"/>
          <p14:tracePt t="76527" x="5505450" y="3895725"/>
          <p14:tracePt t="76541" x="5529263" y="3895725"/>
          <p14:tracePt t="76568" x="5535613" y="3895725"/>
          <p14:tracePt t="76701" x="5543550" y="3865563"/>
          <p14:tracePt t="76715" x="5559425" y="3841750"/>
          <p14:tracePt t="76730" x="5573713" y="3841750"/>
          <p14:tracePt t="76760" x="5657850" y="3835400"/>
          <p14:tracePt t="76777" x="5710238" y="3849688"/>
          <p14:tracePt t="76792" x="5732463" y="3865563"/>
          <p14:tracePt t="76817" x="5854700" y="3903663"/>
          <p14:tracePt t="76830" x="5876925" y="3910013"/>
          <p14:tracePt t="76845" x="5907088" y="3917950"/>
          <p14:tracePt t="76857" x="5915025" y="3925888"/>
          <p14:tracePt t="77033" x="5907088" y="3925888"/>
          <p14:tracePt t="77061" x="5899150" y="3925888"/>
          <p14:tracePt t="77074" x="5891213" y="3925888"/>
          <p14:tracePt t="77091" x="5876925" y="3925888"/>
          <p14:tracePt t="77130" x="5861050" y="3925888"/>
          <p14:tracePt t="77144" x="5846763" y="3925888"/>
          <p14:tracePt t="77158" x="5838825" y="3925888"/>
          <p14:tracePt t="77171" x="5830888" y="3925888"/>
          <p14:tracePt t="77184" x="5816600" y="3925888"/>
          <p14:tracePt t="77213" x="5808663" y="3925888"/>
          <p14:tracePt t="77240" x="5770563" y="3925888"/>
          <p14:tracePt t="77266" x="5756275" y="3925888"/>
          <p14:tracePt t="77280" x="5740400" y="3925888"/>
          <p14:tracePt t="77294" x="5732463" y="3925888"/>
          <p14:tracePt t="77306" x="5726113" y="3925888"/>
          <p14:tracePt t="77332" x="5718175" y="3925888"/>
          <p14:tracePt t="77443" x="5770563" y="3925888"/>
          <p14:tracePt t="77457" x="5816600" y="3925888"/>
          <p14:tracePt t="77470" x="5854700" y="3925888"/>
          <p14:tracePt t="77484" x="5861050" y="3925888"/>
          <p14:tracePt t="77499" x="5876925" y="3925888"/>
          <p14:tracePt t="77541" x="5884863" y="3925888"/>
          <p14:tracePt t="77568" x="5891213" y="3925888"/>
          <p14:tracePt t="77644" x="5868988" y="3925888"/>
          <p14:tracePt t="77656" x="5861050" y="3925888"/>
          <p14:tracePt t="77670" x="5846763" y="3925888"/>
          <p14:tracePt t="77683" x="5808663" y="3925888"/>
          <p14:tracePt t="77698" x="5792788" y="3925888"/>
          <p14:tracePt t="77725" x="5756275" y="3925888"/>
          <p14:tracePt t="77738" x="5748338" y="3925888"/>
          <p14:tracePt t="77752" x="5740400" y="3925888"/>
          <p14:tracePt t="77767" x="5732463" y="3925888"/>
          <p14:tracePt t="77822" x="5732463" y="3933825"/>
          <p14:tracePt t="77847" x="5792788" y="4002088"/>
          <p14:tracePt t="77861" x="5846763" y="4038600"/>
          <p14:tracePt t="77877" x="5876925" y="4046538"/>
          <p14:tracePt t="77890" x="5876925" y="4054475"/>
          <p14:tracePt t="77916" x="5854700" y="4054475"/>
          <p14:tracePt t="77943" x="5702300" y="4046538"/>
          <p14:tracePt t="77957" x="5521325" y="4032250"/>
          <p14:tracePt t="77973" x="5187950" y="3986213"/>
          <p14:tracePt t="77986" x="4719638" y="3940175"/>
          <p14:tracePt t="78000" x="4462463" y="3895725"/>
          <p14:tracePt t="78014" x="3819525" y="3873500"/>
          <p14:tracePt t="78029" x="3305175" y="3873500"/>
          <p14:tracePt t="78042" x="3070225" y="3887788"/>
          <p14:tracePt t="78057" x="2714625" y="3948113"/>
          <p14:tracePt t="78084" x="2609850" y="4008438"/>
          <p14:tracePt t="78098" x="2601913" y="4038600"/>
          <p14:tracePt t="78113" x="2601913" y="4068763"/>
          <p14:tracePt t="78126" x="2601913" y="4076700"/>
          <p14:tracePt t="78140" x="2601913" y="4084638"/>
          <p14:tracePt t="78154" x="2601913" y="4092575"/>
          <p14:tracePt t="78168" x="2609850" y="4084638"/>
          <p14:tracePt t="78245" x="2624138" y="4046538"/>
          <p14:tracePt t="78270" x="2654300" y="4032250"/>
          <p14:tracePt t="78283" x="2670175" y="4024313"/>
          <p14:tracePt t="78323" x="2670175" y="4046538"/>
          <p14:tracePt t="78349" x="2670175" y="4098925"/>
          <p14:tracePt t="78362" x="2678113" y="4122738"/>
          <p14:tracePt t="78378" x="2678113" y="4191000"/>
          <p14:tracePt t="78390" x="2678113" y="4235450"/>
          <p14:tracePt t="78404" x="2678113" y="4273550"/>
          <p14:tracePt t="78416" x="2678113" y="4295775"/>
          <p14:tracePt t="78435" x="2678113" y="4319588"/>
          <p14:tracePt t="78449" x="2678113" y="4349750"/>
          <p14:tracePt t="78464" x="2678113" y="4379913"/>
          <p14:tracePt t="78478" x="2678113" y="4394200"/>
          <p14:tracePt t="78494" x="2678113" y="4424363"/>
          <p14:tracePt t="78520" x="2678113" y="4462463"/>
          <p14:tracePt t="78532" x="2678113" y="4470400"/>
          <p14:tracePt t="78548" x="2678113" y="4484688"/>
          <p14:tracePt t="78575" x="2678113" y="4492625"/>
          <p14:tracePt t="78613" x="2670175" y="4492625"/>
          <p14:tracePt t="78786" x="2662238" y="4492625"/>
          <p14:tracePt t="78814" x="2654300" y="4492625"/>
          <p14:tracePt t="78828" x="2632075" y="4492625"/>
          <p14:tracePt t="78843" x="2593975" y="4484688"/>
          <p14:tracePt t="78858" x="2555875" y="4478338"/>
          <p14:tracePt t="78873" x="2511425" y="4470400"/>
          <p14:tracePt t="78884" x="2487613" y="4470400"/>
          <p14:tracePt t="78911" x="2420938" y="4462463"/>
          <p14:tracePt t="78924" x="2397125" y="4462463"/>
          <p14:tracePt t="78943" x="2306638" y="4454525"/>
          <p14:tracePt t="78957" x="2284413" y="4454525"/>
          <p14:tracePt t="78973" x="2224088" y="4448175"/>
          <p14:tracePt t="78987" x="2185988" y="4432300"/>
          <p14:tracePt t="79001" x="2147888" y="4432300"/>
          <p14:tracePt t="79014" x="2139950" y="4432300"/>
          <p14:tracePt t="79030" x="2109788" y="4432300"/>
          <p14:tracePt t="79044" x="2079625" y="4432300"/>
          <p14:tracePt t="79061" x="2057400" y="4432300"/>
          <p14:tracePt t="79074" x="2049463" y="4432300"/>
          <p14:tracePt t="79089" x="2041525" y="4432300"/>
          <p14:tracePt t="79166" x="2049463" y="4432300"/>
          <p14:tracePt t="79182" x="2087563" y="4432300"/>
          <p14:tracePt t="79197" x="2147888" y="4432300"/>
          <p14:tracePt t="79214" x="2262188" y="4454525"/>
          <p14:tracePt t="79228" x="2390775" y="4470400"/>
          <p14:tracePt t="79257" x="2616200" y="4516438"/>
          <p14:tracePt t="79271" x="2752725" y="4552950"/>
          <p14:tracePt t="79286" x="2873375" y="4576763"/>
          <p14:tracePt t="79299" x="2965450" y="4576763"/>
          <p14:tracePt t="79314" x="2987675" y="4576763"/>
          <p14:tracePt t="79328" x="3001963" y="4576763"/>
          <p14:tracePt t="79432" x="3009900" y="4568825"/>
          <p14:tracePt t="79447" x="3025775" y="4538663"/>
          <p14:tracePt t="79475" x="3040063" y="4530725"/>
          <p14:tracePt t="79488" x="3048000" y="4522788"/>
          <p14:tracePt t="79503" x="3063875" y="4508500"/>
          <p14:tracePt t="79516" x="3086100" y="4500563"/>
          <p14:tracePt t="79531" x="3100388" y="4492625"/>
          <p14:tracePt t="79546" x="3108325" y="4478338"/>
          <p14:tracePt t="79561" x="3116263" y="4478338"/>
          <p14:tracePt t="79574" x="3124200" y="4470400"/>
          <p14:tracePt t="79588" x="3130550" y="4470400"/>
          <p14:tracePt t="79611" x="3160713" y="4508500"/>
          <p14:tracePt t="79624" x="3168650" y="4546600"/>
          <p14:tracePt t="79807" x="3168650" y="4530725"/>
          <p14:tracePt t="79832" x="3184525" y="4492625"/>
          <p14:tracePt t="79860" x="3192463" y="4492625"/>
          <p14:tracePt t="79872" x="3214688" y="4492625"/>
          <p14:tracePt t="79886" x="3222625" y="4484688"/>
          <p14:tracePt t="79911" x="3244850" y="4454525"/>
          <p14:tracePt t="79925" x="3252788" y="4454525"/>
          <p14:tracePt t="79940" x="3267075" y="4454525"/>
          <p14:tracePt t="79951" x="3275013" y="4454525"/>
          <p14:tracePt t="80046" x="3282950" y="4454525"/>
          <p14:tracePt t="80293" x="3297238" y="4454525"/>
          <p14:tracePt t="80308" x="3305175" y="4454525"/>
          <p14:tracePt t="80322" x="3321050" y="4454525"/>
          <p14:tracePt t="80348" x="3327400" y="4454525"/>
          <p14:tracePt t="80376" x="3335338" y="4454525"/>
          <p14:tracePt t="80405" x="3343275" y="4454525"/>
          <p14:tracePt t="80457" x="3351213" y="4454525"/>
          <p14:tracePt t="80916" x="3357563" y="4454525"/>
          <p14:tracePt t="81252" x="3395663" y="4470400"/>
          <p14:tracePt t="81265" x="3455988" y="4478338"/>
          <p14:tracePt t="81281" x="3509963" y="4484688"/>
          <p14:tracePt t="81294" x="3608388" y="4492625"/>
          <p14:tracePt t="81309" x="3713163" y="4492625"/>
          <p14:tracePt t="81322" x="3759200" y="4500563"/>
          <p14:tracePt t="81348" x="3871913" y="4516438"/>
          <p14:tracePt t="81361" x="3932238" y="4516438"/>
          <p14:tracePt t="81375" x="4000500" y="4522788"/>
          <p14:tracePt t="81390" x="4046538" y="4538663"/>
          <p14:tracePt t="81407" x="4046538" y="4546600"/>
          <p14:tracePt t="81567" x="4024313" y="4546600"/>
          <p14:tracePt t="81579" x="3970338" y="4508500"/>
          <p14:tracePt t="81593" x="3902075" y="4484688"/>
          <p14:tracePt t="81606" x="3887788" y="4484688"/>
          <p14:tracePt t="81619" x="3865563" y="4462463"/>
          <p14:tracePt t="81646" x="3865563" y="4424363"/>
          <p14:tracePt t="81660" x="3879850" y="4410075"/>
          <p14:tracePt t="81674" x="3910013" y="4418013"/>
          <p14:tracePt t="81687" x="3925888" y="4424363"/>
          <p14:tracePt t="81702" x="3940175" y="4424363"/>
          <p14:tracePt t="81714" x="3962400" y="4432300"/>
          <p14:tracePt t="81728" x="3978275" y="4440238"/>
          <p14:tracePt t="81756" x="4084638" y="4454525"/>
          <p14:tracePt t="81770" x="4129088" y="4454525"/>
          <p14:tracePt t="81785" x="4183063" y="4454525"/>
          <p14:tracePt t="81800" x="4197350" y="4454525"/>
          <p14:tracePt t="81814" x="4235450" y="4454525"/>
          <p14:tracePt t="81827" x="4273550" y="4454525"/>
          <p14:tracePt t="81842" x="4311650" y="4454525"/>
          <p14:tracePt t="81855" x="4333875" y="4454525"/>
          <p14:tracePt t="81869" x="4379913" y="4454525"/>
          <p14:tracePt t="81894" x="4470400" y="4454525"/>
          <p14:tracePt t="81908" x="4508500" y="4454525"/>
          <p14:tracePt t="81923" x="4530725" y="4454525"/>
          <p14:tracePt t="81935" x="4538663" y="4454525"/>
          <p14:tracePt t="81973" x="4545013" y="4462463"/>
          <p14:tracePt t="81985" x="4568825" y="4462463"/>
          <p14:tracePt t="82000" x="4613275" y="4470400"/>
          <p14:tracePt t="82013" x="4711700" y="4500563"/>
          <p14:tracePt t="82028" x="4818063" y="4546600"/>
          <p14:tracePt t="82042" x="4878388" y="4576763"/>
          <p14:tracePt t="82058" x="4968875" y="4629150"/>
          <p14:tracePt t="82071" x="5006975" y="4689475"/>
          <p14:tracePt t="82097" x="5006975" y="4735513"/>
          <p14:tracePt t="82238" x="5006975" y="4697413"/>
          <p14:tracePt t="82252" x="5006975" y="4651375"/>
          <p14:tracePt t="82266" x="4999038" y="4645025"/>
          <p14:tracePt t="82278" x="4999038" y="4637088"/>
          <p14:tracePt t="82294" x="4999038" y="4629150"/>
          <p14:tracePt t="82308" x="4999038" y="4621213"/>
          <p14:tracePt t="82323" x="4999038" y="4606925"/>
          <p14:tracePt t="82339" x="4991100" y="4576763"/>
          <p14:tracePt t="82363" x="4999038" y="4546600"/>
          <p14:tracePt t="82379" x="5014913" y="4546600"/>
          <p14:tracePt t="82394" x="5021263" y="4546600"/>
          <p14:tracePt t="82409" x="5029200" y="4546600"/>
          <p14:tracePt t="82424" x="5037138" y="4546600"/>
          <p14:tracePt t="82438" x="5053013" y="4538663"/>
          <p14:tracePt t="82453" x="5059363" y="4538663"/>
          <p14:tracePt t="82467" x="5075238" y="4538663"/>
          <p14:tracePt t="82481" x="5097463" y="4538663"/>
          <p14:tracePt t="82496" x="5157788" y="4538663"/>
          <p14:tracePt t="82511" x="5272088" y="4552950"/>
          <p14:tracePt t="82526" x="5453063" y="4560888"/>
          <p14:tracePt t="82542" x="5611813" y="4560888"/>
          <p14:tracePt t="82557" x="5680075" y="4560888"/>
          <p14:tracePt t="82572" x="5786438" y="4560888"/>
          <p14:tracePt t="82590" x="5861050" y="4552950"/>
          <p14:tracePt t="82603" x="5876925" y="4552950"/>
          <p14:tracePt t="82628" x="5891213" y="4552950"/>
          <p14:tracePt t="82828" x="5884863" y="4552950"/>
          <p14:tracePt t="82878" x="5861050" y="4552950"/>
          <p14:tracePt t="82893" x="5846763" y="4552950"/>
          <p14:tracePt t="82907" x="5822950" y="4552950"/>
          <p14:tracePt t="82920" x="5808663" y="4552950"/>
          <p14:tracePt t="82934" x="5792788" y="4552950"/>
          <p14:tracePt t="82947" x="5748338" y="4552950"/>
          <p14:tracePt t="82973" x="5672138" y="4560888"/>
          <p14:tracePt t="82987" x="5603875" y="4560888"/>
          <p14:tracePt t="83002" x="5513388" y="4560888"/>
          <p14:tracePt t="83014" x="5483225" y="4560888"/>
          <p14:tracePt t="83028" x="5422900" y="4560888"/>
          <p14:tracePt t="83042" x="5392738" y="4560888"/>
          <p14:tracePt t="83058" x="5376863" y="4560888"/>
          <p14:tracePt t="83097" x="5370513" y="4560888"/>
          <p14:tracePt t="83109" x="5362575" y="4560888"/>
          <p14:tracePt t="83123" x="5340350" y="4560888"/>
          <p14:tracePt t="83136" x="5324475" y="4560888"/>
          <p14:tracePt t="83151" x="5272088" y="4552950"/>
          <p14:tracePt t="83177" x="5226050" y="4552950"/>
          <p14:tracePt t="83193" x="5218113" y="4552950"/>
          <p14:tracePt t="83359" x="5211763" y="45529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30298A-0F1C-6147-ABD6-8E8B623D0F7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“</a:t>
            </a:r>
            <a:r>
              <a:rPr lang="en-US" dirty="0" err="1"/>
              <a:t>Metasurface</a:t>
            </a:r>
            <a:r>
              <a:rPr lang="en-US" dirty="0"/>
              <a:t> lenses monolithically integrated with </a:t>
            </a:r>
            <a:r>
              <a:rPr lang="en-US" dirty="0" err="1"/>
              <a:t>infrarered</a:t>
            </a:r>
            <a:r>
              <a:rPr lang="en-US" dirty="0"/>
              <a:t> </a:t>
            </a:r>
            <a:r>
              <a:rPr lang="en-US" dirty="0" err="1"/>
              <a:t>nBn</a:t>
            </a:r>
            <a:r>
              <a:rPr lang="en-US" dirty="0"/>
              <a:t> detectors for high-temperature operation”, T. Wenger et al, Manuscript in preparation.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CCF47-63E8-6A4F-BBC4-53DE36AF81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Publications and Acknowledgements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E0A2B8-A74A-426F-B21C-2F7961C018A3}"/>
              </a:ext>
            </a:extLst>
          </p:cNvPr>
          <p:cNvSpPr txBox="1"/>
          <p:nvPr/>
        </p:nvSpPr>
        <p:spPr>
          <a:xfrm>
            <a:off x="586846" y="3202337"/>
            <a:ext cx="7970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 special thanks to Dan Wilson and Richard Muller at MDL for their invaluable help with electron-beam writing of the </a:t>
            </a:r>
            <a:r>
              <a:rPr lang="en-US" sz="1400" b="1" dirty="0" err="1"/>
              <a:t>metasurface</a:t>
            </a:r>
            <a:r>
              <a:rPr lang="en-US" sz="1400" b="1" dirty="0"/>
              <a:t> devices.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4793B95-EE66-4AAA-A542-3908AE1FE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78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73"/>
    </mc:Choice>
    <mc:Fallback>
      <p:transition spd="slow" advTm="11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67" x="5059363" y="3879850"/>
          <p14:tracePt t="779" x="4984750" y="3517900"/>
          <p14:tracePt t="797" x="4810125" y="3108325"/>
          <p14:tracePt t="810" x="4703763" y="2911475"/>
          <p14:tracePt t="826" x="4643438" y="2798763"/>
          <p14:tracePt t="841" x="4598988" y="2730500"/>
          <p14:tracePt t="859" x="4568825" y="2670175"/>
          <p14:tracePt t="873" x="4514850" y="2593975"/>
          <p14:tracePt t="890" x="4446588" y="2495550"/>
          <p14:tracePt t="916" x="4348163" y="2360613"/>
          <p14:tracePt t="931" x="4311650" y="2314575"/>
          <p14:tracePt t="947" x="4273550" y="2268538"/>
          <p14:tracePt t="963" x="4197350" y="2193925"/>
          <p14:tracePt t="978" x="4090988" y="2103438"/>
          <p14:tracePt t="993" x="4024313" y="2041525"/>
          <p14:tracePt t="1007" x="3895725" y="1981200"/>
          <p14:tracePt t="1020" x="3833813" y="1944688"/>
          <p14:tracePt t="1035" x="3819525" y="1936750"/>
          <p14:tracePt t="1048" x="3811588" y="1936750"/>
          <p14:tracePt t="1080" x="3781425" y="1936750"/>
          <p14:tracePt t="1096" x="3759200" y="1981200"/>
          <p14:tracePt t="1113" x="3751263" y="2035175"/>
          <p14:tracePt t="1129" x="3751263" y="2117725"/>
          <p14:tracePt t="1144" x="3751263" y="2170113"/>
          <p14:tracePt t="1381" x="3759200" y="2139950"/>
          <p14:tracePt t="1394" x="3803650" y="2117725"/>
          <p14:tracePt t="1409" x="3857625" y="2079625"/>
          <p14:tracePt t="1425" x="3895725" y="2065338"/>
          <p14:tracePt t="1440" x="3917950" y="2041525"/>
          <p14:tracePt t="1452" x="3940175" y="2035175"/>
          <p14:tracePt t="1452" x="3970338" y="2035175"/>
          <p14:tracePt t="1478" x="4030663" y="2041525"/>
          <p14:tracePt t="1492" x="4060825" y="2041525"/>
          <p14:tracePt t="1508" x="4068763" y="2041525"/>
          <p14:tracePt t="1567" x="4090988" y="2027238"/>
          <p14:tracePt t="1579" x="4122738" y="2011363"/>
          <p14:tracePt t="1594" x="4189413" y="1989138"/>
          <p14:tracePt t="1609" x="4219575" y="1981200"/>
          <p14:tracePt t="1624" x="4227513" y="1981200"/>
          <p14:tracePt t="1639" x="4251325" y="1981200"/>
          <p14:tracePt t="1663" x="4265613" y="1974850"/>
          <p14:tracePt t="1756" x="4311650" y="1951038"/>
          <p14:tracePt t="1771" x="4348163" y="1951038"/>
          <p14:tracePt t="1787" x="4371975" y="1951038"/>
          <p14:tracePt t="1800" x="4416425" y="1951038"/>
          <p14:tracePt t="1816" x="4462463" y="1951038"/>
          <p14:tracePt t="1829" x="4484688" y="1951038"/>
          <p14:tracePt t="1845" x="4560888" y="1951038"/>
          <p14:tracePt t="1860" x="4613275" y="1944688"/>
          <p14:tracePt t="1875" x="4673600" y="1928813"/>
          <p14:tracePt t="1891" x="4703763" y="1912938"/>
          <p14:tracePt t="1907" x="4719638" y="1906588"/>
          <p14:tracePt t="1923" x="4741863" y="1898650"/>
          <p14:tracePt t="1939" x="4764088" y="1876425"/>
          <p14:tracePt t="1953" x="4772025" y="1852613"/>
          <p14:tracePt t="1968" x="4772025" y="1838325"/>
          <p14:tracePt t="1968" x="4779963" y="1830388"/>
          <p14:tracePt t="1982" x="4779963" y="1822450"/>
          <p14:tracePt t="2011" x="4772025" y="1808163"/>
          <p14:tracePt t="2038" x="4741863" y="1770063"/>
          <p14:tracePt t="2052" x="4703763" y="1739900"/>
          <p14:tracePt t="2068" x="4629150" y="1693863"/>
          <p14:tracePt t="2080" x="4575175" y="1679575"/>
          <p14:tracePt t="2096" x="4500563" y="1649413"/>
          <p14:tracePt t="2112" x="4410075" y="1619250"/>
          <p14:tracePt t="2127" x="4273550" y="1581150"/>
          <p14:tracePt t="2142" x="4152900" y="1558925"/>
          <p14:tracePt t="2159" x="4016375" y="1543050"/>
          <p14:tracePt t="2174" x="3857625" y="1527175"/>
          <p14:tracePt t="2190" x="3743325" y="1512888"/>
          <p14:tracePt t="2206" x="3675063" y="1512888"/>
          <p14:tracePt t="2222" x="3638550" y="1512888"/>
          <p14:tracePt t="2235" x="3608388" y="1512888"/>
          <p14:tracePt t="2251" x="3554413" y="1535113"/>
          <p14:tracePt t="2264" x="3532188" y="1550988"/>
          <p14:tracePt t="2290" x="3403600" y="1625600"/>
          <p14:tracePt t="2304" x="3365500" y="1649413"/>
          <p14:tracePt t="2319" x="3305175" y="1709738"/>
          <p14:tracePt t="2333" x="3236913" y="1754188"/>
          <p14:tracePt t="2347" x="3184525" y="1800225"/>
          <p14:tracePt t="2361" x="3160713" y="1830388"/>
          <p14:tracePt t="2376" x="3124200" y="1860550"/>
          <p14:tracePt t="2390" x="3100388" y="1906588"/>
          <p14:tracePt t="2404" x="3063875" y="1966913"/>
          <p14:tracePt t="2429" x="3048000" y="2057400"/>
          <p14:tracePt t="2443" x="3040063" y="2079625"/>
          <p14:tracePt t="2460" x="3032125" y="2170113"/>
          <p14:tracePt t="2473" x="3032125" y="2208213"/>
          <p14:tracePt t="2487" x="3063875" y="2276475"/>
          <p14:tracePt t="2500" x="3108325" y="2344738"/>
          <p14:tracePt t="2525" x="3192463" y="2420938"/>
          <p14:tracePt t="2538" x="3222625" y="2443163"/>
          <p14:tracePt t="2552" x="3305175" y="2481263"/>
          <p14:tracePt t="2566" x="3373438" y="2489200"/>
          <p14:tracePt t="2579" x="3403600" y="2489200"/>
          <p14:tracePt t="2593" x="3455988" y="2489200"/>
          <p14:tracePt t="2609" x="3516313" y="2473325"/>
          <p14:tracePt t="2622" x="3554413" y="2459038"/>
          <p14:tracePt t="2638" x="3576638" y="2443163"/>
          <p14:tracePt t="2656" x="3592513" y="2443163"/>
          <p14:tracePt t="2670" x="3608388" y="2443163"/>
          <p14:tracePt t="2695" x="3622675" y="2427288"/>
          <p14:tracePt t="2722" x="3630613" y="2420938"/>
          <p14:tracePt t="2836" x="3644900" y="2390775"/>
          <p14:tracePt t="2849" x="3652838" y="2382838"/>
          <p14:tracePt t="2876" x="3652838" y="23749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522&quot;&gt;&lt;object type=&quot;3&quot; unique_id=&quot;10523&quot;&gt;&lt;property id=&quot;20148&quot; value=&quot;5&quot;/&gt;&lt;property id=&quot;20300&quot; value=&quot;Slide 1&quot;/&gt;&lt;property id=&quot;20307&quot; value=&quot;277&quot;/&gt;&lt;/object&gt;&lt;object type=&quot;3&quot; unique_id=&quot;10524&quot;&gt;&lt;property id=&quot;20148&quot; value=&quot;5&quot;/&gt;&lt;property id=&quot;20300&quot; value=&quot;Slide 2&quot;/&gt;&lt;property id=&quot;20307&quot; value=&quot;281&quot;/&gt;&lt;/object&gt;&lt;object type=&quot;3&quot; unique_id=&quot;10525&quot;&gt;&lt;property id=&quot;20148&quot; value=&quot;5&quot;/&gt;&lt;property id=&quot;20300&quot; value=&quot;Slide 3&quot;/&gt;&lt;property id=&quot;20307&quot; value=&quot;280&quot;/&gt;&lt;/object&gt;&lt;object type=&quot;3&quot; unique_id=&quot;10526&quot;&gt;&lt;property id=&quot;20148&quot; value=&quot;5&quot;/&gt;&lt;property id=&quot;20300&quot; value=&quot;Slide 4&quot;/&gt;&lt;property id=&quot;20307&quot; value=&quot;278&quot;/&gt;&lt;/object&gt;&lt;/object&gt;&lt;object type=&quot;8&quot; unique_id=&quot;10532&quot;&gt;&lt;/object&gt;&lt;/object&gt;&lt;/database&gt;"/>
  <p:tag name="MMPROD_NEXTUNIQUEID" val="10010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3|16.6|11.1|3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4.1|16.8|21.2|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0.1|9.3|19.1|10.1|9.5|13.9|1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0.6|13.9|16.5|14.1|7.9|1.5|5.6"/>
</p:tagLst>
</file>

<file path=ppt/theme/theme1.xml><?xml version="1.0" encoding="utf-8"?>
<a:theme xmlns:a="http://schemas.openxmlformats.org/drawingml/2006/main" name="NASAjpl-WhiteTheme-16x9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1">
              <a:lumMod val="65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28878</TotalTime>
  <Words>782</Words>
  <Application>Microsoft Office PowerPoint</Application>
  <PresentationFormat>On-screen Show (16:9)</PresentationFormat>
  <Paragraphs>53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Tahoma</vt:lpstr>
      <vt:lpstr>Wingdings</vt:lpstr>
      <vt:lpstr>NASAjpl-WhiteTheme-16x9-vA6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M Stolze</dc:creator>
  <cp:lastModifiedBy>Wenger, Tobias S (389G-Affiliate)</cp:lastModifiedBy>
  <cp:revision>267</cp:revision>
  <dcterms:created xsi:type="dcterms:W3CDTF">2016-09-08T21:41:17Z</dcterms:created>
  <dcterms:modified xsi:type="dcterms:W3CDTF">2020-10-22T19:32:41Z</dcterms:modified>
</cp:coreProperties>
</file>