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1" r:id="rId1"/>
    <p:sldMasterId id="2147483694" r:id="rId2"/>
  </p:sldMasterIdLst>
  <p:notesMasterIdLst>
    <p:notesMasterId r:id="rId11"/>
  </p:notesMasterIdLst>
  <p:handoutMasterIdLst>
    <p:handoutMasterId r:id="rId12"/>
  </p:handoutMasterIdLst>
  <p:sldIdLst>
    <p:sldId id="282" r:id="rId3"/>
    <p:sldId id="283" r:id="rId4"/>
    <p:sldId id="284" r:id="rId5"/>
    <p:sldId id="279" r:id="rId6"/>
    <p:sldId id="285" r:id="rId7"/>
    <p:sldId id="286" r:id="rId8"/>
    <p:sldId id="280" r:id="rId9"/>
    <p:sldId id="281" r:id="rId10"/>
  </p:sldIdLst>
  <p:sldSz cx="9144000" cy="5143500" type="screen16x9"/>
  <p:notesSz cx="6858000" cy="9144000"/>
  <p:custDataLst>
    <p:tags r:id="rId13"/>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373"/>
    <p:restoredTop sz="84668" autoAdjust="0"/>
  </p:normalViewPr>
  <p:slideViewPr>
    <p:cSldViewPr snapToGrid="0" snapToObjects="1">
      <p:cViewPr varScale="1">
        <p:scale>
          <a:sx n="138" d="100"/>
          <a:sy n="138" d="100"/>
        </p:scale>
        <p:origin x="2280" y="176"/>
      </p:cViewPr>
      <p:guideLst>
        <p:guide orient="horz" pos="1620"/>
        <p:guide pos="2880"/>
      </p:guideLst>
    </p:cSldViewPr>
  </p:slideViewPr>
  <p:notesTextViewPr>
    <p:cViewPr>
      <p:scale>
        <a:sx n="100" d="100"/>
        <a:sy n="100" d="100"/>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ags" Target="tags/tag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handoutMaster" Target="handoutMasters/handoutMaster1.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latin typeface="Arial"/>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0767AB6-DDEA-CF4E-A74B-19A554508643}" type="datetimeFigureOut">
              <a:rPr lang="en-US" smtClean="0">
                <a:latin typeface="Arial"/>
              </a:rPr>
              <a:t>11/14/20</a:t>
            </a:fld>
            <a:endParaRPr lang="en-US" dirty="0">
              <a:latin typeface="Arial"/>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latin typeface="Arial"/>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6300F83-E232-AF4B-BEC0-F9D716239A3F}" type="slidenum">
              <a:rPr lang="en-US" smtClean="0">
                <a:latin typeface="Arial"/>
              </a:rPr>
              <a:t>‹#›</a:t>
            </a:fld>
            <a:endParaRPr lang="en-US" dirty="0">
              <a:latin typeface="Arial"/>
            </a:endParaRPr>
          </a:p>
        </p:txBody>
      </p:sp>
    </p:spTree>
    <p:extLst>
      <p:ext uri="{BB962C8B-B14F-4D97-AF65-F5344CB8AC3E}">
        <p14:creationId xmlns:p14="http://schemas.microsoft.com/office/powerpoint/2010/main" val="420523010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a:defRPr>
            </a:lvl1pPr>
          </a:lstStyle>
          <a:p>
            <a:fld id="{72DD8AEC-B96B-2C4C-86B3-8483D80B216B}" type="datetimeFigureOut">
              <a:rPr lang="en-US" smtClean="0"/>
              <a:pPr/>
              <a:t>11/14/20</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a:defRPr>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a:defRPr>
            </a:lvl1pPr>
          </a:lstStyle>
          <a:p>
            <a:fld id="{4180AB40-CF9C-CB44-AF47-E5E5B00AC330}" type="slidenum">
              <a:rPr lang="en-US" smtClean="0"/>
              <a:pPr/>
              <a:t>‹#›</a:t>
            </a:fld>
            <a:endParaRPr lang="en-US" dirty="0"/>
          </a:p>
        </p:txBody>
      </p:sp>
    </p:spTree>
    <p:extLst>
      <p:ext uri="{BB962C8B-B14F-4D97-AF65-F5344CB8AC3E}">
        <p14:creationId xmlns:p14="http://schemas.microsoft.com/office/powerpoint/2010/main" val="3382571776"/>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Arial"/>
        <a:ea typeface="+mn-ea"/>
        <a:cs typeface="+mn-cs"/>
      </a:defRPr>
    </a:lvl1pPr>
    <a:lvl2pPr marL="457200" algn="l" defTabSz="457200" rtl="0" eaLnBrk="1" latinLnBrk="0" hangingPunct="1">
      <a:defRPr sz="1200" kern="1200">
        <a:solidFill>
          <a:schemeClr val="tx1"/>
        </a:solidFill>
        <a:latin typeface="Arial"/>
        <a:ea typeface="+mn-ea"/>
        <a:cs typeface="+mn-cs"/>
      </a:defRPr>
    </a:lvl2pPr>
    <a:lvl3pPr marL="914400" algn="l" defTabSz="457200" rtl="0" eaLnBrk="1" latinLnBrk="0" hangingPunct="1">
      <a:defRPr sz="1200" kern="1200">
        <a:solidFill>
          <a:schemeClr val="tx1"/>
        </a:solidFill>
        <a:latin typeface="Arial"/>
        <a:ea typeface="+mn-ea"/>
        <a:cs typeface="+mn-cs"/>
      </a:defRPr>
    </a:lvl3pPr>
    <a:lvl4pPr marL="1371600" algn="l" defTabSz="457200" rtl="0" eaLnBrk="1" latinLnBrk="0" hangingPunct="1">
      <a:defRPr sz="1200" kern="1200">
        <a:solidFill>
          <a:schemeClr val="tx1"/>
        </a:solidFill>
        <a:latin typeface="Arial"/>
        <a:ea typeface="+mn-ea"/>
        <a:cs typeface="+mn-cs"/>
      </a:defRPr>
    </a:lvl4pPr>
    <a:lvl5pPr marL="1828800" algn="l" defTabSz="457200" rtl="0" eaLnBrk="1" latinLnBrk="0" hangingPunct="1">
      <a:defRPr sz="1200" kern="1200">
        <a:solidFill>
          <a:schemeClr val="tx1"/>
        </a:solidFill>
        <a:latin typeface="Arial"/>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Arial"/>
                <a:ea typeface="+mn-ea"/>
                <a:cs typeface="+mn-cs"/>
              </a:rPr>
              <a:t>The 70m Deep Space Network antenna in Canberra, while not tracking spacecrafts is a powerful radio astronomy tool equipped with a K-band receiver. The antenna is the largest centimeter wavelength antenna in the southern hemispheres and the instruments science band includes some key molecular lines of interest to radio astronomy and can also participates in very long baseline interferometry experiments with the LBA.</a:t>
            </a:r>
          </a:p>
          <a:p>
            <a:r>
              <a:rPr lang="en-US" sz="1200" kern="1200" dirty="0">
                <a:solidFill>
                  <a:schemeClr val="tx1"/>
                </a:solidFill>
                <a:effectLst/>
                <a:latin typeface="Arial"/>
                <a:ea typeface="+mn-ea"/>
                <a:cs typeface="+mn-cs"/>
              </a:rPr>
              <a:t> </a:t>
            </a:r>
          </a:p>
          <a:p>
            <a:r>
              <a:rPr lang="en-US" sz="1200" kern="1200" dirty="0">
                <a:solidFill>
                  <a:schemeClr val="tx1"/>
                </a:solidFill>
                <a:effectLst/>
                <a:latin typeface="Arial"/>
                <a:ea typeface="+mn-ea"/>
                <a:cs typeface="+mn-cs"/>
              </a:rPr>
              <a:t>A new broadband downconverter is in development to replace the existing downconverter. The downconverter converts the radio frequency (or RF band) of interest to a lower intermediate frequency (or IF band) which is easier to digitize for signal processing. The goal is to greatly simplify the signal processing that occurs in the antenna cone, move components of the downconversion to the antenna base, be compatible with future developments in the digital signal processing backends, while address existing performance issues in the current implementation.</a:t>
            </a:r>
          </a:p>
          <a:p>
            <a:endParaRPr lang="en-US" dirty="0"/>
          </a:p>
        </p:txBody>
      </p:sp>
      <p:sp>
        <p:nvSpPr>
          <p:cNvPr id="4" name="Slide Number Placeholder 3"/>
          <p:cNvSpPr>
            <a:spLocks noGrp="1"/>
          </p:cNvSpPr>
          <p:nvPr>
            <p:ph type="sldNum" sz="quarter" idx="5"/>
          </p:nvPr>
        </p:nvSpPr>
        <p:spPr/>
        <p:txBody>
          <a:bodyPr/>
          <a:lstStyle/>
          <a:p>
            <a:fld id="{4180AB40-CF9C-CB44-AF47-E5E5B00AC330}" type="slidenum">
              <a:rPr lang="en-US" smtClean="0"/>
              <a:pPr/>
              <a:t>2</a:t>
            </a:fld>
            <a:endParaRPr lang="en-US" dirty="0"/>
          </a:p>
        </p:txBody>
      </p:sp>
    </p:spTree>
    <p:extLst>
      <p:ext uri="{BB962C8B-B14F-4D97-AF65-F5344CB8AC3E}">
        <p14:creationId xmlns:p14="http://schemas.microsoft.com/office/powerpoint/2010/main" val="1453678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Arial"/>
                <a:ea typeface="+mn-ea"/>
                <a:cs typeface="+mn-cs"/>
              </a:rPr>
              <a:t>The existing downconverter faces several know performance issues, which includes, but are not limited to: having a dense layout completely contained in the antenna cone making it difficult to maintain; being fully contained in the antenna cone, having complex patch panel of 40 fiber units to transfer the IFs to the signal processing center at the base of the antenna; a clumsy monitor and control system; unreliable conversion to circular polarization which is required for VLBI observations. Because the cryogenic feed of the front-end is natively linear and the existing VLBI backend cannot provide a digital derivation of stokes parameters, circular polarization must be provided in the warm electronics; there are some mechanical implementations like mismatched connectors and loose cabling which also undermines performance.</a:t>
            </a:r>
          </a:p>
          <a:p>
            <a:r>
              <a:rPr lang="en-US" sz="1200" kern="1200" dirty="0">
                <a:solidFill>
                  <a:schemeClr val="tx1"/>
                </a:solidFill>
                <a:effectLst/>
                <a:latin typeface="Arial"/>
                <a:ea typeface="+mn-ea"/>
                <a:cs typeface="+mn-cs"/>
              </a:rPr>
              <a:t> </a:t>
            </a:r>
          </a:p>
          <a:p>
            <a:r>
              <a:rPr lang="en-US" sz="1200" kern="1200" dirty="0">
                <a:solidFill>
                  <a:schemeClr val="tx1"/>
                </a:solidFill>
                <a:effectLst/>
                <a:latin typeface="Arial"/>
                <a:ea typeface="+mn-ea"/>
                <a:cs typeface="+mn-cs"/>
              </a:rPr>
              <a:t>While potentially refurbishing the existing system or relocating the downconverter to the more stable signal processing center at the base of the antenna was explored, it was ultimately ruled out in favor of a complete redesign.</a:t>
            </a:r>
          </a:p>
          <a:p>
            <a:endParaRPr lang="en-US" dirty="0"/>
          </a:p>
        </p:txBody>
      </p:sp>
      <p:sp>
        <p:nvSpPr>
          <p:cNvPr id="4" name="Slide Number Placeholder 3"/>
          <p:cNvSpPr>
            <a:spLocks noGrp="1"/>
          </p:cNvSpPr>
          <p:nvPr>
            <p:ph type="sldNum" sz="quarter" idx="5"/>
          </p:nvPr>
        </p:nvSpPr>
        <p:spPr/>
        <p:txBody>
          <a:bodyPr/>
          <a:lstStyle/>
          <a:p>
            <a:fld id="{4180AB40-CF9C-CB44-AF47-E5E5B00AC330}" type="slidenum">
              <a:rPr lang="en-US" smtClean="0"/>
              <a:pPr/>
              <a:t>3</a:t>
            </a:fld>
            <a:endParaRPr lang="en-US" dirty="0"/>
          </a:p>
        </p:txBody>
      </p:sp>
    </p:spTree>
    <p:extLst>
      <p:ext uri="{BB962C8B-B14F-4D97-AF65-F5344CB8AC3E}">
        <p14:creationId xmlns:p14="http://schemas.microsoft.com/office/powerpoint/2010/main" val="15536946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Arial"/>
                <a:ea typeface="+mn-ea"/>
                <a:cs typeface="+mn-cs"/>
              </a:rPr>
              <a:t>Here you see a block diagram of the redesign, where broadband downconversion of the entire RF is done in the cone, and a further downconversion step is done in the signal processing center at the base of the antenna using a set of filters. This proposed redesign attempts to address the issues facing the current downconverter by doing broadband downconversion of the 17-27 GHz RF science band and moving several components of the signal processing the more stable antenna base. This results in four outputs instead of 40 in the antenna cone and a simplified single-sideband output for the existing digital backend. </a:t>
            </a:r>
          </a:p>
          <a:p>
            <a:r>
              <a:rPr lang="en-US" sz="1200" kern="1200" dirty="0">
                <a:solidFill>
                  <a:schemeClr val="tx1"/>
                </a:solidFill>
                <a:effectLst/>
                <a:latin typeface="Arial"/>
                <a:ea typeface="+mn-ea"/>
                <a:cs typeface="+mn-cs"/>
              </a:rPr>
              <a:t> </a:t>
            </a:r>
          </a:p>
          <a:p>
            <a:r>
              <a:rPr lang="en-US" sz="1200" kern="1200" dirty="0">
                <a:solidFill>
                  <a:schemeClr val="tx1"/>
                </a:solidFill>
                <a:effectLst/>
                <a:latin typeface="Arial"/>
                <a:ea typeface="+mn-ea"/>
                <a:cs typeface="+mn-cs"/>
              </a:rPr>
              <a:t>This scheme also provides a single broadband IF signal that will eventually be required for the use of broadband digitizers currently in development at JPL, allowing the continued operation of the currently available digital backends while also being compatible with future backend developments by bypassing the filter bank.</a:t>
            </a:r>
          </a:p>
          <a:p>
            <a:endParaRPr lang="en-US" dirty="0"/>
          </a:p>
        </p:txBody>
      </p:sp>
      <p:sp>
        <p:nvSpPr>
          <p:cNvPr id="4" name="Slide Number Placeholder 3"/>
          <p:cNvSpPr>
            <a:spLocks noGrp="1"/>
          </p:cNvSpPr>
          <p:nvPr>
            <p:ph type="sldNum" sz="quarter" idx="5"/>
          </p:nvPr>
        </p:nvSpPr>
        <p:spPr/>
        <p:txBody>
          <a:bodyPr/>
          <a:lstStyle/>
          <a:p>
            <a:fld id="{4180AB40-CF9C-CB44-AF47-E5E5B00AC330}" type="slidenum">
              <a:rPr lang="en-US" smtClean="0"/>
              <a:pPr/>
              <a:t>4</a:t>
            </a:fld>
            <a:endParaRPr lang="en-US" dirty="0"/>
          </a:p>
        </p:txBody>
      </p:sp>
    </p:spTree>
    <p:extLst>
      <p:ext uri="{BB962C8B-B14F-4D97-AF65-F5344CB8AC3E}">
        <p14:creationId xmlns:p14="http://schemas.microsoft.com/office/powerpoint/2010/main" val="31672654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Arial"/>
                <a:ea typeface="+mn-ea"/>
                <a:cs typeface="+mn-cs"/>
              </a:rPr>
              <a:t>Here we see a more detailed look at the RF components in the broadband downconverters. Along with attenuation to avoid compression points of components and amplifiers to provide the appropriate gain for digital signal processing, you can see some key components labeled. A selectable quadrature hybrid to choose between linear and circular polarization. This will require very careful tuning of the gain and delays of the two paths going into the quadrature hybrid to ensure reliable production of circular polarization, which will be a particularly challenging task at K-band. A digital variable phase shifter will be used optimize the delays 22 GHz where VLBI observations primarily take place. A bandpass filter to reject the out of band signal before downconversion. The single sideband mixers to provide the broadband IF. And the Fiber units to send the IF signal to the antenna base.</a:t>
            </a:r>
          </a:p>
          <a:p>
            <a:endParaRPr lang="en-US" dirty="0"/>
          </a:p>
          <a:p>
            <a:endParaRPr lang="en-US" dirty="0"/>
          </a:p>
        </p:txBody>
      </p:sp>
      <p:sp>
        <p:nvSpPr>
          <p:cNvPr id="4" name="Slide Number Placeholder 3"/>
          <p:cNvSpPr>
            <a:spLocks noGrp="1"/>
          </p:cNvSpPr>
          <p:nvPr>
            <p:ph type="sldNum" sz="quarter" idx="5"/>
          </p:nvPr>
        </p:nvSpPr>
        <p:spPr/>
        <p:txBody>
          <a:bodyPr/>
          <a:lstStyle/>
          <a:p>
            <a:fld id="{4180AB40-CF9C-CB44-AF47-E5E5B00AC330}" type="slidenum">
              <a:rPr lang="en-US" smtClean="0"/>
              <a:pPr/>
              <a:t>5</a:t>
            </a:fld>
            <a:endParaRPr lang="en-US" dirty="0"/>
          </a:p>
        </p:txBody>
      </p:sp>
    </p:spTree>
    <p:extLst>
      <p:ext uri="{BB962C8B-B14F-4D97-AF65-F5344CB8AC3E}">
        <p14:creationId xmlns:p14="http://schemas.microsoft.com/office/powerpoint/2010/main" val="4263333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Arial"/>
                <a:ea typeface="+mn-ea"/>
                <a:cs typeface="+mn-cs"/>
              </a:rPr>
              <a:t>Here we see the filter bank downconverter. Each of the 4 10 GHz wide IFs are divided and sent through 1 GHz wide bandpass filters and further downconverted to DC-1 GHz wide IFs which are required for the digital backends. The filter banks can eventually be bypassed when broadband digitizers which can take the full IF are implemented. </a:t>
            </a:r>
          </a:p>
          <a:p>
            <a:endParaRPr lang="en-US" dirty="0"/>
          </a:p>
        </p:txBody>
      </p:sp>
      <p:sp>
        <p:nvSpPr>
          <p:cNvPr id="4" name="Slide Number Placeholder 3"/>
          <p:cNvSpPr>
            <a:spLocks noGrp="1"/>
          </p:cNvSpPr>
          <p:nvPr>
            <p:ph type="sldNum" sz="quarter" idx="5"/>
          </p:nvPr>
        </p:nvSpPr>
        <p:spPr/>
        <p:txBody>
          <a:bodyPr/>
          <a:lstStyle/>
          <a:p>
            <a:fld id="{4180AB40-CF9C-CB44-AF47-E5E5B00AC330}" type="slidenum">
              <a:rPr lang="en-US" smtClean="0"/>
              <a:pPr/>
              <a:t>6</a:t>
            </a:fld>
            <a:endParaRPr lang="en-US" dirty="0"/>
          </a:p>
        </p:txBody>
      </p:sp>
    </p:spTree>
    <p:extLst>
      <p:ext uri="{BB962C8B-B14F-4D97-AF65-F5344CB8AC3E}">
        <p14:creationId xmlns:p14="http://schemas.microsoft.com/office/powerpoint/2010/main" val="11296576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Arial"/>
                <a:ea typeface="+mn-ea"/>
                <a:cs typeface="+mn-cs"/>
              </a:rPr>
              <a:t>An internal review of the redesign was successfully held at JPL on June 16</a:t>
            </a:r>
            <a:r>
              <a:rPr lang="en-US" sz="1200" kern="1200" baseline="30000" dirty="0">
                <a:solidFill>
                  <a:schemeClr val="tx1"/>
                </a:solidFill>
                <a:effectLst/>
                <a:latin typeface="Arial"/>
                <a:ea typeface="+mn-ea"/>
                <a:cs typeface="+mn-cs"/>
              </a:rPr>
              <a:t>th</a:t>
            </a:r>
            <a:r>
              <a:rPr lang="en-US" sz="1200" kern="1200" dirty="0">
                <a:solidFill>
                  <a:schemeClr val="tx1"/>
                </a:solidFill>
                <a:effectLst/>
                <a:latin typeface="Arial"/>
                <a:ea typeface="+mn-ea"/>
                <a:cs typeface="+mn-cs"/>
              </a:rPr>
              <a:t>, 2020. As a result a go ahead was given to produce a prototype of two of the four IF chains of the broadband downconverter. A prototype would allow study of the design in the lab with the ability to revise the design if necessary, study of the performance of a warm polarization selector at K-band using variable attenuators and phase shifter, and to do preliminary development of the eventual monitor and control, thermal control, and mechanical implementation of an eventually fully conceived downconverter.</a:t>
            </a:r>
          </a:p>
          <a:p>
            <a:r>
              <a:rPr lang="en-US" sz="1200" kern="1200" dirty="0">
                <a:solidFill>
                  <a:schemeClr val="tx1"/>
                </a:solidFill>
                <a:effectLst/>
                <a:latin typeface="Arial"/>
                <a:ea typeface="+mn-ea"/>
                <a:cs typeface="+mn-cs"/>
              </a:rPr>
              <a:t> </a:t>
            </a:r>
          </a:p>
          <a:p>
            <a:r>
              <a:rPr lang="en-US" sz="1200" kern="1200" dirty="0">
                <a:solidFill>
                  <a:schemeClr val="tx1"/>
                </a:solidFill>
                <a:effectLst/>
                <a:latin typeface="Arial"/>
                <a:ea typeface="+mn-ea"/>
                <a:cs typeface="+mn-cs"/>
              </a:rPr>
              <a:t>Several components have been procured, return-to-lab operations for this task have been approved, and initial assembly and testing is now underway</a:t>
            </a:r>
          </a:p>
          <a:p>
            <a:endParaRPr lang="en-US" dirty="0"/>
          </a:p>
        </p:txBody>
      </p:sp>
      <p:sp>
        <p:nvSpPr>
          <p:cNvPr id="4" name="Slide Number Placeholder 3"/>
          <p:cNvSpPr>
            <a:spLocks noGrp="1"/>
          </p:cNvSpPr>
          <p:nvPr>
            <p:ph type="sldNum" sz="quarter" idx="5"/>
          </p:nvPr>
        </p:nvSpPr>
        <p:spPr/>
        <p:txBody>
          <a:bodyPr/>
          <a:lstStyle/>
          <a:p>
            <a:fld id="{4180AB40-CF9C-CB44-AF47-E5E5B00AC330}" type="slidenum">
              <a:rPr lang="en-US" smtClean="0"/>
              <a:pPr/>
              <a:t>7</a:t>
            </a:fld>
            <a:endParaRPr lang="en-US" dirty="0"/>
          </a:p>
        </p:txBody>
      </p:sp>
    </p:spTree>
    <p:extLst>
      <p:ext uri="{BB962C8B-B14F-4D97-AF65-F5344CB8AC3E}">
        <p14:creationId xmlns:p14="http://schemas.microsoft.com/office/powerpoint/2010/main" val="359448246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_No Image">
    <p:spTree>
      <p:nvGrpSpPr>
        <p:cNvPr id="1" name=""/>
        <p:cNvGrpSpPr/>
        <p:nvPr/>
      </p:nvGrpSpPr>
      <p:grpSpPr>
        <a:xfrm>
          <a:off x="0" y="0"/>
          <a:ext cx="0" cy="0"/>
          <a:chOff x="0" y="0"/>
          <a:chExt cx="0" cy="0"/>
        </a:xfrm>
      </p:grpSpPr>
      <p:sp>
        <p:nvSpPr>
          <p:cNvPr id="22" name="Text Placeholder 21"/>
          <p:cNvSpPr>
            <a:spLocks noGrp="1"/>
          </p:cNvSpPr>
          <p:nvPr>
            <p:ph type="body" sz="quarter" idx="15" hasCustomPrompt="1"/>
          </p:nvPr>
        </p:nvSpPr>
        <p:spPr>
          <a:xfrm>
            <a:off x="925513" y="1956377"/>
            <a:ext cx="7483464" cy="294801"/>
          </a:xfrm>
        </p:spPr>
        <p:txBody>
          <a:bodyPr>
            <a:noAutofit/>
          </a:bodyPr>
          <a:lstStyle>
            <a:lvl1pPr marL="0" indent="0">
              <a:buNone/>
              <a:defRPr sz="1400" baseline="0">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a Theme, Project or Mission Name (optional)</a:t>
            </a:r>
          </a:p>
        </p:txBody>
      </p:sp>
      <p:sp>
        <p:nvSpPr>
          <p:cNvPr id="24" name="Text Placeholder 21"/>
          <p:cNvSpPr>
            <a:spLocks noGrp="1"/>
          </p:cNvSpPr>
          <p:nvPr>
            <p:ph type="body" sz="quarter" idx="16" hasCustomPrompt="1"/>
          </p:nvPr>
        </p:nvSpPr>
        <p:spPr>
          <a:xfrm>
            <a:off x="915352" y="2251179"/>
            <a:ext cx="7493625" cy="419202"/>
          </a:xfrm>
        </p:spPr>
        <p:txBody>
          <a:bodyPr>
            <a:noAutofit/>
          </a:bodyPr>
          <a:lstStyle>
            <a:lvl1pPr marL="0" indent="0">
              <a:buNone/>
              <a:defRPr sz="2400" b="1" baseline="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Presentation Title</a:t>
            </a:r>
          </a:p>
        </p:txBody>
      </p:sp>
      <p:sp>
        <p:nvSpPr>
          <p:cNvPr id="25" name="Text Placeholder 21"/>
          <p:cNvSpPr>
            <a:spLocks noGrp="1"/>
          </p:cNvSpPr>
          <p:nvPr>
            <p:ph type="body" sz="quarter" idx="17" hasCustomPrompt="1"/>
          </p:nvPr>
        </p:nvSpPr>
        <p:spPr>
          <a:xfrm>
            <a:off x="925512" y="2668678"/>
            <a:ext cx="7483465" cy="826362"/>
          </a:xfrm>
        </p:spPr>
        <p:txBody>
          <a:bodyPr>
            <a:noAutofit/>
          </a:bodyPr>
          <a:lstStyle>
            <a:lvl1pPr marL="0" indent="0">
              <a:buNone/>
              <a:defRPr sz="2000" b="0" baseline="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a Presentation Subtitle</a:t>
            </a:r>
          </a:p>
        </p:txBody>
      </p:sp>
      <p:sp>
        <p:nvSpPr>
          <p:cNvPr id="26" name="Text Placeholder 21"/>
          <p:cNvSpPr>
            <a:spLocks noGrp="1"/>
          </p:cNvSpPr>
          <p:nvPr>
            <p:ph type="body" sz="quarter" idx="18" hasCustomPrompt="1"/>
          </p:nvPr>
        </p:nvSpPr>
        <p:spPr>
          <a:xfrm>
            <a:off x="915352" y="4246880"/>
            <a:ext cx="7493625" cy="497840"/>
          </a:xfrm>
        </p:spPr>
        <p:txBody>
          <a:bodyPr anchor="b">
            <a:noAutofit/>
          </a:bodyPr>
          <a:lstStyle>
            <a:lvl1pPr marL="0" indent="0">
              <a:buNone/>
              <a:defRPr sz="1000" b="0" baseline="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Presented by, Job Title, Date, etc.</a:t>
            </a:r>
          </a:p>
        </p:txBody>
      </p:sp>
      <p:pic>
        <p:nvPicPr>
          <p:cNvPr id="8" name="Picture 7" descr="Tribrand_ColorBlack_rgb_16x3_16060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7295" y="1184383"/>
            <a:ext cx="2925483" cy="812634"/>
          </a:xfrm>
          <a:prstGeom prst="rect">
            <a:avLst/>
          </a:prstGeom>
        </p:spPr>
      </p:pic>
      <p:sp>
        <p:nvSpPr>
          <p:cNvPr id="3" name="Footer Placeholder 2"/>
          <p:cNvSpPr>
            <a:spLocks noGrp="1"/>
          </p:cNvSpPr>
          <p:nvPr>
            <p:ph type="ftr" sz="quarter" idx="20"/>
          </p:nvPr>
        </p:nvSpPr>
        <p:spPr>
          <a:xfrm>
            <a:off x="915353" y="4802823"/>
            <a:ext cx="7493624" cy="274637"/>
          </a:xfrm>
        </p:spPr>
        <p:txBody>
          <a:bodyPr/>
          <a:lstStyle/>
          <a:p>
            <a:pPr algn="l"/>
            <a:r>
              <a:rPr lang="en-US"/>
              <a:t>For required markings, please visit https://mh.jpl.nasa.gov</a:t>
            </a:r>
            <a:endParaRPr lang="en-US" dirty="0"/>
          </a:p>
        </p:txBody>
      </p:sp>
    </p:spTree>
    <p:extLst>
      <p:ext uri="{BB962C8B-B14F-4D97-AF65-F5344CB8AC3E}">
        <p14:creationId xmlns:p14="http://schemas.microsoft.com/office/powerpoint/2010/main" val="25655513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5" name="Text Placeholder 4"/>
          <p:cNvSpPr>
            <a:spLocks noGrp="1"/>
          </p:cNvSpPr>
          <p:nvPr>
            <p:ph type="body" sz="quarter" idx="17" hasCustomPrompt="1"/>
          </p:nvPr>
        </p:nvSpPr>
        <p:spPr>
          <a:xfrm>
            <a:off x="254000" y="132080"/>
            <a:ext cx="8514080" cy="205979"/>
          </a:xfrm>
          <a:prstGeom prst="rect">
            <a:avLst/>
          </a:prstGeom>
        </p:spPr>
        <p:txBody>
          <a:bodyPr anchor="t">
            <a:noAutofit/>
          </a:bodyPr>
          <a:lstStyle>
            <a:lvl1pPr marL="0" indent="0" algn="l">
              <a:buNone/>
              <a:tabLst/>
              <a:defRPr sz="800" baseline="0">
                <a:solidFill>
                  <a:schemeClr val="bg1">
                    <a:lumMod val="50000"/>
                  </a:schemeClr>
                </a:solidFill>
                <a:latin typeface="+mj-lt"/>
              </a:defRPr>
            </a:lvl1pPr>
            <a:lvl2pPr marL="411480" indent="0">
              <a:buNone/>
              <a:defRPr sz="1000"/>
            </a:lvl2pPr>
            <a:lvl3pPr marL="777240" indent="0">
              <a:buNone/>
              <a:defRPr sz="1000"/>
            </a:lvl3pPr>
            <a:lvl4pPr marL="1051560" indent="0">
              <a:buNone/>
              <a:defRPr sz="1000"/>
            </a:lvl4pPr>
            <a:lvl5pPr marL="1325880" indent="0">
              <a:buNone/>
              <a:defRPr sz="1000"/>
            </a:lvl5pPr>
          </a:lstStyle>
          <a:p>
            <a:pPr lvl="0"/>
            <a:r>
              <a:rPr lang="en-US" dirty="0"/>
              <a:t>Theme, project or mission name (optional)</a:t>
            </a:r>
          </a:p>
        </p:txBody>
      </p:sp>
      <p:sp>
        <p:nvSpPr>
          <p:cNvPr id="9" name="Title 8"/>
          <p:cNvSpPr>
            <a:spLocks noGrp="1"/>
          </p:cNvSpPr>
          <p:nvPr>
            <p:ph type="title"/>
          </p:nvPr>
        </p:nvSpPr>
        <p:spPr/>
        <p:txBody>
          <a:bodyPr/>
          <a:lstStyle/>
          <a:p>
            <a:r>
              <a:rPr lang="en-US"/>
              <a:t>Click to edit Master title style</a:t>
            </a:r>
          </a:p>
        </p:txBody>
      </p:sp>
      <p:sp>
        <p:nvSpPr>
          <p:cNvPr id="12" name="Text Placeholder 13"/>
          <p:cNvSpPr>
            <a:spLocks noGrp="1"/>
          </p:cNvSpPr>
          <p:nvPr>
            <p:ph type="body" sz="quarter" idx="14" hasCustomPrompt="1"/>
          </p:nvPr>
        </p:nvSpPr>
        <p:spPr>
          <a:xfrm>
            <a:off x="254000" y="757179"/>
            <a:ext cx="8514080" cy="350262"/>
          </a:xfrm>
          <a:prstGeom prst="rect">
            <a:avLst/>
          </a:prstGeom>
        </p:spPr>
        <p:txBody>
          <a:bodyPr vert="horz">
            <a:noAutofit/>
          </a:bodyPr>
          <a:lstStyle>
            <a:lvl1pPr marL="0" indent="0">
              <a:buFontTx/>
              <a:buNone/>
              <a:defRPr sz="2000" baseline="0">
                <a:solidFill>
                  <a:srgbClr val="000000"/>
                </a:solidFill>
              </a:defRPr>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lvl5pPr>
          </a:lstStyle>
          <a:p>
            <a:pPr lvl="0"/>
            <a:r>
              <a:rPr lang="en-US" dirty="0"/>
              <a:t>Click to Edit Subhead</a:t>
            </a:r>
          </a:p>
        </p:txBody>
      </p:sp>
      <p:sp>
        <p:nvSpPr>
          <p:cNvPr id="13" name="Content Placeholder 2"/>
          <p:cNvSpPr>
            <a:spLocks noGrp="1"/>
          </p:cNvSpPr>
          <p:nvPr>
            <p:ph sz="quarter" idx="19"/>
          </p:nvPr>
        </p:nvSpPr>
        <p:spPr>
          <a:xfrm>
            <a:off x="254000" y="2137092"/>
            <a:ext cx="4216400" cy="238410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11"/>
          <p:cNvSpPr>
            <a:spLocks noGrp="1"/>
          </p:cNvSpPr>
          <p:nvPr>
            <p:ph sz="quarter" idx="20"/>
          </p:nvPr>
        </p:nvSpPr>
        <p:spPr>
          <a:xfrm>
            <a:off x="4675164" y="2137092"/>
            <a:ext cx="4216400" cy="238410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2"/>
          <p:cNvSpPr>
            <a:spLocks noGrp="1"/>
          </p:cNvSpPr>
          <p:nvPr>
            <p:ph type="body" idx="1"/>
          </p:nvPr>
        </p:nvSpPr>
        <p:spPr>
          <a:xfrm>
            <a:off x="254000" y="1497330"/>
            <a:ext cx="4216400" cy="639762"/>
          </a:xfrm>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6" name="Text Placeholder 4"/>
          <p:cNvSpPr>
            <a:spLocks noGrp="1"/>
          </p:cNvSpPr>
          <p:nvPr>
            <p:ph type="body" sz="quarter" idx="3"/>
          </p:nvPr>
        </p:nvSpPr>
        <p:spPr>
          <a:xfrm>
            <a:off x="4675164" y="1497330"/>
            <a:ext cx="4216400" cy="639762"/>
          </a:xfrm>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7" name="TextBox 16"/>
          <p:cNvSpPr txBox="1"/>
          <p:nvPr userDrawn="1"/>
        </p:nvSpPr>
        <p:spPr>
          <a:xfrm>
            <a:off x="7810218" y="4719637"/>
            <a:ext cx="1233549" cy="423864"/>
          </a:xfrm>
          <a:prstGeom prst="rect">
            <a:avLst/>
          </a:prstGeom>
          <a:noFill/>
        </p:spPr>
        <p:txBody>
          <a:bodyPr wrap="square" rtlCol="0" anchor="ctr">
            <a:noAutofit/>
          </a:bodyPr>
          <a:lstStyle/>
          <a:p>
            <a:pPr algn="r"/>
            <a:r>
              <a:rPr lang="en-US" sz="1000" b="1" kern="0" spc="70" dirty="0">
                <a:solidFill>
                  <a:srgbClr val="6083AA"/>
                </a:solidFill>
              </a:rPr>
              <a:t>jpl.nasa.gov</a:t>
            </a:r>
          </a:p>
        </p:txBody>
      </p:sp>
      <p:sp>
        <p:nvSpPr>
          <p:cNvPr id="4" name="Date Placeholder 3"/>
          <p:cNvSpPr>
            <a:spLocks noGrp="1"/>
          </p:cNvSpPr>
          <p:nvPr>
            <p:ph type="dt" sz="half" idx="21"/>
          </p:nvPr>
        </p:nvSpPr>
        <p:spPr/>
        <p:txBody>
          <a:bodyPr/>
          <a:lstStyle/>
          <a:p>
            <a:fld id="{1D4C51F1-096E-4A7D-AF59-49489967A51A}" type="datetime1">
              <a:rPr lang="en-US" smtClean="0"/>
              <a:t>11/14/20</a:t>
            </a:fld>
            <a:endParaRPr lang="en-US" dirty="0"/>
          </a:p>
        </p:txBody>
      </p:sp>
      <p:sp>
        <p:nvSpPr>
          <p:cNvPr id="5" name="Footer Placeholder 4"/>
          <p:cNvSpPr>
            <a:spLocks noGrp="1"/>
          </p:cNvSpPr>
          <p:nvPr>
            <p:ph type="ftr" sz="quarter" idx="22"/>
          </p:nvPr>
        </p:nvSpPr>
        <p:spPr/>
        <p:txBody>
          <a:bodyPr/>
          <a:lstStyle/>
          <a:p>
            <a:r>
              <a:rPr lang="en-US"/>
              <a:t>For required markings, please visit https://mh.jpl.nasa.gov</a:t>
            </a:r>
            <a:endParaRPr lang="en-US" dirty="0"/>
          </a:p>
        </p:txBody>
      </p:sp>
      <p:sp>
        <p:nvSpPr>
          <p:cNvPr id="6" name="Slide Number Placeholder 5"/>
          <p:cNvSpPr>
            <a:spLocks noGrp="1"/>
          </p:cNvSpPr>
          <p:nvPr>
            <p:ph type="sldNum" sz="quarter" idx="23"/>
          </p:nvPr>
        </p:nvSpPr>
        <p:spPr/>
        <p:txBody>
          <a:bodyPr/>
          <a:lstStyle/>
          <a:p>
            <a:fld id="{0E0E1749-0B7E-403A-A9A7-95F2ED1F2891}" type="slidenum">
              <a:rPr lang="en-US" smtClean="0"/>
              <a:pPr/>
              <a:t>‹#›</a:t>
            </a:fld>
            <a:endParaRPr lang="en-US" dirty="0"/>
          </a:p>
        </p:txBody>
      </p:sp>
    </p:spTree>
    <p:extLst>
      <p:ext uri="{BB962C8B-B14F-4D97-AF65-F5344CB8AC3E}">
        <p14:creationId xmlns:p14="http://schemas.microsoft.com/office/powerpoint/2010/main" val="36257004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15" name="Text Placeholder 4"/>
          <p:cNvSpPr>
            <a:spLocks noGrp="1"/>
          </p:cNvSpPr>
          <p:nvPr>
            <p:ph type="body" sz="quarter" idx="17" hasCustomPrompt="1"/>
          </p:nvPr>
        </p:nvSpPr>
        <p:spPr>
          <a:xfrm>
            <a:off x="254000" y="132080"/>
            <a:ext cx="8514080" cy="205979"/>
          </a:xfrm>
          <a:prstGeom prst="rect">
            <a:avLst/>
          </a:prstGeom>
        </p:spPr>
        <p:txBody>
          <a:bodyPr anchor="t">
            <a:noAutofit/>
          </a:bodyPr>
          <a:lstStyle>
            <a:lvl1pPr marL="0" indent="0" algn="l">
              <a:buNone/>
              <a:tabLst/>
              <a:defRPr sz="800" baseline="0">
                <a:solidFill>
                  <a:schemeClr val="bg1">
                    <a:lumMod val="50000"/>
                  </a:schemeClr>
                </a:solidFill>
                <a:latin typeface="+mj-lt"/>
              </a:defRPr>
            </a:lvl1pPr>
            <a:lvl2pPr marL="411480" indent="0">
              <a:buNone/>
              <a:defRPr sz="1000"/>
            </a:lvl2pPr>
            <a:lvl3pPr marL="777240" indent="0">
              <a:buNone/>
              <a:defRPr sz="1000"/>
            </a:lvl3pPr>
            <a:lvl4pPr marL="1051560" indent="0">
              <a:buNone/>
              <a:defRPr sz="1000"/>
            </a:lvl4pPr>
            <a:lvl5pPr marL="1325880" indent="0">
              <a:buNone/>
              <a:defRPr sz="1000"/>
            </a:lvl5pPr>
          </a:lstStyle>
          <a:p>
            <a:pPr lvl="0"/>
            <a:r>
              <a:rPr lang="en-US" dirty="0"/>
              <a:t>Theme, project or mission name (optional)</a:t>
            </a:r>
          </a:p>
        </p:txBody>
      </p:sp>
      <p:sp>
        <p:nvSpPr>
          <p:cNvPr id="9" name="Title 8"/>
          <p:cNvSpPr>
            <a:spLocks noGrp="1"/>
          </p:cNvSpPr>
          <p:nvPr>
            <p:ph type="title"/>
          </p:nvPr>
        </p:nvSpPr>
        <p:spPr/>
        <p:txBody>
          <a:bodyPr/>
          <a:lstStyle/>
          <a:p>
            <a:r>
              <a:rPr lang="en-US"/>
              <a:t>Click to edit Master title style</a:t>
            </a:r>
          </a:p>
        </p:txBody>
      </p:sp>
      <p:sp>
        <p:nvSpPr>
          <p:cNvPr id="12" name="Text Placeholder 13"/>
          <p:cNvSpPr>
            <a:spLocks noGrp="1"/>
          </p:cNvSpPr>
          <p:nvPr>
            <p:ph type="body" sz="quarter" idx="14" hasCustomPrompt="1"/>
          </p:nvPr>
        </p:nvSpPr>
        <p:spPr>
          <a:xfrm>
            <a:off x="254000" y="757179"/>
            <a:ext cx="8514080" cy="350262"/>
          </a:xfrm>
          <a:prstGeom prst="rect">
            <a:avLst/>
          </a:prstGeom>
        </p:spPr>
        <p:txBody>
          <a:bodyPr vert="horz">
            <a:noAutofit/>
          </a:bodyPr>
          <a:lstStyle>
            <a:lvl1pPr marL="0" indent="0">
              <a:buFontTx/>
              <a:buNone/>
              <a:defRPr sz="2000" baseline="0">
                <a:solidFill>
                  <a:srgbClr val="000000"/>
                </a:solidFill>
              </a:defRPr>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lvl5pPr>
          </a:lstStyle>
          <a:p>
            <a:pPr lvl="0"/>
            <a:r>
              <a:rPr lang="en-US" dirty="0"/>
              <a:t>Click to Edit Subhead</a:t>
            </a:r>
          </a:p>
        </p:txBody>
      </p:sp>
      <p:sp>
        <p:nvSpPr>
          <p:cNvPr id="21" name="Content Placeholder 2"/>
          <p:cNvSpPr>
            <a:spLocks noGrp="1"/>
          </p:cNvSpPr>
          <p:nvPr>
            <p:ph sz="quarter" idx="19"/>
          </p:nvPr>
        </p:nvSpPr>
        <p:spPr>
          <a:xfrm>
            <a:off x="254000" y="2137092"/>
            <a:ext cx="3211513" cy="2384107"/>
          </a:xfrm>
        </p:spPr>
        <p:txBody>
          <a:bodyPr/>
          <a:lstStyle>
            <a:lvl1pPr marL="0" indent="0">
              <a:buNone/>
              <a:defRPr sz="14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22" name="Text Placeholder 2"/>
          <p:cNvSpPr>
            <a:spLocks noGrp="1"/>
          </p:cNvSpPr>
          <p:nvPr>
            <p:ph type="body" idx="24" hasCustomPrompt="1"/>
          </p:nvPr>
        </p:nvSpPr>
        <p:spPr>
          <a:xfrm>
            <a:off x="254000" y="1497330"/>
            <a:ext cx="3211513" cy="639762"/>
          </a:xfrm>
        </p:spPr>
        <p:txBody>
          <a:bodyPr anchor="b">
            <a:noAutofit/>
          </a:bodyPr>
          <a:lstStyle>
            <a:lvl1pPr marL="0" indent="0">
              <a:buFont typeface="Arial"/>
              <a:buNone/>
              <a:defRPr sz="1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title style</a:t>
            </a:r>
          </a:p>
        </p:txBody>
      </p:sp>
      <p:sp>
        <p:nvSpPr>
          <p:cNvPr id="23" name="Content Placeholder 11"/>
          <p:cNvSpPr>
            <a:spLocks noGrp="1"/>
          </p:cNvSpPr>
          <p:nvPr>
            <p:ph sz="quarter" idx="20"/>
          </p:nvPr>
        </p:nvSpPr>
        <p:spPr>
          <a:xfrm>
            <a:off x="3638844" y="1497329"/>
            <a:ext cx="5129236" cy="3023869"/>
          </a:xfrm>
        </p:spPr>
        <p:txBody>
          <a:bodyPr/>
          <a:lstStyle>
            <a:lvl1pPr>
              <a:defRPr sz="2800"/>
            </a:lvl1pPr>
            <a:lvl2pPr>
              <a:defRPr sz="2400"/>
            </a:lvl2pPr>
            <a:lvl3pPr>
              <a:defRPr sz="2000"/>
            </a:lvl3pPr>
            <a:lvl4pPr>
              <a:defRPr sz="18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Box 12"/>
          <p:cNvSpPr txBox="1"/>
          <p:nvPr userDrawn="1"/>
        </p:nvSpPr>
        <p:spPr>
          <a:xfrm>
            <a:off x="7810218" y="4719637"/>
            <a:ext cx="1233549" cy="423864"/>
          </a:xfrm>
          <a:prstGeom prst="rect">
            <a:avLst/>
          </a:prstGeom>
          <a:noFill/>
        </p:spPr>
        <p:txBody>
          <a:bodyPr wrap="square" rtlCol="0" anchor="ctr">
            <a:noAutofit/>
          </a:bodyPr>
          <a:lstStyle/>
          <a:p>
            <a:pPr algn="r"/>
            <a:r>
              <a:rPr lang="en-US" sz="1000" b="1" kern="0" spc="70" dirty="0">
                <a:solidFill>
                  <a:srgbClr val="6083AA"/>
                </a:solidFill>
              </a:rPr>
              <a:t>jpl.nasa.gov</a:t>
            </a:r>
          </a:p>
        </p:txBody>
      </p:sp>
      <p:sp>
        <p:nvSpPr>
          <p:cNvPr id="4" name="Date Placeholder 3"/>
          <p:cNvSpPr>
            <a:spLocks noGrp="1"/>
          </p:cNvSpPr>
          <p:nvPr>
            <p:ph type="dt" sz="half" idx="25"/>
          </p:nvPr>
        </p:nvSpPr>
        <p:spPr/>
        <p:txBody>
          <a:bodyPr/>
          <a:lstStyle/>
          <a:p>
            <a:fld id="{8D18AFA9-C13B-4E9A-A7F0-C8B20BE5ADB5}" type="datetime1">
              <a:rPr lang="en-US" smtClean="0"/>
              <a:t>11/14/20</a:t>
            </a:fld>
            <a:endParaRPr lang="en-US" dirty="0"/>
          </a:p>
        </p:txBody>
      </p:sp>
      <p:sp>
        <p:nvSpPr>
          <p:cNvPr id="5" name="Footer Placeholder 4"/>
          <p:cNvSpPr>
            <a:spLocks noGrp="1"/>
          </p:cNvSpPr>
          <p:nvPr>
            <p:ph type="ftr" sz="quarter" idx="26"/>
          </p:nvPr>
        </p:nvSpPr>
        <p:spPr/>
        <p:txBody>
          <a:bodyPr/>
          <a:lstStyle/>
          <a:p>
            <a:r>
              <a:rPr lang="en-US"/>
              <a:t>For required markings, please visit https://mh.jpl.nasa.gov</a:t>
            </a:r>
            <a:endParaRPr lang="en-US" dirty="0"/>
          </a:p>
        </p:txBody>
      </p:sp>
      <p:sp>
        <p:nvSpPr>
          <p:cNvPr id="6" name="Slide Number Placeholder 5"/>
          <p:cNvSpPr>
            <a:spLocks noGrp="1"/>
          </p:cNvSpPr>
          <p:nvPr>
            <p:ph type="sldNum" sz="quarter" idx="27"/>
          </p:nvPr>
        </p:nvSpPr>
        <p:spPr/>
        <p:txBody>
          <a:bodyPr/>
          <a:lstStyle/>
          <a:p>
            <a:fld id="{0E0E1749-0B7E-403A-A9A7-95F2ED1F2891}" type="slidenum">
              <a:rPr lang="en-US" smtClean="0"/>
              <a:pPr/>
              <a:t>‹#›</a:t>
            </a:fld>
            <a:endParaRPr lang="en-US" dirty="0"/>
          </a:p>
        </p:txBody>
      </p:sp>
    </p:spTree>
    <p:extLst>
      <p:ext uri="{BB962C8B-B14F-4D97-AF65-F5344CB8AC3E}">
        <p14:creationId xmlns:p14="http://schemas.microsoft.com/office/powerpoint/2010/main" val="191658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5" name="Text Placeholder 4"/>
          <p:cNvSpPr>
            <a:spLocks noGrp="1"/>
          </p:cNvSpPr>
          <p:nvPr>
            <p:ph type="body" sz="quarter" idx="17" hasCustomPrompt="1"/>
          </p:nvPr>
        </p:nvSpPr>
        <p:spPr>
          <a:xfrm>
            <a:off x="254000" y="132080"/>
            <a:ext cx="8514080" cy="205979"/>
          </a:xfrm>
          <a:prstGeom prst="rect">
            <a:avLst/>
          </a:prstGeom>
        </p:spPr>
        <p:txBody>
          <a:bodyPr anchor="t">
            <a:noAutofit/>
          </a:bodyPr>
          <a:lstStyle>
            <a:lvl1pPr marL="0" indent="0" algn="l">
              <a:buNone/>
              <a:tabLst/>
              <a:defRPr sz="800" baseline="0">
                <a:solidFill>
                  <a:schemeClr val="bg1">
                    <a:lumMod val="50000"/>
                  </a:schemeClr>
                </a:solidFill>
                <a:latin typeface="+mj-lt"/>
              </a:defRPr>
            </a:lvl1pPr>
            <a:lvl2pPr marL="411480" indent="0">
              <a:buNone/>
              <a:defRPr sz="1000"/>
            </a:lvl2pPr>
            <a:lvl3pPr marL="777240" indent="0">
              <a:buNone/>
              <a:defRPr sz="1000"/>
            </a:lvl3pPr>
            <a:lvl4pPr marL="1051560" indent="0">
              <a:buNone/>
              <a:defRPr sz="1000"/>
            </a:lvl4pPr>
            <a:lvl5pPr marL="1325880" indent="0">
              <a:buNone/>
              <a:defRPr sz="1000"/>
            </a:lvl5pPr>
          </a:lstStyle>
          <a:p>
            <a:pPr lvl="0"/>
            <a:r>
              <a:rPr lang="en-US" dirty="0"/>
              <a:t>Theme, project or mission name (optional)</a:t>
            </a:r>
          </a:p>
        </p:txBody>
      </p:sp>
      <p:sp>
        <p:nvSpPr>
          <p:cNvPr id="9" name="Title 8"/>
          <p:cNvSpPr>
            <a:spLocks noGrp="1"/>
          </p:cNvSpPr>
          <p:nvPr>
            <p:ph type="title"/>
          </p:nvPr>
        </p:nvSpPr>
        <p:spPr/>
        <p:txBody>
          <a:bodyPr/>
          <a:lstStyle/>
          <a:p>
            <a:r>
              <a:rPr lang="en-US"/>
              <a:t>Click to edit Master title style</a:t>
            </a:r>
          </a:p>
        </p:txBody>
      </p:sp>
      <p:sp>
        <p:nvSpPr>
          <p:cNvPr id="12" name="Text Placeholder 13"/>
          <p:cNvSpPr>
            <a:spLocks noGrp="1"/>
          </p:cNvSpPr>
          <p:nvPr>
            <p:ph type="body" sz="quarter" idx="14" hasCustomPrompt="1"/>
          </p:nvPr>
        </p:nvSpPr>
        <p:spPr>
          <a:xfrm>
            <a:off x="254000" y="757179"/>
            <a:ext cx="8514080" cy="350262"/>
          </a:xfrm>
          <a:prstGeom prst="rect">
            <a:avLst/>
          </a:prstGeom>
        </p:spPr>
        <p:txBody>
          <a:bodyPr vert="horz">
            <a:noAutofit/>
          </a:bodyPr>
          <a:lstStyle>
            <a:lvl1pPr marL="0" indent="0">
              <a:buFontTx/>
              <a:buNone/>
              <a:defRPr sz="2000" baseline="0">
                <a:solidFill>
                  <a:srgbClr val="000000"/>
                </a:solidFill>
              </a:defRPr>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lvl5pPr>
          </a:lstStyle>
          <a:p>
            <a:pPr lvl="0"/>
            <a:r>
              <a:rPr lang="en-US" dirty="0"/>
              <a:t>Click to Edit Subhead</a:t>
            </a:r>
          </a:p>
        </p:txBody>
      </p:sp>
      <p:sp>
        <p:nvSpPr>
          <p:cNvPr id="13" name="Picture Placeholder 2"/>
          <p:cNvSpPr>
            <a:spLocks noGrp="1"/>
          </p:cNvSpPr>
          <p:nvPr>
            <p:ph type="pic" idx="1"/>
          </p:nvPr>
        </p:nvSpPr>
        <p:spPr>
          <a:xfrm>
            <a:off x="254000" y="1497330"/>
            <a:ext cx="5129236" cy="302386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14" name="Content Placeholder 2"/>
          <p:cNvSpPr>
            <a:spLocks noGrp="1"/>
          </p:cNvSpPr>
          <p:nvPr>
            <p:ph sz="quarter" idx="19"/>
          </p:nvPr>
        </p:nvSpPr>
        <p:spPr>
          <a:xfrm>
            <a:off x="5556567" y="2137092"/>
            <a:ext cx="3211513" cy="2384107"/>
          </a:xfrm>
        </p:spPr>
        <p:txBody>
          <a:bodyPr/>
          <a:lstStyle>
            <a:lvl1pPr marL="0" indent="0">
              <a:buNone/>
              <a:defRPr sz="14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16" name="Text Placeholder 2"/>
          <p:cNvSpPr>
            <a:spLocks noGrp="1"/>
          </p:cNvSpPr>
          <p:nvPr>
            <p:ph type="body" idx="24" hasCustomPrompt="1"/>
          </p:nvPr>
        </p:nvSpPr>
        <p:spPr>
          <a:xfrm>
            <a:off x="5556567" y="1497330"/>
            <a:ext cx="3211513" cy="639762"/>
          </a:xfrm>
        </p:spPr>
        <p:txBody>
          <a:bodyPr anchor="b">
            <a:noAutofit/>
          </a:bodyPr>
          <a:lstStyle>
            <a:lvl1pPr marL="0" indent="0">
              <a:buFont typeface="Arial"/>
              <a:buNone/>
              <a:defRPr sz="1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title style</a:t>
            </a:r>
          </a:p>
        </p:txBody>
      </p:sp>
      <p:sp>
        <p:nvSpPr>
          <p:cNvPr id="17" name="TextBox 16"/>
          <p:cNvSpPr txBox="1"/>
          <p:nvPr userDrawn="1"/>
        </p:nvSpPr>
        <p:spPr>
          <a:xfrm>
            <a:off x="7810218" y="4719637"/>
            <a:ext cx="1233549" cy="423864"/>
          </a:xfrm>
          <a:prstGeom prst="rect">
            <a:avLst/>
          </a:prstGeom>
          <a:noFill/>
        </p:spPr>
        <p:txBody>
          <a:bodyPr wrap="square" rtlCol="0" anchor="ctr">
            <a:noAutofit/>
          </a:bodyPr>
          <a:lstStyle/>
          <a:p>
            <a:pPr algn="r"/>
            <a:r>
              <a:rPr lang="en-US" sz="1000" b="1" kern="0" spc="70" dirty="0">
                <a:solidFill>
                  <a:srgbClr val="6083AA"/>
                </a:solidFill>
              </a:rPr>
              <a:t>jpl.nasa.gov</a:t>
            </a:r>
          </a:p>
        </p:txBody>
      </p:sp>
      <p:sp>
        <p:nvSpPr>
          <p:cNvPr id="4" name="Date Placeholder 3"/>
          <p:cNvSpPr>
            <a:spLocks noGrp="1"/>
          </p:cNvSpPr>
          <p:nvPr>
            <p:ph type="dt" sz="half" idx="25"/>
          </p:nvPr>
        </p:nvSpPr>
        <p:spPr/>
        <p:txBody>
          <a:bodyPr/>
          <a:lstStyle/>
          <a:p>
            <a:fld id="{6AFA6CE4-1B8F-4F53-8FC9-315CD27786F8}" type="datetime1">
              <a:rPr lang="en-US" smtClean="0"/>
              <a:t>11/14/20</a:t>
            </a:fld>
            <a:endParaRPr lang="en-US" dirty="0"/>
          </a:p>
        </p:txBody>
      </p:sp>
      <p:sp>
        <p:nvSpPr>
          <p:cNvPr id="5" name="Footer Placeholder 4"/>
          <p:cNvSpPr>
            <a:spLocks noGrp="1"/>
          </p:cNvSpPr>
          <p:nvPr>
            <p:ph type="ftr" sz="quarter" idx="26"/>
          </p:nvPr>
        </p:nvSpPr>
        <p:spPr/>
        <p:txBody>
          <a:bodyPr/>
          <a:lstStyle/>
          <a:p>
            <a:r>
              <a:rPr lang="en-US"/>
              <a:t>For required markings, please visit https://mh.jpl.nasa.gov</a:t>
            </a:r>
            <a:endParaRPr lang="en-US" dirty="0"/>
          </a:p>
        </p:txBody>
      </p:sp>
      <p:sp>
        <p:nvSpPr>
          <p:cNvPr id="6" name="Slide Number Placeholder 5"/>
          <p:cNvSpPr>
            <a:spLocks noGrp="1"/>
          </p:cNvSpPr>
          <p:nvPr>
            <p:ph type="sldNum" sz="quarter" idx="27"/>
          </p:nvPr>
        </p:nvSpPr>
        <p:spPr/>
        <p:txBody>
          <a:bodyPr/>
          <a:lstStyle/>
          <a:p>
            <a:fld id="{0E0E1749-0B7E-403A-A9A7-95F2ED1F2891}" type="slidenum">
              <a:rPr lang="en-US" smtClean="0"/>
              <a:pPr/>
              <a:t>‹#›</a:t>
            </a:fld>
            <a:endParaRPr lang="en-US" dirty="0"/>
          </a:p>
        </p:txBody>
      </p:sp>
    </p:spTree>
    <p:extLst>
      <p:ext uri="{BB962C8B-B14F-4D97-AF65-F5344CB8AC3E}">
        <p14:creationId xmlns:p14="http://schemas.microsoft.com/office/powerpoint/2010/main" val="2773111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Text Placeholder 4">
            <a:extLst>
              <a:ext uri="{FF2B5EF4-FFF2-40B4-BE49-F238E27FC236}">
                <a16:creationId xmlns:a16="http://schemas.microsoft.com/office/drawing/2014/main" id="{DCDEFE66-01B5-A147-B059-451E84A54769}"/>
              </a:ext>
            </a:extLst>
          </p:cNvPr>
          <p:cNvSpPr>
            <a:spLocks noGrp="1"/>
          </p:cNvSpPr>
          <p:nvPr>
            <p:ph type="body" sz="quarter" idx="17" hasCustomPrompt="1"/>
          </p:nvPr>
        </p:nvSpPr>
        <p:spPr>
          <a:xfrm>
            <a:off x="350732" y="1571687"/>
            <a:ext cx="8454602" cy="3292621"/>
          </a:xfrm>
          <a:prstGeom prst="rect">
            <a:avLst/>
          </a:prstGeom>
        </p:spPr>
        <p:txBody>
          <a:bodyPr anchor="t">
            <a:noAutofit/>
          </a:bodyPr>
          <a:lstStyle>
            <a:lvl1pPr marL="0" indent="0" algn="l">
              <a:buNone/>
              <a:tabLst/>
              <a:defRPr sz="1200" baseline="0">
                <a:solidFill>
                  <a:schemeClr val="tx1"/>
                </a:solidFill>
                <a:latin typeface="Arial" panose="020B0604020202020204" pitchFamily="34" charset="0"/>
                <a:cs typeface="Arial" panose="020B0604020202020204" pitchFamily="34" charset="0"/>
              </a:defRPr>
            </a:lvl1pPr>
            <a:lvl2pPr marL="411480" indent="0">
              <a:buNone/>
              <a:defRPr sz="1000"/>
            </a:lvl2pPr>
            <a:lvl3pPr marL="777240" indent="0">
              <a:buNone/>
              <a:defRPr sz="1000"/>
            </a:lvl3pPr>
            <a:lvl4pPr marL="1051560" indent="0">
              <a:buNone/>
              <a:defRPr sz="1000"/>
            </a:lvl4pPr>
            <a:lvl5pPr marL="1325880" indent="0">
              <a:buNone/>
              <a:defRPr sz="1000"/>
            </a:lvl5pPr>
          </a:lstStyle>
          <a:p>
            <a:pPr lvl="0"/>
            <a:r>
              <a:rPr lang="en-US" dirty="0"/>
              <a:t>Click to Insert Content</a:t>
            </a:r>
          </a:p>
        </p:txBody>
      </p:sp>
      <p:sp>
        <p:nvSpPr>
          <p:cNvPr id="4" name="Text Placeholder 4">
            <a:extLst>
              <a:ext uri="{FF2B5EF4-FFF2-40B4-BE49-F238E27FC236}">
                <a16:creationId xmlns:a16="http://schemas.microsoft.com/office/drawing/2014/main" id="{A0B06CD5-79FB-D64E-854C-192AEA1DF18C}"/>
              </a:ext>
            </a:extLst>
          </p:cNvPr>
          <p:cNvSpPr>
            <a:spLocks noGrp="1"/>
          </p:cNvSpPr>
          <p:nvPr>
            <p:ph type="body" sz="quarter" idx="3" hasCustomPrompt="1"/>
          </p:nvPr>
        </p:nvSpPr>
        <p:spPr>
          <a:xfrm>
            <a:off x="350731" y="823076"/>
            <a:ext cx="8454602" cy="430183"/>
          </a:xfrm>
          <a:prstGeom prst="rect">
            <a:avLst/>
          </a:prstGeom>
        </p:spPr>
        <p:txBody>
          <a:bodyPr anchor="t"/>
          <a:lstStyle>
            <a:lvl1pPr marL="0" indent="0">
              <a:buNone/>
              <a:defRPr sz="2600" b="1" baseline="0">
                <a:solidFill>
                  <a:srgbClr val="990000"/>
                </a:solidFill>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Presentation Title</a:t>
            </a:r>
          </a:p>
        </p:txBody>
      </p:sp>
    </p:spTree>
    <p:extLst>
      <p:ext uri="{BB962C8B-B14F-4D97-AF65-F5344CB8AC3E}">
        <p14:creationId xmlns:p14="http://schemas.microsoft.com/office/powerpoint/2010/main" val="15269625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_Sq Image">
    <p:spTree>
      <p:nvGrpSpPr>
        <p:cNvPr id="1" name=""/>
        <p:cNvGrpSpPr/>
        <p:nvPr/>
      </p:nvGrpSpPr>
      <p:grpSpPr>
        <a:xfrm>
          <a:off x="0" y="0"/>
          <a:ext cx="0" cy="0"/>
          <a:chOff x="0" y="0"/>
          <a:chExt cx="0" cy="0"/>
        </a:xfrm>
      </p:grpSpPr>
      <p:sp>
        <p:nvSpPr>
          <p:cNvPr id="14" name="Text Placeholder 13"/>
          <p:cNvSpPr>
            <a:spLocks noGrp="1"/>
          </p:cNvSpPr>
          <p:nvPr>
            <p:ph type="body" sz="quarter" idx="10" hasCustomPrompt="1"/>
          </p:nvPr>
        </p:nvSpPr>
        <p:spPr>
          <a:xfrm>
            <a:off x="5687785" y="508000"/>
            <a:ext cx="3347357" cy="826391"/>
          </a:xfrm>
        </p:spPr>
        <p:txBody>
          <a:bodyPr anchor="b">
            <a:noAutofit/>
          </a:bodyPr>
          <a:lstStyle>
            <a:lvl1pPr marL="0" indent="0" algn="ctr">
              <a:buNone/>
              <a:defRPr sz="1400">
                <a:solidFill>
                  <a:schemeClr val="accent1"/>
                </a:solidFill>
                <a:latin typeface="+mj-lt"/>
              </a:defRPr>
            </a:lvl1pPr>
            <a:lvl2pPr marL="457200" indent="0" algn="ctr">
              <a:buNone/>
              <a:defRPr sz="1400">
                <a:solidFill>
                  <a:schemeClr val="accent1"/>
                </a:solidFill>
              </a:defRPr>
            </a:lvl2pPr>
            <a:lvl3pPr marL="914400" indent="0" algn="ctr">
              <a:buNone/>
              <a:defRPr sz="1400">
                <a:solidFill>
                  <a:schemeClr val="accent1"/>
                </a:solidFill>
              </a:defRPr>
            </a:lvl3pPr>
            <a:lvl4pPr marL="1371600" indent="0" algn="ctr">
              <a:buNone/>
              <a:defRPr sz="1400">
                <a:solidFill>
                  <a:schemeClr val="accent1"/>
                </a:solidFill>
              </a:defRPr>
            </a:lvl4pPr>
            <a:lvl5pPr marL="1828800" indent="0" algn="ctr">
              <a:buNone/>
              <a:defRPr sz="1400">
                <a:solidFill>
                  <a:schemeClr val="accent1"/>
                </a:solidFill>
              </a:defRPr>
            </a:lvl5pPr>
          </a:lstStyle>
          <a:p>
            <a:pPr lvl="0"/>
            <a:r>
              <a:rPr lang="en-US" dirty="0"/>
              <a:t>Click to Add a Theme, Project or Mission Name (optional)</a:t>
            </a:r>
          </a:p>
        </p:txBody>
      </p:sp>
      <p:sp>
        <p:nvSpPr>
          <p:cNvPr id="15" name="Text Placeholder 13"/>
          <p:cNvSpPr>
            <a:spLocks noGrp="1"/>
          </p:cNvSpPr>
          <p:nvPr>
            <p:ph type="body" sz="quarter" idx="11" hasCustomPrompt="1"/>
          </p:nvPr>
        </p:nvSpPr>
        <p:spPr>
          <a:xfrm>
            <a:off x="5687785" y="1354711"/>
            <a:ext cx="3347357" cy="728089"/>
          </a:xfrm>
        </p:spPr>
        <p:txBody>
          <a:bodyPr anchor="t">
            <a:noAutofit/>
          </a:bodyPr>
          <a:lstStyle>
            <a:lvl1pPr marL="0" indent="0" algn="ctr">
              <a:buNone/>
              <a:defRPr sz="2200" b="1" baseline="0">
                <a:solidFill>
                  <a:schemeClr val="tx1"/>
                </a:solidFill>
                <a:latin typeface="+mj-lt"/>
              </a:defRPr>
            </a:lvl1pPr>
            <a:lvl2pPr marL="457200" indent="0" algn="ctr">
              <a:buNone/>
              <a:defRPr sz="1400">
                <a:solidFill>
                  <a:schemeClr val="accent1"/>
                </a:solidFill>
              </a:defRPr>
            </a:lvl2pPr>
            <a:lvl3pPr marL="914400" indent="0" algn="ctr">
              <a:buNone/>
              <a:defRPr sz="1400">
                <a:solidFill>
                  <a:schemeClr val="accent1"/>
                </a:solidFill>
              </a:defRPr>
            </a:lvl3pPr>
            <a:lvl4pPr marL="1371600" indent="0" algn="ctr">
              <a:buNone/>
              <a:defRPr sz="1400">
                <a:solidFill>
                  <a:schemeClr val="accent1"/>
                </a:solidFill>
              </a:defRPr>
            </a:lvl4pPr>
            <a:lvl5pPr marL="1828800" indent="0" algn="ctr">
              <a:buNone/>
              <a:defRPr sz="1400">
                <a:solidFill>
                  <a:schemeClr val="accent1"/>
                </a:solidFill>
              </a:defRPr>
            </a:lvl5pPr>
          </a:lstStyle>
          <a:p>
            <a:pPr lvl="0"/>
            <a:r>
              <a:rPr lang="en-US" dirty="0"/>
              <a:t>Click to Edit Presentation Title</a:t>
            </a:r>
          </a:p>
        </p:txBody>
      </p:sp>
      <p:sp>
        <p:nvSpPr>
          <p:cNvPr id="19" name="Picture Placeholder 18"/>
          <p:cNvSpPr>
            <a:spLocks noGrp="1"/>
          </p:cNvSpPr>
          <p:nvPr>
            <p:ph type="pic" sz="quarter" idx="14"/>
          </p:nvPr>
        </p:nvSpPr>
        <p:spPr>
          <a:xfrm>
            <a:off x="0" y="0"/>
            <a:ext cx="5546725" cy="5143500"/>
          </a:xfrm>
        </p:spPr>
        <p:txBody>
          <a:bodyPr anchor="ctr">
            <a:noAutofit/>
          </a:bodyPr>
          <a:lstStyle>
            <a:lvl1pPr marL="0" marR="0" indent="0" algn="ctr" defTabSz="457200" rtl="0" eaLnBrk="1" fontAlgn="auto" latinLnBrk="0" hangingPunct="1">
              <a:lnSpc>
                <a:spcPct val="100000"/>
              </a:lnSpc>
              <a:spcBef>
                <a:spcPct val="20000"/>
              </a:spcBef>
              <a:spcAft>
                <a:spcPts val="0"/>
              </a:spcAft>
              <a:buClr>
                <a:schemeClr val="bg1">
                  <a:lumMod val="50000"/>
                </a:schemeClr>
              </a:buClr>
              <a:buSzTx/>
              <a:buFont typeface="Arial"/>
              <a:buNone/>
              <a:tabLst/>
              <a:defRPr sz="1400"/>
            </a:lvl1pPr>
          </a:lstStyle>
          <a:p>
            <a:r>
              <a:rPr lang="en-US" dirty="0"/>
              <a:t>Drag picture to placeholder or click icon to add</a:t>
            </a:r>
          </a:p>
        </p:txBody>
      </p:sp>
      <p:sp>
        <p:nvSpPr>
          <p:cNvPr id="26" name="Text Placeholder 13"/>
          <p:cNvSpPr>
            <a:spLocks noGrp="1"/>
          </p:cNvSpPr>
          <p:nvPr>
            <p:ph type="body" sz="quarter" idx="15" hasCustomPrompt="1"/>
          </p:nvPr>
        </p:nvSpPr>
        <p:spPr>
          <a:xfrm>
            <a:off x="5687785" y="2164080"/>
            <a:ext cx="3347357" cy="833120"/>
          </a:xfrm>
        </p:spPr>
        <p:txBody>
          <a:bodyPr anchor="t">
            <a:noAutofit/>
          </a:bodyPr>
          <a:lstStyle>
            <a:lvl1pPr marL="0" indent="0" algn="ctr">
              <a:buNone/>
              <a:defRPr sz="1000" baseline="0">
                <a:solidFill>
                  <a:schemeClr val="tx1"/>
                </a:solidFill>
                <a:latin typeface="+mj-lt"/>
              </a:defRPr>
            </a:lvl1pPr>
            <a:lvl2pPr marL="457200" indent="0" algn="ctr">
              <a:buNone/>
              <a:defRPr sz="1400">
                <a:solidFill>
                  <a:schemeClr val="accent1"/>
                </a:solidFill>
              </a:defRPr>
            </a:lvl2pPr>
            <a:lvl3pPr marL="914400" indent="0" algn="ctr">
              <a:buNone/>
              <a:defRPr sz="1400">
                <a:solidFill>
                  <a:schemeClr val="accent1"/>
                </a:solidFill>
              </a:defRPr>
            </a:lvl3pPr>
            <a:lvl4pPr marL="1371600" indent="0" algn="ctr">
              <a:buNone/>
              <a:defRPr sz="1400">
                <a:solidFill>
                  <a:schemeClr val="accent1"/>
                </a:solidFill>
              </a:defRPr>
            </a:lvl4pPr>
            <a:lvl5pPr marL="1828800" indent="0" algn="ctr">
              <a:buNone/>
              <a:defRPr sz="1400">
                <a:solidFill>
                  <a:schemeClr val="accent1"/>
                </a:solidFill>
              </a:defRPr>
            </a:lvl5pPr>
          </a:lstStyle>
          <a:p>
            <a:pPr lvl="0"/>
            <a:r>
              <a:rPr lang="en-US" dirty="0"/>
              <a:t>Presented by, Job Title, Date, etc.</a:t>
            </a:r>
          </a:p>
        </p:txBody>
      </p:sp>
      <p:pic>
        <p:nvPicPr>
          <p:cNvPr id="8" name="Picture 7" descr="Tribrand_ColorBlack_rgb_16x3_16060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70339" y="3918225"/>
            <a:ext cx="2925483" cy="812634"/>
          </a:xfrm>
          <a:prstGeom prst="rect">
            <a:avLst/>
          </a:prstGeom>
        </p:spPr>
      </p:pic>
      <p:sp>
        <p:nvSpPr>
          <p:cNvPr id="3" name="Footer Placeholder 2"/>
          <p:cNvSpPr>
            <a:spLocks noGrp="1"/>
          </p:cNvSpPr>
          <p:nvPr>
            <p:ph type="ftr" sz="quarter" idx="17"/>
          </p:nvPr>
        </p:nvSpPr>
        <p:spPr>
          <a:xfrm>
            <a:off x="5687785" y="4802823"/>
            <a:ext cx="3347357" cy="274637"/>
          </a:xfrm>
        </p:spPr>
        <p:txBody>
          <a:bodyPr/>
          <a:lstStyle/>
          <a:p>
            <a:r>
              <a:rPr lang="en-US"/>
              <a:t>For required markings, please visit https://mh.jpl.nasa.gov</a:t>
            </a:r>
            <a:endParaRPr lang="en-US" dirty="0"/>
          </a:p>
        </p:txBody>
      </p:sp>
    </p:spTree>
    <p:extLst>
      <p:ext uri="{BB962C8B-B14F-4D97-AF65-F5344CB8AC3E}">
        <p14:creationId xmlns:p14="http://schemas.microsoft.com/office/powerpoint/2010/main" val="32079114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_Horz Image">
    <p:spTree>
      <p:nvGrpSpPr>
        <p:cNvPr id="1" name=""/>
        <p:cNvGrpSpPr/>
        <p:nvPr/>
      </p:nvGrpSpPr>
      <p:grpSpPr>
        <a:xfrm>
          <a:off x="0" y="0"/>
          <a:ext cx="0" cy="0"/>
          <a:chOff x="0" y="0"/>
          <a:chExt cx="0" cy="0"/>
        </a:xfrm>
      </p:grpSpPr>
      <p:sp>
        <p:nvSpPr>
          <p:cNvPr id="8" name="Picture Placeholder 18"/>
          <p:cNvSpPr>
            <a:spLocks noGrp="1"/>
          </p:cNvSpPr>
          <p:nvPr>
            <p:ph type="pic" sz="quarter" idx="14"/>
          </p:nvPr>
        </p:nvSpPr>
        <p:spPr>
          <a:xfrm>
            <a:off x="0" y="0"/>
            <a:ext cx="9144000" cy="3417503"/>
          </a:xfrm>
        </p:spPr>
        <p:txBody>
          <a:bodyPr anchor="ctr">
            <a:noAutofit/>
          </a:bodyPr>
          <a:lstStyle>
            <a:lvl1pPr marL="0" marR="0" indent="0" algn="ctr" defTabSz="457200" rtl="0" eaLnBrk="1" fontAlgn="auto" latinLnBrk="0" hangingPunct="1">
              <a:lnSpc>
                <a:spcPct val="100000"/>
              </a:lnSpc>
              <a:spcBef>
                <a:spcPct val="20000"/>
              </a:spcBef>
              <a:spcAft>
                <a:spcPts val="0"/>
              </a:spcAft>
              <a:buClr>
                <a:schemeClr val="bg1">
                  <a:lumMod val="50000"/>
                </a:schemeClr>
              </a:buClr>
              <a:buSzTx/>
              <a:buFont typeface="Arial"/>
              <a:buNone/>
              <a:tabLst/>
              <a:defRPr sz="1400"/>
            </a:lvl1pPr>
          </a:lstStyle>
          <a:p>
            <a:r>
              <a:rPr lang="en-US" dirty="0"/>
              <a:t>Drag picture to placeholder or click icon to add</a:t>
            </a:r>
          </a:p>
        </p:txBody>
      </p:sp>
      <p:sp>
        <p:nvSpPr>
          <p:cNvPr id="14" name="Text Placeholder 13"/>
          <p:cNvSpPr>
            <a:spLocks noGrp="1"/>
          </p:cNvSpPr>
          <p:nvPr>
            <p:ph type="body" sz="quarter" idx="16" hasCustomPrompt="1"/>
          </p:nvPr>
        </p:nvSpPr>
        <p:spPr>
          <a:xfrm>
            <a:off x="369198" y="3773210"/>
            <a:ext cx="8530529" cy="430183"/>
          </a:xfrm>
        </p:spPr>
        <p:txBody>
          <a:bodyPr>
            <a:noAutofit/>
          </a:bodyPr>
          <a:lstStyle>
            <a:lvl1pPr marL="0" indent="0">
              <a:buNone/>
              <a:defRPr sz="2200" b="1">
                <a:latin typeface="+mj-lt"/>
              </a:defRPr>
            </a:lvl1pPr>
            <a:lvl2pPr marL="457200" indent="0">
              <a:buNone/>
              <a:defRPr sz="2200" b="1">
                <a:latin typeface="+mj-lt"/>
              </a:defRPr>
            </a:lvl2pPr>
            <a:lvl3pPr marL="914400" indent="0">
              <a:buNone/>
              <a:defRPr sz="2200" b="1">
                <a:latin typeface="+mj-lt"/>
              </a:defRPr>
            </a:lvl3pPr>
            <a:lvl4pPr marL="1371600" indent="0">
              <a:buNone/>
              <a:defRPr sz="2200" b="1">
                <a:latin typeface="+mj-lt"/>
              </a:defRPr>
            </a:lvl4pPr>
            <a:lvl5pPr marL="1828800" indent="0">
              <a:buNone/>
              <a:defRPr sz="2200" b="1">
                <a:latin typeface="+mj-lt"/>
              </a:defRPr>
            </a:lvl5pPr>
          </a:lstStyle>
          <a:p>
            <a:pPr lvl="0"/>
            <a:r>
              <a:rPr lang="en-US" dirty="0"/>
              <a:t>Click to Edit Presentation Title</a:t>
            </a:r>
          </a:p>
        </p:txBody>
      </p:sp>
      <p:sp>
        <p:nvSpPr>
          <p:cNvPr id="17" name="Text Placeholder 16"/>
          <p:cNvSpPr>
            <a:spLocks noGrp="1"/>
          </p:cNvSpPr>
          <p:nvPr>
            <p:ph type="body" sz="quarter" idx="17" hasCustomPrompt="1"/>
          </p:nvPr>
        </p:nvSpPr>
        <p:spPr>
          <a:xfrm>
            <a:off x="369198" y="4479716"/>
            <a:ext cx="5605047" cy="355600"/>
          </a:xfrm>
        </p:spPr>
        <p:txBody>
          <a:bodyPr anchor="b">
            <a:noAutofit/>
          </a:bodyPr>
          <a:lstStyle>
            <a:lvl1pPr marL="0" indent="0">
              <a:buNone/>
              <a:defRPr sz="1000" baseline="0"/>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dirty="0"/>
              <a:t>Presented by, Job Title, Date, etc.</a:t>
            </a:r>
          </a:p>
        </p:txBody>
      </p:sp>
      <p:sp>
        <p:nvSpPr>
          <p:cNvPr id="21" name="Text Placeholder 20"/>
          <p:cNvSpPr>
            <a:spLocks noGrp="1"/>
          </p:cNvSpPr>
          <p:nvPr>
            <p:ph type="body" sz="quarter" idx="19" hasCustomPrompt="1"/>
          </p:nvPr>
        </p:nvSpPr>
        <p:spPr>
          <a:xfrm>
            <a:off x="369197" y="3488175"/>
            <a:ext cx="8530530" cy="285035"/>
          </a:xfrm>
        </p:spPr>
        <p:txBody>
          <a:bodyPr>
            <a:noAutofit/>
          </a:bodyPr>
          <a:lstStyle>
            <a:lvl1pPr marL="0" indent="0">
              <a:buNone/>
              <a:defRPr sz="1400">
                <a:solidFill>
                  <a:schemeClr val="accent1"/>
                </a:solidFill>
              </a:defRPr>
            </a:lvl1pPr>
            <a:lvl2pPr marL="457200" indent="0">
              <a:buNone/>
              <a:defRPr sz="1400">
                <a:solidFill>
                  <a:schemeClr val="accent1"/>
                </a:solidFill>
              </a:defRPr>
            </a:lvl2pPr>
            <a:lvl3pPr marL="914400" indent="0">
              <a:buNone/>
              <a:defRPr sz="1400">
                <a:solidFill>
                  <a:schemeClr val="accent1"/>
                </a:solidFill>
              </a:defRPr>
            </a:lvl3pPr>
            <a:lvl4pPr marL="1371600" indent="0">
              <a:buNone/>
              <a:defRPr sz="1400">
                <a:solidFill>
                  <a:schemeClr val="accent1"/>
                </a:solidFill>
              </a:defRPr>
            </a:lvl4pPr>
            <a:lvl5pPr marL="1828800" indent="0">
              <a:buNone/>
              <a:defRPr sz="1400">
                <a:solidFill>
                  <a:schemeClr val="accent1"/>
                </a:solidFill>
              </a:defRPr>
            </a:lvl5pPr>
          </a:lstStyle>
          <a:p>
            <a:pPr lvl="0"/>
            <a:r>
              <a:rPr lang="en-US" dirty="0"/>
              <a:t>Click to Add a Theme, Project or Mission Name (optional)</a:t>
            </a:r>
          </a:p>
        </p:txBody>
      </p:sp>
      <p:pic>
        <p:nvPicPr>
          <p:cNvPr id="9" name="Picture 8" descr="Tribrand_ColorBlack_rgb_16x3_16060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974244" y="4219782"/>
            <a:ext cx="2925483" cy="812634"/>
          </a:xfrm>
          <a:prstGeom prst="rect">
            <a:avLst/>
          </a:prstGeom>
        </p:spPr>
      </p:pic>
      <p:sp>
        <p:nvSpPr>
          <p:cNvPr id="3" name="Footer Placeholder 2"/>
          <p:cNvSpPr>
            <a:spLocks noGrp="1"/>
          </p:cNvSpPr>
          <p:nvPr>
            <p:ph type="ftr" sz="quarter" idx="21"/>
          </p:nvPr>
        </p:nvSpPr>
        <p:spPr>
          <a:xfrm>
            <a:off x="369199" y="4802823"/>
            <a:ext cx="5605046" cy="274637"/>
          </a:xfrm>
        </p:spPr>
        <p:txBody>
          <a:bodyPr/>
          <a:lstStyle>
            <a:lvl1pPr algn="l">
              <a:defRPr/>
            </a:lvl1pPr>
          </a:lstStyle>
          <a:p>
            <a:r>
              <a:rPr lang="en-US"/>
              <a:t>For required markings, please visit https://mh.jpl.nasa.gov</a:t>
            </a:r>
            <a:endParaRPr lang="en-US" dirty="0"/>
          </a:p>
        </p:txBody>
      </p:sp>
    </p:spTree>
    <p:extLst>
      <p:ext uri="{BB962C8B-B14F-4D97-AF65-F5344CB8AC3E}">
        <p14:creationId xmlns:p14="http://schemas.microsoft.com/office/powerpoint/2010/main" val="32079114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Only">
    <p:spTree>
      <p:nvGrpSpPr>
        <p:cNvPr id="1" name=""/>
        <p:cNvGrpSpPr/>
        <p:nvPr/>
      </p:nvGrpSpPr>
      <p:grpSpPr>
        <a:xfrm>
          <a:off x="0" y="0"/>
          <a:ext cx="0" cy="0"/>
          <a:chOff x="0" y="0"/>
          <a:chExt cx="0" cy="0"/>
        </a:xfrm>
      </p:grpSpPr>
      <p:sp>
        <p:nvSpPr>
          <p:cNvPr id="15" name="Text Placeholder 4"/>
          <p:cNvSpPr>
            <a:spLocks noGrp="1"/>
          </p:cNvSpPr>
          <p:nvPr>
            <p:ph type="body" sz="quarter" idx="17" hasCustomPrompt="1"/>
          </p:nvPr>
        </p:nvSpPr>
        <p:spPr>
          <a:xfrm>
            <a:off x="254000" y="132080"/>
            <a:ext cx="8514080" cy="205979"/>
          </a:xfrm>
          <a:prstGeom prst="rect">
            <a:avLst/>
          </a:prstGeom>
        </p:spPr>
        <p:txBody>
          <a:bodyPr anchor="t">
            <a:noAutofit/>
          </a:bodyPr>
          <a:lstStyle>
            <a:lvl1pPr marL="0" indent="0" algn="l">
              <a:buNone/>
              <a:tabLst/>
              <a:defRPr sz="800" baseline="0">
                <a:solidFill>
                  <a:schemeClr val="bg1">
                    <a:lumMod val="50000"/>
                  </a:schemeClr>
                </a:solidFill>
                <a:latin typeface="+mj-lt"/>
              </a:defRPr>
            </a:lvl1pPr>
            <a:lvl2pPr marL="411480" indent="0">
              <a:buNone/>
              <a:defRPr sz="1000"/>
            </a:lvl2pPr>
            <a:lvl3pPr marL="777240" indent="0">
              <a:buNone/>
              <a:defRPr sz="1000"/>
            </a:lvl3pPr>
            <a:lvl4pPr marL="1051560" indent="0">
              <a:buNone/>
              <a:defRPr sz="1000"/>
            </a:lvl4pPr>
            <a:lvl5pPr marL="1325880" indent="0">
              <a:buNone/>
              <a:defRPr sz="1000"/>
            </a:lvl5pPr>
          </a:lstStyle>
          <a:p>
            <a:pPr lvl="0"/>
            <a:r>
              <a:rPr lang="en-US" dirty="0"/>
              <a:t>Theme, project or mission name (optional)</a:t>
            </a:r>
          </a:p>
        </p:txBody>
      </p:sp>
      <p:sp>
        <p:nvSpPr>
          <p:cNvPr id="10" name="Content Placeholder 2"/>
          <p:cNvSpPr>
            <a:spLocks noGrp="1"/>
          </p:cNvSpPr>
          <p:nvPr>
            <p:ph sz="quarter" idx="19"/>
          </p:nvPr>
        </p:nvSpPr>
        <p:spPr>
          <a:xfrm>
            <a:off x="1412240" y="1602106"/>
            <a:ext cx="6319520" cy="271938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Box 8"/>
          <p:cNvSpPr txBox="1"/>
          <p:nvPr userDrawn="1"/>
        </p:nvSpPr>
        <p:spPr>
          <a:xfrm>
            <a:off x="7810218" y="4719637"/>
            <a:ext cx="1233549" cy="423864"/>
          </a:xfrm>
          <a:prstGeom prst="rect">
            <a:avLst/>
          </a:prstGeom>
          <a:noFill/>
        </p:spPr>
        <p:txBody>
          <a:bodyPr wrap="square" rtlCol="0" anchor="ctr">
            <a:noAutofit/>
          </a:bodyPr>
          <a:lstStyle/>
          <a:p>
            <a:pPr algn="r"/>
            <a:r>
              <a:rPr lang="en-US" sz="1000" b="1" kern="0" spc="70" dirty="0">
                <a:solidFill>
                  <a:srgbClr val="6083AA"/>
                </a:solidFill>
              </a:rPr>
              <a:t>jpl.nasa.gov</a:t>
            </a:r>
          </a:p>
        </p:txBody>
      </p:sp>
      <p:sp>
        <p:nvSpPr>
          <p:cNvPr id="4" name="Date Placeholder 3"/>
          <p:cNvSpPr>
            <a:spLocks noGrp="1"/>
          </p:cNvSpPr>
          <p:nvPr>
            <p:ph type="dt" sz="half" idx="20"/>
          </p:nvPr>
        </p:nvSpPr>
        <p:spPr/>
        <p:txBody>
          <a:bodyPr/>
          <a:lstStyle/>
          <a:p>
            <a:fld id="{341DE1EE-7D9E-4356-A17B-AC39B24D4A0F}" type="datetime1">
              <a:rPr lang="en-US" smtClean="0"/>
              <a:t>11/14/20</a:t>
            </a:fld>
            <a:endParaRPr lang="en-US" dirty="0"/>
          </a:p>
        </p:txBody>
      </p:sp>
      <p:sp>
        <p:nvSpPr>
          <p:cNvPr id="5" name="Footer Placeholder 4"/>
          <p:cNvSpPr>
            <a:spLocks noGrp="1"/>
          </p:cNvSpPr>
          <p:nvPr>
            <p:ph type="ftr" sz="quarter" idx="21"/>
          </p:nvPr>
        </p:nvSpPr>
        <p:spPr/>
        <p:txBody>
          <a:bodyPr/>
          <a:lstStyle/>
          <a:p>
            <a:r>
              <a:rPr lang="en-US"/>
              <a:t>For required markings, please visit https://mh.jpl.nasa.gov</a:t>
            </a:r>
            <a:endParaRPr lang="en-US" dirty="0"/>
          </a:p>
        </p:txBody>
      </p:sp>
      <p:sp>
        <p:nvSpPr>
          <p:cNvPr id="6" name="Slide Number Placeholder 5"/>
          <p:cNvSpPr>
            <a:spLocks noGrp="1"/>
          </p:cNvSpPr>
          <p:nvPr>
            <p:ph type="sldNum" sz="quarter" idx="22"/>
          </p:nvPr>
        </p:nvSpPr>
        <p:spPr/>
        <p:txBody>
          <a:bodyPr/>
          <a:lstStyle/>
          <a:p>
            <a:fld id="{0E0E1749-0B7E-403A-A9A7-95F2ED1F2891}" type="slidenum">
              <a:rPr lang="en-US" smtClean="0"/>
              <a:pPr/>
              <a:t>‹#›</a:t>
            </a:fld>
            <a:endParaRPr lang="en-US" dirty="0"/>
          </a:p>
        </p:txBody>
      </p:sp>
    </p:spTree>
    <p:extLst>
      <p:ext uri="{BB962C8B-B14F-4D97-AF65-F5344CB8AC3E}">
        <p14:creationId xmlns:p14="http://schemas.microsoft.com/office/powerpoint/2010/main" val="20029248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5" name="Text Placeholder 4"/>
          <p:cNvSpPr>
            <a:spLocks noGrp="1"/>
          </p:cNvSpPr>
          <p:nvPr>
            <p:ph type="body" sz="quarter" idx="17" hasCustomPrompt="1"/>
          </p:nvPr>
        </p:nvSpPr>
        <p:spPr>
          <a:xfrm>
            <a:off x="254000" y="132080"/>
            <a:ext cx="8514080" cy="205979"/>
          </a:xfrm>
          <a:prstGeom prst="rect">
            <a:avLst/>
          </a:prstGeom>
        </p:spPr>
        <p:txBody>
          <a:bodyPr anchor="t">
            <a:noAutofit/>
          </a:bodyPr>
          <a:lstStyle>
            <a:lvl1pPr marL="0" indent="0" algn="l">
              <a:buNone/>
              <a:tabLst/>
              <a:defRPr sz="800" baseline="0">
                <a:solidFill>
                  <a:schemeClr val="bg1">
                    <a:lumMod val="50000"/>
                  </a:schemeClr>
                </a:solidFill>
                <a:latin typeface="+mj-lt"/>
              </a:defRPr>
            </a:lvl1pPr>
            <a:lvl2pPr marL="411480" indent="0">
              <a:buNone/>
              <a:defRPr sz="1000"/>
            </a:lvl2pPr>
            <a:lvl3pPr marL="777240" indent="0">
              <a:buNone/>
              <a:defRPr sz="1000"/>
            </a:lvl3pPr>
            <a:lvl4pPr marL="1051560" indent="0">
              <a:buNone/>
              <a:defRPr sz="1000"/>
            </a:lvl4pPr>
            <a:lvl5pPr marL="1325880" indent="0">
              <a:buNone/>
              <a:defRPr sz="1000"/>
            </a:lvl5pPr>
          </a:lstStyle>
          <a:p>
            <a:pPr lvl="0"/>
            <a:r>
              <a:rPr lang="en-US" dirty="0"/>
              <a:t>Theme, project or mission name (optional)</a:t>
            </a:r>
          </a:p>
        </p:txBody>
      </p:sp>
      <p:sp>
        <p:nvSpPr>
          <p:cNvPr id="9" name="Title 8"/>
          <p:cNvSpPr>
            <a:spLocks noGrp="1"/>
          </p:cNvSpPr>
          <p:nvPr>
            <p:ph type="title"/>
          </p:nvPr>
        </p:nvSpPr>
        <p:spPr/>
        <p:txBody>
          <a:bodyPr>
            <a:noAutofit/>
          </a:bodyPr>
          <a:lstStyle/>
          <a:p>
            <a:r>
              <a:rPr lang="en-US"/>
              <a:t>Click to edit Master title style</a:t>
            </a:r>
          </a:p>
        </p:txBody>
      </p:sp>
      <p:sp>
        <p:nvSpPr>
          <p:cNvPr id="13" name="TextBox 12"/>
          <p:cNvSpPr txBox="1"/>
          <p:nvPr userDrawn="1"/>
        </p:nvSpPr>
        <p:spPr>
          <a:xfrm>
            <a:off x="7810218" y="4719637"/>
            <a:ext cx="1233549" cy="423864"/>
          </a:xfrm>
          <a:prstGeom prst="rect">
            <a:avLst/>
          </a:prstGeom>
          <a:noFill/>
        </p:spPr>
        <p:txBody>
          <a:bodyPr wrap="square" rtlCol="0" anchor="ctr">
            <a:noAutofit/>
          </a:bodyPr>
          <a:lstStyle/>
          <a:p>
            <a:pPr algn="r"/>
            <a:r>
              <a:rPr lang="en-US" sz="1000" b="1" kern="0" spc="70" dirty="0">
                <a:solidFill>
                  <a:srgbClr val="6083AA"/>
                </a:solidFill>
              </a:rPr>
              <a:t>jpl.nasa.gov</a:t>
            </a:r>
          </a:p>
        </p:txBody>
      </p:sp>
      <p:sp>
        <p:nvSpPr>
          <p:cNvPr id="2" name="Date Placeholder 1"/>
          <p:cNvSpPr>
            <a:spLocks noGrp="1"/>
          </p:cNvSpPr>
          <p:nvPr>
            <p:ph type="dt" sz="half" idx="18"/>
          </p:nvPr>
        </p:nvSpPr>
        <p:spPr/>
        <p:txBody>
          <a:bodyPr/>
          <a:lstStyle/>
          <a:p>
            <a:fld id="{E0EE1217-8810-43A4-A260-F7B93C1E2460}" type="datetime1">
              <a:rPr lang="en-US" smtClean="0"/>
              <a:t>11/14/20</a:t>
            </a:fld>
            <a:endParaRPr lang="en-US" dirty="0"/>
          </a:p>
        </p:txBody>
      </p:sp>
      <p:sp>
        <p:nvSpPr>
          <p:cNvPr id="3" name="Footer Placeholder 2"/>
          <p:cNvSpPr>
            <a:spLocks noGrp="1"/>
          </p:cNvSpPr>
          <p:nvPr>
            <p:ph type="ftr" sz="quarter" idx="19"/>
          </p:nvPr>
        </p:nvSpPr>
        <p:spPr/>
        <p:txBody>
          <a:bodyPr/>
          <a:lstStyle/>
          <a:p>
            <a:r>
              <a:rPr lang="en-US"/>
              <a:t>For required markings, please visit https://mh.jpl.nasa.gov</a:t>
            </a:r>
            <a:endParaRPr lang="en-US" dirty="0"/>
          </a:p>
        </p:txBody>
      </p:sp>
      <p:sp>
        <p:nvSpPr>
          <p:cNvPr id="4" name="Slide Number Placeholder 3"/>
          <p:cNvSpPr>
            <a:spLocks noGrp="1"/>
          </p:cNvSpPr>
          <p:nvPr>
            <p:ph type="sldNum" sz="quarter" idx="20"/>
          </p:nvPr>
        </p:nvSpPr>
        <p:spPr/>
        <p:txBody>
          <a:bodyPr/>
          <a:lstStyle/>
          <a:p>
            <a:fld id="{0E0E1749-0B7E-403A-A9A7-95F2ED1F2891}" type="slidenum">
              <a:rPr lang="en-US" smtClean="0"/>
              <a:pPr/>
              <a:t>‹#›</a:t>
            </a:fld>
            <a:endParaRPr lang="en-US" dirty="0"/>
          </a:p>
        </p:txBody>
      </p:sp>
    </p:spTree>
    <p:extLst>
      <p:ext uri="{BB962C8B-B14F-4D97-AF65-F5344CB8AC3E}">
        <p14:creationId xmlns:p14="http://schemas.microsoft.com/office/powerpoint/2010/main" val="35431706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5" name="Text Placeholder 4"/>
          <p:cNvSpPr>
            <a:spLocks noGrp="1"/>
          </p:cNvSpPr>
          <p:nvPr>
            <p:ph type="body" sz="quarter" idx="17" hasCustomPrompt="1"/>
          </p:nvPr>
        </p:nvSpPr>
        <p:spPr>
          <a:xfrm>
            <a:off x="254000" y="132080"/>
            <a:ext cx="8514080" cy="205979"/>
          </a:xfrm>
          <a:prstGeom prst="rect">
            <a:avLst/>
          </a:prstGeom>
        </p:spPr>
        <p:txBody>
          <a:bodyPr anchor="t">
            <a:noAutofit/>
          </a:bodyPr>
          <a:lstStyle>
            <a:lvl1pPr marL="0" indent="0" algn="l">
              <a:buNone/>
              <a:tabLst/>
              <a:defRPr sz="800" baseline="0">
                <a:solidFill>
                  <a:schemeClr val="bg1">
                    <a:lumMod val="50000"/>
                  </a:schemeClr>
                </a:solidFill>
                <a:latin typeface="+mj-lt"/>
              </a:defRPr>
            </a:lvl1pPr>
            <a:lvl2pPr marL="411480" indent="0">
              <a:buNone/>
              <a:defRPr sz="1000"/>
            </a:lvl2pPr>
            <a:lvl3pPr marL="777240" indent="0">
              <a:buNone/>
              <a:defRPr sz="1000"/>
            </a:lvl3pPr>
            <a:lvl4pPr marL="1051560" indent="0">
              <a:buNone/>
              <a:defRPr sz="1000"/>
            </a:lvl4pPr>
            <a:lvl5pPr marL="1325880" indent="0">
              <a:buNone/>
              <a:defRPr sz="1000"/>
            </a:lvl5pPr>
          </a:lstStyle>
          <a:p>
            <a:pPr lvl="0"/>
            <a:r>
              <a:rPr lang="en-US" dirty="0"/>
              <a:t>Theme, project or mission name (optional)</a:t>
            </a:r>
          </a:p>
        </p:txBody>
      </p:sp>
      <p:sp>
        <p:nvSpPr>
          <p:cNvPr id="9" name="Title 8"/>
          <p:cNvSpPr>
            <a:spLocks noGrp="1"/>
          </p:cNvSpPr>
          <p:nvPr>
            <p:ph type="title"/>
          </p:nvPr>
        </p:nvSpPr>
        <p:spPr/>
        <p:txBody>
          <a:bodyPr>
            <a:noAutofit/>
          </a:bodyPr>
          <a:lstStyle/>
          <a:p>
            <a:r>
              <a:rPr lang="en-US"/>
              <a:t>Click to edit Master title style</a:t>
            </a:r>
          </a:p>
        </p:txBody>
      </p:sp>
      <p:sp>
        <p:nvSpPr>
          <p:cNvPr id="13" name="Content Placeholder 2"/>
          <p:cNvSpPr>
            <a:spLocks noGrp="1"/>
          </p:cNvSpPr>
          <p:nvPr>
            <p:ph sz="quarter" idx="19"/>
          </p:nvPr>
        </p:nvSpPr>
        <p:spPr>
          <a:xfrm>
            <a:off x="1412240" y="1602106"/>
            <a:ext cx="6319520" cy="271938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Box 9"/>
          <p:cNvSpPr txBox="1"/>
          <p:nvPr userDrawn="1"/>
        </p:nvSpPr>
        <p:spPr>
          <a:xfrm>
            <a:off x="7810218" y="4719637"/>
            <a:ext cx="1233549" cy="423864"/>
          </a:xfrm>
          <a:prstGeom prst="rect">
            <a:avLst/>
          </a:prstGeom>
          <a:noFill/>
        </p:spPr>
        <p:txBody>
          <a:bodyPr wrap="square" rtlCol="0" anchor="ctr">
            <a:noAutofit/>
          </a:bodyPr>
          <a:lstStyle/>
          <a:p>
            <a:pPr algn="r"/>
            <a:r>
              <a:rPr lang="en-US" sz="1000" b="1" kern="0" spc="70" dirty="0">
                <a:solidFill>
                  <a:srgbClr val="6083AA"/>
                </a:solidFill>
              </a:rPr>
              <a:t>jpl.nasa.gov</a:t>
            </a:r>
          </a:p>
        </p:txBody>
      </p:sp>
      <p:sp>
        <p:nvSpPr>
          <p:cNvPr id="4" name="Date Placeholder 3"/>
          <p:cNvSpPr>
            <a:spLocks noGrp="1"/>
          </p:cNvSpPr>
          <p:nvPr>
            <p:ph type="dt" sz="half" idx="20"/>
          </p:nvPr>
        </p:nvSpPr>
        <p:spPr/>
        <p:txBody>
          <a:bodyPr/>
          <a:lstStyle/>
          <a:p>
            <a:fld id="{81BC07D9-38D2-4D21-BB9F-4FB482252065}" type="datetime1">
              <a:rPr lang="en-US" smtClean="0"/>
              <a:t>11/14/20</a:t>
            </a:fld>
            <a:endParaRPr lang="en-US" dirty="0"/>
          </a:p>
        </p:txBody>
      </p:sp>
      <p:sp>
        <p:nvSpPr>
          <p:cNvPr id="5" name="Footer Placeholder 4"/>
          <p:cNvSpPr>
            <a:spLocks noGrp="1"/>
          </p:cNvSpPr>
          <p:nvPr>
            <p:ph type="ftr" sz="quarter" idx="21"/>
          </p:nvPr>
        </p:nvSpPr>
        <p:spPr/>
        <p:txBody>
          <a:bodyPr/>
          <a:lstStyle/>
          <a:p>
            <a:r>
              <a:rPr lang="en-US"/>
              <a:t>For required markings, please visit https://mh.jpl.nasa.gov</a:t>
            </a:r>
            <a:endParaRPr lang="en-US" dirty="0"/>
          </a:p>
        </p:txBody>
      </p:sp>
      <p:sp>
        <p:nvSpPr>
          <p:cNvPr id="6" name="Slide Number Placeholder 5"/>
          <p:cNvSpPr>
            <a:spLocks noGrp="1"/>
          </p:cNvSpPr>
          <p:nvPr>
            <p:ph type="sldNum" sz="quarter" idx="22"/>
          </p:nvPr>
        </p:nvSpPr>
        <p:spPr/>
        <p:txBody>
          <a:bodyPr/>
          <a:lstStyle/>
          <a:p>
            <a:fld id="{0E0E1749-0B7E-403A-A9A7-95F2ED1F2891}" type="slidenum">
              <a:rPr lang="en-US" smtClean="0"/>
              <a:pPr/>
              <a:t>‹#›</a:t>
            </a:fld>
            <a:endParaRPr lang="en-US" dirty="0"/>
          </a:p>
        </p:txBody>
      </p:sp>
    </p:spTree>
    <p:extLst>
      <p:ext uri="{BB962C8B-B14F-4D97-AF65-F5344CB8AC3E}">
        <p14:creationId xmlns:p14="http://schemas.microsoft.com/office/powerpoint/2010/main" val="35431706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15" name="Text Placeholder 4"/>
          <p:cNvSpPr>
            <a:spLocks noGrp="1"/>
          </p:cNvSpPr>
          <p:nvPr>
            <p:ph type="body" sz="quarter" idx="17" hasCustomPrompt="1"/>
          </p:nvPr>
        </p:nvSpPr>
        <p:spPr>
          <a:xfrm>
            <a:off x="254000" y="132080"/>
            <a:ext cx="8514080" cy="205979"/>
          </a:xfrm>
          <a:prstGeom prst="rect">
            <a:avLst/>
          </a:prstGeom>
        </p:spPr>
        <p:txBody>
          <a:bodyPr anchor="t">
            <a:noAutofit/>
          </a:bodyPr>
          <a:lstStyle>
            <a:lvl1pPr marL="0" indent="0" algn="l">
              <a:buNone/>
              <a:tabLst/>
              <a:defRPr sz="800" baseline="0">
                <a:solidFill>
                  <a:schemeClr val="bg1">
                    <a:lumMod val="50000"/>
                  </a:schemeClr>
                </a:solidFill>
                <a:latin typeface="+mj-lt"/>
              </a:defRPr>
            </a:lvl1pPr>
            <a:lvl2pPr marL="411480" indent="0">
              <a:buNone/>
              <a:defRPr sz="1000"/>
            </a:lvl2pPr>
            <a:lvl3pPr marL="777240" indent="0">
              <a:buNone/>
              <a:defRPr sz="1000"/>
            </a:lvl3pPr>
            <a:lvl4pPr marL="1051560" indent="0">
              <a:buNone/>
              <a:defRPr sz="1000"/>
            </a:lvl4pPr>
            <a:lvl5pPr marL="1325880" indent="0">
              <a:buNone/>
              <a:defRPr sz="1000"/>
            </a:lvl5pPr>
          </a:lstStyle>
          <a:p>
            <a:pPr lvl="0"/>
            <a:r>
              <a:rPr lang="en-US" dirty="0"/>
              <a:t>Theme, project or mission name (optional)</a:t>
            </a:r>
          </a:p>
        </p:txBody>
      </p:sp>
      <p:sp>
        <p:nvSpPr>
          <p:cNvPr id="16" name="Text Placeholder 13"/>
          <p:cNvSpPr>
            <a:spLocks noGrp="1"/>
          </p:cNvSpPr>
          <p:nvPr>
            <p:ph type="body" sz="quarter" idx="14" hasCustomPrompt="1"/>
          </p:nvPr>
        </p:nvSpPr>
        <p:spPr>
          <a:xfrm>
            <a:off x="254000" y="757179"/>
            <a:ext cx="8514080" cy="350262"/>
          </a:xfrm>
          <a:prstGeom prst="rect">
            <a:avLst/>
          </a:prstGeom>
        </p:spPr>
        <p:txBody>
          <a:bodyPr vert="horz">
            <a:noAutofit/>
          </a:bodyPr>
          <a:lstStyle>
            <a:lvl1pPr marL="0" indent="0">
              <a:buFontTx/>
              <a:buNone/>
              <a:defRPr sz="2000" baseline="0">
                <a:solidFill>
                  <a:srgbClr val="000000"/>
                </a:solidFill>
              </a:defRPr>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lvl5pPr>
          </a:lstStyle>
          <a:p>
            <a:pPr lvl="0"/>
            <a:r>
              <a:rPr lang="en-US" dirty="0"/>
              <a:t>Click to Edit Subhead</a:t>
            </a:r>
          </a:p>
        </p:txBody>
      </p:sp>
      <p:sp>
        <p:nvSpPr>
          <p:cNvPr id="9" name="Title 8"/>
          <p:cNvSpPr>
            <a:spLocks noGrp="1"/>
          </p:cNvSpPr>
          <p:nvPr>
            <p:ph type="title"/>
          </p:nvPr>
        </p:nvSpPr>
        <p:spPr/>
        <p:txBody>
          <a:bodyPr/>
          <a:lstStyle/>
          <a:p>
            <a:r>
              <a:rPr lang="en-US" dirty="0"/>
              <a:t>Click to edit Master title style</a:t>
            </a:r>
          </a:p>
        </p:txBody>
      </p:sp>
      <p:sp>
        <p:nvSpPr>
          <p:cNvPr id="10" name="TextBox 9"/>
          <p:cNvSpPr txBox="1"/>
          <p:nvPr userDrawn="1"/>
        </p:nvSpPr>
        <p:spPr>
          <a:xfrm>
            <a:off x="7810218" y="4719637"/>
            <a:ext cx="1233549" cy="423864"/>
          </a:xfrm>
          <a:prstGeom prst="rect">
            <a:avLst/>
          </a:prstGeom>
          <a:noFill/>
        </p:spPr>
        <p:txBody>
          <a:bodyPr wrap="square" rtlCol="0" anchor="ctr">
            <a:noAutofit/>
          </a:bodyPr>
          <a:lstStyle/>
          <a:p>
            <a:pPr algn="r"/>
            <a:r>
              <a:rPr lang="en-US" sz="1000" b="1" kern="0" spc="70" dirty="0">
                <a:solidFill>
                  <a:srgbClr val="6083AA"/>
                </a:solidFill>
              </a:rPr>
              <a:t>jpl.nasa.gov</a:t>
            </a:r>
          </a:p>
        </p:txBody>
      </p:sp>
      <p:sp>
        <p:nvSpPr>
          <p:cNvPr id="4" name="Date Placeholder 3"/>
          <p:cNvSpPr>
            <a:spLocks noGrp="1"/>
          </p:cNvSpPr>
          <p:nvPr>
            <p:ph type="dt" sz="half" idx="18"/>
          </p:nvPr>
        </p:nvSpPr>
        <p:spPr/>
        <p:txBody>
          <a:bodyPr/>
          <a:lstStyle/>
          <a:p>
            <a:fld id="{37A7201D-60A7-477E-96B4-3973BB7451F7}" type="datetime1">
              <a:rPr lang="en-US" smtClean="0"/>
              <a:t>11/14/20</a:t>
            </a:fld>
            <a:endParaRPr lang="en-US" dirty="0"/>
          </a:p>
        </p:txBody>
      </p:sp>
      <p:sp>
        <p:nvSpPr>
          <p:cNvPr id="5" name="Footer Placeholder 4"/>
          <p:cNvSpPr>
            <a:spLocks noGrp="1"/>
          </p:cNvSpPr>
          <p:nvPr>
            <p:ph type="ftr" sz="quarter" idx="19"/>
          </p:nvPr>
        </p:nvSpPr>
        <p:spPr/>
        <p:txBody>
          <a:bodyPr/>
          <a:lstStyle/>
          <a:p>
            <a:r>
              <a:rPr lang="en-US"/>
              <a:t>For required markings, please visit https://mh.jpl.nasa.gov</a:t>
            </a:r>
            <a:endParaRPr lang="en-US" dirty="0"/>
          </a:p>
        </p:txBody>
      </p:sp>
      <p:sp>
        <p:nvSpPr>
          <p:cNvPr id="6" name="Slide Number Placeholder 5"/>
          <p:cNvSpPr>
            <a:spLocks noGrp="1"/>
          </p:cNvSpPr>
          <p:nvPr>
            <p:ph type="sldNum" sz="quarter" idx="20"/>
          </p:nvPr>
        </p:nvSpPr>
        <p:spPr/>
        <p:txBody>
          <a:bodyPr/>
          <a:lstStyle/>
          <a:p>
            <a:fld id="{0E0E1749-0B7E-403A-A9A7-95F2ED1F2891}" type="slidenum">
              <a:rPr lang="en-US" smtClean="0"/>
              <a:pPr/>
              <a:t>‹#›</a:t>
            </a:fld>
            <a:endParaRPr lang="en-US" dirty="0"/>
          </a:p>
        </p:txBody>
      </p:sp>
    </p:spTree>
    <p:extLst>
      <p:ext uri="{BB962C8B-B14F-4D97-AF65-F5344CB8AC3E}">
        <p14:creationId xmlns:p14="http://schemas.microsoft.com/office/powerpoint/2010/main" val="16087674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15" name="Text Placeholder 4"/>
          <p:cNvSpPr>
            <a:spLocks noGrp="1"/>
          </p:cNvSpPr>
          <p:nvPr>
            <p:ph type="body" sz="quarter" idx="17" hasCustomPrompt="1"/>
          </p:nvPr>
        </p:nvSpPr>
        <p:spPr>
          <a:xfrm>
            <a:off x="254000" y="132080"/>
            <a:ext cx="8514080" cy="205979"/>
          </a:xfrm>
          <a:prstGeom prst="rect">
            <a:avLst/>
          </a:prstGeom>
        </p:spPr>
        <p:txBody>
          <a:bodyPr anchor="t">
            <a:noAutofit/>
          </a:bodyPr>
          <a:lstStyle>
            <a:lvl1pPr marL="0" indent="0" algn="l">
              <a:buNone/>
              <a:tabLst/>
              <a:defRPr sz="800" baseline="0">
                <a:solidFill>
                  <a:schemeClr val="bg1">
                    <a:lumMod val="50000"/>
                  </a:schemeClr>
                </a:solidFill>
                <a:latin typeface="+mj-lt"/>
              </a:defRPr>
            </a:lvl1pPr>
            <a:lvl2pPr marL="411480" indent="0">
              <a:buNone/>
              <a:defRPr sz="1000"/>
            </a:lvl2pPr>
            <a:lvl3pPr marL="777240" indent="0">
              <a:buNone/>
              <a:defRPr sz="1000"/>
            </a:lvl3pPr>
            <a:lvl4pPr marL="1051560" indent="0">
              <a:buNone/>
              <a:defRPr sz="1000"/>
            </a:lvl4pPr>
            <a:lvl5pPr marL="1325880" indent="0">
              <a:buNone/>
              <a:defRPr sz="1000"/>
            </a:lvl5pPr>
          </a:lstStyle>
          <a:p>
            <a:pPr lvl="0"/>
            <a:r>
              <a:rPr lang="en-US" dirty="0"/>
              <a:t>Theme, project or mission name (optional)</a:t>
            </a:r>
          </a:p>
        </p:txBody>
      </p:sp>
      <p:sp>
        <p:nvSpPr>
          <p:cNvPr id="9" name="Title 8"/>
          <p:cNvSpPr>
            <a:spLocks noGrp="1"/>
          </p:cNvSpPr>
          <p:nvPr>
            <p:ph type="title"/>
          </p:nvPr>
        </p:nvSpPr>
        <p:spPr/>
        <p:txBody>
          <a:bodyPr/>
          <a:lstStyle/>
          <a:p>
            <a:r>
              <a:rPr lang="en-US"/>
              <a:t>Click to edit Master title style</a:t>
            </a:r>
          </a:p>
        </p:txBody>
      </p:sp>
      <p:sp>
        <p:nvSpPr>
          <p:cNvPr id="12" name="Text Placeholder 13"/>
          <p:cNvSpPr>
            <a:spLocks noGrp="1"/>
          </p:cNvSpPr>
          <p:nvPr>
            <p:ph type="body" sz="quarter" idx="14" hasCustomPrompt="1"/>
          </p:nvPr>
        </p:nvSpPr>
        <p:spPr>
          <a:xfrm>
            <a:off x="254000" y="757179"/>
            <a:ext cx="8514080" cy="350262"/>
          </a:xfrm>
          <a:prstGeom prst="rect">
            <a:avLst/>
          </a:prstGeom>
        </p:spPr>
        <p:txBody>
          <a:bodyPr vert="horz">
            <a:noAutofit/>
          </a:bodyPr>
          <a:lstStyle>
            <a:lvl1pPr marL="0" indent="0">
              <a:buFontTx/>
              <a:buNone/>
              <a:defRPr sz="2000" baseline="0">
                <a:solidFill>
                  <a:srgbClr val="000000"/>
                </a:solidFill>
              </a:defRPr>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lvl5pPr>
          </a:lstStyle>
          <a:p>
            <a:pPr lvl="0"/>
            <a:r>
              <a:rPr lang="en-US" dirty="0"/>
              <a:t>Click to Edit Subhead</a:t>
            </a:r>
          </a:p>
        </p:txBody>
      </p:sp>
      <p:sp>
        <p:nvSpPr>
          <p:cNvPr id="13" name="Content Placeholder 2"/>
          <p:cNvSpPr>
            <a:spLocks noGrp="1"/>
          </p:cNvSpPr>
          <p:nvPr>
            <p:ph sz="quarter" idx="19"/>
          </p:nvPr>
        </p:nvSpPr>
        <p:spPr>
          <a:xfrm>
            <a:off x="1412240" y="1602106"/>
            <a:ext cx="6319520" cy="271938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Box 9"/>
          <p:cNvSpPr txBox="1"/>
          <p:nvPr userDrawn="1"/>
        </p:nvSpPr>
        <p:spPr>
          <a:xfrm>
            <a:off x="7810218" y="4719637"/>
            <a:ext cx="1233549" cy="423864"/>
          </a:xfrm>
          <a:prstGeom prst="rect">
            <a:avLst/>
          </a:prstGeom>
          <a:noFill/>
        </p:spPr>
        <p:txBody>
          <a:bodyPr wrap="square" rtlCol="0" anchor="ctr">
            <a:noAutofit/>
          </a:bodyPr>
          <a:lstStyle/>
          <a:p>
            <a:pPr algn="r"/>
            <a:r>
              <a:rPr lang="en-US" sz="1000" b="1" kern="0" spc="70" dirty="0">
                <a:solidFill>
                  <a:srgbClr val="6083AA"/>
                </a:solidFill>
              </a:rPr>
              <a:t>jpl.nasa.gov</a:t>
            </a:r>
          </a:p>
        </p:txBody>
      </p:sp>
      <p:sp>
        <p:nvSpPr>
          <p:cNvPr id="4" name="Date Placeholder 3"/>
          <p:cNvSpPr>
            <a:spLocks noGrp="1"/>
          </p:cNvSpPr>
          <p:nvPr>
            <p:ph type="dt" sz="half" idx="20"/>
          </p:nvPr>
        </p:nvSpPr>
        <p:spPr/>
        <p:txBody>
          <a:bodyPr/>
          <a:lstStyle/>
          <a:p>
            <a:fld id="{DF441585-8FA9-4EA2-85A4-83043578477A}" type="datetime1">
              <a:rPr lang="en-US" smtClean="0"/>
              <a:t>11/14/20</a:t>
            </a:fld>
            <a:endParaRPr lang="en-US" dirty="0"/>
          </a:p>
        </p:txBody>
      </p:sp>
      <p:sp>
        <p:nvSpPr>
          <p:cNvPr id="5" name="Footer Placeholder 4"/>
          <p:cNvSpPr>
            <a:spLocks noGrp="1"/>
          </p:cNvSpPr>
          <p:nvPr>
            <p:ph type="ftr" sz="quarter" idx="21"/>
          </p:nvPr>
        </p:nvSpPr>
        <p:spPr/>
        <p:txBody>
          <a:bodyPr/>
          <a:lstStyle/>
          <a:p>
            <a:r>
              <a:rPr lang="en-US"/>
              <a:t>For required markings, please visit https://mh.jpl.nasa.gov</a:t>
            </a:r>
            <a:endParaRPr lang="en-US" dirty="0"/>
          </a:p>
        </p:txBody>
      </p:sp>
      <p:sp>
        <p:nvSpPr>
          <p:cNvPr id="6" name="Slide Number Placeholder 5"/>
          <p:cNvSpPr>
            <a:spLocks noGrp="1"/>
          </p:cNvSpPr>
          <p:nvPr>
            <p:ph type="sldNum" sz="quarter" idx="22"/>
          </p:nvPr>
        </p:nvSpPr>
        <p:spPr/>
        <p:txBody>
          <a:bodyPr/>
          <a:lstStyle/>
          <a:p>
            <a:fld id="{0E0E1749-0B7E-403A-A9A7-95F2ED1F2891}" type="slidenum">
              <a:rPr lang="en-US" smtClean="0"/>
              <a:pPr/>
              <a:t>‹#›</a:t>
            </a:fld>
            <a:endParaRPr lang="en-US" dirty="0"/>
          </a:p>
        </p:txBody>
      </p:sp>
    </p:spTree>
    <p:extLst>
      <p:ext uri="{BB962C8B-B14F-4D97-AF65-F5344CB8AC3E}">
        <p14:creationId xmlns:p14="http://schemas.microsoft.com/office/powerpoint/2010/main" val="10793951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5" name="Text Placeholder 4"/>
          <p:cNvSpPr>
            <a:spLocks noGrp="1"/>
          </p:cNvSpPr>
          <p:nvPr>
            <p:ph type="body" sz="quarter" idx="17" hasCustomPrompt="1"/>
          </p:nvPr>
        </p:nvSpPr>
        <p:spPr>
          <a:xfrm>
            <a:off x="254000" y="132080"/>
            <a:ext cx="8514080" cy="205979"/>
          </a:xfrm>
          <a:prstGeom prst="rect">
            <a:avLst/>
          </a:prstGeom>
        </p:spPr>
        <p:txBody>
          <a:bodyPr anchor="t">
            <a:noAutofit/>
          </a:bodyPr>
          <a:lstStyle>
            <a:lvl1pPr marL="0" indent="0" algn="l">
              <a:buNone/>
              <a:tabLst/>
              <a:defRPr sz="800" baseline="0">
                <a:solidFill>
                  <a:schemeClr val="bg1">
                    <a:lumMod val="50000"/>
                  </a:schemeClr>
                </a:solidFill>
                <a:latin typeface="+mj-lt"/>
              </a:defRPr>
            </a:lvl1pPr>
            <a:lvl2pPr marL="411480" indent="0">
              <a:buNone/>
              <a:defRPr sz="1000"/>
            </a:lvl2pPr>
            <a:lvl3pPr marL="777240" indent="0">
              <a:buNone/>
              <a:defRPr sz="1000"/>
            </a:lvl3pPr>
            <a:lvl4pPr marL="1051560" indent="0">
              <a:buNone/>
              <a:defRPr sz="1000"/>
            </a:lvl4pPr>
            <a:lvl5pPr marL="1325880" indent="0">
              <a:buNone/>
              <a:defRPr sz="1000"/>
            </a:lvl5pPr>
          </a:lstStyle>
          <a:p>
            <a:pPr lvl="0"/>
            <a:r>
              <a:rPr lang="en-US" dirty="0"/>
              <a:t>Theme, project or mission name (optional)</a:t>
            </a:r>
          </a:p>
        </p:txBody>
      </p:sp>
      <p:sp>
        <p:nvSpPr>
          <p:cNvPr id="9" name="Title 8"/>
          <p:cNvSpPr>
            <a:spLocks noGrp="1"/>
          </p:cNvSpPr>
          <p:nvPr>
            <p:ph type="title"/>
          </p:nvPr>
        </p:nvSpPr>
        <p:spPr/>
        <p:txBody>
          <a:bodyPr/>
          <a:lstStyle/>
          <a:p>
            <a:r>
              <a:rPr lang="en-US"/>
              <a:t>Click to edit Master title style</a:t>
            </a:r>
          </a:p>
        </p:txBody>
      </p:sp>
      <p:sp>
        <p:nvSpPr>
          <p:cNvPr id="12" name="Text Placeholder 13"/>
          <p:cNvSpPr>
            <a:spLocks noGrp="1"/>
          </p:cNvSpPr>
          <p:nvPr>
            <p:ph type="body" sz="quarter" idx="14" hasCustomPrompt="1"/>
          </p:nvPr>
        </p:nvSpPr>
        <p:spPr>
          <a:xfrm>
            <a:off x="254000" y="757179"/>
            <a:ext cx="8514080" cy="350262"/>
          </a:xfrm>
          <a:prstGeom prst="rect">
            <a:avLst/>
          </a:prstGeom>
        </p:spPr>
        <p:txBody>
          <a:bodyPr vert="horz">
            <a:noAutofit/>
          </a:bodyPr>
          <a:lstStyle>
            <a:lvl1pPr marL="0" indent="0">
              <a:buFontTx/>
              <a:buNone/>
              <a:defRPr sz="2000" baseline="0">
                <a:solidFill>
                  <a:srgbClr val="000000"/>
                </a:solidFill>
              </a:defRPr>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lvl5pPr>
          </a:lstStyle>
          <a:p>
            <a:pPr lvl="0"/>
            <a:r>
              <a:rPr lang="en-US" dirty="0"/>
              <a:t>Click to Edit Subhead</a:t>
            </a:r>
          </a:p>
        </p:txBody>
      </p:sp>
      <p:sp>
        <p:nvSpPr>
          <p:cNvPr id="13" name="Content Placeholder 2"/>
          <p:cNvSpPr>
            <a:spLocks noGrp="1"/>
          </p:cNvSpPr>
          <p:nvPr>
            <p:ph sz="quarter" idx="19"/>
          </p:nvPr>
        </p:nvSpPr>
        <p:spPr>
          <a:xfrm>
            <a:off x="254000" y="1598613"/>
            <a:ext cx="4216400" cy="27193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11"/>
          <p:cNvSpPr>
            <a:spLocks noGrp="1"/>
          </p:cNvSpPr>
          <p:nvPr>
            <p:ph sz="quarter" idx="20"/>
          </p:nvPr>
        </p:nvSpPr>
        <p:spPr>
          <a:xfrm>
            <a:off x="4675164" y="1598612"/>
            <a:ext cx="4216400" cy="271938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Box 10"/>
          <p:cNvSpPr txBox="1"/>
          <p:nvPr userDrawn="1"/>
        </p:nvSpPr>
        <p:spPr>
          <a:xfrm>
            <a:off x="7810218" y="4719637"/>
            <a:ext cx="1233549" cy="423864"/>
          </a:xfrm>
          <a:prstGeom prst="rect">
            <a:avLst/>
          </a:prstGeom>
          <a:noFill/>
        </p:spPr>
        <p:txBody>
          <a:bodyPr wrap="square" rtlCol="0" anchor="ctr">
            <a:noAutofit/>
          </a:bodyPr>
          <a:lstStyle/>
          <a:p>
            <a:pPr algn="r"/>
            <a:r>
              <a:rPr lang="en-US" sz="1000" b="1" kern="0" spc="70" dirty="0">
                <a:solidFill>
                  <a:srgbClr val="6083AA"/>
                </a:solidFill>
              </a:rPr>
              <a:t>jpl.nasa.gov</a:t>
            </a:r>
          </a:p>
        </p:txBody>
      </p:sp>
      <p:sp>
        <p:nvSpPr>
          <p:cNvPr id="4" name="Date Placeholder 3"/>
          <p:cNvSpPr>
            <a:spLocks noGrp="1"/>
          </p:cNvSpPr>
          <p:nvPr>
            <p:ph type="dt" sz="half" idx="21"/>
          </p:nvPr>
        </p:nvSpPr>
        <p:spPr/>
        <p:txBody>
          <a:bodyPr/>
          <a:lstStyle/>
          <a:p>
            <a:fld id="{83F1A4B9-1F13-48F5-BF93-72CC0A0DFA2C}" type="datetime1">
              <a:rPr lang="en-US" smtClean="0"/>
              <a:t>11/14/20</a:t>
            </a:fld>
            <a:endParaRPr lang="en-US" dirty="0"/>
          </a:p>
        </p:txBody>
      </p:sp>
      <p:sp>
        <p:nvSpPr>
          <p:cNvPr id="5" name="Footer Placeholder 4"/>
          <p:cNvSpPr>
            <a:spLocks noGrp="1"/>
          </p:cNvSpPr>
          <p:nvPr>
            <p:ph type="ftr" sz="quarter" idx="22"/>
          </p:nvPr>
        </p:nvSpPr>
        <p:spPr/>
        <p:txBody>
          <a:bodyPr/>
          <a:lstStyle/>
          <a:p>
            <a:r>
              <a:rPr lang="en-US"/>
              <a:t>For required markings, please visit https://mh.jpl.nasa.gov</a:t>
            </a:r>
            <a:endParaRPr lang="en-US" dirty="0"/>
          </a:p>
        </p:txBody>
      </p:sp>
      <p:sp>
        <p:nvSpPr>
          <p:cNvPr id="6" name="Slide Number Placeholder 5"/>
          <p:cNvSpPr>
            <a:spLocks noGrp="1"/>
          </p:cNvSpPr>
          <p:nvPr>
            <p:ph type="sldNum" sz="quarter" idx="23"/>
          </p:nvPr>
        </p:nvSpPr>
        <p:spPr/>
        <p:txBody>
          <a:bodyPr/>
          <a:lstStyle/>
          <a:p>
            <a:fld id="{0E0E1749-0B7E-403A-A9A7-95F2ED1F2891}" type="slidenum">
              <a:rPr lang="en-US" smtClean="0"/>
              <a:pPr/>
              <a:t>‹#›</a:t>
            </a:fld>
            <a:endParaRPr lang="en-US" dirty="0"/>
          </a:p>
        </p:txBody>
      </p:sp>
    </p:spTree>
    <p:extLst>
      <p:ext uri="{BB962C8B-B14F-4D97-AF65-F5344CB8AC3E}">
        <p14:creationId xmlns:p14="http://schemas.microsoft.com/office/powerpoint/2010/main" val="35322752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4000" y="327899"/>
            <a:ext cx="8514080" cy="434101"/>
          </a:xfrm>
          <a:prstGeom prst="rect">
            <a:avLst/>
          </a:prstGeom>
        </p:spPr>
        <p:txBody>
          <a:bodyPr vert="horz" lIns="91440" tIns="45720" rIns="91440" bIns="45720" rtlCol="0" anchor="t">
            <a:noAutofit/>
          </a:bodyPr>
          <a:lstStyle/>
          <a:p>
            <a:r>
              <a:rPr lang="en-US" dirty="0"/>
              <a:t>Click to edit Master title style</a:t>
            </a:r>
          </a:p>
        </p:txBody>
      </p:sp>
      <p:sp>
        <p:nvSpPr>
          <p:cNvPr id="3" name="Text Placeholder 2"/>
          <p:cNvSpPr>
            <a:spLocks noGrp="1"/>
          </p:cNvSpPr>
          <p:nvPr>
            <p:ph type="body" idx="1"/>
          </p:nvPr>
        </p:nvSpPr>
        <p:spPr>
          <a:xfrm>
            <a:off x="254000" y="1200150"/>
            <a:ext cx="8432800" cy="3394075"/>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253999" y="4802823"/>
            <a:ext cx="1422401" cy="274637"/>
          </a:xfrm>
          <a:prstGeom prst="rect">
            <a:avLst/>
          </a:prstGeom>
        </p:spPr>
        <p:txBody>
          <a:bodyPr vert="horz" lIns="91440" tIns="45720" rIns="91440" bIns="45720" rtlCol="0" anchor="ctr">
            <a:noAutofit/>
          </a:bodyPr>
          <a:lstStyle>
            <a:lvl1pPr algn="l">
              <a:defRPr sz="800">
                <a:solidFill>
                  <a:schemeClr val="bg1">
                    <a:lumMod val="50000"/>
                  </a:schemeClr>
                </a:solidFill>
              </a:defRPr>
            </a:lvl1pPr>
          </a:lstStyle>
          <a:p>
            <a:fld id="{0FB8DC75-F238-4FEA-A196-95F443A65C8E}" type="datetime1">
              <a:rPr lang="en-US" smtClean="0"/>
              <a:t>11/14/20</a:t>
            </a:fld>
            <a:endParaRPr lang="en-US" dirty="0"/>
          </a:p>
        </p:txBody>
      </p:sp>
      <p:sp>
        <p:nvSpPr>
          <p:cNvPr id="5" name="Footer Placeholder 4"/>
          <p:cNvSpPr>
            <a:spLocks noGrp="1"/>
          </p:cNvSpPr>
          <p:nvPr>
            <p:ph type="ftr" sz="quarter" idx="3"/>
          </p:nvPr>
        </p:nvSpPr>
        <p:spPr>
          <a:xfrm>
            <a:off x="1676401" y="4802823"/>
            <a:ext cx="5791199" cy="274637"/>
          </a:xfrm>
          <a:prstGeom prst="rect">
            <a:avLst/>
          </a:prstGeom>
        </p:spPr>
        <p:txBody>
          <a:bodyPr vert="horz" lIns="91440" tIns="45720" rIns="91440" bIns="45720" rtlCol="0" anchor="ctr">
            <a:noAutofit/>
          </a:bodyPr>
          <a:lstStyle>
            <a:lvl1pPr algn="ctr">
              <a:defRPr sz="800">
                <a:solidFill>
                  <a:schemeClr val="accent4"/>
                </a:solidFill>
              </a:defRPr>
            </a:lvl1pPr>
          </a:lstStyle>
          <a:p>
            <a:r>
              <a:rPr lang="en-US"/>
              <a:t>For required markings, please visit https://mh.jpl.nasa.gov</a:t>
            </a:r>
            <a:endParaRPr lang="en-US" dirty="0"/>
          </a:p>
        </p:txBody>
      </p:sp>
      <p:sp>
        <p:nvSpPr>
          <p:cNvPr id="6" name="Slide Number Placeholder 5"/>
          <p:cNvSpPr>
            <a:spLocks noGrp="1"/>
          </p:cNvSpPr>
          <p:nvPr>
            <p:ph type="sldNum" sz="quarter" idx="4"/>
          </p:nvPr>
        </p:nvSpPr>
        <p:spPr>
          <a:xfrm>
            <a:off x="7467600" y="4802823"/>
            <a:ext cx="586130" cy="272097"/>
          </a:xfrm>
          <a:prstGeom prst="rect">
            <a:avLst/>
          </a:prstGeom>
        </p:spPr>
        <p:txBody>
          <a:bodyPr vert="horz" lIns="91440" tIns="45720" rIns="91440" bIns="45720" rtlCol="0" anchor="ctr">
            <a:noAutofit/>
          </a:bodyPr>
          <a:lstStyle>
            <a:lvl1pPr algn="r">
              <a:defRPr sz="800">
                <a:solidFill>
                  <a:schemeClr val="bg1">
                    <a:lumMod val="50000"/>
                  </a:schemeClr>
                </a:solidFill>
              </a:defRPr>
            </a:lvl1pPr>
          </a:lstStyle>
          <a:p>
            <a:fld id="{0E0E1749-0B7E-403A-A9A7-95F2ED1F2891}" type="slidenum">
              <a:rPr lang="en-US" smtClean="0"/>
              <a:pPr/>
              <a:t>‹#›</a:t>
            </a:fld>
            <a:endParaRPr lang="en-US" dirty="0"/>
          </a:p>
        </p:txBody>
      </p:sp>
    </p:spTree>
    <p:extLst>
      <p:ext uri="{BB962C8B-B14F-4D97-AF65-F5344CB8AC3E}">
        <p14:creationId xmlns:p14="http://schemas.microsoft.com/office/powerpoint/2010/main" val="586911176"/>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1" r:id="rId5"/>
    <p:sldLayoutId id="2147483662" r:id="rId6"/>
    <p:sldLayoutId id="2147483664" r:id="rId7"/>
    <p:sldLayoutId id="2147483663" r:id="rId8"/>
    <p:sldLayoutId id="2147483669" r:id="rId9"/>
    <p:sldLayoutId id="2147483670" r:id="rId10"/>
    <p:sldLayoutId id="2147483671" r:id="rId11"/>
    <p:sldLayoutId id="2147483672" r:id="rId12"/>
  </p:sldLayoutIdLst>
  <p:hf hdr="0"/>
  <p:txStyles>
    <p:titleStyle>
      <a:lvl1pPr algn="l" defTabSz="457200" rtl="0" eaLnBrk="1" latinLnBrk="0" hangingPunct="1">
        <a:spcBef>
          <a:spcPct val="0"/>
        </a:spcBef>
        <a:buNone/>
        <a:defRPr sz="2400" b="1" i="0" u="none" kern="1200">
          <a:solidFill>
            <a:schemeClr val="tx1"/>
          </a:solidFill>
          <a:latin typeface="+mj-lt"/>
          <a:ea typeface="+mj-ea"/>
          <a:cs typeface="+mj-cs"/>
        </a:defRPr>
      </a:lvl1pPr>
    </p:titleStyle>
    <p:bodyStyle>
      <a:lvl1pPr marL="233363" indent="-233363" algn="l" defTabSz="457200" rtl="0" eaLnBrk="1" latinLnBrk="0" hangingPunct="1">
        <a:spcBef>
          <a:spcPct val="20000"/>
        </a:spcBef>
        <a:buClr>
          <a:schemeClr val="bg1">
            <a:lumMod val="50000"/>
          </a:schemeClr>
        </a:buClr>
        <a:buFont typeface="Arial"/>
        <a:buChar char="•"/>
        <a:tabLst/>
        <a:defRPr sz="2000" kern="1200">
          <a:solidFill>
            <a:schemeClr val="tx1"/>
          </a:solidFill>
          <a:latin typeface="+mn-lt"/>
          <a:ea typeface="+mn-ea"/>
          <a:cs typeface="+mn-cs"/>
        </a:defRPr>
      </a:lvl1pPr>
      <a:lvl2pPr marL="690563" indent="-233363" algn="l" defTabSz="457200" rtl="0" eaLnBrk="1" latinLnBrk="0" hangingPunct="1">
        <a:spcBef>
          <a:spcPct val="20000"/>
        </a:spcBef>
        <a:buClr>
          <a:schemeClr val="bg1">
            <a:lumMod val="50000"/>
          </a:schemeClr>
        </a:buClr>
        <a:buFont typeface="Arial"/>
        <a:buChar char="•"/>
        <a:defRPr sz="1800" b="0" i="0" u="none" kern="1200">
          <a:solidFill>
            <a:schemeClr val="tx1"/>
          </a:solidFill>
          <a:latin typeface="+mn-lt"/>
          <a:ea typeface="+mn-ea"/>
          <a:cs typeface="+mn-cs"/>
        </a:defRPr>
      </a:lvl2pPr>
      <a:lvl3pPr marL="1147763" indent="-233363" algn="l" defTabSz="457200" rtl="0" eaLnBrk="1" latinLnBrk="0" hangingPunct="1">
        <a:spcBef>
          <a:spcPct val="20000"/>
        </a:spcBef>
        <a:buClr>
          <a:schemeClr val="bg1">
            <a:lumMod val="50000"/>
          </a:schemeClr>
        </a:buClr>
        <a:buFont typeface="Arial"/>
        <a:buChar char="•"/>
        <a:defRPr sz="1600" kern="1200">
          <a:solidFill>
            <a:schemeClr val="tx1"/>
          </a:solidFill>
          <a:latin typeface="+mn-lt"/>
          <a:ea typeface="+mn-ea"/>
          <a:cs typeface="+mn-cs"/>
        </a:defRPr>
      </a:lvl3pPr>
      <a:lvl4pPr marL="1604963" indent="-233363" algn="l" defTabSz="457200" rtl="0" eaLnBrk="1" latinLnBrk="0" hangingPunct="1">
        <a:spcBef>
          <a:spcPct val="20000"/>
        </a:spcBef>
        <a:buClr>
          <a:schemeClr val="bg1">
            <a:lumMod val="50000"/>
          </a:schemeClr>
        </a:buClr>
        <a:buFont typeface="Arial"/>
        <a:buChar char="•"/>
        <a:defRPr sz="1400" kern="1200">
          <a:solidFill>
            <a:schemeClr val="tx1"/>
          </a:solidFill>
          <a:latin typeface="+mn-lt"/>
          <a:ea typeface="+mn-ea"/>
          <a:cs typeface="+mn-cs"/>
        </a:defRPr>
      </a:lvl4pPr>
      <a:lvl5pPr marL="2062163" indent="-233363" algn="l" defTabSz="457200" rtl="0" eaLnBrk="1" latinLnBrk="0" hangingPunct="1">
        <a:spcBef>
          <a:spcPct val="20000"/>
        </a:spcBef>
        <a:buClr>
          <a:schemeClr val="bg1">
            <a:lumMod val="50000"/>
          </a:schemeClr>
        </a:buClr>
        <a:buFont typeface="Arial"/>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817439"/>
      </p:ext>
    </p:extLst>
  </p:cSld>
  <p:clrMap bg1="lt1" tx1="dk1" bg2="lt2" tx2="dk2" accent1="accent1" accent2="accent2" accent3="accent3" accent4="accent4" accent5="accent5" accent6="accent6" hlink="hlink" folHlink="folHlink"/>
  <p:sldLayoutIdLst>
    <p:sldLayoutId id="2147483648"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3.png"/><Relationship Id="rId4"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3.xml"/><Relationship Id="rId7" Type="http://schemas.openxmlformats.org/officeDocument/2006/relationships/image" Target="../media/image3.png"/><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hyperlink" Target="https://doi.org/10.1142/S2251171719500144" TargetMode="External"/><Relationship Id="rId5" Type="http://schemas.openxmlformats.org/officeDocument/2006/relationships/image" Target="../media/image4.png"/><Relationship Id="rId4"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audio" Target="../media/media3.m4a"/><Relationship Id="rId1" Type="http://schemas.microsoft.com/office/2007/relationships/media" Target="../media/media3.m4a"/><Relationship Id="rId5" Type="http://schemas.openxmlformats.org/officeDocument/2006/relationships/image" Target="../media/image3.png"/><Relationship Id="rId4"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image" Target="../media/image3.png"/><Relationship Id="rId5" Type="http://schemas.openxmlformats.org/officeDocument/2006/relationships/image" Target="../media/image5.png"/><Relationship Id="rId4"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3.xml"/><Relationship Id="rId7" Type="http://schemas.openxmlformats.org/officeDocument/2006/relationships/image" Target="../media/image7.png"/><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image" Target="../media/image3.png"/><Relationship Id="rId5" Type="http://schemas.openxmlformats.org/officeDocument/2006/relationships/image" Target="../media/image6.png"/><Relationship Id="rId4"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audio" Target="../media/media6.m4a"/><Relationship Id="rId1" Type="http://schemas.microsoft.com/office/2007/relationships/media" Target="../media/media6.m4a"/><Relationship Id="rId5" Type="http://schemas.openxmlformats.org/officeDocument/2006/relationships/image" Target="../media/image3.png"/><Relationship Id="rId4"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
            <a:extLst>
              <a:ext uri="{FF2B5EF4-FFF2-40B4-BE49-F238E27FC236}">
                <a16:creationId xmlns:a16="http://schemas.microsoft.com/office/drawing/2014/main" id="{673CAB81-4E43-F140-AF13-B466D9094E76}"/>
              </a:ext>
            </a:extLst>
          </p:cNvPr>
          <p:cNvSpPr txBox="1">
            <a:spLocks/>
          </p:cNvSpPr>
          <p:nvPr/>
        </p:nvSpPr>
        <p:spPr>
          <a:xfrm>
            <a:off x="353932" y="3303365"/>
            <a:ext cx="8436135" cy="363898"/>
          </a:xfrm>
          <a:prstGeom prst="rect">
            <a:avLst/>
          </a:prstGeom>
        </p:spPr>
        <p:txBody>
          <a:bodyPr/>
          <a:lstStyle>
            <a:lvl1pPr marL="233363" indent="-233363" algn="l" defTabSz="457200" rtl="0" eaLnBrk="1" latinLnBrk="0" hangingPunct="1">
              <a:spcBef>
                <a:spcPct val="20000"/>
              </a:spcBef>
              <a:buClr>
                <a:schemeClr val="bg1">
                  <a:lumMod val="50000"/>
                </a:schemeClr>
              </a:buClr>
              <a:buFont typeface="Arial"/>
              <a:buChar char="•"/>
              <a:tabLst/>
              <a:defRPr sz="2000" kern="1200">
                <a:solidFill>
                  <a:schemeClr val="tx1"/>
                </a:solidFill>
                <a:latin typeface="+mn-lt"/>
                <a:ea typeface="+mn-ea"/>
                <a:cs typeface="+mn-cs"/>
              </a:defRPr>
            </a:lvl1pPr>
            <a:lvl2pPr marL="690563" indent="-233363" algn="l" defTabSz="457200" rtl="0" eaLnBrk="1" latinLnBrk="0" hangingPunct="1">
              <a:spcBef>
                <a:spcPct val="20000"/>
              </a:spcBef>
              <a:buClr>
                <a:schemeClr val="bg1">
                  <a:lumMod val="50000"/>
                </a:schemeClr>
              </a:buClr>
              <a:buFont typeface="Arial"/>
              <a:buChar char="•"/>
              <a:defRPr sz="1800" b="0" i="0" u="none" kern="1200">
                <a:solidFill>
                  <a:schemeClr val="tx1"/>
                </a:solidFill>
                <a:latin typeface="+mn-lt"/>
                <a:ea typeface="+mn-ea"/>
                <a:cs typeface="+mn-cs"/>
              </a:defRPr>
            </a:lvl2pPr>
            <a:lvl3pPr marL="1147763" indent="-233363" algn="l" defTabSz="457200" rtl="0" eaLnBrk="1" latinLnBrk="0" hangingPunct="1">
              <a:spcBef>
                <a:spcPct val="20000"/>
              </a:spcBef>
              <a:buClr>
                <a:schemeClr val="bg1">
                  <a:lumMod val="50000"/>
                </a:schemeClr>
              </a:buClr>
              <a:buFont typeface="Arial"/>
              <a:buChar char="•"/>
              <a:defRPr sz="1600" kern="1200">
                <a:solidFill>
                  <a:schemeClr val="tx1"/>
                </a:solidFill>
                <a:latin typeface="+mn-lt"/>
                <a:ea typeface="+mn-ea"/>
                <a:cs typeface="+mn-cs"/>
              </a:defRPr>
            </a:lvl3pPr>
            <a:lvl4pPr marL="1604963" indent="-233363" algn="l" defTabSz="457200" rtl="0" eaLnBrk="1" latinLnBrk="0" hangingPunct="1">
              <a:spcBef>
                <a:spcPct val="20000"/>
              </a:spcBef>
              <a:buClr>
                <a:schemeClr val="bg1">
                  <a:lumMod val="50000"/>
                </a:schemeClr>
              </a:buClr>
              <a:buFont typeface="Arial"/>
              <a:buChar char="•"/>
              <a:defRPr sz="1400" kern="1200">
                <a:solidFill>
                  <a:schemeClr val="tx1"/>
                </a:solidFill>
                <a:latin typeface="+mn-lt"/>
                <a:ea typeface="+mn-ea"/>
                <a:cs typeface="+mn-cs"/>
              </a:defRPr>
            </a:lvl4pPr>
            <a:lvl5pPr marL="2062163" indent="-233363" algn="l" defTabSz="457200" rtl="0" eaLnBrk="1" latinLnBrk="0" hangingPunct="1">
              <a:spcBef>
                <a:spcPct val="20000"/>
              </a:spcBef>
              <a:buClr>
                <a:schemeClr val="bg1">
                  <a:lumMod val="50000"/>
                </a:schemeClr>
              </a:buClr>
              <a:buFont typeface="Arial"/>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b="1" dirty="0"/>
              <a:t>A New Broadband Downconverter for the K-band Radio Astronomy Receiver on the NASA 70 m Canberra Antenna</a:t>
            </a:r>
          </a:p>
        </p:txBody>
      </p:sp>
      <p:sp>
        <p:nvSpPr>
          <p:cNvPr id="18" name="Text Placeholder 6">
            <a:extLst>
              <a:ext uri="{FF2B5EF4-FFF2-40B4-BE49-F238E27FC236}">
                <a16:creationId xmlns:a16="http://schemas.microsoft.com/office/drawing/2014/main" id="{D1EEC75B-CC61-E044-8ABA-811DA016D64D}"/>
              </a:ext>
            </a:extLst>
          </p:cNvPr>
          <p:cNvSpPr txBox="1">
            <a:spLocks/>
          </p:cNvSpPr>
          <p:nvPr/>
        </p:nvSpPr>
        <p:spPr>
          <a:xfrm>
            <a:off x="369198" y="3913971"/>
            <a:ext cx="8436134" cy="403898"/>
          </a:xfrm>
          <a:prstGeom prst="rect">
            <a:avLst/>
          </a:prstGeom>
        </p:spPr>
        <p:txBody>
          <a:bodyPr vert="horz" lIns="91440" tIns="45720" rIns="91440" bIns="45720" rtlCol="0">
            <a:noAutofit/>
          </a:bodyPr>
          <a:lstStyle>
            <a:lvl1pPr marL="0" indent="0" algn="l" defTabSz="457200" rtl="0" eaLnBrk="1" latinLnBrk="0" hangingPunct="1">
              <a:spcBef>
                <a:spcPct val="20000"/>
              </a:spcBef>
              <a:buClr>
                <a:schemeClr val="bg1">
                  <a:lumMod val="50000"/>
                </a:schemeClr>
              </a:buClr>
              <a:buFont typeface="Arial"/>
              <a:buNone/>
              <a:tabLst/>
              <a:defRPr sz="1400" kern="1200">
                <a:solidFill>
                  <a:schemeClr val="accent1"/>
                </a:solidFill>
                <a:latin typeface="+mn-lt"/>
                <a:ea typeface="+mn-ea"/>
                <a:cs typeface="+mn-cs"/>
              </a:defRPr>
            </a:lvl1pPr>
            <a:lvl2pPr marL="457200" indent="0" algn="l" defTabSz="457200" rtl="0" eaLnBrk="1" latinLnBrk="0" hangingPunct="1">
              <a:spcBef>
                <a:spcPct val="20000"/>
              </a:spcBef>
              <a:buClr>
                <a:schemeClr val="bg1">
                  <a:lumMod val="50000"/>
                </a:schemeClr>
              </a:buClr>
              <a:buFont typeface="Arial"/>
              <a:buNone/>
              <a:defRPr sz="1400" b="0" i="0" u="none" kern="1200">
                <a:solidFill>
                  <a:schemeClr val="accent1"/>
                </a:solidFill>
                <a:latin typeface="+mn-lt"/>
                <a:ea typeface="+mn-ea"/>
                <a:cs typeface="+mn-cs"/>
              </a:defRPr>
            </a:lvl2pPr>
            <a:lvl3pPr marL="914400" indent="0" algn="l" defTabSz="457200" rtl="0" eaLnBrk="1" latinLnBrk="0" hangingPunct="1">
              <a:spcBef>
                <a:spcPct val="20000"/>
              </a:spcBef>
              <a:buClr>
                <a:schemeClr val="bg1">
                  <a:lumMod val="50000"/>
                </a:schemeClr>
              </a:buClr>
              <a:buFont typeface="Arial"/>
              <a:buNone/>
              <a:defRPr sz="1400" kern="1200">
                <a:solidFill>
                  <a:schemeClr val="accent1"/>
                </a:solidFill>
                <a:latin typeface="+mn-lt"/>
                <a:ea typeface="+mn-ea"/>
                <a:cs typeface="+mn-cs"/>
              </a:defRPr>
            </a:lvl3pPr>
            <a:lvl4pPr marL="1371600" indent="0" algn="l" defTabSz="457200" rtl="0" eaLnBrk="1" latinLnBrk="0" hangingPunct="1">
              <a:spcBef>
                <a:spcPct val="20000"/>
              </a:spcBef>
              <a:buClr>
                <a:schemeClr val="bg1">
                  <a:lumMod val="50000"/>
                </a:schemeClr>
              </a:buClr>
              <a:buFont typeface="Arial"/>
              <a:buNone/>
              <a:defRPr sz="1400" kern="1200">
                <a:solidFill>
                  <a:schemeClr val="accent1"/>
                </a:solidFill>
                <a:latin typeface="+mn-lt"/>
                <a:ea typeface="+mn-ea"/>
                <a:cs typeface="+mn-cs"/>
              </a:defRPr>
            </a:lvl4pPr>
            <a:lvl5pPr marL="1828800" indent="0" algn="l" defTabSz="457200" rtl="0" eaLnBrk="1" latinLnBrk="0" hangingPunct="1">
              <a:spcBef>
                <a:spcPct val="20000"/>
              </a:spcBef>
              <a:buClr>
                <a:schemeClr val="bg1">
                  <a:lumMod val="50000"/>
                </a:schemeClr>
              </a:buClr>
              <a:buFont typeface="Arial"/>
              <a:buNone/>
              <a:defRPr sz="1400" kern="1200">
                <a:solidFill>
                  <a:schemeClr val="accent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600" dirty="0">
                <a:solidFill>
                  <a:srgbClr val="A50021"/>
                </a:solidFill>
                <a:latin typeface="Arial" charset="0"/>
              </a:rPr>
              <a:t>Zubair Abdulla</a:t>
            </a:r>
            <a:endParaRPr lang="en-US" sz="1600" dirty="0"/>
          </a:p>
        </p:txBody>
      </p:sp>
      <p:sp>
        <p:nvSpPr>
          <p:cNvPr id="20" name="TextBox 19">
            <a:extLst>
              <a:ext uri="{FF2B5EF4-FFF2-40B4-BE49-F238E27FC236}">
                <a16:creationId xmlns:a16="http://schemas.microsoft.com/office/drawing/2014/main" id="{425F809F-D295-CF4A-B583-F28EED4303E1}"/>
              </a:ext>
            </a:extLst>
          </p:cNvPr>
          <p:cNvSpPr txBox="1"/>
          <p:nvPr/>
        </p:nvSpPr>
        <p:spPr>
          <a:xfrm>
            <a:off x="369197" y="4234054"/>
            <a:ext cx="5619774" cy="553998"/>
          </a:xfrm>
          <a:prstGeom prst="rect">
            <a:avLst/>
          </a:prstGeom>
          <a:noFill/>
        </p:spPr>
        <p:txBody>
          <a:bodyPr wrap="square" rtlCol="0">
            <a:spAutoFit/>
          </a:bodyPr>
          <a:lstStyle/>
          <a:p>
            <a:pPr>
              <a:spcBef>
                <a:spcPct val="0"/>
              </a:spcBef>
            </a:pPr>
            <a:r>
              <a:rPr lang="en-US" altLang="en-US" sz="1000" dirty="0">
                <a:latin typeface="Tahoma" panose="020B0604030504040204" pitchFamily="34" charset="0"/>
              </a:rPr>
              <a:t>Organization: 333M</a:t>
            </a:r>
          </a:p>
          <a:p>
            <a:pPr>
              <a:spcBef>
                <a:spcPct val="0"/>
              </a:spcBef>
            </a:pPr>
            <a:r>
              <a:rPr lang="en-US" altLang="en-US" sz="1000" dirty="0">
                <a:latin typeface="Tahoma" panose="020B0604030504040204" pitchFamily="34" charset="0"/>
              </a:rPr>
              <a:t>Advisor:  Joseph Lazio (9000)</a:t>
            </a:r>
          </a:p>
          <a:p>
            <a:pPr>
              <a:spcBef>
                <a:spcPct val="0"/>
              </a:spcBef>
            </a:pPr>
            <a:r>
              <a:rPr lang="en-US" altLang="en-US" sz="1000" dirty="0">
                <a:latin typeface="Tahoma" panose="020B0604030504040204" pitchFamily="34" charset="0"/>
              </a:rPr>
              <a:t>Postdoc Program: JPL</a:t>
            </a:r>
          </a:p>
        </p:txBody>
      </p:sp>
      <p:pic>
        <p:nvPicPr>
          <p:cNvPr id="1028" name="Picture 4" descr="Aerial view of Deep Space Station 43">
            <a:extLst>
              <a:ext uri="{FF2B5EF4-FFF2-40B4-BE49-F238E27FC236}">
                <a16:creationId xmlns:a16="http://schemas.microsoft.com/office/drawing/2014/main" id="{015BBCBF-A028-3C4D-8D00-35ECB7372D59}"/>
              </a:ext>
            </a:extLst>
          </p:cNvPr>
          <p:cNvPicPr>
            <a:picLocks noGrp="1" noChangeAspect="1" noChangeArrowheads="1"/>
          </p:cNvPicPr>
          <p:nvPr>
            <p:ph type="pic" sz="quarter" idx="14"/>
          </p:nvPr>
        </p:nvPicPr>
        <p:blipFill rotWithShape="1">
          <a:blip r:embed="rId2">
            <a:extLst>
              <a:ext uri="{28A0092B-C50C-407E-A947-70E740481C1C}">
                <a14:useLocalDpi xmlns:a14="http://schemas.microsoft.com/office/drawing/2010/main" val="0"/>
              </a:ext>
            </a:extLst>
          </a:blip>
          <a:srcRect t="-44" b="-50"/>
          <a:stretch/>
        </p:blipFill>
        <p:spPr bwMode="auto">
          <a:xfrm>
            <a:off x="2107063" y="16058"/>
            <a:ext cx="4929874" cy="32873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39848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125C0CB-854E-CC49-A097-575C871E23EE}"/>
              </a:ext>
            </a:extLst>
          </p:cNvPr>
          <p:cNvSpPr>
            <a:spLocks noGrp="1"/>
          </p:cNvSpPr>
          <p:nvPr>
            <p:ph type="body" sz="quarter" idx="17"/>
          </p:nvPr>
        </p:nvSpPr>
        <p:spPr>
          <a:xfrm>
            <a:off x="350731" y="960651"/>
            <a:ext cx="8454602" cy="3967965"/>
          </a:xfrm>
        </p:spPr>
        <p:txBody>
          <a:bodyPr/>
          <a:lstStyle/>
          <a:p>
            <a:r>
              <a:rPr lang="en-US" b="1" dirty="0"/>
              <a:t>A New Broadband Downconverter for the K-band Radio Astronomy Receiver on the NASA 70 m Canberra Antenna</a:t>
            </a:r>
          </a:p>
          <a:p>
            <a:r>
              <a:rPr lang="en-US" b="1" dirty="0"/>
              <a:t>Abstract</a:t>
            </a:r>
            <a:endParaRPr lang="en-US" dirty="0"/>
          </a:p>
          <a:p>
            <a:r>
              <a:rPr lang="en-US" dirty="0"/>
              <a:t>The 70 m antenna (Tidbinbilla) at the NASA Deep Space Complex in Canberra is equipped with a dual-beam K-band (17-27 GHz) radio astronomy system. This antenna is the largest cm-wavelength antenna in the southern hemisphere, the band contains a number of key molecules (H2O, NH3) and complements ALMA Band 1 (35 GHz – 52 GHz), and the antenna can operate as part of the Australian Long Baseline Array (LBA) in Very Long Baseline Interferometry (VLBI).</a:t>
            </a:r>
          </a:p>
          <a:p>
            <a:r>
              <a:rPr lang="en-US" dirty="0"/>
              <a:t>A new broadband downconverter is in development to replace the current downconverter, with the goal of providing more robust and reliable performance. The new implementation will downconvert the entire 17 GHz – 27 GHz band from the dual-beam, dual-polarization receiver, providing four single side-band intermediate frequencies (IF). The four IF signals will be sent to the signal processing center at the base of the antenna with optical fiber units, and then further downconverted using an array of filters, oscillators, and mixers into DC – 1 GHz IF signals for the ROACH2 based digital signal processors.</a:t>
            </a:r>
          </a:p>
          <a:p>
            <a:r>
              <a:rPr lang="en-US" dirty="0"/>
              <a:t>This development will yield several major improvements. This approach greatly simplifies the signal processing that occurs in the antenna cone, replacing the array of 20 quadrature mixers and quadrature hybrids that produces 40 dual side-band IFs in the current implementation. This scheme moves components of the downconversion process from the antenna cone to the more stable signal processing center at the base of the 70 m antenna and reduces the number of required optical fiber units from 40 to four. The new downconverter will also provide a single broadband IF signal that will eventually be required for the use of broadband digitizers currently in development at JPL, thus allowing the continued operation of the currently available digital backends while being compatible with future backend developments. I present the design of the new downconverter and progress on a prototype now being assembled at JPL.</a:t>
            </a:r>
          </a:p>
          <a:p>
            <a:endParaRPr lang="en-US" dirty="0"/>
          </a:p>
        </p:txBody>
      </p:sp>
      <p:sp>
        <p:nvSpPr>
          <p:cNvPr id="3" name="Text Placeholder 2">
            <a:extLst>
              <a:ext uri="{FF2B5EF4-FFF2-40B4-BE49-F238E27FC236}">
                <a16:creationId xmlns:a16="http://schemas.microsoft.com/office/drawing/2014/main" id="{344D33C2-CE7F-5C4D-9F49-77092C449ABE}"/>
              </a:ext>
            </a:extLst>
          </p:cNvPr>
          <p:cNvSpPr>
            <a:spLocks noGrp="1"/>
          </p:cNvSpPr>
          <p:nvPr>
            <p:ph type="body" sz="quarter" idx="3"/>
          </p:nvPr>
        </p:nvSpPr>
        <p:spPr>
          <a:xfrm>
            <a:off x="350731" y="530468"/>
            <a:ext cx="8454602" cy="430183"/>
          </a:xfrm>
        </p:spPr>
        <p:txBody>
          <a:bodyPr/>
          <a:lstStyle/>
          <a:p>
            <a:r>
              <a:rPr lang="en-US" dirty="0"/>
              <a:t>Introduction</a:t>
            </a:r>
          </a:p>
        </p:txBody>
      </p:sp>
      <p:pic>
        <p:nvPicPr>
          <p:cNvPr id="5" name="Audio Recording Oct 12, 2020 at 9:44:56 PM" descr="Audio Recording Oct 12, 2020 at 9:44:56 PM">
            <a:hlinkClick r:id="" action="ppaction://media"/>
            <a:extLst>
              <a:ext uri="{FF2B5EF4-FFF2-40B4-BE49-F238E27FC236}">
                <a16:creationId xmlns:a16="http://schemas.microsoft.com/office/drawing/2014/main" id="{2EDF2CE7-5B45-9941-8A22-526F8D49A62A}"/>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782740" y="124068"/>
            <a:ext cx="812800" cy="812800"/>
          </a:xfrm>
          <a:prstGeom prst="rect">
            <a:avLst/>
          </a:prstGeom>
        </p:spPr>
      </p:pic>
    </p:spTree>
    <p:extLst>
      <p:ext uri="{BB962C8B-B14F-4D97-AF65-F5344CB8AC3E}">
        <p14:creationId xmlns:p14="http://schemas.microsoft.com/office/powerpoint/2010/main" val="3072739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7600"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125C0CB-854E-CC49-A097-575C871E23EE}"/>
              </a:ext>
            </a:extLst>
          </p:cNvPr>
          <p:cNvSpPr>
            <a:spLocks noGrp="1"/>
          </p:cNvSpPr>
          <p:nvPr>
            <p:ph type="body" sz="quarter" idx="17"/>
          </p:nvPr>
        </p:nvSpPr>
        <p:spPr>
          <a:xfrm>
            <a:off x="158708" y="707525"/>
            <a:ext cx="5195170" cy="3808222"/>
          </a:xfrm>
        </p:spPr>
        <p:txBody>
          <a:bodyPr wrap="square">
            <a:spAutoFit/>
          </a:bodyPr>
          <a:lstStyle/>
          <a:p>
            <a:pPr marL="171450" indent="-171450">
              <a:buFont typeface="Arial" panose="020B0604020202020204" pitchFamily="34" charset="0"/>
              <a:buChar char="•"/>
            </a:pPr>
            <a:r>
              <a:rPr lang="en-US" dirty="0"/>
              <a:t>The existing downconversion system (shown to the right) faces several performance issues, which inform the planned redesign. Among those issues:</a:t>
            </a:r>
          </a:p>
          <a:p>
            <a:pPr marL="582930" lvl="1" indent="-171450">
              <a:buFont typeface="Arial" panose="020B0604020202020204" pitchFamily="34" charset="0"/>
              <a:buChar char="•"/>
            </a:pPr>
            <a:r>
              <a:rPr lang="en-US" dirty="0"/>
              <a:t>A dense layout completely contained in the antenna making maintenance difficult</a:t>
            </a:r>
          </a:p>
          <a:p>
            <a:pPr marL="582930" lvl="1" indent="-171450">
              <a:buFont typeface="Arial" panose="020B0604020202020204" pitchFamily="34" charset="0"/>
              <a:buChar char="•"/>
            </a:pPr>
            <a:r>
              <a:rPr lang="en-US" dirty="0"/>
              <a:t>A complex fiber patch panel in the antenna cone which has face issues with balancing fiber power (40 outputs!)</a:t>
            </a:r>
          </a:p>
          <a:p>
            <a:pPr marL="582930" lvl="1" indent="-171450">
              <a:buFont typeface="Arial" panose="020B0604020202020204" pitchFamily="34" charset="0"/>
              <a:buChar char="•"/>
            </a:pPr>
            <a:r>
              <a:rPr lang="en-US" dirty="0"/>
              <a:t>Clumsy interfacing with monitor and control</a:t>
            </a:r>
          </a:p>
          <a:p>
            <a:pPr marL="582930" lvl="1" indent="-171450">
              <a:buFont typeface="Arial" panose="020B0604020202020204" pitchFamily="34" charset="0"/>
              <a:buChar char="•"/>
            </a:pPr>
            <a:r>
              <a:rPr lang="en-US" dirty="0"/>
              <a:t>Unreliable conversion to circular polarization (required for VLBI observations) due to unaccounted gain slope and phase delay buildup through components</a:t>
            </a:r>
          </a:p>
          <a:p>
            <a:pPr marL="582930" lvl="1" indent="-171450">
              <a:buFont typeface="Arial" panose="020B0604020202020204" pitchFamily="34" charset="0"/>
              <a:buChar char="•"/>
            </a:pPr>
            <a:r>
              <a:rPr lang="en-US" dirty="0"/>
              <a:t>Does not currently operate at advertised specifications (some of the output is filtered out due to RFI, both feeds do not provide both polarization options)</a:t>
            </a:r>
          </a:p>
          <a:p>
            <a:pPr marL="582930" lvl="1" indent="-171450">
              <a:buFont typeface="Arial" panose="020B0604020202020204" pitchFamily="34" charset="0"/>
              <a:buChar char="•"/>
            </a:pPr>
            <a:r>
              <a:rPr lang="en-US" dirty="0"/>
              <a:t>Some mechanical implementations undermine performance</a:t>
            </a:r>
          </a:p>
          <a:p>
            <a:pPr marL="171450" indent="-171450">
              <a:buFont typeface="Arial" panose="020B0604020202020204" pitchFamily="34" charset="0"/>
              <a:buChar char="•"/>
            </a:pPr>
            <a:r>
              <a:rPr lang="en-US" dirty="0"/>
              <a:t>Why not refurbish? Would be an extended interruption to the science, and refurbishing would likely require backwards compatibility with the current implementation resulting in a kludgy system. </a:t>
            </a:r>
          </a:p>
          <a:p>
            <a:pPr marL="171450" indent="-171450">
              <a:buFont typeface="Arial" panose="020B0604020202020204" pitchFamily="34" charset="0"/>
              <a:buChar char="•"/>
            </a:pPr>
            <a:r>
              <a:rPr lang="en-US" dirty="0"/>
              <a:t>Why not relocate the downconverter with high-frequency RF over fiber units? Does not address the underlying issues with the downconverter, so would still require some refurbishing, and broadband high-frequency fiber units that covers the entire K-band are nearly as expensive as completely replacing the entire system</a:t>
            </a:r>
          </a:p>
        </p:txBody>
      </p:sp>
      <p:sp>
        <p:nvSpPr>
          <p:cNvPr id="3" name="Text Placeholder 2">
            <a:extLst>
              <a:ext uri="{FF2B5EF4-FFF2-40B4-BE49-F238E27FC236}">
                <a16:creationId xmlns:a16="http://schemas.microsoft.com/office/drawing/2014/main" id="{344D33C2-CE7F-5C4D-9F49-77092C449ABE}"/>
              </a:ext>
            </a:extLst>
          </p:cNvPr>
          <p:cNvSpPr>
            <a:spLocks noGrp="1"/>
          </p:cNvSpPr>
          <p:nvPr>
            <p:ph type="body" sz="quarter" idx="3"/>
          </p:nvPr>
        </p:nvSpPr>
        <p:spPr>
          <a:xfrm>
            <a:off x="158708" y="138671"/>
            <a:ext cx="8454602" cy="430183"/>
          </a:xfrm>
        </p:spPr>
        <p:txBody>
          <a:bodyPr/>
          <a:lstStyle/>
          <a:p>
            <a:r>
              <a:rPr lang="en-US" dirty="0"/>
              <a:t>The Existing Downconverter</a:t>
            </a:r>
          </a:p>
        </p:txBody>
      </p:sp>
      <p:pic>
        <p:nvPicPr>
          <p:cNvPr id="4" name="Picture 3">
            <a:extLst>
              <a:ext uri="{FF2B5EF4-FFF2-40B4-BE49-F238E27FC236}">
                <a16:creationId xmlns:a16="http://schemas.microsoft.com/office/drawing/2014/main" id="{BF60EEBB-2BAE-C34D-90FA-D29FA381F62E}"/>
              </a:ext>
            </a:extLst>
          </p:cNvPr>
          <p:cNvPicPr>
            <a:picLocks noChangeAspect="1"/>
          </p:cNvPicPr>
          <p:nvPr/>
        </p:nvPicPr>
        <p:blipFill rotWithShape="1">
          <a:blip r:embed="rId5"/>
          <a:srcRect l="13463" r="13815" b="6266"/>
          <a:stretch/>
        </p:blipFill>
        <p:spPr>
          <a:xfrm>
            <a:off x="5794036" y="0"/>
            <a:ext cx="3191256" cy="4455688"/>
          </a:xfrm>
          <a:prstGeom prst="rect">
            <a:avLst/>
          </a:prstGeom>
        </p:spPr>
      </p:pic>
      <p:sp>
        <p:nvSpPr>
          <p:cNvPr id="5" name="TextBox 4">
            <a:extLst>
              <a:ext uri="{FF2B5EF4-FFF2-40B4-BE49-F238E27FC236}">
                <a16:creationId xmlns:a16="http://schemas.microsoft.com/office/drawing/2014/main" id="{64399A6E-1B4E-E940-8AAD-413ADB2EFB0E}"/>
              </a:ext>
            </a:extLst>
          </p:cNvPr>
          <p:cNvSpPr txBox="1"/>
          <p:nvPr/>
        </p:nvSpPr>
        <p:spPr>
          <a:xfrm>
            <a:off x="5794036" y="4439960"/>
            <a:ext cx="3191256" cy="646331"/>
          </a:xfrm>
          <a:prstGeom prst="rect">
            <a:avLst/>
          </a:prstGeom>
          <a:noFill/>
        </p:spPr>
        <p:txBody>
          <a:bodyPr wrap="square" rtlCol="0">
            <a:spAutoFit/>
          </a:bodyPr>
          <a:lstStyle/>
          <a:p>
            <a:r>
              <a:rPr lang="en-US" sz="1200" dirty="0"/>
              <a:t>Image credit and details of current design detailed in T. Kuiper et. al. 2019 (</a:t>
            </a:r>
            <a:r>
              <a:rPr lang="en-US" sz="1200" dirty="0">
                <a:hlinkClick r:id="rId6"/>
              </a:rPr>
              <a:t>https://doi.org/10.1142/S2251171719500144</a:t>
            </a:r>
            <a:r>
              <a:rPr lang="en-US" sz="1200" dirty="0"/>
              <a:t>)</a:t>
            </a:r>
          </a:p>
        </p:txBody>
      </p:sp>
      <p:pic>
        <p:nvPicPr>
          <p:cNvPr id="6" name="Audio Recording Oct 12, 2020 at 9:47:31 PM" descr="Audio Recording Oct 12, 2020 at 9:47:31 PM">
            <a:hlinkClick r:id="" action="ppaction://media"/>
            <a:extLst>
              <a:ext uri="{FF2B5EF4-FFF2-40B4-BE49-F238E27FC236}">
                <a16:creationId xmlns:a16="http://schemas.microsoft.com/office/drawing/2014/main" id="{12539EC4-775F-E645-B8D2-603C7902CC93}"/>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4877699" y="13305"/>
            <a:ext cx="812800" cy="812800"/>
          </a:xfrm>
          <a:prstGeom prst="rect">
            <a:avLst/>
          </a:prstGeom>
        </p:spPr>
      </p:pic>
    </p:spTree>
    <p:extLst>
      <p:ext uri="{BB962C8B-B14F-4D97-AF65-F5344CB8AC3E}">
        <p14:creationId xmlns:p14="http://schemas.microsoft.com/office/powerpoint/2010/main" val="2249095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3616"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277D454-A50A-8741-AA0B-23CF4A7E8FCA}"/>
              </a:ext>
            </a:extLst>
          </p:cNvPr>
          <p:cNvSpPr>
            <a:spLocks noGrp="1"/>
          </p:cNvSpPr>
          <p:nvPr>
            <p:ph type="body" sz="quarter" idx="17"/>
          </p:nvPr>
        </p:nvSpPr>
        <p:spPr>
          <a:xfrm>
            <a:off x="310710" y="3648090"/>
            <a:ext cx="8646964" cy="1353430"/>
          </a:xfrm>
        </p:spPr>
        <p:txBody>
          <a:bodyPr/>
          <a:lstStyle/>
          <a:p>
            <a:pPr marL="171450" indent="-171450">
              <a:buFont typeface="Arial" panose="020B0604020202020204" pitchFamily="34" charset="0"/>
              <a:buChar char="•"/>
            </a:pPr>
            <a:r>
              <a:rPr lang="en-US" dirty="0"/>
              <a:t>The proposed redesign (shown in more detail in following slides) attempts to address the issues facing the current downconverter by doing broadband downconversion of the 17-27 GHz RF science band and moving several components of the signal processing the more stable antenna base. This results in four outputs (two polarizations from the two feeds) instead of 40 and a simplified single-sideband output for the existing digital backend</a:t>
            </a:r>
          </a:p>
          <a:p>
            <a:pPr marL="171450" indent="-171450">
              <a:buFont typeface="Arial" panose="020B0604020202020204" pitchFamily="34" charset="0"/>
              <a:buChar char="•"/>
            </a:pPr>
            <a:r>
              <a:rPr lang="en-US" dirty="0"/>
              <a:t>The new downconverter will provide a single broadband IF signal that will eventually be required for the use of broadband digitizers currently in development at JPL, allowing the continued operation of the currently available digital backends while being compatible with future backend developments</a:t>
            </a:r>
          </a:p>
        </p:txBody>
      </p:sp>
      <p:sp>
        <p:nvSpPr>
          <p:cNvPr id="3" name="Text Placeholder 2">
            <a:extLst>
              <a:ext uri="{FF2B5EF4-FFF2-40B4-BE49-F238E27FC236}">
                <a16:creationId xmlns:a16="http://schemas.microsoft.com/office/drawing/2014/main" id="{984A7146-5543-9B4D-9341-971B7D71334D}"/>
              </a:ext>
            </a:extLst>
          </p:cNvPr>
          <p:cNvSpPr>
            <a:spLocks noGrp="1"/>
          </p:cNvSpPr>
          <p:nvPr>
            <p:ph type="body" sz="quarter" idx="3"/>
          </p:nvPr>
        </p:nvSpPr>
        <p:spPr>
          <a:xfrm>
            <a:off x="344699" y="64100"/>
            <a:ext cx="8454602" cy="430183"/>
          </a:xfrm>
        </p:spPr>
        <p:txBody>
          <a:bodyPr/>
          <a:lstStyle/>
          <a:p>
            <a:r>
              <a:rPr lang="en-US" dirty="0"/>
              <a:t>The Redesign</a:t>
            </a:r>
          </a:p>
        </p:txBody>
      </p:sp>
      <p:grpSp>
        <p:nvGrpSpPr>
          <p:cNvPr id="82" name="Group 81">
            <a:extLst>
              <a:ext uri="{FF2B5EF4-FFF2-40B4-BE49-F238E27FC236}">
                <a16:creationId xmlns:a16="http://schemas.microsoft.com/office/drawing/2014/main" id="{C8F124B7-7A76-6047-BB15-5E2C801AA31D}"/>
              </a:ext>
            </a:extLst>
          </p:cNvPr>
          <p:cNvGrpSpPr/>
          <p:nvPr/>
        </p:nvGrpSpPr>
        <p:grpSpPr>
          <a:xfrm>
            <a:off x="542821" y="622299"/>
            <a:ext cx="7805651" cy="2787090"/>
            <a:chOff x="332509" y="1138012"/>
            <a:chExt cx="8385726" cy="3136185"/>
          </a:xfrm>
        </p:grpSpPr>
        <p:sp>
          <p:nvSpPr>
            <p:cNvPr id="56" name="Rectangle 55">
              <a:extLst>
                <a:ext uri="{FF2B5EF4-FFF2-40B4-BE49-F238E27FC236}">
                  <a16:creationId xmlns:a16="http://schemas.microsoft.com/office/drawing/2014/main" id="{C66BEA5E-6711-ED43-92D3-52211B38F087}"/>
                </a:ext>
              </a:extLst>
            </p:cNvPr>
            <p:cNvSpPr/>
            <p:nvPr/>
          </p:nvSpPr>
          <p:spPr>
            <a:xfrm>
              <a:off x="332509" y="1141111"/>
              <a:ext cx="1481177" cy="823715"/>
            </a:xfrm>
            <a:prstGeom prst="rect">
              <a:avLst/>
            </a:prstGeom>
            <a:solidFill>
              <a:schemeClr val="tx2"/>
            </a:solidFill>
            <a:ln w="1905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a:solidFill>
                    <a:schemeClr val="bg1"/>
                  </a:solidFill>
                </a:rPr>
                <a:t>Cold Package Receiver</a:t>
              </a:r>
            </a:p>
          </p:txBody>
        </p:sp>
        <p:sp>
          <p:nvSpPr>
            <p:cNvPr id="57" name="Rectangle 56">
              <a:extLst>
                <a:ext uri="{FF2B5EF4-FFF2-40B4-BE49-F238E27FC236}">
                  <a16:creationId xmlns:a16="http://schemas.microsoft.com/office/drawing/2014/main" id="{512508D6-8ECB-9347-9FB7-2FCC5F66238C}"/>
                </a:ext>
              </a:extLst>
            </p:cNvPr>
            <p:cNvSpPr/>
            <p:nvPr/>
          </p:nvSpPr>
          <p:spPr>
            <a:xfrm>
              <a:off x="2313709" y="1141111"/>
              <a:ext cx="1481177" cy="823715"/>
            </a:xfrm>
            <a:prstGeom prst="rect">
              <a:avLst/>
            </a:prstGeom>
            <a:solidFill>
              <a:schemeClr val="tx2"/>
            </a:solidFill>
            <a:ln w="1905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a:solidFill>
                    <a:schemeClr val="bg1"/>
                  </a:solidFill>
                </a:rPr>
                <a:t>Broadband Downconverter</a:t>
              </a:r>
            </a:p>
          </p:txBody>
        </p:sp>
        <p:sp>
          <p:nvSpPr>
            <p:cNvPr id="58" name="Rectangle 57">
              <a:extLst>
                <a:ext uri="{FF2B5EF4-FFF2-40B4-BE49-F238E27FC236}">
                  <a16:creationId xmlns:a16="http://schemas.microsoft.com/office/drawing/2014/main" id="{FE966CBF-7A24-6E4A-9D6E-28CC55AD8B4B}"/>
                </a:ext>
              </a:extLst>
            </p:cNvPr>
            <p:cNvSpPr/>
            <p:nvPr/>
          </p:nvSpPr>
          <p:spPr>
            <a:xfrm>
              <a:off x="5216866" y="1138012"/>
              <a:ext cx="1481177" cy="823715"/>
            </a:xfrm>
            <a:prstGeom prst="rect">
              <a:avLst/>
            </a:prstGeom>
            <a:solidFill>
              <a:schemeClr val="tx2"/>
            </a:solidFill>
            <a:ln w="1905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a:solidFill>
                    <a:schemeClr val="bg1"/>
                  </a:solidFill>
                </a:rPr>
                <a:t>Filter bank downconverter</a:t>
              </a:r>
            </a:p>
          </p:txBody>
        </p:sp>
        <p:sp>
          <p:nvSpPr>
            <p:cNvPr id="59" name="Rectangle 58">
              <a:extLst>
                <a:ext uri="{FF2B5EF4-FFF2-40B4-BE49-F238E27FC236}">
                  <a16:creationId xmlns:a16="http://schemas.microsoft.com/office/drawing/2014/main" id="{9EC935C4-F883-644F-ABA1-74B4441570A2}"/>
                </a:ext>
              </a:extLst>
            </p:cNvPr>
            <p:cNvSpPr/>
            <p:nvPr/>
          </p:nvSpPr>
          <p:spPr>
            <a:xfrm>
              <a:off x="7198066" y="1138012"/>
              <a:ext cx="1481177" cy="823715"/>
            </a:xfrm>
            <a:prstGeom prst="rect">
              <a:avLst/>
            </a:prstGeom>
            <a:solidFill>
              <a:schemeClr val="tx2"/>
            </a:solidFill>
            <a:ln w="1905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a:solidFill>
                    <a:schemeClr val="bg1"/>
                  </a:solidFill>
                </a:rPr>
                <a:t>Digital Backend</a:t>
              </a:r>
            </a:p>
          </p:txBody>
        </p:sp>
        <p:cxnSp>
          <p:nvCxnSpPr>
            <p:cNvPr id="60" name="Straight Arrow Connector 59">
              <a:extLst>
                <a:ext uri="{FF2B5EF4-FFF2-40B4-BE49-F238E27FC236}">
                  <a16:creationId xmlns:a16="http://schemas.microsoft.com/office/drawing/2014/main" id="{B3E5BA2C-387C-0648-ABCB-A276503047CF}"/>
                </a:ext>
              </a:extLst>
            </p:cNvPr>
            <p:cNvCxnSpPr/>
            <p:nvPr/>
          </p:nvCxnSpPr>
          <p:spPr>
            <a:xfrm>
              <a:off x="1813686" y="1262023"/>
              <a:ext cx="500023" cy="0"/>
            </a:xfrm>
            <a:prstGeom prst="straightConnector1">
              <a:avLst/>
            </a:prstGeom>
            <a:ln w="19050" cmpd="sng">
              <a:solidFill>
                <a:schemeClr val="accent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61" name="Straight Arrow Connector 60">
              <a:extLst>
                <a:ext uri="{FF2B5EF4-FFF2-40B4-BE49-F238E27FC236}">
                  <a16:creationId xmlns:a16="http://schemas.microsoft.com/office/drawing/2014/main" id="{75A39DEB-E966-9C44-B790-D6E7A75C16F1}"/>
                </a:ext>
              </a:extLst>
            </p:cNvPr>
            <p:cNvCxnSpPr/>
            <p:nvPr/>
          </p:nvCxnSpPr>
          <p:spPr>
            <a:xfrm>
              <a:off x="1813686" y="1437094"/>
              <a:ext cx="500023" cy="0"/>
            </a:xfrm>
            <a:prstGeom prst="straightConnector1">
              <a:avLst/>
            </a:prstGeom>
            <a:ln w="19050" cmpd="sng">
              <a:solidFill>
                <a:schemeClr val="accent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62" name="Straight Arrow Connector 61">
              <a:extLst>
                <a:ext uri="{FF2B5EF4-FFF2-40B4-BE49-F238E27FC236}">
                  <a16:creationId xmlns:a16="http://schemas.microsoft.com/office/drawing/2014/main" id="{04EF99DB-F29E-3242-8742-D1FA202B0D9C}"/>
                </a:ext>
              </a:extLst>
            </p:cNvPr>
            <p:cNvCxnSpPr/>
            <p:nvPr/>
          </p:nvCxnSpPr>
          <p:spPr>
            <a:xfrm>
              <a:off x="1813686" y="1617882"/>
              <a:ext cx="500023" cy="0"/>
            </a:xfrm>
            <a:prstGeom prst="straightConnector1">
              <a:avLst/>
            </a:prstGeom>
            <a:ln w="19050" cmpd="sng">
              <a:solidFill>
                <a:schemeClr val="accent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63" name="Straight Arrow Connector 62">
              <a:extLst>
                <a:ext uri="{FF2B5EF4-FFF2-40B4-BE49-F238E27FC236}">
                  <a16:creationId xmlns:a16="http://schemas.microsoft.com/office/drawing/2014/main" id="{CD9E5A46-5B47-A140-9C1B-3D51C45DD847}"/>
                </a:ext>
              </a:extLst>
            </p:cNvPr>
            <p:cNvCxnSpPr/>
            <p:nvPr/>
          </p:nvCxnSpPr>
          <p:spPr>
            <a:xfrm>
              <a:off x="1813686" y="1800510"/>
              <a:ext cx="500023" cy="0"/>
            </a:xfrm>
            <a:prstGeom prst="straightConnector1">
              <a:avLst/>
            </a:prstGeom>
            <a:ln w="19050" cmpd="sng">
              <a:solidFill>
                <a:schemeClr val="accent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64" name="Straight Arrow Connector 63">
              <a:extLst>
                <a:ext uri="{FF2B5EF4-FFF2-40B4-BE49-F238E27FC236}">
                  <a16:creationId xmlns:a16="http://schemas.microsoft.com/office/drawing/2014/main" id="{E9348390-CA4D-DC46-9584-3F4FB1B6A122}"/>
                </a:ext>
              </a:extLst>
            </p:cNvPr>
            <p:cNvCxnSpPr>
              <a:cxnSpLocks/>
            </p:cNvCxnSpPr>
            <p:nvPr/>
          </p:nvCxnSpPr>
          <p:spPr>
            <a:xfrm>
              <a:off x="3794886" y="1262023"/>
              <a:ext cx="1421980" cy="0"/>
            </a:xfrm>
            <a:prstGeom prst="straightConnector1">
              <a:avLst/>
            </a:prstGeom>
            <a:ln w="19050" cmpd="sng">
              <a:solidFill>
                <a:schemeClr val="accent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65" name="Straight Arrow Connector 64">
              <a:extLst>
                <a:ext uri="{FF2B5EF4-FFF2-40B4-BE49-F238E27FC236}">
                  <a16:creationId xmlns:a16="http://schemas.microsoft.com/office/drawing/2014/main" id="{0C2C683D-1452-4A4E-ADFC-BA810C61111B}"/>
                </a:ext>
              </a:extLst>
            </p:cNvPr>
            <p:cNvCxnSpPr>
              <a:cxnSpLocks/>
            </p:cNvCxnSpPr>
            <p:nvPr/>
          </p:nvCxnSpPr>
          <p:spPr>
            <a:xfrm>
              <a:off x="3794886" y="1437094"/>
              <a:ext cx="1421980" cy="0"/>
            </a:xfrm>
            <a:prstGeom prst="straightConnector1">
              <a:avLst/>
            </a:prstGeom>
            <a:ln w="19050" cmpd="sng">
              <a:solidFill>
                <a:schemeClr val="accent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66" name="Straight Arrow Connector 65">
              <a:extLst>
                <a:ext uri="{FF2B5EF4-FFF2-40B4-BE49-F238E27FC236}">
                  <a16:creationId xmlns:a16="http://schemas.microsoft.com/office/drawing/2014/main" id="{1AAB4790-C8CD-F242-87C7-26C57FE0709F}"/>
                </a:ext>
              </a:extLst>
            </p:cNvPr>
            <p:cNvCxnSpPr>
              <a:cxnSpLocks/>
            </p:cNvCxnSpPr>
            <p:nvPr/>
          </p:nvCxnSpPr>
          <p:spPr>
            <a:xfrm>
              <a:off x="3794886" y="1617882"/>
              <a:ext cx="1421980" cy="0"/>
            </a:xfrm>
            <a:prstGeom prst="straightConnector1">
              <a:avLst/>
            </a:prstGeom>
            <a:ln w="19050" cmpd="sng">
              <a:solidFill>
                <a:schemeClr val="accent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67" name="Straight Arrow Connector 66">
              <a:extLst>
                <a:ext uri="{FF2B5EF4-FFF2-40B4-BE49-F238E27FC236}">
                  <a16:creationId xmlns:a16="http://schemas.microsoft.com/office/drawing/2014/main" id="{AF5AD5F5-82A1-364F-B602-114D73B42513}"/>
                </a:ext>
              </a:extLst>
            </p:cNvPr>
            <p:cNvCxnSpPr>
              <a:cxnSpLocks/>
            </p:cNvCxnSpPr>
            <p:nvPr/>
          </p:nvCxnSpPr>
          <p:spPr>
            <a:xfrm>
              <a:off x="3794886" y="1800510"/>
              <a:ext cx="1421980" cy="0"/>
            </a:xfrm>
            <a:prstGeom prst="straightConnector1">
              <a:avLst/>
            </a:prstGeom>
            <a:ln w="19050" cmpd="sng">
              <a:solidFill>
                <a:schemeClr val="accent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68" name="Straight Arrow Connector 67">
              <a:extLst>
                <a:ext uri="{FF2B5EF4-FFF2-40B4-BE49-F238E27FC236}">
                  <a16:creationId xmlns:a16="http://schemas.microsoft.com/office/drawing/2014/main" id="{B90E6D56-6065-9040-B17A-FF346A410E6D}"/>
                </a:ext>
              </a:extLst>
            </p:cNvPr>
            <p:cNvCxnSpPr/>
            <p:nvPr/>
          </p:nvCxnSpPr>
          <p:spPr>
            <a:xfrm>
              <a:off x="6698043" y="1262023"/>
              <a:ext cx="500023" cy="0"/>
            </a:xfrm>
            <a:prstGeom prst="straightConnector1">
              <a:avLst/>
            </a:prstGeom>
            <a:ln w="19050" cmpd="sng">
              <a:solidFill>
                <a:schemeClr val="accent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69" name="Straight Arrow Connector 68">
              <a:extLst>
                <a:ext uri="{FF2B5EF4-FFF2-40B4-BE49-F238E27FC236}">
                  <a16:creationId xmlns:a16="http://schemas.microsoft.com/office/drawing/2014/main" id="{0475DA0B-34B1-8E40-94BF-1DD25D2ADA7C}"/>
                </a:ext>
              </a:extLst>
            </p:cNvPr>
            <p:cNvCxnSpPr/>
            <p:nvPr/>
          </p:nvCxnSpPr>
          <p:spPr>
            <a:xfrm>
              <a:off x="6698043" y="1437094"/>
              <a:ext cx="500023" cy="0"/>
            </a:xfrm>
            <a:prstGeom prst="straightConnector1">
              <a:avLst/>
            </a:prstGeom>
            <a:ln w="19050" cmpd="sng">
              <a:solidFill>
                <a:schemeClr val="accent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70" name="Straight Arrow Connector 69">
              <a:extLst>
                <a:ext uri="{FF2B5EF4-FFF2-40B4-BE49-F238E27FC236}">
                  <a16:creationId xmlns:a16="http://schemas.microsoft.com/office/drawing/2014/main" id="{E6C6D0D2-4635-654B-B75C-0438A2A3AF57}"/>
                </a:ext>
              </a:extLst>
            </p:cNvPr>
            <p:cNvCxnSpPr/>
            <p:nvPr/>
          </p:nvCxnSpPr>
          <p:spPr>
            <a:xfrm>
              <a:off x="6698043" y="1617882"/>
              <a:ext cx="500023" cy="0"/>
            </a:xfrm>
            <a:prstGeom prst="straightConnector1">
              <a:avLst/>
            </a:prstGeom>
            <a:ln w="19050" cmpd="sng">
              <a:solidFill>
                <a:schemeClr val="accent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71" name="Straight Arrow Connector 70">
              <a:extLst>
                <a:ext uri="{FF2B5EF4-FFF2-40B4-BE49-F238E27FC236}">
                  <a16:creationId xmlns:a16="http://schemas.microsoft.com/office/drawing/2014/main" id="{AF30FEBA-CD47-454A-BBEA-DC00EFB071FE}"/>
                </a:ext>
              </a:extLst>
            </p:cNvPr>
            <p:cNvCxnSpPr/>
            <p:nvPr/>
          </p:nvCxnSpPr>
          <p:spPr>
            <a:xfrm>
              <a:off x="6698043" y="1800510"/>
              <a:ext cx="500023" cy="0"/>
            </a:xfrm>
            <a:prstGeom prst="straightConnector1">
              <a:avLst/>
            </a:prstGeom>
            <a:ln w="19050" cmpd="sng">
              <a:solidFill>
                <a:schemeClr val="accent1"/>
              </a:solidFill>
              <a:tailEnd type="triangle"/>
            </a:ln>
            <a:effectLst/>
          </p:spPr>
          <p:style>
            <a:lnRef idx="2">
              <a:schemeClr val="accent1"/>
            </a:lnRef>
            <a:fillRef idx="0">
              <a:schemeClr val="accent1"/>
            </a:fillRef>
            <a:effectRef idx="1">
              <a:schemeClr val="accent1"/>
            </a:effectRef>
            <a:fontRef idx="minor">
              <a:schemeClr val="tx1"/>
            </a:fontRef>
          </p:style>
        </p:cxnSp>
        <p:sp>
          <p:nvSpPr>
            <p:cNvPr id="72" name="TextBox 71">
              <a:extLst>
                <a:ext uri="{FF2B5EF4-FFF2-40B4-BE49-F238E27FC236}">
                  <a16:creationId xmlns:a16="http://schemas.microsoft.com/office/drawing/2014/main" id="{07CA4CA6-CAE9-C742-A4DD-8E2044F0D7E5}"/>
                </a:ext>
              </a:extLst>
            </p:cNvPr>
            <p:cNvSpPr txBox="1"/>
            <p:nvPr/>
          </p:nvSpPr>
          <p:spPr>
            <a:xfrm>
              <a:off x="692911" y="2243052"/>
              <a:ext cx="1570171" cy="695582"/>
            </a:xfrm>
            <a:prstGeom prst="rect">
              <a:avLst/>
            </a:prstGeom>
            <a:solidFill>
              <a:schemeClr val="tx2"/>
            </a:solidFill>
            <a:ln w="19050">
              <a:solidFill>
                <a:schemeClr val="accent1"/>
              </a:solidFill>
            </a:ln>
          </p:spPr>
          <p:txBody>
            <a:bodyPr wrap="square" rtlCol="0">
              <a:spAutoFit/>
            </a:bodyPr>
            <a:lstStyle/>
            <a:p>
              <a:r>
                <a:rPr lang="en-US" sz="1100" dirty="0">
                  <a:solidFill>
                    <a:schemeClr val="bg1"/>
                  </a:solidFill>
                </a:rPr>
                <a:t>Four outputs, two polarization from two feeds</a:t>
              </a:r>
            </a:p>
          </p:txBody>
        </p:sp>
        <p:sp>
          <p:nvSpPr>
            <p:cNvPr id="73" name="TextBox 72">
              <a:extLst>
                <a:ext uri="{FF2B5EF4-FFF2-40B4-BE49-F238E27FC236}">
                  <a16:creationId xmlns:a16="http://schemas.microsoft.com/office/drawing/2014/main" id="{27D2B94F-FFC3-7649-8BB3-16283B8FB2ED}"/>
                </a:ext>
              </a:extLst>
            </p:cNvPr>
            <p:cNvSpPr txBox="1"/>
            <p:nvPr/>
          </p:nvSpPr>
          <p:spPr>
            <a:xfrm>
              <a:off x="1831813" y="3217899"/>
              <a:ext cx="2079208" cy="1056298"/>
            </a:xfrm>
            <a:prstGeom prst="rect">
              <a:avLst/>
            </a:prstGeom>
            <a:solidFill>
              <a:schemeClr val="tx2"/>
            </a:solidFill>
            <a:ln w="19050">
              <a:solidFill>
                <a:schemeClr val="accent1"/>
              </a:solidFill>
            </a:ln>
          </p:spPr>
          <p:txBody>
            <a:bodyPr wrap="square" rtlCol="0">
              <a:spAutoFit/>
            </a:bodyPr>
            <a:lstStyle/>
            <a:p>
              <a:r>
                <a:rPr lang="en-US" sz="1100" dirty="0">
                  <a:solidFill>
                    <a:schemeClr val="bg1"/>
                  </a:solidFill>
                </a:rPr>
                <a:t>Broadband downconversion of 17-27 GHz RF to 2-12 GHz IF. Simplify current downconverter and minimize signal processing in the cone</a:t>
              </a:r>
            </a:p>
          </p:txBody>
        </p:sp>
        <p:sp>
          <p:nvSpPr>
            <p:cNvPr id="74" name="TextBox 73">
              <a:extLst>
                <a:ext uri="{FF2B5EF4-FFF2-40B4-BE49-F238E27FC236}">
                  <a16:creationId xmlns:a16="http://schemas.microsoft.com/office/drawing/2014/main" id="{9EAD48ED-72D5-D545-84C6-71EB44C3835B}"/>
                </a:ext>
              </a:extLst>
            </p:cNvPr>
            <p:cNvSpPr txBox="1"/>
            <p:nvPr/>
          </p:nvSpPr>
          <p:spPr>
            <a:xfrm>
              <a:off x="2755131" y="2072627"/>
              <a:ext cx="3600203" cy="1056298"/>
            </a:xfrm>
            <a:prstGeom prst="rect">
              <a:avLst/>
            </a:prstGeom>
            <a:solidFill>
              <a:schemeClr val="tx2"/>
            </a:solidFill>
            <a:ln w="19050">
              <a:solidFill>
                <a:schemeClr val="accent1"/>
              </a:solidFill>
            </a:ln>
          </p:spPr>
          <p:txBody>
            <a:bodyPr wrap="square" rtlCol="0">
              <a:spAutoFit/>
            </a:bodyPr>
            <a:lstStyle/>
            <a:p>
              <a:r>
                <a:rPr lang="en-US" sz="1100" dirty="0">
                  <a:solidFill>
                    <a:schemeClr val="bg1"/>
                  </a:solidFill>
                </a:rPr>
                <a:t>Fiber runs for the four broadband IFs to the antenna base. Simplify from 40 fiber units for current downconverter – can address issues concerning balancing fiber power and complex patch panel requiring manual intervention</a:t>
              </a:r>
            </a:p>
          </p:txBody>
        </p:sp>
        <p:cxnSp>
          <p:nvCxnSpPr>
            <p:cNvPr id="75" name="Straight Arrow Connector 74">
              <a:extLst>
                <a:ext uri="{FF2B5EF4-FFF2-40B4-BE49-F238E27FC236}">
                  <a16:creationId xmlns:a16="http://schemas.microsoft.com/office/drawing/2014/main" id="{1B165F78-67DE-0741-B7A4-10ACA3E1EDB8}"/>
                </a:ext>
              </a:extLst>
            </p:cNvPr>
            <p:cNvCxnSpPr>
              <a:cxnSpLocks/>
              <a:stCxn id="72" idx="0"/>
            </p:cNvCxnSpPr>
            <p:nvPr/>
          </p:nvCxnSpPr>
          <p:spPr>
            <a:xfrm flipV="1">
              <a:off x="1477997" y="1975217"/>
              <a:ext cx="485197" cy="267835"/>
            </a:xfrm>
            <a:prstGeom prst="straightConnector1">
              <a:avLst/>
            </a:prstGeom>
            <a:ln w="19050" cmpd="sng">
              <a:solidFill>
                <a:schemeClr val="accent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76" name="Straight Arrow Connector 75">
              <a:extLst>
                <a:ext uri="{FF2B5EF4-FFF2-40B4-BE49-F238E27FC236}">
                  <a16:creationId xmlns:a16="http://schemas.microsoft.com/office/drawing/2014/main" id="{7A54A0D6-3B87-8B46-BED2-CBF01FFF2AFC}"/>
                </a:ext>
              </a:extLst>
            </p:cNvPr>
            <p:cNvCxnSpPr>
              <a:cxnSpLocks/>
            </p:cNvCxnSpPr>
            <p:nvPr/>
          </p:nvCxnSpPr>
          <p:spPr>
            <a:xfrm flipV="1">
              <a:off x="2554044" y="1975216"/>
              <a:ext cx="6850" cy="1215459"/>
            </a:xfrm>
            <a:prstGeom prst="straightConnector1">
              <a:avLst/>
            </a:prstGeom>
            <a:ln w="19050" cmpd="sng">
              <a:solidFill>
                <a:schemeClr val="accent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77" name="Straight Arrow Connector 76">
              <a:extLst>
                <a:ext uri="{FF2B5EF4-FFF2-40B4-BE49-F238E27FC236}">
                  <a16:creationId xmlns:a16="http://schemas.microsoft.com/office/drawing/2014/main" id="{943417DB-2C66-2742-9724-B6AAE505E672}"/>
                </a:ext>
              </a:extLst>
            </p:cNvPr>
            <p:cNvCxnSpPr>
              <a:cxnSpLocks/>
            </p:cNvCxnSpPr>
            <p:nvPr/>
          </p:nvCxnSpPr>
          <p:spPr>
            <a:xfrm flipV="1">
              <a:off x="4294909" y="1866507"/>
              <a:ext cx="0" cy="182764"/>
            </a:xfrm>
            <a:prstGeom prst="straightConnector1">
              <a:avLst/>
            </a:prstGeom>
            <a:ln w="19050" cmpd="sng">
              <a:solidFill>
                <a:schemeClr val="accent1"/>
              </a:solidFill>
              <a:tailEnd type="triangle"/>
            </a:ln>
            <a:effectLst/>
          </p:spPr>
          <p:style>
            <a:lnRef idx="2">
              <a:schemeClr val="accent1"/>
            </a:lnRef>
            <a:fillRef idx="0">
              <a:schemeClr val="accent1"/>
            </a:fillRef>
            <a:effectRef idx="1">
              <a:schemeClr val="accent1"/>
            </a:effectRef>
            <a:fontRef idx="minor">
              <a:schemeClr val="tx1"/>
            </a:fontRef>
          </p:style>
        </p:cxnSp>
        <p:sp>
          <p:nvSpPr>
            <p:cNvPr id="78" name="TextBox 77">
              <a:extLst>
                <a:ext uri="{FF2B5EF4-FFF2-40B4-BE49-F238E27FC236}">
                  <a16:creationId xmlns:a16="http://schemas.microsoft.com/office/drawing/2014/main" id="{8DEF3580-DC71-8A44-9D78-3E61A46053EB}"/>
                </a:ext>
              </a:extLst>
            </p:cNvPr>
            <p:cNvSpPr txBox="1"/>
            <p:nvPr/>
          </p:nvSpPr>
          <p:spPr>
            <a:xfrm>
              <a:off x="4645657" y="3217899"/>
              <a:ext cx="2623593" cy="865817"/>
            </a:xfrm>
            <a:prstGeom prst="rect">
              <a:avLst/>
            </a:prstGeom>
            <a:solidFill>
              <a:schemeClr val="tx2"/>
            </a:solidFill>
            <a:ln w="19050">
              <a:solidFill>
                <a:schemeClr val="accent1"/>
              </a:solidFill>
            </a:ln>
          </p:spPr>
          <p:txBody>
            <a:bodyPr wrap="square" rtlCol="0">
              <a:spAutoFit/>
            </a:bodyPr>
            <a:lstStyle/>
            <a:p>
              <a:r>
                <a:rPr lang="en-US" sz="1100" dirty="0">
                  <a:solidFill>
                    <a:schemeClr val="bg1"/>
                  </a:solidFill>
                </a:rPr>
                <a:t>Use filter bank and fixed mixer and LO system to downconvert each broadband IF into ten DC-1 GHz IFs for the digital backends.</a:t>
              </a:r>
            </a:p>
          </p:txBody>
        </p:sp>
        <p:sp>
          <p:nvSpPr>
            <p:cNvPr id="79" name="TextBox 78">
              <a:extLst>
                <a:ext uri="{FF2B5EF4-FFF2-40B4-BE49-F238E27FC236}">
                  <a16:creationId xmlns:a16="http://schemas.microsoft.com/office/drawing/2014/main" id="{AA5B878F-0F0F-764D-BE4D-6420C2E1F7F5}"/>
                </a:ext>
              </a:extLst>
            </p:cNvPr>
            <p:cNvSpPr txBox="1"/>
            <p:nvPr/>
          </p:nvSpPr>
          <p:spPr>
            <a:xfrm>
              <a:off x="6711920" y="2340372"/>
              <a:ext cx="2006315" cy="499392"/>
            </a:xfrm>
            <a:prstGeom prst="rect">
              <a:avLst/>
            </a:prstGeom>
            <a:solidFill>
              <a:schemeClr val="tx2"/>
            </a:solidFill>
            <a:ln w="19050">
              <a:solidFill>
                <a:schemeClr val="accent1"/>
              </a:solidFill>
            </a:ln>
          </p:spPr>
          <p:txBody>
            <a:bodyPr wrap="square" rtlCol="0">
              <a:spAutoFit/>
            </a:bodyPr>
            <a:lstStyle/>
            <a:p>
              <a:r>
                <a:rPr lang="en-US" sz="1100" dirty="0">
                  <a:solidFill>
                    <a:schemeClr val="bg1"/>
                  </a:solidFill>
                </a:rPr>
                <a:t>40 DC-1 GHz IFs for the digital backends</a:t>
              </a:r>
            </a:p>
          </p:txBody>
        </p:sp>
        <p:cxnSp>
          <p:nvCxnSpPr>
            <p:cNvPr id="80" name="Straight Arrow Connector 79">
              <a:extLst>
                <a:ext uri="{FF2B5EF4-FFF2-40B4-BE49-F238E27FC236}">
                  <a16:creationId xmlns:a16="http://schemas.microsoft.com/office/drawing/2014/main" id="{EFA78121-121D-524F-BCF8-5B199D1CE9FD}"/>
                </a:ext>
              </a:extLst>
            </p:cNvPr>
            <p:cNvCxnSpPr>
              <a:cxnSpLocks/>
            </p:cNvCxnSpPr>
            <p:nvPr/>
          </p:nvCxnSpPr>
          <p:spPr>
            <a:xfrm flipV="1">
              <a:off x="6973454" y="1976235"/>
              <a:ext cx="0" cy="338010"/>
            </a:xfrm>
            <a:prstGeom prst="straightConnector1">
              <a:avLst/>
            </a:prstGeom>
            <a:ln w="19050" cmpd="sng">
              <a:solidFill>
                <a:schemeClr val="accent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81" name="Straight Arrow Connector 80">
              <a:extLst>
                <a:ext uri="{FF2B5EF4-FFF2-40B4-BE49-F238E27FC236}">
                  <a16:creationId xmlns:a16="http://schemas.microsoft.com/office/drawing/2014/main" id="{8BE04726-CDB1-5748-B082-F0E64D9797BF}"/>
                </a:ext>
              </a:extLst>
            </p:cNvPr>
            <p:cNvCxnSpPr>
              <a:cxnSpLocks/>
            </p:cNvCxnSpPr>
            <p:nvPr/>
          </p:nvCxnSpPr>
          <p:spPr>
            <a:xfrm flipV="1">
              <a:off x="6556344" y="1957890"/>
              <a:ext cx="0" cy="1232785"/>
            </a:xfrm>
            <a:prstGeom prst="straightConnector1">
              <a:avLst/>
            </a:prstGeom>
            <a:ln w="19050" cmpd="sng">
              <a:solidFill>
                <a:schemeClr val="accent1"/>
              </a:solidFill>
              <a:tailEnd type="triangle"/>
            </a:ln>
            <a:effectLst/>
          </p:spPr>
          <p:style>
            <a:lnRef idx="2">
              <a:schemeClr val="accent1"/>
            </a:lnRef>
            <a:fillRef idx="0">
              <a:schemeClr val="accent1"/>
            </a:fillRef>
            <a:effectRef idx="1">
              <a:schemeClr val="accent1"/>
            </a:effectRef>
            <a:fontRef idx="minor">
              <a:schemeClr val="tx1"/>
            </a:fontRef>
          </p:style>
        </p:cxnSp>
      </p:grpSp>
      <p:pic>
        <p:nvPicPr>
          <p:cNvPr id="83" name="Audio Recording Oct 12, 2020 at 9:51:45 PM" descr="Audio Recording Oct 12, 2020 at 9:51:45 PM">
            <a:hlinkClick r:id="" action="ppaction://media"/>
            <a:extLst>
              <a:ext uri="{FF2B5EF4-FFF2-40B4-BE49-F238E27FC236}">
                <a16:creationId xmlns:a16="http://schemas.microsoft.com/office/drawing/2014/main" id="{C375C209-332A-7F4D-BC4A-0F52BE8DE024}"/>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51681" y="2499455"/>
            <a:ext cx="812800" cy="812800"/>
          </a:xfrm>
          <a:prstGeom prst="rect">
            <a:avLst/>
          </a:prstGeom>
        </p:spPr>
      </p:pic>
    </p:spTree>
    <p:extLst>
      <p:ext uri="{BB962C8B-B14F-4D97-AF65-F5344CB8AC3E}">
        <p14:creationId xmlns:p14="http://schemas.microsoft.com/office/powerpoint/2010/main" val="1029793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8496" fill="hold"/>
                                        <p:tgtEl>
                                          <p:spTgt spid="8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83"/>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FE82D1B-F12A-1746-B823-CD0D0DDD6852}"/>
              </a:ext>
            </a:extLst>
          </p:cNvPr>
          <p:cNvPicPr>
            <a:picLocks noChangeAspect="1"/>
          </p:cNvPicPr>
          <p:nvPr/>
        </p:nvPicPr>
        <p:blipFill>
          <a:blip r:embed="rId5"/>
          <a:stretch>
            <a:fillRect/>
          </a:stretch>
        </p:blipFill>
        <p:spPr>
          <a:xfrm>
            <a:off x="0" y="611262"/>
            <a:ext cx="9144000" cy="2780876"/>
          </a:xfrm>
          <a:prstGeom prst="rect">
            <a:avLst/>
          </a:prstGeom>
        </p:spPr>
      </p:pic>
      <p:sp>
        <p:nvSpPr>
          <p:cNvPr id="3" name="Text Placeholder 2">
            <a:extLst>
              <a:ext uri="{FF2B5EF4-FFF2-40B4-BE49-F238E27FC236}">
                <a16:creationId xmlns:a16="http://schemas.microsoft.com/office/drawing/2014/main" id="{B77EB743-DA8A-0245-9A13-82A0BE1782A3}"/>
              </a:ext>
            </a:extLst>
          </p:cNvPr>
          <p:cNvSpPr>
            <a:spLocks noGrp="1"/>
          </p:cNvSpPr>
          <p:nvPr>
            <p:ph type="body" sz="quarter" idx="3"/>
          </p:nvPr>
        </p:nvSpPr>
        <p:spPr>
          <a:xfrm>
            <a:off x="344699" y="164708"/>
            <a:ext cx="8454602" cy="430183"/>
          </a:xfrm>
        </p:spPr>
        <p:txBody>
          <a:bodyPr/>
          <a:lstStyle/>
          <a:p>
            <a:r>
              <a:rPr lang="en-US" dirty="0"/>
              <a:t>Broadband Downconverter</a:t>
            </a:r>
          </a:p>
        </p:txBody>
      </p:sp>
      <p:sp>
        <p:nvSpPr>
          <p:cNvPr id="5" name="TextBox 4">
            <a:extLst>
              <a:ext uri="{FF2B5EF4-FFF2-40B4-BE49-F238E27FC236}">
                <a16:creationId xmlns:a16="http://schemas.microsoft.com/office/drawing/2014/main" id="{5DD5291E-79FD-DC4D-A737-E8249FE0C643}"/>
              </a:ext>
            </a:extLst>
          </p:cNvPr>
          <p:cNvSpPr txBox="1"/>
          <p:nvPr/>
        </p:nvSpPr>
        <p:spPr>
          <a:xfrm>
            <a:off x="278967" y="3985074"/>
            <a:ext cx="8586063" cy="923330"/>
          </a:xfrm>
          <a:prstGeom prst="rect">
            <a:avLst/>
          </a:prstGeom>
          <a:noFill/>
        </p:spPr>
        <p:txBody>
          <a:bodyPr wrap="square" rtlCol="0">
            <a:spAutoFit/>
          </a:bodyPr>
          <a:lstStyle/>
          <a:p>
            <a:r>
              <a:rPr lang="en-US" dirty="0"/>
              <a:t>The Broadband Downconverter in the antenna cone consists of 4 signal paths and includes polarization selection, a bandpass filter to select the RF, downconversion of the entire RF, and transfer of the IF to the antenna base over fiber units</a:t>
            </a:r>
          </a:p>
        </p:txBody>
      </p:sp>
      <p:cxnSp>
        <p:nvCxnSpPr>
          <p:cNvPr id="7" name="Straight Connector 6">
            <a:extLst>
              <a:ext uri="{FF2B5EF4-FFF2-40B4-BE49-F238E27FC236}">
                <a16:creationId xmlns:a16="http://schemas.microsoft.com/office/drawing/2014/main" id="{B4F932CA-B73F-784B-84C5-B6656142EEA2}"/>
              </a:ext>
            </a:extLst>
          </p:cNvPr>
          <p:cNvCxnSpPr/>
          <p:nvPr/>
        </p:nvCxnSpPr>
        <p:spPr>
          <a:xfrm>
            <a:off x="360197" y="4564251"/>
            <a:ext cx="2026542"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D19F78CF-FC49-794B-AF7F-49D8003877F6}"/>
              </a:ext>
            </a:extLst>
          </p:cNvPr>
          <p:cNvCxnSpPr>
            <a:cxnSpLocks/>
          </p:cNvCxnSpPr>
          <p:nvPr/>
        </p:nvCxnSpPr>
        <p:spPr>
          <a:xfrm>
            <a:off x="2635864" y="4564251"/>
            <a:ext cx="2827289"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FEA7B267-A096-F141-95FB-2DD52D41B882}"/>
              </a:ext>
            </a:extLst>
          </p:cNvPr>
          <p:cNvCxnSpPr>
            <a:cxnSpLocks/>
          </p:cNvCxnSpPr>
          <p:nvPr/>
        </p:nvCxnSpPr>
        <p:spPr>
          <a:xfrm>
            <a:off x="5601206" y="4564251"/>
            <a:ext cx="2969357"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EAFC373C-96A2-ED4F-9ADE-A89BE386C9D1}"/>
              </a:ext>
            </a:extLst>
          </p:cNvPr>
          <p:cNvCxnSpPr>
            <a:cxnSpLocks/>
          </p:cNvCxnSpPr>
          <p:nvPr/>
        </p:nvCxnSpPr>
        <p:spPr>
          <a:xfrm>
            <a:off x="778651" y="4832888"/>
            <a:ext cx="4940224" cy="0"/>
          </a:xfrm>
          <a:prstGeom prst="line">
            <a:avLst/>
          </a:prstGeom>
          <a:ln w="381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399AFF80-39C3-CB41-BF91-740A5FC56518}"/>
              </a:ext>
            </a:extLst>
          </p:cNvPr>
          <p:cNvSpPr/>
          <p:nvPr/>
        </p:nvSpPr>
        <p:spPr>
          <a:xfrm>
            <a:off x="1229993" y="1210763"/>
            <a:ext cx="2761738" cy="2010161"/>
          </a:xfrm>
          <a:prstGeom prst="rect">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E0A6F29-45B7-2643-AF5B-C07A46C96C92}"/>
              </a:ext>
            </a:extLst>
          </p:cNvPr>
          <p:cNvSpPr/>
          <p:nvPr/>
        </p:nvSpPr>
        <p:spPr>
          <a:xfrm>
            <a:off x="4448931" y="1210763"/>
            <a:ext cx="796997" cy="201016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6" name="Rectangle 15">
            <a:extLst>
              <a:ext uri="{FF2B5EF4-FFF2-40B4-BE49-F238E27FC236}">
                <a16:creationId xmlns:a16="http://schemas.microsoft.com/office/drawing/2014/main" id="{0241AE6E-507F-6E4F-9940-C85C56035CD9}"/>
              </a:ext>
            </a:extLst>
          </p:cNvPr>
          <p:cNvSpPr/>
          <p:nvPr/>
        </p:nvSpPr>
        <p:spPr>
          <a:xfrm>
            <a:off x="8175356" y="1181817"/>
            <a:ext cx="852407" cy="1972088"/>
          </a:xfrm>
          <a:prstGeom prst="rect">
            <a:avLst/>
          </a:prstGeom>
          <a:noFill/>
          <a:ln w="381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8061A2F7-03A8-9846-AACD-5CA4A43C6FA4}"/>
              </a:ext>
            </a:extLst>
          </p:cNvPr>
          <p:cNvGrpSpPr/>
          <p:nvPr/>
        </p:nvGrpSpPr>
        <p:grpSpPr>
          <a:xfrm>
            <a:off x="6174185" y="1200289"/>
            <a:ext cx="2396378" cy="2074048"/>
            <a:chOff x="5897105" y="1181817"/>
            <a:chExt cx="2433234" cy="2074048"/>
          </a:xfrm>
        </p:grpSpPr>
        <p:cxnSp>
          <p:nvCxnSpPr>
            <p:cNvPr id="31" name="Straight Connector 30">
              <a:extLst>
                <a:ext uri="{FF2B5EF4-FFF2-40B4-BE49-F238E27FC236}">
                  <a16:creationId xmlns:a16="http://schemas.microsoft.com/office/drawing/2014/main" id="{31139DFE-0142-A742-A5E0-09F409C51AC2}"/>
                </a:ext>
              </a:extLst>
            </p:cNvPr>
            <p:cNvCxnSpPr>
              <a:cxnSpLocks/>
            </p:cNvCxnSpPr>
            <p:nvPr/>
          </p:nvCxnSpPr>
          <p:spPr>
            <a:xfrm>
              <a:off x="8330339" y="2014780"/>
              <a:ext cx="0" cy="408122"/>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grpSp>
          <p:nvGrpSpPr>
            <p:cNvPr id="39" name="Group 38">
              <a:extLst>
                <a:ext uri="{FF2B5EF4-FFF2-40B4-BE49-F238E27FC236}">
                  <a16:creationId xmlns:a16="http://schemas.microsoft.com/office/drawing/2014/main" id="{F1ADA4E6-0518-FA49-B3AA-76732CBA879F}"/>
                </a:ext>
              </a:extLst>
            </p:cNvPr>
            <p:cNvGrpSpPr/>
            <p:nvPr/>
          </p:nvGrpSpPr>
          <p:grpSpPr>
            <a:xfrm>
              <a:off x="5897105" y="1181817"/>
              <a:ext cx="2433234" cy="2074048"/>
              <a:chOff x="5897105" y="1181817"/>
              <a:chExt cx="2433234" cy="2074048"/>
            </a:xfrm>
          </p:grpSpPr>
          <p:cxnSp>
            <p:nvCxnSpPr>
              <p:cNvPr id="24" name="Straight Connector 23">
                <a:extLst>
                  <a:ext uri="{FF2B5EF4-FFF2-40B4-BE49-F238E27FC236}">
                    <a16:creationId xmlns:a16="http://schemas.microsoft.com/office/drawing/2014/main" id="{723DCFBF-1F12-8C43-8570-CE5C4E99CE30}"/>
                  </a:ext>
                </a:extLst>
              </p:cNvPr>
              <p:cNvCxnSpPr/>
              <p:nvPr/>
            </p:nvCxnSpPr>
            <p:spPr>
              <a:xfrm>
                <a:off x="5897105" y="1181817"/>
                <a:ext cx="860156"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43EEF417-FA4D-1B45-ABAE-6478AAEE753B}"/>
                  </a:ext>
                </a:extLst>
              </p:cNvPr>
              <p:cNvCxnSpPr>
                <a:cxnSpLocks/>
              </p:cNvCxnSpPr>
              <p:nvPr/>
            </p:nvCxnSpPr>
            <p:spPr>
              <a:xfrm>
                <a:off x="6757261" y="1181817"/>
                <a:ext cx="0" cy="832963"/>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99EE7E45-7ED7-DA41-B9F4-5E21D50BC3F2}"/>
                  </a:ext>
                </a:extLst>
              </p:cNvPr>
              <p:cNvCxnSpPr>
                <a:cxnSpLocks/>
              </p:cNvCxnSpPr>
              <p:nvPr/>
            </p:nvCxnSpPr>
            <p:spPr>
              <a:xfrm>
                <a:off x="6757261" y="2014780"/>
                <a:ext cx="1573078"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18105981-D877-784B-9753-CDFAF3E992FA}"/>
                  </a:ext>
                </a:extLst>
              </p:cNvPr>
              <p:cNvCxnSpPr>
                <a:cxnSpLocks/>
              </p:cNvCxnSpPr>
              <p:nvPr/>
            </p:nvCxnSpPr>
            <p:spPr>
              <a:xfrm>
                <a:off x="6757261" y="2422902"/>
                <a:ext cx="1573078"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7AB3E112-53D1-E545-8E68-020C98DF5D2B}"/>
                  </a:ext>
                </a:extLst>
              </p:cNvPr>
              <p:cNvCxnSpPr>
                <a:cxnSpLocks/>
              </p:cNvCxnSpPr>
              <p:nvPr/>
            </p:nvCxnSpPr>
            <p:spPr>
              <a:xfrm>
                <a:off x="6757261" y="2422902"/>
                <a:ext cx="0" cy="832963"/>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835D0022-5C18-A847-A78E-129494D5BED6}"/>
                  </a:ext>
                </a:extLst>
              </p:cNvPr>
              <p:cNvCxnSpPr>
                <a:cxnSpLocks/>
              </p:cNvCxnSpPr>
              <p:nvPr/>
            </p:nvCxnSpPr>
            <p:spPr>
              <a:xfrm>
                <a:off x="5897105" y="1181817"/>
                <a:ext cx="0" cy="2074048"/>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E6644C3A-EC4A-8C47-85FC-E7C53ED13133}"/>
                  </a:ext>
                </a:extLst>
              </p:cNvPr>
              <p:cNvCxnSpPr/>
              <p:nvPr/>
            </p:nvCxnSpPr>
            <p:spPr>
              <a:xfrm>
                <a:off x="5897105" y="3255865"/>
                <a:ext cx="860156"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grpSp>
      </p:grpSp>
      <p:pic>
        <p:nvPicPr>
          <p:cNvPr id="42" name="Audio Recording Oct 12, 2020 at 9:54:52 PM" descr="Audio Recording Oct 12, 2020 at 9:54:52 PM">
            <a:hlinkClick r:id="" action="ppaction://media"/>
            <a:extLst>
              <a:ext uri="{FF2B5EF4-FFF2-40B4-BE49-F238E27FC236}">
                <a16:creationId xmlns:a16="http://schemas.microsoft.com/office/drawing/2014/main" id="{BA7BD479-A7D2-FB4B-98E5-B4758C46219D}"/>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4990987" y="0"/>
            <a:ext cx="812800" cy="812800"/>
          </a:xfrm>
          <a:prstGeom prst="rect">
            <a:avLst/>
          </a:prstGeom>
        </p:spPr>
      </p:pic>
    </p:spTree>
    <p:extLst>
      <p:ext uri="{BB962C8B-B14F-4D97-AF65-F5344CB8AC3E}">
        <p14:creationId xmlns:p14="http://schemas.microsoft.com/office/powerpoint/2010/main" val="214717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9328" fill="hold"/>
                                        <p:tgtEl>
                                          <p:spTgt spid="4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2"/>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3036D7D-7DB8-304C-A52D-183FA1F16794}"/>
              </a:ext>
            </a:extLst>
          </p:cNvPr>
          <p:cNvPicPr>
            <a:picLocks noChangeAspect="1"/>
          </p:cNvPicPr>
          <p:nvPr/>
        </p:nvPicPr>
        <p:blipFill>
          <a:blip r:embed="rId5"/>
          <a:stretch>
            <a:fillRect/>
          </a:stretch>
        </p:blipFill>
        <p:spPr>
          <a:xfrm>
            <a:off x="1824258" y="376489"/>
            <a:ext cx="7319742" cy="4767011"/>
          </a:xfrm>
          <a:prstGeom prst="rect">
            <a:avLst/>
          </a:prstGeom>
        </p:spPr>
      </p:pic>
      <p:sp>
        <p:nvSpPr>
          <p:cNvPr id="3" name="Text Placeholder 2">
            <a:extLst>
              <a:ext uri="{FF2B5EF4-FFF2-40B4-BE49-F238E27FC236}">
                <a16:creationId xmlns:a16="http://schemas.microsoft.com/office/drawing/2014/main" id="{3A5E69B8-1F7C-7847-A261-59767E1684F3}"/>
              </a:ext>
            </a:extLst>
          </p:cNvPr>
          <p:cNvSpPr>
            <a:spLocks noGrp="1"/>
          </p:cNvSpPr>
          <p:nvPr>
            <p:ph type="body" sz="quarter" idx="3"/>
          </p:nvPr>
        </p:nvSpPr>
        <p:spPr>
          <a:xfrm>
            <a:off x="344699" y="172148"/>
            <a:ext cx="8454602" cy="430183"/>
          </a:xfrm>
        </p:spPr>
        <p:txBody>
          <a:bodyPr/>
          <a:lstStyle/>
          <a:p>
            <a:r>
              <a:rPr lang="en-US" dirty="0"/>
              <a:t>Filter Bank Downconverter</a:t>
            </a:r>
          </a:p>
        </p:txBody>
      </p:sp>
      <p:pic>
        <p:nvPicPr>
          <p:cNvPr id="6" name="Audio Recording Oct 12, 2020 at 9:56:03 PM" descr="Audio Recording Oct 12, 2020 at 9:56:03 PM">
            <a:hlinkClick r:id="" action="ppaction://media"/>
            <a:extLst>
              <a:ext uri="{FF2B5EF4-FFF2-40B4-BE49-F238E27FC236}">
                <a16:creationId xmlns:a16="http://schemas.microsoft.com/office/drawing/2014/main" id="{DF29637C-F4EC-9248-BFA5-61DC591D873B}"/>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491816" y="650485"/>
            <a:ext cx="812800" cy="812800"/>
          </a:xfrm>
          <a:prstGeom prst="rect">
            <a:avLst/>
          </a:prstGeom>
        </p:spPr>
      </p:pic>
      <p:pic>
        <p:nvPicPr>
          <p:cNvPr id="7" name="Picture 6">
            <a:extLst>
              <a:ext uri="{FF2B5EF4-FFF2-40B4-BE49-F238E27FC236}">
                <a16:creationId xmlns:a16="http://schemas.microsoft.com/office/drawing/2014/main" id="{8A55FAFC-4A22-FB40-BC6D-6475C33BB4F9}"/>
              </a:ext>
            </a:extLst>
          </p:cNvPr>
          <p:cNvPicPr>
            <a:picLocks noChangeAspect="1"/>
          </p:cNvPicPr>
          <p:nvPr/>
        </p:nvPicPr>
        <p:blipFill>
          <a:blip r:embed="rId7"/>
          <a:stretch>
            <a:fillRect/>
          </a:stretch>
        </p:blipFill>
        <p:spPr>
          <a:xfrm>
            <a:off x="1536104" y="500162"/>
            <a:ext cx="7607896" cy="4638433"/>
          </a:xfrm>
          <a:prstGeom prst="rect">
            <a:avLst/>
          </a:prstGeom>
        </p:spPr>
      </p:pic>
      <p:sp>
        <p:nvSpPr>
          <p:cNvPr id="5" name="TextBox 4">
            <a:extLst>
              <a:ext uri="{FF2B5EF4-FFF2-40B4-BE49-F238E27FC236}">
                <a16:creationId xmlns:a16="http://schemas.microsoft.com/office/drawing/2014/main" id="{CE4F7BFC-19D4-0048-9589-DC9E52F4FFFF}"/>
              </a:ext>
            </a:extLst>
          </p:cNvPr>
          <p:cNvSpPr txBox="1"/>
          <p:nvPr/>
        </p:nvSpPr>
        <p:spPr>
          <a:xfrm>
            <a:off x="100737" y="1694586"/>
            <a:ext cx="2991176" cy="2585323"/>
          </a:xfrm>
          <a:prstGeom prst="rect">
            <a:avLst/>
          </a:prstGeom>
          <a:noFill/>
        </p:spPr>
        <p:txBody>
          <a:bodyPr wrap="square" rtlCol="0">
            <a:spAutoFit/>
          </a:bodyPr>
          <a:lstStyle/>
          <a:p>
            <a:r>
              <a:rPr lang="en-US" dirty="0"/>
              <a:t>The filter bank downconverter in the signal processing center at the base of the antenna further </a:t>
            </a:r>
            <a:r>
              <a:rPr lang="en-US" dirty="0" err="1"/>
              <a:t>downconverts</a:t>
            </a:r>
            <a:r>
              <a:rPr lang="en-US" dirty="0"/>
              <a:t> converts each of the four 10 GHz wide IF bands into ten DC – 1 GHz single sideband IFs for the digital backends.</a:t>
            </a:r>
          </a:p>
        </p:txBody>
      </p:sp>
    </p:spTree>
    <p:extLst>
      <p:ext uri="{BB962C8B-B14F-4D97-AF65-F5344CB8AC3E}">
        <p14:creationId xmlns:p14="http://schemas.microsoft.com/office/powerpoint/2010/main" val="440607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8096"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BBDD3B9-A11E-2646-AFB3-9B5B4E3C0AC9}"/>
              </a:ext>
            </a:extLst>
          </p:cNvPr>
          <p:cNvSpPr>
            <a:spLocks noGrp="1"/>
          </p:cNvSpPr>
          <p:nvPr>
            <p:ph type="body" sz="quarter" idx="17"/>
          </p:nvPr>
        </p:nvSpPr>
        <p:spPr>
          <a:xfrm>
            <a:off x="405521" y="731985"/>
            <a:ext cx="8296777" cy="3863262"/>
          </a:xfrm>
        </p:spPr>
        <p:txBody>
          <a:bodyPr/>
          <a:lstStyle/>
          <a:p>
            <a:pPr marL="171450" indent="-171450">
              <a:buFont typeface="Arial" panose="020B0604020202020204" pitchFamily="34" charset="0"/>
              <a:buChar char="•"/>
            </a:pPr>
            <a:r>
              <a:rPr lang="en-US" sz="1400" dirty="0"/>
              <a:t>An internal design review of the redesign was completed at JPL on June 16</a:t>
            </a:r>
            <a:r>
              <a:rPr lang="en-US" sz="1400" baseline="30000" dirty="0"/>
              <a:t>th</a:t>
            </a:r>
            <a:r>
              <a:rPr lang="en-US" sz="1400" dirty="0"/>
              <a:t>, 2020</a:t>
            </a:r>
          </a:p>
          <a:p>
            <a:pPr marL="171450" indent="-171450">
              <a:buFont typeface="Arial" panose="020B0604020202020204" pitchFamily="34" charset="0"/>
              <a:buChar char="•"/>
            </a:pPr>
            <a:r>
              <a:rPr lang="en-US" sz="1400" dirty="0"/>
              <a:t>The go ahead was given to produce a prototype for two of the four signal chains of the broadband downconverter to demonstrate preliminary design feasibility and performance. In particular:</a:t>
            </a:r>
          </a:p>
          <a:p>
            <a:pPr marL="582930" lvl="1" indent="-171450">
              <a:buFont typeface="Arial" panose="020B0604020202020204" pitchFamily="34" charset="0"/>
              <a:buChar char="•"/>
            </a:pPr>
            <a:r>
              <a:rPr lang="en-US" sz="1400" dirty="0"/>
              <a:t>Study of the design in the lab, allowing the ability to revise design accordingly (e.g., inclusion of additional gain, isolation, or attenuation)</a:t>
            </a:r>
          </a:p>
          <a:p>
            <a:pPr marL="582930" lvl="1" indent="-171450">
              <a:buFont typeface="Arial" panose="020B0604020202020204" pitchFamily="34" charset="0"/>
              <a:buChar char="•"/>
            </a:pPr>
            <a:r>
              <a:rPr lang="en-US" sz="1400" dirty="0"/>
              <a:t>Study of efficacy of using variable attenuators and phase shifters in conjunction with quadrature hybrid to achieve reliable circular polarization</a:t>
            </a:r>
          </a:p>
          <a:p>
            <a:pPr marL="582930" lvl="1" indent="-171450">
              <a:buFont typeface="Arial" panose="020B0604020202020204" pitchFamily="34" charset="0"/>
              <a:buChar char="•"/>
            </a:pPr>
            <a:r>
              <a:rPr lang="en-US" sz="1400" dirty="0"/>
              <a:t>Preliminary development of monitor and control system, thermal control, and mechanical implementation</a:t>
            </a:r>
          </a:p>
          <a:p>
            <a:pPr marL="582930" lvl="1" indent="-171450">
              <a:buFont typeface="Arial" panose="020B0604020202020204" pitchFamily="34" charset="0"/>
              <a:buChar char="•"/>
            </a:pPr>
            <a:r>
              <a:rPr lang="en-US" sz="1400" dirty="0"/>
              <a:t>Prototype can be used in testing compatibility with new digital backend during their ongoing development</a:t>
            </a:r>
          </a:p>
          <a:p>
            <a:pPr marL="171450" indent="-171450">
              <a:buFont typeface="Arial" panose="020B0604020202020204" pitchFamily="34" charset="0"/>
              <a:buChar char="•"/>
            </a:pPr>
            <a:r>
              <a:rPr lang="en-US" sz="1400" dirty="0"/>
              <a:t>Several components have been procured, return-to-lab operations for this task have been approved, and initial assembly and testing are now underway</a:t>
            </a:r>
          </a:p>
          <a:p>
            <a:pPr marL="171450" indent="-171450">
              <a:buFont typeface="Arial" panose="020B0604020202020204" pitchFamily="34" charset="0"/>
              <a:buChar char="•"/>
            </a:pPr>
            <a:r>
              <a:rPr lang="en-US" sz="1400" dirty="0"/>
              <a:t>Future goals: preliminary results in December 2020 and a completed prototype assembly by February 2020</a:t>
            </a:r>
          </a:p>
        </p:txBody>
      </p:sp>
      <p:sp>
        <p:nvSpPr>
          <p:cNvPr id="3" name="Text Placeholder 2">
            <a:extLst>
              <a:ext uri="{FF2B5EF4-FFF2-40B4-BE49-F238E27FC236}">
                <a16:creationId xmlns:a16="http://schemas.microsoft.com/office/drawing/2014/main" id="{7B4E6366-EFBC-5F4B-88DF-2C53F2A89F2E}"/>
              </a:ext>
            </a:extLst>
          </p:cNvPr>
          <p:cNvSpPr>
            <a:spLocks noGrp="1"/>
          </p:cNvSpPr>
          <p:nvPr>
            <p:ph type="body" sz="quarter" idx="3"/>
          </p:nvPr>
        </p:nvSpPr>
        <p:spPr>
          <a:xfrm>
            <a:off x="344699" y="146420"/>
            <a:ext cx="8454602" cy="430183"/>
          </a:xfrm>
        </p:spPr>
        <p:txBody>
          <a:bodyPr/>
          <a:lstStyle/>
          <a:p>
            <a:r>
              <a:rPr lang="en-US" dirty="0"/>
              <a:t>Results</a:t>
            </a:r>
          </a:p>
        </p:txBody>
      </p:sp>
      <p:pic>
        <p:nvPicPr>
          <p:cNvPr id="5" name="Audio Recording Oct 12, 2020 at 9:57:06 PM" descr="Audio Recording Oct 12, 2020 at 9:57:06 PM">
            <a:hlinkClick r:id="" action="ppaction://media"/>
            <a:extLst>
              <a:ext uri="{FF2B5EF4-FFF2-40B4-BE49-F238E27FC236}">
                <a16:creationId xmlns:a16="http://schemas.microsoft.com/office/drawing/2014/main" id="{BD9D225B-20ED-0C49-B9ED-CEE065D27394}"/>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2110224" y="0"/>
            <a:ext cx="812800" cy="812800"/>
          </a:xfrm>
          <a:prstGeom prst="rect">
            <a:avLst/>
          </a:prstGeom>
        </p:spPr>
      </p:pic>
    </p:spTree>
    <p:extLst>
      <p:ext uri="{BB962C8B-B14F-4D97-AF65-F5344CB8AC3E}">
        <p14:creationId xmlns:p14="http://schemas.microsoft.com/office/powerpoint/2010/main" val="1836211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6400"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730298A-0F1C-6147-ABD6-8E8B623D0F7F}"/>
              </a:ext>
            </a:extLst>
          </p:cNvPr>
          <p:cNvSpPr>
            <a:spLocks noGrp="1"/>
          </p:cNvSpPr>
          <p:nvPr>
            <p:ph type="body" sz="quarter" idx="17"/>
          </p:nvPr>
        </p:nvSpPr>
        <p:spPr/>
        <p:txBody>
          <a:bodyPr/>
          <a:lstStyle/>
          <a:p>
            <a:r>
              <a:rPr lang="en-US" dirty="0"/>
              <a:t>An abstract has been submitted and accepted for the National Radio Science Meeting (NRSM) conference to be held virtually January 4-9, 2021, to present the redesign and preliminary results over the next months</a:t>
            </a:r>
          </a:p>
          <a:p>
            <a:r>
              <a:rPr lang="en-US" dirty="0"/>
              <a:t>I would like to thank my advisor Joseph Lazio for his support, group 333M for helpful input, and the attendees of the design review held on June 16</a:t>
            </a:r>
            <a:r>
              <a:rPr lang="en-US" baseline="30000" dirty="0"/>
              <a:t>th</a:t>
            </a:r>
            <a:r>
              <a:rPr lang="en-US" dirty="0"/>
              <a:t> for their valuable feedback</a:t>
            </a:r>
          </a:p>
        </p:txBody>
      </p:sp>
      <p:sp>
        <p:nvSpPr>
          <p:cNvPr id="3" name="Text Placeholder 2">
            <a:extLst>
              <a:ext uri="{FF2B5EF4-FFF2-40B4-BE49-F238E27FC236}">
                <a16:creationId xmlns:a16="http://schemas.microsoft.com/office/drawing/2014/main" id="{A0ECCF47-63E8-6A4F-BBC4-53DE36AF8198}"/>
              </a:ext>
            </a:extLst>
          </p:cNvPr>
          <p:cNvSpPr>
            <a:spLocks noGrp="1"/>
          </p:cNvSpPr>
          <p:nvPr>
            <p:ph type="body" sz="quarter" idx="3"/>
          </p:nvPr>
        </p:nvSpPr>
        <p:spPr/>
        <p:txBody>
          <a:bodyPr/>
          <a:lstStyle/>
          <a:p>
            <a:r>
              <a:rPr lang="en-US" dirty="0"/>
              <a:t>Publications and Acknowledgements</a:t>
            </a:r>
          </a:p>
        </p:txBody>
      </p:sp>
    </p:spTree>
    <p:extLst>
      <p:ext uri="{BB962C8B-B14F-4D97-AF65-F5344CB8AC3E}">
        <p14:creationId xmlns:p14="http://schemas.microsoft.com/office/powerpoint/2010/main" val="206857822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UIDATA" val="&lt;database version=&quot;11.0&quot;&gt;&lt;object type=&quot;1&quot; unique_id=&quot;10001&quot;&gt;&lt;object type=&quot;2&quot; unique_id=&quot;10522&quot;&gt;&lt;object type=&quot;3&quot; unique_id=&quot;10523&quot;&gt;&lt;property id=&quot;20148&quot; value=&quot;5&quot;/&gt;&lt;property id=&quot;20300&quot; value=&quot;Slide 1&quot;/&gt;&lt;property id=&quot;20307&quot; value=&quot;277&quot;/&gt;&lt;/object&gt;&lt;object type=&quot;3&quot; unique_id=&quot;10524&quot;&gt;&lt;property id=&quot;20148&quot; value=&quot;5&quot;/&gt;&lt;property id=&quot;20300&quot; value=&quot;Slide 2&quot;/&gt;&lt;property id=&quot;20307&quot; value=&quot;281&quot;/&gt;&lt;/object&gt;&lt;object type=&quot;3&quot; unique_id=&quot;10525&quot;&gt;&lt;property id=&quot;20148&quot; value=&quot;5&quot;/&gt;&lt;property id=&quot;20300&quot; value=&quot;Slide 3&quot;/&gt;&lt;property id=&quot;20307&quot; value=&quot;280&quot;/&gt;&lt;/object&gt;&lt;object type=&quot;3&quot; unique_id=&quot;10526&quot;&gt;&lt;property id=&quot;20148&quot; value=&quot;5&quot;/&gt;&lt;property id=&quot;20300&quot; value=&quot;Slide 4&quot;/&gt;&lt;property id=&quot;20307&quot; value=&quot;278&quot;/&gt;&lt;/object&gt;&lt;/object&gt;&lt;object type=&quot;8&quot; unique_id=&quot;10532&quot;&gt;&lt;/object&gt;&lt;/object&gt;&lt;/database&gt;"/>
  <p:tag name="MMPROD_NEXTUNIQUEID" val="10010"/>
  <p:tag name="SECTOMILLISECCONVERTED" val="1"/>
</p:tagLst>
</file>

<file path=ppt/theme/theme1.xml><?xml version="1.0" encoding="utf-8"?>
<a:theme xmlns:a="http://schemas.openxmlformats.org/drawingml/2006/main" name="NASAjpl-WhiteTheme-16x9-vA6">
  <a:themeElements>
    <a:clrScheme name="NASA-JPL - Jan 2017">
      <a:dk1>
        <a:sysClr val="windowText" lastClr="000000"/>
      </a:dk1>
      <a:lt1>
        <a:sysClr val="window" lastClr="FFFFFF"/>
      </a:lt1>
      <a:dk2>
        <a:srgbClr val="5D5D60"/>
      </a:dk2>
      <a:lt2>
        <a:srgbClr val="E4E9EF"/>
      </a:lt2>
      <a:accent1>
        <a:srgbClr val="6083AA"/>
      </a:accent1>
      <a:accent2>
        <a:srgbClr val="94A8C2"/>
      </a:accent2>
      <a:accent3>
        <a:srgbClr val="0B3D91"/>
      </a:accent3>
      <a:accent4>
        <a:srgbClr val="E31937"/>
      </a:accent4>
      <a:accent5>
        <a:srgbClr val="F2A900"/>
      </a:accent5>
      <a:accent6>
        <a:srgbClr val="A4B34C"/>
      </a:accent6>
      <a:hlink>
        <a:srgbClr val="0E7EE0"/>
      </a:hlink>
      <a:folHlink>
        <a:srgbClr val="0E7EE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effectLst/>
      </a:spPr>
      <a:bodyPr rtlCol="0" anchor="ctr">
        <a:noAutofit/>
      </a:bodyPr>
      <a:lstStyle>
        <a:defPPr algn="ctr">
          <a:defRPr/>
        </a:defPPr>
      </a:lstStyle>
      <a:style>
        <a:lnRef idx="1">
          <a:schemeClr val="accent1"/>
        </a:lnRef>
        <a:fillRef idx="3">
          <a:schemeClr val="accent1"/>
        </a:fillRef>
        <a:effectRef idx="2">
          <a:schemeClr val="accent1"/>
        </a:effectRef>
        <a:fontRef idx="minor">
          <a:schemeClr val="lt1"/>
        </a:fontRef>
      </a:style>
    </a:spDef>
    <a:lnDef>
      <a:spPr>
        <a:ln w="12700" cmpd="sng">
          <a:solidFill>
            <a:schemeClr val="bg1">
              <a:lumMod val="65000"/>
            </a:schemeClr>
          </a:solidFill>
          <a:tailEnd type="arrow"/>
        </a:ln>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18417</TotalTime>
  <Words>2018</Words>
  <Application>Microsoft Macintosh PowerPoint</Application>
  <PresentationFormat>On-screen Show (16:9)</PresentationFormat>
  <Paragraphs>70</Paragraphs>
  <Slides>8</Slides>
  <Notes>6</Notes>
  <HiddenSlides>0</HiddenSlides>
  <MMClips>6</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8</vt:i4>
      </vt:variant>
    </vt:vector>
  </HeadingPairs>
  <TitlesOfParts>
    <vt:vector size="13" baseType="lpstr">
      <vt:lpstr>Arial</vt:lpstr>
      <vt:lpstr>Calibri</vt:lpstr>
      <vt:lpstr>Tahoma</vt:lpstr>
      <vt:lpstr>NASAjpl-WhiteTheme-16x9-vA6</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Carolyn M Stolze</dc:creator>
  <cp:lastModifiedBy>Microsoft Office User</cp:lastModifiedBy>
  <cp:revision>168</cp:revision>
  <dcterms:created xsi:type="dcterms:W3CDTF">2016-09-08T21:41:17Z</dcterms:created>
  <dcterms:modified xsi:type="dcterms:W3CDTF">2020-11-16T16:25:01Z</dcterms:modified>
</cp:coreProperties>
</file>