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94" r:id="rId2"/>
  </p:sldMasterIdLst>
  <p:notesMasterIdLst>
    <p:notesMasterId r:id="rId11"/>
  </p:notesMasterIdLst>
  <p:handoutMasterIdLst>
    <p:handoutMasterId r:id="rId12"/>
  </p:handoutMasterIdLst>
  <p:sldIdLst>
    <p:sldId id="282" r:id="rId3"/>
    <p:sldId id="286" r:id="rId4"/>
    <p:sldId id="287" r:id="rId5"/>
    <p:sldId id="288" r:id="rId6"/>
    <p:sldId id="289" r:id="rId7"/>
    <p:sldId id="292" r:id="rId8"/>
    <p:sldId id="290" r:id="rId9"/>
    <p:sldId id="291" r:id="rId10"/>
  </p:sldIdLst>
  <p:sldSz cx="9144000" cy="5143500" type="screen16x9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kCwShZ2ZzMnWCtp+y0T9zQ==" hashData="+CAijJEPVjOCnmKllMNzgmA1HhtFjB1AQgZoyslVCEQu5OT/WB3+43w7LZYbeLYZcc92oydjSzBisPewPN225Q=="/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9FF"/>
    <a:srgbClr val="43F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619" autoAdjust="0"/>
  </p:normalViewPr>
  <p:slideViewPr>
    <p:cSldViewPr snapToGrid="0" snapToObjects="1">
      <p:cViewPr varScale="1">
        <p:scale>
          <a:sx n="89" d="100"/>
          <a:sy n="89" d="100"/>
        </p:scale>
        <p:origin x="846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7AB6-DDEA-CF4E-A74B-19A554508643}" type="datetimeFigureOut">
              <a:rPr lang="en-US" smtClean="0">
                <a:latin typeface="Arial"/>
              </a:rPr>
              <a:t>10/15/2020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00F83-E232-AF4B-BEC0-F9D716239A3F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30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72DD8AEC-B96B-2C4C-86B3-8483D80B216B}" type="datetimeFigureOut">
              <a:rPr lang="en-US" smtClean="0"/>
              <a:pPr/>
              <a:t>10/15/2020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4180AB40-CF9C-CB44-AF47-E5E5B00AC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17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5" y="1184383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3" y="4802823"/>
            <a:ext cx="7493624" cy="274637"/>
          </a:xfrm>
        </p:spPr>
        <p:txBody>
          <a:bodyPr/>
          <a:lstStyle/>
          <a:p>
            <a:pPr algn="l"/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D4C51F1-096E-4A7D-AF59-49489967A51A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0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D18AFA9-C13B-4E9A-A7F0-C8B20BE5ADB5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AFA6CE4-1B8F-4F53-8FC9-315CD27786F8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CDEFE66-01B5-A147-B059-451E84A547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732" y="1571687"/>
            <a:ext cx="8454602" cy="32926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Insert Content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0B06CD5-79FB-D64E-854C-192AEA1DF18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0731" y="823076"/>
            <a:ext cx="8454602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00" b="1" baseline="0">
                <a:solidFill>
                  <a:srgbClr val="99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2696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39" y="3918225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5" y="4802823"/>
            <a:ext cx="3347357" cy="274637"/>
          </a:xfrm>
        </p:spPr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8530529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7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7" y="3488175"/>
            <a:ext cx="8530530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44" y="4219782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9" y="4802823"/>
            <a:ext cx="5605046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41DE1EE-7D9E-4356-A17B-AC39B24D4A0F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2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0EE1217-8810-43A4-A260-F7B93C1E2460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BC07D9-38D2-4D21-BB9F-4FB482252065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A7201D-60A7-477E-96B4-3973BB7451F7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6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F441585-8FA9-4EA2-85A4-83043578477A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9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999" y="4802823"/>
            <a:ext cx="1422401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FB8DC75-F238-4FEA-A196-95F443A65C8E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1" y="4802823"/>
            <a:ext cx="5791199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600" y="4802823"/>
            <a:ext cx="586130" cy="272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4" r:id="rId7"/>
    <p:sldLayoutId id="2147483663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1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gi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t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12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gif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3CAB81-4E43-F140-AF13-B466D9094E76}"/>
              </a:ext>
            </a:extLst>
          </p:cNvPr>
          <p:cNvSpPr txBox="1">
            <a:spLocks/>
          </p:cNvSpPr>
          <p:nvPr/>
        </p:nvSpPr>
        <p:spPr>
          <a:xfrm>
            <a:off x="369198" y="3483788"/>
            <a:ext cx="8436135" cy="363898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2020 Postdoc </a:t>
            </a:r>
            <a:r>
              <a:rPr lang="en-US" sz="2400" b="1" dirty="0">
                <a:latin typeface="+mj-lt"/>
              </a:rPr>
              <a:t>Research </a:t>
            </a:r>
            <a:r>
              <a:rPr lang="en-US" sz="2400" b="1" dirty="0" smtClean="0">
                <a:latin typeface="+mj-lt"/>
              </a:rPr>
              <a:t>Day Presentation </a:t>
            </a:r>
            <a:r>
              <a:rPr lang="en-US" sz="2400" b="1" dirty="0">
                <a:latin typeface="+mj-lt"/>
              </a:rPr>
              <a:t>Conference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1EEC75B-CC61-E044-8ABA-811DA016D64D}"/>
              </a:ext>
            </a:extLst>
          </p:cNvPr>
          <p:cNvSpPr txBox="1">
            <a:spLocks/>
          </p:cNvSpPr>
          <p:nvPr/>
        </p:nvSpPr>
        <p:spPr>
          <a:xfrm>
            <a:off x="369198" y="3913971"/>
            <a:ext cx="8436134" cy="403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b="0" i="0" u="none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A50021"/>
                </a:solidFill>
                <a:latin typeface="Arial" charset="0"/>
              </a:rPr>
              <a:t>Bohoon Kim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F809F-D295-CF4A-B583-F28EED4303E1}"/>
              </a:ext>
            </a:extLst>
          </p:cNvPr>
          <p:cNvSpPr txBox="1"/>
          <p:nvPr/>
        </p:nvSpPr>
        <p:spPr>
          <a:xfrm>
            <a:off x="369197" y="4234054"/>
            <a:ext cx="5619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000" dirty="0" smtClean="0">
                <a:latin typeface="Tahoma" panose="020B0604030504040204" pitchFamily="34" charset="0"/>
              </a:rPr>
              <a:t>Organization: </a:t>
            </a:r>
            <a:r>
              <a:rPr lang="en-US" altLang="en-US" sz="1000" dirty="0">
                <a:latin typeface="Tahoma" panose="020B0604030504040204" pitchFamily="34" charset="0"/>
              </a:rPr>
              <a:t>Planetary Mass Spectrometry (389T)</a:t>
            </a:r>
            <a:endParaRPr lang="en-US" altLang="en-US" sz="1000" dirty="0" smtClean="0"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000" dirty="0" smtClean="0">
                <a:latin typeface="Tahoma" panose="020B0604030504040204" pitchFamily="34" charset="0"/>
              </a:rPr>
              <a:t>Advisor</a:t>
            </a:r>
            <a:r>
              <a:rPr lang="en-US" altLang="en-US" sz="1000" dirty="0">
                <a:latin typeface="Tahoma" panose="020B0604030504040204" pitchFamily="34" charset="0"/>
              </a:rPr>
              <a:t>:  </a:t>
            </a:r>
            <a:r>
              <a:rPr lang="en-US" altLang="en-US" sz="1000" dirty="0" smtClean="0">
                <a:latin typeface="Tahoma" panose="020B0604030504040204" pitchFamily="34" charset="0"/>
              </a:rPr>
              <a:t>Dragan Nikolic and Frank Maiwald</a:t>
            </a:r>
            <a:endParaRPr lang="en-US" altLang="en-US" sz="1000" dirty="0"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000" dirty="0" smtClean="0">
                <a:latin typeface="Tahoma" panose="020B0604030504040204" pitchFamily="34" charset="0"/>
              </a:rPr>
              <a:t>Postdoc Program: JPL Postdoctoral Fellow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01423" y="722490"/>
            <a:ext cx="7642578" cy="216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000" dirty="0" smtClean="0">
                <a:solidFill>
                  <a:prstClr val="black"/>
                </a:solidFill>
                <a:latin typeface="맑은 고딕"/>
              </a:rPr>
              <a:t>A numerical modeling </a:t>
            </a:r>
            <a:br>
              <a:rPr lang="en-US" altLang="ko-KR" sz="4000" dirty="0" smtClean="0">
                <a:solidFill>
                  <a:prstClr val="black"/>
                </a:solidFill>
                <a:latin typeface="맑은 고딕"/>
              </a:rPr>
            </a:br>
            <a:r>
              <a:rPr lang="en-US" altLang="ko-KR" sz="4000" dirty="0" smtClean="0">
                <a:solidFill>
                  <a:prstClr val="black"/>
                </a:solidFill>
                <a:latin typeface="맑은 고딕"/>
              </a:rPr>
              <a:t>of electrostatic </a:t>
            </a:r>
            <a:br>
              <a:rPr lang="en-US" altLang="ko-KR" sz="4000" dirty="0" smtClean="0">
                <a:solidFill>
                  <a:prstClr val="black"/>
                </a:solidFill>
                <a:latin typeface="맑은 고딕"/>
              </a:rPr>
            </a:br>
            <a:r>
              <a:rPr lang="en-US" altLang="ko-KR" sz="4000" dirty="0" smtClean="0">
                <a:solidFill>
                  <a:prstClr val="black"/>
                </a:solidFill>
                <a:latin typeface="맑은 고딕"/>
              </a:rPr>
              <a:t>radiation shields</a:t>
            </a:r>
            <a:endParaRPr lang="en-US" sz="6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6832" b="4145"/>
          <a:stretch/>
        </p:blipFill>
        <p:spPr>
          <a:xfrm>
            <a:off x="369197" y="722490"/>
            <a:ext cx="1945387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8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1 3"/>
          <p:cNvSpPr/>
          <p:nvPr/>
        </p:nvSpPr>
        <p:spPr>
          <a:xfrm>
            <a:off x="7454899" y="4203705"/>
            <a:ext cx="1651017" cy="927095"/>
          </a:xfrm>
          <a:custGeom>
            <a:avLst/>
            <a:gdLst>
              <a:gd name="connsiteX0" fmla="*/ 10800 w 21600"/>
              <a:gd name="connsiteY0" fmla="*/ 5800 h 21600"/>
              <a:gd name="connsiteX1" fmla="*/ 14522 w 21600"/>
              <a:gd name="connsiteY1" fmla="*/ 0 h 21600"/>
              <a:gd name="connsiteX2" fmla="*/ 14155 w 21600"/>
              <a:gd name="connsiteY2" fmla="*/ 5325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715 w 21600"/>
              <a:gd name="connsiteY14" fmla="*/ 15627 h 21600"/>
              <a:gd name="connsiteX15" fmla="*/ 4762 w 21600"/>
              <a:gd name="connsiteY15" fmla="*/ 17617 h 21600"/>
              <a:gd name="connsiteX16" fmla="*/ 5667 w 21600"/>
              <a:gd name="connsiteY16" fmla="*/ 13937 h 21600"/>
              <a:gd name="connsiteX17" fmla="*/ 135 w 21600"/>
              <a:gd name="connsiteY17" fmla="*/ 14587 h 21600"/>
              <a:gd name="connsiteX18" fmla="*/ 3722 w 21600"/>
              <a:gd name="connsiteY18" fmla="*/ 11775 h 21600"/>
              <a:gd name="connsiteX19" fmla="*/ 0 w 21600"/>
              <a:gd name="connsiteY19" fmla="*/ 8615 h 21600"/>
              <a:gd name="connsiteX20" fmla="*/ 4627 w 21600"/>
              <a:gd name="connsiteY20" fmla="*/ 7617 h 21600"/>
              <a:gd name="connsiteX21" fmla="*/ 370 w 21600"/>
              <a:gd name="connsiteY21" fmla="*/ 2295 h 21600"/>
              <a:gd name="connsiteX22" fmla="*/ 7312 w 21600"/>
              <a:gd name="connsiteY22" fmla="*/ 6320 h 21600"/>
              <a:gd name="connsiteX23" fmla="*/ 8352 w 21600"/>
              <a:gd name="connsiteY23" fmla="*/ 2295 h 21600"/>
              <a:gd name="connsiteX24" fmla="*/ 10800 w 21600"/>
              <a:gd name="connsiteY24" fmla="*/ 5800 h 21600"/>
              <a:gd name="connsiteX0" fmla="*/ 10800 w 21600"/>
              <a:gd name="connsiteY0" fmla="*/ 5800 h 21600"/>
              <a:gd name="connsiteX1" fmla="*/ 14522 w 21600"/>
              <a:gd name="connsiteY1" fmla="*/ 0 h 21600"/>
              <a:gd name="connsiteX2" fmla="*/ 14155 w 21600"/>
              <a:gd name="connsiteY2" fmla="*/ 5325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715 w 21600"/>
              <a:gd name="connsiteY14" fmla="*/ 15627 h 21600"/>
              <a:gd name="connsiteX15" fmla="*/ 4762 w 21600"/>
              <a:gd name="connsiteY15" fmla="*/ 17617 h 21600"/>
              <a:gd name="connsiteX16" fmla="*/ 4693 w 21600"/>
              <a:gd name="connsiteY16" fmla="*/ 15396 h 21600"/>
              <a:gd name="connsiteX17" fmla="*/ 135 w 21600"/>
              <a:gd name="connsiteY17" fmla="*/ 14587 h 21600"/>
              <a:gd name="connsiteX18" fmla="*/ 3722 w 21600"/>
              <a:gd name="connsiteY18" fmla="*/ 11775 h 21600"/>
              <a:gd name="connsiteX19" fmla="*/ 0 w 21600"/>
              <a:gd name="connsiteY19" fmla="*/ 8615 h 21600"/>
              <a:gd name="connsiteX20" fmla="*/ 4627 w 21600"/>
              <a:gd name="connsiteY20" fmla="*/ 7617 h 21600"/>
              <a:gd name="connsiteX21" fmla="*/ 370 w 21600"/>
              <a:gd name="connsiteY21" fmla="*/ 2295 h 21600"/>
              <a:gd name="connsiteX22" fmla="*/ 7312 w 21600"/>
              <a:gd name="connsiteY22" fmla="*/ 6320 h 21600"/>
              <a:gd name="connsiteX23" fmla="*/ 8352 w 21600"/>
              <a:gd name="connsiteY23" fmla="*/ 2295 h 21600"/>
              <a:gd name="connsiteX24" fmla="*/ 10800 w 21600"/>
              <a:gd name="connsiteY24" fmla="*/ 5800 h 21600"/>
              <a:gd name="connsiteX0" fmla="*/ 10800 w 21600"/>
              <a:gd name="connsiteY0" fmla="*/ 5800 h 21600"/>
              <a:gd name="connsiteX1" fmla="*/ 14522 w 21600"/>
              <a:gd name="connsiteY1" fmla="*/ 0 h 21600"/>
              <a:gd name="connsiteX2" fmla="*/ 14155 w 21600"/>
              <a:gd name="connsiteY2" fmla="*/ 5325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390 w 21600"/>
              <a:gd name="connsiteY14" fmla="*/ 17086 h 21600"/>
              <a:gd name="connsiteX15" fmla="*/ 4762 w 21600"/>
              <a:gd name="connsiteY15" fmla="*/ 17617 h 21600"/>
              <a:gd name="connsiteX16" fmla="*/ 4693 w 21600"/>
              <a:gd name="connsiteY16" fmla="*/ 15396 h 21600"/>
              <a:gd name="connsiteX17" fmla="*/ 135 w 21600"/>
              <a:gd name="connsiteY17" fmla="*/ 14587 h 21600"/>
              <a:gd name="connsiteX18" fmla="*/ 3722 w 21600"/>
              <a:gd name="connsiteY18" fmla="*/ 11775 h 21600"/>
              <a:gd name="connsiteX19" fmla="*/ 0 w 21600"/>
              <a:gd name="connsiteY19" fmla="*/ 8615 h 21600"/>
              <a:gd name="connsiteX20" fmla="*/ 4627 w 21600"/>
              <a:gd name="connsiteY20" fmla="*/ 7617 h 21600"/>
              <a:gd name="connsiteX21" fmla="*/ 370 w 21600"/>
              <a:gd name="connsiteY21" fmla="*/ 2295 h 21600"/>
              <a:gd name="connsiteX22" fmla="*/ 7312 w 21600"/>
              <a:gd name="connsiteY22" fmla="*/ 6320 h 21600"/>
              <a:gd name="connsiteX23" fmla="*/ 8352 w 21600"/>
              <a:gd name="connsiteY23" fmla="*/ 2295 h 21600"/>
              <a:gd name="connsiteX24" fmla="*/ 10800 w 21600"/>
              <a:gd name="connsiteY24" fmla="*/ 5800 h 21600"/>
              <a:gd name="connsiteX0" fmla="*/ 10800 w 21600"/>
              <a:gd name="connsiteY0" fmla="*/ 5800 h 21600"/>
              <a:gd name="connsiteX1" fmla="*/ 14522 w 21600"/>
              <a:gd name="connsiteY1" fmla="*/ 0 h 21600"/>
              <a:gd name="connsiteX2" fmla="*/ 14155 w 21600"/>
              <a:gd name="connsiteY2" fmla="*/ 5325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390 w 21600"/>
              <a:gd name="connsiteY14" fmla="*/ 17086 h 21600"/>
              <a:gd name="connsiteX15" fmla="*/ 4762 w 21600"/>
              <a:gd name="connsiteY15" fmla="*/ 17617 h 21600"/>
              <a:gd name="connsiteX16" fmla="*/ 4693 w 21600"/>
              <a:gd name="connsiteY16" fmla="*/ 15396 h 21600"/>
              <a:gd name="connsiteX17" fmla="*/ 135 w 21600"/>
              <a:gd name="connsiteY17" fmla="*/ 14587 h 21600"/>
              <a:gd name="connsiteX18" fmla="*/ 3722 w 21600"/>
              <a:gd name="connsiteY18" fmla="*/ 11775 h 21600"/>
              <a:gd name="connsiteX19" fmla="*/ 0 w 21600"/>
              <a:gd name="connsiteY19" fmla="*/ 8615 h 21600"/>
              <a:gd name="connsiteX20" fmla="*/ 4627 w 21600"/>
              <a:gd name="connsiteY20" fmla="*/ 7617 h 21600"/>
              <a:gd name="connsiteX21" fmla="*/ 370 w 21600"/>
              <a:gd name="connsiteY21" fmla="*/ 2295 h 21600"/>
              <a:gd name="connsiteX22" fmla="*/ 7312 w 21600"/>
              <a:gd name="connsiteY22" fmla="*/ 6320 h 21600"/>
              <a:gd name="connsiteX23" fmla="*/ 8352 w 21600"/>
              <a:gd name="connsiteY23" fmla="*/ 2295 h 21600"/>
              <a:gd name="connsiteX24" fmla="*/ 10800 w 21600"/>
              <a:gd name="connsiteY24" fmla="*/ 5800 h 21600"/>
              <a:gd name="connsiteX0" fmla="*/ 10800 w 21600"/>
              <a:gd name="connsiteY0" fmla="*/ 5800 h 21600"/>
              <a:gd name="connsiteX1" fmla="*/ 14522 w 21600"/>
              <a:gd name="connsiteY1" fmla="*/ 0 h 21600"/>
              <a:gd name="connsiteX2" fmla="*/ 14155 w 21600"/>
              <a:gd name="connsiteY2" fmla="*/ 5325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390 w 21600"/>
              <a:gd name="connsiteY14" fmla="*/ 17086 h 21600"/>
              <a:gd name="connsiteX15" fmla="*/ 4762 w 21600"/>
              <a:gd name="connsiteY15" fmla="*/ 17617 h 21600"/>
              <a:gd name="connsiteX16" fmla="*/ 4693 w 21600"/>
              <a:gd name="connsiteY16" fmla="*/ 15396 h 21600"/>
              <a:gd name="connsiteX17" fmla="*/ 135 w 21600"/>
              <a:gd name="connsiteY17" fmla="*/ 14587 h 21600"/>
              <a:gd name="connsiteX18" fmla="*/ 2585 w 21600"/>
              <a:gd name="connsiteY18" fmla="*/ 11775 h 21600"/>
              <a:gd name="connsiteX19" fmla="*/ 0 w 21600"/>
              <a:gd name="connsiteY19" fmla="*/ 8615 h 21600"/>
              <a:gd name="connsiteX20" fmla="*/ 4627 w 21600"/>
              <a:gd name="connsiteY20" fmla="*/ 7617 h 21600"/>
              <a:gd name="connsiteX21" fmla="*/ 370 w 21600"/>
              <a:gd name="connsiteY21" fmla="*/ 2295 h 21600"/>
              <a:gd name="connsiteX22" fmla="*/ 7312 w 21600"/>
              <a:gd name="connsiteY22" fmla="*/ 6320 h 21600"/>
              <a:gd name="connsiteX23" fmla="*/ 8352 w 21600"/>
              <a:gd name="connsiteY23" fmla="*/ 2295 h 21600"/>
              <a:gd name="connsiteX24" fmla="*/ 10800 w 21600"/>
              <a:gd name="connsiteY24" fmla="*/ 5800 h 21600"/>
              <a:gd name="connsiteX0" fmla="*/ 10800 w 21600"/>
              <a:gd name="connsiteY0" fmla="*/ 5800 h 21600"/>
              <a:gd name="connsiteX1" fmla="*/ 14522 w 21600"/>
              <a:gd name="connsiteY1" fmla="*/ 0 h 21600"/>
              <a:gd name="connsiteX2" fmla="*/ 14155 w 21600"/>
              <a:gd name="connsiteY2" fmla="*/ 5325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390 w 21600"/>
              <a:gd name="connsiteY14" fmla="*/ 17086 h 21600"/>
              <a:gd name="connsiteX15" fmla="*/ 4762 w 21600"/>
              <a:gd name="connsiteY15" fmla="*/ 17617 h 21600"/>
              <a:gd name="connsiteX16" fmla="*/ 4693 w 21600"/>
              <a:gd name="connsiteY16" fmla="*/ 15396 h 21600"/>
              <a:gd name="connsiteX17" fmla="*/ 135 w 21600"/>
              <a:gd name="connsiteY17" fmla="*/ 14587 h 21600"/>
              <a:gd name="connsiteX18" fmla="*/ 2585 w 21600"/>
              <a:gd name="connsiteY18" fmla="*/ 11775 h 21600"/>
              <a:gd name="connsiteX19" fmla="*/ 0 w 21600"/>
              <a:gd name="connsiteY19" fmla="*/ 8615 h 21600"/>
              <a:gd name="connsiteX20" fmla="*/ 2841 w 21600"/>
              <a:gd name="connsiteY20" fmla="*/ 7033 h 21600"/>
              <a:gd name="connsiteX21" fmla="*/ 370 w 21600"/>
              <a:gd name="connsiteY21" fmla="*/ 2295 h 21600"/>
              <a:gd name="connsiteX22" fmla="*/ 7312 w 21600"/>
              <a:gd name="connsiteY22" fmla="*/ 6320 h 21600"/>
              <a:gd name="connsiteX23" fmla="*/ 8352 w 21600"/>
              <a:gd name="connsiteY23" fmla="*/ 2295 h 21600"/>
              <a:gd name="connsiteX24" fmla="*/ 10800 w 21600"/>
              <a:gd name="connsiteY24" fmla="*/ 5800 h 21600"/>
              <a:gd name="connsiteX0" fmla="*/ 10800 w 21600"/>
              <a:gd name="connsiteY0" fmla="*/ 5800 h 21600"/>
              <a:gd name="connsiteX1" fmla="*/ 14522 w 21600"/>
              <a:gd name="connsiteY1" fmla="*/ 0 h 21600"/>
              <a:gd name="connsiteX2" fmla="*/ 14155 w 21600"/>
              <a:gd name="connsiteY2" fmla="*/ 5325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390 w 21600"/>
              <a:gd name="connsiteY14" fmla="*/ 17086 h 21600"/>
              <a:gd name="connsiteX15" fmla="*/ 4762 w 21600"/>
              <a:gd name="connsiteY15" fmla="*/ 17617 h 21600"/>
              <a:gd name="connsiteX16" fmla="*/ 4693 w 21600"/>
              <a:gd name="connsiteY16" fmla="*/ 15396 h 21600"/>
              <a:gd name="connsiteX17" fmla="*/ 135 w 21600"/>
              <a:gd name="connsiteY17" fmla="*/ 14587 h 21600"/>
              <a:gd name="connsiteX18" fmla="*/ 2585 w 21600"/>
              <a:gd name="connsiteY18" fmla="*/ 11775 h 21600"/>
              <a:gd name="connsiteX19" fmla="*/ 0 w 21600"/>
              <a:gd name="connsiteY19" fmla="*/ 8615 h 21600"/>
              <a:gd name="connsiteX20" fmla="*/ 2841 w 21600"/>
              <a:gd name="connsiteY20" fmla="*/ 7033 h 21600"/>
              <a:gd name="connsiteX21" fmla="*/ 370 w 21600"/>
              <a:gd name="connsiteY21" fmla="*/ 2295 h 21600"/>
              <a:gd name="connsiteX22" fmla="*/ 6175 w 21600"/>
              <a:gd name="connsiteY22" fmla="*/ 4569 h 21600"/>
              <a:gd name="connsiteX23" fmla="*/ 8352 w 21600"/>
              <a:gd name="connsiteY23" fmla="*/ 2295 h 21600"/>
              <a:gd name="connsiteX24" fmla="*/ 10800 w 21600"/>
              <a:gd name="connsiteY24" fmla="*/ 5800 h 21600"/>
              <a:gd name="connsiteX0" fmla="*/ 10800 w 21600"/>
              <a:gd name="connsiteY0" fmla="*/ 3757 h 21600"/>
              <a:gd name="connsiteX1" fmla="*/ 14522 w 21600"/>
              <a:gd name="connsiteY1" fmla="*/ 0 h 21600"/>
              <a:gd name="connsiteX2" fmla="*/ 14155 w 21600"/>
              <a:gd name="connsiteY2" fmla="*/ 5325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390 w 21600"/>
              <a:gd name="connsiteY14" fmla="*/ 17086 h 21600"/>
              <a:gd name="connsiteX15" fmla="*/ 4762 w 21600"/>
              <a:gd name="connsiteY15" fmla="*/ 17617 h 21600"/>
              <a:gd name="connsiteX16" fmla="*/ 4693 w 21600"/>
              <a:gd name="connsiteY16" fmla="*/ 15396 h 21600"/>
              <a:gd name="connsiteX17" fmla="*/ 135 w 21600"/>
              <a:gd name="connsiteY17" fmla="*/ 14587 h 21600"/>
              <a:gd name="connsiteX18" fmla="*/ 2585 w 21600"/>
              <a:gd name="connsiteY18" fmla="*/ 11775 h 21600"/>
              <a:gd name="connsiteX19" fmla="*/ 0 w 21600"/>
              <a:gd name="connsiteY19" fmla="*/ 8615 h 21600"/>
              <a:gd name="connsiteX20" fmla="*/ 2841 w 21600"/>
              <a:gd name="connsiteY20" fmla="*/ 7033 h 21600"/>
              <a:gd name="connsiteX21" fmla="*/ 370 w 21600"/>
              <a:gd name="connsiteY21" fmla="*/ 2295 h 21600"/>
              <a:gd name="connsiteX22" fmla="*/ 6175 w 21600"/>
              <a:gd name="connsiteY22" fmla="*/ 4569 h 21600"/>
              <a:gd name="connsiteX23" fmla="*/ 8352 w 21600"/>
              <a:gd name="connsiteY23" fmla="*/ 2295 h 21600"/>
              <a:gd name="connsiteX24" fmla="*/ 10800 w 21600"/>
              <a:gd name="connsiteY24" fmla="*/ 3757 h 21600"/>
              <a:gd name="connsiteX0" fmla="*/ 10800 w 21600"/>
              <a:gd name="connsiteY0" fmla="*/ 3757 h 21600"/>
              <a:gd name="connsiteX1" fmla="*/ 14522 w 21600"/>
              <a:gd name="connsiteY1" fmla="*/ 0 h 21600"/>
              <a:gd name="connsiteX2" fmla="*/ 14967 w 21600"/>
              <a:gd name="connsiteY2" fmla="*/ 3866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390 w 21600"/>
              <a:gd name="connsiteY14" fmla="*/ 17086 h 21600"/>
              <a:gd name="connsiteX15" fmla="*/ 4762 w 21600"/>
              <a:gd name="connsiteY15" fmla="*/ 17617 h 21600"/>
              <a:gd name="connsiteX16" fmla="*/ 4693 w 21600"/>
              <a:gd name="connsiteY16" fmla="*/ 15396 h 21600"/>
              <a:gd name="connsiteX17" fmla="*/ 135 w 21600"/>
              <a:gd name="connsiteY17" fmla="*/ 14587 h 21600"/>
              <a:gd name="connsiteX18" fmla="*/ 2585 w 21600"/>
              <a:gd name="connsiteY18" fmla="*/ 11775 h 21600"/>
              <a:gd name="connsiteX19" fmla="*/ 0 w 21600"/>
              <a:gd name="connsiteY19" fmla="*/ 8615 h 21600"/>
              <a:gd name="connsiteX20" fmla="*/ 2841 w 21600"/>
              <a:gd name="connsiteY20" fmla="*/ 7033 h 21600"/>
              <a:gd name="connsiteX21" fmla="*/ 370 w 21600"/>
              <a:gd name="connsiteY21" fmla="*/ 2295 h 21600"/>
              <a:gd name="connsiteX22" fmla="*/ 6175 w 21600"/>
              <a:gd name="connsiteY22" fmla="*/ 4569 h 21600"/>
              <a:gd name="connsiteX23" fmla="*/ 8352 w 21600"/>
              <a:gd name="connsiteY23" fmla="*/ 2295 h 21600"/>
              <a:gd name="connsiteX24" fmla="*/ 10800 w 21600"/>
              <a:gd name="connsiteY24" fmla="*/ 3757 h 21600"/>
              <a:gd name="connsiteX0" fmla="*/ 10800 w 21600"/>
              <a:gd name="connsiteY0" fmla="*/ 3757 h 21600"/>
              <a:gd name="connsiteX1" fmla="*/ 14522 w 21600"/>
              <a:gd name="connsiteY1" fmla="*/ 0 h 21600"/>
              <a:gd name="connsiteX2" fmla="*/ 14967 w 21600"/>
              <a:gd name="connsiteY2" fmla="*/ 3866 h 21600"/>
              <a:gd name="connsiteX3" fmla="*/ 18380 w 21600"/>
              <a:gd name="connsiteY3" fmla="*/ 4457 h 21600"/>
              <a:gd name="connsiteX4" fmla="*/ 18488 w 21600"/>
              <a:gd name="connsiteY4" fmla="*/ 7607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390 w 21600"/>
              <a:gd name="connsiteY14" fmla="*/ 17086 h 21600"/>
              <a:gd name="connsiteX15" fmla="*/ 4762 w 21600"/>
              <a:gd name="connsiteY15" fmla="*/ 17617 h 21600"/>
              <a:gd name="connsiteX16" fmla="*/ 4693 w 21600"/>
              <a:gd name="connsiteY16" fmla="*/ 15396 h 21600"/>
              <a:gd name="connsiteX17" fmla="*/ 135 w 21600"/>
              <a:gd name="connsiteY17" fmla="*/ 14587 h 21600"/>
              <a:gd name="connsiteX18" fmla="*/ 2585 w 21600"/>
              <a:gd name="connsiteY18" fmla="*/ 11775 h 21600"/>
              <a:gd name="connsiteX19" fmla="*/ 0 w 21600"/>
              <a:gd name="connsiteY19" fmla="*/ 8615 h 21600"/>
              <a:gd name="connsiteX20" fmla="*/ 2841 w 21600"/>
              <a:gd name="connsiteY20" fmla="*/ 7033 h 21600"/>
              <a:gd name="connsiteX21" fmla="*/ 370 w 21600"/>
              <a:gd name="connsiteY21" fmla="*/ 2295 h 21600"/>
              <a:gd name="connsiteX22" fmla="*/ 6175 w 21600"/>
              <a:gd name="connsiteY22" fmla="*/ 4569 h 21600"/>
              <a:gd name="connsiteX23" fmla="*/ 8352 w 21600"/>
              <a:gd name="connsiteY23" fmla="*/ 2295 h 21600"/>
              <a:gd name="connsiteX24" fmla="*/ 10800 w 21600"/>
              <a:gd name="connsiteY24" fmla="*/ 3757 h 21600"/>
              <a:gd name="connsiteX0" fmla="*/ 10800 w 21600"/>
              <a:gd name="connsiteY0" fmla="*/ 3757 h 21600"/>
              <a:gd name="connsiteX1" fmla="*/ 14522 w 21600"/>
              <a:gd name="connsiteY1" fmla="*/ 0 h 21600"/>
              <a:gd name="connsiteX2" fmla="*/ 14967 w 21600"/>
              <a:gd name="connsiteY2" fmla="*/ 3866 h 21600"/>
              <a:gd name="connsiteX3" fmla="*/ 18867 w 21600"/>
              <a:gd name="connsiteY3" fmla="*/ 2998 h 21600"/>
              <a:gd name="connsiteX4" fmla="*/ 18488 w 21600"/>
              <a:gd name="connsiteY4" fmla="*/ 7607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390 w 21600"/>
              <a:gd name="connsiteY14" fmla="*/ 17086 h 21600"/>
              <a:gd name="connsiteX15" fmla="*/ 4762 w 21600"/>
              <a:gd name="connsiteY15" fmla="*/ 17617 h 21600"/>
              <a:gd name="connsiteX16" fmla="*/ 4693 w 21600"/>
              <a:gd name="connsiteY16" fmla="*/ 15396 h 21600"/>
              <a:gd name="connsiteX17" fmla="*/ 135 w 21600"/>
              <a:gd name="connsiteY17" fmla="*/ 14587 h 21600"/>
              <a:gd name="connsiteX18" fmla="*/ 2585 w 21600"/>
              <a:gd name="connsiteY18" fmla="*/ 11775 h 21600"/>
              <a:gd name="connsiteX19" fmla="*/ 0 w 21600"/>
              <a:gd name="connsiteY19" fmla="*/ 8615 h 21600"/>
              <a:gd name="connsiteX20" fmla="*/ 2841 w 21600"/>
              <a:gd name="connsiteY20" fmla="*/ 7033 h 21600"/>
              <a:gd name="connsiteX21" fmla="*/ 370 w 21600"/>
              <a:gd name="connsiteY21" fmla="*/ 2295 h 21600"/>
              <a:gd name="connsiteX22" fmla="*/ 6175 w 21600"/>
              <a:gd name="connsiteY22" fmla="*/ 4569 h 21600"/>
              <a:gd name="connsiteX23" fmla="*/ 8352 w 21600"/>
              <a:gd name="connsiteY23" fmla="*/ 2295 h 21600"/>
              <a:gd name="connsiteX24" fmla="*/ 10800 w 21600"/>
              <a:gd name="connsiteY24" fmla="*/ 3757 h 21600"/>
              <a:gd name="connsiteX0" fmla="*/ 10800 w 21600"/>
              <a:gd name="connsiteY0" fmla="*/ 3757 h 21600"/>
              <a:gd name="connsiteX1" fmla="*/ 14522 w 21600"/>
              <a:gd name="connsiteY1" fmla="*/ 0 h 21600"/>
              <a:gd name="connsiteX2" fmla="*/ 14967 w 21600"/>
              <a:gd name="connsiteY2" fmla="*/ 3866 h 21600"/>
              <a:gd name="connsiteX3" fmla="*/ 18867 w 21600"/>
              <a:gd name="connsiteY3" fmla="*/ 2998 h 21600"/>
              <a:gd name="connsiteX4" fmla="*/ 19625 w 21600"/>
              <a:gd name="connsiteY4" fmla="*/ 6731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390 w 21600"/>
              <a:gd name="connsiteY14" fmla="*/ 17086 h 21600"/>
              <a:gd name="connsiteX15" fmla="*/ 4762 w 21600"/>
              <a:gd name="connsiteY15" fmla="*/ 17617 h 21600"/>
              <a:gd name="connsiteX16" fmla="*/ 4693 w 21600"/>
              <a:gd name="connsiteY16" fmla="*/ 15396 h 21600"/>
              <a:gd name="connsiteX17" fmla="*/ 135 w 21600"/>
              <a:gd name="connsiteY17" fmla="*/ 14587 h 21600"/>
              <a:gd name="connsiteX18" fmla="*/ 2585 w 21600"/>
              <a:gd name="connsiteY18" fmla="*/ 11775 h 21600"/>
              <a:gd name="connsiteX19" fmla="*/ 0 w 21600"/>
              <a:gd name="connsiteY19" fmla="*/ 8615 h 21600"/>
              <a:gd name="connsiteX20" fmla="*/ 2841 w 21600"/>
              <a:gd name="connsiteY20" fmla="*/ 7033 h 21600"/>
              <a:gd name="connsiteX21" fmla="*/ 370 w 21600"/>
              <a:gd name="connsiteY21" fmla="*/ 2295 h 21600"/>
              <a:gd name="connsiteX22" fmla="*/ 6175 w 21600"/>
              <a:gd name="connsiteY22" fmla="*/ 4569 h 21600"/>
              <a:gd name="connsiteX23" fmla="*/ 8352 w 21600"/>
              <a:gd name="connsiteY23" fmla="*/ 2295 h 21600"/>
              <a:gd name="connsiteX24" fmla="*/ 10800 w 21600"/>
              <a:gd name="connsiteY24" fmla="*/ 3757 h 21600"/>
              <a:gd name="connsiteX0" fmla="*/ 10800 w 21600"/>
              <a:gd name="connsiteY0" fmla="*/ 3757 h 21600"/>
              <a:gd name="connsiteX1" fmla="*/ 14522 w 21600"/>
              <a:gd name="connsiteY1" fmla="*/ 0 h 21600"/>
              <a:gd name="connsiteX2" fmla="*/ 14967 w 21600"/>
              <a:gd name="connsiteY2" fmla="*/ 3866 h 21600"/>
              <a:gd name="connsiteX3" fmla="*/ 18867 w 21600"/>
              <a:gd name="connsiteY3" fmla="*/ 2998 h 21600"/>
              <a:gd name="connsiteX4" fmla="*/ 19625 w 21600"/>
              <a:gd name="connsiteY4" fmla="*/ 6731 h 21600"/>
              <a:gd name="connsiteX5" fmla="*/ 20447 w 21600"/>
              <a:gd name="connsiteY5" fmla="*/ 9888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390 w 21600"/>
              <a:gd name="connsiteY14" fmla="*/ 17086 h 21600"/>
              <a:gd name="connsiteX15" fmla="*/ 4762 w 21600"/>
              <a:gd name="connsiteY15" fmla="*/ 17617 h 21600"/>
              <a:gd name="connsiteX16" fmla="*/ 4693 w 21600"/>
              <a:gd name="connsiteY16" fmla="*/ 15396 h 21600"/>
              <a:gd name="connsiteX17" fmla="*/ 135 w 21600"/>
              <a:gd name="connsiteY17" fmla="*/ 14587 h 21600"/>
              <a:gd name="connsiteX18" fmla="*/ 2585 w 21600"/>
              <a:gd name="connsiteY18" fmla="*/ 11775 h 21600"/>
              <a:gd name="connsiteX19" fmla="*/ 0 w 21600"/>
              <a:gd name="connsiteY19" fmla="*/ 8615 h 21600"/>
              <a:gd name="connsiteX20" fmla="*/ 2841 w 21600"/>
              <a:gd name="connsiteY20" fmla="*/ 7033 h 21600"/>
              <a:gd name="connsiteX21" fmla="*/ 370 w 21600"/>
              <a:gd name="connsiteY21" fmla="*/ 2295 h 21600"/>
              <a:gd name="connsiteX22" fmla="*/ 6175 w 21600"/>
              <a:gd name="connsiteY22" fmla="*/ 4569 h 21600"/>
              <a:gd name="connsiteX23" fmla="*/ 8352 w 21600"/>
              <a:gd name="connsiteY23" fmla="*/ 2295 h 21600"/>
              <a:gd name="connsiteX24" fmla="*/ 10800 w 21600"/>
              <a:gd name="connsiteY24" fmla="*/ 3757 h 21600"/>
              <a:gd name="connsiteX0" fmla="*/ 10800 w 21600"/>
              <a:gd name="connsiteY0" fmla="*/ 3757 h 21600"/>
              <a:gd name="connsiteX1" fmla="*/ 14522 w 21600"/>
              <a:gd name="connsiteY1" fmla="*/ 0 h 21600"/>
              <a:gd name="connsiteX2" fmla="*/ 14967 w 21600"/>
              <a:gd name="connsiteY2" fmla="*/ 3866 h 21600"/>
              <a:gd name="connsiteX3" fmla="*/ 18867 w 21600"/>
              <a:gd name="connsiteY3" fmla="*/ 2998 h 21600"/>
              <a:gd name="connsiteX4" fmla="*/ 19625 w 21600"/>
              <a:gd name="connsiteY4" fmla="*/ 6731 h 21600"/>
              <a:gd name="connsiteX5" fmla="*/ 20447 w 21600"/>
              <a:gd name="connsiteY5" fmla="*/ 9888 h 21600"/>
              <a:gd name="connsiteX6" fmla="*/ 18906 w 21600"/>
              <a:gd name="connsiteY6" fmla="*/ 10767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390 w 21600"/>
              <a:gd name="connsiteY14" fmla="*/ 17086 h 21600"/>
              <a:gd name="connsiteX15" fmla="*/ 4762 w 21600"/>
              <a:gd name="connsiteY15" fmla="*/ 17617 h 21600"/>
              <a:gd name="connsiteX16" fmla="*/ 4693 w 21600"/>
              <a:gd name="connsiteY16" fmla="*/ 15396 h 21600"/>
              <a:gd name="connsiteX17" fmla="*/ 135 w 21600"/>
              <a:gd name="connsiteY17" fmla="*/ 14587 h 21600"/>
              <a:gd name="connsiteX18" fmla="*/ 2585 w 21600"/>
              <a:gd name="connsiteY18" fmla="*/ 11775 h 21600"/>
              <a:gd name="connsiteX19" fmla="*/ 0 w 21600"/>
              <a:gd name="connsiteY19" fmla="*/ 8615 h 21600"/>
              <a:gd name="connsiteX20" fmla="*/ 2841 w 21600"/>
              <a:gd name="connsiteY20" fmla="*/ 7033 h 21600"/>
              <a:gd name="connsiteX21" fmla="*/ 370 w 21600"/>
              <a:gd name="connsiteY21" fmla="*/ 2295 h 21600"/>
              <a:gd name="connsiteX22" fmla="*/ 6175 w 21600"/>
              <a:gd name="connsiteY22" fmla="*/ 4569 h 21600"/>
              <a:gd name="connsiteX23" fmla="*/ 8352 w 21600"/>
              <a:gd name="connsiteY23" fmla="*/ 2295 h 21600"/>
              <a:gd name="connsiteX24" fmla="*/ 10800 w 21600"/>
              <a:gd name="connsiteY24" fmla="*/ 3757 h 21600"/>
              <a:gd name="connsiteX0" fmla="*/ 10800 w 21113"/>
              <a:gd name="connsiteY0" fmla="*/ 3757 h 21600"/>
              <a:gd name="connsiteX1" fmla="*/ 14522 w 21113"/>
              <a:gd name="connsiteY1" fmla="*/ 0 h 21600"/>
              <a:gd name="connsiteX2" fmla="*/ 14967 w 21113"/>
              <a:gd name="connsiteY2" fmla="*/ 3866 h 21600"/>
              <a:gd name="connsiteX3" fmla="*/ 18867 w 21113"/>
              <a:gd name="connsiteY3" fmla="*/ 2998 h 21600"/>
              <a:gd name="connsiteX4" fmla="*/ 19625 w 21113"/>
              <a:gd name="connsiteY4" fmla="*/ 6731 h 21600"/>
              <a:gd name="connsiteX5" fmla="*/ 20447 w 21113"/>
              <a:gd name="connsiteY5" fmla="*/ 9888 h 21600"/>
              <a:gd name="connsiteX6" fmla="*/ 18906 w 21113"/>
              <a:gd name="connsiteY6" fmla="*/ 10767 h 21600"/>
              <a:gd name="connsiteX7" fmla="*/ 21113 w 21113"/>
              <a:gd name="connsiteY7" fmla="*/ 16793 h 21600"/>
              <a:gd name="connsiteX8" fmla="*/ 16837 w 21113"/>
              <a:gd name="connsiteY8" fmla="*/ 12942 h 21600"/>
              <a:gd name="connsiteX9" fmla="*/ 18145 w 21113"/>
              <a:gd name="connsiteY9" fmla="*/ 18095 h 21600"/>
              <a:gd name="connsiteX10" fmla="*/ 14020 w 21113"/>
              <a:gd name="connsiteY10" fmla="*/ 14457 h 21600"/>
              <a:gd name="connsiteX11" fmla="*/ 13247 w 21113"/>
              <a:gd name="connsiteY11" fmla="*/ 19737 h 21600"/>
              <a:gd name="connsiteX12" fmla="*/ 10532 w 21113"/>
              <a:gd name="connsiteY12" fmla="*/ 14935 h 21600"/>
              <a:gd name="connsiteX13" fmla="*/ 8485 w 21113"/>
              <a:gd name="connsiteY13" fmla="*/ 21600 h 21600"/>
              <a:gd name="connsiteX14" fmla="*/ 7390 w 21113"/>
              <a:gd name="connsiteY14" fmla="*/ 17086 h 21600"/>
              <a:gd name="connsiteX15" fmla="*/ 4762 w 21113"/>
              <a:gd name="connsiteY15" fmla="*/ 17617 h 21600"/>
              <a:gd name="connsiteX16" fmla="*/ 4693 w 21113"/>
              <a:gd name="connsiteY16" fmla="*/ 15396 h 21600"/>
              <a:gd name="connsiteX17" fmla="*/ 135 w 21113"/>
              <a:gd name="connsiteY17" fmla="*/ 14587 h 21600"/>
              <a:gd name="connsiteX18" fmla="*/ 2585 w 21113"/>
              <a:gd name="connsiteY18" fmla="*/ 11775 h 21600"/>
              <a:gd name="connsiteX19" fmla="*/ 0 w 21113"/>
              <a:gd name="connsiteY19" fmla="*/ 8615 h 21600"/>
              <a:gd name="connsiteX20" fmla="*/ 2841 w 21113"/>
              <a:gd name="connsiteY20" fmla="*/ 7033 h 21600"/>
              <a:gd name="connsiteX21" fmla="*/ 370 w 21113"/>
              <a:gd name="connsiteY21" fmla="*/ 2295 h 21600"/>
              <a:gd name="connsiteX22" fmla="*/ 6175 w 21113"/>
              <a:gd name="connsiteY22" fmla="*/ 4569 h 21600"/>
              <a:gd name="connsiteX23" fmla="*/ 8352 w 21113"/>
              <a:gd name="connsiteY23" fmla="*/ 2295 h 21600"/>
              <a:gd name="connsiteX24" fmla="*/ 10800 w 21113"/>
              <a:gd name="connsiteY24" fmla="*/ 3757 h 21600"/>
              <a:gd name="connsiteX0" fmla="*/ 10800 w 21113"/>
              <a:gd name="connsiteY0" fmla="*/ 3757 h 21600"/>
              <a:gd name="connsiteX1" fmla="*/ 14522 w 21113"/>
              <a:gd name="connsiteY1" fmla="*/ 0 h 21600"/>
              <a:gd name="connsiteX2" fmla="*/ 14967 w 21113"/>
              <a:gd name="connsiteY2" fmla="*/ 3866 h 21600"/>
              <a:gd name="connsiteX3" fmla="*/ 18867 w 21113"/>
              <a:gd name="connsiteY3" fmla="*/ 2998 h 21600"/>
              <a:gd name="connsiteX4" fmla="*/ 19625 w 21113"/>
              <a:gd name="connsiteY4" fmla="*/ 6731 h 21600"/>
              <a:gd name="connsiteX5" fmla="*/ 20447 w 21113"/>
              <a:gd name="connsiteY5" fmla="*/ 9888 h 21600"/>
              <a:gd name="connsiteX6" fmla="*/ 18906 w 21113"/>
              <a:gd name="connsiteY6" fmla="*/ 10767 h 21600"/>
              <a:gd name="connsiteX7" fmla="*/ 21113 w 21113"/>
              <a:gd name="connsiteY7" fmla="*/ 16793 h 21600"/>
              <a:gd name="connsiteX8" fmla="*/ 16837 w 21113"/>
              <a:gd name="connsiteY8" fmla="*/ 12942 h 21600"/>
              <a:gd name="connsiteX9" fmla="*/ 17820 w 21113"/>
              <a:gd name="connsiteY9" fmla="*/ 18971 h 21600"/>
              <a:gd name="connsiteX10" fmla="*/ 14020 w 21113"/>
              <a:gd name="connsiteY10" fmla="*/ 14457 h 21600"/>
              <a:gd name="connsiteX11" fmla="*/ 13247 w 21113"/>
              <a:gd name="connsiteY11" fmla="*/ 19737 h 21600"/>
              <a:gd name="connsiteX12" fmla="*/ 10532 w 21113"/>
              <a:gd name="connsiteY12" fmla="*/ 14935 h 21600"/>
              <a:gd name="connsiteX13" fmla="*/ 8485 w 21113"/>
              <a:gd name="connsiteY13" fmla="*/ 21600 h 21600"/>
              <a:gd name="connsiteX14" fmla="*/ 7390 w 21113"/>
              <a:gd name="connsiteY14" fmla="*/ 17086 h 21600"/>
              <a:gd name="connsiteX15" fmla="*/ 4762 w 21113"/>
              <a:gd name="connsiteY15" fmla="*/ 17617 h 21600"/>
              <a:gd name="connsiteX16" fmla="*/ 4693 w 21113"/>
              <a:gd name="connsiteY16" fmla="*/ 15396 h 21600"/>
              <a:gd name="connsiteX17" fmla="*/ 135 w 21113"/>
              <a:gd name="connsiteY17" fmla="*/ 14587 h 21600"/>
              <a:gd name="connsiteX18" fmla="*/ 2585 w 21113"/>
              <a:gd name="connsiteY18" fmla="*/ 11775 h 21600"/>
              <a:gd name="connsiteX19" fmla="*/ 0 w 21113"/>
              <a:gd name="connsiteY19" fmla="*/ 8615 h 21600"/>
              <a:gd name="connsiteX20" fmla="*/ 2841 w 21113"/>
              <a:gd name="connsiteY20" fmla="*/ 7033 h 21600"/>
              <a:gd name="connsiteX21" fmla="*/ 370 w 21113"/>
              <a:gd name="connsiteY21" fmla="*/ 2295 h 21600"/>
              <a:gd name="connsiteX22" fmla="*/ 6175 w 21113"/>
              <a:gd name="connsiteY22" fmla="*/ 4569 h 21600"/>
              <a:gd name="connsiteX23" fmla="*/ 8352 w 21113"/>
              <a:gd name="connsiteY23" fmla="*/ 2295 h 21600"/>
              <a:gd name="connsiteX24" fmla="*/ 10800 w 21113"/>
              <a:gd name="connsiteY24" fmla="*/ 3757 h 21600"/>
              <a:gd name="connsiteX0" fmla="*/ 10800 w 21113"/>
              <a:gd name="connsiteY0" fmla="*/ 3757 h 21600"/>
              <a:gd name="connsiteX1" fmla="*/ 14522 w 21113"/>
              <a:gd name="connsiteY1" fmla="*/ 0 h 21600"/>
              <a:gd name="connsiteX2" fmla="*/ 14967 w 21113"/>
              <a:gd name="connsiteY2" fmla="*/ 3866 h 21600"/>
              <a:gd name="connsiteX3" fmla="*/ 18867 w 21113"/>
              <a:gd name="connsiteY3" fmla="*/ 2998 h 21600"/>
              <a:gd name="connsiteX4" fmla="*/ 19625 w 21113"/>
              <a:gd name="connsiteY4" fmla="*/ 6731 h 21600"/>
              <a:gd name="connsiteX5" fmla="*/ 20447 w 21113"/>
              <a:gd name="connsiteY5" fmla="*/ 9888 h 21600"/>
              <a:gd name="connsiteX6" fmla="*/ 18906 w 21113"/>
              <a:gd name="connsiteY6" fmla="*/ 10767 h 21600"/>
              <a:gd name="connsiteX7" fmla="*/ 21113 w 21113"/>
              <a:gd name="connsiteY7" fmla="*/ 16793 h 21600"/>
              <a:gd name="connsiteX8" fmla="*/ 17324 w 21113"/>
              <a:gd name="connsiteY8" fmla="*/ 14985 h 21600"/>
              <a:gd name="connsiteX9" fmla="*/ 17820 w 21113"/>
              <a:gd name="connsiteY9" fmla="*/ 18971 h 21600"/>
              <a:gd name="connsiteX10" fmla="*/ 14020 w 21113"/>
              <a:gd name="connsiteY10" fmla="*/ 14457 h 21600"/>
              <a:gd name="connsiteX11" fmla="*/ 13247 w 21113"/>
              <a:gd name="connsiteY11" fmla="*/ 19737 h 21600"/>
              <a:gd name="connsiteX12" fmla="*/ 10532 w 21113"/>
              <a:gd name="connsiteY12" fmla="*/ 14935 h 21600"/>
              <a:gd name="connsiteX13" fmla="*/ 8485 w 21113"/>
              <a:gd name="connsiteY13" fmla="*/ 21600 h 21600"/>
              <a:gd name="connsiteX14" fmla="*/ 7390 w 21113"/>
              <a:gd name="connsiteY14" fmla="*/ 17086 h 21600"/>
              <a:gd name="connsiteX15" fmla="*/ 4762 w 21113"/>
              <a:gd name="connsiteY15" fmla="*/ 17617 h 21600"/>
              <a:gd name="connsiteX16" fmla="*/ 4693 w 21113"/>
              <a:gd name="connsiteY16" fmla="*/ 15396 h 21600"/>
              <a:gd name="connsiteX17" fmla="*/ 135 w 21113"/>
              <a:gd name="connsiteY17" fmla="*/ 14587 h 21600"/>
              <a:gd name="connsiteX18" fmla="*/ 2585 w 21113"/>
              <a:gd name="connsiteY18" fmla="*/ 11775 h 21600"/>
              <a:gd name="connsiteX19" fmla="*/ 0 w 21113"/>
              <a:gd name="connsiteY19" fmla="*/ 8615 h 21600"/>
              <a:gd name="connsiteX20" fmla="*/ 2841 w 21113"/>
              <a:gd name="connsiteY20" fmla="*/ 7033 h 21600"/>
              <a:gd name="connsiteX21" fmla="*/ 370 w 21113"/>
              <a:gd name="connsiteY21" fmla="*/ 2295 h 21600"/>
              <a:gd name="connsiteX22" fmla="*/ 6175 w 21113"/>
              <a:gd name="connsiteY22" fmla="*/ 4569 h 21600"/>
              <a:gd name="connsiteX23" fmla="*/ 8352 w 21113"/>
              <a:gd name="connsiteY23" fmla="*/ 2295 h 21600"/>
              <a:gd name="connsiteX24" fmla="*/ 10800 w 21113"/>
              <a:gd name="connsiteY24" fmla="*/ 3757 h 21600"/>
              <a:gd name="connsiteX0" fmla="*/ 10800 w 21113"/>
              <a:gd name="connsiteY0" fmla="*/ 3757 h 21600"/>
              <a:gd name="connsiteX1" fmla="*/ 14522 w 21113"/>
              <a:gd name="connsiteY1" fmla="*/ 0 h 21600"/>
              <a:gd name="connsiteX2" fmla="*/ 14967 w 21113"/>
              <a:gd name="connsiteY2" fmla="*/ 3866 h 21600"/>
              <a:gd name="connsiteX3" fmla="*/ 18867 w 21113"/>
              <a:gd name="connsiteY3" fmla="*/ 2998 h 21600"/>
              <a:gd name="connsiteX4" fmla="*/ 19625 w 21113"/>
              <a:gd name="connsiteY4" fmla="*/ 6731 h 21600"/>
              <a:gd name="connsiteX5" fmla="*/ 20447 w 21113"/>
              <a:gd name="connsiteY5" fmla="*/ 9888 h 21600"/>
              <a:gd name="connsiteX6" fmla="*/ 18906 w 21113"/>
              <a:gd name="connsiteY6" fmla="*/ 10767 h 21600"/>
              <a:gd name="connsiteX7" fmla="*/ 21113 w 21113"/>
              <a:gd name="connsiteY7" fmla="*/ 16793 h 21600"/>
              <a:gd name="connsiteX8" fmla="*/ 17324 w 21113"/>
              <a:gd name="connsiteY8" fmla="*/ 14985 h 21600"/>
              <a:gd name="connsiteX9" fmla="*/ 17820 w 21113"/>
              <a:gd name="connsiteY9" fmla="*/ 18971 h 21600"/>
              <a:gd name="connsiteX10" fmla="*/ 14020 w 21113"/>
              <a:gd name="connsiteY10" fmla="*/ 15916 h 21600"/>
              <a:gd name="connsiteX11" fmla="*/ 13247 w 21113"/>
              <a:gd name="connsiteY11" fmla="*/ 19737 h 21600"/>
              <a:gd name="connsiteX12" fmla="*/ 10532 w 21113"/>
              <a:gd name="connsiteY12" fmla="*/ 14935 h 21600"/>
              <a:gd name="connsiteX13" fmla="*/ 8485 w 21113"/>
              <a:gd name="connsiteY13" fmla="*/ 21600 h 21600"/>
              <a:gd name="connsiteX14" fmla="*/ 7390 w 21113"/>
              <a:gd name="connsiteY14" fmla="*/ 17086 h 21600"/>
              <a:gd name="connsiteX15" fmla="*/ 4762 w 21113"/>
              <a:gd name="connsiteY15" fmla="*/ 17617 h 21600"/>
              <a:gd name="connsiteX16" fmla="*/ 4693 w 21113"/>
              <a:gd name="connsiteY16" fmla="*/ 15396 h 21600"/>
              <a:gd name="connsiteX17" fmla="*/ 135 w 21113"/>
              <a:gd name="connsiteY17" fmla="*/ 14587 h 21600"/>
              <a:gd name="connsiteX18" fmla="*/ 2585 w 21113"/>
              <a:gd name="connsiteY18" fmla="*/ 11775 h 21600"/>
              <a:gd name="connsiteX19" fmla="*/ 0 w 21113"/>
              <a:gd name="connsiteY19" fmla="*/ 8615 h 21600"/>
              <a:gd name="connsiteX20" fmla="*/ 2841 w 21113"/>
              <a:gd name="connsiteY20" fmla="*/ 7033 h 21600"/>
              <a:gd name="connsiteX21" fmla="*/ 370 w 21113"/>
              <a:gd name="connsiteY21" fmla="*/ 2295 h 21600"/>
              <a:gd name="connsiteX22" fmla="*/ 6175 w 21113"/>
              <a:gd name="connsiteY22" fmla="*/ 4569 h 21600"/>
              <a:gd name="connsiteX23" fmla="*/ 8352 w 21113"/>
              <a:gd name="connsiteY23" fmla="*/ 2295 h 21600"/>
              <a:gd name="connsiteX24" fmla="*/ 10800 w 21113"/>
              <a:gd name="connsiteY24" fmla="*/ 3757 h 21600"/>
              <a:gd name="connsiteX0" fmla="*/ 10800 w 21113"/>
              <a:gd name="connsiteY0" fmla="*/ 3757 h 21600"/>
              <a:gd name="connsiteX1" fmla="*/ 14522 w 21113"/>
              <a:gd name="connsiteY1" fmla="*/ 0 h 21600"/>
              <a:gd name="connsiteX2" fmla="*/ 14967 w 21113"/>
              <a:gd name="connsiteY2" fmla="*/ 3866 h 21600"/>
              <a:gd name="connsiteX3" fmla="*/ 18867 w 21113"/>
              <a:gd name="connsiteY3" fmla="*/ 2998 h 21600"/>
              <a:gd name="connsiteX4" fmla="*/ 19625 w 21113"/>
              <a:gd name="connsiteY4" fmla="*/ 6731 h 21600"/>
              <a:gd name="connsiteX5" fmla="*/ 20447 w 21113"/>
              <a:gd name="connsiteY5" fmla="*/ 9888 h 21600"/>
              <a:gd name="connsiteX6" fmla="*/ 18906 w 21113"/>
              <a:gd name="connsiteY6" fmla="*/ 10767 h 21600"/>
              <a:gd name="connsiteX7" fmla="*/ 21113 w 21113"/>
              <a:gd name="connsiteY7" fmla="*/ 16793 h 21600"/>
              <a:gd name="connsiteX8" fmla="*/ 17324 w 21113"/>
              <a:gd name="connsiteY8" fmla="*/ 14985 h 21600"/>
              <a:gd name="connsiteX9" fmla="*/ 17820 w 21113"/>
              <a:gd name="connsiteY9" fmla="*/ 18971 h 21600"/>
              <a:gd name="connsiteX10" fmla="*/ 14020 w 21113"/>
              <a:gd name="connsiteY10" fmla="*/ 15916 h 21600"/>
              <a:gd name="connsiteX11" fmla="*/ 13247 w 21113"/>
              <a:gd name="connsiteY11" fmla="*/ 19737 h 21600"/>
              <a:gd name="connsiteX12" fmla="*/ 10857 w 21113"/>
              <a:gd name="connsiteY12" fmla="*/ 16686 h 21600"/>
              <a:gd name="connsiteX13" fmla="*/ 8485 w 21113"/>
              <a:gd name="connsiteY13" fmla="*/ 21600 h 21600"/>
              <a:gd name="connsiteX14" fmla="*/ 7390 w 21113"/>
              <a:gd name="connsiteY14" fmla="*/ 17086 h 21600"/>
              <a:gd name="connsiteX15" fmla="*/ 4762 w 21113"/>
              <a:gd name="connsiteY15" fmla="*/ 17617 h 21600"/>
              <a:gd name="connsiteX16" fmla="*/ 4693 w 21113"/>
              <a:gd name="connsiteY16" fmla="*/ 15396 h 21600"/>
              <a:gd name="connsiteX17" fmla="*/ 135 w 21113"/>
              <a:gd name="connsiteY17" fmla="*/ 14587 h 21600"/>
              <a:gd name="connsiteX18" fmla="*/ 2585 w 21113"/>
              <a:gd name="connsiteY18" fmla="*/ 11775 h 21600"/>
              <a:gd name="connsiteX19" fmla="*/ 0 w 21113"/>
              <a:gd name="connsiteY19" fmla="*/ 8615 h 21600"/>
              <a:gd name="connsiteX20" fmla="*/ 2841 w 21113"/>
              <a:gd name="connsiteY20" fmla="*/ 7033 h 21600"/>
              <a:gd name="connsiteX21" fmla="*/ 370 w 21113"/>
              <a:gd name="connsiteY21" fmla="*/ 2295 h 21600"/>
              <a:gd name="connsiteX22" fmla="*/ 6175 w 21113"/>
              <a:gd name="connsiteY22" fmla="*/ 4569 h 21600"/>
              <a:gd name="connsiteX23" fmla="*/ 8352 w 21113"/>
              <a:gd name="connsiteY23" fmla="*/ 2295 h 21600"/>
              <a:gd name="connsiteX24" fmla="*/ 10800 w 21113"/>
              <a:gd name="connsiteY24" fmla="*/ 3757 h 21600"/>
              <a:gd name="connsiteX0" fmla="*/ 10800 w 21113"/>
              <a:gd name="connsiteY0" fmla="*/ 3757 h 21600"/>
              <a:gd name="connsiteX1" fmla="*/ 14522 w 21113"/>
              <a:gd name="connsiteY1" fmla="*/ 0 h 21600"/>
              <a:gd name="connsiteX2" fmla="*/ 14967 w 21113"/>
              <a:gd name="connsiteY2" fmla="*/ 3866 h 21600"/>
              <a:gd name="connsiteX3" fmla="*/ 18867 w 21113"/>
              <a:gd name="connsiteY3" fmla="*/ 2998 h 21600"/>
              <a:gd name="connsiteX4" fmla="*/ 19625 w 21113"/>
              <a:gd name="connsiteY4" fmla="*/ 6731 h 21600"/>
              <a:gd name="connsiteX5" fmla="*/ 20447 w 21113"/>
              <a:gd name="connsiteY5" fmla="*/ 9888 h 21600"/>
              <a:gd name="connsiteX6" fmla="*/ 18906 w 21113"/>
              <a:gd name="connsiteY6" fmla="*/ 10767 h 21600"/>
              <a:gd name="connsiteX7" fmla="*/ 21113 w 21113"/>
              <a:gd name="connsiteY7" fmla="*/ 16793 h 21600"/>
              <a:gd name="connsiteX8" fmla="*/ 17324 w 21113"/>
              <a:gd name="connsiteY8" fmla="*/ 14985 h 21600"/>
              <a:gd name="connsiteX9" fmla="*/ 17820 w 21113"/>
              <a:gd name="connsiteY9" fmla="*/ 18971 h 21600"/>
              <a:gd name="connsiteX10" fmla="*/ 14020 w 21113"/>
              <a:gd name="connsiteY10" fmla="*/ 15916 h 21600"/>
              <a:gd name="connsiteX11" fmla="*/ 13247 w 21113"/>
              <a:gd name="connsiteY11" fmla="*/ 19737 h 21600"/>
              <a:gd name="connsiteX12" fmla="*/ 10695 w 21113"/>
              <a:gd name="connsiteY12" fmla="*/ 16102 h 21600"/>
              <a:gd name="connsiteX13" fmla="*/ 8485 w 21113"/>
              <a:gd name="connsiteY13" fmla="*/ 21600 h 21600"/>
              <a:gd name="connsiteX14" fmla="*/ 7390 w 21113"/>
              <a:gd name="connsiteY14" fmla="*/ 17086 h 21600"/>
              <a:gd name="connsiteX15" fmla="*/ 4762 w 21113"/>
              <a:gd name="connsiteY15" fmla="*/ 17617 h 21600"/>
              <a:gd name="connsiteX16" fmla="*/ 4693 w 21113"/>
              <a:gd name="connsiteY16" fmla="*/ 15396 h 21600"/>
              <a:gd name="connsiteX17" fmla="*/ 135 w 21113"/>
              <a:gd name="connsiteY17" fmla="*/ 14587 h 21600"/>
              <a:gd name="connsiteX18" fmla="*/ 2585 w 21113"/>
              <a:gd name="connsiteY18" fmla="*/ 11775 h 21600"/>
              <a:gd name="connsiteX19" fmla="*/ 0 w 21113"/>
              <a:gd name="connsiteY19" fmla="*/ 8615 h 21600"/>
              <a:gd name="connsiteX20" fmla="*/ 2841 w 21113"/>
              <a:gd name="connsiteY20" fmla="*/ 7033 h 21600"/>
              <a:gd name="connsiteX21" fmla="*/ 370 w 21113"/>
              <a:gd name="connsiteY21" fmla="*/ 2295 h 21600"/>
              <a:gd name="connsiteX22" fmla="*/ 6175 w 21113"/>
              <a:gd name="connsiteY22" fmla="*/ 4569 h 21600"/>
              <a:gd name="connsiteX23" fmla="*/ 8352 w 21113"/>
              <a:gd name="connsiteY23" fmla="*/ 2295 h 21600"/>
              <a:gd name="connsiteX24" fmla="*/ 10800 w 21113"/>
              <a:gd name="connsiteY24" fmla="*/ 3757 h 21600"/>
              <a:gd name="connsiteX0" fmla="*/ 10800 w 21113"/>
              <a:gd name="connsiteY0" fmla="*/ 3757 h 21600"/>
              <a:gd name="connsiteX1" fmla="*/ 14522 w 21113"/>
              <a:gd name="connsiteY1" fmla="*/ 0 h 21600"/>
              <a:gd name="connsiteX2" fmla="*/ 14967 w 21113"/>
              <a:gd name="connsiteY2" fmla="*/ 3866 h 21600"/>
              <a:gd name="connsiteX3" fmla="*/ 20004 w 21113"/>
              <a:gd name="connsiteY3" fmla="*/ 2122 h 21600"/>
              <a:gd name="connsiteX4" fmla="*/ 19625 w 21113"/>
              <a:gd name="connsiteY4" fmla="*/ 6731 h 21600"/>
              <a:gd name="connsiteX5" fmla="*/ 20447 w 21113"/>
              <a:gd name="connsiteY5" fmla="*/ 9888 h 21600"/>
              <a:gd name="connsiteX6" fmla="*/ 18906 w 21113"/>
              <a:gd name="connsiteY6" fmla="*/ 10767 h 21600"/>
              <a:gd name="connsiteX7" fmla="*/ 21113 w 21113"/>
              <a:gd name="connsiteY7" fmla="*/ 16793 h 21600"/>
              <a:gd name="connsiteX8" fmla="*/ 17324 w 21113"/>
              <a:gd name="connsiteY8" fmla="*/ 14985 h 21600"/>
              <a:gd name="connsiteX9" fmla="*/ 17820 w 21113"/>
              <a:gd name="connsiteY9" fmla="*/ 18971 h 21600"/>
              <a:gd name="connsiteX10" fmla="*/ 14020 w 21113"/>
              <a:gd name="connsiteY10" fmla="*/ 15916 h 21600"/>
              <a:gd name="connsiteX11" fmla="*/ 13247 w 21113"/>
              <a:gd name="connsiteY11" fmla="*/ 19737 h 21600"/>
              <a:gd name="connsiteX12" fmla="*/ 10695 w 21113"/>
              <a:gd name="connsiteY12" fmla="*/ 16102 h 21600"/>
              <a:gd name="connsiteX13" fmla="*/ 8485 w 21113"/>
              <a:gd name="connsiteY13" fmla="*/ 21600 h 21600"/>
              <a:gd name="connsiteX14" fmla="*/ 7390 w 21113"/>
              <a:gd name="connsiteY14" fmla="*/ 17086 h 21600"/>
              <a:gd name="connsiteX15" fmla="*/ 4762 w 21113"/>
              <a:gd name="connsiteY15" fmla="*/ 17617 h 21600"/>
              <a:gd name="connsiteX16" fmla="*/ 4693 w 21113"/>
              <a:gd name="connsiteY16" fmla="*/ 15396 h 21600"/>
              <a:gd name="connsiteX17" fmla="*/ 135 w 21113"/>
              <a:gd name="connsiteY17" fmla="*/ 14587 h 21600"/>
              <a:gd name="connsiteX18" fmla="*/ 2585 w 21113"/>
              <a:gd name="connsiteY18" fmla="*/ 11775 h 21600"/>
              <a:gd name="connsiteX19" fmla="*/ 0 w 21113"/>
              <a:gd name="connsiteY19" fmla="*/ 8615 h 21600"/>
              <a:gd name="connsiteX20" fmla="*/ 2841 w 21113"/>
              <a:gd name="connsiteY20" fmla="*/ 7033 h 21600"/>
              <a:gd name="connsiteX21" fmla="*/ 370 w 21113"/>
              <a:gd name="connsiteY21" fmla="*/ 2295 h 21600"/>
              <a:gd name="connsiteX22" fmla="*/ 6175 w 21113"/>
              <a:gd name="connsiteY22" fmla="*/ 4569 h 21600"/>
              <a:gd name="connsiteX23" fmla="*/ 8352 w 21113"/>
              <a:gd name="connsiteY23" fmla="*/ 2295 h 21600"/>
              <a:gd name="connsiteX24" fmla="*/ 10800 w 21113"/>
              <a:gd name="connsiteY24" fmla="*/ 3757 h 21600"/>
              <a:gd name="connsiteX0" fmla="*/ 10800 w 21113"/>
              <a:gd name="connsiteY0" fmla="*/ 3757 h 21600"/>
              <a:gd name="connsiteX1" fmla="*/ 14522 w 21113"/>
              <a:gd name="connsiteY1" fmla="*/ 0 h 21600"/>
              <a:gd name="connsiteX2" fmla="*/ 14967 w 21113"/>
              <a:gd name="connsiteY2" fmla="*/ 3866 h 21600"/>
              <a:gd name="connsiteX3" fmla="*/ 20004 w 21113"/>
              <a:gd name="connsiteY3" fmla="*/ 2122 h 21600"/>
              <a:gd name="connsiteX4" fmla="*/ 19625 w 21113"/>
              <a:gd name="connsiteY4" fmla="*/ 6731 h 21600"/>
              <a:gd name="connsiteX5" fmla="*/ 20934 w 21113"/>
              <a:gd name="connsiteY5" fmla="*/ 9596 h 21600"/>
              <a:gd name="connsiteX6" fmla="*/ 18906 w 21113"/>
              <a:gd name="connsiteY6" fmla="*/ 10767 h 21600"/>
              <a:gd name="connsiteX7" fmla="*/ 21113 w 21113"/>
              <a:gd name="connsiteY7" fmla="*/ 16793 h 21600"/>
              <a:gd name="connsiteX8" fmla="*/ 17324 w 21113"/>
              <a:gd name="connsiteY8" fmla="*/ 14985 h 21600"/>
              <a:gd name="connsiteX9" fmla="*/ 17820 w 21113"/>
              <a:gd name="connsiteY9" fmla="*/ 18971 h 21600"/>
              <a:gd name="connsiteX10" fmla="*/ 14020 w 21113"/>
              <a:gd name="connsiteY10" fmla="*/ 15916 h 21600"/>
              <a:gd name="connsiteX11" fmla="*/ 13247 w 21113"/>
              <a:gd name="connsiteY11" fmla="*/ 19737 h 21600"/>
              <a:gd name="connsiteX12" fmla="*/ 10695 w 21113"/>
              <a:gd name="connsiteY12" fmla="*/ 16102 h 21600"/>
              <a:gd name="connsiteX13" fmla="*/ 8485 w 21113"/>
              <a:gd name="connsiteY13" fmla="*/ 21600 h 21600"/>
              <a:gd name="connsiteX14" fmla="*/ 7390 w 21113"/>
              <a:gd name="connsiteY14" fmla="*/ 17086 h 21600"/>
              <a:gd name="connsiteX15" fmla="*/ 4762 w 21113"/>
              <a:gd name="connsiteY15" fmla="*/ 17617 h 21600"/>
              <a:gd name="connsiteX16" fmla="*/ 4693 w 21113"/>
              <a:gd name="connsiteY16" fmla="*/ 15396 h 21600"/>
              <a:gd name="connsiteX17" fmla="*/ 135 w 21113"/>
              <a:gd name="connsiteY17" fmla="*/ 14587 h 21600"/>
              <a:gd name="connsiteX18" fmla="*/ 2585 w 21113"/>
              <a:gd name="connsiteY18" fmla="*/ 11775 h 21600"/>
              <a:gd name="connsiteX19" fmla="*/ 0 w 21113"/>
              <a:gd name="connsiteY19" fmla="*/ 8615 h 21600"/>
              <a:gd name="connsiteX20" fmla="*/ 2841 w 21113"/>
              <a:gd name="connsiteY20" fmla="*/ 7033 h 21600"/>
              <a:gd name="connsiteX21" fmla="*/ 370 w 21113"/>
              <a:gd name="connsiteY21" fmla="*/ 2295 h 21600"/>
              <a:gd name="connsiteX22" fmla="*/ 6175 w 21113"/>
              <a:gd name="connsiteY22" fmla="*/ 4569 h 21600"/>
              <a:gd name="connsiteX23" fmla="*/ 8352 w 21113"/>
              <a:gd name="connsiteY23" fmla="*/ 2295 h 21600"/>
              <a:gd name="connsiteX24" fmla="*/ 10800 w 21113"/>
              <a:gd name="connsiteY24" fmla="*/ 3757 h 21600"/>
              <a:gd name="connsiteX0" fmla="*/ 10800 w 21113"/>
              <a:gd name="connsiteY0" fmla="*/ 3757 h 21600"/>
              <a:gd name="connsiteX1" fmla="*/ 14522 w 21113"/>
              <a:gd name="connsiteY1" fmla="*/ 0 h 21600"/>
              <a:gd name="connsiteX2" fmla="*/ 14967 w 21113"/>
              <a:gd name="connsiteY2" fmla="*/ 3866 h 21600"/>
              <a:gd name="connsiteX3" fmla="*/ 20004 w 21113"/>
              <a:gd name="connsiteY3" fmla="*/ 2122 h 21600"/>
              <a:gd name="connsiteX4" fmla="*/ 19625 w 21113"/>
              <a:gd name="connsiteY4" fmla="*/ 6731 h 21600"/>
              <a:gd name="connsiteX5" fmla="*/ 20934 w 21113"/>
              <a:gd name="connsiteY5" fmla="*/ 9596 h 21600"/>
              <a:gd name="connsiteX6" fmla="*/ 20043 w 21113"/>
              <a:gd name="connsiteY6" fmla="*/ 11351 h 21600"/>
              <a:gd name="connsiteX7" fmla="*/ 21113 w 21113"/>
              <a:gd name="connsiteY7" fmla="*/ 16793 h 21600"/>
              <a:gd name="connsiteX8" fmla="*/ 17324 w 21113"/>
              <a:gd name="connsiteY8" fmla="*/ 14985 h 21600"/>
              <a:gd name="connsiteX9" fmla="*/ 17820 w 21113"/>
              <a:gd name="connsiteY9" fmla="*/ 18971 h 21600"/>
              <a:gd name="connsiteX10" fmla="*/ 14020 w 21113"/>
              <a:gd name="connsiteY10" fmla="*/ 15916 h 21600"/>
              <a:gd name="connsiteX11" fmla="*/ 13247 w 21113"/>
              <a:gd name="connsiteY11" fmla="*/ 19737 h 21600"/>
              <a:gd name="connsiteX12" fmla="*/ 10695 w 21113"/>
              <a:gd name="connsiteY12" fmla="*/ 16102 h 21600"/>
              <a:gd name="connsiteX13" fmla="*/ 8485 w 21113"/>
              <a:gd name="connsiteY13" fmla="*/ 21600 h 21600"/>
              <a:gd name="connsiteX14" fmla="*/ 7390 w 21113"/>
              <a:gd name="connsiteY14" fmla="*/ 17086 h 21600"/>
              <a:gd name="connsiteX15" fmla="*/ 4762 w 21113"/>
              <a:gd name="connsiteY15" fmla="*/ 17617 h 21600"/>
              <a:gd name="connsiteX16" fmla="*/ 4693 w 21113"/>
              <a:gd name="connsiteY16" fmla="*/ 15396 h 21600"/>
              <a:gd name="connsiteX17" fmla="*/ 135 w 21113"/>
              <a:gd name="connsiteY17" fmla="*/ 14587 h 21600"/>
              <a:gd name="connsiteX18" fmla="*/ 2585 w 21113"/>
              <a:gd name="connsiteY18" fmla="*/ 11775 h 21600"/>
              <a:gd name="connsiteX19" fmla="*/ 0 w 21113"/>
              <a:gd name="connsiteY19" fmla="*/ 8615 h 21600"/>
              <a:gd name="connsiteX20" fmla="*/ 2841 w 21113"/>
              <a:gd name="connsiteY20" fmla="*/ 7033 h 21600"/>
              <a:gd name="connsiteX21" fmla="*/ 370 w 21113"/>
              <a:gd name="connsiteY21" fmla="*/ 2295 h 21600"/>
              <a:gd name="connsiteX22" fmla="*/ 6175 w 21113"/>
              <a:gd name="connsiteY22" fmla="*/ 4569 h 21600"/>
              <a:gd name="connsiteX23" fmla="*/ 8352 w 21113"/>
              <a:gd name="connsiteY23" fmla="*/ 2295 h 21600"/>
              <a:gd name="connsiteX24" fmla="*/ 10800 w 21113"/>
              <a:gd name="connsiteY24" fmla="*/ 3757 h 21600"/>
              <a:gd name="connsiteX0" fmla="*/ 10800 w 21113"/>
              <a:gd name="connsiteY0" fmla="*/ 3757 h 21600"/>
              <a:gd name="connsiteX1" fmla="*/ 14522 w 21113"/>
              <a:gd name="connsiteY1" fmla="*/ 0 h 21600"/>
              <a:gd name="connsiteX2" fmla="*/ 14967 w 21113"/>
              <a:gd name="connsiteY2" fmla="*/ 3866 h 21600"/>
              <a:gd name="connsiteX3" fmla="*/ 20004 w 21113"/>
              <a:gd name="connsiteY3" fmla="*/ 2122 h 21600"/>
              <a:gd name="connsiteX4" fmla="*/ 19625 w 21113"/>
              <a:gd name="connsiteY4" fmla="*/ 6731 h 21600"/>
              <a:gd name="connsiteX5" fmla="*/ 20934 w 21113"/>
              <a:gd name="connsiteY5" fmla="*/ 8137 h 21600"/>
              <a:gd name="connsiteX6" fmla="*/ 20043 w 21113"/>
              <a:gd name="connsiteY6" fmla="*/ 11351 h 21600"/>
              <a:gd name="connsiteX7" fmla="*/ 21113 w 21113"/>
              <a:gd name="connsiteY7" fmla="*/ 16793 h 21600"/>
              <a:gd name="connsiteX8" fmla="*/ 17324 w 21113"/>
              <a:gd name="connsiteY8" fmla="*/ 14985 h 21600"/>
              <a:gd name="connsiteX9" fmla="*/ 17820 w 21113"/>
              <a:gd name="connsiteY9" fmla="*/ 18971 h 21600"/>
              <a:gd name="connsiteX10" fmla="*/ 14020 w 21113"/>
              <a:gd name="connsiteY10" fmla="*/ 15916 h 21600"/>
              <a:gd name="connsiteX11" fmla="*/ 13247 w 21113"/>
              <a:gd name="connsiteY11" fmla="*/ 19737 h 21600"/>
              <a:gd name="connsiteX12" fmla="*/ 10695 w 21113"/>
              <a:gd name="connsiteY12" fmla="*/ 16102 h 21600"/>
              <a:gd name="connsiteX13" fmla="*/ 8485 w 21113"/>
              <a:gd name="connsiteY13" fmla="*/ 21600 h 21600"/>
              <a:gd name="connsiteX14" fmla="*/ 7390 w 21113"/>
              <a:gd name="connsiteY14" fmla="*/ 17086 h 21600"/>
              <a:gd name="connsiteX15" fmla="*/ 4762 w 21113"/>
              <a:gd name="connsiteY15" fmla="*/ 17617 h 21600"/>
              <a:gd name="connsiteX16" fmla="*/ 4693 w 21113"/>
              <a:gd name="connsiteY16" fmla="*/ 15396 h 21600"/>
              <a:gd name="connsiteX17" fmla="*/ 135 w 21113"/>
              <a:gd name="connsiteY17" fmla="*/ 14587 h 21600"/>
              <a:gd name="connsiteX18" fmla="*/ 2585 w 21113"/>
              <a:gd name="connsiteY18" fmla="*/ 11775 h 21600"/>
              <a:gd name="connsiteX19" fmla="*/ 0 w 21113"/>
              <a:gd name="connsiteY19" fmla="*/ 8615 h 21600"/>
              <a:gd name="connsiteX20" fmla="*/ 2841 w 21113"/>
              <a:gd name="connsiteY20" fmla="*/ 7033 h 21600"/>
              <a:gd name="connsiteX21" fmla="*/ 370 w 21113"/>
              <a:gd name="connsiteY21" fmla="*/ 2295 h 21600"/>
              <a:gd name="connsiteX22" fmla="*/ 6175 w 21113"/>
              <a:gd name="connsiteY22" fmla="*/ 4569 h 21600"/>
              <a:gd name="connsiteX23" fmla="*/ 8352 w 21113"/>
              <a:gd name="connsiteY23" fmla="*/ 2295 h 21600"/>
              <a:gd name="connsiteX24" fmla="*/ 10800 w 21113"/>
              <a:gd name="connsiteY24" fmla="*/ 3757 h 21600"/>
              <a:gd name="connsiteX0" fmla="*/ 10800 w 21113"/>
              <a:gd name="connsiteY0" fmla="*/ 3757 h 21600"/>
              <a:gd name="connsiteX1" fmla="*/ 14522 w 21113"/>
              <a:gd name="connsiteY1" fmla="*/ 0 h 21600"/>
              <a:gd name="connsiteX2" fmla="*/ 14967 w 21113"/>
              <a:gd name="connsiteY2" fmla="*/ 3866 h 21600"/>
              <a:gd name="connsiteX3" fmla="*/ 20978 w 21113"/>
              <a:gd name="connsiteY3" fmla="*/ 1246 h 21600"/>
              <a:gd name="connsiteX4" fmla="*/ 19625 w 21113"/>
              <a:gd name="connsiteY4" fmla="*/ 6731 h 21600"/>
              <a:gd name="connsiteX5" fmla="*/ 20934 w 21113"/>
              <a:gd name="connsiteY5" fmla="*/ 8137 h 21600"/>
              <a:gd name="connsiteX6" fmla="*/ 20043 w 21113"/>
              <a:gd name="connsiteY6" fmla="*/ 11351 h 21600"/>
              <a:gd name="connsiteX7" fmla="*/ 21113 w 21113"/>
              <a:gd name="connsiteY7" fmla="*/ 16793 h 21600"/>
              <a:gd name="connsiteX8" fmla="*/ 17324 w 21113"/>
              <a:gd name="connsiteY8" fmla="*/ 14985 h 21600"/>
              <a:gd name="connsiteX9" fmla="*/ 17820 w 21113"/>
              <a:gd name="connsiteY9" fmla="*/ 18971 h 21600"/>
              <a:gd name="connsiteX10" fmla="*/ 14020 w 21113"/>
              <a:gd name="connsiteY10" fmla="*/ 15916 h 21600"/>
              <a:gd name="connsiteX11" fmla="*/ 13247 w 21113"/>
              <a:gd name="connsiteY11" fmla="*/ 19737 h 21600"/>
              <a:gd name="connsiteX12" fmla="*/ 10695 w 21113"/>
              <a:gd name="connsiteY12" fmla="*/ 16102 h 21600"/>
              <a:gd name="connsiteX13" fmla="*/ 8485 w 21113"/>
              <a:gd name="connsiteY13" fmla="*/ 21600 h 21600"/>
              <a:gd name="connsiteX14" fmla="*/ 7390 w 21113"/>
              <a:gd name="connsiteY14" fmla="*/ 17086 h 21600"/>
              <a:gd name="connsiteX15" fmla="*/ 4762 w 21113"/>
              <a:gd name="connsiteY15" fmla="*/ 17617 h 21600"/>
              <a:gd name="connsiteX16" fmla="*/ 4693 w 21113"/>
              <a:gd name="connsiteY16" fmla="*/ 15396 h 21600"/>
              <a:gd name="connsiteX17" fmla="*/ 135 w 21113"/>
              <a:gd name="connsiteY17" fmla="*/ 14587 h 21600"/>
              <a:gd name="connsiteX18" fmla="*/ 2585 w 21113"/>
              <a:gd name="connsiteY18" fmla="*/ 11775 h 21600"/>
              <a:gd name="connsiteX19" fmla="*/ 0 w 21113"/>
              <a:gd name="connsiteY19" fmla="*/ 8615 h 21600"/>
              <a:gd name="connsiteX20" fmla="*/ 2841 w 21113"/>
              <a:gd name="connsiteY20" fmla="*/ 7033 h 21600"/>
              <a:gd name="connsiteX21" fmla="*/ 370 w 21113"/>
              <a:gd name="connsiteY21" fmla="*/ 2295 h 21600"/>
              <a:gd name="connsiteX22" fmla="*/ 6175 w 21113"/>
              <a:gd name="connsiteY22" fmla="*/ 4569 h 21600"/>
              <a:gd name="connsiteX23" fmla="*/ 8352 w 21113"/>
              <a:gd name="connsiteY23" fmla="*/ 2295 h 21600"/>
              <a:gd name="connsiteX24" fmla="*/ 10800 w 21113"/>
              <a:gd name="connsiteY24" fmla="*/ 3757 h 21600"/>
              <a:gd name="connsiteX0" fmla="*/ 10800 w 21113"/>
              <a:gd name="connsiteY0" fmla="*/ 3465 h 21308"/>
              <a:gd name="connsiteX1" fmla="*/ 13548 w 21113"/>
              <a:gd name="connsiteY1" fmla="*/ 0 h 21308"/>
              <a:gd name="connsiteX2" fmla="*/ 14967 w 21113"/>
              <a:gd name="connsiteY2" fmla="*/ 3574 h 21308"/>
              <a:gd name="connsiteX3" fmla="*/ 20978 w 21113"/>
              <a:gd name="connsiteY3" fmla="*/ 954 h 21308"/>
              <a:gd name="connsiteX4" fmla="*/ 19625 w 21113"/>
              <a:gd name="connsiteY4" fmla="*/ 6439 h 21308"/>
              <a:gd name="connsiteX5" fmla="*/ 20934 w 21113"/>
              <a:gd name="connsiteY5" fmla="*/ 7845 h 21308"/>
              <a:gd name="connsiteX6" fmla="*/ 20043 w 21113"/>
              <a:gd name="connsiteY6" fmla="*/ 11059 h 21308"/>
              <a:gd name="connsiteX7" fmla="*/ 21113 w 21113"/>
              <a:gd name="connsiteY7" fmla="*/ 16501 h 21308"/>
              <a:gd name="connsiteX8" fmla="*/ 17324 w 21113"/>
              <a:gd name="connsiteY8" fmla="*/ 14693 h 21308"/>
              <a:gd name="connsiteX9" fmla="*/ 17820 w 21113"/>
              <a:gd name="connsiteY9" fmla="*/ 18679 h 21308"/>
              <a:gd name="connsiteX10" fmla="*/ 14020 w 21113"/>
              <a:gd name="connsiteY10" fmla="*/ 15624 h 21308"/>
              <a:gd name="connsiteX11" fmla="*/ 13247 w 21113"/>
              <a:gd name="connsiteY11" fmla="*/ 19445 h 21308"/>
              <a:gd name="connsiteX12" fmla="*/ 10695 w 21113"/>
              <a:gd name="connsiteY12" fmla="*/ 15810 h 21308"/>
              <a:gd name="connsiteX13" fmla="*/ 8485 w 21113"/>
              <a:gd name="connsiteY13" fmla="*/ 21308 h 21308"/>
              <a:gd name="connsiteX14" fmla="*/ 7390 w 21113"/>
              <a:gd name="connsiteY14" fmla="*/ 16794 h 21308"/>
              <a:gd name="connsiteX15" fmla="*/ 4762 w 21113"/>
              <a:gd name="connsiteY15" fmla="*/ 17325 h 21308"/>
              <a:gd name="connsiteX16" fmla="*/ 4693 w 21113"/>
              <a:gd name="connsiteY16" fmla="*/ 15104 h 21308"/>
              <a:gd name="connsiteX17" fmla="*/ 135 w 21113"/>
              <a:gd name="connsiteY17" fmla="*/ 14295 h 21308"/>
              <a:gd name="connsiteX18" fmla="*/ 2585 w 21113"/>
              <a:gd name="connsiteY18" fmla="*/ 11483 h 21308"/>
              <a:gd name="connsiteX19" fmla="*/ 0 w 21113"/>
              <a:gd name="connsiteY19" fmla="*/ 8323 h 21308"/>
              <a:gd name="connsiteX20" fmla="*/ 2841 w 21113"/>
              <a:gd name="connsiteY20" fmla="*/ 6741 h 21308"/>
              <a:gd name="connsiteX21" fmla="*/ 370 w 21113"/>
              <a:gd name="connsiteY21" fmla="*/ 2003 h 21308"/>
              <a:gd name="connsiteX22" fmla="*/ 6175 w 21113"/>
              <a:gd name="connsiteY22" fmla="*/ 4277 h 21308"/>
              <a:gd name="connsiteX23" fmla="*/ 8352 w 21113"/>
              <a:gd name="connsiteY23" fmla="*/ 2003 h 21308"/>
              <a:gd name="connsiteX24" fmla="*/ 10800 w 21113"/>
              <a:gd name="connsiteY24" fmla="*/ 3465 h 21308"/>
              <a:gd name="connsiteX0" fmla="*/ 10800 w 21113"/>
              <a:gd name="connsiteY0" fmla="*/ 3465 h 21308"/>
              <a:gd name="connsiteX1" fmla="*/ 13548 w 21113"/>
              <a:gd name="connsiteY1" fmla="*/ 0 h 21308"/>
              <a:gd name="connsiteX2" fmla="*/ 14967 w 21113"/>
              <a:gd name="connsiteY2" fmla="*/ 3574 h 21308"/>
              <a:gd name="connsiteX3" fmla="*/ 20978 w 21113"/>
              <a:gd name="connsiteY3" fmla="*/ 954 h 21308"/>
              <a:gd name="connsiteX4" fmla="*/ 19625 w 21113"/>
              <a:gd name="connsiteY4" fmla="*/ 6439 h 21308"/>
              <a:gd name="connsiteX5" fmla="*/ 20934 w 21113"/>
              <a:gd name="connsiteY5" fmla="*/ 7845 h 21308"/>
              <a:gd name="connsiteX6" fmla="*/ 20043 w 21113"/>
              <a:gd name="connsiteY6" fmla="*/ 11059 h 21308"/>
              <a:gd name="connsiteX7" fmla="*/ 21113 w 21113"/>
              <a:gd name="connsiteY7" fmla="*/ 16501 h 21308"/>
              <a:gd name="connsiteX8" fmla="*/ 17324 w 21113"/>
              <a:gd name="connsiteY8" fmla="*/ 14693 h 21308"/>
              <a:gd name="connsiteX9" fmla="*/ 17820 w 21113"/>
              <a:gd name="connsiteY9" fmla="*/ 18679 h 21308"/>
              <a:gd name="connsiteX10" fmla="*/ 14020 w 21113"/>
              <a:gd name="connsiteY10" fmla="*/ 15624 h 21308"/>
              <a:gd name="connsiteX11" fmla="*/ 13247 w 21113"/>
              <a:gd name="connsiteY11" fmla="*/ 19445 h 21308"/>
              <a:gd name="connsiteX12" fmla="*/ 10695 w 21113"/>
              <a:gd name="connsiteY12" fmla="*/ 15810 h 21308"/>
              <a:gd name="connsiteX13" fmla="*/ 8485 w 21113"/>
              <a:gd name="connsiteY13" fmla="*/ 21308 h 21308"/>
              <a:gd name="connsiteX14" fmla="*/ 7390 w 21113"/>
              <a:gd name="connsiteY14" fmla="*/ 16794 h 21308"/>
              <a:gd name="connsiteX15" fmla="*/ 4762 w 21113"/>
              <a:gd name="connsiteY15" fmla="*/ 17325 h 21308"/>
              <a:gd name="connsiteX16" fmla="*/ 4693 w 21113"/>
              <a:gd name="connsiteY16" fmla="*/ 15104 h 21308"/>
              <a:gd name="connsiteX17" fmla="*/ 135 w 21113"/>
              <a:gd name="connsiteY17" fmla="*/ 14295 h 21308"/>
              <a:gd name="connsiteX18" fmla="*/ 2585 w 21113"/>
              <a:gd name="connsiteY18" fmla="*/ 11483 h 21308"/>
              <a:gd name="connsiteX19" fmla="*/ 0 w 21113"/>
              <a:gd name="connsiteY19" fmla="*/ 8323 h 21308"/>
              <a:gd name="connsiteX20" fmla="*/ 2841 w 21113"/>
              <a:gd name="connsiteY20" fmla="*/ 6741 h 21308"/>
              <a:gd name="connsiteX21" fmla="*/ 370 w 21113"/>
              <a:gd name="connsiteY21" fmla="*/ 2003 h 21308"/>
              <a:gd name="connsiteX22" fmla="*/ 6175 w 21113"/>
              <a:gd name="connsiteY22" fmla="*/ 4277 h 21308"/>
              <a:gd name="connsiteX23" fmla="*/ 7702 w 21113"/>
              <a:gd name="connsiteY23" fmla="*/ 544 h 21308"/>
              <a:gd name="connsiteX24" fmla="*/ 10800 w 21113"/>
              <a:gd name="connsiteY24" fmla="*/ 3465 h 21308"/>
              <a:gd name="connsiteX0" fmla="*/ 10800 w 21113"/>
              <a:gd name="connsiteY0" fmla="*/ 3465 h 21308"/>
              <a:gd name="connsiteX1" fmla="*/ 13548 w 21113"/>
              <a:gd name="connsiteY1" fmla="*/ 0 h 21308"/>
              <a:gd name="connsiteX2" fmla="*/ 14967 w 21113"/>
              <a:gd name="connsiteY2" fmla="*/ 3574 h 21308"/>
              <a:gd name="connsiteX3" fmla="*/ 20978 w 21113"/>
              <a:gd name="connsiteY3" fmla="*/ 954 h 21308"/>
              <a:gd name="connsiteX4" fmla="*/ 19625 w 21113"/>
              <a:gd name="connsiteY4" fmla="*/ 6439 h 21308"/>
              <a:gd name="connsiteX5" fmla="*/ 20934 w 21113"/>
              <a:gd name="connsiteY5" fmla="*/ 7845 h 21308"/>
              <a:gd name="connsiteX6" fmla="*/ 20043 w 21113"/>
              <a:gd name="connsiteY6" fmla="*/ 11059 h 21308"/>
              <a:gd name="connsiteX7" fmla="*/ 21113 w 21113"/>
              <a:gd name="connsiteY7" fmla="*/ 16501 h 21308"/>
              <a:gd name="connsiteX8" fmla="*/ 17324 w 21113"/>
              <a:gd name="connsiteY8" fmla="*/ 14693 h 21308"/>
              <a:gd name="connsiteX9" fmla="*/ 17820 w 21113"/>
              <a:gd name="connsiteY9" fmla="*/ 18679 h 21308"/>
              <a:gd name="connsiteX10" fmla="*/ 14020 w 21113"/>
              <a:gd name="connsiteY10" fmla="*/ 15624 h 21308"/>
              <a:gd name="connsiteX11" fmla="*/ 13247 w 21113"/>
              <a:gd name="connsiteY11" fmla="*/ 19445 h 21308"/>
              <a:gd name="connsiteX12" fmla="*/ 10695 w 21113"/>
              <a:gd name="connsiteY12" fmla="*/ 15810 h 21308"/>
              <a:gd name="connsiteX13" fmla="*/ 8485 w 21113"/>
              <a:gd name="connsiteY13" fmla="*/ 21308 h 21308"/>
              <a:gd name="connsiteX14" fmla="*/ 7390 w 21113"/>
              <a:gd name="connsiteY14" fmla="*/ 16794 h 21308"/>
              <a:gd name="connsiteX15" fmla="*/ 3625 w 21113"/>
              <a:gd name="connsiteY15" fmla="*/ 19660 h 21308"/>
              <a:gd name="connsiteX16" fmla="*/ 4693 w 21113"/>
              <a:gd name="connsiteY16" fmla="*/ 15104 h 21308"/>
              <a:gd name="connsiteX17" fmla="*/ 135 w 21113"/>
              <a:gd name="connsiteY17" fmla="*/ 14295 h 21308"/>
              <a:gd name="connsiteX18" fmla="*/ 2585 w 21113"/>
              <a:gd name="connsiteY18" fmla="*/ 11483 h 21308"/>
              <a:gd name="connsiteX19" fmla="*/ 0 w 21113"/>
              <a:gd name="connsiteY19" fmla="*/ 8323 h 21308"/>
              <a:gd name="connsiteX20" fmla="*/ 2841 w 21113"/>
              <a:gd name="connsiteY20" fmla="*/ 6741 h 21308"/>
              <a:gd name="connsiteX21" fmla="*/ 370 w 21113"/>
              <a:gd name="connsiteY21" fmla="*/ 2003 h 21308"/>
              <a:gd name="connsiteX22" fmla="*/ 6175 w 21113"/>
              <a:gd name="connsiteY22" fmla="*/ 4277 h 21308"/>
              <a:gd name="connsiteX23" fmla="*/ 7702 w 21113"/>
              <a:gd name="connsiteY23" fmla="*/ 544 h 21308"/>
              <a:gd name="connsiteX24" fmla="*/ 10800 w 21113"/>
              <a:gd name="connsiteY24" fmla="*/ 3465 h 21308"/>
              <a:gd name="connsiteX0" fmla="*/ 10800 w 21113"/>
              <a:gd name="connsiteY0" fmla="*/ 3465 h 21308"/>
              <a:gd name="connsiteX1" fmla="*/ 13548 w 21113"/>
              <a:gd name="connsiteY1" fmla="*/ 0 h 21308"/>
              <a:gd name="connsiteX2" fmla="*/ 14967 w 21113"/>
              <a:gd name="connsiteY2" fmla="*/ 3574 h 21308"/>
              <a:gd name="connsiteX3" fmla="*/ 20978 w 21113"/>
              <a:gd name="connsiteY3" fmla="*/ 954 h 21308"/>
              <a:gd name="connsiteX4" fmla="*/ 19625 w 21113"/>
              <a:gd name="connsiteY4" fmla="*/ 6439 h 21308"/>
              <a:gd name="connsiteX5" fmla="*/ 20934 w 21113"/>
              <a:gd name="connsiteY5" fmla="*/ 7845 h 21308"/>
              <a:gd name="connsiteX6" fmla="*/ 20043 w 21113"/>
              <a:gd name="connsiteY6" fmla="*/ 11059 h 21308"/>
              <a:gd name="connsiteX7" fmla="*/ 21113 w 21113"/>
              <a:gd name="connsiteY7" fmla="*/ 16501 h 21308"/>
              <a:gd name="connsiteX8" fmla="*/ 17324 w 21113"/>
              <a:gd name="connsiteY8" fmla="*/ 14693 h 21308"/>
              <a:gd name="connsiteX9" fmla="*/ 17820 w 21113"/>
              <a:gd name="connsiteY9" fmla="*/ 18679 h 21308"/>
              <a:gd name="connsiteX10" fmla="*/ 14020 w 21113"/>
              <a:gd name="connsiteY10" fmla="*/ 15624 h 21308"/>
              <a:gd name="connsiteX11" fmla="*/ 13247 w 21113"/>
              <a:gd name="connsiteY11" fmla="*/ 19445 h 21308"/>
              <a:gd name="connsiteX12" fmla="*/ 10695 w 21113"/>
              <a:gd name="connsiteY12" fmla="*/ 15810 h 21308"/>
              <a:gd name="connsiteX13" fmla="*/ 8485 w 21113"/>
              <a:gd name="connsiteY13" fmla="*/ 21308 h 21308"/>
              <a:gd name="connsiteX14" fmla="*/ 7390 w 21113"/>
              <a:gd name="connsiteY14" fmla="*/ 16794 h 21308"/>
              <a:gd name="connsiteX15" fmla="*/ 3625 w 21113"/>
              <a:gd name="connsiteY15" fmla="*/ 19660 h 21308"/>
              <a:gd name="connsiteX16" fmla="*/ 4043 w 21113"/>
              <a:gd name="connsiteY16" fmla="*/ 15688 h 21308"/>
              <a:gd name="connsiteX17" fmla="*/ 135 w 21113"/>
              <a:gd name="connsiteY17" fmla="*/ 14295 h 21308"/>
              <a:gd name="connsiteX18" fmla="*/ 2585 w 21113"/>
              <a:gd name="connsiteY18" fmla="*/ 11483 h 21308"/>
              <a:gd name="connsiteX19" fmla="*/ 0 w 21113"/>
              <a:gd name="connsiteY19" fmla="*/ 8323 h 21308"/>
              <a:gd name="connsiteX20" fmla="*/ 2841 w 21113"/>
              <a:gd name="connsiteY20" fmla="*/ 6741 h 21308"/>
              <a:gd name="connsiteX21" fmla="*/ 370 w 21113"/>
              <a:gd name="connsiteY21" fmla="*/ 2003 h 21308"/>
              <a:gd name="connsiteX22" fmla="*/ 6175 w 21113"/>
              <a:gd name="connsiteY22" fmla="*/ 4277 h 21308"/>
              <a:gd name="connsiteX23" fmla="*/ 7702 w 21113"/>
              <a:gd name="connsiteY23" fmla="*/ 544 h 21308"/>
              <a:gd name="connsiteX24" fmla="*/ 10800 w 21113"/>
              <a:gd name="connsiteY24" fmla="*/ 3465 h 21308"/>
              <a:gd name="connsiteX0" fmla="*/ 10800 w 21113"/>
              <a:gd name="connsiteY0" fmla="*/ 3465 h 21308"/>
              <a:gd name="connsiteX1" fmla="*/ 13548 w 21113"/>
              <a:gd name="connsiteY1" fmla="*/ 0 h 21308"/>
              <a:gd name="connsiteX2" fmla="*/ 14967 w 21113"/>
              <a:gd name="connsiteY2" fmla="*/ 3574 h 21308"/>
              <a:gd name="connsiteX3" fmla="*/ 20978 w 21113"/>
              <a:gd name="connsiteY3" fmla="*/ 954 h 21308"/>
              <a:gd name="connsiteX4" fmla="*/ 19625 w 21113"/>
              <a:gd name="connsiteY4" fmla="*/ 6439 h 21308"/>
              <a:gd name="connsiteX5" fmla="*/ 20934 w 21113"/>
              <a:gd name="connsiteY5" fmla="*/ 7845 h 21308"/>
              <a:gd name="connsiteX6" fmla="*/ 20043 w 21113"/>
              <a:gd name="connsiteY6" fmla="*/ 11059 h 21308"/>
              <a:gd name="connsiteX7" fmla="*/ 21113 w 21113"/>
              <a:gd name="connsiteY7" fmla="*/ 16501 h 21308"/>
              <a:gd name="connsiteX8" fmla="*/ 17324 w 21113"/>
              <a:gd name="connsiteY8" fmla="*/ 14693 h 21308"/>
              <a:gd name="connsiteX9" fmla="*/ 17820 w 21113"/>
              <a:gd name="connsiteY9" fmla="*/ 18679 h 21308"/>
              <a:gd name="connsiteX10" fmla="*/ 14020 w 21113"/>
              <a:gd name="connsiteY10" fmla="*/ 15624 h 21308"/>
              <a:gd name="connsiteX11" fmla="*/ 13247 w 21113"/>
              <a:gd name="connsiteY11" fmla="*/ 19445 h 21308"/>
              <a:gd name="connsiteX12" fmla="*/ 10857 w 21113"/>
              <a:gd name="connsiteY12" fmla="*/ 16394 h 21308"/>
              <a:gd name="connsiteX13" fmla="*/ 8485 w 21113"/>
              <a:gd name="connsiteY13" fmla="*/ 21308 h 21308"/>
              <a:gd name="connsiteX14" fmla="*/ 7390 w 21113"/>
              <a:gd name="connsiteY14" fmla="*/ 16794 h 21308"/>
              <a:gd name="connsiteX15" fmla="*/ 3625 w 21113"/>
              <a:gd name="connsiteY15" fmla="*/ 19660 h 21308"/>
              <a:gd name="connsiteX16" fmla="*/ 4043 w 21113"/>
              <a:gd name="connsiteY16" fmla="*/ 15688 h 21308"/>
              <a:gd name="connsiteX17" fmla="*/ 135 w 21113"/>
              <a:gd name="connsiteY17" fmla="*/ 14295 h 21308"/>
              <a:gd name="connsiteX18" fmla="*/ 2585 w 21113"/>
              <a:gd name="connsiteY18" fmla="*/ 11483 h 21308"/>
              <a:gd name="connsiteX19" fmla="*/ 0 w 21113"/>
              <a:gd name="connsiteY19" fmla="*/ 8323 h 21308"/>
              <a:gd name="connsiteX20" fmla="*/ 2841 w 21113"/>
              <a:gd name="connsiteY20" fmla="*/ 6741 h 21308"/>
              <a:gd name="connsiteX21" fmla="*/ 370 w 21113"/>
              <a:gd name="connsiteY21" fmla="*/ 2003 h 21308"/>
              <a:gd name="connsiteX22" fmla="*/ 6175 w 21113"/>
              <a:gd name="connsiteY22" fmla="*/ 4277 h 21308"/>
              <a:gd name="connsiteX23" fmla="*/ 7702 w 21113"/>
              <a:gd name="connsiteY23" fmla="*/ 544 h 21308"/>
              <a:gd name="connsiteX24" fmla="*/ 10800 w 21113"/>
              <a:gd name="connsiteY24" fmla="*/ 3465 h 21308"/>
              <a:gd name="connsiteX0" fmla="*/ 10800 w 21113"/>
              <a:gd name="connsiteY0" fmla="*/ 3465 h 21308"/>
              <a:gd name="connsiteX1" fmla="*/ 13548 w 21113"/>
              <a:gd name="connsiteY1" fmla="*/ 0 h 21308"/>
              <a:gd name="connsiteX2" fmla="*/ 14967 w 21113"/>
              <a:gd name="connsiteY2" fmla="*/ 3574 h 21308"/>
              <a:gd name="connsiteX3" fmla="*/ 20978 w 21113"/>
              <a:gd name="connsiteY3" fmla="*/ 954 h 21308"/>
              <a:gd name="connsiteX4" fmla="*/ 19625 w 21113"/>
              <a:gd name="connsiteY4" fmla="*/ 6439 h 21308"/>
              <a:gd name="connsiteX5" fmla="*/ 20934 w 21113"/>
              <a:gd name="connsiteY5" fmla="*/ 7845 h 21308"/>
              <a:gd name="connsiteX6" fmla="*/ 20043 w 21113"/>
              <a:gd name="connsiteY6" fmla="*/ 11059 h 21308"/>
              <a:gd name="connsiteX7" fmla="*/ 21113 w 21113"/>
              <a:gd name="connsiteY7" fmla="*/ 16501 h 21308"/>
              <a:gd name="connsiteX8" fmla="*/ 17324 w 21113"/>
              <a:gd name="connsiteY8" fmla="*/ 14693 h 21308"/>
              <a:gd name="connsiteX9" fmla="*/ 17820 w 21113"/>
              <a:gd name="connsiteY9" fmla="*/ 18679 h 21308"/>
              <a:gd name="connsiteX10" fmla="*/ 14345 w 21113"/>
              <a:gd name="connsiteY10" fmla="*/ 16792 h 21308"/>
              <a:gd name="connsiteX11" fmla="*/ 13247 w 21113"/>
              <a:gd name="connsiteY11" fmla="*/ 19445 h 21308"/>
              <a:gd name="connsiteX12" fmla="*/ 10857 w 21113"/>
              <a:gd name="connsiteY12" fmla="*/ 16394 h 21308"/>
              <a:gd name="connsiteX13" fmla="*/ 8485 w 21113"/>
              <a:gd name="connsiteY13" fmla="*/ 21308 h 21308"/>
              <a:gd name="connsiteX14" fmla="*/ 7390 w 21113"/>
              <a:gd name="connsiteY14" fmla="*/ 16794 h 21308"/>
              <a:gd name="connsiteX15" fmla="*/ 3625 w 21113"/>
              <a:gd name="connsiteY15" fmla="*/ 19660 h 21308"/>
              <a:gd name="connsiteX16" fmla="*/ 4043 w 21113"/>
              <a:gd name="connsiteY16" fmla="*/ 15688 h 21308"/>
              <a:gd name="connsiteX17" fmla="*/ 135 w 21113"/>
              <a:gd name="connsiteY17" fmla="*/ 14295 h 21308"/>
              <a:gd name="connsiteX18" fmla="*/ 2585 w 21113"/>
              <a:gd name="connsiteY18" fmla="*/ 11483 h 21308"/>
              <a:gd name="connsiteX19" fmla="*/ 0 w 21113"/>
              <a:gd name="connsiteY19" fmla="*/ 8323 h 21308"/>
              <a:gd name="connsiteX20" fmla="*/ 2841 w 21113"/>
              <a:gd name="connsiteY20" fmla="*/ 6741 h 21308"/>
              <a:gd name="connsiteX21" fmla="*/ 370 w 21113"/>
              <a:gd name="connsiteY21" fmla="*/ 2003 h 21308"/>
              <a:gd name="connsiteX22" fmla="*/ 6175 w 21113"/>
              <a:gd name="connsiteY22" fmla="*/ 4277 h 21308"/>
              <a:gd name="connsiteX23" fmla="*/ 7702 w 21113"/>
              <a:gd name="connsiteY23" fmla="*/ 544 h 21308"/>
              <a:gd name="connsiteX24" fmla="*/ 10800 w 21113"/>
              <a:gd name="connsiteY24" fmla="*/ 3465 h 21308"/>
              <a:gd name="connsiteX0" fmla="*/ 10800 w 21113"/>
              <a:gd name="connsiteY0" fmla="*/ 3465 h 21308"/>
              <a:gd name="connsiteX1" fmla="*/ 13548 w 21113"/>
              <a:gd name="connsiteY1" fmla="*/ 0 h 21308"/>
              <a:gd name="connsiteX2" fmla="*/ 14967 w 21113"/>
              <a:gd name="connsiteY2" fmla="*/ 3574 h 21308"/>
              <a:gd name="connsiteX3" fmla="*/ 20978 w 21113"/>
              <a:gd name="connsiteY3" fmla="*/ 954 h 21308"/>
              <a:gd name="connsiteX4" fmla="*/ 19625 w 21113"/>
              <a:gd name="connsiteY4" fmla="*/ 6439 h 21308"/>
              <a:gd name="connsiteX5" fmla="*/ 20934 w 21113"/>
              <a:gd name="connsiteY5" fmla="*/ 7845 h 21308"/>
              <a:gd name="connsiteX6" fmla="*/ 20043 w 21113"/>
              <a:gd name="connsiteY6" fmla="*/ 11059 h 21308"/>
              <a:gd name="connsiteX7" fmla="*/ 21113 w 21113"/>
              <a:gd name="connsiteY7" fmla="*/ 16501 h 21308"/>
              <a:gd name="connsiteX8" fmla="*/ 18136 w 21113"/>
              <a:gd name="connsiteY8" fmla="*/ 14985 h 21308"/>
              <a:gd name="connsiteX9" fmla="*/ 17820 w 21113"/>
              <a:gd name="connsiteY9" fmla="*/ 18679 h 21308"/>
              <a:gd name="connsiteX10" fmla="*/ 14345 w 21113"/>
              <a:gd name="connsiteY10" fmla="*/ 16792 h 21308"/>
              <a:gd name="connsiteX11" fmla="*/ 13247 w 21113"/>
              <a:gd name="connsiteY11" fmla="*/ 19445 h 21308"/>
              <a:gd name="connsiteX12" fmla="*/ 10857 w 21113"/>
              <a:gd name="connsiteY12" fmla="*/ 16394 h 21308"/>
              <a:gd name="connsiteX13" fmla="*/ 8485 w 21113"/>
              <a:gd name="connsiteY13" fmla="*/ 21308 h 21308"/>
              <a:gd name="connsiteX14" fmla="*/ 7390 w 21113"/>
              <a:gd name="connsiteY14" fmla="*/ 16794 h 21308"/>
              <a:gd name="connsiteX15" fmla="*/ 3625 w 21113"/>
              <a:gd name="connsiteY15" fmla="*/ 19660 h 21308"/>
              <a:gd name="connsiteX16" fmla="*/ 4043 w 21113"/>
              <a:gd name="connsiteY16" fmla="*/ 15688 h 21308"/>
              <a:gd name="connsiteX17" fmla="*/ 135 w 21113"/>
              <a:gd name="connsiteY17" fmla="*/ 14295 h 21308"/>
              <a:gd name="connsiteX18" fmla="*/ 2585 w 21113"/>
              <a:gd name="connsiteY18" fmla="*/ 11483 h 21308"/>
              <a:gd name="connsiteX19" fmla="*/ 0 w 21113"/>
              <a:gd name="connsiteY19" fmla="*/ 8323 h 21308"/>
              <a:gd name="connsiteX20" fmla="*/ 2841 w 21113"/>
              <a:gd name="connsiteY20" fmla="*/ 6741 h 21308"/>
              <a:gd name="connsiteX21" fmla="*/ 370 w 21113"/>
              <a:gd name="connsiteY21" fmla="*/ 2003 h 21308"/>
              <a:gd name="connsiteX22" fmla="*/ 6175 w 21113"/>
              <a:gd name="connsiteY22" fmla="*/ 4277 h 21308"/>
              <a:gd name="connsiteX23" fmla="*/ 7702 w 21113"/>
              <a:gd name="connsiteY23" fmla="*/ 544 h 21308"/>
              <a:gd name="connsiteX24" fmla="*/ 10800 w 21113"/>
              <a:gd name="connsiteY24" fmla="*/ 3465 h 21308"/>
              <a:gd name="connsiteX0" fmla="*/ 10800 w 21113"/>
              <a:gd name="connsiteY0" fmla="*/ 3465 h 21308"/>
              <a:gd name="connsiteX1" fmla="*/ 13548 w 21113"/>
              <a:gd name="connsiteY1" fmla="*/ 0 h 21308"/>
              <a:gd name="connsiteX2" fmla="*/ 14967 w 21113"/>
              <a:gd name="connsiteY2" fmla="*/ 3574 h 21308"/>
              <a:gd name="connsiteX3" fmla="*/ 20978 w 21113"/>
              <a:gd name="connsiteY3" fmla="*/ 954 h 21308"/>
              <a:gd name="connsiteX4" fmla="*/ 19625 w 21113"/>
              <a:gd name="connsiteY4" fmla="*/ 6439 h 21308"/>
              <a:gd name="connsiteX5" fmla="*/ 20934 w 21113"/>
              <a:gd name="connsiteY5" fmla="*/ 7845 h 21308"/>
              <a:gd name="connsiteX6" fmla="*/ 20043 w 21113"/>
              <a:gd name="connsiteY6" fmla="*/ 11059 h 21308"/>
              <a:gd name="connsiteX7" fmla="*/ 21113 w 21113"/>
              <a:gd name="connsiteY7" fmla="*/ 16501 h 21308"/>
              <a:gd name="connsiteX8" fmla="*/ 18136 w 21113"/>
              <a:gd name="connsiteY8" fmla="*/ 14985 h 21308"/>
              <a:gd name="connsiteX9" fmla="*/ 18307 w 21113"/>
              <a:gd name="connsiteY9" fmla="*/ 20430 h 21308"/>
              <a:gd name="connsiteX10" fmla="*/ 14345 w 21113"/>
              <a:gd name="connsiteY10" fmla="*/ 16792 h 21308"/>
              <a:gd name="connsiteX11" fmla="*/ 13247 w 21113"/>
              <a:gd name="connsiteY11" fmla="*/ 19445 h 21308"/>
              <a:gd name="connsiteX12" fmla="*/ 10857 w 21113"/>
              <a:gd name="connsiteY12" fmla="*/ 16394 h 21308"/>
              <a:gd name="connsiteX13" fmla="*/ 8485 w 21113"/>
              <a:gd name="connsiteY13" fmla="*/ 21308 h 21308"/>
              <a:gd name="connsiteX14" fmla="*/ 7390 w 21113"/>
              <a:gd name="connsiteY14" fmla="*/ 16794 h 21308"/>
              <a:gd name="connsiteX15" fmla="*/ 3625 w 21113"/>
              <a:gd name="connsiteY15" fmla="*/ 19660 h 21308"/>
              <a:gd name="connsiteX16" fmla="*/ 4043 w 21113"/>
              <a:gd name="connsiteY16" fmla="*/ 15688 h 21308"/>
              <a:gd name="connsiteX17" fmla="*/ 135 w 21113"/>
              <a:gd name="connsiteY17" fmla="*/ 14295 h 21308"/>
              <a:gd name="connsiteX18" fmla="*/ 2585 w 21113"/>
              <a:gd name="connsiteY18" fmla="*/ 11483 h 21308"/>
              <a:gd name="connsiteX19" fmla="*/ 0 w 21113"/>
              <a:gd name="connsiteY19" fmla="*/ 8323 h 21308"/>
              <a:gd name="connsiteX20" fmla="*/ 2841 w 21113"/>
              <a:gd name="connsiteY20" fmla="*/ 6741 h 21308"/>
              <a:gd name="connsiteX21" fmla="*/ 370 w 21113"/>
              <a:gd name="connsiteY21" fmla="*/ 2003 h 21308"/>
              <a:gd name="connsiteX22" fmla="*/ 6175 w 21113"/>
              <a:gd name="connsiteY22" fmla="*/ 4277 h 21308"/>
              <a:gd name="connsiteX23" fmla="*/ 7702 w 21113"/>
              <a:gd name="connsiteY23" fmla="*/ 544 h 21308"/>
              <a:gd name="connsiteX24" fmla="*/ 10800 w 21113"/>
              <a:gd name="connsiteY24" fmla="*/ 3465 h 21308"/>
              <a:gd name="connsiteX0" fmla="*/ 10800 w 21113"/>
              <a:gd name="connsiteY0" fmla="*/ 3465 h 21308"/>
              <a:gd name="connsiteX1" fmla="*/ 13548 w 21113"/>
              <a:gd name="connsiteY1" fmla="*/ 0 h 21308"/>
              <a:gd name="connsiteX2" fmla="*/ 14967 w 21113"/>
              <a:gd name="connsiteY2" fmla="*/ 3574 h 21308"/>
              <a:gd name="connsiteX3" fmla="*/ 20978 w 21113"/>
              <a:gd name="connsiteY3" fmla="*/ 954 h 21308"/>
              <a:gd name="connsiteX4" fmla="*/ 19625 w 21113"/>
              <a:gd name="connsiteY4" fmla="*/ 6439 h 21308"/>
              <a:gd name="connsiteX5" fmla="*/ 20934 w 21113"/>
              <a:gd name="connsiteY5" fmla="*/ 7845 h 21308"/>
              <a:gd name="connsiteX6" fmla="*/ 20043 w 21113"/>
              <a:gd name="connsiteY6" fmla="*/ 11059 h 21308"/>
              <a:gd name="connsiteX7" fmla="*/ 21113 w 21113"/>
              <a:gd name="connsiteY7" fmla="*/ 16501 h 21308"/>
              <a:gd name="connsiteX8" fmla="*/ 18461 w 21113"/>
              <a:gd name="connsiteY8" fmla="*/ 16444 h 21308"/>
              <a:gd name="connsiteX9" fmla="*/ 18307 w 21113"/>
              <a:gd name="connsiteY9" fmla="*/ 20430 h 21308"/>
              <a:gd name="connsiteX10" fmla="*/ 14345 w 21113"/>
              <a:gd name="connsiteY10" fmla="*/ 16792 h 21308"/>
              <a:gd name="connsiteX11" fmla="*/ 13247 w 21113"/>
              <a:gd name="connsiteY11" fmla="*/ 19445 h 21308"/>
              <a:gd name="connsiteX12" fmla="*/ 10857 w 21113"/>
              <a:gd name="connsiteY12" fmla="*/ 16394 h 21308"/>
              <a:gd name="connsiteX13" fmla="*/ 8485 w 21113"/>
              <a:gd name="connsiteY13" fmla="*/ 21308 h 21308"/>
              <a:gd name="connsiteX14" fmla="*/ 7390 w 21113"/>
              <a:gd name="connsiteY14" fmla="*/ 16794 h 21308"/>
              <a:gd name="connsiteX15" fmla="*/ 3625 w 21113"/>
              <a:gd name="connsiteY15" fmla="*/ 19660 h 21308"/>
              <a:gd name="connsiteX16" fmla="*/ 4043 w 21113"/>
              <a:gd name="connsiteY16" fmla="*/ 15688 h 21308"/>
              <a:gd name="connsiteX17" fmla="*/ 135 w 21113"/>
              <a:gd name="connsiteY17" fmla="*/ 14295 h 21308"/>
              <a:gd name="connsiteX18" fmla="*/ 2585 w 21113"/>
              <a:gd name="connsiteY18" fmla="*/ 11483 h 21308"/>
              <a:gd name="connsiteX19" fmla="*/ 0 w 21113"/>
              <a:gd name="connsiteY19" fmla="*/ 8323 h 21308"/>
              <a:gd name="connsiteX20" fmla="*/ 2841 w 21113"/>
              <a:gd name="connsiteY20" fmla="*/ 6741 h 21308"/>
              <a:gd name="connsiteX21" fmla="*/ 370 w 21113"/>
              <a:gd name="connsiteY21" fmla="*/ 2003 h 21308"/>
              <a:gd name="connsiteX22" fmla="*/ 6175 w 21113"/>
              <a:gd name="connsiteY22" fmla="*/ 4277 h 21308"/>
              <a:gd name="connsiteX23" fmla="*/ 7702 w 21113"/>
              <a:gd name="connsiteY23" fmla="*/ 544 h 21308"/>
              <a:gd name="connsiteX24" fmla="*/ 10800 w 21113"/>
              <a:gd name="connsiteY24" fmla="*/ 3465 h 21308"/>
              <a:gd name="connsiteX0" fmla="*/ 10800 w 21113"/>
              <a:gd name="connsiteY0" fmla="*/ 3465 h 21308"/>
              <a:gd name="connsiteX1" fmla="*/ 13548 w 21113"/>
              <a:gd name="connsiteY1" fmla="*/ 0 h 21308"/>
              <a:gd name="connsiteX2" fmla="*/ 14967 w 21113"/>
              <a:gd name="connsiteY2" fmla="*/ 3574 h 21308"/>
              <a:gd name="connsiteX3" fmla="*/ 20978 w 21113"/>
              <a:gd name="connsiteY3" fmla="*/ 954 h 21308"/>
              <a:gd name="connsiteX4" fmla="*/ 19625 w 21113"/>
              <a:gd name="connsiteY4" fmla="*/ 6439 h 21308"/>
              <a:gd name="connsiteX5" fmla="*/ 19960 w 21113"/>
              <a:gd name="connsiteY5" fmla="*/ 6969 h 21308"/>
              <a:gd name="connsiteX6" fmla="*/ 20043 w 21113"/>
              <a:gd name="connsiteY6" fmla="*/ 11059 h 21308"/>
              <a:gd name="connsiteX7" fmla="*/ 21113 w 21113"/>
              <a:gd name="connsiteY7" fmla="*/ 16501 h 21308"/>
              <a:gd name="connsiteX8" fmla="*/ 18461 w 21113"/>
              <a:gd name="connsiteY8" fmla="*/ 16444 h 21308"/>
              <a:gd name="connsiteX9" fmla="*/ 18307 w 21113"/>
              <a:gd name="connsiteY9" fmla="*/ 20430 h 21308"/>
              <a:gd name="connsiteX10" fmla="*/ 14345 w 21113"/>
              <a:gd name="connsiteY10" fmla="*/ 16792 h 21308"/>
              <a:gd name="connsiteX11" fmla="*/ 13247 w 21113"/>
              <a:gd name="connsiteY11" fmla="*/ 19445 h 21308"/>
              <a:gd name="connsiteX12" fmla="*/ 10857 w 21113"/>
              <a:gd name="connsiteY12" fmla="*/ 16394 h 21308"/>
              <a:gd name="connsiteX13" fmla="*/ 8485 w 21113"/>
              <a:gd name="connsiteY13" fmla="*/ 21308 h 21308"/>
              <a:gd name="connsiteX14" fmla="*/ 7390 w 21113"/>
              <a:gd name="connsiteY14" fmla="*/ 16794 h 21308"/>
              <a:gd name="connsiteX15" fmla="*/ 3625 w 21113"/>
              <a:gd name="connsiteY15" fmla="*/ 19660 h 21308"/>
              <a:gd name="connsiteX16" fmla="*/ 4043 w 21113"/>
              <a:gd name="connsiteY16" fmla="*/ 15688 h 21308"/>
              <a:gd name="connsiteX17" fmla="*/ 135 w 21113"/>
              <a:gd name="connsiteY17" fmla="*/ 14295 h 21308"/>
              <a:gd name="connsiteX18" fmla="*/ 2585 w 21113"/>
              <a:gd name="connsiteY18" fmla="*/ 11483 h 21308"/>
              <a:gd name="connsiteX19" fmla="*/ 0 w 21113"/>
              <a:gd name="connsiteY19" fmla="*/ 8323 h 21308"/>
              <a:gd name="connsiteX20" fmla="*/ 2841 w 21113"/>
              <a:gd name="connsiteY20" fmla="*/ 6741 h 21308"/>
              <a:gd name="connsiteX21" fmla="*/ 370 w 21113"/>
              <a:gd name="connsiteY21" fmla="*/ 2003 h 21308"/>
              <a:gd name="connsiteX22" fmla="*/ 6175 w 21113"/>
              <a:gd name="connsiteY22" fmla="*/ 4277 h 21308"/>
              <a:gd name="connsiteX23" fmla="*/ 7702 w 21113"/>
              <a:gd name="connsiteY23" fmla="*/ 544 h 21308"/>
              <a:gd name="connsiteX24" fmla="*/ 10800 w 21113"/>
              <a:gd name="connsiteY24" fmla="*/ 3465 h 21308"/>
              <a:gd name="connsiteX0" fmla="*/ 10800 w 21113"/>
              <a:gd name="connsiteY0" fmla="*/ 3465 h 21308"/>
              <a:gd name="connsiteX1" fmla="*/ 13548 w 21113"/>
              <a:gd name="connsiteY1" fmla="*/ 0 h 21308"/>
              <a:gd name="connsiteX2" fmla="*/ 14967 w 21113"/>
              <a:gd name="connsiteY2" fmla="*/ 3574 h 21308"/>
              <a:gd name="connsiteX3" fmla="*/ 20978 w 21113"/>
              <a:gd name="connsiteY3" fmla="*/ 954 h 21308"/>
              <a:gd name="connsiteX4" fmla="*/ 19625 w 21113"/>
              <a:gd name="connsiteY4" fmla="*/ 6439 h 21308"/>
              <a:gd name="connsiteX5" fmla="*/ 21097 w 21113"/>
              <a:gd name="connsiteY5" fmla="*/ 6969 h 21308"/>
              <a:gd name="connsiteX6" fmla="*/ 20043 w 21113"/>
              <a:gd name="connsiteY6" fmla="*/ 11059 h 21308"/>
              <a:gd name="connsiteX7" fmla="*/ 21113 w 21113"/>
              <a:gd name="connsiteY7" fmla="*/ 16501 h 21308"/>
              <a:gd name="connsiteX8" fmla="*/ 18461 w 21113"/>
              <a:gd name="connsiteY8" fmla="*/ 16444 h 21308"/>
              <a:gd name="connsiteX9" fmla="*/ 18307 w 21113"/>
              <a:gd name="connsiteY9" fmla="*/ 20430 h 21308"/>
              <a:gd name="connsiteX10" fmla="*/ 14345 w 21113"/>
              <a:gd name="connsiteY10" fmla="*/ 16792 h 21308"/>
              <a:gd name="connsiteX11" fmla="*/ 13247 w 21113"/>
              <a:gd name="connsiteY11" fmla="*/ 19445 h 21308"/>
              <a:gd name="connsiteX12" fmla="*/ 10857 w 21113"/>
              <a:gd name="connsiteY12" fmla="*/ 16394 h 21308"/>
              <a:gd name="connsiteX13" fmla="*/ 8485 w 21113"/>
              <a:gd name="connsiteY13" fmla="*/ 21308 h 21308"/>
              <a:gd name="connsiteX14" fmla="*/ 7390 w 21113"/>
              <a:gd name="connsiteY14" fmla="*/ 16794 h 21308"/>
              <a:gd name="connsiteX15" fmla="*/ 3625 w 21113"/>
              <a:gd name="connsiteY15" fmla="*/ 19660 h 21308"/>
              <a:gd name="connsiteX16" fmla="*/ 4043 w 21113"/>
              <a:gd name="connsiteY16" fmla="*/ 15688 h 21308"/>
              <a:gd name="connsiteX17" fmla="*/ 135 w 21113"/>
              <a:gd name="connsiteY17" fmla="*/ 14295 h 21308"/>
              <a:gd name="connsiteX18" fmla="*/ 2585 w 21113"/>
              <a:gd name="connsiteY18" fmla="*/ 11483 h 21308"/>
              <a:gd name="connsiteX19" fmla="*/ 0 w 21113"/>
              <a:gd name="connsiteY19" fmla="*/ 8323 h 21308"/>
              <a:gd name="connsiteX20" fmla="*/ 2841 w 21113"/>
              <a:gd name="connsiteY20" fmla="*/ 6741 h 21308"/>
              <a:gd name="connsiteX21" fmla="*/ 370 w 21113"/>
              <a:gd name="connsiteY21" fmla="*/ 2003 h 21308"/>
              <a:gd name="connsiteX22" fmla="*/ 6175 w 21113"/>
              <a:gd name="connsiteY22" fmla="*/ 4277 h 21308"/>
              <a:gd name="connsiteX23" fmla="*/ 7702 w 21113"/>
              <a:gd name="connsiteY23" fmla="*/ 544 h 21308"/>
              <a:gd name="connsiteX24" fmla="*/ 10800 w 21113"/>
              <a:gd name="connsiteY24" fmla="*/ 3465 h 21308"/>
              <a:gd name="connsiteX0" fmla="*/ 10800 w 21113"/>
              <a:gd name="connsiteY0" fmla="*/ 3465 h 21308"/>
              <a:gd name="connsiteX1" fmla="*/ 13548 w 21113"/>
              <a:gd name="connsiteY1" fmla="*/ 0 h 21308"/>
              <a:gd name="connsiteX2" fmla="*/ 14967 w 21113"/>
              <a:gd name="connsiteY2" fmla="*/ 3574 h 21308"/>
              <a:gd name="connsiteX3" fmla="*/ 20978 w 21113"/>
              <a:gd name="connsiteY3" fmla="*/ 954 h 21308"/>
              <a:gd name="connsiteX4" fmla="*/ 18651 w 21113"/>
              <a:gd name="connsiteY4" fmla="*/ 5563 h 21308"/>
              <a:gd name="connsiteX5" fmla="*/ 21097 w 21113"/>
              <a:gd name="connsiteY5" fmla="*/ 6969 h 21308"/>
              <a:gd name="connsiteX6" fmla="*/ 20043 w 21113"/>
              <a:gd name="connsiteY6" fmla="*/ 11059 h 21308"/>
              <a:gd name="connsiteX7" fmla="*/ 21113 w 21113"/>
              <a:gd name="connsiteY7" fmla="*/ 16501 h 21308"/>
              <a:gd name="connsiteX8" fmla="*/ 18461 w 21113"/>
              <a:gd name="connsiteY8" fmla="*/ 16444 h 21308"/>
              <a:gd name="connsiteX9" fmla="*/ 18307 w 21113"/>
              <a:gd name="connsiteY9" fmla="*/ 20430 h 21308"/>
              <a:gd name="connsiteX10" fmla="*/ 14345 w 21113"/>
              <a:gd name="connsiteY10" fmla="*/ 16792 h 21308"/>
              <a:gd name="connsiteX11" fmla="*/ 13247 w 21113"/>
              <a:gd name="connsiteY11" fmla="*/ 19445 h 21308"/>
              <a:gd name="connsiteX12" fmla="*/ 10857 w 21113"/>
              <a:gd name="connsiteY12" fmla="*/ 16394 h 21308"/>
              <a:gd name="connsiteX13" fmla="*/ 8485 w 21113"/>
              <a:gd name="connsiteY13" fmla="*/ 21308 h 21308"/>
              <a:gd name="connsiteX14" fmla="*/ 7390 w 21113"/>
              <a:gd name="connsiteY14" fmla="*/ 16794 h 21308"/>
              <a:gd name="connsiteX15" fmla="*/ 3625 w 21113"/>
              <a:gd name="connsiteY15" fmla="*/ 19660 h 21308"/>
              <a:gd name="connsiteX16" fmla="*/ 4043 w 21113"/>
              <a:gd name="connsiteY16" fmla="*/ 15688 h 21308"/>
              <a:gd name="connsiteX17" fmla="*/ 135 w 21113"/>
              <a:gd name="connsiteY17" fmla="*/ 14295 h 21308"/>
              <a:gd name="connsiteX18" fmla="*/ 2585 w 21113"/>
              <a:gd name="connsiteY18" fmla="*/ 11483 h 21308"/>
              <a:gd name="connsiteX19" fmla="*/ 0 w 21113"/>
              <a:gd name="connsiteY19" fmla="*/ 8323 h 21308"/>
              <a:gd name="connsiteX20" fmla="*/ 2841 w 21113"/>
              <a:gd name="connsiteY20" fmla="*/ 6741 h 21308"/>
              <a:gd name="connsiteX21" fmla="*/ 370 w 21113"/>
              <a:gd name="connsiteY21" fmla="*/ 2003 h 21308"/>
              <a:gd name="connsiteX22" fmla="*/ 6175 w 21113"/>
              <a:gd name="connsiteY22" fmla="*/ 4277 h 21308"/>
              <a:gd name="connsiteX23" fmla="*/ 7702 w 21113"/>
              <a:gd name="connsiteY23" fmla="*/ 544 h 21308"/>
              <a:gd name="connsiteX24" fmla="*/ 10800 w 21113"/>
              <a:gd name="connsiteY24" fmla="*/ 3465 h 21308"/>
              <a:gd name="connsiteX0" fmla="*/ 10800 w 21113"/>
              <a:gd name="connsiteY0" fmla="*/ 3465 h 21308"/>
              <a:gd name="connsiteX1" fmla="*/ 13548 w 21113"/>
              <a:gd name="connsiteY1" fmla="*/ 0 h 21308"/>
              <a:gd name="connsiteX2" fmla="*/ 14967 w 21113"/>
              <a:gd name="connsiteY2" fmla="*/ 3574 h 21308"/>
              <a:gd name="connsiteX3" fmla="*/ 20978 w 21113"/>
              <a:gd name="connsiteY3" fmla="*/ 954 h 21308"/>
              <a:gd name="connsiteX4" fmla="*/ 18651 w 21113"/>
              <a:gd name="connsiteY4" fmla="*/ 5563 h 21308"/>
              <a:gd name="connsiteX5" fmla="*/ 21097 w 21113"/>
              <a:gd name="connsiteY5" fmla="*/ 6969 h 21308"/>
              <a:gd name="connsiteX6" fmla="*/ 20043 w 21113"/>
              <a:gd name="connsiteY6" fmla="*/ 11059 h 21308"/>
              <a:gd name="connsiteX7" fmla="*/ 21113 w 21113"/>
              <a:gd name="connsiteY7" fmla="*/ 16501 h 21308"/>
              <a:gd name="connsiteX8" fmla="*/ 18461 w 21113"/>
              <a:gd name="connsiteY8" fmla="*/ 16444 h 21308"/>
              <a:gd name="connsiteX9" fmla="*/ 18307 w 21113"/>
              <a:gd name="connsiteY9" fmla="*/ 20430 h 21308"/>
              <a:gd name="connsiteX10" fmla="*/ 14345 w 21113"/>
              <a:gd name="connsiteY10" fmla="*/ 16792 h 21308"/>
              <a:gd name="connsiteX11" fmla="*/ 13247 w 21113"/>
              <a:gd name="connsiteY11" fmla="*/ 19445 h 21308"/>
              <a:gd name="connsiteX12" fmla="*/ 10857 w 21113"/>
              <a:gd name="connsiteY12" fmla="*/ 16394 h 21308"/>
              <a:gd name="connsiteX13" fmla="*/ 8485 w 21113"/>
              <a:gd name="connsiteY13" fmla="*/ 21308 h 21308"/>
              <a:gd name="connsiteX14" fmla="*/ 7390 w 21113"/>
              <a:gd name="connsiteY14" fmla="*/ 16794 h 21308"/>
              <a:gd name="connsiteX15" fmla="*/ 3625 w 21113"/>
              <a:gd name="connsiteY15" fmla="*/ 19660 h 21308"/>
              <a:gd name="connsiteX16" fmla="*/ 4043 w 21113"/>
              <a:gd name="connsiteY16" fmla="*/ 15688 h 21308"/>
              <a:gd name="connsiteX17" fmla="*/ 135 w 21113"/>
              <a:gd name="connsiteY17" fmla="*/ 14295 h 21308"/>
              <a:gd name="connsiteX18" fmla="*/ 2585 w 21113"/>
              <a:gd name="connsiteY18" fmla="*/ 11483 h 21308"/>
              <a:gd name="connsiteX19" fmla="*/ 0 w 21113"/>
              <a:gd name="connsiteY19" fmla="*/ 8323 h 21308"/>
              <a:gd name="connsiteX20" fmla="*/ 2191 w 21113"/>
              <a:gd name="connsiteY20" fmla="*/ 5865 h 21308"/>
              <a:gd name="connsiteX21" fmla="*/ 370 w 21113"/>
              <a:gd name="connsiteY21" fmla="*/ 2003 h 21308"/>
              <a:gd name="connsiteX22" fmla="*/ 6175 w 21113"/>
              <a:gd name="connsiteY22" fmla="*/ 4277 h 21308"/>
              <a:gd name="connsiteX23" fmla="*/ 7702 w 21113"/>
              <a:gd name="connsiteY23" fmla="*/ 544 h 21308"/>
              <a:gd name="connsiteX24" fmla="*/ 10800 w 21113"/>
              <a:gd name="connsiteY24" fmla="*/ 3465 h 21308"/>
              <a:gd name="connsiteX0" fmla="*/ 10800 w 21113"/>
              <a:gd name="connsiteY0" fmla="*/ 3465 h 21308"/>
              <a:gd name="connsiteX1" fmla="*/ 13548 w 21113"/>
              <a:gd name="connsiteY1" fmla="*/ 0 h 21308"/>
              <a:gd name="connsiteX2" fmla="*/ 14967 w 21113"/>
              <a:gd name="connsiteY2" fmla="*/ 3574 h 21308"/>
              <a:gd name="connsiteX3" fmla="*/ 20978 w 21113"/>
              <a:gd name="connsiteY3" fmla="*/ 954 h 21308"/>
              <a:gd name="connsiteX4" fmla="*/ 18651 w 21113"/>
              <a:gd name="connsiteY4" fmla="*/ 5563 h 21308"/>
              <a:gd name="connsiteX5" fmla="*/ 21097 w 21113"/>
              <a:gd name="connsiteY5" fmla="*/ 6969 h 21308"/>
              <a:gd name="connsiteX6" fmla="*/ 20043 w 21113"/>
              <a:gd name="connsiteY6" fmla="*/ 11059 h 21308"/>
              <a:gd name="connsiteX7" fmla="*/ 21113 w 21113"/>
              <a:gd name="connsiteY7" fmla="*/ 16501 h 21308"/>
              <a:gd name="connsiteX8" fmla="*/ 18461 w 21113"/>
              <a:gd name="connsiteY8" fmla="*/ 16444 h 21308"/>
              <a:gd name="connsiteX9" fmla="*/ 18307 w 21113"/>
              <a:gd name="connsiteY9" fmla="*/ 20430 h 21308"/>
              <a:gd name="connsiteX10" fmla="*/ 14345 w 21113"/>
              <a:gd name="connsiteY10" fmla="*/ 16792 h 21308"/>
              <a:gd name="connsiteX11" fmla="*/ 13247 w 21113"/>
              <a:gd name="connsiteY11" fmla="*/ 19445 h 21308"/>
              <a:gd name="connsiteX12" fmla="*/ 10857 w 21113"/>
              <a:gd name="connsiteY12" fmla="*/ 16394 h 21308"/>
              <a:gd name="connsiteX13" fmla="*/ 8485 w 21113"/>
              <a:gd name="connsiteY13" fmla="*/ 21308 h 21308"/>
              <a:gd name="connsiteX14" fmla="*/ 7390 w 21113"/>
              <a:gd name="connsiteY14" fmla="*/ 16794 h 21308"/>
              <a:gd name="connsiteX15" fmla="*/ 3625 w 21113"/>
              <a:gd name="connsiteY15" fmla="*/ 19660 h 21308"/>
              <a:gd name="connsiteX16" fmla="*/ 4043 w 21113"/>
              <a:gd name="connsiteY16" fmla="*/ 15688 h 21308"/>
              <a:gd name="connsiteX17" fmla="*/ 135 w 21113"/>
              <a:gd name="connsiteY17" fmla="*/ 14295 h 21308"/>
              <a:gd name="connsiteX18" fmla="*/ 1935 w 21113"/>
              <a:gd name="connsiteY18" fmla="*/ 11483 h 21308"/>
              <a:gd name="connsiteX19" fmla="*/ 0 w 21113"/>
              <a:gd name="connsiteY19" fmla="*/ 8323 h 21308"/>
              <a:gd name="connsiteX20" fmla="*/ 2191 w 21113"/>
              <a:gd name="connsiteY20" fmla="*/ 5865 h 21308"/>
              <a:gd name="connsiteX21" fmla="*/ 370 w 21113"/>
              <a:gd name="connsiteY21" fmla="*/ 2003 h 21308"/>
              <a:gd name="connsiteX22" fmla="*/ 6175 w 21113"/>
              <a:gd name="connsiteY22" fmla="*/ 4277 h 21308"/>
              <a:gd name="connsiteX23" fmla="*/ 7702 w 21113"/>
              <a:gd name="connsiteY23" fmla="*/ 544 h 21308"/>
              <a:gd name="connsiteX24" fmla="*/ 10800 w 21113"/>
              <a:gd name="connsiteY24" fmla="*/ 3465 h 21308"/>
              <a:gd name="connsiteX0" fmla="*/ 10800 w 21113"/>
              <a:gd name="connsiteY0" fmla="*/ 3465 h 21308"/>
              <a:gd name="connsiteX1" fmla="*/ 13548 w 21113"/>
              <a:gd name="connsiteY1" fmla="*/ 0 h 21308"/>
              <a:gd name="connsiteX2" fmla="*/ 14967 w 21113"/>
              <a:gd name="connsiteY2" fmla="*/ 3574 h 21308"/>
              <a:gd name="connsiteX3" fmla="*/ 20978 w 21113"/>
              <a:gd name="connsiteY3" fmla="*/ 954 h 21308"/>
              <a:gd name="connsiteX4" fmla="*/ 18651 w 21113"/>
              <a:gd name="connsiteY4" fmla="*/ 5563 h 21308"/>
              <a:gd name="connsiteX5" fmla="*/ 21097 w 21113"/>
              <a:gd name="connsiteY5" fmla="*/ 6969 h 21308"/>
              <a:gd name="connsiteX6" fmla="*/ 19718 w 21113"/>
              <a:gd name="connsiteY6" fmla="*/ 10183 h 21308"/>
              <a:gd name="connsiteX7" fmla="*/ 21113 w 21113"/>
              <a:gd name="connsiteY7" fmla="*/ 16501 h 21308"/>
              <a:gd name="connsiteX8" fmla="*/ 18461 w 21113"/>
              <a:gd name="connsiteY8" fmla="*/ 16444 h 21308"/>
              <a:gd name="connsiteX9" fmla="*/ 18307 w 21113"/>
              <a:gd name="connsiteY9" fmla="*/ 20430 h 21308"/>
              <a:gd name="connsiteX10" fmla="*/ 14345 w 21113"/>
              <a:gd name="connsiteY10" fmla="*/ 16792 h 21308"/>
              <a:gd name="connsiteX11" fmla="*/ 13247 w 21113"/>
              <a:gd name="connsiteY11" fmla="*/ 19445 h 21308"/>
              <a:gd name="connsiteX12" fmla="*/ 10857 w 21113"/>
              <a:gd name="connsiteY12" fmla="*/ 16394 h 21308"/>
              <a:gd name="connsiteX13" fmla="*/ 8485 w 21113"/>
              <a:gd name="connsiteY13" fmla="*/ 21308 h 21308"/>
              <a:gd name="connsiteX14" fmla="*/ 7390 w 21113"/>
              <a:gd name="connsiteY14" fmla="*/ 16794 h 21308"/>
              <a:gd name="connsiteX15" fmla="*/ 3625 w 21113"/>
              <a:gd name="connsiteY15" fmla="*/ 19660 h 21308"/>
              <a:gd name="connsiteX16" fmla="*/ 4043 w 21113"/>
              <a:gd name="connsiteY16" fmla="*/ 15688 h 21308"/>
              <a:gd name="connsiteX17" fmla="*/ 135 w 21113"/>
              <a:gd name="connsiteY17" fmla="*/ 14295 h 21308"/>
              <a:gd name="connsiteX18" fmla="*/ 1935 w 21113"/>
              <a:gd name="connsiteY18" fmla="*/ 11483 h 21308"/>
              <a:gd name="connsiteX19" fmla="*/ 0 w 21113"/>
              <a:gd name="connsiteY19" fmla="*/ 8323 h 21308"/>
              <a:gd name="connsiteX20" fmla="*/ 2191 w 21113"/>
              <a:gd name="connsiteY20" fmla="*/ 5865 h 21308"/>
              <a:gd name="connsiteX21" fmla="*/ 370 w 21113"/>
              <a:gd name="connsiteY21" fmla="*/ 2003 h 21308"/>
              <a:gd name="connsiteX22" fmla="*/ 6175 w 21113"/>
              <a:gd name="connsiteY22" fmla="*/ 4277 h 21308"/>
              <a:gd name="connsiteX23" fmla="*/ 7702 w 21113"/>
              <a:gd name="connsiteY23" fmla="*/ 544 h 21308"/>
              <a:gd name="connsiteX24" fmla="*/ 10800 w 21113"/>
              <a:gd name="connsiteY24" fmla="*/ 3465 h 21308"/>
              <a:gd name="connsiteX0" fmla="*/ 10800 w 21113"/>
              <a:gd name="connsiteY0" fmla="*/ 3465 h 21308"/>
              <a:gd name="connsiteX1" fmla="*/ 13548 w 21113"/>
              <a:gd name="connsiteY1" fmla="*/ 0 h 21308"/>
              <a:gd name="connsiteX2" fmla="*/ 16104 w 21113"/>
              <a:gd name="connsiteY2" fmla="*/ 3866 h 21308"/>
              <a:gd name="connsiteX3" fmla="*/ 20978 w 21113"/>
              <a:gd name="connsiteY3" fmla="*/ 954 h 21308"/>
              <a:gd name="connsiteX4" fmla="*/ 18651 w 21113"/>
              <a:gd name="connsiteY4" fmla="*/ 5563 h 21308"/>
              <a:gd name="connsiteX5" fmla="*/ 21097 w 21113"/>
              <a:gd name="connsiteY5" fmla="*/ 6969 h 21308"/>
              <a:gd name="connsiteX6" fmla="*/ 19718 w 21113"/>
              <a:gd name="connsiteY6" fmla="*/ 10183 h 21308"/>
              <a:gd name="connsiteX7" fmla="*/ 21113 w 21113"/>
              <a:gd name="connsiteY7" fmla="*/ 16501 h 21308"/>
              <a:gd name="connsiteX8" fmla="*/ 18461 w 21113"/>
              <a:gd name="connsiteY8" fmla="*/ 16444 h 21308"/>
              <a:gd name="connsiteX9" fmla="*/ 18307 w 21113"/>
              <a:gd name="connsiteY9" fmla="*/ 20430 h 21308"/>
              <a:gd name="connsiteX10" fmla="*/ 14345 w 21113"/>
              <a:gd name="connsiteY10" fmla="*/ 16792 h 21308"/>
              <a:gd name="connsiteX11" fmla="*/ 13247 w 21113"/>
              <a:gd name="connsiteY11" fmla="*/ 19445 h 21308"/>
              <a:gd name="connsiteX12" fmla="*/ 10857 w 21113"/>
              <a:gd name="connsiteY12" fmla="*/ 16394 h 21308"/>
              <a:gd name="connsiteX13" fmla="*/ 8485 w 21113"/>
              <a:gd name="connsiteY13" fmla="*/ 21308 h 21308"/>
              <a:gd name="connsiteX14" fmla="*/ 7390 w 21113"/>
              <a:gd name="connsiteY14" fmla="*/ 16794 h 21308"/>
              <a:gd name="connsiteX15" fmla="*/ 3625 w 21113"/>
              <a:gd name="connsiteY15" fmla="*/ 19660 h 21308"/>
              <a:gd name="connsiteX16" fmla="*/ 4043 w 21113"/>
              <a:gd name="connsiteY16" fmla="*/ 15688 h 21308"/>
              <a:gd name="connsiteX17" fmla="*/ 135 w 21113"/>
              <a:gd name="connsiteY17" fmla="*/ 14295 h 21308"/>
              <a:gd name="connsiteX18" fmla="*/ 1935 w 21113"/>
              <a:gd name="connsiteY18" fmla="*/ 11483 h 21308"/>
              <a:gd name="connsiteX19" fmla="*/ 0 w 21113"/>
              <a:gd name="connsiteY19" fmla="*/ 8323 h 21308"/>
              <a:gd name="connsiteX20" fmla="*/ 2191 w 21113"/>
              <a:gd name="connsiteY20" fmla="*/ 5865 h 21308"/>
              <a:gd name="connsiteX21" fmla="*/ 370 w 21113"/>
              <a:gd name="connsiteY21" fmla="*/ 2003 h 21308"/>
              <a:gd name="connsiteX22" fmla="*/ 6175 w 21113"/>
              <a:gd name="connsiteY22" fmla="*/ 4277 h 21308"/>
              <a:gd name="connsiteX23" fmla="*/ 7702 w 21113"/>
              <a:gd name="connsiteY23" fmla="*/ 544 h 21308"/>
              <a:gd name="connsiteX24" fmla="*/ 10800 w 21113"/>
              <a:gd name="connsiteY24" fmla="*/ 3465 h 21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113" h="21308">
                <a:moveTo>
                  <a:pt x="10800" y="3465"/>
                </a:moveTo>
                <a:lnTo>
                  <a:pt x="13548" y="0"/>
                </a:lnTo>
                <a:cubicBezTo>
                  <a:pt x="13426" y="1775"/>
                  <a:pt x="16226" y="2091"/>
                  <a:pt x="16104" y="3866"/>
                </a:cubicBezTo>
                <a:lnTo>
                  <a:pt x="20978" y="954"/>
                </a:lnTo>
                <a:cubicBezTo>
                  <a:pt x="20852" y="2490"/>
                  <a:pt x="18777" y="4027"/>
                  <a:pt x="18651" y="5563"/>
                </a:cubicBezTo>
                <a:lnTo>
                  <a:pt x="21097" y="6969"/>
                </a:lnTo>
                <a:cubicBezTo>
                  <a:pt x="21125" y="8332"/>
                  <a:pt x="19690" y="8820"/>
                  <a:pt x="19718" y="10183"/>
                </a:cubicBezTo>
                <a:lnTo>
                  <a:pt x="21113" y="16501"/>
                </a:lnTo>
                <a:lnTo>
                  <a:pt x="18461" y="16444"/>
                </a:lnTo>
                <a:cubicBezTo>
                  <a:pt x="18626" y="17773"/>
                  <a:pt x="18142" y="19101"/>
                  <a:pt x="18307" y="20430"/>
                </a:cubicBezTo>
                <a:lnTo>
                  <a:pt x="14345" y="16792"/>
                </a:lnTo>
                <a:lnTo>
                  <a:pt x="13247" y="19445"/>
                </a:lnTo>
                <a:lnTo>
                  <a:pt x="10857" y="16394"/>
                </a:lnTo>
                <a:lnTo>
                  <a:pt x="8485" y="21308"/>
                </a:lnTo>
                <a:cubicBezTo>
                  <a:pt x="8228" y="19317"/>
                  <a:pt x="7647" y="18785"/>
                  <a:pt x="7390" y="16794"/>
                </a:cubicBezTo>
                <a:lnTo>
                  <a:pt x="3625" y="19660"/>
                </a:lnTo>
                <a:cubicBezTo>
                  <a:pt x="3602" y="18920"/>
                  <a:pt x="4066" y="16428"/>
                  <a:pt x="4043" y="15688"/>
                </a:cubicBezTo>
                <a:lnTo>
                  <a:pt x="135" y="14295"/>
                </a:lnTo>
                <a:lnTo>
                  <a:pt x="1935" y="11483"/>
                </a:lnTo>
                <a:lnTo>
                  <a:pt x="0" y="8323"/>
                </a:lnTo>
                <a:lnTo>
                  <a:pt x="2191" y="5865"/>
                </a:lnTo>
                <a:lnTo>
                  <a:pt x="370" y="2003"/>
                </a:lnTo>
                <a:lnTo>
                  <a:pt x="6175" y="4277"/>
                </a:lnTo>
                <a:lnTo>
                  <a:pt x="7702" y="544"/>
                </a:lnTo>
                <a:lnTo>
                  <a:pt x="10800" y="3465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" y="833710"/>
            <a:ext cx="9143999" cy="2877723"/>
            <a:chOff x="1" y="833710"/>
            <a:chExt cx="9242749" cy="29088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" y="833710"/>
              <a:ext cx="5525058" cy="290730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25058" y="833711"/>
              <a:ext cx="3717692" cy="2908800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00124" y="188375"/>
            <a:ext cx="8454602" cy="430183"/>
          </a:xfrm>
        </p:spPr>
        <p:txBody>
          <a:bodyPr/>
          <a:lstStyle/>
          <a:p>
            <a:r>
              <a:rPr lang="en-US" dirty="0"/>
              <a:t>Introduction –</a:t>
            </a:r>
            <a:r>
              <a:rPr lang="en-US" dirty="0" smtClean="0"/>
              <a:t> </a:t>
            </a:r>
            <a:r>
              <a:rPr lang="en-US" dirty="0"/>
              <a:t>Radiation </a:t>
            </a:r>
            <a:r>
              <a:rPr lang="en-US" dirty="0" smtClean="0"/>
              <a:t>Sources </a:t>
            </a:r>
            <a:r>
              <a:rPr lang="en-US" dirty="0"/>
              <a:t>in </a:t>
            </a:r>
            <a:r>
              <a:rPr lang="en-US" dirty="0" smtClean="0"/>
              <a:t>Deep Space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2063" y="585795"/>
            <a:ext cx="4820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Sources: NASA SOHO solar observatory, NASA Hubble and Chandra </a:t>
            </a:r>
            <a:r>
              <a:rPr lang="en-US" sz="1200" dirty="0" smtClean="0"/>
              <a:t>images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006859" y="585794"/>
            <a:ext cx="265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Sources</a:t>
            </a:r>
            <a:r>
              <a:rPr lang="en-US" sz="1200"/>
              <a:t>: NASA Langley Research Center</a:t>
            </a:r>
            <a:endParaRPr lang="en-US" sz="1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052" y="2120489"/>
            <a:ext cx="1315739" cy="13189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3848591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smtClean="0"/>
              <a:t>Two </a:t>
            </a:r>
            <a:r>
              <a:rPr lang="en-US" sz="1700" dirty="0"/>
              <a:t>types of environment of concern: </a:t>
            </a:r>
            <a:r>
              <a:rPr lang="en-US" sz="1700" i="1" u="sng" dirty="0">
                <a:solidFill>
                  <a:srgbClr val="002060"/>
                </a:solidFill>
              </a:rPr>
              <a:t>Galactic Cosmic </a:t>
            </a:r>
            <a:r>
              <a:rPr lang="en-US" sz="1700" i="1" u="sng" dirty="0" smtClean="0">
                <a:solidFill>
                  <a:srgbClr val="002060"/>
                </a:solidFill>
              </a:rPr>
              <a:t>Radiation </a:t>
            </a:r>
            <a:r>
              <a:rPr lang="en-US" sz="1700" i="1" u="sng" dirty="0">
                <a:solidFill>
                  <a:srgbClr val="002060"/>
                </a:solidFill>
              </a:rPr>
              <a:t>(GCR)</a:t>
            </a:r>
            <a:r>
              <a:rPr lang="en-US" sz="1700" i="1" dirty="0">
                <a:solidFill>
                  <a:srgbClr val="002060"/>
                </a:solidFill>
              </a:rPr>
              <a:t> </a:t>
            </a:r>
            <a:r>
              <a:rPr lang="en-US" sz="1700" dirty="0"/>
              <a:t>and </a:t>
            </a:r>
            <a:r>
              <a:rPr lang="en-US" sz="1700" i="1" u="sng" dirty="0">
                <a:solidFill>
                  <a:srgbClr val="002060"/>
                </a:solidFill>
              </a:rPr>
              <a:t>Solar Particle Events (SPE</a:t>
            </a:r>
            <a:r>
              <a:rPr lang="en-US" sz="1700" i="1" u="sng" dirty="0" smtClean="0">
                <a:solidFill>
                  <a:srgbClr val="002060"/>
                </a:solidFill>
              </a:rPr>
              <a:t>)</a:t>
            </a:r>
            <a:r>
              <a:rPr lang="en-US" sz="1700" i="1" dirty="0" smtClean="0">
                <a:solidFill>
                  <a:srgbClr val="002060"/>
                </a:solidFill>
              </a:rPr>
              <a:t> </a:t>
            </a:r>
            <a:endParaRPr lang="en-US" sz="1700" i="1" dirty="0">
              <a:solidFill>
                <a:srgbClr val="002060"/>
              </a:solidFill>
            </a:endParaRPr>
          </a:p>
          <a:p>
            <a:endParaRPr lang="en-US" sz="1700" dirty="0"/>
          </a:p>
          <a:p>
            <a:r>
              <a:rPr lang="en-US" sz="1700" b="1" dirty="0">
                <a:solidFill>
                  <a:srgbClr val="002060"/>
                </a:solidFill>
              </a:rPr>
              <a:t>GCR</a:t>
            </a:r>
            <a:r>
              <a:rPr lang="en-US" sz="1700" dirty="0"/>
              <a:t> : Highly charged, energetic protons originating outside the solar system</a:t>
            </a:r>
          </a:p>
          <a:p>
            <a:r>
              <a:rPr lang="en-US" sz="1700" b="1" dirty="0" smtClean="0">
                <a:solidFill>
                  <a:srgbClr val="002060"/>
                </a:solidFill>
              </a:rPr>
              <a:t> SPE</a:t>
            </a:r>
            <a:r>
              <a:rPr lang="en-US" sz="1700" dirty="0" smtClean="0"/>
              <a:t> </a:t>
            </a:r>
            <a:r>
              <a:rPr lang="en-US" sz="1700" dirty="0"/>
              <a:t>: Low to medium energy protons associated with coronal mass </a:t>
            </a:r>
            <a:r>
              <a:rPr lang="en-US" sz="1700" dirty="0" smtClean="0"/>
              <a:t>ejections</a:t>
            </a:r>
            <a:endParaRPr lang="en-US" sz="1700" dirty="0"/>
          </a:p>
        </p:txBody>
      </p:sp>
      <p:sp>
        <p:nvSpPr>
          <p:cNvPr id="14" name="Rectangle 13"/>
          <p:cNvSpPr/>
          <p:nvPr/>
        </p:nvSpPr>
        <p:spPr>
          <a:xfrm>
            <a:off x="7593060" y="4391833"/>
            <a:ext cx="1481816" cy="577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Radiation 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Syndrome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6919015" y="4468852"/>
            <a:ext cx="548585" cy="3906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2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00124" y="188375"/>
            <a:ext cx="8454602" cy="43018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76518" y="747650"/>
            <a:ext cx="8390965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To simulate the motion of charged </a:t>
            </a:r>
            <a:r>
              <a:rPr lang="en-US" sz="2800" dirty="0" smtClean="0">
                <a:solidFill>
                  <a:schemeClr val="tx1"/>
                </a:solidFill>
              </a:rPr>
              <a:t>ions </a:t>
            </a:r>
            <a:r>
              <a:rPr lang="en-US" sz="2800" dirty="0">
                <a:solidFill>
                  <a:schemeClr val="tx1"/>
                </a:solidFill>
              </a:rPr>
              <a:t>through </a:t>
            </a:r>
            <a:r>
              <a:rPr lang="en-US" sz="2800" dirty="0" smtClean="0">
                <a:solidFill>
                  <a:schemeClr val="tx1"/>
                </a:solidFill>
              </a:rPr>
              <a:t>an arbitrary highly-charged </a:t>
            </a:r>
            <a:r>
              <a:rPr lang="en-US" sz="2800" b="1" dirty="0">
                <a:solidFill>
                  <a:srgbClr val="002060"/>
                </a:solidFill>
              </a:rPr>
              <a:t>electrostatic </a:t>
            </a:r>
            <a:r>
              <a:rPr lang="en-US" sz="2800" b="1" dirty="0" smtClean="0">
                <a:solidFill>
                  <a:srgbClr val="002060"/>
                </a:solidFill>
              </a:rPr>
              <a:t>shielding system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for interplanetary human spaceflight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947" y="2197190"/>
            <a:ext cx="5661536" cy="29463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18" y="2197190"/>
            <a:ext cx="2452067" cy="28817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95560" y="4541513"/>
            <a:ext cx="247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[ION BEAM Experiment]</a:t>
            </a:r>
            <a:endParaRPr lang="en-US" dirty="0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8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00124" y="188375"/>
            <a:ext cx="8454602" cy="43018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Experimental and Numerical Comparison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24" y="609600"/>
            <a:ext cx="3002582" cy="4533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20413" y="4304799"/>
            <a:ext cx="3101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 Layer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45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MeV H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697" y="1055770"/>
            <a:ext cx="2758723" cy="2949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015" y="1055770"/>
            <a:ext cx="2750248" cy="29499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91122" y="3997640"/>
            <a:ext cx="16765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kV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 kV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92904" y="3997640"/>
            <a:ext cx="1779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kV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+30 kV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31698" y="1055770"/>
            <a:ext cx="2758723" cy="29499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" name="Rectangle 11"/>
          <p:cNvSpPr/>
          <p:nvPr/>
        </p:nvSpPr>
        <p:spPr>
          <a:xfrm>
            <a:off x="3431698" y="1470117"/>
            <a:ext cx="2758723" cy="194838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TextBox 12"/>
          <p:cNvSpPr txBox="1"/>
          <p:nvPr/>
        </p:nvSpPr>
        <p:spPr>
          <a:xfrm>
            <a:off x="3390399" y="1399368"/>
            <a:ext cx="803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0311" y="977424"/>
            <a:ext cx="803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84876" y="1055770"/>
            <a:ext cx="2758723" cy="29499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Rectangle 15"/>
          <p:cNvSpPr/>
          <p:nvPr/>
        </p:nvSpPr>
        <p:spPr>
          <a:xfrm>
            <a:off x="6284876" y="1470117"/>
            <a:ext cx="2758723" cy="19943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TextBox 16"/>
          <p:cNvSpPr txBox="1"/>
          <p:nvPr/>
        </p:nvSpPr>
        <p:spPr>
          <a:xfrm>
            <a:off x="6243577" y="1399368"/>
            <a:ext cx="803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53489" y="977424"/>
            <a:ext cx="803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9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5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00124" y="188375"/>
            <a:ext cx="8454602" cy="430183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Timepix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 (pixel particle detector)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558"/>
            <a:ext cx="3187514" cy="4632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/>
          <a:srcRect r="9616"/>
          <a:stretch/>
        </p:blipFill>
        <p:spPr>
          <a:xfrm rot="5400000">
            <a:off x="2634745" y="2061628"/>
            <a:ext cx="2806846" cy="17013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89" y="1508859"/>
            <a:ext cx="3895711" cy="231234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72" y="3715444"/>
            <a:ext cx="1921897" cy="497925"/>
          </a:xfrm>
          <a:prstGeom prst="rect">
            <a:avLst/>
          </a:prstGeom>
        </p:spPr>
      </p:pic>
      <p:cxnSp>
        <p:nvCxnSpPr>
          <p:cNvPr id="9" name="Straight Connector 8"/>
          <p:cNvCxnSpPr>
            <a:stCxn id="11" idx="0"/>
          </p:cNvCxnSpPr>
          <p:nvPr/>
        </p:nvCxnSpPr>
        <p:spPr>
          <a:xfrm flipV="1">
            <a:off x="4137422" y="1508859"/>
            <a:ext cx="1110867" cy="58427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11" idx="2"/>
          </p:cNvCxnSpPr>
          <p:nvPr/>
        </p:nvCxnSpPr>
        <p:spPr>
          <a:xfrm>
            <a:off x="4137422" y="2212320"/>
            <a:ext cx="1110867" cy="16088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4069763" y="2093132"/>
            <a:ext cx="135318" cy="1191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>
            <a:off x="4888821" y="2671174"/>
            <a:ext cx="718936" cy="899970"/>
          </a:xfrm>
          <a:prstGeom prst="arc">
            <a:avLst>
              <a:gd name="adj1" fmla="val 16200000"/>
              <a:gd name="adj2" fmla="val 5466379"/>
            </a:avLst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>
            <a:off x="3983264" y="2074970"/>
            <a:ext cx="2428778" cy="2045287"/>
          </a:xfrm>
          <a:prstGeom prst="arc">
            <a:avLst>
              <a:gd name="adj1" fmla="val 16400801"/>
              <a:gd name="adj2" fmla="val 2422033"/>
            </a:avLst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042358" y="2176018"/>
            <a:ext cx="1205932" cy="489013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 rot="16200000">
            <a:off x="4585544" y="2979061"/>
            <a:ext cx="11785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Central electrode</a:t>
            </a:r>
          </a:p>
        </p:txBody>
      </p:sp>
      <p:sp>
        <p:nvSpPr>
          <p:cNvPr id="19" name="Arc 18"/>
          <p:cNvSpPr/>
          <p:nvPr/>
        </p:nvSpPr>
        <p:spPr>
          <a:xfrm>
            <a:off x="4602180" y="2506828"/>
            <a:ext cx="1265753" cy="1314374"/>
          </a:xfrm>
          <a:prstGeom prst="arc">
            <a:avLst>
              <a:gd name="adj1" fmla="val 16322725"/>
              <a:gd name="adj2" fmla="val 4773984"/>
            </a:avLst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>
            <a:off x="4602180" y="2375670"/>
            <a:ext cx="1396692" cy="1538172"/>
          </a:xfrm>
          <a:prstGeom prst="arc">
            <a:avLst>
              <a:gd name="adj1" fmla="val 16046664"/>
              <a:gd name="adj2" fmla="val 3724976"/>
            </a:avLst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6312072" y="1675831"/>
            <a:ext cx="1921897" cy="6495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6664323" y="2093132"/>
            <a:ext cx="2181853" cy="5391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741583" y="2869365"/>
            <a:ext cx="2268294" cy="2753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1600198" y="2846955"/>
            <a:ext cx="103126" cy="908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>
            <a:stCxn id="43" idx="3"/>
            <a:endCxn id="11" idx="1"/>
          </p:cNvCxnSpPr>
          <p:nvPr/>
        </p:nvCxnSpPr>
        <p:spPr>
          <a:xfrm>
            <a:off x="1704975" y="1421936"/>
            <a:ext cx="2364788" cy="73079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8" idx="3"/>
            <a:endCxn id="11" idx="1"/>
          </p:cNvCxnSpPr>
          <p:nvPr/>
        </p:nvCxnSpPr>
        <p:spPr>
          <a:xfrm flipV="1">
            <a:off x="1703324" y="2152726"/>
            <a:ext cx="2366439" cy="73964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46" idx="3"/>
            <a:endCxn id="11" idx="1"/>
          </p:cNvCxnSpPr>
          <p:nvPr/>
        </p:nvCxnSpPr>
        <p:spPr>
          <a:xfrm flipV="1">
            <a:off x="1704975" y="2152726"/>
            <a:ext cx="2364788" cy="221032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3998387" y="2132048"/>
            <a:ext cx="87940" cy="8794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558646" y="2870481"/>
            <a:ext cx="65368" cy="653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1601849" y="1376519"/>
            <a:ext cx="103126" cy="908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560297" y="1402426"/>
            <a:ext cx="65368" cy="653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1601849" y="4317638"/>
            <a:ext cx="103126" cy="908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560297" y="4343545"/>
            <a:ext cx="65368" cy="653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187514" y="1508858"/>
            <a:ext cx="1701308" cy="1426992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944356" y="1182924"/>
            <a:ext cx="21876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[Fluorescent screen]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02332" y="1185181"/>
            <a:ext cx="21876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[</a:t>
            </a:r>
            <a:r>
              <a:rPr lang="en-US" sz="1600" b="1" dirty="0" err="1" smtClean="0"/>
              <a:t>Timepix</a:t>
            </a:r>
            <a:r>
              <a:rPr lang="en-US" sz="1600" b="1" dirty="0" smtClean="0"/>
              <a:t> </a:t>
            </a:r>
            <a:r>
              <a:rPr lang="en-US" sz="1600" b="1" dirty="0"/>
              <a:t>screen]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98048" y="2011624"/>
            <a:ext cx="433503" cy="1116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en-US" sz="1100" b="1" dirty="0" smtClean="0">
                <a:solidFill>
                  <a:srgbClr val="FF0000"/>
                </a:solidFill>
              </a:rPr>
              <a:t>2 MeV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98048" y="2456908"/>
            <a:ext cx="433503" cy="1116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en-US" sz="1100" b="1" dirty="0" smtClean="0">
                <a:solidFill>
                  <a:srgbClr val="FF0000"/>
                </a:solidFill>
              </a:rPr>
              <a:t>6 MeV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36082" y="2307954"/>
            <a:ext cx="595469" cy="129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en-US" sz="1100" b="1" dirty="0" smtClean="0">
                <a:solidFill>
                  <a:srgbClr val="FF0000"/>
                </a:solidFill>
              </a:rPr>
              <a:t>22.5 MeV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187514" y="4412972"/>
            <a:ext cx="5956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As the voltage increases, </a:t>
            </a:r>
            <a:r>
              <a:rPr lang="en-US" i="1" u="sng" dirty="0"/>
              <a:t>ions are gradually pushed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/>
              <a:t>the right, widening the area of the </a:t>
            </a:r>
            <a:r>
              <a:rPr lang="en-US" b="1" dirty="0">
                <a:solidFill>
                  <a:srgbClr val="2929FF"/>
                </a:solidFill>
              </a:rPr>
              <a:t>safe zone</a:t>
            </a:r>
            <a:r>
              <a:rPr lang="en-US" dirty="0"/>
              <a:t>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4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63" y="364322"/>
            <a:ext cx="8550611" cy="406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00124" y="188375"/>
            <a:ext cx="8943876" cy="43018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Shielding Effect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2903985"/>
            <a:ext cx="1675376" cy="1976359"/>
            <a:chOff x="0" y="2879283"/>
            <a:chExt cx="1728000" cy="203843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/>
            <a:srcRect l="7297" t="2252" r="8181" b="5224"/>
            <a:stretch/>
          </p:blipFill>
          <p:spPr>
            <a:xfrm>
              <a:off x="0" y="2879283"/>
              <a:ext cx="1728000" cy="203843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1848" y="2900262"/>
              <a:ext cx="7448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-50kV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0072" y="2900262"/>
              <a:ext cx="838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50kV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9041" y="2900261"/>
              <a:ext cx="7448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-50kV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-45157" y="2524660"/>
            <a:ext cx="1766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[Electrode Array]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-42081" y="4801558"/>
            <a:ext cx="1766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[Grid Structure]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654019"/>
            <a:ext cx="1675376" cy="1963913"/>
            <a:chOff x="0" y="618559"/>
            <a:chExt cx="1728000" cy="20256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18559"/>
              <a:ext cx="1728000" cy="20256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1848" y="664006"/>
              <a:ext cx="7448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-50kV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0072" y="664006"/>
              <a:ext cx="838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50kV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99041" y="664005"/>
              <a:ext cx="7448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-50kV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675376" y="4403371"/>
            <a:ext cx="7468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Grid structure </a:t>
            </a:r>
            <a:r>
              <a:rPr lang="en-US" dirty="0" smtClean="0"/>
              <a:t>has similar performance as the electrode array but with </a:t>
            </a:r>
            <a:r>
              <a:rPr lang="en-US" i="1" u="sng" dirty="0" smtClean="0"/>
              <a:t>3 </a:t>
            </a:r>
            <a:r>
              <a:rPr lang="en-US" i="1" u="sng" dirty="0"/>
              <a:t>times </a:t>
            </a:r>
            <a:r>
              <a:rPr lang="en-US" i="1" u="sng" dirty="0" smtClean="0"/>
              <a:t>lower stored charge</a:t>
            </a:r>
            <a:r>
              <a:rPr lang="en-US" dirty="0" smtClean="0"/>
              <a:t>, and </a:t>
            </a:r>
            <a:r>
              <a:rPr lang="en-US" dirty="0"/>
              <a:t>can be </a:t>
            </a:r>
            <a:r>
              <a:rPr lang="en-US" i="1" u="sng" dirty="0" smtClean="0"/>
              <a:t>foldable</a:t>
            </a:r>
            <a:r>
              <a:rPr lang="en-US" i="1" dirty="0" smtClean="0"/>
              <a:t> </a:t>
            </a:r>
            <a:r>
              <a:rPr lang="en-US" dirty="0" smtClean="0"/>
              <a:t>with </a:t>
            </a:r>
            <a:r>
              <a:rPr lang="en-US" dirty="0"/>
              <a:t>small </a:t>
            </a:r>
            <a:r>
              <a:rPr lang="en-US" dirty="0" smtClean="0"/>
              <a:t>transportation </a:t>
            </a:r>
            <a:r>
              <a:rPr lang="en-US" dirty="0"/>
              <a:t>volume. </a:t>
            </a:r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1646395">
            <a:off x="7358131" y="2585016"/>
            <a:ext cx="1616259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Electrode Array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646395">
            <a:off x="7358131" y="3270763"/>
            <a:ext cx="1616259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 Structure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07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82" y="364322"/>
            <a:ext cx="8550611" cy="406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00124" y="188375"/>
            <a:ext cx="8943876" cy="43018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Shielding Effect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 rot="5400000">
            <a:off x="-1533122" y="2183954"/>
            <a:ext cx="4492663" cy="1426469"/>
            <a:chOff x="0" y="0"/>
            <a:chExt cx="12192000" cy="3871088"/>
          </a:xfrm>
        </p:grpSpPr>
        <p:grpSp>
          <p:nvGrpSpPr>
            <p:cNvPr id="20" name="Group 19"/>
            <p:cNvGrpSpPr/>
            <p:nvPr/>
          </p:nvGrpSpPr>
          <p:grpSpPr>
            <a:xfrm>
              <a:off x="0" y="0"/>
              <a:ext cx="12192000" cy="3871088"/>
              <a:chOff x="1389267" y="1999010"/>
              <a:chExt cx="6797038" cy="2158131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5" cstate="print"/>
              <a:stretch/>
            </p:blipFill>
            <p:spPr>
              <a:xfrm>
                <a:off x="1389267" y="1999010"/>
                <a:ext cx="6797038" cy="2158131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 cstate="print"/>
              <a:srcRect l="29205" t="40551" r="64699" b="40471"/>
              <a:stretch/>
            </p:blipFill>
            <p:spPr>
              <a:xfrm>
                <a:off x="5265599" y="2874069"/>
                <a:ext cx="414337" cy="409575"/>
              </a:xfrm>
              <a:prstGeom prst="ellipse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 cstate="print"/>
              <a:srcRect l="29205" t="40551" r="64699" b="40471"/>
              <a:stretch/>
            </p:blipFill>
            <p:spPr>
              <a:xfrm>
                <a:off x="7374404" y="2874069"/>
                <a:ext cx="414337" cy="409575"/>
              </a:xfrm>
              <a:prstGeom prst="ellipse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 rot="16200000">
              <a:off x="3015684" y="1250490"/>
              <a:ext cx="3468255" cy="1364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6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Timepix</a:t>
              </a:r>
              <a:endPara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ts val="1600"/>
                </a:lnSpc>
              </a:pPr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1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osition1</a:t>
              </a:r>
              <a:endPara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1459128" y="1500575"/>
              <a:ext cx="2856230" cy="918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43FE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Grid</a:t>
              </a:r>
              <a:endParaRPr lang="en-US" sz="1600" b="1" dirty="0">
                <a:solidFill>
                  <a:srgbClr val="43FE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6369433" y="1250487"/>
              <a:ext cx="3468255" cy="1364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600" dirty="0" err="1" smtClean="0">
                  <a:solidFill>
                    <a:srgbClr val="292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Timepix</a:t>
              </a:r>
              <a:endParaRPr lang="en-US" sz="1600" dirty="0" smtClean="0">
                <a:solidFill>
                  <a:srgbClr val="292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ts val="1600"/>
                </a:lnSpc>
              </a:pPr>
              <a:r>
                <a:rPr lang="en-US" sz="1600" dirty="0">
                  <a:solidFill>
                    <a:srgbClr val="292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1600" dirty="0" smtClean="0">
                  <a:solidFill>
                    <a:srgbClr val="292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osition2</a:t>
              </a:r>
              <a:endParaRPr lang="en-US" sz="1600" dirty="0">
                <a:solidFill>
                  <a:srgbClr val="292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8567867" y="1250484"/>
              <a:ext cx="3468255" cy="1364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Timepix</a:t>
              </a:r>
              <a:endPara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ts val="1600"/>
                </a:lnSpc>
              </a:pP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osition3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766078" y="4404830"/>
            <a:ext cx="73779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Shielding efficiency of up to </a:t>
            </a:r>
            <a:r>
              <a:rPr lang="en-US" b="1" dirty="0">
                <a:solidFill>
                  <a:srgbClr val="2929FF"/>
                </a:solidFill>
              </a:rPr>
              <a:t>60%</a:t>
            </a:r>
            <a:r>
              <a:rPr lang="en-US" dirty="0"/>
              <a:t> was obtained on the </a:t>
            </a:r>
            <a:r>
              <a:rPr lang="en-US" dirty="0" err="1"/>
              <a:t>timepix</a:t>
            </a:r>
            <a:r>
              <a:rPr lang="en-US" dirty="0"/>
              <a:t> screen at the </a:t>
            </a:r>
            <a:r>
              <a:rPr lang="en-US" dirty="0" smtClean="0"/>
              <a:t>distant position </a:t>
            </a:r>
            <a:r>
              <a:rPr lang="en-US" dirty="0"/>
              <a:t>3. (</a:t>
            </a:r>
            <a:r>
              <a:rPr lang="en-US" b="1" dirty="0"/>
              <a:t>Dispersion effect </a:t>
            </a:r>
            <a:r>
              <a:rPr lang="en-US" dirty="0"/>
              <a:t>of ion beam </a:t>
            </a:r>
            <a:r>
              <a:rPr lang="en-US" i="1" u="sng" dirty="0"/>
              <a:t>according to distance</a:t>
            </a:r>
            <a:r>
              <a:rPr lang="en-US" dirty="0"/>
              <a:t>)</a:t>
            </a:r>
            <a:endParaRPr lang="en-US" dirty="0" smtClean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8963379" y="1343377"/>
            <a:ext cx="0" cy="2172428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FF0000"/>
                </a:gs>
                <a:gs pos="66000">
                  <a:srgbClr val="2929FF"/>
                </a:gs>
                <a:gs pos="100000">
                  <a:schemeClr val="tx1"/>
                </a:gs>
              </a:gsLst>
              <a:lin ang="54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8556776" y="3488201"/>
            <a:ext cx="6319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60%</a:t>
            </a:r>
            <a:endParaRPr lang="en-US" sz="2000" dirty="0"/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352089" y="843820"/>
            <a:ext cx="360000" cy="0"/>
          </a:xfrm>
          <a:prstGeom prst="straightConnector1">
            <a:avLst/>
          </a:prstGeom>
          <a:ln w="12700">
            <a:solidFill>
              <a:srgbClr val="0000F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472481" y="843820"/>
            <a:ext cx="360000" cy="0"/>
          </a:xfrm>
          <a:prstGeom prst="straightConnector1">
            <a:avLst/>
          </a:prstGeom>
          <a:ln w="12700">
            <a:solidFill>
              <a:srgbClr val="0000F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>
            <a:off x="592873" y="843820"/>
            <a:ext cx="360000" cy="0"/>
          </a:xfrm>
          <a:prstGeom prst="straightConnector1">
            <a:avLst/>
          </a:prstGeom>
          <a:ln w="12700">
            <a:solidFill>
              <a:srgbClr val="0000F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>
            <a:off x="713266" y="843820"/>
            <a:ext cx="360000" cy="0"/>
          </a:xfrm>
          <a:prstGeom prst="straightConnector1">
            <a:avLst/>
          </a:prstGeom>
          <a:ln w="12700">
            <a:solidFill>
              <a:srgbClr val="0000F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77964" y="935921"/>
            <a:ext cx="1052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 Beam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44400" y="1181125"/>
            <a:ext cx="127802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osition1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44400" y="2252580"/>
            <a:ext cx="127802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dirty="0" smtClean="0">
                <a:solidFill>
                  <a:srgbClr val="292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Position2</a:t>
            </a:r>
            <a:endParaRPr lang="en-US" sz="1600" dirty="0">
              <a:solidFill>
                <a:srgbClr val="292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44400" y="3107075"/>
            <a:ext cx="127802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Position3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4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 rot="1087862">
            <a:off x="71360" y="645160"/>
            <a:ext cx="3884044" cy="2427527"/>
            <a:chOff x="0" y="1241778"/>
            <a:chExt cx="2780447" cy="1737779"/>
          </a:xfrm>
        </p:grpSpPr>
        <p:sp>
          <p:nvSpPr>
            <p:cNvPr id="30" name="Oval 29"/>
            <p:cNvSpPr/>
            <p:nvPr/>
          </p:nvSpPr>
          <p:spPr>
            <a:xfrm rot="20341421">
              <a:off x="2251365" y="1252055"/>
              <a:ext cx="490103" cy="836063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78" t="7194" r="26378" b="9282"/>
            <a:stretch/>
          </p:blipFill>
          <p:spPr>
            <a:xfrm>
              <a:off x="0" y="1241778"/>
              <a:ext cx="2780447" cy="1737779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00124" y="188375"/>
            <a:ext cx="8943876" cy="43018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Conclusions – Future work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0124" y="618558"/>
            <a:ext cx="4690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Linux Libertine"/>
              </a:rPr>
              <a:t>Van de </a:t>
            </a:r>
            <a:r>
              <a:rPr lang="en-US" dirty="0" err="1">
                <a:solidFill>
                  <a:srgbClr val="000000"/>
                </a:solidFill>
                <a:latin typeface="Linux Libertine"/>
              </a:rPr>
              <a:t>Graaff</a:t>
            </a:r>
            <a:r>
              <a:rPr lang="en-US" dirty="0">
                <a:solidFill>
                  <a:srgbClr val="000000"/>
                </a:solidFill>
                <a:latin typeface="Linux Libertine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Linux Libertine"/>
              </a:rPr>
              <a:t>generator (up to </a:t>
            </a:r>
            <a:r>
              <a:rPr lang="en-US" u="sng" dirty="0" smtClean="0">
                <a:solidFill>
                  <a:srgbClr val="2929FF"/>
                </a:solidFill>
                <a:latin typeface="Linux Libertine"/>
              </a:rPr>
              <a:t>5 megavolts</a:t>
            </a:r>
            <a:r>
              <a:rPr lang="en-US" dirty="0" smtClean="0">
                <a:solidFill>
                  <a:srgbClr val="000000"/>
                </a:solidFill>
                <a:latin typeface="Linux Libertine"/>
              </a:rPr>
              <a:t>)</a:t>
            </a:r>
            <a:endParaRPr lang="en-US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grpSp>
        <p:nvGrpSpPr>
          <p:cNvPr id="34" name="Group 33"/>
          <p:cNvGrpSpPr/>
          <p:nvPr/>
        </p:nvGrpSpPr>
        <p:grpSpPr>
          <a:xfrm rot="1087862">
            <a:off x="71360" y="1915393"/>
            <a:ext cx="3884044" cy="2427527"/>
            <a:chOff x="0" y="2323749"/>
            <a:chExt cx="2780447" cy="1737779"/>
          </a:xfrm>
        </p:grpSpPr>
        <p:sp>
          <p:nvSpPr>
            <p:cNvPr id="31" name="Oval 30"/>
            <p:cNvSpPr/>
            <p:nvPr/>
          </p:nvSpPr>
          <p:spPr>
            <a:xfrm rot="20341421">
              <a:off x="2251363" y="2334027"/>
              <a:ext cx="490103" cy="836063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78" t="7194" r="26378" b="9282"/>
            <a:stretch/>
          </p:blipFill>
          <p:spPr>
            <a:xfrm>
              <a:off x="0" y="2323749"/>
              <a:ext cx="2780447" cy="1737779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 rot="1087862">
            <a:off x="71360" y="3185627"/>
            <a:ext cx="3884044" cy="2427527"/>
            <a:chOff x="0" y="3405721"/>
            <a:chExt cx="2780447" cy="1737779"/>
          </a:xfrm>
        </p:grpSpPr>
        <p:sp>
          <p:nvSpPr>
            <p:cNvPr id="32" name="Oval 31"/>
            <p:cNvSpPr/>
            <p:nvPr/>
          </p:nvSpPr>
          <p:spPr>
            <a:xfrm rot="20341421">
              <a:off x="2251366" y="3415998"/>
              <a:ext cx="490103" cy="836063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78" t="7194" r="26378" b="9282"/>
            <a:stretch/>
          </p:blipFill>
          <p:spPr>
            <a:xfrm>
              <a:off x="0" y="3405721"/>
              <a:ext cx="2780447" cy="1737779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7" t="1627" r="33071" b="1487"/>
          <a:stretch/>
        </p:blipFill>
        <p:spPr>
          <a:xfrm>
            <a:off x="4160725" y="2444098"/>
            <a:ext cx="1326674" cy="132667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7" t="1627" r="33071" b="1487"/>
          <a:stretch/>
        </p:blipFill>
        <p:spPr>
          <a:xfrm>
            <a:off x="4160725" y="3813583"/>
            <a:ext cx="1326674" cy="132667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7" t="1627" r="33071" b="1487"/>
          <a:stretch/>
        </p:blipFill>
        <p:spPr>
          <a:xfrm>
            <a:off x="4160725" y="1074611"/>
            <a:ext cx="1326674" cy="1326674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 rot="21388111">
            <a:off x="1398577" y="1343964"/>
            <a:ext cx="1764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IONS : 2 MeV H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cxnSp>
        <p:nvCxnSpPr>
          <p:cNvPr id="37" name="Straight Arrow Connector 36"/>
          <p:cNvCxnSpPr>
            <a:endCxn id="29" idx="1"/>
          </p:cNvCxnSpPr>
          <p:nvPr/>
        </p:nvCxnSpPr>
        <p:spPr>
          <a:xfrm flipV="1">
            <a:off x="3713827" y="1737948"/>
            <a:ext cx="446898" cy="345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27" idx="1"/>
          </p:cNvCxnSpPr>
          <p:nvPr/>
        </p:nvCxnSpPr>
        <p:spPr>
          <a:xfrm>
            <a:off x="3713827" y="3025133"/>
            <a:ext cx="446898" cy="823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28" idx="1"/>
          </p:cNvCxnSpPr>
          <p:nvPr/>
        </p:nvCxnSpPr>
        <p:spPr>
          <a:xfrm>
            <a:off x="3713827" y="4326037"/>
            <a:ext cx="446898" cy="1508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963738" y="1102732"/>
            <a:ext cx="1534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+50 kV </a:t>
            </a:r>
            <a:r>
              <a:rPr lang="en-US" sz="1400" b="1" dirty="0">
                <a:solidFill>
                  <a:srgbClr val="292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-50 </a:t>
            </a:r>
            <a:r>
              <a:rPr lang="en-US" sz="1400" b="1" dirty="0" smtClean="0">
                <a:solidFill>
                  <a:srgbClr val="292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kV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010413" y="2355126"/>
            <a:ext cx="1534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+500 kV </a:t>
            </a:r>
            <a:r>
              <a:rPr lang="en-US" sz="1400" b="1" dirty="0">
                <a:solidFill>
                  <a:srgbClr val="292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b="1" dirty="0" smtClean="0">
                <a:solidFill>
                  <a:srgbClr val="292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kV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0413" y="3639890"/>
            <a:ext cx="1680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+5000 kV </a:t>
            </a:r>
            <a:r>
              <a:rPr lang="en-US" sz="1400" b="1" dirty="0">
                <a:solidFill>
                  <a:srgbClr val="292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b="1" dirty="0" smtClean="0">
                <a:solidFill>
                  <a:srgbClr val="292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5000 kV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868" y="989749"/>
            <a:ext cx="2799992" cy="258850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1"/>
          <a:srcRect l="4420" t="10767" r="618" b="-254"/>
          <a:stretch/>
        </p:blipFill>
        <p:spPr>
          <a:xfrm>
            <a:off x="5603550" y="3515980"/>
            <a:ext cx="1739900" cy="1627520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5462824" y="620417"/>
            <a:ext cx="3711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inux Libertine"/>
              </a:rPr>
              <a:t>3D </a:t>
            </a:r>
            <a:r>
              <a:rPr lang="en-US" dirty="0">
                <a:solidFill>
                  <a:srgbClr val="000000"/>
                </a:solidFill>
                <a:latin typeface="Linux Libertine"/>
              </a:rPr>
              <a:t>structure to shield all directions</a:t>
            </a:r>
            <a:endParaRPr lang="en-US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489697" y="3813583"/>
            <a:ext cx="16843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Buckminster-fullerene </a:t>
            </a:r>
            <a:r>
              <a:rPr lang="en-US" dirty="0"/>
              <a:t>stacked in two layers</a:t>
            </a:r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4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522&quot;&gt;&lt;object type=&quot;3&quot; unique_id=&quot;10523&quot;&gt;&lt;property id=&quot;20148&quot; value=&quot;5&quot;/&gt;&lt;property id=&quot;20300&quot; value=&quot;Slide 1&quot;/&gt;&lt;property id=&quot;20307&quot; value=&quot;277&quot;/&gt;&lt;/object&gt;&lt;object type=&quot;3&quot; unique_id=&quot;10524&quot;&gt;&lt;property id=&quot;20148&quot; value=&quot;5&quot;/&gt;&lt;property id=&quot;20300&quot; value=&quot;Slide 2&quot;/&gt;&lt;property id=&quot;20307&quot; value=&quot;281&quot;/&gt;&lt;/object&gt;&lt;object type=&quot;3&quot; unique_id=&quot;10525&quot;&gt;&lt;property id=&quot;20148&quot; value=&quot;5&quot;/&gt;&lt;property id=&quot;20300&quot; value=&quot;Slide 3&quot;/&gt;&lt;property id=&quot;20307&quot; value=&quot;280&quot;/&gt;&lt;/object&gt;&lt;object type=&quot;3&quot; unique_id=&quot;10526&quot;&gt;&lt;property id=&quot;20148&quot; value=&quot;5&quot;/&gt;&lt;property id=&quot;20300&quot; value=&quot;Slide 4&quot;/&gt;&lt;property id=&quot;20307&quot; value=&quot;278&quot;/&gt;&lt;/object&gt;&lt;/object&gt;&lt;object type=&quot;8&quot; unique_id=&quot;10532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NASAjpl-White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65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18058</TotalTime>
  <Words>363</Words>
  <Application>Microsoft Office PowerPoint</Application>
  <PresentationFormat>On-screen Show (16:9)</PresentationFormat>
  <Paragraphs>67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굴림</vt:lpstr>
      <vt:lpstr>Linux Libertine</vt:lpstr>
      <vt:lpstr>맑은 고딕</vt:lpstr>
      <vt:lpstr>Arial</vt:lpstr>
      <vt:lpstr>Calibri</vt:lpstr>
      <vt:lpstr>Tahoma</vt:lpstr>
      <vt:lpstr>Times New Roman</vt:lpstr>
      <vt:lpstr>NASAjpl-WhiteTheme-16x9-vA6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Bohoon Kim</dc:creator>
  <cp:lastModifiedBy>Kim, Bohoon (389T)</cp:lastModifiedBy>
  <cp:revision>226</cp:revision>
  <dcterms:created xsi:type="dcterms:W3CDTF">2016-09-08T21:41:17Z</dcterms:created>
  <dcterms:modified xsi:type="dcterms:W3CDTF">2020-10-15T19:53:05Z</dcterms:modified>
</cp:coreProperties>
</file>